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6" r:id="rId2"/>
    <p:sldMasterId id="2147483654" r:id="rId3"/>
    <p:sldMasterId id="2147483685" r:id="rId4"/>
  </p:sldMasterIdLst>
  <p:sldIdLst>
    <p:sldId id="270" r:id="rId5"/>
    <p:sldId id="329" r:id="rId6"/>
    <p:sldId id="328" r:id="rId7"/>
    <p:sldId id="330" r:id="rId8"/>
    <p:sldId id="331" r:id="rId9"/>
    <p:sldId id="332" r:id="rId10"/>
    <p:sldId id="333" r:id="rId11"/>
    <p:sldId id="334" r:id="rId12"/>
    <p:sldId id="335" r:id="rId13"/>
    <p:sldId id="271" r:id="rId14"/>
    <p:sldId id="320" r:id="rId15"/>
    <p:sldId id="280" r:id="rId16"/>
    <p:sldId id="322" r:id="rId17"/>
    <p:sldId id="285" r:id="rId18"/>
    <p:sldId id="323" r:id="rId19"/>
    <p:sldId id="301" r:id="rId20"/>
    <p:sldId id="321" r:id="rId21"/>
    <p:sldId id="324" r:id="rId22"/>
    <p:sldId id="288" r:id="rId23"/>
    <p:sldId id="289" r:id="rId24"/>
    <p:sldId id="295" r:id="rId25"/>
    <p:sldId id="340" r:id="rId26"/>
    <p:sldId id="318" r:id="rId27"/>
    <p:sldId id="336" r:id="rId28"/>
    <p:sldId id="337" r:id="rId29"/>
    <p:sldId id="339" r:id="rId30"/>
    <p:sldId id="326" r:id="rId31"/>
    <p:sldId id="291" r:id="rId32"/>
    <p:sldId id="327" r:id="rId33"/>
    <p:sldId id="325" r:id="rId34"/>
    <p:sldId id="31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E67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95" autoAdjust="0"/>
    <p:restoredTop sz="96196" autoAdjust="0"/>
  </p:normalViewPr>
  <p:slideViewPr>
    <p:cSldViewPr snapToGrid="0" showGuides="1">
      <p:cViewPr varScale="1">
        <p:scale>
          <a:sx n="70" d="100"/>
          <a:sy n="70" d="100"/>
        </p:scale>
        <p:origin x="72" y="1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openxmlformats.org/officeDocument/2006/relationships/oleObject" Target="file:///C:\Users\hp\Desktop\gp.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402551877635228E-2"/>
          <c:y val="3.1809698135132215E-2"/>
          <c:w val="0.9236006184498019"/>
          <c:h val="0.96562499999999996"/>
        </c:manualLayout>
      </c:layout>
      <c:doughnutChart>
        <c:varyColors val="1"/>
        <c:ser>
          <c:idx val="0"/>
          <c:order val="0"/>
          <c:tx>
            <c:strRef>
              <c:f>Sheet1!$B$1</c:f>
              <c:strCache>
                <c:ptCount val="1"/>
                <c:pt idx="0">
                  <c:v>Sales</c:v>
                </c:pt>
              </c:strCache>
            </c:strRef>
          </c:tx>
          <c:dPt>
            <c:idx val="0"/>
            <c:bubble3D val="0"/>
            <c:spPr>
              <a:solidFill>
                <a:schemeClr val="accent1"/>
              </a:solidFill>
            </c:spPr>
            <c:extLst xmlns:c16r2="http://schemas.microsoft.com/office/drawing/2015/06/chart">
              <c:ext xmlns:c16="http://schemas.microsoft.com/office/drawing/2014/chart" uri="{C3380CC4-5D6E-409C-BE32-E72D297353CC}">
                <c16:uniqueId val="{00000001-4836-4F36-B59F-A4A0BB40CA07}"/>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4836-4F36-B59F-A4A0BB40CA07}"/>
              </c:ext>
            </c:extLst>
          </c:dPt>
          <c:cat>
            <c:strRef>
              <c:f>Sheet1!$A$2:$A$3</c:f>
              <c:strCache>
                <c:ptCount val="2"/>
                <c:pt idx="0">
                  <c:v>1st Qtr</c:v>
                </c:pt>
                <c:pt idx="1">
                  <c:v>2nd Qtr</c:v>
                </c:pt>
              </c:strCache>
            </c:strRef>
          </c:cat>
          <c:val>
            <c:numRef>
              <c:f>Sheet1!$B$2:$B$3</c:f>
              <c:numCache>
                <c:formatCode>General</c:formatCode>
                <c:ptCount val="2"/>
                <c:pt idx="0">
                  <c:v>76.3</c:v>
                </c:pt>
                <c:pt idx="1">
                  <c:v>23.700000000000003</c:v>
                </c:pt>
              </c:numCache>
            </c:numRef>
          </c:val>
          <c:extLst xmlns:c16r2="http://schemas.microsoft.com/office/drawing/2015/06/chart">
            <c:ext xmlns:c16="http://schemas.microsoft.com/office/drawing/2014/chart" uri="{C3380CC4-5D6E-409C-BE32-E72D297353CC}">
              <c16:uniqueId val="{00000004-4836-4F36-B59F-A4A0BB40CA07}"/>
            </c:ext>
          </c:extLst>
        </c:ser>
        <c:dLbls>
          <c:showLegendKey val="0"/>
          <c:showVal val="0"/>
          <c:showCatName val="0"/>
          <c:showSerName val="0"/>
          <c:showPercent val="0"/>
          <c:showBubbleSize val="0"/>
          <c:showLeaderLines val="1"/>
        </c:dLbls>
        <c:firstSliceAng val="0"/>
        <c:holeSize val="75"/>
      </c:doughnutChart>
      <c:spPr>
        <a:noFill/>
        <a:ln w="25400">
          <a:noFill/>
        </a:ln>
      </c:spPr>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753303018783616E-2"/>
          <c:y val="2.5279832999984576E-2"/>
          <c:w val="0.9236006184498019"/>
          <c:h val="0.96562499999999996"/>
        </c:manualLayout>
      </c:layout>
      <c:doughnutChart>
        <c:varyColors val="1"/>
        <c:ser>
          <c:idx val="0"/>
          <c:order val="0"/>
          <c:tx>
            <c:strRef>
              <c:f>Sheet1!$B$1</c:f>
              <c:strCache>
                <c:ptCount val="1"/>
                <c:pt idx="0">
                  <c:v>Sales</c:v>
                </c:pt>
              </c:strCache>
            </c:strRef>
          </c:tx>
          <c:dPt>
            <c:idx val="0"/>
            <c:bubble3D val="0"/>
            <c:spPr>
              <a:solidFill>
                <a:schemeClr val="accent2"/>
              </a:solidFill>
            </c:spPr>
            <c:extLst xmlns:c16r2="http://schemas.microsoft.com/office/drawing/2015/06/chart">
              <c:ext xmlns:c16="http://schemas.microsoft.com/office/drawing/2014/chart" uri="{C3380CC4-5D6E-409C-BE32-E72D297353CC}">
                <c16:uniqueId val="{00000001-54D5-4F6C-A78B-51FE8259BD8E}"/>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54D5-4F6C-A78B-51FE8259BD8E}"/>
              </c:ext>
            </c:extLst>
          </c:dPt>
          <c:cat>
            <c:strRef>
              <c:f>Sheet1!$A$2:$A$3</c:f>
              <c:strCache>
                <c:ptCount val="2"/>
                <c:pt idx="0">
                  <c:v>1st Qtr</c:v>
                </c:pt>
                <c:pt idx="1">
                  <c:v>2nd Qtr</c:v>
                </c:pt>
              </c:strCache>
            </c:strRef>
          </c:cat>
          <c:val>
            <c:numRef>
              <c:f>Sheet1!$B$2:$B$3</c:f>
              <c:numCache>
                <c:formatCode>General</c:formatCode>
                <c:ptCount val="2"/>
                <c:pt idx="0">
                  <c:v>13.15</c:v>
                </c:pt>
                <c:pt idx="1">
                  <c:v>86.85</c:v>
                </c:pt>
              </c:numCache>
            </c:numRef>
          </c:val>
          <c:extLst xmlns:c16r2="http://schemas.microsoft.com/office/drawing/2015/06/chart">
            <c:ext xmlns:c16="http://schemas.microsoft.com/office/drawing/2014/chart" uri="{C3380CC4-5D6E-409C-BE32-E72D297353CC}">
              <c16:uniqueId val="{00000004-54D5-4F6C-A78B-51FE8259BD8E}"/>
            </c:ext>
          </c:extLst>
        </c:ser>
        <c:dLbls>
          <c:showLegendKey val="0"/>
          <c:showVal val="0"/>
          <c:showCatName val="0"/>
          <c:showSerName val="0"/>
          <c:showPercent val="0"/>
          <c:showBubbleSize val="0"/>
          <c:showLeaderLines val="1"/>
        </c:dLbls>
        <c:firstSliceAng val="0"/>
        <c:holeSize val="75"/>
      </c:doughnutChart>
      <c:spPr>
        <a:solidFill>
          <a:srgbClr val="FFFFFF"/>
        </a:solidFill>
      </c:spPr>
    </c:plotArea>
    <c:plotVisOnly val="1"/>
    <c:dispBlanksAs val="gap"/>
    <c:showDLblsOverMax val="0"/>
  </c:chart>
  <c:txPr>
    <a:bodyPr/>
    <a:lstStyle/>
    <a:p>
      <a:pPr>
        <a:defRPr sz="18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753303018783616E-2"/>
          <c:y val="1.8749967864836934E-2"/>
          <c:w val="0.9236006184498019"/>
          <c:h val="0.96562499999999996"/>
        </c:manualLayout>
      </c:layout>
      <c:doughnutChart>
        <c:varyColors val="1"/>
        <c:ser>
          <c:idx val="0"/>
          <c:order val="0"/>
          <c:tx>
            <c:strRef>
              <c:f>Sheet1!$B$1</c:f>
              <c:strCache>
                <c:ptCount val="1"/>
                <c:pt idx="0">
                  <c:v>Sales</c:v>
                </c:pt>
              </c:strCache>
            </c:strRef>
          </c:tx>
          <c:dPt>
            <c:idx val="0"/>
            <c:bubble3D val="0"/>
            <c:spPr>
              <a:solidFill>
                <a:schemeClr val="accent4"/>
              </a:solidFill>
            </c:spPr>
            <c:extLst xmlns:c16r2="http://schemas.microsoft.com/office/drawing/2015/06/chart">
              <c:ext xmlns:c16="http://schemas.microsoft.com/office/drawing/2014/chart" uri="{C3380CC4-5D6E-409C-BE32-E72D297353CC}">
                <c16:uniqueId val="{00000001-7AB6-4FD1-ADDF-B9198CC46E28}"/>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7AB6-4FD1-ADDF-B9198CC46E28}"/>
              </c:ext>
            </c:extLst>
          </c:dPt>
          <c:cat>
            <c:strRef>
              <c:f>Sheet1!$A$2:$A$3</c:f>
              <c:strCache>
                <c:ptCount val="2"/>
                <c:pt idx="0">
                  <c:v>1st Qtr</c:v>
                </c:pt>
                <c:pt idx="1">
                  <c:v>2nd Qtr</c:v>
                </c:pt>
              </c:strCache>
            </c:strRef>
          </c:cat>
          <c:val>
            <c:numRef>
              <c:f>Sheet1!$B$2:$B$3</c:f>
              <c:numCache>
                <c:formatCode>General</c:formatCode>
                <c:ptCount val="2"/>
                <c:pt idx="0">
                  <c:v>8.9</c:v>
                </c:pt>
                <c:pt idx="1">
                  <c:v>91.1</c:v>
                </c:pt>
              </c:numCache>
            </c:numRef>
          </c:val>
          <c:extLst xmlns:c16r2="http://schemas.microsoft.com/office/drawing/2015/06/chart">
            <c:ext xmlns:c16="http://schemas.microsoft.com/office/drawing/2014/chart" uri="{C3380CC4-5D6E-409C-BE32-E72D297353CC}">
              <c16:uniqueId val="{00000004-7AB6-4FD1-ADDF-B9198CC46E28}"/>
            </c:ext>
          </c:extLst>
        </c:ser>
        <c:dLbls>
          <c:showLegendKey val="0"/>
          <c:showVal val="0"/>
          <c:showCatName val="0"/>
          <c:showSerName val="0"/>
          <c:showPercent val="0"/>
          <c:showBubbleSize val="0"/>
          <c:showLeaderLines val="1"/>
        </c:dLbls>
        <c:firstSliceAng val="0"/>
        <c:holeSize val="75"/>
      </c:doughnutChart>
      <c:spPr>
        <a:noFill/>
      </c:spPr>
    </c:plotArea>
    <c:plotVisOnly val="1"/>
    <c:dispBlanksAs val="gap"/>
    <c:showDLblsOverMax val="0"/>
  </c:chart>
  <c:txPr>
    <a:bodyPr/>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753303018783616E-2"/>
          <c:y val="1.8749967864836934E-2"/>
          <c:w val="0.9236006184498019"/>
          <c:h val="0.96562499999999996"/>
        </c:manualLayout>
      </c:layout>
      <c:doughnutChart>
        <c:varyColors val="1"/>
        <c:ser>
          <c:idx val="0"/>
          <c:order val="0"/>
          <c:tx>
            <c:strRef>
              <c:f>Sheet1!$B$1</c:f>
              <c:strCache>
                <c:ptCount val="1"/>
                <c:pt idx="0">
                  <c:v>Sales</c:v>
                </c:pt>
              </c:strCache>
            </c:strRef>
          </c:tx>
          <c:dPt>
            <c:idx val="0"/>
            <c:bubble3D val="0"/>
            <c:spPr>
              <a:solidFill>
                <a:schemeClr val="accent3"/>
              </a:solidFill>
            </c:spPr>
            <c:extLst xmlns:c16r2="http://schemas.microsoft.com/office/drawing/2015/06/chart">
              <c:ext xmlns:c16="http://schemas.microsoft.com/office/drawing/2014/chart" uri="{C3380CC4-5D6E-409C-BE32-E72D297353CC}">
                <c16:uniqueId val="{00000001-4E0F-4AD5-8881-8CCAE016526E}"/>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4E0F-4AD5-8881-8CCAE016526E}"/>
              </c:ext>
            </c:extLst>
          </c:dPt>
          <c:cat>
            <c:strRef>
              <c:f>Sheet1!$A$2:$A$3</c:f>
              <c:strCache>
                <c:ptCount val="2"/>
                <c:pt idx="0">
                  <c:v>1st Qtr</c:v>
                </c:pt>
                <c:pt idx="1">
                  <c:v>2nd Qtr</c:v>
                </c:pt>
              </c:strCache>
            </c:strRef>
          </c:cat>
          <c:val>
            <c:numRef>
              <c:f>Sheet1!$B$2:$B$3</c:f>
              <c:numCache>
                <c:formatCode>General</c:formatCode>
                <c:ptCount val="2"/>
                <c:pt idx="0">
                  <c:v>1.65</c:v>
                </c:pt>
                <c:pt idx="1">
                  <c:v>98.35</c:v>
                </c:pt>
              </c:numCache>
            </c:numRef>
          </c:val>
          <c:extLst xmlns:c16r2="http://schemas.microsoft.com/office/drawing/2015/06/chart">
            <c:ext xmlns:c16="http://schemas.microsoft.com/office/drawing/2014/chart" uri="{C3380CC4-5D6E-409C-BE32-E72D297353CC}">
              <c16:uniqueId val="{00000004-4E0F-4AD5-8881-8CCAE016526E}"/>
            </c:ext>
          </c:extLst>
        </c:ser>
        <c:dLbls>
          <c:showLegendKey val="0"/>
          <c:showVal val="0"/>
          <c:showCatName val="0"/>
          <c:showSerName val="0"/>
          <c:showPercent val="0"/>
          <c:showBubbleSize val="0"/>
          <c:showLeaderLines val="1"/>
        </c:dLbls>
        <c:firstSliceAng val="0"/>
        <c:holeSize val="75"/>
      </c:doughnutChart>
      <c:spPr>
        <a:solidFill>
          <a:schemeClr val="bg1"/>
        </a:solidFill>
      </c:spPr>
    </c:plotArea>
    <c:plotVisOnly val="1"/>
    <c:dispBlanksAs val="gap"/>
    <c:showDLblsOverMax val="0"/>
  </c:chart>
  <c:txPr>
    <a:bodyPr/>
    <a:lstStyle/>
    <a:p>
      <a:pPr>
        <a:defRPr sz="18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828317717753162"/>
          <c:y val="0.13256357633403154"/>
          <c:w val="0.77401640419947504"/>
          <c:h val="0.63403547963388174"/>
        </c:manualLayout>
      </c:layout>
      <c:lineChart>
        <c:grouping val="standard"/>
        <c:varyColors val="0"/>
        <c:ser>
          <c:idx val="0"/>
          <c:order val="0"/>
          <c:tx>
            <c:v>Actual Bills (including Restaurants)</c:v>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Sheet1!$H$22:$H$33</c:f>
              <c:numCache>
                <c:formatCode>General</c:formatCode>
                <c:ptCount val="12"/>
                <c:pt idx="0">
                  <c:v>22689.31</c:v>
                </c:pt>
                <c:pt idx="1">
                  <c:v>27639.11</c:v>
                </c:pt>
                <c:pt idx="2">
                  <c:v>29352.639999999999</c:v>
                </c:pt>
                <c:pt idx="3">
                  <c:v>29697.21</c:v>
                </c:pt>
                <c:pt idx="4">
                  <c:v>37695.519999999997</c:v>
                </c:pt>
                <c:pt idx="5">
                  <c:v>26375.98</c:v>
                </c:pt>
                <c:pt idx="6">
                  <c:v>41793.949999999997</c:v>
                </c:pt>
                <c:pt idx="7">
                  <c:v>40041.01</c:v>
                </c:pt>
                <c:pt idx="8">
                  <c:v>36667.24</c:v>
                </c:pt>
                <c:pt idx="9">
                  <c:v>32328.55</c:v>
                </c:pt>
                <c:pt idx="10">
                  <c:v>26286.36</c:v>
                </c:pt>
                <c:pt idx="11">
                  <c:v>40253.47</c:v>
                </c:pt>
              </c:numCache>
            </c:numRef>
          </c:val>
          <c:smooth val="1"/>
        </c:ser>
        <c:ser>
          <c:idx val="1"/>
          <c:order val="1"/>
          <c:tx>
            <c:v>Simulation Bills for hotel only</c:v>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8086.22</c:v>
                </c:pt>
                <c:pt idx="1">
                  <c:v>7334.8200000000006</c:v>
                </c:pt>
                <c:pt idx="2">
                  <c:v>10184.36</c:v>
                </c:pt>
                <c:pt idx="3">
                  <c:v>14080.080000000002</c:v>
                </c:pt>
                <c:pt idx="4">
                  <c:v>18056.72</c:v>
                </c:pt>
                <c:pt idx="5">
                  <c:v>22125.84</c:v>
                </c:pt>
                <c:pt idx="6">
                  <c:v>26877.000000000004</c:v>
                </c:pt>
                <c:pt idx="7">
                  <c:v>27744.000000000004</c:v>
                </c:pt>
                <c:pt idx="8">
                  <c:v>23998.560000000001</c:v>
                </c:pt>
                <c:pt idx="9">
                  <c:v>19744.480000000003</c:v>
                </c:pt>
                <c:pt idx="10">
                  <c:v>10750.8</c:v>
                </c:pt>
                <c:pt idx="11">
                  <c:v>8265.4</c:v>
                </c:pt>
              </c:numCache>
            </c:numRef>
          </c:val>
          <c:smooth val="0"/>
        </c:ser>
        <c:dLbls>
          <c:showLegendKey val="0"/>
          <c:showVal val="0"/>
          <c:showCatName val="0"/>
          <c:showSerName val="0"/>
          <c:showPercent val="0"/>
          <c:showBubbleSize val="0"/>
        </c:dLbls>
        <c:smooth val="0"/>
        <c:axId val="238056352"/>
        <c:axId val="238054784"/>
      </c:lineChart>
      <c:catAx>
        <c:axId val="238056352"/>
        <c:scaling>
          <c:orientation val="minMax"/>
        </c:scaling>
        <c:delete val="0"/>
        <c:axPos val="b"/>
        <c:title>
          <c:tx>
            <c:rich>
              <a:bodyPr rot="0" spcFirstLastPara="1" vertOverflow="ellipsis" vert="horz" wrap="square" anchor="ctr" anchorCtr="1"/>
              <a:lstStyle/>
              <a:p>
                <a:pPr>
                  <a:defRPr sz="1197" b="0" i="0" u="none" strike="noStrike" kern="1200" baseline="0">
                    <a:solidFill>
                      <a:schemeClr val="dk1"/>
                    </a:solidFill>
                    <a:latin typeface="+mn-lt"/>
                    <a:ea typeface="+mn-ea"/>
                    <a:cs typeface="+mn-cs"/>
                  </a:defRPr>
                </a:pPr>
                <a:r>
                  <a:rPr lang="en-US"/>
                  <a:t>Month</a:t>
                </a:r>
              </a:p>
            </c:rich>
          </c:tx>
          <c:layout/>
          <c:overlay val="0"/>
          <c:spPr>
            <a:noFill/>
            <a:ln>
              <a:noFill/>
            </a:ln>
            <a:effectLst/>
          </c:spPr>
          <c:txPr>
            <a:bodyPr rot="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0" spcFirstLastPara="1" vertOverflow="ellipsis" wrap="square" anchor="ctr" anchorCtr="1"/>
          <a:lstStyle/>
          <a:p>
            <a:pPr>
              <a:defRPr sz="1197" b="0" i="0" u="none" strike="noStrike" kern="1200" baseline="0">
                <a:solidFill>
                  <a:schemeClr val="dk1"/>
                </a:solidFill>
                <a:latin typeface="+mn-lt"/>
                <a:ea typeface="+mn-ea"/>
                <a:cs typeface="+mn-cs"/>
              </a:defRPr>
            </a:pPr>
            <a:endParaRPr lang="en-US"/>
          </a:p>
        </c:txPr>
        <c:crossAx val="238054784"/>
        <c:crosses val="autoZero"/>
        <c:auto val="1"/>
        <c:lblAlgn val="ctr"/>
        <c:lblOffset val="100"/>
        <c:tickLblSkip val="1"/>
        <c:tickMarkSkip val="1"/>
        <c:noMultiLvlLbl val="0"/>
      </c:catAx>
      <c:valAx>
        <c:axId val="2380547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dk1"/>
                    </a:solidFill>
                    <a:latin typeface="+mn-lt"/>
                    <a:ea typeface="+mn-ea"/>
                    <a:cs typeface="+mn-cs"/>
                  </a:defRPr>
                </a:pPr>
                <a:r>
                  <a:rPr lang="en-US"/>
                  <a:t>(Electric bill) NIS</a:t>
                </a:r>
              </a:p>
            </c:rich>
          </c:tx>
          <c:layout/>
          <c:overlay val="0"/>
          <c:spPr>
            <a:noFill/>
            <a:ln>
              <a:noFill/>
            </a:ln>
            <a:effectLst/>
          </c:spPr>
          <c:txPr>
            <a:bodyPr rot="-540000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crossAx val="238056352"/>
        <c:crosses val="autoZero"/>
        <c:crossBetween val="between"/>
      </c:valAx>
      <c:spPr>
        <a:noFill/>
        <a:ln>
          <a:noFill/>
        </a:ln>
        <a:effectLst/>
      </c:spPr>
    </c:plotArea>
    <c:plotVisOnly val="1"/>
    <c:dispBlanksAs val="gap"/>
    <c:showDLblsOverMax val="0"/>
  </c:chart>
  <c:spPr>
    <a:solidFill>
      <a:schemeClr val="lt1"/>
    </a:solidFill>
    <a:ln w="12700" cap="flat" cmpd="sng" algn="ctr">
      <a:solidFill>
        <a:schemeClr val="accent2"/>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rawings/drawing1.xml><?xml version="1.0" encoding="utf-8"?>
<c:userShapes xmlns:c="http://schemas.openxmlformats.org/drawingml/2006/chart">
  <cdr:relSizeAnchor xmlns:cdr="http://schemas.openxmlformats.org/drawingml/2006/chartDrawing">
    <cdr:from>
      <cdr:x>0.28938</cdr:x>
      <cdr:y>0.29105</cdr:y>
    </cdr:from>
    <cdr:to>
      <cdr:x>0.73162</cdr:x>
      <cdr:y>0.76136</cdr:y>
    </cdr:to>
    <cdr:sp macro="" textlink="">
      <cdr:nvSpPr>
        <cdr:cNvPr id="2" name="Oval 1"/>
        <cdr:cNvSpPr/>
      </cdr:nvSpPr>
      <cdr:spPr>
        <a:xfrm xmlns:a="http://schemas.openxmlformats.org/drawingml/2006/main">
          <a:off x="598330" y="566075"/>
          <a:ext cx="914400" cy="914700"/>
        </a:xfrm>
        <a:prstGeom xmlns:a="http://schemas.openxmlformats.org/drawingml/2006/main" prst="ellipse">
          <a:avLst/>
        </a:prstGeom>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sz="1400" dirty="0"/>
        </a:p>
      </cdr:txBody>
    </cdr:sp>
  </cdr:relSizeAnchor>
  <cdr:relSizeAnchor xmlns:cdr="http://schemas.openxmlformats.org/drawingml/2006/chartDrawing">
    <cdr:from>
      <cdr:x>0.27888</cdr:x>
      <cdr:y>0.41718</cdr:y>
    </cdr:from>
    <cdr:to>
      <cdr:x>0.79683</cdr:x>
      <cdr:y>0.77417</cdr:y>
    </cdr:to>
    <cdr:sp macro="" textlink="">
      <cdr:nvSpPr>
        <cdr:cNvPr id="3" name="TextBox 2"/>
        <cdr:cNvSpPr txBox="1"/>
      </cdr:nvSpPr>
      <cdr:spPr>
        <a:xfrm xmlns:a="http://schemas.openxmlformats.org/drawingml/2006/main">
          <a:off x="576626" y="811382"/>
          <a:ext cx="1070951" cy="69430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solidFill>
                <a:schemeClr val="bg1"/>
              </a:solidFill>
              <a:latin typeface="Arial Black" panose="020B0A04020102020204" pitchFamily="34" charset="0"/>
            </a:rPr>
            <a:t>76.3%</a:t>
          </a:r>
          <a:endParaRPr lang="en-US" sz="2000" b="1" dirty="0">
            <a:solidFill>
              <a:schemeClr val="bg1"/>
            </a:solidFill>
            <a:latin typeface="Arial Black" panose="020B0A040201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0.28938</cdr:x>
      <cdr:y>0.26485</cdr:y>
    </cdr:from>
    <cdr:to>
      <cdr:x>0.73162</cdr:x>
      <cdr:y>0.73515</cdr:y>
    </cdr:to>
    <cdr:sp macro="" textlink="">
      <cdr:nvSpPr>
        <cdr:cNvPr id="2" name="Oval 1"/>
        <cdr:cNvSpPr/>
      </cdr:nvSpPr>
      <cdr:spPr>
        <a:xfrm xmlns:a="http://schemas.openxmlformats.org/drawingml/2006/main">
          <a:off x="598330" y="515105"/>
          <a:ext cx="914400" cy="914700"/>
        </a:xfrm>
        <a:prstGeom xmlns:a="http://schemas.openxmlformats.org/drawingml/2006/main" prst="ellipse">
          <a:avLst/>
        </a:prstGeom>
        <a:solidFill xmlns:a="http://schemas.openxmlformats.org/drawingml/2006/main">
          <a:schemeClr val="accent2"/>
        </a:solidFill>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sz="1400" dirty="0"/>
        </a:p>
      </cdr:txBody>
    </cdr:sp>
  </cdr:relSizeAnchor>
  <cdr:relSizeAnchor xmlns:cdr="http://schemas.openxmlformats.org/drawingml/2006/chartDrawing">
    <cdr:from>
      <cdr:x>0.27363</cdr:x>
      <cdr:y>0.37155</cdr:y>
    </cdr:from>
    <cdr:to>
      <cdr:x>0.79159</cdr:x>
      <cdr:y>0.72853</cdr:y>
    </cdr:to>
    <cdr:sp macro="" textlink="">
      <cdr:nvSpPr>
        <cdr:cNvPr id="3" name="TextBox 1"/>
        <cdr:cNvSpPr txBox="1"/>
      </cdr:nvSpPr>
      <cdr:spPr>
        <a:xfrm xmlns:a="http://schemas.openxmlformats.org/drawingml/2006/main">
          <a:off x="565774" y="722628"/>
          <a:ext cx="1070951" cy="69430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000" b="1" dirty="0" smtClean="0">
              <a:solidFill>
                <a:schemeClr val="bg1"/>
              </a:solidFill>
              <a:latin typeface="Arial Black" panose="020B0A04020102020204" pitchFamily="34" charset="0"/>
            </a:rPr>
            <a:t>13.15%</a:t>
          </a:r>
          <a:endParaRPr lang="en-US" sz="2000" b="1" dirty="0">
            <a:solidFill>
              <a:schemeClr val="bg1"/>
            </a:solidFill>
            <a:latin typeface="Arial Black" panose="020B0A040201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0.28938</cdr:x>
      <cdr:y>0.26477</cdr:y>
    </cdr:from>
    <cdr:to>
      <cdr:x>0.73162</cdr:x>
      <cdr:y>0.73508</cdr:y>
    </cdr:to>
    <cdr:sp macro="" textlink="">
      <cdr:nvSpPr>
        <cdr:cNvPr id="2" name="Oval 1"/>
        <cdr:cNvSpPr/>
      </cdr:nvSpPr>
      <cdr:spPr>
        <a:xfrm xmlns:a="http://schemas.openxmlformats.org/drawingml/2006/main">
          <a:off x="598330" y="514955"/>
          <a:ext cx="914400" cy="914700"/>
        </a:xfrm>
        <a:prstGeom xmlns:a="http://schemas.openxmlformats.org/drawingml/2006/main" prst="ellipse">
          <a:avLst/>
        </a:prstGeom>
        <a:solidFill xmlns:a="http://schemas.openxmlformats.org/drawingml/2006/main">
          <a:schemeClr val="accent4"/>
        </a:solidFill>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sz="1800" b="1" dirty="0"/>
        </a:p>
      </cdr:txBody>
    </cdr:sp>
  </cdr:relSizeAnchor>
  <cdr:relSizeAnchor xmlns:cdr="http://schemas.openxmlformats.org/drawingml/2006/chartDrawing">
    <cdr:from>
      <cdr:x>0.31821</cdr:x>
      <cdr:y>0.40386</cdr:y>
    </cdr:from>
    <cdr:to>
      <cdr:x>0.83616</cdr:x>
      <cdr:y>0.76084</cdr:y>
    </cdr:to>
    <cdr:sp macro="" textlink="">
      <cdr:nvSpPr>
        <cdr:cNvPr id="3" name="TextBox 1"/>
        <cdr:cNvSpPr txBox="1"/>
      </cdr:nvSpPr>
      <cdr:spPr>
        <a:xfrm xmlns:a="http://schemas.openxmlformats.org/drawingml/2006/main">
          <a:off x="657943" y="785462"/>
          <a:ext cx="1070951" cy="69430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solidFill>
                <a:schemeClr val="bg1"/>
              </a:solidFill>
              <a:latin typeface="Arial Black" panose="020B0A04020102020204" pitchFamily="34" charset="0"/>
            </a:rPr>
            <a:t>8.9%</a:t>
          </a:r>
          <a:endParaRPr lang="en-US" sz="2000" b="1" dirty="0">
            <a:solidFill>
              <a:schemeClr val="bg1"/>
            </a:solidFill>
            <a:latin typeface="Arial Black" panose="020B0A040201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0.28938</cdr:x>
      <cdr:y>0.26492</cdr:y>
    </cdr:from>
    <cdr:to>
      <cdr:x>0.73162</cdr:x>
      <cdr:y>0.73523</cdr:y>
    </cdr:to>
    <cdr:sp macro="" textlink="">
      <cdr:nvSpPr>
        <cdr:cNvPr id="2" name="Oval 1"/>
        <cdr:cNvSpPr/>
      </cdr:nvSpPr>
      <cdr:spPr>
        <a:xfrm xmlns:a="http://schemas.openxmlformats.org/drawingml/2006/main">
          <a:off x="598330" y="515255"/>
          <a:ext cx="914400" cy="914700"/>
        </a:xfrm>
        <a:prstGeom xmlns:a="http://schemas.openxmlformats.org/drawingml/2006/main" prst="ellipse">
          <a:avLst/>
        </a:prstGeom>
        <a:solidFill xmlns:a="http://schemas.openxmlformats.org/drawingml/2006/main">
          <a:schemeClr val="accent3"/>
        </a:solidFill>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sz="1800" b="1" dirty="0"/>
        </a:p>
      </cdr:txBody>
    </cdr:sp>
  </cdr:relSizeAnchor>
  <cdr:relSizeAnchor xmlns:cdr="http://schemas.openxmlformats.org/drawingml/2006/chartDrawing">
    <cdr:from>
      <cdr:x>0.28413</cdr:x>
      <cdr:y>0.22642</cdr:y>
    </cdr:from>
    <cdr:to>
      <cdr:x>0.80208</cdr:x>
      <cdr:y>0.58341</cdr:y>
    </cdr:to>
    <cdr:sp macro="" textlink="">
      <cdr:nvSpPr>
        <cdr:cNvPr id="3" name="TextBox 1"/>
        <cdr:cNvSpPr txBox="1"/>
      </cdr:nvSpPr>
      <cdr:spPr>
        <a:xfrm xmlns:a="http://schemas.openxmlformats.org/drawingml/2006/main">
          <a:off x="587478" y="440376"/>
          <a:ext cx="1070951" cy="69430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solidFill>
                <a:schemeClr val="bg1"/>
              </a:solidFill>
              <a:latin typeface="Arial Black" panose="020B0A04020102020204" pitchFamily="34" charset="0"/>
            </a:rPr>
            <a:t> 1.65%</a:t>
          </a:r>
          <a:endParaRPr lang="en-US" sz="2000" b="1" dirty="0">
            <a:solidFill>
              <a:schemeClr val="bg1"/>
            </a:solidFill>
            <a:latin typeface="Arial Black" panose="020B0A04020102020204" pitchFamily="34" charset="0"/>
          </a:endParaRPr>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86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064022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502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6839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2354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634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6906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ontents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35B8FA96-20D4-4226-AE80-05B983C01023}"/>
              </a:ext>
            </a:extLst>
          </p:cNvPr>
          <p:cNvSpPr>
            <a:spLocks noGrp="1"/>
          </p:cNvSpPr>
          <p:nvPr>
            <p:ph type="pic" sz="quarter" idx="14" hasCustomPrompt="1"/>
          </p:nvPr>
        </p:nvSpPr>
        <p:spPr>
          <a:xfrm>
            <a:off x="5660571" y="0"/>
            <a:ext cx="6531429" cy="6858000"/>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3383964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ontents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37FCB3F4-1013-4C27-A071-AA09A9737A8D}"/>
              </a:ext>
            </a:extLst>
          </p:cNvPr>
          <p:cNvSpPr>
            <a:spLocks noGrp="1"/>
          </p:cNvSpPr>
          <p:nvPr>
            <p:ph type="pic" sz="quarter" idx="15" hasCustomPrompt="1"/>
          </p:nvPr>
        </p:nvSpPr>
        <p:spPr>
          <a:xfrm>
            <a:off x="0" y="0"/>
            <a:ext cx="4929051" cy="6858000"/>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1902433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ontents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37FCB3F4-1013-4C27-A071-AA09A9737A8D}"/>
              </a:ext>
            </a:extLst>
          </p:cNvPr>
          <p:cNvSpPr>
            <a:spLocks noGrp="1"/>
          </p:cNvSpPr>
          <p:nvPr>
            <p:ph type="pic" sz="quarter" idx="15" hasCustomPrompt="1"/>
          </p:nvPr>
        </p:nvSpPr>
        <p:spPr>
          <a:xfrm>
            <a:off x="1223554" y="791473"/>
            <a:ext cx="4284617" cy="557449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4" name="그림 개체 틀 2">
            <a:extLst>
              <a:ext uri="{FF2B5EF4-FFF2-40B4-BE49-F238E27FC236}">
                <a16:creationId xmlns:a16="http://schemas.microsoft.com/office/drawing/2014/main" xmlns="" id="{B75454F5-0A10-4493-9D37-30E4CF1B7146}"/>
              </a:ext>
            </a:extLst>
          </p:cNvPr>
          <p:cNvSpPr>
            <a:spLocks noGrp="1"/>
          </p:cNvSpPr>
          <p:nvPr>
            <p:ph type="pic" sz="quarter" idx="16" hasCustomPrompt="1"/>
          </p:nvPr>
        </p:nvSpPr>
        <p:spPr>
          <a:xfrm>
            <a:off x="5947954" y="791473"/>
            <a:ext cx="2577737" cy="258330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5" name="그림 개체 틀 2">
            <a:extLst>
              <a:ext uri="{FF2B5EF4-FFF2-40B4-BE49-F238E27FC236}">
                <a16:creationId xmlns:a16="http://schemas.microsoft.com/office/drawing/2014/main" xmlns="" id="{0C590238-E234-441E-A1D3-12BBFFFCA5BC}"/>
              </a:ext>
            </a:extLst>
          </p:cNvPr>
          <p:cNvSpPr>
            <a:spLocks noGrp="1"/>
          </p:cNvSpPr>
          <p:nvPr>
            <p:ph type="pic" sz="quarter" idx="17" hasCustomPrompt="1"/>
          </p:nvPr>
        </p:nvSpPr>
        <p:spPr>
          <a:xfrm>
            <a:off x="8965475" y="791473"/>
            <a:ext cx="2577737" cy="258330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16814213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CBAB87A0-E141-4976-A24F-97A3C530F73D}"/>
              </a:ext>
            </a:extLst>
          </p:cNvPr>
          <p:cNvSpPr/>
          <p:nvPr userDrawn="1"/>
        </p:nvSpPr>
        <p:spPr>
          <a:xfrm>
            <a:off x="0" y="0"/>
            <a:ext cx="2351314" cy="304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그림 개체 틀 2">
            <a:extLst>
              <a:ext uri="{FF2B5EF4-FFF2-40B4-BE49-F238E27FC236}">
                <a16:creationId xmlns:a16="http://schemas.microsoft.com/office/drawing/2014/main" xmlns="" id="{C70177A7-4E03-44B8-A2CB-D0A1D4726718}"/>
              </a:ext>
            </a:extLst>
          </p:cNvPr>
          <p:cNvSpPr>
            <a:spLocks noGrp="1"/>
          </p:cNvSpPr>
          <p:nvPr>
            <p:ph type="pic" sz="quarter" idx="14" hasCustomPrompt="1"/>
          </p:nvPr>
        </p:nvSpPr>
        <p:spPr>
          <a:xfrm>
            <a:off x="426721" y="1419496"/>
            <a:ext cx="2351314" cy="4933405"/>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3" name="그림 개체 틀 2">
            <a:extLst>
              <a:ext uri="{FF2B5EF4-FFF2-40B4-BE49-F238E27FC236}">
                <a16:creationId xmlns:a16="http://schemas.microsoft.com/office/drawing/2014/main" xmlns="" id="{F3EB55B4-D015-4D6E-BE85-E37F5937A183}"/>
              </a:ext>
            </a:extLst>
          </p:cNvPr>
          <p:cNvSpPr>
            <a:spLocks noGrp="1"/>
          </p:cNvSpPr>
          <p:nvPr>
            <p:ph type="pic" sz="quarter" idx="15" hasCustomPrompt="1"/>
          </p:nvPr>
        </p:nvSpPr>
        <p:spPr>
          <a:xfrm>
            <a:off x="2886892" y="505098"/>
            <a:ext cx="2351314" cy="5847804"/>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4" name="그림 개체 틀 2">
            <a:extLst>
              <a:ext uri="{FF2B5EF4-FFF2-40B4-BE49-F238E27FC236}">
                <a16:creationId xmlns:a16="http://schemas.microsoft.com/office/drawing/2014/main" xmlns="" id="{E30DC92A-1C43-4637-A252-B8C21735BBE7}"/>
              </a:ext>
            </a:extLst>
          </p:cNvPr>
          <p:cNvSpPr>
            <a:spLocks noGrp="1"/>
          </p:cNvSpPr>
          <p:nvPr>
            <p:ph type="pic" sz="quarter" idx="16" hasCustomPrompt="1"/>
          </p:nvPr>
        </p:nvSpPr>
        <p:spPr>
          <a:xfrm>
            <a:off x="5347063" y="2116182"/>
            <a:ext cx="2351314" cy="4236719"/>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4087088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5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mage slide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xmlns="" id="{A0412714-3F16-4874-BEA8-0EFECA6B9AA6}"/>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4" name="그림 개체 틀 2">
            <a:extLst>
              <a:ext uri="{FF2B5EF4-FFF2-40B4-BE49-F238E27FC236}">
                <a16:creationId xmlns:a16="http://schemas.microsoft.com/office/drawing/2014/main" xmlns="" id="{249D4CAF-8D35-48B5-9BED-58C61F564415}"/>
              </a:ext>
            </a:extLst>
          </p:cNvPr>
          <p:cNvSpPr>
            <a:spLocks noGrp="1"/>
          </p:cNvSpPr>
          <p:nvPr>
            <p:ph type="pic" sz="quarter" idx="11" hasCustomPrompt="1"/>
          </p:nvPr>
        </p:nvSpPr>
        <p:spPr>
          <a:xfrm>
            <a:off x="0" y="1713554"/>
            <a:ext cx="12192000" cy="324036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 And Send To Back</a:t>
            </a:r>
            <a:endParaRPr lang="ko-KR" altLang="en-US" dirty="0"/>
          </a:p>
        </p:txBody>
      </p:sp>
    </p:spTree>
    <p:extLst>
      <p:ext uri="{BB962C8B-B14F-4D97-AF65-F5344CB8AC3E}">
        <p14:creationId xmlns:p14="http://schemas.microsoft.com/office/powerpoint/2010/main" val="10037286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4" name="그림 개체 틀 2">
            <a:extLst>
              <a:ext uri="{FF2B5EF4-FFF2-40B4-BE49-F238E27FC236}">
                <a16:creationId xmlns:a16="http://schemas.microsoft.com/office/drawing/2014/main" xmlns="" id="{249D4CAF-8D35-48B5-9BED-58C61F564415}"/>
              </a:ext>
            </a:extLst>
          </p:cNvPr>
          <p:cNvSpPr>
            <a:spLocks noGrp="1"/>
          </p:cNvSpPr>
          <p:nvPr>
            <p:ph type="pic" sz="quarter" idx="11" hasCustomPrompt="1"/>
          </p:nvPr>
        </p:nvSpPr>
        <p:spPr>
          <a:xfrm>
            <a:off x="0" y="0"/>
            <a:ext cx="12192000" cy="3240360"/>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2106116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Image slide layout">
    <p:spTree>
      <p:nvGrpSpPr>
        <p:cNvPr id="1" name=""/>
        <p:cNvGrpSpPr/>
        <p:nvPr/>
      </p:nvGrpSpPr>
      <p:grpSpPr>
        <a:xfrm>
          <a:off x="0" y="0"/>
          <a:ext cx="0" cy="0"/>
          <a:chOff x="0" y="0"/>
          <a:chExt cx="0" cy="0"/>
        </a:xfrm>
      </p:grpSpPr>
      <p:sp>
        <p:nvSpPr>
          <p:cNvPr id="4" name="그림 개체 틀 2">
            <a:extLst>
              <a:ext uri="{FF2B5EF4-FFF2-40B4-BE49-F238E27FC236}">
                <a16:creationId xmlns:a16="http://schemas.microsoft.com/office/drawing/2014/main" xmlns="" id="{249D4CAF-8D35-48B5-9BED-58C61F564415}"/>
              </a:ext>
            </a:extLst>
          </p:cNvPr>
          <p:cNvSpPr>
            <a:spLocks noGrp="1"/>
          </p:cNvSpPr>
          <p:nvPr>
            <p:ph type="pic" sz="quarter" idx="11" hasCustomPrompt="1"/>
          </p:nvPr>
        </p:nvSpPr>
        <p:spPr>
          <a:xfrm>
            <a:off x="5356628" y="317863"/>
            <a:ext cx="2820721" cy="1950722"/>
          </a:xfrm>
          <a:prstGeom prst="rect">
            <a:avLst/>
          </a:prstGeom>
          <a:solidFill>
            <a:schemeClr val="bg1">
              <a:lumMod val="95000"/>
            </a:schemeClr>
          </a:solidFill>
          <a:ln w="25400">
            <a:noFill/>
          </a:ln>
          <a:effectLst/>
        </p:spPr>
        <p:txBody>
          <a:bodyPr anchor="ctr"/>
          <a:lstStyle>
            <a:lvl1pPr marL="0" indent="0" algn="ctr">
              <a:buFontTx/>
              <a:buNone/>
              <a:defRPr sz="14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3" name="그림 개체 틀 2">
            <a:extLst>
              <a:ext uri="{FF2B5EF4-FFF2-40B4-BE49-F238E27FC236}">
                <a16:creationId xmlns:a16="http://schemas.microsoft.com/office/drawing/2014/main" xmlns="" id="{DA58BB02-24D8-4FF8-B8D7-6E62ED53DCD6}"/>
              </a:ext>
            </a:extLst>
          </p:cNvPr>
          <p:cNvSpPr>
            <a:spLocks noGrp="1"/>
          </p:cNvSpPr>
          <p:nvPr>
            <p:ph type="pic" sz="quarter" idx="12" hasCustomPrompt="1"/>
          </p:nvPr>
        </p:nvSpPr>
        <p:spPr>
          <a:xfrm>
            <a:off x="8461234" y="2462348"/>
            <a:ext cx="2820721" cy="1950722"/>
          </a:xfrm>
          <a:prstGeom prst="rect">
            <a:avLst/>
          </a:prstGeom>
          <a:solidFill>
            <a:schemeClr val="bg1">
              <a:lumMod val="95000"/>
            </a:schemeClr>
          </a:solidFill>
          <a:ln w="25400">
            <a:noFill/>
          </a:ln>
          <a:effectLst/>
        </p:spPr>
        <p:txBody>
          <a:bodyPr anchor="ctr"/>
          <a:lstStyle>
            <a:lvl1pPr marL="0" indent="0" algn="ctr">
              <a:buFontTx/>
              <a:buNone/>
              <a:defRPr sz="14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5" name="그림 개체 틀 2">
            <a:extLst>
              <a:ext uri="{FF2B5EF4-FFF2-40B4-BE49-F238E27FC236}">
                <a16:creationId xmlns:a16="http://schemas.microsoft.com/office/drawing/2014/main" xmlns="" id="{12336F41-52B8-4A92-8ECC-010E63E63C60}"/>
              </a:ext>
            </a:extLst>
          </p:cNvPr>
          <p:cNvSpPr>
            <a:spLocks noGrp="1"/>
          </p:cNvSpPr>
          <p:nvPr>
            <p:ph type="pic" sz="quarter" idx="13" hasCustomPrompt="1"/>
          </p:nvPr>
        </p:nvSpPr>
        <p:spPr>
          <a:xfrm>
            <a:off x="5356628" y="4606833"/>
            <a:ext cx="2820721" cy="1950722"/>
          </a:xfrm>
          <a:prstGeom prst="rect">
            <a:avLst/>
          </a:prstGeom>
          <a:solidFill>
            <a:schemeClr val="bg1">
              <a:lumMod val="95000"/>
            </a:schemeClr>
          </a:solidFill>
          <a:ln w="25400">
            <a:noFill/>
          </a:ln>
          <a:effectLst/>
        </p:spPr>
        <p:txBody>
          <a:bodyPr anchor="ctr"/>
          <a:lstStyle>
            <a:lvl1pPr marL="0" indent="0" algn="ctr">
              <a:buFontTx/>
              <a:buNone/>
              <a:defRPr sz="14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3221702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Image slide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xmlns="" id="{8B385D46-BB81-40F4-97C1-95575D4C9F09}"/>
              </a:ext>
            </a:extLst>
          </p:cNvPr>
          <p:cNvSpPr>
            <a:spLocks noGrp="1"/>
          </p:cNvSpPr>
          <p:nvPr>
            <p:ph type="pic" sz="quarter" idx="11" hasCustomPrompt="1"/>
          </p:nvPr>
        </p:nvSpPr>
        <p:spPr>
          <a:xfrm>
            <a:off x="3522980" y="2966968"/>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8" name="Picture Placeholder 17">
            <a:extLst>
              <a:ext uri="{FF2B5EF4-FFF2-40B4-BE49-F238E27FC236}">
                <a16:creationId xmlns:a16="http://schemas.microsoft.com/office/drawing/2014/main" xmlns="" id="{36EAA121-572C-4C83-A24E-989B72B92A11}"/>
              </a:ext>
            </a:extLst>
          </p:cNvPr>
          <p:cNvSpPr>
            <a:spLocks noGrp="1"/>
          </p:cNvSpPr>
          <p:nvPr>
            <p:ph type="pic" sz="quarter" idx="12" hasCustomPrompt="1"/>
          </p:nvPr>
        </p:nvSpPr>
        <p:spPr>
          <a:xfrm>
            <a:off x="4802736" y="1678845"/>
            <a:ext cx="2230831" cy="2230831"/>
          </a:xfrm>
          <a:custGeom>
            <a:avLst/>
            <a:gdLst>
              <a:gd name="connsiteX0" fmla="*/ 1115416 w 2230831"/>
              <a:gd name="connsiteY0" fmla="*/ 0 h 2230831"/>
              <a:gd name="connsiteX1" fmla="*/ 1239476 w 2230831"/>
              <a:gd name="connsiteY1" fmla="*/ 51387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7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7"/>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7"/>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7" name="Picture Placeholder 16">
            <a:extLst>
              <a:ext uri="{FF2B5EF4-FFF2-40B4-BE49-F238E27FC236}">
                <a16:creationId xmlns:a16="http://schemas.microsoft.com/office/drawing/2014/main" xmlns="" id="{15BECEA9-B7DA-4E09-9E80-B8B80B8E97C3}"/>
              </a:ext>
            </a:extLst>
          </p:cNvPr>
          <p:cNvSpPr>
            <a:spLocks noGrp="1"/>
          </p:cNvSpPr>
          <p:nvPr>
            <p:ph type="pic" sz="quarter" idx="13" hasCustomPrompt="1"/>
          </p:nvPr>
        </p:nvSpPr>
        <p:spPr>
          <a:xfrm>
            <a:off x="3524191" y="390720"/>
            <a:ext cx="2230831" cy="2230831"/>
          </a:xfrm>
          <a:custGeom>
            <a:avLst/>
            <a:gdLst>
              <a:gd name="connsiteX0" fmla="*/ 1115416 w 2230831"/>
              <a:gd name="connsiteY0" fmla="*/ 0 h 2230831"/>
              <a:gd name="connsiteX1" fmla="*/ 1239476 w 2230831"/>
              <a:gd name="connsiteY1" fmla="*/ 51387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7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7"/>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7"/>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6" name="Picture Placeholder 15">
            <a:extLst>
              <a:ext uri="{FF2B5EF4-FFF2-40B4-BE49-F238E27FC236}">
                <a16:creationId xmlns:a16="http://schemas.microsoft.com/office/drawing/2014/main" xmlns="" id="{A0108D6E-0789-4A3A-806C-951F2E7E421E}"/>
              </a:ext>
            </a:extLst>
          </p:cNvPr>
          <p:cNvSpPr>
            <a:spLocks noGrp="1"/>
          </p:cNvSpPr>
          <p:nvPr>
            <p:ph type="pic" sz="quarter" idx="14" hasCustomPrompt="1"/>
          </p:nvPr>
        </p:nvSpPr>
        <p:spPr>
          <a:xfrm>
            <a:off x="2229202" y="1649808"/>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5" name="Picture Placeholder 14">
            <a:extLst>
              <a:ext uri="{FF2B5EF4-FFF2-40B4-BE49-F238E27FC236}">
                <a16:creationId xmlns:a16="http://schemas.microsoft.com/office/drawing/2014/main" xmlns="" id="{0FB68D23-CA73-40EF-B39D-027E16880DD0}"/>
              </a:ext>
            </a:extLst>
          </p:cNvPr>
          <p:cNvSpPr>
            <a:spLocks noGrp="1"/>
          </p:cNvSpPr>
          <p:nvPr>
            <p:ph type="pic" sz="quarter" idx="15" hasCustomPrompt="1"/>
          </p:nvPr>
        </p:nvSpPr>
        <p:spPr>
          <a:xfrm>
            <a:off x="2223009" y="4236450"/>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30"/>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30"/>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3" name="Rounded Rectangle 8">
            <a:extLst>
              <a:ext uri="{FF2B5EF4-FFF2-40B4-BE49-F238E27FC236}">
                <a16:creationId xmlns:a16="http://schemas.microsoft.com/office/drawing/2014/main" xmlns="" id="{0CADDCB3-9ED0-4A68-830A-6B58177892A2}"/>
              </a:ext>
            </a:extLst>
          </p:cNvPr>
          <p:cNvSpPr/>
          <p:nvPr userDrawn="1"/>
        </p:nvSpPr>
        <p:spPr>
          <a:xfrm rot="2700000">
            <a:off x="708614" y="1522791"/>
            <a:ext cx="2508249" cy="2508248"/>
          </a:xfrm>
          <a:custGeom>
            <a:avLst/>
            <a:gdLst/>
            <a:ahLst/>
            <a:cxnLst/>
            <a:rect l="l" t="t" r="r" b="b"/>
            <a:pathLst>
              <a:path w="1810298" h="1810298">
                <a:moveTo>
                  <a:pt x="55366" y="55366"/>
                </a:moveTo>
                <a:cubicBezTo>
                  <a:pt x="89574" y="21158"/>
                  <a:pt x="136832" y="0"/>
                  <a:pt x="189031" y="0"/>
                </a:cubicBezTo>
                <a:lnTo>
                  <a:pt x="925364" y="0"/>
                </a:lnTo>
                <a:lnTo>
                  <a:pt x="925364" y="765189"/>
                </a:lnTo>
                <a:cubicBezTo>
                  <a:pt x="925364" y="824772"/>
                  <a:pt x="973666" y="873074"/>
                  <a:pt x="1033249" y="873074"/>
                </a:cubicBezTo>
                <a:lnTo>
                  <a:pt x="1810298" y="873074"/>
                </a:lnTo>
                <a:lnTo>
                  <a:pt x="1810298" y="1621267"/>
                </a:lnTo>
                <a:cubicBezTo>
                  <a:pt x="1810298" y="1725666"/>
                  <a:pt x="1725666" y="1810298"/>
                  <a:pt x="1621267" y="1810298"/>
                </a:cubicBezTo>
                <a:lnTo>
                  <a:pt x="189031" y="1810298"/>
                </a:lnTo>
                <a:cubicBezTo>
                  <a:pt x="84632" y="1810298"/>
                  <a:pt x="0" y="1725666"/>
                  <a:pt x="0" y="1621267"/>
                </a:cubicBezTo>
                <a:lnTo>
                  <a:pt x="0" y="189031"/>
                </a:lnTo>
                <a:cubicBezTo>
                  <a:pt x="0" y="136832"/>
                  <a:pt x="21158" y="89574"/>
                  <a:pt x="55366" y="55366"/>
                </a:cubicBezTo>
                <a:close/>
              </a:path>
            </a:pathLst>
          </a:custGeom>
          <a:solidFill>
            <a:schemeClr val="accent1">
              <a:alpha val="4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0" name="Rounded Rectangle 8">
            <a:extLst>
              <a:ext uri="{FF2B5EF4-FFF2-40B4-BE49-F238E27FC236}">
                <a16:creationId xmlns:a16="http://schemas.microsoft.com/office/drawing/2014/main" xmlns="" id="{944DC42C-15BC-4390-BEC2-ED222CEABEC9}"/>
              </a:ext>
            </a:extLst>
          </p:cNvPr>
          <p:cNvSpPr/>
          <p:nvPr userDrawn="1"/>
        </p:nvSpPr>
        <p:spPr>
          <a:xfrm rot="13500000">
            <a:off x="6592568" y="2159156"/>
            <a:ext cx="1270204" cy="1270204"/>
          </a:xfrm>
          <a:custGeom>
            <a:avLst/>
            <a:gdLst/>
            <a:ahLst/>
            <a:cxnLst/>
            <a:rect l="l" t="t" r="r" b="b"/>
            <a:pathLst>
              <a:path w="1810298" h="1810298">
                <a:moveTo>
                  <a:pt x="55366" y="55366"/>
                </a:moveTo>
                <a:cubicBezTo>
                  <a:pt x="89574" y="21158"/>
                  <a:pt x="136832" y="0"/>
                  <a:pt x="189031" y="0"/>
                </a:cubicBezTo>
                <a:lnTo>
                  <a:pt x="925364" y="0"/>
                </a:lnTo>
                <a:lnTo>
                  <a:pt x="925364" y="765189"/>
                </a:lnTo>
                <a:cubicBezTo>
                  <a:pt x="925364" y="824772"/>
                  <a:pt x="973666" y="873074"/>
                  <a:pt x="1033249" y="873074"/>
                </a:cubicBezTo>
                <a:lnTo>
                  <a:pt x="1810298" y="873074"/>
                </a:lnTo>
                <a:lnTo>
                  <a:pt x="1810298" y="1621267"/>
                </a:lnTo>
                <a:cubicBezTo>
                  <a:pt x="1810298" y="1725666"/>
                  <a:pt x="1725666" y="1810298"/>
                  <a:pt x="1621267" y="1810298"/>
                </a:cubicBezTo>
                <a:lnTo>
                  <a:pt x="189031" y="1810298"/>
                </a:lnTo>
                <a:cubicBezTo>
                  <a:pt x="84632" y="1810298"/>
                  <a:pt x="0" y="1725666"/>
                  <a:pt x="0" y="1621267"/>
                </a:cubicBezTo>
                <a:lnTo>
                  <a:pt x="0" y="189031"/>
                </a:lnTo>
                <a:cubicBezTo>
                  <a:pt x="0" y="136832"/>
                  <a:pt x="21158" y="89574"/>
                  <a:pt x="55366" y="55366"/>
                </a:cubicBezTo>
                <a:close/>
              </a:path>
            </a:pathLst>
          </a:custGeom>
          <a:solidFill>
            <a:schemeClr val="accent2">
              <a:alpha val="4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25776153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Image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9FFBE557-295B-4632-B904-9365A6E29041}"/>
              </a:ext>
            </a:extLst>
          </p:cNvPr>
          <p:cNvSpPr/>
          <p:nvPr userDrawn="1"/>
        </p:nvSpPr>
        <p:spPr>
          <a:xfrm>
            <a:off x="0" y="0"/>
            <a:ext cx="12192000" cy="424978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xmlns="" id="{D8E82665-E472-4E88-9084-FB20D5F0256C}"/>
              </a:ext>
            </a:extLst>
          </p:cNvPr>
          <p:cNvGrpSpPr/>
          <p:nvPr userDrawn="1"/>
        </p:nvGrpSpPr>
        <p:grpSpPr>
          <a:xfrm>
            <a:off x="6357379" y="701878"/>
            <a:ext cx="5179940" cy="2846026"/>
            <a:chOff x="-548507" y="477868"/>
            <a:chExt cx="11570449" cy="6357177"/>
          </a:xfrm>
        </p:grpSpPr>
        <p:sp>
          <p:nvSpPr>
            <p:cNvPr id="5" name="Freeform: Shape 4">
              <a:extLst>
                <a:ext uri="{FF2B5EF4-FFF2-40B4-BE49-F238E27FC236}">
                  <a16:creationId xmlns:a16="http://schemas.microsoft.com/office/drawing/2014/main" xmlns="" id="{63BC747A-A889-4697-8DCD-13A2C5D59B28}"/>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xmlns="" id="{4DDEFE8F-DD5C-42E9-9ECC-65A30A74CEF0}"/>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23F96301-10EB-4083-AB6C-64D3D83E7207}"/>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A19AB814-BA72-457F-AA93-B2CF4B75C3F3}"/>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xmlns="" id="{CCBA6135-FA6C-4F0F-94BA-07AC3F34A774}"/>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10" name="Group 9">
              <a:extLst>
                <a:ext uri="{FF2B5EF4-FFF2-40B4-BE49-F238E27FC236}">
                  <a16:creationId xmlns:a16="http://schemas.microsoft.com/office/drawing/2014/main" xmlns="" id="{B503CD12-E0FF-4ABB-875F-A8875376DE59}"/>
                </a:ext>
              </a:extLst>
            </p:cNvPr>
            <p:cNvGrpSpPr/>
            <p:nvPr/>
          </p:nvGrpSpPr>
          <p:grpSpPr>
            <a:xfrm>
              <a:off x="1606" y="6382978"/>
              <a:ext cx="413937" cy="115242"/>
              <a:chOff x="5955" y="6353672"/>
              <a:chExt cx="413937" cy="115242"/>
            </a:xfrm>
          </p:grpSpPr>
          <p:sp>
            <p:nvSpPr>
              <p:cNvPr id="15" name="Rectangle: Rounded Corners 14">
                <a:extLst>
                  <a:ext uri="{FF2B5EF4-FFF2-40B4-BE49-F238E27FC236}">
                    <a16:creationId xmlns:a16="http://schemas.microsoft.com/office/drawing/2014/main" xmlns="" id="{B37E77B2-34E7-4DE2-A129-D0B85E0999D1}"/>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xmlns="" id="{BA41B13D-38AE-4850-8C86-61B5E1F034C0}"/>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xmlns="" id="{C2E9E116-BC0D-48E3-95EF-A66620780A3E}"/>
                </a:ext>
              </a:extLst>
            </p:cNvPr>
            <p:cNvGrpSpPr/>
            <p:nvPr/>
          </p:nvGrpSpPr>
          <p:grpSpPr>
            <a:xfrm>
              <a:off x="9855291" y="6381600"/>
              <a:ext cx="885989" cy="115242"/>
              <a:chOff x="5955" y="6353672"/>
              <a:chExt cx="413937" cy="115242"/>
            </a:xfrm>
          </p:grpSpPr>
          <p:sp>
            <p:nvSpPr>
              <p:cNvPr id="13" name="Rectangle: Rounded Corners 12">
                <a:extLst>
                  <a:ext uri="{FF2B5EF4-FFF2-40B4-BE49-F238E27FC236}">
                    <a16:creationId xmlns:a16="http://schemas.microsoft.com/office/drawing/2014/main" xmlns="" id="{CA5A932C-A798-40A8-935D-EDF4929791F4}"/>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xmlns="" id="{05603615-B258-499E-82ED-F3F8D1387F0A}"/>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Freeform: Shape 11">
              <a:extLst>
                <a:ext uri="{FF2B5EF4-FFF2-40B4-BE49-F238E27FC236}">
                  <a16:creationId xmlns:a16="http://schemas.microsoft.com/office/drawing/2014/main" xmlns="" id="{128BDDCD-4841-4408-AF6B-2CABE1888B25}"/>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4" name="그림 개체 틀 2">
            <a:extLst>
              <a:ext uri="{FF2B5EF4-FFF2-40B4-BE49-F238E27FC236}">
                <a16:creationId xmlns:a16="http://schemas.microsoft.com/office/drawing/2014/main" xmlns="" id="{249D4CAF-8D35-48B5-9BED-58C61F564415}"/>
              </a:ext>
            </a:extLst>
          </p:cNvPr>
          <p:cNvSpPr>
            <a:spLocks noGrp="1"/>
          </p:cNvSpPr>
          <p:nvPr>
            <p:ph type="pic" sz="quarter" idx="11" hasCustomPrompt="1"/>
          </p:nvPr>
        </p:nvSpPr>
        <p:spPr>
          <a:xfrm>
            <a:off x="7053321" y="861723"/>
            <a:ext cx="3814976" cy="2298759"/>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41402535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7_Images and Contents Layout">
    <p:spTree>
      <p:nvGrpSpPr>
        <p:cNvPr id="1" name=""/>
        <p:cNvGrpSpPr/>
        <p:nvPr/>
      </p:nvGrpSpPr>
      <p:grpSpPr>
        <a:xfrm>
          <a:off x="0" y="0"/>
          <a:ext cx="0" cy="0"/>
          <a:chOff x="0" y="0"/>
          <a:chExt cx="0" cy="0"/>
        </a:xfrm>
      </p:grpSpPr>
      <p:sp>
        <p:nvSpPr>
          <p:cNvPr id="7" name="Rectangle 6"/>
          <p:cNvSpPr/>
          <p:nvPr userDrawn="1"/>
        </p:nvSpPr>
        <p:spPr>
          <a:xfrm>
            <a:off x="5016879" y="2590782"/>
            <a:ext cx="6444000" cy="3672000"/>
          </a:xfrm>
          <a:prstGeom prst="rect">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Picture Placeholder 2"/>
          <p:cNvSpPr>
            <a:spLocks noGrp="1"/>
          </p:cNvSpPr>
          <p:nvPr>
            <p:ph type="pic" idx="11" hasCustomPrompt="1"/>
          </p:nvPr>
        </p:nvSpPr>
        <p:spPr>
          <a:xfrm>
            <a:off x="5124879" y="2698782"/>
            <a:ext cx="6228000" cy="3456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
        <p:nvSpPr>
          <p:cNvPr id="3" name="Picture Placeholder 2"/>
          <p:cNvSpPr>
            <a:spLocks noGrp="1"/>
          </p:cNvSpPr>
          <p:nvPr>
            <p:ph type="pic" idx="1" hasCustomPrompt="1"/>
          </p:nvPr>
        </p:nvSpPr>
        <p:spPr>
          <a:xfrm>
            <a:off x="833267" y="1901754"/>
            <a:ext cx="5088565" cy="3240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cxnSp>
        <p:nvCxnSpPr>
          <p:cNvPr id="6" name="Straight Connector 5"/>
          <p:cNvCxnSpPr>
            <a:cxnSpLocks/>
          </p:cNvCxnSpPr>
          <p:nvPr userDrawn="1"/>
        </p:nvCxnSpPr>
        <p:spPr>
          <a:xfrm>
            <a:off x="3377549" y="5251269"/>
            <a:ext cx="0" cy="1606731"/>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a:endCxn id="7" idx="0"/>
          </p:cNvCxnSpPr>
          <p:nvPr userDrawn="1"/>
        </p:nvCxnSpPr>
        <p:spPr>
          <a:xfrm>
            <a:off x="8238879" y="0"/>
            <a:ext cx="0" cy="2590782"/>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21642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Images &amp; Contents Layout">
    <p:spTree>
      <p:nvGrpSpPr>
        <p:cNvPr id="1" name=""/>
        <p:cNvGrpSpPr/>
        <p:nvPr/>
      </p:nvGrpSpPr>
      <p:grpSpPr>
        <a:xfrm>
          <a:off x="0" y="0"/>
          <a:ext cx="0" cy="0"/>
          <a:chOff x="0" y="0"/>
          <a:chExt cx="0" cy="0"/>
        </a:xfrm>
      </p:grpSpPr>
      <p:sp>
        <p:nvSpPr>
          <p:cNvPr id="10" name="Picture Placeholder 2"/>
          <p:cNvSpPr>
            <a:spLocks noGrp="1"/>
          </p:cNvSpPr>
          <p:nvPr>
            <p:ph type="pic" idx="11" hasCustomPrompt="1"/>
          </p:nvPr>
        </p:nvSpPr>
        <p:spPr>
          <a:xfrm>
            <a:off x="7682029" y="446628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1" name="Picture Placeholder 2"/>
          <p:cNvSpPr>
            <a:spLocks noGrp="1"/>
          </p:cNvSpPr>
          <p:nvPr>
            <p:ph type="pic" idx="12" hasCustomPrompt="1"/>
          </p:nvPr>
        </p:nvSpPr>
        <p:spPr>
          <a:xfrm>
            <a:off x="5569741" y="68736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2" name="Picture Placeholder 2"/>
          <p:cNvSpPr>
            <a:spLocks noGrp="1"/>
          </p:cNvSpPr>
          <p:nvPr>
            <p:ph type="pic" idx="13" hasCustomPrompt="1"/>
          </p:nvPr>
        </p:nvSpPr>
        <p:spPr>
          <a:xfrm>
            <a:off x="7682029" y="257682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3" name="Picture Placeholder 2"/>
          <p:cNvSpPr>
            <a:spLocks noGrp="1"/>
          </p:cNvSpPr>
          <p:nvPr>
            <p:ph type="pic" idx="14" hasCustomPrompt="1"/>
          </p:nvPr>
        </p:nvSpPr>
        <p:spPr>
          <a:xfrm>
            <a:off x="5569741" y="257682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4" name="Picture Placeholder 2"/>
          <p:cNvSpPr>
            <a:spLocks noGrp="1"/>
          </p:cNvSpPr>
          <p:nvPr>
            <p:ph type="pic" idx="15" hasCustomPrompt="1"/>
          </p:nvPr>
        </p:nvSpPr>
        <p:spPr>
          <a:xfrm>
            <a:off x="5569741" y="446628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5" name="Picture Placeholder 2"/>
          <p:cNvSpPr>
            <a:spLocks noGrp="1"/>
          </p:cNvSpPr>
          <p:nvPr>
            <p:ph type="pic" idx="16" hasCustomPrompt="1"/>
          </p:nvPr>
        </p:nvSpPr>
        <p:spPr>
          <a:xfrm>
            <a:off x="7682029" y="687363"/>
            <a:ext cx="1920000" cy="1728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dirty="0"/>
              <a:t>Your Picture Here</a:t>
            </a:r>
            <a:endParaRPr lang="ko-KR" altLang="en-US" dirty="0"/>
          </a:p>
        </p:txBody>
      </p:sp>
      <p:sp>
        <p:nvSpPr>
          <p:cNvPr id="17" name="Frame 1">
            <a:extLst>
              <a:ext uri="{FF2B5EF4-FFF2-40B4-BE49-F238E27FC236}">
                <a16:creationId xmlns:a16="http://schemas.microsoft.com/office/drawing/2014/main" xmlns="" id="{0ADF64C9-A222-4452-81CD-D0F743103159}"/>
              </a:ext>
            </a:extLst>
          </p:cNvPr>
          <p:cNvSpPr/>
          <p:nvPr userDrawn="1"/>
        </p:nvSpPr>
        <p:spPr>
          <a:xfrm>
            <a:off x="5377561" y="548680"/>
            <a:ext cx="4416491" cy="5760640"/>
          </a:xfrm>
          <a:prstGeom prst="frame">
            <a:avLst>
              <a:gd name="adj1" fmla="val 82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solidFill>
                <a:schemeClr val="tx1"/>
              </a:solidFill>
            </a:endParaRPr>
          </a:p>
        </p:txBody>
      </p:sp>
    </p:spTree>
    <p:extLst>
      <p:ext uri="{BB962C8B-B14F-4D97-AF65-F5344CB8AC3E}">
        <p14:creationId xmlns:p14="http://schemas.microsoft.com/office/powerpoint/2010/main" val="13823113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1322428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endParaRPr>
          </a:p>
        </p:txBody>
      </p:sp>
      <p:sp>
        <p:nvSpPr>
          <p:cNvPr id="58" name="TextBox 57">
            <a:extLst>
              <a:ext uri="{FF2B5EF4-FFF2-40B4-BE49-F238E27FC236}">
                <a16:creationId xmlns:a16="http://schemas.microsoft.com/office/drawing/2014/main" xmlns="" id="{5644E8BB-F13A-4AE0-889E-633DE4143787}"/>
              </a:ext>
            </a:extLst>
          </p:cNvPr>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Resize without losing quality</a:t>
            </a:r>
            <a:endParaRPr lang="ko-KR" altLang="en-US" sz="1400" b="1" dirty="0">
              <a:solidFill>
                <a:schemeClr val="bg1"/>
              </a:solidFill>
              <a:latin typeface="Arial" pitchFamily="34" charset="0"/>
              <a:cs typeface="Arial" pitchFamily="34" charset="0"/>
            </a:endParaRPr>
          </a:p>
        </p:txBody>
      </p:sp>
      <p:sp>
        <p:nvSpPr>
          <p:cNvPr id="59" name="TextBox 58">
            <a:extLst>
              <a:ext uri="{FF2B5EF4-FFF2-40B4-BE49-F238E27FC236}">
                <a16:creationId xmlns:a16="http://schemas.microsoft.com/office/drawing/2014/main" xmlns="" id="{F2CE2B8B-ED32-491A-95B2-D28904BC432C}"/>
              </a:ext>
            </a:extLst>
          </p:cNvPr>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itchFamily="34" charset="0"/>
                <a:cs typeface="Arial" pitchFamily="34" charset="0"/>
              </a:rPr>
              <a:t>You can Change Fill Color &amp;</a:t>
            </a:r>
          </a:p>
          <a:p>
            <a:r>
              <a:rPr lang="en-US" altLang="ko-KR" sz="1400" b="1" dirty="0">
                <a:solidFill>
                  <a:schemeClr val="bg1"/>
                </a:solidFill>
                <a:latin typeface="Arial" pitchFamily="34" charset="0"/>
                <a:cs typeface="Arial" pitchFamily="34" charset="0"/>
              </a:rPr>
              <a:t>Line Color</a:t>
            </a:r>
            <a:endParaRPr lang="ko-KR" altLang="en-US" sz="1400" b="1" dirty="0">
              <a:solidFill>
                <a:schemeClr val="bg1"/>
              </a:solidFill>
              <a:latin typeface="Arial" pitchFamily="34" charset="0"/>
              <a:cs typeface="Arial" pitchFamily="34" charset="0"/>
            </a:endParaRPr>
          </a:p>
        </p:txBody>
      </p:sp>
      <p:sp>
        <p:nvSpPr>
          <p:cNvPr id="60" name="TextBox 59">
            <a:extLst>
              <a:ext uri="{FF2B5EF4-FFF2-40B4-BE49-F238E27FC236}">
                <a16:creationId xmlns:a16="http://schemas.microsoft.com/office/drawing/2014/main" xmlns="" id="{962A52DF-2523-4479-BFA3-B5ACE9887E1C}"/>
              </a:ext>
            </a:extLst>
          </p:cNvPr>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itchFamily="34" charset="0"/>
                <a:cs typeface="Arial" pitchFamily="34" charset="0"/>
              </a:rPr>
              <a:t>www.allppt.com</a:t>
            </a:r>
            <a:endParaRPr lang="ko-KR" altLang="en-US" sz="1400" dirty="0">
              <a:solidFill>
                <a:schemeClr val="bg1"/>
              </a:solidFill>
              <a:latin typeface="Arial" pitchFamily="34" charset="0"/>
              <a:cs typeface="Arial" pitchFamily="34" charset="0"/>
            </a:endParaRPr>
          </a:p>
        </p:txBody>
      </p:sp>
      <p:sp>
        <p:nvSpPr>
          <p:cNvPr id="61" name="TextBox 60">
            <a:extLst>
              <a:ext uri="{FF2B5EF4-FFF2-40B4-BE49-F238E27FC236}">
                <a16:creationId xmlns:a16="http://schemas.microsoft.com/office/drawing/2014/main" xmlns="" id="{BAAC314F-E96A-4408-95DE-A70E9ED054AF}"/>
              </a:ext>
            </a:extLst>
          </p:cNvPr>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itchFamily="34" charset="0"/>
              </a:rPr>
              <a:t>FREE </a:t>
            </a:r>
          </a:p>
          <a:p>
            <a:r>
              <a:rPr lang="en-US" altLang="ko-KR" sz="2800" b="1" dirty="0">
                <a:solidFill>
                  <a:schemeClr val="bg1"/>
                </a:solidFill>
                <a:latin typeface="+mn-lt"/>
                <a:ea typeface="+mn-ea"/>
                <a:cs typeface="Arial" pitchFamily="34" charset="0"/>
              </a:rPr>
              <a:t>PPT TEMPLATES</a:t>
            </a:r>
          </a:p>
        </p:txBody>
      </p:sp>
    </p:spTree>
    <p:extLst>
      <p:ext uri="{BB962C8B-B14F-4D97-AF65-F5344CB8AC3E}">
        <p14:creationId xmlns:p14="http://schemas.microsoft.com/office/powerpoint/2010/main" val="20173921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49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8686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20040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56702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473825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6/4/2021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505956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6/4/2021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826196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6/4/2021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396249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6/4/2021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559366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008244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699962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73703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029286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947123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9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13542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23DE32A5-6181-4C51-AD5C-3F1A448478A1}"/>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28985341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7_Images and Contents Layout">
    <p:spTree>
      <p:nvGrpSpPr>
        <p:cNvPr id="1" name=""/>
        <p:cNvGrpSpPr/>
        <p:nvPr/>
      </p:nvGrpSpPr>
      <p:grpSpPr>
        <a:xfrm>
          <a:off x="0" y="0"/>
          <a:ext cx="0" cy="0"/>
          <a:chOff x="0" y="0"/>
          <a:chExt cx="0" cy="0"/>
        </a:xfrm>
      </p:grpSpPr>
      <p:sp>
        <p:nvSpPr>
          <p:cNvPr id="7" name="Rectangle 6"/>
          <p:cNvSpPr/>
          <p:nvPr userDrawn="1"/>
        </p:nvSpPr>
        <p:spPr>
          <a:xfrm>
            <a:off x="5016879" y="2590782"/>
            <a:ext cx="6444000" cy="3672000"/>
          </a:xfrm>
          <a:prstGeom prst="rect">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
        <p:nvSpPr>
          <p:cNvPr id="5" name="Picture Placeholder 2"/>
          <p:cNvSpPr>
            <a:spLocks noGrp="1"/>
          </p:cNvSpPr>
          <p:nvPr>
            <p:ph type="pic" idx="11" hasCustomPrompt="1"/>
          </p:nvPr>
        </p:nvSpPr>
        <p:spPr>
          <a:xfrm>
            <a:off x="5124879" y="2698782"/>
            <a:ext cx="6228000" cy="3456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
        <p:nvSpPr>
          <p:cNvPr id="3" name="Picture Placeholder 2"/>
          <p:cNvSpPr>
            <a:spLocks noGrp="1"/>
          </p:cNvSpPr>
          <p:nvPr>
            <p:ph type="pic" idx="1" hasCustomPrompt="1"/>
          </p:nvPr>
        </p:nvSpPr>
        <p:spPr>
          <a:xfrm>
            <a:off x="833267" y="1901754"/>
            <a:ext cx="5088565" cy="3240000"/>
          </a:xfrm>
          <a:prstGeom prst="rect">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cxnSp>
        <p:nvCxnSpPr>
          <p:cNvPr id="6" name="Straight Connector 5"/>
          <p:cNvCxnSpPr>
            <a:cxnSpLocks/>
          </p:cNvCxnSpPr>
          <p:nvPr userDrawn="1"/>
        </p:nvCxnSpPr>
        <p:spPr>
          <a:xfrm>
            <a:off x="3377549" y="5251269"/>
            <a:ext cx="0" cy="1606731"/>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a:endCxn id="7" idx="0"/>
          </p:cNvCxnSpPr>
          <p:nvPr userDrawn="1"/>
        </p:nvCxnSpPr>
        <p:spPr>
          <a:xfrm>
            <a:off x="8238879" y="0"/>
            <a:ext cx="0" cy="2590782"/>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80684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46176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6_Contents slide layout">
    <p:bg>
      <p:bgPr>
        <a:solidFill>
          <a:schemeClr val="bg1"/>
        </a:solidFill>
        <a:effectLst/>
      </p:bgPr>
    </p:bg>
    <p:spTree>
      <p:nvGrpSpPr>
        <p:cNvPr id="1" name=""/>
        <p:cNvGrpSpPr/>
        <p:nvPr/>
      </p:nvGrpSpPr>
      <p:grpSpPr>
        <a:xfrm>
          <a:off x="0" y="0"/>
          <a:ext cx="0" cy="0"/>
          <a:chOff x="0" y="0"/>
          <a:chExt cx="0" cy="0"/>
        </a:xfrm>
      </p:grpSpPr>
      <p:sp>
        <p:nvSpPr>
          <p:cNvPr id="2" name="그림 개체 틀 2">
            <a:extLst>
              <a:ext uri="{FF2B5EF4-FFF2-40B4-BE49-F238E27FC236}">
                <a16:creationId xmlns="" xmlns:a16="http://schemas.microsoft.com/office/drawing/2014/main" id="{37FCB3F4-1013-4C27-A071-AA09A9737A8D}"/>
              </a:ext>
            </a:extLst>
          </p:cNvPr>
          <p:cNvSpPr>
            <a:spLocks noGrp="1"/>
          </p:cNvSpPr>
          <p:nvPr>
            <p:ph type="pic" sz="quarter" idx="15" hasCustomPrompt="1"/>
          </p:nvPr>
        </p:nvSpPr>
        <p:spPr>
          <a:xfrm>
            <a:off x="1223554" y="791473"/>
            <a:ext cx="4284617" cy="557449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 And Send To Back</a:t>
            </a:r>
            <a:endParaRPr lang="ko-KR" altLang="en-US" dirty="0"/>
          </a:p>
        </p:txBody>
      </p:sp>
      <p:sp>
        <p:nvSpPr>
          <p:cNvPr id="4" name="그림 개체 틀 2">
            <a:extLst>
              <a:ext uri="{FF2B5EF4-FFF2-40B4-BE49-F238E27FC236}">
                <a16:creationId xmlns="" xmlns:a16="http://schemas.microsoft.com/office/drawing/2014/main" id="{B75454F5-0A10-4493-9D37-30E4CF1B7146}"/>
              </a:ext>
            </a:extLst>
          </p:cNvPr>
          <p:cNvSpPr>
            <a:spLocks noGrp="1"/>
          </p:cNvSpPr>
          <p:nvPr>
            <p:ph type="pic" sz="quarter" idx="16" hasCustomPrompt="1"/>
          </p:nvPr>
        </p:nvSpPr>
        <p:spPr>
          <a:xfrm>
            <a:off x="5947954" y="791473"/>
            <a:ext cx="2577737" cy="258330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
        <p:nvSpPr>
          <p:cNvPr id="5" name="그림 개체 틀 2">
            <a:extLst>
              <a:ext uri="{FF2B5EF4-FFF2-40B4-BE49-F238E27FC236}">
                <a16:creationId xmlns="" xmlns:a16="http://schemas.microsoft.com/office/drawing/2014/main" id="{0C590238-E234-441E-A1D3-12BBFFFCA5BC}"/>
              </a:ext>
            </a:extLst>
          </p:cNvPr>
          <p:cNvSpPr>
            <a:spLocks noGrp="1"/>
          </p:cNvSpPr>
          <p:nvPr>
            <p:ph type="pic" sz="quarter" idx="17" hasCustomPrompt="1"/>
          </p:nvPr>
        </p:nvSpPr>
        <p:spPr>
          <a:xfrm>
            <a:off x="8965475" y="791473"/>
            <a:ext cx="2577737" cy="2583302"/>
          </a:xfrm>
          <a:prstGeom prst="rect">
            <a:avLst/>
          </a:prstGeom>
          <a:solidFill>
            <a:schemeClr val="bg1">
              <a:lumMod val="95000"/>
            </a:schemeClr>
          </a:solidFill>
          <a:ln w="19050">
            <a:noFill/>
          </a:ln>
        </p:spPr>
        <p:txBody>
          <a:bodyPr anchor="ctr"/>
          <a:lstStyle>
            <a:lvl1pPr marL="0" indent="0" algn="ctr">
              <a:lnSpc>
                <a:spcPct val="100000"/>
              </a:lnSpc>
              <a:buNone/>
              <a:defRPr sz="1200">
                <a:solidFill>
                  <a:schemeClr val="tx1">
                    <a:lumMod val="75000"/>
                    <a:lumOff val="25000"/>
                  </a:schemeClr>
                </a:solidFill>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3964282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Image slide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xmlns="" id="{8B385D46-BB81-40F4-97C1-95575D4C9F09}"/>
              </a:ext>
            </a:extLst>
          </p:cNvPr>
          <p:cNvSpPr>
            <a:spLocks noGrp="1"/>
          </p:cNvSpPr>
          <p:nvPr>
            <p:ph type="pic" sz="quarter" idx="11" hasCustomPrompt="1"/>
          </p:nvPr>
        </p:nvSpPr>
        <p:spPr>
          <a:xfrm>
            <a:off x="3522980" y="2966968"/>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8" name="Picture Placeholder 17">
            <a:extLst>
              <a:ext uri="{FF2B5EF4-FFF2-40B4-BE49-F238E27FC236}">
                <a16:creationId xmlns:a16="http://schemas.microsoft.com/office/drawing/2014/main" xmlns="" id="{36EAA121-572C-4C83-A24E-989B72B92A11}"/>
              </a:ext>
            </a:extLst>
          </p:cNvPr>
          <p:cNvSpPr>
            <a:spLocks noGrp="1"/>
          </p:cNvSpPr>
          <p:nvPr>
            <p:ph type="pic" sz="quarter" idx="12" hasCustomPrompt="1"/>
          </p:nvPr>
        </p:nvSpPr>
        <p:spPr>
          <a:xfrm>
            <a:off x="4802736" y="1678845"/>
            <a:ext cx="2230831" cy="2230831"/>
          </a:xfrm>
          <a:custGeom>
            <a:avLst/>
            <a:gdLst>
              <a:gd name="connsiteX0" fmla="*/ 1115416 w 2230831"/>
              <a:gd name="connsiteY0" fmla="*/ 0 h 2230831"/>
              <a:gd name="connsiteX1" fmla="*/ 1239476 w 2230831"/>
              <a:gd name="connsiteY1" fmla="*/ 51387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7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7"/>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7"/>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7" name="Picture Placeholder 16">
            <a:extLst>
              <a:ext uri="{FF2B5EF4-FFF2-40B4-BE49-F238E27FC236}">
                <a16:creationId xmlns:a16="http://schemas.microsoft.com/office/drawing/2014/main" xmlns="" id="{15BECEA9-B7DA-4E09-9E80-B8B80B8E97C3}"/>
              </a:ext>
            </a:extLst>
          </p:cNvPr>
          <p:cNvSpPr>
            <a:spLocks noGrp="1"/>
          </p:cNvSpPr>
          <p:nvPr>
            <p:ph type="pic" sz="quarter" idx="13" hasCustomPrompt="1"/>
          </p:nvPr>
        </p:nvSpPr>
        <p:spPr>
          <a:xfrm>
            <a:off x="3524191" y="390720"/>
            <a:ext cx="2230831" cy="2230831"/>
          </a:xfrm>
          <a:custGeom>
            <a:avLst/>
            <a:gdLst>
              <a:gd name="connsiteX0" fmla="*/ 1115416 w 2230831"/>
              <a:gd name="connsiteY0" fmla="*/ 0 h 2230831"/>
              <a:gd name="connsiteX1" fmla="*/ 1239476 w 2230831"/>
              <a:gd name="connsiteY1" fmla="*/ 51387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7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7"/>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7"/>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6" name="Picture Placeholder 15">
            <a:extLst>
              <a:ext uri="{FF2B5EF4-FFF2-40B4-BE49-F238E27FC236}">
                <a16:creationId xmlns:a16="http://schemas.microsoft.com/office/drawing/2014/main" xmlns="" id="{A0108D6E-0789-4A3A-806C-951F2E7E421E}"/>
              </a:ext>
            </a:extLst>
          </p:cNvPr>
          <p:cNvSpPr>
            <a:spLocks noGrp="1"/>
          </p:cNvSpPr>
          <p:nvPr>
            <p:ph type="pic" sz="quarter" idx="14" hasCustomPrompt="1"/>
          </p:nvPr>
        </p:nvSpPr>
        <p:spPr>
          <a:xfrm>
            <a:off x="2229202" y="1649808"/>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29"/>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29"/>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15" name="Picture Placeholder 14">
            <a:extLst>
              <a:ext uri="{FF2B5EF4-FFF2-40B4-BE49-F238E27FC236}">
                <a16:creationId xmlns:a16="http://schemas.microsoft.com/office/drawing/2014/main" xmlns="" id="{0FB68D23-CA73-40EF-B39D-027E16880DD0}"/>
              </a:ext>
            </a:extLst>
          </p:cNvPr>
          <p:cNvSpPr>
            <a:spLocks noGrp="1"/>
          </p:cNvSpPr>
          <p:nvPr>
            <p:ph type="pic" sz="quarter" idx="15" hasCustomPrompt="1"/>
          </p:nvPr>
        </p:nvSpPr>
        <p:spPr>
          <a:xfrm>
            <a:off x="2223009" y="4236450"/>
            <a:ext cx="2230831" cy="2230831"/>
          </a:xfrm>
          <a:custGeom>
            <a:avLst/>
            <a:gdLst>
              <a:gd name="connsiteX0" fmla="*/ 1115416 w 2230831"/>
              <a:gd name="connsiteY0" fmla="*/ 0 h 2230831"/>
              <a:gd name="connsiteX1" fmla="*/ 1239476 w 2230831"/>
              <a:gd name="connsiteY1" fmla="*/ 51388 h 2230831"/>
              <a:gd name="connsiteX2" fmla="*/ 2179444 w 2230831"/>
              <a:gd name="connsiteY2" fmla="*/ 991355 h 2230831"/>
              <a:gd name="connsiteX3" fmla="*/ 2179444 w 2230831"/>
              <a:gd name="connsiteY3" fmla="*/ 1239476 h 2230831"/>
              <a:gd name="connsiteX4" fmla="*/ 1239476 w 2230831"/>
              <a:gd name="connsiteY4" fmla="*/ 2179444 h 2230831"/>
              <a:gd name="connsiteX5" fmla="*/ 991355 w 2230831"/>
              <a:gd name="connsiteY5" fmla="*/ 2179444 h 2230831"/>
              <a:gd name="connsiteX6" fmla="*/ 51388 w 2230831"/>
              <a:gd name="connsiteY6" fmla="*/ 1239476 h 2230831"/>
              <a:gd name="connsiteX7" fmla="*/ 51388 w 2230831"/>
              <a:gd name="connsiteY7" fmla="*/ 991355 h 2230831"/>
              <a:gd name="connsiteX8" fmla="*/ 991355 w 2230831"/>
              <a:gd name="connsiteY8" fmla="*/ 51388 h 2230831"/>
              <a:gd name="connsiteX9" fmla="*/ 1115416 w 2230831"/>
              <a:gd name="connsiteY9" fmla="*/ 0 h 223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0831" h="2230831">
                <a:moveTo>
                  <a:pt x="1115416" y="0"/>
                </a:moveTo>
                <a:cubicBezTo>
                  <a:pt x="1160317" y="0"/>
                  <a:pt x="1205218" y="17130"/>
                  <a:pt x="1239476" y="51388"/>
                </a:cubicBezTo>
                <a:lnTo>
                  <a:pt x="2179444" y="991355"/>
                </a:lnTo>
                <a:cubicBezTo>
                  <a:pt x="2247960" y="1059872"/>
                  <a:pt x="2247960" y="1170960"/>
                  <a:pt x="2179444" y="1239476"/>
                </a:cubicBezTo>
                <a:lnTo>
                  <a:pt x="1239476" y="2179444"/>
                </a:lnTo>
                <a:cubicBezTo>
                  <a:pt x="1170960" y="2247960"/>
                  <a:pt x="1059872" y="2247960"/>
                  <a:pt x="991355" y="2179444"/>
                </a:cubicBezTo>
                <a:lnTo>
                  <a:pt x="51388" y="1239476"/>
                </a:lnTo>
                <a:cubicBezTo>
                  <a:pt x="-17129" y="1170960"/>
                  <a:pt x="-17129" y="1059872"/>
                  <a:pt x="51388" y="991355"/>
                </a:cubicBezTo>
                <a:lnTo>
                  <a:pt x="991355" y="51388"/>
                </a:lnTo>
                <a:cubicBezTo>
                  <a:pt x="1025614" y="17130"/>
                  <a:pt x="1070515" y="0"/>
                  <a:pt x="1115416" y="0"/>
                </a:cubicBezTo>
                <a:close/>
              </a:path>
            </a:pathLst>
          </a:custGeom>
          <a:solidFill>
            <a:schemeClr val="bg1">
              <a:lumMod val="95000"/>
            </a:schemeClr>
          </a:solidFill>
          <a:ln w="25400">
            <a:noFill/>
          </a:ln>
          <a:effectLst/>
        </p:spPr>
        <p:txBody>
          <a:bodyPr wrap="square" anchor="ctr">
            <a:noAutofit/>
          </a:bodyPr>
          <a:lstStyle>
            <a:lvl1pPr marL="0" indent="0" algn="ctr">
              <a:buFontTx/>
              <a:buNone/>
              <a:defRPr sz="12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
        <p:nvSpPr>
          <p:cNvPr id="3" name="Rounded Rectangle 8">
            <a:extLst>
              <a:ext uri="{FF2B5EF4-FFF2-40B4-BE49-F238E27FC236}">
                <a16:creationId xmlns:a16="http://schemas.microsoft.com/office/drawing/2014/main" xmlns="" id="{0CADDCB3-9ED0-4A68-830A-6B58177892A2}"/>
              </a:ext>
            </a:extLst>
          </p:cNvPr>
          <p:cNvSpPr/>
          <p:nvPr userDrawn="1"/>
        </p:nvSpPr>
        <p:spPr>
          <a:xfrm rot="2700000">
            <a:off x="708614" y="1522791"/>
            <a:ext cx="2508249" cy="2508248"/>
          </a:xfrm>
          <a:custGeom>
            <a:avLst/>
            <a:gdLst/>
            <a:ahLst/>
            <a:cxnLst/>
            <a:rect l="l" t="t" r="r" b="b"/>
            <a:pathLst>
              <a:path w="1810298" h="1810298">
                <a:moveTo>
                  <a:pt x="55366" y="55366"/>
                </a:moveTo>
                <a:cubicBezTo>
                  <a:pt x="89574" y="21158"/>
                  <a:pt x="136832" y="0"/>
                  <a:pt x="189031" y="0"/>
                </a:cubicBezTo>
                <a:lnTo>
                  <a:pt x="925364" y="0"/>
                </a:lnTo>
                <a:lnTo>
                  <a:pt x="925364" y="765189"/>
                </a:lnTo>
                <a:cubicBezTo>
                  <a:pt x="925364" y="824772"/>
                  <a:pt x="973666" y="873074"/>
                  <a:pt x="1033249" y="873074"/>
                </a:cubicBezTo>
                <a:lnTo>
                  <a:pt x="1810298" y="873074"/>
                </a:lnTo>
                <a:lnTo>
                  <a:pt x="1810298" y="1621267"/>
                </a:lnTo>
                <a:cubicBezTo>
                  <a:pt x="1810298" y="1725666"/>
                  <a:pt x="1725666" y="1810298"/>
                  <a:pt x="1621267" y="1810298"/>
                </a:cubicBezTo>
                <a:lnTo>
                  <a:pt x="189031" y="1810298"/>
                </a:lnTo>
                <a:cubicBezTo>
                  <a:pt x="84632" y="1810298"/>
                  <a:pt x="0" y="1725666"/>
                  <a:pt x="0" y="1621267"/>
                </a:cubicBezTo>
                <a:lnTo>
                  <a:pt x="0" y="189031"/>
                </a:lnTo>
                <a:cubicBezTo>
                  <a:pt x="0" y="136832"/>
                  <a:pt x="21158" y="89574"/>
                  <a:pt x="55366" y="55366"/>
                </a:cubicBezTo>
                <a:close/>
              </a:path>
            </a:pathLst>
          </a:custGeom>
          <a:solidFill>
            <a:schemeClr val="accent1">
              <a:alpha val="4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0" name="Rounded Rectangle 8">
            <a:extLst>
              <a:ext uri="{FF2B5EF4-FFF2-40B4-BE49-F238E27FC236}">
                <a16:creationId xmlns:a16="http://schemas.microsoft.com/office/drawing/2014/main" xmlns="" id="{944DC42C-15BC-4390-BEC2-ED222CEABEC9}"/>
              </a:ext>
            </a:extLst>
          </p:cNvPr>
          <p:cNvSpPr/>
          <p:nvPr userDrawn="1"/>
        </p:nvSpPr>
        <p:spPr>
          <a:xfrm rot="13500000">
            <a:off x="6592568" y="2159156"/>
            <a:ext cx="1270204" cy="1270204"/>
          </a:xfrm>
          <a:custGeom>
            <a:avLst/>
            <a:gdLst/>
            <a:ahLst/>
            <a:cxnLst/>
            <a:rect l="l" t="t" r="r" b="b"/>
            <a:pathLst>
              <a:path w="1810298" h="1810298">
                <a:moveTo>
                  <a:pt x="55366" y="55366"/>
                </a:moveTo>
                <a:cubicBezTo>
                  <a:pt x="89574" y="21158"/>
                  <a:pt x="136832" y="0"/>
                  <a:pt x="189031" y="0"/>
                </a:cubicBezTo>
                <a:lnTo>
                  <a:pt x="925364" y="0"/>
                </a:lnTo>
                <a:lnTo>
                  <a:pt x="925364" y="765189"/>
                </a:lnTo>
                <a:cubicBezTo>
                  <a:pt x="925364" y="824772"/>
                  <a:pt x="973666" y="873074"/>
                  <a:pt x="1033249" y="873074"/>
                </a:cubicBezTo>
                <a:lnTo>
                  <a:pt x="1810298" y="873074"/>
                </a:lnTo>
                <a:lnTo>
                  <a:pt x="1810298" y="1621267"/>
                </a:lnTo>
                <a:cubicBezTo>
                  <a:pt x="1810298" y="1725666"/>
                  <a:pt x="1725666" y="1810298"/>
                  <a:pt x="1621267" y="1810298"/>
                </a:cubicBezTo>
                <a:lnTo>
                  <a:pt x="189031" y="1810298"/>
                </a:lnTo>
                <a:cubicBezTo>
                  <a:pt x="84632" y="1810298"/>
                  <a:pt x="0" y="1725666"/>
                  <a:pt x="0" y="1621267"/>
                </a:cubicBezTo>
                <a:lnTo>
                  <a:pt x="0" y="189031"/>
                </a:lnTo>
                <a:cubicBezTo>
                  <a:pt x="0" y="136832"/>
                  <a:pt x="21158" y="89574"/>
                  <a:pt x="55366" y="55366"/>
                </a:cubicBezTo>
                <a:close/>
              </a:path>
            </a:pathLst>
          </a:custGeom>
          <a:solidFill>
            <a:schemeClr val="accent2">
              <a:alpha val="4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2525439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248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36413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1_Contents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5991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50243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Image slide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9FFBE557-295B-4632-B904-9365A6E29041}"/>
              </a:ext>
            </a:extLst>
          </p:cNvPr>
          <p:cNvSpPr/>
          <p:nvPr userDrawn="1"/>
        </p:nvSpPr>
        <p:spPr>
          <a:xfrm>
            <a:off x="0" y="0"/>
            <a:ext cx="12192000" cy="424978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xmlns="" id="{D8E82665-E472-4E88-9084-FB20D5F0256C}"/>
              </a:ext>
            </a:extLst>
          </p:cNvPr>
          <p:cNvGrpSpPr/>
          <p:nvPr userDrawn="1"/>
        </p:nvGrpSpPr>
        <p:grpSpPr>
          <a:xfrm>
            <a:off x="6357379" y="701878"/>
            <a:ext cx="5179940" cy="2846026"/>
            <a:chOff x="-548507" y="477868"/>
            <a:chExt cx="11570449" cy="6357177"/>
          </a:xfrm>
        </p:grpSpPr>
        <p:sp>
          <p:nvSpPr>
            <p:cNvPr id="5" name="Freeform: Shape 4">
              <a:extLst>
                <a:ext uri="{FF2B5EF4-FFF2-40B4-BE49-F238E27FC236}">
                  <a16:creationId xmlns:a16="http://schemas.microsoft.com/office/drawing/2014/main" xmlns="" id="{63BC747A-A889-4697-8DCD-13A2C5D59B28}"/>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xmlns="" id="{4DDEFE8F-DD5C-42E9-9ECC-65A30A74CEF0}"/>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xmlns="" id="{23F96301-10EB-4083-AB6C-64D3D83E7207}"/>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xmlns="" id="{A19AB814-BA72-457F-AA93-B2CF4B75C3F3}"/>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xmlns="" id="{CCBA6135-FA6C-4F0F-94BA-07AC3F34A774}"/>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10" name="Group 9">
              <a:extLst>
                <a:ext uri="{FF2B5EF4-FFF2-40B4-BE49-F238E27FC236}">
                  <a16:creationId xmlns:a16="http://schemas.microsoft.com/office/drawing/2014/main" xmlns="" id="{B503CD12-E0FF-4ABB-875F-A8875376DE59}"/>
                </a:ext>
              </a:extLst>
            </p:cNvPr>
            <p:cNvGrpSpPr/>
            <p:nvPr/>
          </p:nvGrpSpPr>
          <p:grpSpPr>
            <a:xfrm>
              <a:off x="1606" y="6382978"/>
              <a:ext cx="413937" cy="115242"/>
              <a:chOff x="5955" y="6353672"/>
              <a:chExt cx="413937" cy="115242"/>
            </a:xfrm>
          </p:grpSpPr>
          <p:sp>
            <p:nvSpPr>
              <p:cNvPr id="15" name="Rectangle: Rounded Corners 14">
                <a:extLst>
                  <a:ext uri="{FF2B5EF4-FFF2-40B4-BE49-F238E27FC236}">
                    <a16:creationId xmlns:a16="http://schemas.microsoft.com/office/drawing/2014/main" xmlns="" id="{B37E77B2-34E7-4DE2-A129-D0B85E0999D1}"/>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xmlns="" id="{BA41B13D-38AE-4850-8C86-61B5E1F034C0}"/>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xmlns="" id="{C2E9E116-BC0D-48E3-95EF-A66620780A3E}"/>
                </a:ext>
              </a:extLst>
            </p:cNvPr>
            <p:cNvGrpSpPr/>
            <p:nvPr/>
          </p:nvGrpSpPr>
          <p:grpSpPr>
            <a:xfrm>
              <a:off x="9855291" y="6381600"/>
              <a:ext cx="885989" cy="115242"/>
              <a:chOff x="5955" y="6353672"/>
              <a:chExt cx="413937" cy="115242"/>
            </a:xfrm>
          </p:grpSpPr>
          <p:sp>
            <p:nvSpPr>
              <p:cNvPr id="13" name="Rectangle: Rounded Corners 12">
                <a:extLst>
                  <a:ext uri="{FF2B5EF4-FFF2-40B4-BE49-F238E27FC236}">
                    <a16:creationId xmlns:a16="http://schemas.microsoft.com/office/drawing/2014/main" xmlns="" id="{CA5A932C-A798-40A8-935D-EDF4929791F4}"/>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xmlns="" id="{05603615-B258-499E-82ED-F3F8D1387F0A}"/>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Freeform: Shape 11">
              <a:extLst>
                <a:ext uri="{FF2B5EF4-FFF2-40B4-BE49-F238E27FC236}">
                  <a16:creationId xmlns:a16="http://schemas.microsoft.com/office/drawing/2014/main" xmlns="" id="{128BDDCD-4841-4408-AF6B-2CABE1888B25}"/>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4" name="그림 개체 틀 2">
            <a:extLst>
              <a:ext uri="{FF2B5EF4-FFF2-40B4-BE49-F238E27FC236}">
                <a16:creationId xmlns:a16="http://schemas.microsoft.com/office/drawing/2014/main" xmlns="" id="{249D4CAF-8D35-48B5-9BED-58C61F564415}"/>
              </a:ext>
            </a:extLst>
          </p:cNvPr>
          <p:cNvSpPr>
            <a:spLocks noGrp="1"/>
          </p:cNvSpPr>
          <p:nvPr>
            <p:ph type="pic" sz="quarter" idx="11" hasCustomPrompt="1"/>
          </p:nvPr>
        </p:nvSpPr>
        <p:spPr>
          <a:xfrm>
            <a:off x="7053321" y="861723"/>
            <a:ext cx="3814976" cy="2298759"/>
          </a:xfrm>
          <a:prstGeom prst="rect">
            <a:avLst/>
          </a:prstGeom>
          <a:solidFill>
            <a:schemeClr val="bg1">
              <a:lumMod val="95000"/>
            </a:schemeClr>
          </a:solidFill>
          <a:ln w="25400">
            <a:noFill/>
          </a:ln>
          <a:effectLst/>
        </p:spPr>
        <p:txBody>
          <a:bodyPr anchor="ctr"/>
          <a:lstStyle>
            <a:lvl1pPr marL="0" indent="0" algn="ctr">
              <a:buFontTx/>
              <a:buNone/>
              <a:defRPr sz="1800">
                <a:solidFill>
                  <a:schemeClr val="tx1">
                    <a:lumMod val="75000"/>
                    <a:lumOff val="25000"/>
                  </a:schemeClr>
                </a:solidFill>
                <a:latin typeface="+mn-lt"/>
                <a:cs typeface="Arial" pitchFamily="34" charset="0"/>
              </a:defRPr>
            </a:lvl1pPr>
          </a:lstStyle>
          <a:p>
            <a:r>
              <a:rPr lang="en-US" altLang="ko-KR" dirty="0"/>
              <a:t>Place Your Picture Here</a:t>
            </a:r>
            <a:endParaRPr lang="ko-KR" altLang="en-US" dirty="0"/>
          </a:p>
        </p:txBody>
      </p:sp>
    </p:spTree>
    <p:extLst>
      <p:ext uri="{BB962C8B-B14F-4D97-AF65-F5344CB8AC3E}">
        <p14:creationId xmlns:p14="http://schemas.microsoft.com/office/powerpoint/2010/main" val="1310170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18" Type="http://schemas.openxmlformats.org/officeDocument/2006/relationships/slideLayout" Target="../slideLayouts/slideLayout2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0" Type="http://schemas.openxmlformats.org/officeDocument/2006/relationships/theme" Target="../theme/theme2.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slideLayout" Target="../slideLayouts/slideLayout24.xml"/><Relationship Id="rId10" Type="http://schemas.openxmlformats.org/officeDocument/2006/relationships/slideLayout" Target="../slideLayouts/slideLayout19.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698797"/>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712" r:id="rId3"/>
    <p:sldLayoutId id="2147483713" r:id="rId4"/>
    <p:sldLayoutId id="2147483714" r:id="rId5"/>
    <p:sldLayoutId id="2147483715" r:id="rId6"/>
    <p:sldLayoutId id="2147483716" r:id="rId7"/>
    <p:sldLayoutId id="2147483717" r:id="rId8"/>
    <p:sldLayoutId id="2147483718"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816533"/>
      </p:ext>
    </p:extLst>
  </p:cSld>
  <p:clrMap bg1="lt1" tx1="dk1" bg2="lt2" tx2="dk2" accent1="accent1" accent2="accent2" accent3="accent3" accent4="accent4" accent5="accent5" accent6="accent6" hlink="hlink" folHlink="folHlink"/>
  <p:sldLayoutIdLst>
    <p:sldLayoutId id="2147483657" r:id="rId1"/>
    <p:sldLayoutId id="2147483668" r:id="rId2"/>
    <p:sldLayoutId id="2147483684" r:id="rId3"/>
    <p:sldLayoutId id="2147483670" r:id="rId4"/>
    <p:sldLayoutId id="2147483671" r:id="rId5"/>
    <p:sldLayoutId id="2147483673" r:id="rId6"/>
    <p:sldLayoutId id="2147483674" r:id="rId7"/>
    <p:sldLayoutId id="2147483675" r:id="rId8"/>
    <p:sldLayoutId id="2147483683" r:id="rId9"/>
    <p:sldLayoutId id="2147483665" r:id="rId10"/>
    <p:sldLayoutId id="2147483676" r:id="rId11"/>
    <p:sldLayoutId id="2147483677" r:id="rId12"/>
    <p:sldLayoutId id="2147483682" r:id="rId13"/>
    <p:sldLayoutId id="2147483680" r:id="rId14"/>
    <p:sldLayoutId id="2147483678" r:id="rId15"/>
    <p:sldLayoutId id="2147483679" r:id="rId16"/>
    <p:sldLayoutId id="2147483681" r:id="rId17"/>
    <p:sldLayoutId id="2147483660" r:id="rId18"/>
    <p:sldLayoutId id="2147483659"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2553539"/>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6/4/2021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14357324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708" r:id="rId14"/>
    <p:sldLayoutId id="2147483711" r:id="rId15"/>
    <p:sldLayoutId id="214748371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2.xml"/><Relationship Id="rId5" Type="http://schemas.openxmlformats.org/officeDocument/2006/relationships/chart" Target="../charts/chart4.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3.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image" Target="../media/image13.jpg"/><Relationship Id="rId5" Type="http://schemas.openxmlformats.org/officeDocument/2006/relationships/image" Target="../media/image12.jpeg"/><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xmlns="" id="{93AEA043-746F-4334-A00A-A4587B060237}"/>
              </a:ext>
            </a:extLst>
          </p:cNvPr>
          <p:cNvSpPr txBox="1"/>
          <p:nvPr/>
        </p:nvSpPr>
        <p:spPr>
          <a:xfrm>
            <a:off x="0" y="4857453"/>
            <a:ext cx="12192000" cy="2215991"/>
          </a:xfrm>
          <a:prstGeom prst="rect">
            <a:avLst/>
          </a:prstGeom>
          <a:noFill/>
        </p:spPr>
        <p:txBody>
          <a:bodyPr wrap="square" rtlCol="0" anchor="ctr">
            <a:spAutoFit/>
          </a:bodyPr>
          <a:lstStyle/>
          <a:p>
            <a:pPr algn="ctr"/>
            <a:r>
              <a:rPr lang="en-US" sz="2800" b="1" dirty="0" smtClean="0">
                <a:solidFill>
                  <a:srgbClr val="FFFFFF"/>
                </a:solidFill>
              </a:rPr>
              <a:t>Integration of LCCA &amp; Energy </a:t>
            </a:r>
            <a:r>
              <a:rPr lang="en-US" sz="2800" b="1" dirty="0">
                <a:solidFill>
                  <a:srgbClr val="FFFFFF"/>
                </a:solidFill>
              </a:rPr>
              <a:t>simulation for green building using </a:t>
            </a:r>
            <a:r>
              <a:rPr lang="en-US" sz="2800" b="1" dirty="0" err="1">
                <a:solidFill>
                  <a:srgbClr val="FFFFFF"/>
                </a:solidFill>
              </a:rPr>
              <a:t>eQUEST</a:t>
            </a:r>
            <a:r>
              <a:rPr lang="en-US" sz="2800" b="1" dirty="0">
                <a:solidFill>
                  <a:srgbClr val="FFFFFF"/>
                </a:solidFill>
              </a:rPr>
              <a:t> as energy modeling software and Royal Wings Hotel as a case study</a:t>
            </a:r>
            <a:endParaRPr lang="en-US" sz="2800" dirty="0">
              <a:solidFill>
                <a:srgbClr val="FFFFFF"/>
              </a:solidFill>
            </a:endParaRPr>
          </a:p>
          <a:p>
            <a:pPr algn="ctr"/>
            <a:endParaRPr lang="ko-KR" altLang="en-US" sz="5400" dirty="0">
              <a:solidFill>
                <a:schemeClr val="bg1"/>
              </a:solidFill>
              <a:latin typeface="+mj-lt"/>
              <a:cs typeface="Arial" pitchFamily="34" charset="0"/>
            </a:endParaRPr>
          </a:p>
        </p:txBody>
      </p:sp>
      <p:sp>
        <p:nvSpPr>
          <p:cNvPr id="2" name="TextBox 1"/>
          <p:cNvSpPr txBox="1"/>
          <p:nvPr/>
        </p:nvSpPr>
        <p:spPr>
          <a:xfrm>
            <a:off x="540327" y="886691"/>
            <a:ext cx="2826328" cy="1754326"/>
          </a:xfrm>
          <a:prstGeom prst="rect">
            <a:avLst/>
          </a:prstGeom>
          <a:noFill/>
        </p:spPr>
        <p:txBody>
          <a:bodyPr wrap="square" rtlCol="0">
            <a:spAutoFit/>
          </a:bodyPr>
          <a:lstStyle/>
          <a:p>
            <a:endParaRPr lang="en-US" dirty="0" smtClean="0"/>
          </a:p>
          <a:p>
            <a:pPr algn="ctr"/>
            <a:r>
              <a:rPr lang="en-US" b="1" dirty="0" smtClean="0">
                <a:solidFill>
                  <a:schemeClr val="bg2">
                    <a:lumMod val="25000"/>
                  </a:schemeClr>
                </a:solidFill>
              </a:rPr>
              <a:t>Prepared by:</a:t>
            </a:r>
          </a:p>
          <a:p>
            <a:endParaRPr lang="en-US" b="1" dirty="0" smtClean="0">
              <a:solidFill>
                <a:schemeClr val="bg2">
                  <a:lumMod val="25000"/>
                </a:schemeClr>
              </a:solidFill>
            </a:endParaRPr>
          </a:p>
          <a:p>
            <a:pPr algn="ctr"/>
            <a:r>
              <a:rPr lang="en-US" b="1" dirty="0" err="1" smtClean="0">
                <a:solidFill>
                  <a:schemeClr val="bg2">
                    <a:lumMod val="25000"/>
                  </a:schemeClr>
                </a:solidFill>
              </a:rPr>
              <a:t>Danya</a:t>
            </a:r>
            <a:r>
              <a:rPr lang="en-US" b="1" dirty="0" smtClean="0">
                <a:solidFill>
                  <a:schemeClr val="bg2">
                    <a:lumMod val="25000"/>
                  </a:schemeClr>
                </a:solidFill>
              </a:rPr>
              <a:t> Al-</a:t>
            </a:r>
            <a:r>
              <a:rPr lang="en-US" b="1" dirty="0" err="1" smtClean="0">
                <a:solidFill>
                  <a:schemeClr val="bg2">
                    <a:lumMod val="25000"/>
                  </a:schemeClr>
                </a:solidFill>
              </a:rPr>
              <a:t>Madani</a:t>
            </a:r>
            <a:endParaRPr lang="en-US" b="1" dirty="0" smtClean="0">
              <a:solidFill>
                <a:schemeClr val="bg2">
                  <a:lumMod val="25000"/>
                </a:schemeClr>
              </a:solidFill>
            </a:endParaRPr>
          </a:p>
          <a:p>
            <a:pPr algn="ctr"/>
            <a:r>
              <a:rPr lang="en-US" b="1" dirty="0" err="1" smtClean="0">
                <a:solidFill>
                  <a:schemeClr val="bg2">
                    <a:lumMod val="25000"/>
                  </a:schemeClr>
                </a:solidFill>
              </a:rPr>
              <a:t>Hiba</a:t>
            </a:r>
            <a:r>
              <a:rPr lang="en-US" b="1" dirty="0" smtClean="0">
                <a:solidFill>
                  <a:schemeClr val="bg2">
                    <a:lumMod val="25000"/>
                  </a:schemeClr>
                </a:solidFill>
              </a:rPr>
              <a:t> Mansour</a:t>
            </a:r>
          </a:p>
          <a:p>
            <a:pPr algn="ctr"/>
            <a:r>
              <a:rPr lang="en-US" b="1" dirty="0" err="1" smtClean="0">
                <a:solidFill>
                  <a:schemeClr val="bg2">
                    <a:lumMod val="25000"/>
                  </a:schemeClr>
                </a:solidFill>
              </a:rPr>
              <a:t>Ruba</a:t>
            </a:r>
            <a:r>
              <a:rPr lang="en-US" b="1" dirty="0" smtClean="0">
                <a:solidFill>
                  <a:schemeClr val="bg2">
                    <a:lumMod val="25000"/>
                  </a:schemeClr>
                </a:solidFill>
              </a:rPr>
              <a:t> Adnan</a:t>
            </a:r>
            <a:endParaRPr lang="en-US" b="1" dirty="0">
              <a:solidFill>
                <a:schemeClr val="bg2">
                  <a:lumMod val="25000"/>
                </a:schemeClr>
              </a:solidFill>
            </a:endParaRPr>
          </a:p>
        </p:txBody>
      </p:sp>
      <p:sp>
        <p:nvSpPr>
          <p:cNvPr id="3" name="TextBox 2"/>
          <p:cNvSpPr txBox="1"/>
          <p:nvPr/>
        </p:nvSpPr>
        <p:spPr>
          <a:xfrm>
            <a:off x="9282546" y="955964"/>
            <a:ext cx="2909454" cy="1754326"/>
          </a:xfrm>
          <a:prstGeom prst="rect">
            <a:avLst/>
          </a:prstGeom>
          <a:noFill/>
        </p:spPr>
        <p:txBody>
          <a:bodyPr wrap="square" rtlCol="0">
            <a:spAutoFit/>
          </a:bodyPr>
          <a:lstStyle/>
          <a:p>
            <a:pPr algn="ctr"/>
            <a:r>
              <a:rPr lang="en-US" b="1" dirty="0" smtClean="0">
                <a:solidFill>
                  <a:schemeClr val="bg2">
                    <a:lumMod val="25000"/>
                  </a:schemeClr>
                </a:solidFill>
              </a:rPr>
              <a:t>Supervisors:</a:t>
            </a:r>
            <a:endParaRPr lang="en-US" b="1" dirty="0">
              <a:solidFill>
                <a:schemeClr val="bg2">
                  <a:lumMod val="25000"/>
                </a:schemeClr>
              </a:solidFill>
            </a:endParaRPr>
          </a:p>
          <a:p>
            <a:pPr algn="ctr"/>
            <a:endParaRPr lang="en-US" b="1" dirty="0">
              <a:solidFill>
                <a:schemeClr val="bg2">
                  <a:lumMod val="25000"/>
                </a:schemeClr>
              </a:solidFill>
            </a:endParaRPr>
          </a:p>
          <a:p>
            <a:pPr algn="ctr"/>
            <a:r>
              <a:rPr lang="en-US" b="1" dirty="0" err="1">
                <a:solidFill>
                  <a:schemeClr val="bg2">
                    <a:lumMod val="25000"/>
                  </a:schemeClr>
                </a:solidFill>
              </a:rPr>
              <a:t>Dr.Mohammad</a:t>
            </a:r>
            <a:r>
              <a:rPr lang="en-US" b="1" dirty="0">
                <a:solidFill>
                  <a:schemeClr val="bg2">
                    <a:lumMod val="25000"/>
                  </a:schemeClr>
                </a:solidFill>
              </a:rPr>
              <a:t> Al </a:t>
            </a:r>
            <a:r>
              <a:rPr lang="en-US" b="1" dirty="0" smtClean="0">
                <a:solidFill>
                  <a:schemeClr val="bg2">
                    <a:lumMod val="25000"/>
                  </a:schemeClr>
                </a:solidFill>
              </a:rPr>
              <a:t>Sayed</a:t>
            </a:r>
          </a:p>
          <a:p>
            <a:pPr algn="ctr"/>
            <a:endParaRPr lang="en-US" b="1" dirty="0">
              <a:solidFill>
                <a:schemeClr val="bg2">
                  <a:lumMod val="25000"/>
                </a:schemeClr>
              </a:solidFill>
            </a:endParaRPr>
          </a:p>
          <a:p>
            <a:pPr algn="ctr"/>
            <a:r>
              <a:rPr lang="en-US" b="1" dirty="0" err="1">
                <a:solidFill>
                  <a:schemeClr val="bg2">
                    <a:lumMod val="25000"/>
                  </a:schemeClr>
                </a:solidFill>
              </a:rPr>
              <a:t>Dr.Yahya</a:t>
            </a:r>
            <a:r>
              <a:rPr lang="en-US" b="1" dirty="0">
                <a:solidFill>
                  <a:schemeClr val="bg2">
                    <a:lumMod val="25000"/>
                  </a:schemeClr>
                </a:solidFill>
              </a:rPr>
              <a:t> Saleh</a:t>
            </a:r>
          </a:p>
          <a:p>
            <a:pPr algn="ctr"/>
            <a:endParaRPr lang="en-US" dirty="0"/>
          </a:p>
        </p:txBody>
      </p:sp>
    </p:spTree>
    <p:extLst>
      <p:ext uri="{BB962C8B-B14F-4D97-AF65-F5344CB8AC3E}">
        <p14:creationId xmlns:p14="http://schemas.microsoft.com/office/powerpoint/2010/main" val="3086685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22EACE2C-F0BB-4B26-BDA0-E1B66FC049A7}"/>
              </a:ext>
            </a:extLst>
          </p:cNvPr>
          <p:cNvSpPr txBox="1"/>
          <p:nvPr/>
        </p:nvSpPr>
        <p:spPr>
          <a:xfrm>
            <a:off x="6660267" y="2857630"/>
            <a:ext cx="4777152" cy="830997"/>
          </a:xfrm>
          <a:prstGeom prst="rect">
            <a:avLst/>
          </a:prstGeom>
          <a:noFill/>
        </p:spPr>
        <p:txBody>
          <a:bodyPr wrap="square" rtlCol="0" anchor="ctr">
            <a:spAutoFit/>
          </a:bodyPr>
          <a:lstStyle/>
          <a:p>
            <a:r>
              <a:rPr lang="en-US" altLang="ko-KR" sz="4800" b="1" dirty="0" smtClean="0">
                <a:solidFill>
                  <a:schemeClr val="bg1"/>
                </a:solidFill>
                <a:latin typeface="+mj-lt"/>
                <a:cs typeface="Arial" pitchFamily="34" charset="0"/>
              </a:rPr>
              <a:t>Methodology</a:t>
            </a:r>
            <a:endParaRPr lang="ko-KR" altLang="en-US" sz="4800" b="1" dirty="0">
              <a:solidFill>
                <a:schemeClr val="bg1"/>
              </a:solidFill>
              <a:latin typeface="+mj-lt"/>
              <a:cs typeface="Arial" pitchFamily="34" charset="0"/>
            </a:endParaRPr>
          </a:p>
        </p:txBody>
      </p:sp>
    </p:spTree>
    <p:extLst>
      <p:ext uri="{BB962C8B-B14F-4D97-AF65-F5344CB8AC3E}">
        <p14:creationId xmlns:p14="http://schemas.microsoft.com/office/powerpoint/2010/main" val="2116302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020886" y="0"/>
            <a:ext cx="4904509" cy="6858000"/>
          </a:xfrm>
          <a:prstGeom prst="rect">
            <a:avLst/>
          </a:prstGeom>
        </p:spPr>
      </p:pic>
    </p:spTree>
    <p:extLst>
      <p:ext uri="{BB962C8B-B14F-4D97-AF65-F5344CB8AC3E}">
        <p14:creationId xmlns:p14="http://schemas.microsoft.com/office/powerpoint/2010/main" val="2654172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34" name="그룹 3">
            <a:extLst>
              <a:ext uri="{FF2B5EF4-FFF2-40B4-BE49-F238E27FC236}">
                <a16:creationId xmlns:a16="http://schemas.microsoft.com/office/drawing/2014/main" xmlns="" id="{76011C76-34B3-4293-8489-84A2BAF5F80A}"/>
              </a:ext>
            </a:extLst>
          </p:cNvPr>
          <p:cNvGrpSpPr/>
          <p:nvPr/>
        </p:nvGrpSpPr>
        <p:grpSpPr>
          <a:xfrm>
            <a:off x="5231904" y="2570645"/>
            <a:ext cx="1728192" cy="2736304"/>
            <a:chOff x="5216827" y="2636912"/>
            <a:chExt cx="1728192" cy="2736304"/>
          </a:xfrm>
        </p:grpSpPr>
        <p:sp>
          <p:nvSpPr>
            <p:cNvPr id="35" name="Rectangle 215">
              <a:extLst>
                <a:ext uri="{FF2B5EF4-FFF2-40B4-BE49-F238E27FC236}">
                  <a16:creationId xmlns:a16="http://schemas.microsoft.com/office/drawing/2014/main" xmlns="" id="{D8208E6F-58AC-4C2D-BC3B-985E4913AE2C}"/>
                </a:ext>
              </a:extLst>
            </p:cNvPr>
            <p:cNvSpPr/>
            <p:nvPr/>
          </p:nvSpPr>
          <p:spPr>
            <a:xfrm>
              <a:off x="5216827" y="2636912"/>
              <a:ext cx="1728192" cy="2736304"/>
            </a:xfrm>
            <a:custGeom>
              <a:avLst/>
              <a:gdLst/>
              <a:ahLst/>
              <a:cxnLst/>
              <a:rect l="l" t="t" r="r" b="b"/>
              <a:pathLst>
                <a:path w="1728192" h="2736304">
                  <a:moveTo>
                    <a:pt x="864096" y="1490204"/>
                  </a:moveTo>
                  <a:cubicBezTo>
                    <a:pt x="764674" y="1490204"/>
                    <a:pt x="684076" y="1570802"/>
                    <a:pt x="684076" y="1670224"/>
                  </a:cubicBezTo>
                  <a:cubicBezTo>
                    <a:pt x="684076" y="1736166"/>
                    <a:pt x="719532" y="1793828"/>
                    <a:pt x="773967" y="1822574"/>
                  </a:cubicBezTo>
                  <a:lnTo>
                    <a:pt x="648072" y="2254213"/>
                  </a:lnTo>
                  <a:lnTo>
                    <a:pt x="1080120" y="2254213"/>
                  </a:lnTo>
                  <a:lnTo>
                    <a:pt x="954225" y="1822574"/>
                  </a:lnTo>
                  <a:cubicBezTo>
                    <a:pt x="1008660" y="1793828"/>
                    <a:pt x="1044116" y="1736166"/>
                    <a:pt x="1044116" y="1670224"/>
                  </a:cubicBezTo>
                  <a:cubicBezTo>
                    <a:pt x="1044116" y="1570802"/>
                    <a:pt x="963518" y="1490204"/>
                    <a:pt x="864096" y="1490204"/>
                  </a:cubicBezTo>
                  <a:close/>
                  <a:moveTo>
                    <a:pt x="864096" y="228600"/>
                  </a:moveTo>
                  <a:cubicBezTo>
                    <a:pt x="737844" y="228600"/>
                    <a:pt x="635496" y="330948"/>
                    <a:pt x="635496" y="457200"/>
                  </a:cubicBezTo>
                  <a:lnTo>
                    <a:pt x="635078" y="457200"/>
                  </a:lnTo>
                  <a:lnTo>
                    <a:pt x="635078" y="1008112"/>
                  </a:lnTo>
                  <a:lnTo>
                    <a:pt x="1093113" y="1008112"/>
                  </a:lnTo>
                  <a:lnTo>
                    <a:pt x="1093113" y="457200"/>
                  </a:lnTo>
                  <a:lnTo>
                    <a:pt x="1092696" y="457200"/>
                  </a:lnTo>
                  <a:cubicBezTo>
                    <a:pt x="1092696" y="330948"/>
                    <a:pt x="990348" y="228600"/>
                    <a:pt x="864096" y="228600"/>
                  </a:cubicBezTo>
                  <a:close/>
                  <a:moveTo>
                    <a:pt x="864096" y="0"/>
                  </a:moveTo>
                  <a:cubicBezTo>
                    <a:pt x="1108128" y="0"/>
                    <a:pt x="1307504" y="191187"/>
                    <a:pt x="1318761" y="432048"/>
                  </a:cubicBezTo>
                  <a:lnTo>
                    <a:pt x="1321296" y="432048"/>
                  </a:lnTo>
                  <a:lnTo>
                    <a:pt x="1321296" y="457200"/>
                  </a:lnTo>
                  <a:lnTo>
                    <a:pt x="1321296" y="1008112"/>
                  </a:lnTo>
                  <a:lnTo>
                    <a:pt x="1440154" y="1008112"/>
                  </a:lnTo>
                  <a:cubicBezTo>
                    <a:pt x="1599233" y="1008112"/>
                    <a:pt x="1728192" y="1137071"/>
                    <a:pt x="1728192" y="1296150"/>
                  </a:cubicBezTo>
                  <a:lnTo>
                    <a:pt x="1728192" y="2448266"/>
                  </a:lnTo>
                  <a:cubicBezTo>
                    <a:pt x="1728192" y="2607345"/>
                    <a:pt x="1599233" y="2736304"/>
                    <a:pt x="1440154" y="2736304"/>
                  </a:cubicBezTo>
                  <a:lnTo>
                    <a:pt x="288038" y="2736304"/>
                  </a:lnTo>
                  <a:cubicBezTo>
                    <a:pt x="128959" y="2736304"/>
                    <a:pt x="0" y="2607345"/>
                    <a:pt x="0" y="2448266"/>
                  </a:cubicBezTo>
                  <a:lnTo>
                    <a:pt x="0" y="1296150"/>
                  </a:lnTo>
                  <a:cubicBezTo>
                    <a:pt x="0" y="1137071"/>
                    <a:pt x="128959" y="1008112"/>
                    <a:pt x="288038" y="1008112"/>
                  </a:cubicBezTo>
                  <a:lnTo>
                    <a:pt x="406895" y="1008112"/>
                  </a:lnTo>
                  <a:lnTo>
                    <a:pt x="406895" y="451098"/>
                  </a:lnTo>
                  <a:lnTo>
                    <a:pt x="407511" y="451098"/>
                  </a:lnTo>
                  <a:cubicBezTo>
                    <a:pt x="410206" y="201401"/>
                    <a:pt x="613631" y="0"/>
                    <a:pt x="864096" y="0"/>
                  </a:cubicBezTo>
                  <a:close/>
                </a:path>
              </a:pathLst>
            </a:custGeom>
            <a:solidFill>
              <a:schemeClr val="tx1">
                <a:lumMod val="65000"/>
                <a:lumOff val="3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dirty="0">
                <a:solidFill>
                  <a:schemeClr val="tx1">
                    <a:lumMod val="75000"/>
                    <a:lumOff val="25000"/>
                  </a:schemeClr>
                </a:solidFill>
              </a:endParaRPr>
            </a:p>
          </p:txBody>
        </p:sp>
        <p:sp>
          <p:nvSpPr>
            <p:cNvPr id="36" name="Rounded Rectangle 213">
              <a:extLst>
                <a:ext uri="{FF2B5EF4-FFF2-40B4-BE49-F238E27FC236}">
                  <a16:creationId xmlns:a16="http://schemas.microsoft.com/office/drawing/2014/main" xmlns="" id="{AEB78BCF-14AA-43CF-854B-47060AFE55E8}"/>
                </a:ext>
              </a:extLst>
            </p:cNvPr>
            <p:cNvSpPr/>
            <p:nvPr/>
          </p:nvSpPr>
          <p:spPr>
            <a:xfrm>
              <a:off x="5348014" y="3783285"/>
              <a:ext cx="1455440" cy="1455440"/>
            </a:xfrm>
            <a:prstGeom prst="roundRect">
              <a:avLst>
                <a:gd name="adj" fmla="val 14209"/>
              </a:avLst>
            </a:prstGeom>
            <a:solidFill>
              <a:schemeClr val="tx1">
                <a:lumMod val="65000"/>
                <a:lumOff val="35000"/>
                <a:alpha val="20000"/>
              </a:schemeClr>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lumMod val="75000"/>
                    <a:lumOff val="25000"/>
                  </a:schemeClr>
                </a:solidFill>
              </a:endParaRPr>
            </a:p>
          </p:txBody>
        </p:sp>
      </p:grpSp>
      <p:sp>
        <p:nvSpPr>
          <p:cNvPr id="37" name="Oval 93">
            <a:extLst>
              <a:ext uri="{FF2B5EF4-FFF2-40B4-BE49-F238E27FC236}">
                <a16:creationId xmlns:a16="http://schemas.microsoft.com/office/drawing/2014/main" xmlns="" id="{4A4411BE-92FD-4A97-BB9F-BFFEBD2F8215}"/>
              </a:ext>
            </a:extLst>
          </p:cNvPr>
          <p:cNvSpPr/>
          <p:nvPr/>
        </p:nvSpPr>
        <p:spPr>
          <a:xfrm rot="900000" flipH="1">
            <a:off x="7105610" y="4904432"/>
            <a:ext cx="2512640" cy="920957"/>
          </a:xfrm>
          <a:custGeom>
            <a:avLst/>
            <a:gdLst/>
            <a:ahLst/>
            <a:cxnLst/>
            <a:rect l="l" t="t" r="r" b="b"/>
            <a:pathLst>
              <a:path w="2512640" h="920956">
                <a:moveTo>
                  <a:pt x="385100" y="94051"/>
                </a:moveTo>
                <a:cubicBezTo>
                  <a:pt x="214663" y="128927"/>
                  <a:pt x="86452" y="279731"/>
                  <a:pt x="86453" y="460479"/>
                </a:cubicBezTo>
                <a:cubicBezTo>
                  <a:pt x="86453" y="667048"/>
                  <a:pt x="253910" y="834506"/>
                  <a:pt x="460480" y="834506"/>
                </a:cubicBezTo>
                <a:cubicBezTo>
                  <a:pt x="667048" y="834506"/>
                  <a:pt x="834507" y="667048"/>
                  <a:pt x="834507" y="460479"/>
                </a:cubicBezTo>
                <a:cubicBezTo>
                  <a:pt x="834507" y="253910"/>
                  <a:pt x="667048" y="86452"/>
                  <a:pt x="460480" y="86452"/>
                </a:cubicBezTo>
                <a:cubicBezTo>
                  <a:pt x="434658" y="86452"/>
                  <a:pt x="409448" y="89068"/>
                  <a:pt x="385100" y="94051"/>
                </a:cubicBezTo>
                <a:close/>
                <a:moveTo>
                  <a:pt x="367676" y="9355"/>
                </a:moveTo>
                <a:cubicBezTo>
                  <a:pt x="397652" y="3221"/>
                  <a:pt x="428689" y="0"/>
                  <a:pt x="460478" y="0"/>
                </a:cubicBezTo>
                <a:cubicBezTo>
                  <a:pt x="641050" y="0"/>
                  <a:pt x="797347" y="103936"/>
                  <a:pt x="871118" y="256089"/>
                </a:cubicBezTo>
                <a:lnTo>
                  <a:pt x="1045780" y="256089"/>
                </a:lnTo>
                <a:cubicBezTo>
                  <a:pt x="1078943" y="256089"/>
                  <a:pt x="1106554" y="279855"/>
                  <a:pt x="1111181" y="311537"/>
                </a:cubicBezTo>
                <a:lnTo>
                  <a:pt x="1155264" y="311537"/>
                </a:lnTo>
                <a:lnTo>
                  <a:pt x="1155264" y="309907"/>
                </a:lnTo>
                <a:cubicBezTo>
                  <a:pt x="1155263" y="287615"/>
                  <a:pt x="1168817" y="268488"/>
                  <a:pt x="1188133" y="260318"/>
                </a:cubicBezTo>
                <a:cubicBezTo>
                  <a:pt x="1194572" y="257595"/>
                  <a:pt x="1201651" y="256089"/>
                  <a:pt x="1209081" y="256089"/>
                </a:cubicBezTo>
                <a:lnTo>
                  <a:pt x="1253772" y="256089"/>
                </a:lnTo>
                <a:cubicBezTo>
                  <a:pt x="1283495" y="256089"/>
                  <a:pt x="1307589" y="280184"/>
                  <a:pt x="1307589" y="309907"/>
                </a:cubicBezTo>
                <a:lnTo>
                  <a:pt x="1307590" y="311537"/>
                </a:lnTo>
                <a:lnTo>
                  <a:pt x="2479916" y="311537"/>
                </a:lnTo>
                <a:cubicBezTo>
                  <a:pt x="2497988" y="311537"/>
                  <a:pt x="2512639" y="326188"/>
                  <a:pt x="2512640" y="344260"/>
                </a:cubicBezTo>
                <a:lnTo>
                  <a:pt x="2512640" y="611501"/>
                </a:lnTo>
                <a:lnTo>
                  <a:pt x="2512639" y="611502"/>
                </a:lnTo>
                <a:lnTo>
                  <a:pt x="2512639" y="909402"/>
                </a:lnTo>
                <a:lnTo>
                  <a:pt x="2263124" y="909402"/>
                </a:lnTo>
                <a:lnTo>
                  <a:pt x="2263124" y="644224"/>
                </a:lnTo>
                <a:lnTo>
                  <a:pt x="2197534" y="644224"/>
                </a:lnTo>
                <a:lnTo>
                  <a:pt x="2197534" y="909402"/>
                </a:lnTo>
                <a:lnTo>
                  <a:pt x="1948019" y="909402"/>
                </a:lnTo>
                <a:lnTo>
                  <a:pt x="1948019" y="644224"/>
                </a:lnTo>
                <a:lnTo>
                  <a:pt x="1882429" y="644224"/>
                </a:lnTo>
                <a:lnTo>
                  <a:pt x="1882429" y="909402"/>
                </a:lnTo>
                <a:lnTo>
                  <a:pt x="1632914" y="909402"/>
                </a:lnTo>
                <a:lnTo>
                  <a:pt x="1632914" y="644224"/>
                </a:lnTo>
                <a:lnTo>
                  <a:pt x="1307589" y="644224"/>
                </a:lnTo>
                <a:lnTo>
                  <a:pt x="1307589" y="645853"/>
                </a:lnTo>
                <a:cubicBezTo>
                  <a:pt x="1307590" y="675576"/>
                  <a:pt x="1283495" y="699671"/>
                  <a:pt x="1253771" y="699671"/>
                </a:cubicBezTo>
                <a:lnTo>
                  <a:pt x="1209081" y="699671"/>
                </a:lnTo>
                <a:cubicBezTo>
                  <a:pt x="1179358" y="699671"/>
                  <a:pt x="1155263" y="675576"/>
                  <a:pt x="1155264" y="645853"/>
                </a:cubicBezTo>
                <a:lnTo>
                  <a:pt x="1155264" y="644224"/>
                </a:lnTo>
                <a:lnTo>
                  <a:pt x="1111181" y="644224"/>
                </a:lnTo>
                <a:cubicBezTo>
                  <a:pt x="1106554" y="675905"/>
                  <a:pt x="1078943" y="699671"/>
                  <a:pt x="1045780" y="699671"/>
                </a:cubicBezTo>
                <a:lnTo>
                  <a:pt x="852227" y="699671"/>
                </a:lnTo>
                <a:cubicBezTo>
                  <a:pt x="772630" y="832714"/>
                  <a:pt x="626859" y="920956"/>
                  <a:pt x="460478" y="920956"/>
                </a:cubicBezTo>
                <a:cubicBezTo>
                  <a:pt x="206163" y="920956"/>
                  <a:pt x="0" y="714793"/>
                  <a:pt x="0" y="460478"/>
                </a:cubicBezTo>
                <a:cubicBezTo>
                  <a:pt x="0" y="237952"/>
                  <a:pt x="157843" y="52293"/>
                  <a:pt x="367676" y="9355"/>
                </a:cubicBezTo>
                <a:close/>
              </a:path>
            </a:pathLst>
          </a:custGeom>
          <a:solidFill>
            <a:schemeClr val="tx1">
              <a:lumMod val="65000"/>
              <a:lumOff val="3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lumMod val="75000"/>
                  <a:lumOff val="25000"/>
                </a:schemeClr>
              </a:solidFill>
            </a:endParaRPr>
          </a:p>
        </p:txBody>
      </p:sp>
      <p:sp>
        <p:nvSpPr>
          <p:cNvPr id="40" name="Oval 93">
            <a:extLst>
              <a:ext uri="{FF2B5EF4-FFF2-40B4-BE49-F238E27FC236}">
                <a16:creationId xmlns:a16="http://schemas.microsoft.com/office/drawing/2014/main" xmlns="" id="{B8682DFC-4EC8-47C2-9B2F-B780EEBEFF8B}"/>
              </a:ext>
            </a:extLst>
          </p:cNvPr>
          <p:cNvSpPr/>
          <p:nvPr/>
        </p:nvSpPr>
        <p:spPr>
          <a:xfrm rot="20700000">
            <a:off x="2568304" y="4904430"/>
            <a:ext cx="2512640" cy="920957"/>
          </a:xfrm>
          <a:custGeom>
            <a:avLst/>
            <a:gdLst/>
            <a:ahLst/>
            <a:cxnLst/>
            <a:rect l="l" t="t" r="r" b="b"/>
            <a:pathLst>
              <a:path w="2512640" h="920956">
                <a:moveTo>
                  <a:pt x="385100" y="94051"/>
                </a:moveTo>
                <a:cubicBezTo>
                  <a:pt x="214663" y="128927"/>
                  <a:pt x="86452" y="279731"/>
                  <a:pt x="86453" y="460479"/>
                </a:cubicBezTo>
                <a:cubicBezTo>
                  <a:pt x="86453" y="667048"/>
                  <a:pt x="253910" y="834506"/>
                  <a:pt x="460480" y="834506"/>
                </a:cubicBezTo>
                <a:cubicBezTo>
                  <a:pt x="667048" y="834506"/>
                  <a:pt x="834507" y="667048"/>
                  <a:pt x="834507" y="460479"/>
                </a:cubicBezTo>
                <a:cubicBezTo>
                  <a:pt x="834507" y="253910"/>
                  <a:pt x="667048" y="86452"/>
                  <a:pt x="460480" y="86452"/>
                </a:cubicBezTo>
                <a:cubicBezTo>
                  <a:pt x="434658" y="86452"/>
                  <a:pt x="409448" y="89068"/>
                  <a:pt x="385100" y="94051"/>
                </a:cubicBezTo>
                <a:close/>
                <a:moveTo>
                  <a:pt x="367676" y="9355"/>
                </a:moveTo>
                <a:cubicBezTo>
                  <a:pt x="397652" y="3221"/>
                  <a:pt x="428689" y="0"/>
                  <a:pt x="460478" y="0"/>
                </a:cubicBezTo>
                <a:cubicBezTo>
                  <a:pt x="641050" y="0"/>
                  <a:pt x="797347" y="103936"/>
                  <a:pt x="871118" y="256089"/>
                </a:cubicBezTo>
                <a:lnTo>
                  <a:pt x="1045780" y="256089"/>
                </a:lnTo>
                <a:cubicBezTo>
                  <a:pt x="1078943" y="256089"/>
                  <a:pt x="1106554" y="279855"/>
                  <a:pt x="1111181" y="311537"/>
                </a:cubicBezTo>
                <a:lnTo>
                  <a:pt x="1155264" y="311537"/>
                </a:lnTo>
                <a:lnTo>
                  <a:pt x="1155264" y="309907"/>
                </a:lnTo>
                <a:cubicBezTo>
                  <a:pt x="1155263" y="287615"/>
                  <a:pt x="1168817" y="268488"/>
                  <a:pt x="1188133" y="260318"/>
                </a:cubicBezTo>
                <a:cubicBezTo>
                  <a:pt x="1194572" y="257595"/>
                  <a:pt x="1201651" y="256089"/>
                  <a:pt x="1209081" y="256089"/>
                </a:cubicBezTo>
                <a:lnTo>
                  <a:pt x="1253772" y="256089"/>
                </a:lnTo>
                <a:cubicBezTo>
                  <a:pt x="1283495" y="256089"/>
                  <a:pt x="1307589" y="280184"/>
                  <a:pt x="1307589" y="309907"/>
                </a:cubicBezTo>
                <a:lnTo>
                  <a:pt x="1307590" y="311537"/>
                </a:lnTo>
                <a:lnTo>
                  <a:pt x="2479916" y="311537"/>
                </a:lnTo>
                <a:cubicBezTo>
                  <a:pt x="2497988" y="311537"/>
                  <a:pt x="2512639" y="326188"/>
                  <a:pt x="2512640" y="344260"/>
                </a:cubicBezTo>
                <a:lnTo>
                  <a:pt x="2512640" y="611501"/>
                </a:lnTo>
                <a:lnTo>
                  <a:pt x="2512639" y="611502"/>
                </a:lnTo>
                <a:lnTo>
                  <a:pt x="2512639" y="909402"/>
                </a:lnTo>
                <a:lnTo>
                  <a:pt x="2263124" y="909402"/>
                </a:lnTo>
                <a:lnTo>
                  <a:pt x="2263124" y="644224"/>
                </a:lnTo>
                <a:lnTo>
                  <a:pt x="2197534" y="644224"/>
                </a:lnTo>
                <a:lnTo>
                  <a:pt x="2197534" y="909402"/>
                </a:lnTo>
                <a:lnTo>
                  <a:pt x="1948019" y="909402"/>
                </a:lnTo>
                <a:lnTo>
                  <a:pt x="1948019" y="644224"/>
                </a:lnTo>
                <a:lnTo>
                  <a:pt x="1882429" y="644224"/>
                </a:lnTo>
                <a:lnTo>
                  <a:pt x="1882429" y="909402"/>
                </a:lnTo>
                <a:lnTo>
                  <a:pt x="1632914" y="909402"/>
                </a:lnTo>
                <a:lnTo>
                  <a:pt x="1632914" y="644224"/>
                </a:lnTo>
                <a:lnTo>
                  <a:pt x="1307589" y="644224"/>
                </a:lnTo>
                <a:lnTo>
                  <a:pt x="1307589" y="645853"/>
                </a:lnTo>
                <a:cubicBezTo>
                  <a:pt x="1307590" y="675576"/>
                  <a:pt x="1283495" y="699671"/>
                  <a:pt x="1253771" y="699671"/>
                </a:cubicBezTo>
                <a:lnTo>
                  <a:pt x="1209081" y="699671"/>
                </a:lnTo>
                <a:cubicBezTo>
                  <a:pt x="1179358" y="699671"/>
                  <a:pt x="1155263" y="675576"/>
                  <a:pt x="1155264" y="645853"/>
                </a:cubicBezTo>
                <a:lnTo>
                  <a:pt x="1155264" y="644224"/>
                </a:lnTo>
                <a:lnTo>
                  <a:pt x="1111181" y="644224"/>
                </a:lnTo>
                <a:cubicBezTo>
                  <a:pt x="1106554" y="675905"/>
                  <a:pt x="1078943" y="699671"/>
                  <a:pt x="1045780" y="699671"/>
                </a:cubicBezTo>
                <a:lnTo>
                  <a:pt x="852227" y="699671"/>
                </a:lnTo>
                <a:cubicBezTo>
                  <a:pt x="772630" y="832714"/>
                  <a:pt x="626859" y="920956"/>
                  <a:pt x="460478" y="920956"/>
                </a:cubicBezTo>
                <a:cubicBezTo>
                  <a:pt x="206163" y="920956"/>
                  <a:pt x="0" y="714793"/>
                  <a:pt x="0" y="460478"/>
                </a:cubicBezTo>
                <a:cubicBezTo>
                  <a:pt x="0" y="237952"/>
                  <a:pt x="157843" y="52293"/>
                  <a:pt x="367676" y="9355"/>
                </a:cubicBezTo>
                <a:close/>
              </a:path>
            </a:pathLst>
          </a:custGeom>
          <a:solidFill>
            <a:schemeClr val="tx1">
              <a:lumMod val="65000"/>
              <a:lumOff val="3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lumMod val="75000"/>
                  <a:lumOff val="25000"/>
                </a:schemeClr>
              </a:solidFill>
            </a:endParaRPr>
          </a:p>
        </p:txBody>
      </p:sp>
      <p:sp>
        <p:nvSpPr>
          <p:cNvPr id="43" name="Oval 93">
            <a:extLst>
              <a:ext uri="{FF2B5EF4-FFF2-40B4-BE49-F238E27FC236}">
                <a16:creationId xmlns:a16="http://schemas.microsoft.com/office/drawing/2014/main" xmlns="" id="{0ABE7028-B843-4E24-BE84-954552F8085D}"/>
              </a:ext>
            </a:extLst>
          </p:cNvPr>
          <p:cNvSpPr/>
          <p:nvPr/>
        </p:nvSpPr>
        <p:spPr>
          <a:xfrm rot="900000">
            <a:off x="2568304" y="2019188"/>
            <a:ext cx="2512640" cy="920957"/>
          </a:xfrm>
          <a:custGeom>
            <a:avLst/>
            <a:gdLst/>
            <a:ahLst/>
            <a:cxnLst/>
            <a:rect l="l" t="t" r="r" b="b"/>
            <a:pathLst>
              <a:path w="2512640" h="920956">
                <a:moveTo>
                  <a:pt x="385100" y="94051"/>
                </a:moveTo>
                <a:cubicBezTo>
                  <a:pt x="214663" y="128927"/>
                  <a:pt x="86452" y="279731"/>
                  <a:pt x="86453" y="460479"/>
                </a:cubicBezTo>
                <a:cubicBezTo>
                  <a:pt x="86453" y="667048"/>
                  <a:pt x="253910" y="834506"/>
                  <a:pt x="460480" y="834506"/>
                </a:cubicBezTo>
                <a:cubicBezTo>
                  <a:pt x="667048" y="834506"/>
                  <a:pt x="834507" y="667048"/>
                  <a:pt x="834507" y="460479"/>
                </a:cubicBezTo>
                <a:cubicBezTo>
                  <a:pt x="834507" y="253910"/>
                  <a:pt x="667048" y="86452"/>
                  <a:pt x="460480" y="86452"/>
                </a:cubicBezTo>
                <a:cubicBezTo>
                  <a:pt x="434658" y="86452"/>
                  <a:pt x="409448" y="89068"/>
                  <a:pt x="385100" y="94051"/>
                </a:cubicBezTo>
                <a:close/>
                <a:moveTo>
                  <a:pt x="367676" y="9355"/>
                </a:moveTo>
                <a:cubicBezTo>
                  <a:pt x="397652" y="3221"/>
                  <a:pt x="428689" y="0"/>
                  <a:pt x="460478" y="0"/>
                </a:cubicBezTo>
                <a:cubicBezTo>
                  <a:pt x="641050" y="0"/>
                  <a:pt x="797347" y="103936"/>
                  <a:pt x="871118" y="256089"/>
                </a:cubicBezTo>
                <a:lnTo>
                  <a:pt x="1045780" y="256089"/>
                </a:lnTo>
                <a:cubicBezTo>
                  <a:pt x="1078943" y="256089"/>
                  <a:pt x="1106554" y="279855"/>
                  <a:pt x="1111181" y="311537"/>
                </a:cubicBezTo>
                <a:lnTo>
                  <a:pt x="1155264" y="311537"/>
                </a:lnTo>
                <a:lnTo>
                  <a:pt x="1155264" y="309907"/>
                </a:lnTo>
                <a:cubicBezTo>
                  <a:pt x="1155263" y="287615"/>
                  <a:pt x="1168817" y="268488"/>
                  <a:pt x="1188133" y="260318"/>
                </a:cubicBezTo>
                <a:cubicBezTo>
                  <a:pt x="1194572" y="257595"/>
                  <a:pt x="1201651" y="256089"/>
                  <a:pt x="1209081" y="256089"/>
                </a:cubicBezTo>
                <a:lnTo>
                  <a:pt x="1253772" y="256089"/>
                </a:lnTo>
                <a:cubicBezTo>
                  <a:pt x="1283495" y="256089"/>
                  <a:pt x="1307589" y="280184"/>
                  <a:pt x="1307589" y="309907"/>
                </a:cubicBezTo>
                <a:lnTo>
                  <a:pt x="1307590" y="311537"/>
                </a:lnTo>
                <a:lnTo>
                  <a:pt x="2479916" y="311537"/>
                </a:lnTo>
                <a:cubicBezTo>
                  <a:pt x="2497988" y="311537"/>
                  <a:pt x="2512639" y="326188"/>
                  <a:pt x="2512640" y="344260"/>
                </a:cubicBezTo>
                <a:lnTo>
                  <a:pt x="2512640" y="611501"/>
                </a:lnTo>
                <a:lnTo>
                  <a:pt x="2512639" y="611502"/>
                </a:lnTo>
                <a:lnTo>
                  <a:pt x="2512639" y="909402"/>
                </a:lnTo>
                <a:lnTo>
                  <a:pt x="2263124" y="909402"/>
                </a:lnTo>
                <a:lnTo>
                  <a:pt x="2263124" y="644224"/>
                </a:lnTo>
                <a:lnTo>
                  <a:pt x="2197534" y="644224"/>
                </a:lnTo>
                <a:lnTo>
                  <a:pt x="2197534" y="909402"/>
                </a:lnTo>
                <a:lnTo>
                  <a:pt x="1948019" y="909402"/>
                </a:lnTo>
                <a:lnTo>
                  <a:pt x="1948019" y="644224"/>
                </a:lnTo>
                <a:lnTo>
                  <a:pt x="1882429" y="644224"/>
                </a:lnTo>
                <a:lnTo>
                  <a:pt x="1882429" y="909402"/>
                </a:lnTo>
                <a:lnTo>
                  <a:pt x="1632914" y="909402"/>
                </a:lnTo>
                <a:lnTo>
                  <a:pt x="1632914" y="644224"/>
                </a:lnTo>
                <a:lnTo>
                  <a:pt x="1307589" y="644224"/>
                </a:lnTo>
                <a:lnTo>
                  <a:pt x="1307589" y="645853"/>
                </a:lnTo>
                <a:cubicBezTo>
                  <a:pt x="1307590" y="675576"/>
                  <a:pt x="1283495" y="699671"/>
                  <a:pt x="1253771" y="699671"/>
                </a:cubicBezTo>
                <a:lnTo>
                  <a:pt x="1209081" y="699671"/>
                </a:lnTo>
                <a:cubicBezTo>
                  <a:pt x="1179358" y="699671"/>
                  <a:pt x="1155263" y="675576"/>
                  <a:pt x="1155264" y="645853"/>
                </a:cubicBezTo>
                <a:lnTo>
                  <a:pt x="1155264" y="644224"/>
                </a:lnTo>
                <a:lnTo>
                  <a:pt x="1111181" y="644224"/>
                </a:lnTo>
                <a:cubicBezTo>
                  <a:pt x="1106554" y="675905"/>
                  <a:pt x="1078943" y="699671"/>
                  <a:pt x="1045780" y="699671"/>
                </a:cubicBezTo>
                <a:lnTo>
                  <a:pt x="852227" y="699671"/>
                </a:lnTo>
                <a:cubicBezTo>
                  <a:pt x="772630" y="832714"/>
                  <a:pt x="626859" y="920956"/>
                  <a:pt x="460478" y="920956"/>
                </a:cubicBezTo>
                <a:cubicBezTo>
                  <a:pt x="206163" y="920956"/>
                  <a:pt x="0" y="714793"/>
                  <a:pt x="0" y="460478"/>
                </a:cubicBezTo>
                <a:cubicBezTo>
                  <a:pt x="0" y="237952"/>
                  <a:pt x="157843" y="52293"/>
                  <a:pt x="367676" y="9355"/>
                </a:cubicBezTo>
                <a:close/>
              </a:path>
            </a:pathLst>
          </a:custGeom>
          <a:solidFill>
            <a:schemeClr val="tx1">
              <a:lumMod val="65000"/>
              <a:lumOff val="3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lumMod val="75000"/>
                  <a:lumOff val="25000"/>
                </a:schemeClr>
              </a:solidFill>
            </a:endParaRPr>
          </a:p>
        </p:txBody>
      </p:sp>
      <p:sp>
        <p:nvSpPr>
          <p:cNvPr id="46" name="Oval 93">
            <a:extLst>
              <a:ext uri="{FF2B5EF4-FFF2-40B4-BE49-F238E27FC236}">
                <a16:creationId xmlns:a16="http://schemas.microsoft.com/office/drawing/2014/main" xmlns="" id="{EFC37BD5-B888-4AF0-9975-4D4B6980D731}"/>
              </a:ext>
            </a:extLst>
          </p:cNvPr>
          <p:cNvSpPr/>
          <p:nvPr/>
        </p:nvSpPr>
        <p:spPr>
          <a:xfrm rot="20700000" flipH="1">
            <a:off x="7105610" y="2019190"/>
            <a:ext cx="2512640" cy="920957"/>
          </a:xfrm>
          <a:custGeom>
            <a:avLst/>
            <a:gdLst/>
            <a:ahLst/>
            <a:cxnLst/>
            <a:rect l="l" t="t" r="r" b="b"/>
            <a:pathLst>
              <a:path w="2512640" h="920956">
                <a:moveTo>
                  <a:pt x="385100" y="94051"/>
                </a:moveTo>
                <a:cubicBezTo>
                  <a:pt x="214663" y="128927"/>
                  <a:pt x="86452" y="279731"/>
                  <a:pt x="86453" y="460479"/>
                </a:cubicBezTo>
                <a:cubicBezTo>
                  <a:pt x="86453" y="667048"/>
                  <a:pt x="253910" y="834506"/>
                  <a:pt x="460480" y="834506"/>
                </a:cubicBezTo>
                <a:cubicBezTo>
                  <a:pt x="667048" y="834506"/>
                  <a:pt x="834507" y="667048"/>
                  <a:pt x="834507" y="460479"/>
                </a:cubicBezTo>
                <a:cubicBezTo>
                  <a:pt x="834507" y="253910"/>
                  <a:pt x="667048" y="86452"/>
                  <a:pt x="460480" y="86452"/>
                </a:cubicBezTo>
                <a:cubicBezTo>
                  <a:pt x="434658" y="86452"/>
                  <a:pt x="409448" y="89068"/>
                  <a:pt x="385100" y="94051"/>
                </a:cubicBezTo>
                <a:close/>
                <a:moveTo>
                  <a:pt x="367676" y="9355"/>
                </a:moveTo>
                <a:cubicBezTo>
                  <a:pt x="397652" y="3221"/>
                  <a:pt x="428689" y="0"/>
                  <a:pt x="460478" y="0"/>
                </a:cubicBezTo>
                <a:cubicBezTo>
                  <a:pt x="641050" y="0"/>
                  <a:pt x="797347" y="103936"/>
                  <a:pt x="871118" y="256089"/>
                </a:cubicBezTo>
                <a:lnTo>
                  <a:pt x="1045780" y="256089"/>
                </a:lnTo>
                <a:cubicBezTo>
                  <a:pt x="1078943" y="256089"/>
                  <a:pt x="1106554" y="279855"/>
                  <a:pt x="1111181" y="311537"/>
                </a:cubicBezTo>
                <a:lnTo>
                  <a:pt x="1155264" y="311537"/>
                </a:lnTo>
                <a:lnTo>
                  <a:pt x="1155264" y="309907"/>
                </a:lnTo>
                <a:cubicBezTo>
                  <a:pt x="1155263" y="287615"/>
                  <a:pt x="1168817" y="268488"/>
                  <a:pt x="1188133" y="260318"/>
                </a:cubicBezTo>
                <a:cubicBezTo>
                  <a:pt x="1194572" y="257595"/>
                  <a:pt x="1201651" y="256089"/>
                  <a:pt x="1209081" y="256089"/>
                </a:cubicBezTo>
                <a:lnTo>
                  <a:pt x="1253772" y="256089"/>
                </a:lnTo>
                <a:cubicBezTo>
                  <a:pt x="1283495" y="256089"/>
                  <a:pt x="1307589" y="280184"/>
                  <a:pt x="1307589" y="309907"/>
                </a:cubicBezTo>
                <a:lnTo>
                  <a:pt x="1307590" y="311537"/>
                </a:lnTo>
                <a:lnTo>
                  <a:pt x="2479916" y="311537"/>
                </a:lnTo>
                <a:cubicBezTo>
                  <a:pt x="2497988" y="311537"/>
                  <a:pt x="2512639" y="326188"/>
                  <a:pt x="2512640" y="344260"/>
                </a:cubicBezTo>
                <a:lnTo>
                  <a:pt x="2512640" y="611501"/>
                </a:lnTo>
                <a:lnTo>
                  <a:pt x="2512639" y="611502"/>
                </a:lnTo>
                <a:lnTo>
                  <a:pt x="2512639" y="909402"/>
                </a:lnTo>
                <a:lnTo>
                  <a:pt x="2263124" y="909402"/>
                </a:lnTo>
                <a:lnTo>
                  <a:pt x="2263124" y="644224"/>
                </a:lnTo>
                <a:lnTo>
                  <a:pt x="2197534" y="644224"/>
                </a:lnTo>
                <a:lnTo>
                  <a:pt x="2197534" y="909402"/>
                </a:lnTo>
                <a:lnTo>
                  <a:pt x="1948019" y="909402"/>
                </a:lnTo>
                <a:lnTo>
                  <a:pt x="1948019" y="644224"/>
                </a:lnTo>
                <a:lnTo>
                  <a:pt x="1882429" y="644224"/>
                </a:lnTo>
                <a:lnTo>
                  <a:pt x="1882429" y="909402"/>
                </a:lnTo>
                <a:lnTo>
                  <a:pt x="1632914" y="909402"/>
                </a:lnTo>
                <a:lnTo>
                  <a:pt x="1632914" y="644224"/>
                </a:lnTo>
                <a:lnTo>
                  <a:pt x="1307589" y="644224"/>
                </a:lnTo>
                <a:lnTo>
                  <a:pt x="1307589" y="645853"/>
                </a:lnTo>
                <a:cubicBezTo>
                  <a:pt x="1307590" y="675576"/>
                  <a:pt x="1283495" y="699671"/>
                  <a:pt x="1253771" y="699671"/>
                </a:cubicBezTo>
                <a:lnTo>
                  <a:pt x="1209081" y="699671"/>
                </a:lnTo>
                <a:cubicBezTo>
                  <a:pt x="1179358" y="699671"/>
                  <a:pt x="1155263" y="675576"/>
                  <a:pt x="1155264" y="645853"/>
                </a:cubicBezTo>
                <a:lnTo>
                  <a:pt x="1155264" y="644224"/>
                </a:lnTo>
                <a:lnTo>
                  <a:pt x="1111181" y="644224"/>
                </a:lnTo>
                <a:cubicBezTo>
                  <a:pt x="1106554" y="675905"/>
                  <a:pt x="1078943" y="699671"/>
                  <a:pt x="1045780" y="699671"/>
                </a:cubicBezTo>
                <a:lnTo>
                  <a:pt x="852227" y="699671"/>
                </a:lnTo>
                <a:cubicBezTo>
                  <a:pt x="772630" y="832714"/>
                  <a:pt x="626859" y="920956"/>
                  <a:pt x="460478" y="920956"/>
                </a:cubicBezTo>
                <a:cubicBezTo>
                  <a:pt x="206163" y="920956"/>
                  <a:pt x="0" y="714793"/>
                  <a:pt x="0" y="460478"/>
                </a:cubicBezTo>
                <a:cubicBezTo>
                  <a:pt x="0" y="237952"/>
                  <a:pt x="157843" y="52293"/>
                  <a:pt x="367676" y="9355"/>
                </a:cubicBezTo>
                <a:close/>
              </a:path>
            </a:pathLst>
          </a:custGeom>
          <a:solidFill>
            <a:schemeClr val="tx1">
              <a:lumMod val="65000"/>
              <a:lumOff val="3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lumMod val="75000"/>
                  <a:lumOff val="25000"/>
                </a:schemeClr>
              </a:solidFill>
            </a:endParaRPr>
          </a:p>
        </p:txBody>
      </p:sp>
      <p:grpSp>
        <p:nvGrpSpPr>
          <p:cNvPr id="58" name="Group 217">
            <a:extLst>
              <a:ext uri="{FF2B5EF4-FFF2-40B4-BE49-F238E27FC236}">
                <a16:creationId xmlns:a16="http://schemas.microsoft.com/office/drawing/2014/main" xmlns="" id="{8C0C825A-472F-48F3-838C-FA7D97927C00}"/>
              </a:ext>
            </a:extLst>
          </p:cNvPr>
          <p:cNvGrpSpPr/>
          <p:nvPr/>
        </p:nvGrpSpPr>
        <p:grpSpPr>
          <a:xfrm>
            <a:off x="9621857" y="1838884"/>
            <a:ext cx="2000844" cy="1463522"/>
            <a:chOff x="803640" y="3293657"/>
            <a:chExt cx="2325924" cy="1463522"/>
          </a:xfrm>
        </p:grpSpPr>
        <p:sp>
          <p:nvSpPr>
            <p:cNvPr id="59" name="TextBox 58">
              <a:extLst>
                <a:ext uri="{FF2B5EF4-FFF2-40B4-BE49-F238E27FC236}">
                  <a16:creationId xmlns:a16="http://schemas.microsoft.com/office/drawing/2014/main" xmlns="" id="{F192B761-91AE-455C-85E5-99CCA8537069}"/>
                </a:ext>
              </a:extLst>
            </p:cNvPr>
            <p:cNvSpPr txBox="1"/>
            <p:nvPr/>
          </p:nvSpPr>
          <p:spPr>
            <a:xfrm>
              <a:off x="803640" y="4110848"/>
              <a:ext cx="2325924" cy="646331"/>
            </a:xfrm>
            <a:prstGeom prst="rect">
              <a:avLst/>
            </a:prstGeom>
            <a:solidFill>
              <a:schemeClr val="bg1">
                <a:lumMod val="50000"/>
              </a:schemeClr>
            </a:solidFill>
          </p:spPr>
          <p:txBody>
            <a:bodyPr wrap="square" rtlCol="0">
              <a:spAutoFit/>
            </a:bodyPr>
            <a:lstStyle/>
            <a:p>
              <a:r>
                <a:rPr lang="en-US" altLang="ko-KR" dirty="0">
                  <a:solidFill>
                    <a:schemeClr val="tx1">
                      <a:lumMod val="75000"/>
                      <a:lumOff val="25000"/>
                    </a:schemeClr>
                  </a:solidFill>
                  <a:latin typeface="Times New Roman" panose="02020603050405020304" pitchFamily="18" charset="0"/>
                  <a:cs typeface="Times New Roman" panose="02020603050405020304" pitchFamily="18" charset="0"/>
                </a:rPr>
                <a:t>Replacement </a:t>
              </a:r>
              <a:r>
                <a:rPr lang="en-US" altLang="ko-KR" dirty="0" smtClean="0">
                  <a:solidFill>
                    <a:schemeClr val="tx1">
                      <a:lumMod val="75000"/>
                      <a:lumOff val="25000"/>
                    </a:schemeClr>
                  </a:solidFill>
                  <a:latin typeface="Times New Roman" panose="02020603050405020304" pitchFamily="18" charset="0"/>
                  <a:cs typeface="Times New Roman" panose="02020603050405020304" pitchFamily="18" charset="0"/>
                </a:rPr>
                <a:t>of the Lighting system</a:t>
              </a:r>
              <a:endParaRPr lang="ko-KR" altLang="en-US"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60" name="TextBox 59">
              <a:extLst>
                <a:ext uri="{FF2B5EF4-FFF2-40B4-BE49-F238E27FC236}">
                  <a16:creationId xmlns:a16="http://schemas.microsoft.com/office/drawing/2014/main" xmlns="" id="{2B74EDBD-CBBD-4E24-9E50-2EFF9EE06179}"/>
                </a:ext>
              </a:extLst>
            </p:cNvPr>
            <p:cNvSpPr txBox="1"/>
            <p:nvPr/>
          </p:nvSpPr>
          <p:spPr>
            <a:xfrm>
              <a:off x="822117" y="3293657"/>
              <a:ext cx="2059657" cy="523220"/>
            </a:xfrm>
            <a:prstGeom prst="rect">
              <a:avLst/>
            </a:prstGeom>
            <a:noFill/>
          </p:spPr>
          <p:txBody>
            <a:bodyPr wrap="square" rtlCol="0">
              <a:spAutoFit/>
            </a:bodyPr>
            <a:lstStyle/>
            <a:p>
              <a:r>
                <a:rPr lang="en-US" altLang="ko-KR" sz="2800" b="1" dirty="0" smtClean="0">
                  <a:solidFill>
                    <a:schemeClr val="tx1">
                      <a:lumMod val="75000"/>
                      <a:lumOff val="25000"/>
                    </a:schemeClr>
                  </a:solidFill>
                  <a:cs typeface="Arial" pitchFamily="34" charset="0"/>
                </a:rPr>
                <a:t>Case One</a:t>
              </a:r>
              <a:endParaRPr lang="ko-KR" altLang="en-US" sz="2800" b="1" dirty="0">
                <a:solidFill>
                  <a:schemeClr val="tx1">
                    <a:lumMod val="75000"/>
                    <a:lumOff val="25000"/>
                  </a:schemeClr>
                </a:solidFill>
                <a:cs typeface="Arial" pitchFamily="34" charset="0"/>
              </a:endParaRPr>
            </a:p>
          </p:txBody>
        </p:sp>
      </p:grpSp>
      <p:grpSp>
        <p:nvGrpSpPr>
          <p:cNvPr id="61" name="Group 217">
            <a:extLst>
              <a:ext uri="{FF2B5EF4-FFF2-40B4-BE49-F238E27FC236}">
                <a16:creationId xmlns:a16="http://schemas.microsoft.com/office/drawing/2014/main" xmlns="" id="{30EC3C05-3888-4845-B240-F0105D47CDB1}"/>
              </a:ext>
            </a:extLst>
          </p:cNvPr>
          <p:cNvGrpSpPr/>
          <p:nvPr/>
        </p:nvGrpSpPr>
        <p:grpSpPr>
          <a:xfrm>
            <a:off x="809635" y="1860653"/>
            <a:ext cx="1733923" cy="817191"/>
            <a:chOff x="803640" y="3362835"/>
            <a:chExt cx="2087293" cy="817191"/>
          </a:xfrm>
        </p:grpSpPr>
        <p:sp>
          <p:nvSpPr>
            <p:cNvPr id="62" name="TextBox 61">
              <a:extLst>
                <a:ext uri="{FF2B5EF4-FFF2-40B4-BE49-F238E27FC236}">
                  <a16:creationId xmlns:a16="http://schemas.microsoft.com/office/drawing/2014/main" xmlns="" id="{D8CB4461-8C56-4895-80B9-5554924BC6A0}"/>
                </a:ext>
              </a:extLst>
            </p:cNvPr>
            <p:cNvSpPr txBox="1"/>
            <p:nvPr/>
          </p:nvSpPr>
          <p:spPr>
            <a:xfrm>
              <a:off x="831276" y="3903027"/>
              <a:ext cx="2059657" cy="276999"/>
            </a:xfrm>
            <a:prstGeom prst="rect">
              <a:avLst/>
            </a:prstGeom>
            <a:noFill/>
          </p:spPr>
          <p:txBody>
            <a:bodyPr wrap="square" rtlCol="0">
              <a:spAutoFit/>
            </a:bodyPr>
            <a:lstStyle/>
            <a:p>
              <a:pPr algn="r"/>
              <a:endParaRPr lang="ko-KR" altLang="en-US" sz="1200" dirty="0">
                <a:solidFill>
                  <a:schemeClr val="tx1">
                    <a:lumMod val="75000"/>
                    <a:lumOff val="25000"/>
                  </a:schemeClr>
                </a:solidFill>
                <a:cs typeface="Arial" pitchFamily="34" charset="0"/>
              </a:endParaRPr>
            </a:p>
          </p:txBody>
        </p:sp>
        <p:sp>
          <p:nvSpPr>
            <p:cNvPr id="63" name="TextBox 62">
              <a:extLst>
                <a:ext uri="{FF2B5EF4-FFF2-40B4-BE49-F238E27FC236}">
                  <a16:creationId xmlns:a16="http://schemas.microsoft.com/office/drawing/2014/main" xmlns="" id="{5BB1EAFC-2B00-46CE-9A28-1F0A70792A07}"/>
                </a:ext>
              </a:extLst>
            </p:cNvPr>
            <p:cNvSpPr txBox="1"/>
            <p:nvPr/>
          </p:nvSpPr>
          <p:spPr>
            <a:xfrm>
              <a:off x="803640" y="3362835"/>
              <a:ext cx="2059657" cy="523220"/>
            </a:xfrm>
            <a:prstGeom prst="rect">
              <a:avLst/>
            </a:prstGeom>
            <a:noFill/>
          </p:spPr>
          <p:txBody>
            <a:bodyPr wrap="square" rtlCol="0">
              <a:spAutoFit/>
            </a:bodyPr>
            <a:lstStyle/>
            <a:p>
              <a:pPr algn="r"/>
              <a:r>
                <a:rPr lang="en-US" altLang="ko-KR" sz="2800" b="1" dirty="0" smtClean="0">
                  <a:solidFill>
                    <a:schemeClr val="tx1">
                      <a:lumMod val="75000"/>
                      <a:lumOff val="25000"/>
                    </a:schemeClr>
                  </a:solidFill>
                  <a:cs typeface="Arial" pitchFamily="34" charset="0"/>
                </a:rPr>
                <a:t>Base Case</a:t>
              </a:r>
              <a:endParaRPr lang="ko-KR" altLang="en-US" sz="2800" b="1" dirty="0">
                <a:solidFill>
                  <a:schemeClr val="tx1">
                    <a:lumMod val="75000"/>
                    <a:lumOff val="25000"/>
                  </a:schemeClr>
                </a:solidFill>
                <a:cs typeface="Arial" pitchFamily="34" charset="0"/>
              </a:endParaRPr>
            </a:p>
          </p:txBody>
        </p:sp>
      </p:grpSp>
      <p:grpSp>
        <p:nvGrpSpPr>
          <p:cNvPr id="64" name="Group 217">
            <a:extLst>
              <a:ext uri="{FF2B5EF4-FFF2-40B4-BE49-F238E27FC236}">
                <a16:creationId xmlns:a16="http://schemas.microsoft.com/office/drawing/2014/main" xmlns="" id="{9B68F99C-449F-4194-95D8-7466A6C37E07}"/>
              </a:ext>
            </a:extLst>
          </p:cNvPr>
          <p:cNvGrpSpPr/>
          <p:nvPr/>
        </p:nvGrpSpPr>
        <p:grpSpPr>
          <a:xfrm>
            <a:off x="9678016" y="5174254"/>
            <a:ext cx="1888527" cy="1320116"/>
            <a:chOff x="803640" y="3362835"/>
            <a:chExt cx="2195359" cy="1320116"/>
          </a:xfrm>
        </p:grpSpPr>
        <p:sp>
          <p:nvSpPr>
            <p:cNvPr id="65" name="TextBox 64">
              <a:extLst>
                <a:ext uri="{FF2B5EF4-FFF2-40B4-BE49-F238E27FC236}">
                  <a16:creationId xmlns:a16="http://schemas.microsoft.com/office/drawing/2014/main" xmlns="" id="{8CBE9A98-0076-4592-984D-CB46B66E86E5}"/>
                </a:ext>
              </a:extLst>
            </p:cNvPr>
            <p:cNvSpPr txBox="1"/>
            <p:nvPr/>
          </p:nvSpPr>
          <p:spPr>
            <a:xfrm>
              <a:off x="903320" y="4036620"/>
              <a:ext cx="2059657" cy="646331"/>
            </a:xfrm>
            <a:prstGeom prst="rect">
              <a:avLst/>
            </a:prstGeom>
            <a:solidFill>
              <a:schemeClr val="bg1">
                <a:lumMod val="50000"/>
              </a:schemeClr>
            </a:solidFill>
          </p:spPr>
          <p:txBody>
            <a:bodyPr wrap="square" rtlCol="0">
              <a:spAutoFit/>
            </a:bodyPr>
            <a:lstStyle/>
            <a:p>
              <a:r>
                <a:rPr lang="en-US" altLang="ko-KR" dirty="0" smtClean="0">
                  <a:solidFill>
                    <a:schemeClr val="tx1">
                      <a:lumMod val="75000"/>
                      <a:lumOff val="25000"/>
                    </a:schemeClr>
                  </a:solidFill>
                  <a:latin typeface="Times New Roman" panose="02020603050405020304" pitchFamily="18" charset="0"/>
                  <a:cs typeface="Times New Roman" panose="02020603050405020304" pitchFamily="18" charset="0"/>
                </a:rPr>
                <a:t>Combination of case one and two.   </a:t>
              </a:r>
              <a:endParaRPr lang="ko-KR" altLang="en-US"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66" name="TextBox 65">
              <a:extLst>
                <a:ext uri="{FF2B5EF4-FFF2-40B4-BE49-F238E27FC236}">
                  <a16:creationId xmlns:a16="http://schemas.microsoft.com/office/drawing/2014/main" xmlns="" id="{F5F7E090-0E6E-4745-8203-49C20C71D6F5}"/>
                </a:ext>
              </a:extLst>
            </p:cNvPr>
            <p:cNvSpPr txBox="1"/>
            <p:nvPr/>
          </p:nvSpPr>
          <p:spPr>
            <a:xfrm>
              <a:off x="803640" y="3362835"/>
              <a:ext cx="2195359" cy="523220"/>
            </a:xfrm>
            <a:prstGeom prst="rect">
              <a:avLst/>
            </a:prstGeom>
            <a:noFill/>
          </p:spPr>
          <p:txBody>
            <a:bodyPr wrap="square" rtlCol="0">
              <a:spAutoFit/>
            </a:bodyPr>
            <a:lstStyle/>
            <a:p>
              <a:r>
                <a:rPr lang="en-US" altLang="ko-KR" sz="2800" b="1" dirty="0" smtClean="0">
                  <a:solidFill>
                    <a:schemeClr val="tx1">
                      <a:lumMod val="75000"/>
                      <a:lumOff val="25000"/>
                    </a:schemeClr>
                  </a:solidFill>
                  <a:cs typeface="Arial" pitchFamily="34" charset="0"/>
                </a:rPr>
                <a:t>Case Three</a:t>
              </a:r>
              <a:endParaRPr lang="ko-KR" altLang="en-US" sz="2800" b="1" dirty="0">
                <a:solidFill>
                  <a:schemeClr val="tx1">
                    <a:lumMod val="75000"/>
                    <a:lumOff val="25000"/>
                  </a:schemeClr>
                </a:solidFill>
                <a:cs typeface="Arial" pitchFamily="34" charset="0"/>
              </a:endParaRPr>
            </a:p>
          </p:txBody>
        </p:sp>
      </p:grpSp>
      <p:grpSp>
        <p:nvGrpSpPr>
          <p:cNvPr id="67" name="Group 217">
            <a:extLst>
              <a:ext uri="{FF2B5EF4-FFF2-40B4-BE49-F238E27FC236}">
                <a16:creationId xmlns:a16="http://schemas.microsoft.com/office/drawing/2014/main" xmlns="" id="{A7454504-0F50-4E30-8A17-E8307BB86F00}"/>
              </a:ext>
            </a:extLst>
          </p:cNvPr>
          <p:cNvGrpSpPr/>
          <p:nvPr/>
        </p:nvGrpSpPr>
        <p:grpSpPr>
          <a:xfrm>
            <a:off x="793255" y="5226916"/>
            <a:ext cx="1783221" cy="1253727"/>
            <a:chOff x="803919" y="3429225"/>
            <a:chExt cx="2146638" cy="1253727"/>
          </a:xfrm>
        </p:grpSpPr>
        <p:sp>
          <p:nvSpPr>
            <p:cNvPr id="68" name="TextBox 67">
              <a:extLst>
                <a:ext uri="{FF2B5EF4-FFF2-40B4-BE49-F238E27FC236}">
                  <a16:creationId xmlns:a16="http://schemas.microsoft.com/office/drawing/2014/main" xmlns="" id="{0C562428-EE35-4C53-B44B-2AB8C9B34B15}"/>
                </a:ext>
              </a:extLst>
            </p:cNvPr>
            <p:cNvSpPr txBox="1"/>
            <p:nvPr/>
          </p:nvSpPr>
          <p:spPr>
            <a:xfrm>
              <a:off x="890900" y="4036621"/>
              <a:ext cx="2059657" cy="646331"/>
            </a:xfrm>
            <a:prstGeom prst="rect">
              <a:avLst/>
            </a:prstGeom>
            <a:solidFill>
              <a:schemeClr val="bg1">
                <a:lumMod val="50000"/>
              </a:schemeClr>
            </a:solidFill>
          </p:spPr>
          <p:txBody>
            <a:bodyPr wrap="square" rtlCol="0">
              <a:spAutoFit/>
            </a:bodyPr>
            <a:lstStyle/>
            <a:p>
              <a:r>
                <a:rPr lang="en-US" altLang="ko-KR" dirty="0" smtClean="0">
                  <a:solidFill>
                    <a:schemeClr val="tx1">
                      <a:lumMod val="75000"/>
                      <a:lumOff val="25000"/>
                    </a:schemeClr>
                  </a:solidFill>
                  <a:latin typeface="Times New Roman" panose="02020603050405020304" pitchFamily="18" charset="0"/>
                  <a:cs typeface="Times New Roman" panose="02020603050405020304" pitchFamily="18" charset="0"/>
                </a:rPr>
                <a:t>External wall Insulation</a:t>
              </a:r>
              <a:r>
                <a:rPr lang="en-US" altLang="ko-KR" sz="1200" dirty="0" smtClean="0">
                  <a:solidFill>
                    <a:schemeClr val="tx1">
                      <a:lumMod val="75000"/>
                      <a:lumOff val="25000"/>
                    </a:schemeClr>
                  </a:solidFill>
                  <a:cs typeface="Arial" pitchFamily="34" charset="0"/>
                </a:rPr>
                <a:t>   </a:t>
              </a:r>
              <a:endParaRPr lang="ko-KR" altLang="en-US" sz="1200" dirty="0">
                <a:solidFill>
                  <a:schemeClr val="tx1">
                    <a:lumMod val="75000"/>
                    <a:lumOff val="25000"/>
                  </a:schemeClr>
                </a:solidFill>
                <a:cs typeface="Arial" pitchFamily="34" charset="0"/>
              </a:endParaRPr>
            </a:p>
          </p:txBody>
        </p:sp>
        <p:sp>
          <p:nvSpPr>
            <p:cNvPr id="69" name="TextBox 68">
              <a:extLst>
                <a:ext uri="{FF2B5EF4-FFF2-40B4-BE49-F238E27FC236}">
                  <a16:creationId xmlns:a16="http://schemas.microsoft.com/office/drawing/2014/main" xmlns="" id="{504ADE14-B506-4DE7-8038-F0706A668565}"/>
                </a:ext>
              </a:extLst>
            </p:cNvPr>
            <p:cNvSpPr txBox="1"/>
            <p:nvPr/>
          </p:nvSpPr>
          <p:spPr>
            <a:xfrm>
              <a:off x="803919" y="3429225"/>
              <a:ext cx="2059657" cy="523220"/>
            </a:xfrm>
            <a:prstGeom prst="rect">
              <a:avLst/>
            </a:prstGeom>
            <a:noFill/>
          </p:spPr>
          <p:txBody>
            <a:bodyPr wrap="square" rtlCol="0">
              <a:spAutoFit/>
            </a:bodyPr>
            <a:lstStyle/>
            <a:p>
              <a:pPr algn="r"/>
              <a:r>
                <a:rPr lang="en-US" altLang="ko-KR" sz="2800" b="1" dirty="0" smtClean="0">
                  <a:solidFill>
                    <a:schemeClr val="tx1">
                      <a:lumMod val="75000"/>
                      <a:lumOff val="25000"/>
                    </a:schemeClr>
                  </a:solidFill>
                  <a:cs typeface="Arial" pitchFamily="34" charset="0"/>
                </a:rPr>
                <a:t>Case Two</a:t>
              </a:r>
              <a:endParaRPr lang="ko-KR" altLang="en-US" sz="2800" b="1" dirty="0">
                <a:solidFill>
                  <a:schemeClr val="tx1">
                    <a:lumMod val="75000"/>
                    <a:lumOff val="25000"/>
                  </a:schemeClr>
                </a:solidFill>
                <a:cs typeface="Arial" pitchFamily="34" charset="0"/>
              </a:endParaRPr>
            </a:p>
          </p:txBody>
        </p:sp>
      </p:grpSp>
      <p:sp>
        <p:nvSpPr>
          <p:cNvPr id="70" name="Rectangle 7">
            <a:extLst>
              <a:ext uri="{FF2B5EF4-FFF2-40B4-BE49-F238E27FC236}">
                <a16:creationId xmlns:a16="http://schemas.microsoft.com/office/drawing/2014/main" xmlns="" id="{84693C49-05C6-4CD0-A900-4B843CF3016D}"/>
              </a:ext>
            </a:extLst>
          </p:cNvPr>
          <p:cNvSpPr/>
          <p:nvPr/>
        </p:nvSpPr>
        <p:spPr>
          <a:xfrm rot="18900000">
            <a:off x="2948040" y="2016781"/>
            <a:ext cx="228382" cy="502732"/>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1" name="Rounded Rectangle 51">
            <a:extLst>
              <a:ext uri="{FF2B5EF4-FFF2-40B4-BE49-F238E27FC236}">
                <a16:creationId xmlns:a16="http://schemas.microsoft.com/office/drawing/2014/main" xmlns="" id="{B83253D3-E181-4488-9CD9-39D21527F719}"/>
              </a:ext>
            </a:extLst>
          </p:cNvPr>
          <p:cNvSpPr/>
          <p:nvPr/>
        </p:nvSpPr>
        <p:spPr>
          <a:xfrm rot="16200000" flipH="1">
            <a:off x="8868905" y="2000839"/>
            <a:ext cx="541566" cy="51002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72" name="Freeform: Shape 85">
            <a:extLst>
              <a:ext uri="{FF2B5EF4-FFF2-40B4-BE49-F238E27FC236}">
                <a16:creationId xmlns:a16="http://schemas.microsoft.com/office/drawing/2014/main" xmlns="" id="{2BB0F1E7-4A6E-4DFF-98E4-AA6ED7DAE505}"/>
              </a:ext>
            </a:extLst>
          </p:cNvPr>
          <p:cNvSpPr/>
          <p:nvPr/>
        </p:nvSpPr>
        <p:spPr>
          <a:xfrm>
            <a:off x="2778398" y="5344990"/>
            <a:ext cx="547891" cy="390291"/>
          </a:xfrm>
          <a:custGeom>
            <a:avLst/>
            <a:gdLst>
              <a:gd name="connsiteX0" fmla="*/ 944140 w 1178350"/>
              <a:gd name="connsiteY0" fmla="*/ 641170 h 913221"/>
              <a:gd name="connsiteX1" fmla="*/ 944140 w 1178350"/>
              <a:gd name="connsiteY1" fmla="*/ 856219 h 913221"/>
              <a:gd name="connsiteX2" fmla="*/ 889936 w 1178350"/>
              <a:gd name="connsiteY2" fmla="*/ 912780 h 913221"/>
              <a:gd name="connsiteX3" fmla="*/ 724967 w 1178350"/>
              <a:gd name="connsiteY3" fmla="*/ 913369 h 913221"/>
              <a:gd name="connsiteX4" fmla="*/ 696097 w 1178350"/>
              <a:gd name="connsiteY4" fmla="*/ 883910 h 913221"/>
              <a:gd name="connsiteX5" fmla="*/ 696687 w 1178350"/>
              <a:gd name="connsiteY5" fmla="*/ 736616 h 913221"/>
              <a:gd name="connsiteX6" fmla="*/ 661336 w 1178350"/>
              <a:gd name="connsiteY6" fmla="*/ 699498 h 913221"/>
              <a:gd name="connsiteX7" fmla="*/ 519934 w 1178350"/>
              <a:gd name="connsiteY7" fmla="*/ 699498 h 913221"/>
              <a:gd name="connsiteX8" fmla="*/ 484584 w 1178350"/>
              <a:gd name="connsiteY8" fmla="*/ 736616 h 913221"/>
              <a:gd name="connsiteX9" fmla="*/ 485173 w 1178350"/>
              <a:gd name="connsiteY9" fmla="*/ 883910 h 913221"/>
              <a:gd name="connsiteX10" fmla="*/ 455714 w 1178350"/>
              <a:gd name="connsiteY10" fmla="*/ 912780 h 913221"/>
              <a:gd name="connsiteX11" fmla="*/ 293691 w 1178350"/>
              <a:gd name="connsiteY11" fmla="*/ 912191 h 913221"/>
              <a:gd name="connsiteX12" fmla="*/ 237130 w 1178350"/>
              <a:gd name="connsiteY12" fmla="*/ 855040 h 913221"/>
              <a:gd name="connsiteX13" fmla="*/ 236541 w 1178350"/>
              <a:gd name="connsiteY13" fmla="*/ 421997 h 913221"/>
              <a:gd name="connsiteX14" fmla="*/ 230649 w 1178350"/>
              <a:gd name="connsiteY14" fmla="*/ 395484 h 913221"/>
              <a:gd name="connsiteX15" fmla="*/ 208260 w 1178350"/>
              <a:gd name="connsiteY15" fmla="*/ 407267 h 913221"/>
              <a:gd name="connsiteX16" fmla="*/ 110457 w 1178350"/>
              <a:gd name="connsiteY16" fmla="*/ 477968 h 913221"/>
              <a:gd name="connsiteX17" fmla="*/ 58021 w 1178350"/>
              <a:gd name="connsiteY17" fmla="*/ 493876 h 913221"/>
              <a:gd name="connsiteX18" fmla="*/ 2638 w 1178350"/>
              <a:gd name="connsiteY18" fmla="*/ 452634 h 913221"/>
              <a:gd name="connsiteX19" fmla="*/ 25616 w 1178350"/>
              <a:gd name="connsiteY19" fmla="*/ 390770 h 913221"/>
              <a:gd name="connsiteX20" fmla="*/ 211795 w 1178350"/>
              <a:gd name="connsiteY20" fmla="*/ 256439 h 913221"/>
              <a:gd name="connsiteX21" fmla="*/ 532307 w 1178350"/>
              <a:gd name="connsiteY21" fmla="*/ 26071 h 913221"/>
              <a:gd name="connsiteX22" fmla="*/ 648963 w 1178350"/>
              <a:gd name="connsiteY22" fmla="*/ 26071 h 913221"/>
              <a:gd name="connsiteX23" fmla="*/ 770923 w 1178350"/>
              <a:gd name="connsiteY23" fmla="*/ 113858 h 913221"/>
              <a:gd name="connsiteX24" fmla="*/ 798025 w 1178350"/>
              <a:gd name="connsiteY24" fmla="*/ 102075 h 913221"/>
              <a:gd name="connsiteX25" fmla="*/ 851051 w 1178350"/>
              <a:gd name="connsiteY25" fmla="*/ 50816 h 913221"/>
              <a:gd name="connsiteX26" fmla="*/ 904076 w 1178350"/>
              <a:gd name="connsiteY26" fmla="*/ 50816 h 913221"/>
              <a:gd name="connsiteX27" fmla="*/ 944140 w 1178350"/>
              <a:gd name="connsiteY27" fmla="*/ 90880 h 913221"/>
              <a:gd name="connsiteX28" fmla="*/ 943551 w 1178350"/>
              <a:gd name="connsiteY28" fmla="*/ 199878 h 913221"/>
              <a:gd name="connsiteX29" fmla="*/ 976545 w 1178350"/>
              <a:gd name="connsiteY29" fmla="*/ 262330 h 913221"/>
              <a:gd name="connsiteX30" fmla="*/ 1144460 w 1178350"/>
              <a:gd name="connsiteY30" fmla="*/ 381933 h 913221"/>
              <a:gd name="connsiteX31" fmla="*/ 1179810 w 1178350"/>
              <a:gd name="connsiteY31" fmla="*/ 429656 h 913221"/>
              <a:gd name="connsiteX32" fmla="*/ 1155065 w 1178350"/>
              <a:gd name="connsiteY32" fmla="*/ 482682 h 913221"/>
              <a:gd name="connsiteX33" fmla="*/ 1079651 w 1178350"/>
              <a:gd name="connsiteY33" fmla="*/ 482682 h 913221"/>
              <a:gd name="connsiteX34" fmla="*/ 978902 w 1178350"/>
              <a:gd name="connsiteY34" fmla="*/ 411392 h 913221"/>
              <a:gd name="connsiteX35" fmla="*/ 949443 w 1178350"/>
              <a:gd name="connsiteY35" fmla="*/ 395484 h 913221"/>
              <a:gd name="connsiteX36" fmla="*/ 944140 w 1178350"/>
              <a:gd name="connsiteY36" fmla="*/ 427888 h 913221"/>
              <a:gd name="connsiteX37" fmla="*/ 944140 w 1178350"/>
              <a:gd name="connsiteY37" fmla="*/ 641170 h 913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78350" h="913221">
                <a:moveTo>
                  <a:pt x="944140" y="641170"/>
                </a:moveTo>
                <a:cubicBezTo>
                  <a:pt x="944140" y="713049"/>
                  <a:pt x="944140" y="784339"/>
                  <a:pt x="944140" y="856219"/>
                </a:cubicBezTo>
                <a:cubicBezTo>
                  <a:pt x="944140" y="896872"/>
                  <a:pt x="930000" y="912191"/>
                  <a:pt x="889936" y="912780"/>
                </a:cubicBezTo>
                <a:cubicBezTo>
                  <a:pt x="835143" y="913369"/>
                  <a:pt x="779760" y="912191"/>
                  <a:pt x="724967" y="913369"/>
                </a:cubicBezTo>
                <a:cubicBezTo>
                  <a:pt x="703168" y="913958"/>
                  <a:pt x="695508" y="905710"/>
                  <a:pt x="696097" y="883910"/>
                </a:cubicBezTo>
                <a:cubicBezTo>
                  <a:pt x="697276" y="835009"/>
                  <a:pt x="695508" y="785518"/>
                  <a:pt x="696687" y="736616"/>
                </a:cubicBezTo>
                <a:cubicBezTo>
                  <a:pt x="697276" y="710693"/>
                  <a:pt x="688438" y="698909"/>
                  <a:pt x="661336" y="699498"/>
                </a:cubicBezTo>
                <a:cubicBezTo>
                  <a:pt x="614202" y="700677"/>
                  <a:pt x="567068" y="700677"/>
                  <a:pt x="519934" y="699498"/>
                </a:cubicBezTo>
                <a:cubicBezTo>
                  <a:pt x="492243" y="698909"/>
                  <a:pt x="483994" y="711282"/>
                  <a:pt x="484584" y="736616"/>
                </a:cubicBezTo>
                <a:cubicBezTo>
                  <a:pt x="485762" y="785518"/>
                  <a:pt x="483994" y="835009"/>
                  <a:pt x="485173" y="883910"/>
                </a:cubicBezTo>
                <a:cubicBezTo>
                  <a:pt x="485762" y="905710"/>
                  <a:pt x="477513" y="913369"/>
                  <a:pt x="455714" y="912780"/>
                </a:cubicBezTo>
                <a:cubicBezTo>
                  <a:pt x="401510" y="911601"/>
                  <a:pt x="347895" y="912780"/>
                  <a:pt x="293691" y="912191"/>
                </a:cubicBezTo>
                <a:cubicBezTo>
                  <a:pt x="251270" y="911601"/>
                  <a:pt x="237130" y="897461"/>
                  <a:pt x="237130" y="855040"/>
                </a:cubicBezTo>
                <a:cubicBezTo>
                  <a:pt x="237130" y="710693"/>
                  <a:pt x="237130" y="566345"/>
                  <a:pt x="236541" y="421997"/>
                </a:cubicBezTo>
                <a:cubicBezTo>
                  <a:pt x="236541" y="413159"/>
                  <a:pt x="241843" y="400197"/>
                  <a:pt x="230649" y="395484"/>
                </a:cubicBezTo>
                <a:cubicBezTo>
                  <a:pt x="222401" y="391949"/>
                  <a:pt x="215330" y="401965"/>
                  <a:pt x="208260" y="407267"/>
                </a:cubicBezTo>
                <a:cubicBezTo>
                  <a:pt x="175267" y="430834"/>
                  <a:pt x="142862" y="453812"/>
                  <a:pt x="110457" y="477968"/>
                </a:cubicBezTo>
                <a:cubicBezTo>
                  <a:pt x="94549" y="489752"/>
                  <a:pt x="77463" y="496233"/>
                  <a:pt x="58021" y="493876"/>
                </a:cubicBezTo>
                <a:cubicBezTo>
                  <a:pt x="31508" y="490930"/>
                  <a:pt x="10297" y="479736"/>
                  <a:pt x="2638" y="452634"/>
                </a:cubicBezTo>
                <a:cubicBezTo>
                  <a:pt x="-5021" y="427299"/>
                  <a:pt x="4406" y="406089"/>
                  <a:pt x="25616" y="390770"/>
                </a:cubicBezTo>
                <a:cubicBezTo>
                  <a:pt x="87479" y="345993"/>
                  <a:pt x="149343" y="301216"/>
                  <a:pt x="211795" y="256439"/>
                </a:cubicBezTo>
                <a:cubicBezTo>
                  <a:pt x="318436" y="179257"/>
                  <a:pt x="425077" y="102664"/>
                  <a:pt x="532307" y="26071"/>
                </a:cubicBezTo>
                <a:cubicBezTo>
                  <a:pt x="581208" y="-8690"/>
                  <a:pt x="599473" y="-8690"/>
                  <a:pt x="648963" y="26071"/>
                </a:cubicBezTo>
                <a:cubicBezTo>
                  <a:pt x="689616" y="54941"/>
                  <a:pt x="730270" y="84399"/>
                  <a:pt x="770923" y="113858"/>
                </a:cubicBezTo>
                <a:cubicBezTo>
                  <a:pt x="788009" y="126231"/>
                  <a:pt x="796846" y="129766"/>
                  <a:pt x="798025" y="102075"/>
                </a:cubicBezTo>
                <a:cubicBezTo>
                  <a:pt x="799792" y="57886"/>
                  <a:pt x="808630" y="50816"/>
                  <a:pt x="851051" y="50816"/>
                </a:cubicBezTo>
                <a:cubicBezTo>
                  <a:pt x="868726" y="50816"/>
                  <a:pt x="886401" y="50816"/>
                  <a:pt x="904076" y="50816"/>
                </a:cubicBezTo>
                <a:cubicBezTo>
                  <a:pt x="930589" y="50816"/>
                  <a:pt x="944140" y="64367"/>
                  <a:pt x="944140" y="90880"/>
                </a:cubicBezTo>
                <a:cubicBezTo>
                  <a:pt x="944140" y="127409"/>
                  <a:pt x="946497" y="163938"/>
                  <a:pt x="943551" y="199878"/>
                </a:cubicBezTo>
                <a:cubicBezTo>
                  <a:pt x="941194" y="229336"/>
                  <a:pt x="952978" y="246422"/>
                  <a:pt x="976545" y="262330"/>
                </a:cubicBezTo>
                <a:cubicBezTo>
                  <a:pt x="1033106" y="301216"/>
                  <a:pt x="1088488" y="341869"/>
                  <a:pt x="1144460" y="381933"/>
                </a:cubicBezTo>
                <a:cubicBezTo>
                  <a:pt x="1161546" y="394306"/>
                  <a:pt x="1178043" y="406089"/>
                  <a:pt x="1179810" y="429656"/>
                </a:cubicBezTo>
                <a:cubicBezTo>
                  <a:pt x="1181578" y="452045"/>
                  <a:pt x="1174508" y="470898"/>
                  <a:pt x="1155065" y="482682"/>
                </a:cubicBezTo>
                <a:cubicBezTo>
                  <a:pt x="1130320" y="498000"/>
                  <a:pt x="1103807" y="498589"/>
                  <a:pt x="1079651" y="482682"/>
                </a:cubicBezTo>
                <a:cubicBezTo>
                  <a:pt x="1045479" y="460293"/>
                  <a:pt x="1012485" y="434959"/>
                  <a:pt x="978902" y="411392"/>
                </a:cubicBezTo>
                <a:cubicBezTo>
                  <a:pt x="969475" y="404911"/>
                  <a:pt x="960048" y="390770"/>
                  <a:pt x="949443" y="395484"/>
                </a:cubicBezTo>
                <a:cubicBezTo>
                  <a:pt x="937659" y="400786"/>
                  <a:pt x="944140" y="416694"/>
                  <a:pt x="944140" y="427888"/>
                </a:cubicBezTo>
                <a:cubicBezTo>
                  <a:pt x="943551" y="499768"/>
                  <a:pt x="944140" y="570469"/>
                  <a:pt x="944140" y="641170"/>
                </a:cubicBezTo>
                <a:close/>
              </a:path>
            </a:pathLst>
          </a:custGeom>
          <a:solidFill>
            <a:schemeClr val="accent3">
              <a:lumMod val="75000"/>
            </a:schemeClr>
          </a:solidFill>
          <a:ln w="5876" cap="flat">
            <a:noFill/>
            <a:prstDash val="solid"/>
            <a:miter/>
          </a:ln>
        </p:spPr>
        <p:txBody>
          <a:bodyPr rtlCol="0" anchor="ctr"/>
          <a:lstStyle/>
          <a:p>
            <a:endParaRPr lang="en-US"/>
          </a:p>
        </p:txBody>
      </p:sp>
      <p:sp>
        <p:nvSpPr>
          <p:cNvPr id="74" name="Rectangle 16">
            <a:extLst>
              <a:ext uri="{FF2B5EF4-FFF2-40B4-BE49-F238E27FC236}">
                <a16:creationId xmlns:a16="http://schemas.microsoft.com/office/drawing/2014/main" xmlns="" id="{EEF08EDF-BFC9-42CA-BFA3-A58810E3E2B5}"/>
              </a:ext>
            </a:extLst>
          </p:cNvPr>
          <p:cNvSpPr/>
          <p:nvPr/>
        </p:nvSpPr>
        <p:spPr>
          <a:xfrm rot="2700000">
            <a:off x="9204555" y="5382618"/>
            <a:ext cx="176767" cy="318926"/>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75" name="Rectangle 16">
            <a:extLst>
              <a:ext uri="{FF2B5EF4-FFF2-40B4-BE49-F238E27FC236}">
                <a16:creationId xmlns:a16="http://schemas.microsoft.com/office/drawing/2014/main" xmlns="" id="{EEF08EDF-BFC9-42CA-BFA3-A58810E3E2B5}"/>
              </a:ext>
            </a:extLst>
          </p:cNvPr>
          <p:cNvSpPr/>
          <p:nvPr/>
        </p:nvSpPr>
        <p:spPr>
          <a:xfrm rot="8169076">
            <a:off x="8872898" y="5377744"/>
            <a:ext cx="169492" cy="320171"/>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dirty="0"/>
          </a:p>
        </p:txBody>
      </p:sp>
      <p:sp>
        <p:nvSpPr>
          <p:cNvPr id="3" name="TextBox 2"/>
          <p:cNvSpPr txBox="1"/>
          <p:nvPr/>
        </p:nvSpPr>
        <p:spPr>
          <a:xfrm>
            <a:off x="2081064" y="305852"/>
            <a:ext cx="8515349" cy="1446550"/>
          </a:xfrm>
          <a:prstGeom prst="rect">
            <a:avLst/>
          </a:prstGeom>
          <a:noFill/>
        </p:spPr>
        <p:txBody>
          <a:bodyPr wrap="square" rtlCol="0">
            <a:spAutoFit/>
          </a:bodyPr>
          <a:lstStyle/>
          <a:p>
            <a:pPr algn="ctr"/>
            <a:r>
              <a:rPr lang="en-US" sz="4400" b="1" dirty="0" smtClean="0"/>
              <a:t>Energy conservation measures -Cases</a:t>
            </a:r>
            <a:endParaRPr lang="en-US" sz="4400" b="1" dirty="0"/>
          </a:p>
        </p:txBody>
      </p:sp>
      <p:pic>
        <p:nvPicPr>
          <p:cNvPr id="27" name="Picture 26" descr="C:\Users\hp\Pictures\Screenshots\Screenshot (293).png"/>
          <p:cNvPicPr/>
          <p:nvPr/>
        </p:nvPicPr>
        <p:blipFill>
          <a:blip r:embed="rId2">
            <a:extLst>
              <a:ext uri="{28A0092B-C50C-407E-A947-70E740481C1C}">
                <a14:useLocalDpi xmlns:a14="http://schemas.microsoft.com/office/drawing/2010/main" val="0"/>
              </a:ext>
            </a:extLst>
          </a:blip>
          <a:srcRect/>
          <a:stretch>
            <a:fillRect/>
          </a:stretch>
        </p:blipFill>
        <p:spPr bwMode="auto">
          <a:xfrm>
            <a:off x="842871" y="2883355"/>
            <a:ext cx="2302049" cy="1917116"/>
          </a:xfrm>
          <a:prstGeom prst="rect">
            <a:avLst/>
          </a:prstGeom>
          <a:noFill/>
          <a:ln>
            <a:noFill/>
          </a:ln>
        </p:spPr>
      </p:pic>
    </p:spTree>
    <p:extLst>
      <p:ext uri="{BB962C8B-B14F-4D97-AF65-F5344CB8AC3E}">
        <p14:creationId xmlns:p14="http://schemas.microsoft.com/office/powerpoint/2010/main" val="3499013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22EACE2C-F0BB-4B26-BDA0-E1B66FC049A7}"/>
              </a:ext>
            </a:extLst>
          </p:cNvPr>
          <p:cNvSpPr txBox="1"/>
          <p:nvPr/>
        </p:nvSpPr>
        <p:spPr>
          <a:xfrm>
            <a:off x="6660267" y="2857630"/>
            <a:ext cx="4777152" cy="830997"/>
          </a:xfrm>
          <a:prstGeom prst="rect">
            <a:avLst/>
          </a:prstGeom>
          <a:noFill/>
        </p:spPr>
        <p:txBody>
          <a:bodyPr wrap="square" rtlCol="0" anchor="ctr">
            <a:spAutoFit/>
          </a:bodyPr>
          <a:lstStyle/>
          <a:p>
            <a:r>
              <a:rPr lang="en-US" altLang="ko-KR" sz="4800" b="1" dirty="0" smtClean="0">
                <a:solidFill>
                  <a:schemeClr val="bg1"/>
                </a:solidFill>
                <a:latin typeface="+mj-lt"/>
                <a:cs typeface="Arial" pitchFamily="34" charset="0"/>
              </a:rPr>
              <a:t>Data collection</a:t>
            </a:r>
            <a:endParaRPr lang="ko-KR" altLang="en-US" sz="4800" b="1" dirty="0">
              <a:solidFill>
                <a:schemeClr val="bg1"/>
              </a:solidFill>
              <a:latin typeface="+mj-lt"/>
              <a:cs typeface="Arial" pitchFamily="34" charset="0"/>
            </a:endParaRPr>
          </a:p>
        </p:txBody>
      </p:sp>
    </p:spTree>
    <p:extLst>
      <p:ext uri="{BB962C8B-B14F-4D97-AF65-F5344CB8AC3E}">
        <p14:creationId xmlns:p14="http://schemas.microsoft.com/office/powerpoint/2010/main" val="2605512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xmlns="" id="{9179E381-A181-4850-8163-206A10D8EA12}"/>
              </a:ext>
            </a:extLst>
          </p:cNvPr>
          <p:cNvGrpSpPr/>
          <p:nvPr/>
        </p:nvGrpSpPr>
        <p:grpSpPr>
          <a:xfrm>
            <a:off x="3920373" y="1896617"/>
            <a:ext cx="4351254" cy="3901104"/>
            <a:chOff x="4794869" y="2803448"/>
            <a:chExt cx="2781228" cy="2493501"/>
          </a:xfrm>
        </p:grpSpPr>
        <p:sp>
          <p:nvSpPr>
            <p:cNvPr id="21" name="Freeform: Shape 20">
              <a:extLst>
                <a:ext uri="{FF2B5EF4-FFF2-40B4-BE49-F238E27FC236}">
                  <a16:creationId xmlns:a16="http://schemas.microsoft.com/office/drawing/2014/main" xmlns="" id="{2A568398-CD12-44BD-9DBE-1FCFA868C2FA}"/>
                </a:ext>
              </a:extLst>
            </p:cNvPr>
            <p:cNvSpPr/>
            <p:nvPr/>
          </p:nvSpPr>
          <p:spPr>
            <a:xfrm>
              <a:off x="5190891" y="3445703"/>
              <a:ext cx="1873170" cy="1692747"/>
            </a:xfrm>
            <a:custGeom>
              <a:avLst/>
              <a:gdLst>
                <a:gd name="connsiteX0" fmla="*/ 1663345 w 1873170"/>
                <a:gd name="connsiteY0" fmla="*/ 829592 h 1692747"/>
                <a:gd name="connsiteX1" fmla="*/ 1782942 w 1873170"/>
                <a:gd name="connsiteY1" fmla="*/ 932506 h 1692747"/>
                <a:gd name="connsiteX2" fmla="*/ 1697795 w 1873170"/>
                <a:gd name="connsiteY2" fmla="*/ 1086336 h 1692747"/>
                <a:gd name="connsiteX3" fmla="*/ 1727910 w 1873170"/>
                <a:gd name="connsiteY3" fmla="*/ 1113202 h 1692747"/>
                <a:gd name="connsiteX4" fmla="*/ 1802442 w 1873170"/>
                <a:gd name="connsiteY4" fmla="*/ 1237999 h 1692747"/>
                <a:gd name="connsiteX5" fmla="*/ 1873074 w 1873170"/>
                <a:gd name="connsiteY5" fmla="*/ 1564074 h 1692747"/>
                <a:gd name="connsiteX6" fmla="*/ 1873074 w 1873170"/>
                <a:gd name="connsiteY6" fmla="*/ 1577724 h 1692747"/>
                <a:gd name="connsiteX7" fmla="*/ 1731593 w 1873170"/>
                <a:gd name="connsiteY7" fmla="*/ 1577724 h 1692747"/>
                <a:gd name="connsiteX8" fmla="*/ 1731593 w 1873170"/>
                <a:gd name="connsiteY8" fmla="*/ 1692747 h 1692747"/>
                <a:gd name="connsiteX9" fmla="*/ 1577114 w 1873170"/>
                <a:gd name="connsiteY9" fmla="*/ 1692747 h 1692747"/>
                <a:gd name="connsiteX10" fmla="*/ 1577114 w 1873170"/>
                <a:gd name="connsiteY10" fmla="*/ 1578374 h 1692747"/>
                <a:gd name="connsiteX11" fmla="*/ 1436934 w 1873170"/>
                <a:gd name="connsiteY11" fmla="*/ 1578374 h 1692747"/>
                <a:gd name="connsiteX12" fmla="*/ 1437151 w 1873170"/>
                <a:gd name="connsiteY12" fmla="*/ 1526809 h 1692747"/>
                <a:gd name="connsiteX13" fmla="*/ 1512332 w 1873170"/>
                <a:gd name="connsiteY13" fmla="*/ 1222616 h 1692747"/>
                <a:gd name="connsiteX14" fmla="*/ 1570614 w 1873170"/>
                <a:gd name="connsiteY14" fmla="*/ 1124251 h 1692747"/>
                <a:gd name="connsiteX15" fmla="*/ 1609830 w 1873170"/>
                <a:gd name="connsiteY15" fmla="*/ 1085686 h 1692747"/>
                <a:gd name="connsiteX16" fmla="*/ 1531398 w 1873170"/>
                <a:gd name="connsiteY16" fmla="*/ 1008988 h 1692747"/>
                <a:gd name="connsiteX17" fmla="*/ 1527499 w 1873170"/>
                <a:gd name="connsiteY17" fmla="*/ 925140 h 1692747"/>
                <a:gd name="connsiteX18" fmla="*/ 1663345 w 1873170"/>
                <a:gd name="connsiteY18" fmla="*/ 829592 h 1692747"/>
                <a:gd name="connsiteX19" fmla="*/ 231945 w 1873170"/>
                <a:gd name="connsiteY19" fmla="*/ 502840 h 1692747"/>
                <a:gd name="connsiteX20" fmla="*/ 364243 w 1873170"/>
                <a:gd name="connsiteY20" fmla="*/ 561365 h 1692747"/>
                <a:gd name="connsiteX21" fmla="*/ 311378 w 1873170"/>
                <a:gd name="connsiteY21" fmla="*/ 843458 h 1692747"/>
                <a:gd name="connsiteX22" fmla="*/ 352760 w 1873170"/>
                <a:gd name="connsiteY22" fmla="*/ 859925 h 1692747"/>
                <a:gd name="connsiteX23" fmla="*/ 416892 w 1873170"/>
                <a:gd name="connsiteY23" fmla="*/ 917990 h 1692747"/>
                <a:gd name="connsiteX24" fmla="*/ 418842 w 1873170"/>
                <a:gd name="connsiteY24" fmla="*/ 931639 h 1692747"/>
                <a:gd name="connsiteX25" fmla="*/ 355360 w 1873170"/>
                <a:gd name="connsiteY25" fmla="*/ 1196400 h 1692747"/>
                <a:gd name="connsiteX26" fmla="*/ 338894 w 1873170"/>
                <a:gd name="connsiteY26" fmla="*/ 1406561 h 1692747"/>
                <a:gd name="connsiteX27" fmla="*/ 339327 w 1873170"/>
                <a:gd name="connsiteY27" fmla="*/ 1413278 h 1692747"/>
                <a:gd name="connsiteX28" fmla="*/ 407142 w 1873170"/>
                <a:gd name="connsiteY28" fmla="*/ 1413278 h 1692747"/>
                <a:gd name="connsiteX29" fmla="*/ 402376 w 1873170"/>
                <a:gd name="connsiteY29" fmla="*/ 1424328 h 1692747"/>
                <a:gd name="connsiteX30" fmla="*/ 351894 w 1873170"/>
                <a:gd name="connsiteY30" fmla="*/ 1503625 h 1692747"/>
                <a:gd name="connsiteX31" fmla="*/ 346044 w 1873170"/>
                <a:gd name="connsiteY31" fmla="*/ 1516842 h 1692747"/>
                <a:gd name="connsiteX32" fmla="*/ 345833 w 1873170"/>
                <a:gd name="connsiteY32" fmla="*/ 1692747 h 1692747"/>
                <a:gd name="connsiteX33" fmla="*/ 117464 w 1873170"/>
                <a:gd name="connsiteY33" fmla="*/ 1692747 h 1692747"/>
                <a:gd name="connsiteX34" fmla="*/ 117249 w 1873170"/>
                <a:gd name="connsiteY34" fmla="*/ 1518575 h 1692747"/>
                <a:gd name="connsiteX35" fmla="*/ 113999 w 1873170"/>
                <a:gd name="connsiteY35" fmla="*/ 1506659 h 1692747"/>
                <a:gd name="connsiteX36" fmla="*/ 23001 w 1873170"/>
                <a:gd name="connsiteY36" fmla="*/ 1317297 h 1692747"/>
                <a:gd name="connsiteX37" fmla="*/ 7402 w 1873170"/>
                <a:gd name="connsiteY37" fmla="*/ 1028270 h 1692747"/>
                <a:gd name="connsiteX38" fmla="*/ 36651 w 1873170"/>
                <a:gd name="connsiteY38" fmla="*/ 933590 h 1692747"/>
                <a:gd name="connsiteX39" fmla="*/ 143465 w 1873170"/>
                <a:gd name="connsiteY39" fmla="*/ 846708 h 1692747"/>
                <a:gd name="connsiteX40" fmla="*/ 152998 w 1873170"/>
                <a:gd name="connsiteY40" fmla="*/ 843892 h 1692747"/>
                <a:gd name="connsiteX41" fmla="*/ 99483 w 1873170"/>
                <a:gd name="connsiteY41" fmla="*/ 560498 h 1692747"/>
                <a:gd name="connsiteX42" fmla="*/ 231945 w 1873170"/>
                <a:gd name="connsiteY42" fmla="*/ 502840 h 1692747"/>
                <a:gd name="connsiteX43" fmla="*/ 715018 w 1873170"/>
                <a:gd name="connsiteY43" fmla="*/ 141258 h 1692747"/>
                <a:gd name="connsiteX44" fmla="*/ 947062 w 1873170"/>
                <a:gd name="connsiteY44" fmla="*/ 325421 h 1692747"/>
                <a:gd name="connsiteX45" fmla="*/ 795616 w 1873170"/>
                <a:gd name="connsiteY45" fmla="*/ 606647 h 1692747"/>
                <a:gd name="connsiteX46" fmla="*/ 840032 w 1873170"/>
                <a:gd name="connsiteY46" fmla="*/ 655829 h 1692747"/>
                <a:gd name="connsiteX47" fmla="*/ 951612 w 1873170"/>
                <a:gd name="connsiteY47" fmla="*/ 853858 h 1692747"/>
                <a:gd name="connsiteX48" fmla="*/ 1049327 w 1873170"/>
                <a:gd name="connsiteY48" fmla="*/ 1224133 h 1692747"/>
                <a:gd name="connsiteX49" fmla="*/ 1062543 w 1873170"/>
                <a:gd name="connsiteY49" fmla="*/ 1374929 h 1692747"/>
                <a:gd name="connsiteX50" fmla="*/ 1062543 w 1873170"/>
                <a:gd name="connsiteY50" fmla="*/ 1387062 h 1692747"/>
                <a:gd name="connsiteX51" fmla="*/ 841115 w 1873170"/>
                <a:gd name="connsiteY51" fmla="*/ 1387062 h 1692747"/>
                <a:gd name="connsiteX52" fmla="*/ 841115 w 1873170"/>
                <a:gd name="connsiteY52" fmla="*/ 1692747 h 1692747"/>
                <a:gd name="connsiteX53" fmla="*/ 586538 w 1873170"/>
                <a:gd name="connsiteY53" fmla="*/ 1692747 h 1692747"/>
                <a:gd name="connsiteX54" fmla="*/ 586538 w 1873170"/>
                <a:gd name="connsiteY54" fmla="*/ 1387712 h 1692747"/>
                <a:gd name="connsiteX55" fmla="*/ 364027 w 1873170"/>
                <a:gd name="connsiteY55" fmla="*/ 1387712 h 1692747"/>
                <a:gd name="connsiteX56" fmla="*/ 367493 w 1873170"/>
                <a:gd name="connsiteY56" fmla="*/ 1315130 h 1692747"/>
                <a:gd name="connsiteX57" fmla="*/ 423392 w 1873170"/>
                <a:gd name="connsiteY57" fmla="*/ 1008121 h 1692747"/>
                <a:gd name="connsiteX58" fmla="*/ 534106 w 1873170"/>
                <a:gd name="connsiteY58" fmla="*/ 732961 h 1692747"/>
                <a:gd name="connsiteX59" fmla="*/ 633987 w 1873170"/>
                <a:gd name="connsiteY59" fmla="*/ 610331 h 1692747"/>
                <a:gd name="connsiteX60" fmla="*/ 635720 w 1873170"/>
                <a:gd name="connsiteY60" fmla="*/ 607731 h 1692747"/>
                <a:gd name="connsiteX61" fmla="*/ 480591 w 1873170"/>
                <a:gd name="connsiteY61" fmla="*/ 326287 h 1692747"/>
                <a:gd name="connsiteX62" fmla="*/ 715018 w 1873170"/>
                <a:gd name="connsiteY62" fmla="*/ 141258 h 1692747"/>
                <a:gd name="connsiteX63" fmla="*/ 1244755 w 1873170"/>
                <a:gd name="connsiteY63" fmla="*/ 429 h 1692747"/>
                <a:gd name="connsiteX64" fmla="*/ 1466400 w 1873170"/>
                <a:gd name="connsiteY64" fmla="*/ 186758 h 1692747"/>
                <a:gd name="connsiteX65" fmla="*/ 1335103 w 1873170"/>
                <a:gd name="connsiteY65" fmla="*/ 467767 h 1692747"/>
                <a:gd name="connsiteX66" fmla="*/ 1338570 w 1873170"/>
                <a:gd name="connsiteY66" fmla="*/ 469934 h 1692747"/>
                <a:gd name="connsiteX67" fmla="*/ 1516882 w 1873170"/>
                <a:gd name="connsiteY67" fmla="*/ 643263 h 1692747"/>
                <a:gd name="connsiteX68" fmla="*/ 1545048 w 1873170"/>
                <a:gd name="connsiteY68" fmla="*/ 840642 h 1692747"/>
                <a:gd name="connsiteX69" fmla="*/ 1540931 w 1873170"/>
                <a:gd name="connsiteY69" fmla="*/ 851042 h 1692747"/>
                <a:gd name="connsiteX70" fmla="*/ 1524249 w 1873170"/>
                <a:gd name="connsiteY70" fmla="*/ 1051237 h 1692747"/>
                <a:gd name="connsiteX71" fmla="*/ 1526632 w 1873170"/>
                <a:gd name="connsiteY71" fmla="*/ 1060986 h 1692747"/>
                <a:gd name="connsiteX72" fmla="*/ 1425884 w 1873170"/>
                <a:gd name="connsiteY72" fmla="*/ 1329646 h 1692747"/>
                <a:gd name="connsiteX73" fmla="*/ 1389702 w 1873170"/>
                <a:gd name="connsiteY73" fmla="*/ 1378179 h 1692747"/>
                <a:gd name="connsiteX74" fmla="*/ 1384935 w 1873170"/>
                <a:gd name="connsiteY74" fmla="*/ 1389445 h 1692747"/>
                <a:gd name="connsiteX75" fmla="*/ 1384723 w 1873170"/>
                <a:gd name="connsiteY75" fmla="*/ 1692747 h 1692747"/>
                <a:gd name="connsiteX76" fmla="*/ 1070559 w 1873170"/>
                <a:gd name="connsiteY76" fmla="*/ 1692747 h 1692747"/>
                <a:gd name="connsiteX77" fmla="*/ 1070559 w 1873170"/>
                <a:gd name="connsiteY77" fmla="*/ 1415228 h 1692747"/>
                <a:gd name="connsiteX78" fmla="*/ 1088109 w 1873170"/>
                <a:gd name="connsiteY78" fmla="*/ 1413494 h 1692747"/>
                <a:gd name="connsiteX79" fmla="*/ 1087893 w 1873170"/>
                <a:gd name="connsiteY79" fmla="*/ 1346546 h 1692747"/>
                <a:gd name="connsiteX80" fmla="*/ 1035027 w 1873170"/>
                <a:gd name="connsiteY80" fmla="*/ 1022637 h 1692747"/>
                <a:gd name="connsiteX81" fmla="*/ 921930 w 1873170"/>
                <a:gd name="connsiteY81" fmla="*/ 729928 h 1692747"/>
                <a:gd name="connsiteX82" fmla="*/ 919546 w 1873170"/>
                <a:gd name="connsiteY82" fmla="*/ 720828 h 1692747"/>
                <a:gd name="connsiteX83" fmla="*/ 977612 w 1873170"/>
                <a:gd name="connsiteY83" fmla="*/ 562882 h 1692747"/>
                <a:gd name="connsiteX84" fmla="*/ 1112375 w 1873170"/>
                <a:gd name="connsiteY84" fmla="*/ 471017 h 1692747"/>
                <a:gd name="connsiteX85" fmla="*/ 1121475 w 1873170"/>
                <a:gd name="connsiteY85" fmla="*/ 468417 h 1692747"/>
                <a:gd name="connsiteX86" fmla="*/ 999061 w 1873170"/>
                <a:gd name="connsiteY86" fmla="*/ 337554 h 1692747"/>
                <a:gd name="connsiteX87" fmla="*/ 996895 w 1873170"/>
                <a:gd name="connsiteY87" fmla="*/ 159892 h 1692747"/>
                <a:gd name="connsiteX88" fmla="*/ 1244755 w 1873170"/>
                <a:gd name="connsiteY88" fmla="*/ 429 h 1692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873170" h="1692747">
                  <a:moveTo>
                    <a:pt x="1663345" y="829592"/>
                  </a:moveTo>
                  <a:cubicBezTo>
                    <a:pt x="1718594" y="832625"/>
                    <a:pt x="1770809" y="876391"/>
                    <a:pt x="1782942" y="932506"/>
                  </a:cubicBezTo>
                  <a:cubicBezTo>
                    <a:pt x="1795942" y="993605"/>
                    <a:pt x="1766909" y="1059253"/>
                    <a:pt x="1697795" y="1086336"/>
                  </a:cubicBezTo>
                  <a:cubicBezTo>
                    <a:pt x="1707977" y="1095219"/>
                    <a:pt x="1718811" y="1103452"/>
                    <a:pt x="1727910" y="1113202"/>
                  </a:cubicBezTo>
                  <a:cubicBezTo>
                    <a:pt x="1761926" y="1149168"/>
                    <a:pt x="1784026" y="1192716"/>
                    <a:pt x="1802442" y="1237999"/>
                  </a:cubicBezTo>
                  <a:cubicBezTo>
                    <a:pt x="1844907" y="1342429"/>
                    <a:pt x="1869173" y="1451193"/>
                    <a:pt x="1873074" y="1564074"/>
                  </a:cubicBezTo>
                  <a:cubicBezTo>
                    <a:pt x="1873290" y="1568407"/>
                    <a:pt x="1873074" y="1572524"/>
                    <a:pt x="1873074" y="1577724"/>
                  </a:cubicBezTo>
                  <a:cubicBezTo>
                    <a:pt x="1825408" y="1577724"/>
                    <a:pt x="1779043" y="1577724"/>
                    <a:pt x="1731593" y="1577724"/>
                  </a:cubicBezTo>
                  <a:lnTo>
                    <a:pt x="1731593" y="1692747"/>
                  </a:lnTo>
                  <a:lnTo>
                    <a:pt x="1577114" y="1692747"/>
                  </a:lnTo>
                  <a:lnTo>
                    <a:pt x="1577114" y="1578374"/>
                  </a:lnTo>
                  <a:cubicBezTo>
                    <a:pt x="1530532" y="1578374"/>
                    <a:pt x="1483733" y="1578374"/>
                    <a:pt x="1436934" y="1578374"/>
                  </a:cubicBezTo>
                  <a:cubicBezTo>
                    <a:pt x="1436934" y="1560391"/>
                    <a:pt x="1435634" y="1543491"/>
                    <a:pt x="1437151" y="1526809"/>
                  </a:cubicBezTo>
                  <a:cubicBezTo>
                    <a:pt x="1446034" y="1421511"/>
                    <a:pt x="1470083" y="1319680"/>
                    <a:pt x="1512332" y="1222616"/>
                  </a:cubicBezTo>
                  <a:cubicBezTo>
                    <a:pt x="1527715" y="1187517"/>
                    <a:pt x="1545481" y="1153501"/>
                    <a:pt x="1570614" y="1124251"/>
                  </a:cubicBezTo>
                  <a:cubicBezTo>
                    <a:pt x="1582531" y="1110385"/>
                    <a:pt x="1596613" y="1098469"/>
                    <a:pt x="1609830" y="1085686"/>
                  </a:cubicBezTo>
                  <a:cubicBezTo>
                    <a:pt x="1573864" y="1071603"/>
                    <a:pt x="1546348" y="1046687"/>
                    <a:pt x="1531398" y="1008988"/>
                  </a:cubicBezTo>
                  <a:cubicBezTo>
                    <a:pt x="1520565" y="981472"/>
                    <a:pt x="1519699" y="953522"/>
                    <a:pt x="1527499" y="925140"/>
                  </a:cubicBezTo>
                  <a:cubicBezTo>
                    <a:pt x="1542231" y="871408"/>
                    <a:pt x="1595097" y="825909"/>
                    <a:pt x="1663345" y="829592"/>
                  </a:cubicBezTo>
                  <a:close/>
                  <a:moveTo>
                    <a:pt x="231945" y="502840"/>
                  </a:moveTo>
                  <a:cubicBezTo>
                    <a:pt x="280125" y="502975"/>
                    <a:pt x="328278" y="522475"/>
                    <a:pt x="364243" y="561365"/>
                  </a:cubicBezTo>
                  <a:cubicBezTo>
                    <a:pt x="438125" y="641096"/>
                    <a:pt x="425342" y="787126"/>
                    <a:pt x="311378" y="843458"/>
                  </a:cubicBezTo>
                  <a:cubicBezTo>
                    <a:pt x="324811" y="848875"/>
                    <a:pt x="339327" y="853641"/>
                    <a:pt x="352760" y="859925"/>
                  </a:cubicBezTo>
                  <a:cubicBezTo>
                    <a:pt x="379843" y="872708"/>
                    <a:pt x="401076" y="892641"/>
                    <a:pt x="416892" y="917990"/>
                  </a:cubicBezTo>
                  <a:cubicBezTo>
                    <a:pt x="419059" y="921673"/>
                    <a:pt x="420142" y="927523"/>
                    <a:pt x="418842" y="931639"/>
                  </a:cubicBezTo>
                  <a:cubicBezTo>
                    <a:pt x="390892" y="1018304"/>
                    <a:pt x="369443" y="1106485"/>
                    <a:pt x="355360" y="1196400"/>
                  </a:cubicBezTo>
                  <a:cubicBezTo>
                    <a:pt x="344310" y="1265948"/>
                    <a:pt x="337377" y="1335929"/>
                    <a:pt x="338894" y="1406561"/>
                  </a:cubicBezTo>
                  <a:cubicBezTo>
                    <a:pt x="338894" y="1408295"/>
                    <a:pt x="339111" y="1410028"/>
                    <a:pt x="339327" y="1413278"/>
                  </a:cubicBezTo>
                  <a:cubicBezTo>
                    <a:pt x="361210" y="1413278"/>
                    <a:pt x="383093" y="1413278"/>
                    <a:pt x="407142" y="1413278"/>
                  </a:cubicBezTo>
                  <a:cubicBezTo>
                    <a:pt x="404975" y="1418261"/>
                    <a:pt x="404109" y="1421511"/>
                    <a:pt x="402376" y="1424328"/>
                  </a:cubicBezTo>
                  <a:cubicBezTo>
                    <a:pt x="385693" y="1450760"/>
                    <a:pt x="368576" y="1476976"/>
                    <a:pt x="351894" y="1503625"/>
                  </a:cubicBezTo>
                  <a:cubicBezTo>
                    <a:pt x="349293" y="1507742"/>
                    <a:pt x="346044" y="1512292"/>
                    <a:pt x="346044" y="1516842"/>
                  </a:cubicBezTo>
                  <a:lnTo>
                    <a:pt x="345833" y="1692747"/>
                  </a:lnTo>
                  <a:lnTo>
                    <a:pt x="117464" y="1692747"/>
                  </a:lnTo>
                  <a:lnTo>
                    <a:pt x="117249" y="1518575"/>
                  </a:lnTo>
                  <a:cubicBezTo>
                    <a:pt x="117249" y="1514459"/>
                    <a:pt x="116383" y="1509476"/>
                    <a:pt x="113999" y="1506659"/>
                  </a:cubicBezTo>
                  <a:cubicBezTo>
                    <a:pt x="66767" y="1451627"/>
                    <a:pt x="40118" y="1386412"/>
                    <a:pt x="23001" y="1317297"/>
                  </a:cubicBezTo>
                  <a:cubicBezTo>
                    <a:pt x="-615" y="1222183"/>
                    <a:pt x="-6464" y="1125551"/>
                    <a:pt x="7402" y="1028270"/>
                  </a:cubicBezTo>
                  <a:cubicBezTo>
                    <a:pt x="12168" y="995338"/>
                    <a:pt x="21051" y="963489"/>
                    <a:pt x="36651" y="933590"/>
                  </a:cubicBezTo>
                  <a:cubicBezTo>
                    <a:pt x="59834" y="889391"/>
                    <a:pt x="95367" y="860358"/>
                    <a:pt x="143465" y="846708"/>
                  </a:cubicBezTo>
                  <a:cubicBezTo>
                    <a:pt x="146499" y="845842"/>
                    <a:pt x="149532" y="844975"/>
                    <a:pt x="152998" y="843892"/>
                  </a:cubicBezTo>
                  <a:cubicBezTo>
                    <a:pt x="37518" y="787126"/>
                    <a:pt x="24518" y="640663"/>
                    <a:pt x="99483" y="560498"/>
                  </a:cubicBezTo>
                  <a:cubicBezTo>
                    <a:pt x="135557" y="521933"/>
                    <a:pt x="183764" y="502704"/>
                    <a:pt x="231945" y="502840"/>
                  </a:cubicBezTo>
                  <a:close/>
                  <a:moveTo>
                    <a:pt x="715018" y="141258"/>
                  </a:moveTo>
                  <a:cubicBezTo>
                    <a:pt x="824866" y="141475"/>
                    <a:pt x="921496" y="218173"/>
                    <a:pt x="947062" y="325421"/>
                  </a:cubicBezTo>
                  <a:cubicBezTo>
                    <a:pt x="974795" y="442635"/>
                    <a:pt x="910447" y="567648"/>
                    <a:pt x="795616" y="606647"/>
                  </a:cubicBezTo>
                  <a:cubicBezTo>
                    <a:pt x="809699" y="622247"/>
                    <a:pt x="825515" y="638496"/>
                    <a:pt x="840032" y="655829"/>
                  </a:cubicBezTo>
                  <a:cubicBezTo>
                    <a:pt x="889430" y="714978"/>
                    <a:pt x="923013" y="783010"/>
                    <a:pt x="951612" y="853858"/>
                  </a:cubicBezTo>
                  <a:cubicBezTo>
                    <a:pt x="999711" y="973022"/>
                    <a:pt x="1032210" y="1096736"/>
                    <a:pt x="1049327" y="1224133"/>
                  </a:cubicBezTo>
                  <a:cubicBezTo>
                    <a:pt x="1056043" y="1274181"/>
                    <a:pt x="1058426" y="1324663"/>
                    <a:pt x="1062543" y="1374929"/>
                  </a:cubicBezTo>
                  <a:cubicBezTo>
                    <a:pt x="1062760" y="1378395"/>
                    <a:pt x="1062543" y="1382078"/>
                    <a:pt x="1062543" y="1387062"/>
                  </a:cubicBezTo>
                  <a:cubicBezTo>
                    <a:pt x="988662" y="1387062"/>
                    <a:pt x="915430" y="1387062"/>
                    <a:pt x="841115" y="1387062"/>
                  </a:cubicBezTo>
                  <a:lnTo>
                    <a:pt x="841115" y="1692747"/>
                  </a:lnTo>
                  <a:lnTo>
                    <a:pt x="586538" y="1692747"/>
                  </a:lnTo>
                  <a:lnTo>
                    <a:pt x="586538" y="1387712"/>
                  </a:lnTo>
                  <a:cubicBezTo>
                    <a:pt x="513306" y="1387712"/>
                    <a:pt x="439425" y="1387712"/>
                    <a:pt x="364027" y="1387712"/>
                  </a:cubicBezTo>
                  <a:cubicBezTo>
                    <a:pt x="365110" y="1362362"/>
                    <a:pt x="365543" y="1338746"/>
                    <a:pt x="367493" y="1315130"/>
                  </a:cubicBezTo>
                  <a:cubicBezTo>
                    <a:pt x="375943" y="1210916"/>
                    <a:pt x="395009" y="1108652"/>
                    <a:pt x="423392" y="1008121"/>
                  </a:cubicBezTo>
                  <a:cubicBezTo>
                    <a:pt x="450475" y="912573"/>
                    <a:pt x="484057" y="819409"/>
                    <a:pt x="534106" y="732961"/>
                  </a:cubicBezTo>
                  <a:cubicBezTo>
                    <a:pt x="560755" y="686812"/>
                    <a:pt x="591304" y="643480"/>
                    <a:pt x="633987" y="610331"/>
                  </a:cubicBezTo>
                  <a:cubicBezTo>
                    <a:pt x="634853" y="609680"/>
                    <a:pt x="635070" y="608597"/>
                    <a:pt x="635720" y="607731"/>
                  </a:cubicBezTo>
                  <a:cubicBezTo>
                    <a:pt x="518073" y="568082"/>
                    <a:pt x="452858" y="443285"/>
                    <a:pt x="480591" y="326287"/>
                  </a:cubicBezTo>
                  <a:cubicBezTo>
                    <a:pt x="506373" y="216874"/>
                    <a:pt x="603221" y="141042"/>
                    <a:pt x="715018" y="141258"/>
                  </a:cubicBezTo>
                  <a:close/>
                  <a:moveTo>
                    <a:pt x="1244755" y="429"/>
                  </a:moveTo>
                  <a:cubicBezTo>
                    <a:pt x="1348753" y="6279"/>
                    <a:pt x="1440617" y="82977"/>
                    <a:pt x="1466400" y="186758"/>
                  </a:cubicBezTo>
                  <a:cubicBezTo>
                    <a:pt x="1492833" y="293355"/>
                    <a:pt x="1446251" y="411219"/>
                    <a:pt x="1335103" y="467767"/>
                  </a:cubicBezTo>
                  <a:cubicBezTo>
                    <a:pt x="1336403" y="468634"/>
                    <a:pt x="1337486" y="469717"/>
                    <a:pt x="1338570" y="469934"/>
                  </a:cubicBezTo>
                  <a:cubicBezTo>
                    <a:pt x="1431734" y="492900"/>
                    <a:pt x="1487633" y="554649"/>
                    <a:pt x="1516882" y="643263"/>
                  </a:cubicBezTo>
                  <a:cubicBezTo>
                    <a:pt x="1538115" y="707395"/>
                    <a:pt x="1543965" y="773693"/>
                    <a:pt x="1545048" y="840642"/>
                  </a:cubicBezTo>
                  <a:cubicBezTo>
                    <a:pt x="1545048" y="844108"/>
                    <a:pt x="1543315" y="848441"/>
                    <a:pt x="1540931" y="851042"/>
                  </a:cubicBezTo>
                  <a:cubicBezTo>
                    <a:pt x="1487633" y="911057"/>
                    <a:pt x="1481566" y="984505"/>
                    <a:pt x="1524249" y="1051237"/>
                  </a:cubicBezTo>
                  <a:cubicBezTo>
                    <a:pt x="1525982" y="1054053"/>
                    <a:pt x="1527282" y="1057953"/>
                    <a:pt x="1526632" y="1060986"/>
                  </a:cubicBezTo>
                  <a:cubicBezTo>
                    <a:pt x="1508432" y="1156317"/>
                    <a:pt x="1479400" y="1247532"/>
                    <a:pt x="1425884" y="1329646"/>
                  </a:cubicBezTo>
                  <a:cubicBezTo>
                    <a:pt x="1414835" y="1346546"/>
                    <a:pt x="1401618" y="1361929"/>
                    <a:pt x="1389702" y="1378179"/>
                  </a:cubicBezTo>
                  <a:cubicBezTo>
                    <a:pt x="1387319" y="1381429"/>
                    <a:pt x="1384935" y="1385545"/>
                    <a:pt x="1384935" y="1389445"/>
                  </a:cubicBezTo>
                  <a:lnTo>
                    <a:pt x="1384723" y="1692747"/>
                  </a:lnTo>
                  <a:lnTo>
                    <a:pt x="1070559" y="1692747"/>
                  </a:lnTo>
                  <a:lnTo>
                    <a:pt x="1070559" y="1415228"/>
                  </a:lnTo>
                  <a:cubicBezTo>
                    <a:pt x="1076626" y="1414578"/>
                    <a:pt x="1081826" y="1414144"/>
                    <a:pt x="1088109" y="1413494"/>
                  </a:cubicBezTo>
                  <a:cubicBezTo>
                    <a:pt x="1088109" y="1390962"/>
                    <a:pt x="1088976" y="1368862"/>
                    <a:pt x="1087893" y="1346546"/>
                  </a:cubicBezTo>
                  <a:cubicBezTo>
                    <a:pt x="1082476" y="1236699"/>
                    <a:pt x="1063626" y="1128801"/>
                    <a:pt x="1035027" y="1022637"/>
                  </a:cubicBezTo>
                  <a:cubicBezTo>
                    <a:pt x="1007728" y="921023"/>
                    <a:pt x="973062" y="822226"/>
                    <a:pt x="921930" y="729928"/>
                  </a:cubicBezTo>
                  <a:cubicBezTo>
                    <a:pt x="920413" y="727328"/>
                    <a:pt x="919113" y="723645"/>
                    <a:pt x="919546" y="720828"/>
                  </a:cubicBezTo>
                  <a:cubicBezTo>
                    <a:pt x="929079" y="664496"/>
                    <a:pt x="944463" y="610331"/>
                    <a:pt x="977612" y="562882"/>
                  </a:cubicBezTo>
                  <a:cubicBezTo>
                    <a:pt x="1010978" y="515216"/>
                    <a:pt x="1056910" y="485967"/>
                    <a:pt x="1112375" y="471017"/>
                  </a:cubicBezTo>
                  <a:cubicBezTo>
                    <a:pt x="1114759" y="470367"/>
                    <a:pt x="1116925" y="469717"/>
                    <a:pt x="1121475" y="468417"/>
                  </a:cubicBezTo>
                  <a:cubicBezTo>
                    <a:pt x="1063843" y="438735"/>
                    <a:pt x="1022461" y="396269"/>
                    <a:pt x="999061" y="337554"/>
                  </a:cubicBezTo>
                  <a:cubicBezTo>
                    <a:pt x="975662" y="278839"/>
                    <a:pt x="974795" y="219257"/>
                    <a:pt x="996895" y="159892"/>
                  </a:cubicBezTo>
                  <a:cubicBezTo>
                    <a:pt x="1035027" y="57411"/>
                    <a:pt x="1133608" y="-5855"/>
                    <a:pt x="1244755" y="429"/>
                  </a:cubicBezTo>
                  <a:close/>
                </a:path>
              </a:pathLst>
            </a:custGeom>
            <a:solidFill>
              <a:schemeClr val="accent4"/>
            </a:solidFill>
            <a:ln w="6001" cap="flat">
              <a:noFill/>
              <a:prstDash val="solid"/>
              <a:miter/>
            </a:ln>
          </p:spPr>
          <p:txBody>
            <a:bodyPr wrap="square" rtlCol="0" anchor="ctr">
              <a:noAutofit/>
            </a:bodyPr>
            <a:lstStyle/>
            <a:p>
              <a:endParaRPr lang="en-US" dirty="0"/>
            </a:p>
          </p:txBody>
        </p:sp>
        <p:sp>
          <p:nvSpPr>
            <p:cNvPr id="23" name="Freeform: Shape 22">
              <a:extLst>
                <a:ext uri="{FF2B5EF4-FFF2-40B4-BE49-F238E27FC236}">
                  <a16:creationId xmlns:a16="http://schemas.microsoft.com/office/drawing/2014/main" xmlns="" id="{96C49872-15E8-4294-AEAA-26CFDACBE1A5}"/>
                </a:ext>
              </a:extLst>
            </p:cNvPr>
            <p:cNvSpPr/>
            <p:nvPr/>
          </p:nvSpPr>
          <p:spPr>
            <a:xfrm>
              <a:off x="4794869" y="2803448"/>
              <a:ext cx="2781228" cy="2493501"/>
            </a:xfrm>
            <a:custGeom>
              <a:avLst/>
              <a:gdLst>
                <a:gd name="connsiteX0" fmla="*/ 30116 w 2781228"/>
                <a:gd name="connsiteY0" fmla="*/ 2210662 h 2493501"/>
                <a:gd name="connsiteX1" fmla="*/ 131947 w 2781228"/>
                <a:gd name="connsiteY1" fmla="*/ 2210879 h 2493501"/>
                <a:gd name="connsiteX2" fmla="*/ 149713 w 2781228"/>
                <a:gd name="connsiteY2" fmla="*/ 2228428 h 2493501"/>
                <a:gd name="connsiteX3" fmla="*/ 150580 w 2781228"/>
                <a:gd name="connsiteY3" fmla="*/ 2322676 h 2493501"/>
                <a:gd name="connsiteX4" fmla="*/ 174413 w 2781228"/>
                <a:gd name="connsiteY4" fmla="*/ 2346942 h 2493501"/>
                <a:gd name="connsiteX5" fmla="*/ 279494 w 2781228"/>
                <a:gd name="connsiteY5" fmla="*/ 2347159 h 2493501"/>
                <a:gd name="connsiteX6" fmla="*/ 498321 w 2781228"/>
                <a:gd name="connsiteY6" fmla="*/ 2347376 h 2493501"/>
                <a:gd name="connsiteX7" fmla="*/ 513054 w 2781228"/>
                <a:gd name="connsiteY7" fmla="*/ 2346726 h 2493501"/>
                <a:gd name="connsiteX8" fmla="*/ 513488 w 2781228"/>
                <a:gd name="connsiteY8" fmla="*/ 2336326 h 2493501"/>
                <a:gd name="connsiteX9" fmla="*/ 513486 w 2781228"/>
                <a:gd name="connsiteY9" fmla="*/ 2335002 h 2493501"/>
                <a:gd name="connsiteX10" fmla="*/ 741855 w 2781228"/>
                <a:gd name="connsiteY10" fmla="*/ 2335002 h 2493501"/>
                <a:gd name="connsiteX11" fmla="*/ 741849 w 2781228"/>
                <a:gd name="connsiteY11" fmla="*/ 2340009 h 2493501"/>
                <a:gd name="connsiteX12" fmla="*/ 742499 w 2781228"/>
                <a:gd name="connsiteY12" fmla="*/ 2346076 h 2493501"/>
                <a:gd name="connsiteX13" fmla="*/ 982560 w 2781228"/>
                <a:gd name="connsiteY13" fmla="*/ 2346076 h 2493501"/>
                <a:gd name="connsiteX14" fmla="*/ 982560 w 2781228"/>
                <a:gd name="connsiteY14" fmla="*/ 2335002 h 2493501"/>
                <a:gd name="connsiteX15" fmla="*/ 1237137 w 2781228"/>
                <a:gd name="connsiteY15" fmla="*/ 2335002 h 2493501"/>
                <a:gd name="connsiteX16" fmla="*/ 1237137 w 2781228"/>
                <a:gd name="connsiteY16" fmla="*/ 2346726 h 2493501"/>
                <a:gd name="connsiteX17" fmla="*/ 1466581 w 2781228"/>
                <a:gd name="connsiteY17" fmla="*/ 2346726 h 2493501"/>
                <a:gd name="connsiteX18" fmla="*/ 1466581 w 2781228"/>
                <a:gd name="connsiteY18" fmla="*/ 2335002 h 2493501"/>
                <a:gd name="connsiteX19" fmla="*/ 1780745 w 2781228"/>
                <a:gd name="connsiteY19" fmla="*/ 2335002 h 2493501"/>
                <a:gd name="connsiteX20" fmla="*/ 1780740 w 2781228"/>
                <a:gd name="connsiteY20" fmla="*/ 2341526 h 2493501"/>
                <a:gd name="connsiteX21" fmla="*/ 1781391 w 2781228"/>
                <a:gd name="connsiteY21" fmla="*/ 2346509 h 2493501"/>
                <a:gd name="connsiteX22" fmla="*/ 1973136 w 2781228"/>
                <a:gd name="connsiteY22" fmla="*/ 2346509 h 2493501"/>
                <a:gd name="connsiteX23" fmla="*/ 1973136 w 2781228"/>
                <a:gd name="connsiteY23" fmla="*/ 2335002 h 2493501"/>
                <a:gd name="connsiteX24" fmla="*/ 2127615 w 2781228"/>
                <a:gd name="connsiteY24" fmla="*/ 2335002 h 2493501"/>
                <a:gd name="connsiteX25" fmla="*/ 2127615 w 2781228"/>
                <a:gd name="connsiteY25" fmla="*/ 2347376 h 2493501"/>
                <a:gd name="connsiteX26" fmla="*/ 2138882 w 2781228"/>
                <a:gd name="connsiteY26" fmla="*/ 2347376 h 2493501"/>
                <a:gd name="connsiteX27" fmla="*/ 2600371 w 2781228"/>
                <a:gd name="connsiteY27" fmla="*/ 2347159 h 2493501"/>
                <a:gd name="connsiteX28" fmla="*/ 2631570 w 2781228"/>
                <a:gd name="connsiteY28" fmla="*/ 2315527 h 2493501"/>
                <a:gd name="connsiteX29" fmla="*/ 2631787 w 2781228"/>
                <a:gd name="connsiteY29" fmla="*/ 2229945 h 2493501"/>
                <a:gd name="connsiteX30" fmla="*/ 2650203 w 2781228"/>
                <a:gd name="connsiteY30" fmla="*/ 2211096 h 2493501"/>
                <a:gd name="connsiteX31" fmla="*/ 2762867 w 2781228"/>
                <a:gd name="connsiteY31" fmla="*/ 2211096 h 2493501"/>
                <a:gd name="connsiteX32" fmla="*/ 2781066 w 2781228"/>
                <a:gd name="connsiteY32" fmla="*/ 2228862 h 2493501"/>
                <a:gd name="connsiteX33" fmla="*/ 2781066 w 2781228"/>
                <a:gd name="connsiteY33" fmla="*/ 2474773 h 2493501"/>
                <a:gd name="connsiteX34" fmla="*/ 2762000 w 2781228"/>
                <a:gd name="connsiteY34" fmla="*/ 2493405 h 2493501"/>
                <a:gd name="connsiteX35" fmla="*/ 2745751 w 2781228"/>
                <a:gd name="connsiteY35" fmla="*/ 2493405 h 2493501"/>
                <a:gd name="connsiteX36" fmla="*/ 35533 w 2781228"/>
                <a:gd name="connsiteY36" fmla="*/ 2493405 h 2493501"/>
                <a:gd name="connsiteX37" fmla="*/ 11700 w 2781228"/>
                <a:gd name="connsiteY37" fmla="*/ 2492756 h 2493501"/>
                <a:gd name="connsiteX38" fmla="*/ 1084 w 2781228"/>
                <a:gd name="connsiteY38" fmla="*/ 2481923 h 2493501"/>
                <a:gd name="connsiteX39" fmla="*/ 0 w 2781228"/>
                <a:gd name="connsiteY39" fmla="*/ 2463506 h 2493501"/>
                <a:gd name="connsiteX40" fmla="*/ 0 w 2781228"/>
                <a:gd name="connsiteY40" fmla="*/ 2240345 h 2493501"/>
                <a:gd name="connsiteX41" fmla="*/ 30116 w 2781228"/>
                <a:gd name="connsiteY41" fmla="*/ 2210662 h 2493501"/>
                <a:gd name="connsiteX42" fmla="*/ 556187 w 2781228"/>
                <a:gd name="connsiteY42" fmla="*/ 185109 h 2493501"/>
                <a:gd name="connsiteX43" fmla="*/ 716516 w 2781228"/>
                <a:gd name="connsiteY43" fmla="*/ 185109 h 2493501"/>
                <a:gd name="connsiteX44" fmla="*/ 757032 w 2781228"/>
                <a:gd name="connsiteY44" fmla="*/ 227142 h 2493501"/>
                <a:gd name="connsiteX45" fmla="*/ 757032 w 2781228"/>
                <a:gd name="connsiteY45" fmla="*/ 423220 h 2493501"/>
                <a:gd name="connsiteX46" fmla="*/ 737533 w 2781228"/>
                <a:gd name="connsiteY46" fmla="*/ 467852 h 2493501"/>
                <a:gd name="connsiteX47" fmla="*/ 576119 w 2781228"/>
                <a:gd name="connsiteY47" fmla="*/ 613883 h 2493501"/>
                <a:gd name="connsiteX48" fmla="*/ 516321 w 2781228"/>
                <a:gd name="connsiteY48" fmla="*/ 610633 h 2493501"/>
                <a:gd name="connsiteX49" fmla="*/ 510038 w 2781228"/>
                <a:gd name="connsiteY49" fmla="*/ 587016 h 2493501"/>
                <a:gd name="connsiteX50" fmla="*/ 515671 w 2781228"/>
                <a:gd name="connsiteY50" fmla="*/ 221292 h 2493501"/>
                <a:gd name="connsiteX51" fmla="*/ 556187 w 2781228"/>
                <a:gd name="connsiteY51" fmla="*/ 185109 h 2493501"/>
                <a:gd name="connsiteX52" fmla="*/ 1200583 w 2781228"/>
                <a:gd name="connsiteY52" fmla="*/ 84400 h 2493501"/>
                <a:gd name="connsiteX53" fmla="*/ 1231295 w 2781228"/>
                <a:gd name="connsiteY53" fmla="*/ 98862 h 2493501"/>
                <a:gd name="connsiteX54" fmla="*/ 1294127 w 2781228"/>
                <a:gd name="connsiteY54" fmla="*/ 161694 h 2493501"/>
                <a:gd name="connsiteX55" fmla="*/ 1293910 w 2781228"/>
                <a:gd name="connsiteY55" fmla="*/ 222359 h 2493501"/>
                <a:gd name="connsiteX56" fmla="*/ 248519 w 2781228"/>
                <a:gd name="connsiteY56" fmla="*/ 1247384 h 2493501"/>
                <a:gd name="connsiteX57" fmla="*/ 208653 w 2781228"/>
                <a:gd name="connsiteY57" fmla="*/ 1263417 h 2493501"/>
                <a:gd name="connsiteX58" fmla="*/ 56990 w 2781228"/>
                <a:gd name="connsiteY58" fmla="*/ 1263201 h 2493501"/>
                <a:gd name="connsiteX59" fmla="*/ 16041 w 2781228"/>
                <a:gd name="connsiteY59" fmla="*/ 1231568 h 2493501"/>
                <a:gd name="connsiteX60" fmla="*/ 27307 w 2781228"/>
                <a:gd name="connsiteY60" fmla="*/ 1199502 h 2493501"/>
                <a:gd name="connsiteX61" fmla="*/ 1169546 w 2781228"/>
                <a:gd name="connsiteY61" fmla="*/ 98862 h 2493501"/>
                <a:gd name="connsiteX62" fmla="*/ 1200583 w 2781228"/>
                <a:gd name="connsiteY62" fmla="*/ 84400 h 2493501"/>
                <a:gd name="connsiteX63" fmla="*/ 1274612 w 2781228"/>
                <a:gd name="connsiteY63" fmla="*/ 1381 h 2493501"/>
                <a:gd name="connsiteX64" fmla="*/ 1490190 w 2781228"/>
                <a:gd name="connsiteY64" fmla="*/ 68546 h 2493501"/>
                <a:gd name="connsiteX65" fmla="*/ 1514889 w 2781228"/>
                <a:gd name="connsiteY65" fmla="*/ 83062 h 2493501"/>
                <a:gd name="connsiteX66" fmla="*/ 2635895 w 2781228"/>
                <a:gd name="connsiteY66" fmla="*/ 1173736 h 2493501"/>
                <a:gd name="connsiteX67" fmla="*/ 2650628 w 2781228"/>
                <a:gd name="connsiteY67" fmla="*/ 1211435 h 2493501"/>
                <a:gd name="connsiteX68" fmla="*/ 2609029 w 2781228"/>
                <a:gd name="connsiteY68" fmla="*/ 1242634 h 2493501"/>
                <a:gd name="connsiteX69" fmla="*/ 2469282 w 2781228"/>
                <a:gd name="connsiteY69" fmla="*/ 1242634 h 2493501"/>
                <a:gd name="connsiteX70" fmla="*/ 2422050 w 2781228"/>
                <a:gd name="connsiteY70" fmla="*/ 1223568 h 2493501"/>
                <a:gd name="connsiteX71" fmla="*/ 1244062 w 2781228"/>
                <a:gd name="connsiteY71" fmla="*/ 65729 h 2493501"/>
                <a:gd name="connsiteX72" fmla="*/ 1239512 w 2781228"/>
                <a:gd name="connsiteY72" fmla="*/ 12647 h 2493501"/>
                <a:gd name="connsiteX73" fmla="*/ 1274612 w 2781228"/>
                <a:gd name="connsiteY73" fmla="*/ 1381 h 249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2781228" h="2493501">
                  <a:moveTo>
                    <a:pt x="30116" y="2210662"/>
                  </a:moveTo>
                  <a:cubicBezTo>
                    <a:pt x="64132" y="2210662"/>
                    <a:pt x="97931" y="2210662"/>
                    <a:pt x="131947" y="2210879"/>
                  </a:cubicBezTo>
                  <a:cubicBezTo>
                    <a:pt x="147547" y="2211096"/>
                    <a:pt x="149280" y="2212829"/>
                    <a:pt x="149713" y="2228428"/>
                  </a:cubicBezTo>
                  <a:cubicBezTo>
                    <a:pt x="150363" y="2259845"/>
                    <a:pt x="150363" y="2291260"/>
                    <a:pt x="150580" y="2322676"/>
                  </a:cubicBezTo>
                  <a:cubicBezTo>
                    <a:pt x="150797" y="2343259"/>
                    <a:pt x="153830" y="2346726"/>
                    <a:pt x="174413" y="2346942"/>
                  </a:cubicBezTo>
                  <a:cubicBezTo>
                    <a:pt x="209512" y="2347376"/>
                    <a:pt x="244394" y="2347159"/>
                    <a:pt x="279494" y="2347159"/>
                  </a:cubicBezTo>
                  <a:cubicBezTo>
                    <a:pt x="352508" y="2347159"/>
                    <a:pt x="425307" y="2347376"/>
                    <a:pt x="498321" y="2347376"/>
                  </a:cubicBezTo>
                  <a:cubicBezTo>
                    <a:pt x="503521" y="2346726"/>
                    <a:pt x="507638" y="2346726"/>
                    <a:pt x="513054" y="2346726"/>
                  </a:cubicBezTo>
                  <a:cubicBezTo>
                    <a:pt x="513271" y="2342176"/>
                    <a:pt x="513488" y="2339359"/>
                    <a:pt x="513488" y="2336326"/>
                  </a:cubicBezTo>
                  <a:lnTo>
                    <a:pt x="513486" y="2335002"/>
                  </a:lnTo>
                  <a:lnTo>
                    <a:pt x="741855" y="2335002"/>
                  </a:lnTo>
                  <a:lnTo>
                    <a:pt x="741849" y="2340009"/>
                  </a:lnTo>
                  <a:cubicBezTo>
                    <a:pt x="741849" y="2341742"/>
                    <a:pt x="742282" y="2343476"/>
                    <a:pt x="742499" y="2346076"/>
                  </a:cubicBezTo>
                  <a:cubicBezTo>
                    <a:pt x="822447" y="2346076"/>
                    <a:pt x="902179" y="2346076"/>
                    <a:pt x="982560" y="2346076"/>
                  </a:cubicBezTo>
                  <a:lnTo>
                    <a:pt x="982560" y="2335002"/>
                  </a:lnTo>
                  <a:lnTo>
                    <a:pt x="1237137" y="2335002"/>
                  </a:lnTo>
                  <a:lnTo>
                    <a:pt x="1237137" y="2346726"/>
                  </a:lnTo>
                  <a:cubicBezTo>
                    <a:pt x="1313619" y="2346726"/>
                    <a:pt x="1389667" y="2346726"/>
                    <a:pt x="1466581" y="2346726"/>
                  </a:cubicBezTo>
                  <a:lnTo>
                    <a:pt x="1466581" y="2335002"/>
                  </a:lnTo>
                  <a:lnTo>
                    <a:pt x="1780745" y="2335002"/>
                  </a:lnTo>
                  <a:lnTo>
                    <a:pt x="1780740" y="2341526"/>
                  </a:lnTo>
                  <a:cubicBezTo>
                    <a:pt x="1780740" y="2342826"/>
                    <a:pt x="1781174" y="2344343"/>
                    <a:pt x="1781391" y="2346509"/>
                  </a:cubicBezTo>
                  <a:cubicBezTo>
                    <a:pt x="1845306" y="2346509"/>
                    <a:pt x="1909004" y="2346509"/>
                    <a:pt x="1973136" y="2346509"/>
                  </a:cubicBezTo>
                  <a:lnTo>
                    <a:pt x="1973136" y="2335002"/>
                  </a:lnTo>
                  <a:lnTo>
                    <a:pt x="2127615" y="2335002"/>
                  </a:lnTo>
                  <a:lnTo>
                    <a:pt x="2127615" y="2347376"/>
                  </a:lnTo>
                  <a:cubicBezTo>
                    <a:pt x="2131299" y="2347376"/>
                    <a:pt x="2135199" y="2347376"/>
                    <a:pt x="2138882" y="2347376"/>
                  </a:cubicBezTo>
                  <a:cubicBezTo>
                    <a:pt x="2292712" y="2347376"/>
                    <a:pt x="2446541" y="2347159"/>
                    <a:pt x="2600371" y="2347159"/>
                  </a:cubicBezTo>
                  <a:cubicBezTo>
                    <a:pt x="2629403" y="2347159"/>
                    <a:pt x="2631353" y="2344776"/>
                    <a:pt x="2631570" y="2315527"/>
                  </a:cubicBezTo>
                  <a:cubicBezTo>
                    <a:pt x="2631570" y="2286927"/>
                    <a:pt x="2631570" y="2258544"/>
                    <a:pt x="2631787" y="2229945"/>
                  </a:cubicBezTo>
                  <a:cubicBezTo>
                    <a:pt x="2632003" y="2213262"/>
                    <a:pt x="2633737" y="2211312"/>
                    <a:pt x="2650203" y="2211096"/>
                  </a:cubicBezTo>
                  <a:cubicBezTo>
                    <a:pt x="2687685" y="2210879"/>
                    <a:pt x="2725384" y="2210879"/>
                    <a:pt x="2762867" y="2211096"/>
                  </a:cubicBezTo>
                  <a:cubicBezTo>
                    <a:pt x="2779117" y="2211312"/>
                    <a:pt x="2781066" y="2213046"/>
                    <a:pt x="2781066" y="2228862"/>
                  </a:cubicBezTo>
                  <a:cubicBezTo>
                    <a:pt x="2781283" y="2310760"/>
                    <a:pt x="2781283" y="2392658"/>
                    <a:pt x="2781066" y="2474773"/>
                  </a:cubicBezTo>
                  <a:cubicBezTo>
                    <a:pt x="2781066" y="2490806"/>
                    <a:pt x="2778250" y="2492972"/>
                    <a:pt x="2762000" y="2493405"/>
                  </a:cubicBezTo>
                  <a:cubicBezTo>
                    <a:pt x="2756584" y="2493622"/>
                    <a:pt x="2751167" y="2493405"/>
                    <a:pt x="2745751" y="2493405"/>
                  </a:cubicBezTo>
                  <a:cubicBezTo>
                    <a:pt x="1842273" y="2493405"/>
                    <a:pt x="938794" y="2493405"/>
                    <a:pt x="35533" y="2493405"/>
                  </a:cubicBezTo>
                  <a:cubicBezTo>
                    <a:pt x="27516" y="2493405"/>
                    <a:pt x="19717" y="2493189"/>
                    <a:pt x="11700" y="2492756"/>
                  </a:cubicBezTo>
                  <a:cubicBezTo>
                    <a:pt x="5200" y="2492322"/>
                    <a:pt x="1084" y="2489289"/>
                    <a:pt x="1084" y="2481923"/>
                  </a:cubicBezTo>
                  <a:cubicBezTo>
                    <a:pt x="1084" y="2475856"/>
                    <a:pt x="0" y="2469789"/>
                    <a:pt x="0" y="2463506"/>
                  </a:cubicBezTo>
                  <a:cubicBezTo>
                    <a:pt x="0" y="2389191"/>
                    <a:pt x="0" y="2314660"/>
                    <a:pt x="0" y="2240345"/>
                  </a:cubicBezTo>
                  <a:cubicBezTo>
                    <a:pt x="0" y="2210879"/>
                    <a:pt x="0" y="2210662"/>
                    <a:pt x="30116" y="2210662"/>
                  </a:cubicBezTo>
                  <a:close/>
                  <a:moveTo>
                    <a:pt x="556187" y="185109"/>
                  </a:moveTo>
                  <a:cubicBezTo>
                    <a:pt x="609702" y="184676"/>
                    <a:pt x="663001" y="184676"/>
                    <a:pt x="716516" y="185109"/>
                  </a:cubicBezTo>
                  <a:cubicBezTo>
                    <a:pt x="742083" y="185326"/>
                    <a:pt x="756816" y="200925"/>
                    <a:pt x="757032" y="227142"/>
                  </a:cubicBezTo>
                  <a:cubicBezTo>
                    <a:pt x="757249" y="260724"/>
                    <a:pt x="756816" y="391371"/>
                    <a:pt x="757032" y="423220"/>
                  </a:cubicBezTo>
                  <a:cubicBezTo>
                    <a:pt x="757249" y="441203"/>
                    <a:pt x="751399" y="455503"/>
                    <a:pt x="737533" y="467852"/>
                  </a:cubicBezTo>
                  <a:cubicBezTo>
                    <a:pt x="683367" y="516168"/>
                    <a:pt x="629852" y="565134"/>
                    <a:pt x="576119" y="613883"/>
                  </a:cubicBezTo>
                  <a:cubicBezTo>
                    <a:pt x="555970" y="632082"/>
                    <a:pt x="528671" y="630999"/>
                    <a:pt x="516321" y="610633"/>
                  </a:cubicBezTo>
                  <a:cubicBezTo>
                    <a:pt x="512204" y="603916"/>
                    <a:pt x="510038" y="595033"/>
                    <a:pt x="510038" y="587016"/>
                  </a:cubicBezTo>
                  <a:cubicBezTo>
                    <a:pt x="510688" y="506852"/>
                    <a:pt x="515021" y="226925"/>
                    <a:pt x="515671" y="221292"/>
                  </a:cubicBezTo>
                  <a:cubicBezTo>
                    <a:pt x="518921" y="197242"/>
                    <a:pt x="531921" y="185326"/>
                    <a:pt x="556187" y="185109"/>
                  </a:cubicBezTo>
                  <a:close/>
                  <a:moveTo>
                    <a:pt x="1200583" y="84400"/>
                  </a:moveTo>
                  <a:cubicBezTo>
                    <a:pt x="1211091" y="84400"/>
                    <a:pt x="1221545" y="89221"/>
                    <a:pt x="1231295" y="98862"/>
                  </a:cubicBezTo>
                  <a:cubicBezTo>
                    <a:pt x="1252311" y="119662"/>
                    <a:pt x="1273328" y="140678"/>
                    <a:pt x="1294127" y="161694"/>
                  </a:cubicBezTo>
                  <a:cubicBezTo>
                    <a:pt x="1313410" y="181194"/>
                    <a:pt x="1313410" y="203293"/>
                    <a:pt x="1293910" y="222359"/>
                  </a:cubicBezTo>
                  <a:cubicBezTo>
                    <a:pt x="1133581" y="379655"/>
                    <a:pt x="365949" y="1132121"/>
                    <a:pt x="248519" y="1247384"/>
                  </a:cubicBezTo>
                  <a:cubicBezTo>
                    <a:pt x="237252" y="1258434"/>
                    <a:pt x="224036" y="1263417"/>
                    <a:pt x="208653" y="1263417"/>
                  </a:cubicBezTo>
                  <a:cubicBezTo>
                    <a:pt x="183737" y="1263201"/>
                    <a:pt x="82556" y="1263417"/>
                    <a:pt x="56990" y="1263201"/>
                  </a:cubicBezTo>
                  <a:cubicBezTo>
                    <a:pt x="33157" y="1262984"/>
                    <a:pt x="20157" y="1253018"/>
                    <a:pt x="16041" y="1231568"/>
                  </a:cubicBezTo>
                  <a:cubicBezTo>
                    <a:pt x="13657" y="1219002"/>
                    <a:pt x="18207" y="1208169"/>
                    <a:pt x="27307" y="1199502"/>
                  </a:cubicBezTo>
                  <a:cubicBezTo>
                    <a:pt x="157304" y="1074272"/>
                    <a:pt x="1082882" y="182277"/>
                    <a:pt x="1169546" y="98862"/>
                  </a:cubicBezTo>
                  <a:cubicBezTo>
                    <a:pt x="1179513" y="89221"/>
                    <a:pt x="1190075" y="84400"/>
                    <a:pt x="1200583" y="84400"/>
                  </a:cubicBezTo>
                  <a:close/>
                  <a:moveTo>
                    <a:pt x="1274612" y="1381"/>
                  </a:moveTo>
                  <a:cubicBezTo>
                    <a:pt x="1320327" y="14814"/>
                    <a:pt x="1464190" y="59446"/>
                    <a:pt x="1490190" y="68546"/>
                  </a:cubicBezTo>
                  <a:cubicBezTo>
                    <a:pt x="1499073" y="71579"/>
                    <a:pt x="1508172" y="76562"/>
                    <a:pt x="1514889" y="83062"/>
                  </a:cubicBezTo>
                  <a:cubicBezTo>
                    <a:pt x="1573604" y="139611"/>
                    <a:pt x="2598412" y="1137337"/>
                    <a:pt x="2635895" y="1173736"/>
                  </a:cubicBezTo>
                  <a:cubicBezTo>
                    <a:pt x="2646511" y="1184136"/>
                    <a:pt x="2653228" y="1196052"/>
                    <a:pt x="2650628" y="1211435"/>
                  </a:cubicBezTo>
                  <a:cubicBezTo>
                    <a:pt x="2646945" y="1232018"/>
                    <a:pt x="2633078" y="1242418"/>
                    <a:pt x="2609029" y="1242634"/>
                  </a:cubicBezTo>
                  <a:cubicBezTo>
                    <a:pt x="2584546" y="1242634"/>
                    <a:pt x="2491382" y="1242201"/>
                    <a:pt x="2469282" y="1242634"/>
                  </a:cubicBezTo>
                  <a:cubicBezTo>
                    <a:pt x="2450650" y="1242851"/>
                    <a:pt x="2435700" y="1237001"/>
                    <a:pt x="2422050" y="1223568"/>
                  </a:cubicBezTo>
                  <a:cubicBezTo>
                    <a:pt x="2316319" y="1118921"/>
                    <a:pt x="1302994" y="124011"/>
                    <a:pt x="1244062" y="65729"/>
                  </a:cubicBezTo>
                  <a:cubicBezTo>
                    <a:pt x="1227379" y="49263"/>
                    <a:pt x="1225645" y="28464"/>
                    <a:pt x="1239512" y="12647"/>
                  </a:cubicBezTo>
                  <a:cubicBezTo>
                    <a:pt x="1248829" y="2031"/>
                    <a:pt x="1261178" y="-2519"/>
                    <a:pt x="1274612" y="1381"/>
                  </a:cubicBezTo>
                  <a:close/>
                </a:path>
              </a:pathLst>
            </a:custGeom>
            <a:solidFill>
              <a:schemeClr val="accent1"/>
            </a:solidFill>
            <a:ln w="6001" cap="flat">
              <a:noFill/>
              <a:prstDash val="solid"/>
              <a:miter/>
            </a:ln>
          </p:spPr>
          <p:txBody>
            <a:bodyPr wrap="square" rtlCol="0" anchor="ctr">
              <a:noAutofit/>
            </a:bodyPr>
            <a:lstStyle/>
            <a:p>
              <a:endParaRPr lang="en-US" dirty="0"/>
            </a:p>
          </p:txBody>
        </p:sp>
      </p:grpSp>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normAutofit/>
          </a:bodyPr>
          <a:lstStyle/>
          <a:p>
            <a:r>
              <a:rPr lang="en-US" sz="4400" b="1" dirty="0" smtClean="0"/>
              <a:t>Data collection</a:t>
            </a:r>
            <a:endParaRPr lang="en-US" sz="4400" b="1" dirty="0"/>
          </a:p>
        </p:txBody>
      </p:sp>
      <p:grpSp>
        <p:nvGrpSpPr>
          <p:cNvPr id="40" name="Group 39">
            <a:extLst>
              <a:ext uri="{FF2B5EF4-FFF2-40B4-BE49-F238E27FC236}">
                <a16:creationId xmlns:a16="http://schemas.microsoft.com/office/drawing/2014/main" xmlns="" id="{DDDDA4DB-2302-4F50-803A-6CAD7DFA4C45}"/>
              </a:ext>
            </a:extLst>
          </p:cNvPr>
          <p:cNvGrpSpPr/>
          <p:nvPr/>
        </p:nvGrpSpPr>
        <p:grpSpPr>
          <a:xfrm>
            <a:off x="727255" y="2092127"/>
            <a:ext cx="4030723" cy="1058200"/>
            <a:chOff x="727255" y="2092127"/>
            <a:chExt cx="4030723" cy="1058200"/>
          </a:xfrm>
        </p:grpSpPr>
        <p:sp>
          <p:nvSpPr>
            <p:cNvPr id="28" name="Isosceles Triangle 27">
              <a:extLst>
                <a:ext uri="{FF2B5EF4-FFF2-40B4-BE49-F238E27FC236}">
                  <a16:creationId xmlns:a16="http://schemas.microsoft.com/office/drawing/2014/main" xmlns="" id="{5478A42C-1DE8-401F-A7EA-EDF680876E10}"/>
                </a:ext>
              </a:extLst>
            </p:cNvPr>
            <p:cNvSpPr/>
            <p:nvPr/>
          </p:nvSpPr>
          <p:spPr>
            <a:xfrm rot="7600652">
              <a:off x="3811151" y="2007825"/>
              <a:ext cx="493027" cy="1400626"/>
            </a:xfrm>
            <a:prstGeom prst="triangle">
              <a:avLst>
                <a:gd name="adj" fmla="val 214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29" name="TextBox 28">
              <a:extLst>
                <a:ext uri="{FF2B5EF4-FFF2-40B4-BE49-F238E27FC236}">
                  <a16:creationId xmlns:a16="http://schemas.microsoft.com/office/drawing/2014/main" xmlns="" id="{C34E00D4-788A-4845-B734-529C3F56D707}"/>
                </a:ext>
              </a:extLst>
            </p:cNvPr>
            <p:cNvSpPr txBox="1"/>
            <p:nvPr/>
          </p:nvSpPr>
          <p:spPr>
            <a:xfrm>
              <a:off x="727255" y="2092127"/>
              <a:ext cx="2916000" cy="523220"/>
            </a:xfrm>
            <a:prstGeom prst="rect">
              <a:avLst/>
            </a:prstGeom>
            <a:solidFill>
              <a:schemeClr val="accent2"/>
            </a:solidFill>
          </p:spPr>
          <p:txBody>
            <a:bodyPr wrap="square" rtlCol="0" anchor="ctr">
              <a:spAutoFit/>
            </a:bodyPr>
            <a:lstStyle/>
            <a:p>
              <a:pPr algn="r"/>
              <a:r>
                <a:rPr lang="en-US" altLang="ko-KR" sz="2800" b="1" dirty="0" smtClean="0">
                  <a:solidFill>
                    <a:schemeClr val="bg1"/>
                  </a:solidFill>
                  <a:cs typeface="Arial" pitchFamily="34" charset="0"/>
                </a:rPr>
                <a:t>Physical data</a:t>
              </a:r>
              <a:endParaRPr lang="ko-KR" altLang="en-US" sz="2800" b="1" dirty="0">
                <a:solidFill>
                  <a:schemeClr val="bg1"/>
                </a:solidFill>
                <a:cs typeface="Arial" pitchFamily="34" charset="0"/>
              </a:endParaRPr>
            </a:p>
          </p:txBody>
        </p:sp>
        <p:sp>
          <p:nvSpPr>
            <p:cNvPr id="30" name="TextBox 29">
              <a:extLst>
                <a:ext uri="{FF2B5EF4-FFF2-40B4-BE49-F238E27FC236}">
                  <a16:creationId xmlns:a16="http://schemas.microsoft.com/office/drawing/2014/main" xmlns="" id="{F3E0A76E-2436-4077-8245-4AEEC07DE7FE}"/>
                </a:ext>
              </a:extLst>
            </p:cNvPr>
            <p:cNvSpPr txBox="1"/>
            <p:nvPr/>
          </p:nvSpPr>
          <p:spPr>
            <a:xfrm>
              <a:off x="727256" y="2873328"/>
              <a:ext cx="2915998" cy="276999"/>
            </a:xfrm>
            <a:prstGeom prst="rect">
              <a:avLst/>
            </a:prstGeom>
            <a:noFill/>
          </p:spPr>
          <p:txBody>
            <a:bodyPr wrap="square" rtlCol="0">
              <a:spAutoFit/>
            </a:bodyPr>
            <a:lstStyle/>
            <a:p>
              <a:pPr algn="r"/>
              <a:r>
                <a:rPr lang="en-US" altLang="ko-KR" sz="1200" dirty="0" smtClean="0">
                  <a:solidFill>
                    <a:schemeClr val="tx1">
                      <a:lumMod val="75000"/>
                      <a:lumOff val="25000"/>
                    </a:schemeClr>
                  </a:solidFill>
                  <a:cs typeface="Arial" pitchFamily="34" charset="0"/>
                </a:rPr>
                <a:t> </a:t>
              </a:r>
              <a:endParaRPr lang="en-US" altLang="ko-KR" sz="1200" dirty="0">
                <a:solidFill>
                  <a:schemeClr val="tx1">
                    <a:lumMod val="75000"/>
                    <a:lumOff val="25000"/>
                  </a:schemeClr>
                </a:solidFill>
                <a:cs typeface="Arial" pitchFamily="34" charset="0"/>
              </a:endParaRPr>
            </a:p>
          </p:txBody>
        </p:sp>
      </p:grpSp>
      <p:grpSp>
        <p:nvGrpSpPr>
          <p:cNvPr id="41" name="Group 40">
            <a:extLst>
              <a:ext uri="{FF2B5EF4-FFF2-40B4-BE49-F238E27FC236}">
                <a16:creationId xmlns:a16="http://schemas.microsoft.com/office/drawing/2014/main" xmlns="" id="{DDF1744F-17B6-46B0-880F-D0CA0FCE3936}"/>
              </a:ext>
            </a:extLst>
          </p:cNvPr>
          <p:cNvGrpSpPr/>
          <p:nvPr/>
        </p:nvGrpSpPr>
        <p:grpSpPr>
          <a:xfrm>
            <a:off x="7431610" y="1632390"/>
            <a:ext cx="4033136" cy="1990942"/>
            <a:chOff x="7431610" y="1889565"/>
            <a:chExt cx="4033136" cy="1990942"/>
          </a:xfrm>
        </p:grpSpPr>
        <p:sp>
          <p:nvSpPr>
            <p:cNvPr id="26" name="Isosceles Triangle 25">
              <a:extLst>
                <a:ext uri="{FF2B5EF4-FFF2-40B4-BE49-F238E27FC236}">
                  <a16:creationId xmlns:a16="http://schemas.microsoft.com/office/drawing/2014/main" xmlns="" id="{BF08E910-35E9-41CF-8367-59A599081A46}"/>
                </a:ext>
              </a:extLst>
            </p:cNvPr>
            <p:cNvSpPr/>
            <p:nvPr/>
          </p:nvSpPr>
          <p:spPr>
            <a:xfrm rot="13999348" flipH="1">
              <a:off x="7878032" y="1813439"/>
              <a:ext cx="519098" cy="1411942"/>
            </a:xfrm>
            <a:prstGeom prst="triangle">
              <a:avLst>
                <a:gd name="adj" fmla="val 214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3" name="TextBox 32">
              <a:extLst>
                <a:ext uri="{FF2B5EF4-FFF2-40B4-BE49-F238E27FC236}">
                  <a16:creationId xmlns:a16="http://schemas.microsoft.com/office/drawing/2014/main" xmlns="" id="{483D9294-0CD4-464C-8639-640906882286}"/>
                </a:ext>
              </a:extLst>
            </p:cNvPr>
            <p:cNvSpPr txBox="1"/>
            <p:nvPr/>
          </p:nvSpPr>
          <p:spPr>
            <a:xfrm>
              <a:off x="8548746" y="1889565"/>
              <a:ext cx="2916000" cy="523220"/>
            </a:xfrm>
            <a:prstGeom prst="rect">
              <a:avLst/>
            </a:prstGeom>
            <a:solidFill>
              <a:schemeClr val="accent3"/>
            </a:solidFill>
          </p:spPr>
          <p:txBody>
            <a:bodyPr wrap="square" rtlCol="0" anchor="ctr">
              <a:spAutoFit/>
            </a:bodyPr>
            <a:lstStyle/>
            <a:p>
              <a:r>
                <a:rPr lang="en-US" altLang="ko-KR" sz="2800" b="1" dirty="0" smtClean="0">
                  <a:solidFill>
                    <a:schemeClr val="bg1"/>
                  </a:solidFill>
                  <a:cs typeface="Arial" pitchFamily="34" charset="0"/>
                </a:rPr>
                <a:t>Cost data</a:t>
              </a:r>
              <a:endParaRPr lang="ko-KR" altLang="en-US" sz="2800" b="1" dirty="0">
                <a:solidFill>
                  <a:schemeClr val="bg1"/>
                </a:solidFill>
                <a:cs typeface="Arial" pitchFamily="34" charset="0"/>
              </a:endParaRPr>
            </a:p>
          </p:txBody>
        </p:sp>
        <p:sp>
          <p:nvSpPr>
            <p:cNvPr id="34" name="TextBox 33">
              <a:extLst>
                <a:ext uri="{FF2B5EF4-FFF2-40B4-BE49-F238E27FC236}">
                  <a16:creationId xmlns:a16="http://schemas.microsoft.com/office/drawing/2014/main" xmlns="" id="{202414CC-AB3C-4142-AF00-6BA4E21CC876}"/>
                </a:ext>
              </a:extLst>
            </p:cNvPr>
            <p:cNvSpPr txBox="1"/>
            <p:nvPr/>
          </p:nvSpPr>
          <p:spPr>
            <a:xfrm>
              <a:off x="8548746" y="2495512"/>
              <a:ext cx="2916000" cy="1384995"/>
            </a:xfrm>
            <a:prstGeom prst="rect">
              <a:avLst/>
            </a:prstGeom>
            <a:noFill/>
          </p:spPr>
          <p:txBody>
            <a:bodyPr wrap="square" rtlCol="0">
              <a:spAutoFit/>
            </a:bodyPr>
            <a:lstStyle/>
            <a:p>
              <a:pPr marL="285750" indent="-285750">
                <a:buFont typeface="Arial" panose="020B0604020202020204" pitchFamily="34" charset="0"/>
                <a:buChar char="•"/>
              </a:pPr>
              <a:r>
                <a:rPr lang="en-US" altLang="ko-KR" dirty="0" smtClean="0">
                  <a:solidFill>
                    <a:schemeClr val="tx1">
                      <a:lumMod val="75000"/>
                      <a:lumOff val="25000"/>
                    </a:schemeClr>
                  </a:solidFill>
                  <a:cs typeface="Arial" pitchFamily="34" charset="0"/>
                </a:rPr>
                <a:t>Construction cost</a:t>
              </a:r>
            </a:p>
            <a:p>
              <a:pPr marL="285750" indent="-285750">
                <a:buFont typeface="Arial" panose="020B0604020202020204" pitchFamily="34" charset="0"/>
                <a:buChar char="•"/>
              </a:pPr>
              <a:r>
                <a:rPr lang="en-US" altLang="ko-KR" dirty="0" smtClean="0">
                  <a:solidFill>
                    <a:schemeClr val="tx1">
                      <a:lumMod val="75000"/>
                      <a:lumOff val="25000"/>
                    </a:schemeClr>
                  </a:solidFill>
                  <a:cs typeface="Arial" pitchFamily="34" charset="0"/>
                </a:rPr>
                <a:t>Monthly bills</a:t>
              </a:r>
            </a:p>
            <a:p>
              <a:pPr marL="285750" indent="-285750">
                <a:buFont typeface="Arial" panose="020B0604020202020204" pitchFamily="34" charset="0"/>
                <a:buChar char="•"/>
              </a:pPr>
              <a:r>
                <a:rPr lang="en-US" altLang="ko-KR" dirty="0" smtClean="0">
                  <a:solidFill>
                    <a:schemeClr val="tx1">
                      <a:lumMod val="75000"/>
                      <a:lumOff val="25000"/>
                    </a:schemeClr>
                  </a:solidFill>
                  <a:cs typeface="Arial" pitchFamily="34" charset="0"/>
                </a:rPr>
                <a:t>Maintenance cost</a:t>
              </a:r>
            </a:p>
            <a:p>
              <a:pPr marL="285750" indent="-285750">
                <a:buFont typeface="Arial" panose="020B0604020202020204" pitchFamily="34" charset="0"/>
                <a:buChar char="•"/>
              </a:pPr>
              <a:r>
                <a:rPr lang="en-US" altLang="ko-KR" dirty="0" smtClean="0">
                  <a:solidFill>
                    <a:schemeClr val="tx1">
                      <a:lumMod val="75000"/>
                      <a:lumOff val="25000"/>
                    </a:schemeClr>
                  </a:solidFill>
                  <a:cs typeface="Arial" pitchFamily="34" charset="0"/>
                </a:rPr>
                <a:t>Inflation rate</a:t>
              </a:r>
            </a:p>
            <a:p>
              <a:endParaRPr lang="en-US" altLang="ko-KR" sz="1200" dirty="0">
                <a:solidFill>
                  <a:schemeClr val="tx1">
                    <a:lumMod val="75000"/>
                    <a:lumOff val="25000"/>
                  </a:schemeClr>
                </a:solidFill>
                <a:cs typeface="Arial" pitchFamily="34" charset="0"/>
              </a:endParaRPr>
            </a:p>
          </p:txBody>
        </p:sp>
      </p:grpSp>
      <p:grpSp>
        <p:nvGrpSpPr>
          <p:cNvPr id="38" name="Group 37">
            <a:extLst>
              <a:ext uri="{FF2B5EF4-FFF2-40B4-BE49-F238E27FC236}">
                <a16:creationId xmlns:a16="http://schemas.microsoft.com/office/drawing/2014/main" xmlns="" id="{83BDA4AB-DD5B-49CB-8F4B-0F117691A7B4}"/>
              </a:ext>
            </a:extLst>
          </p:cNvPr>
          <p:cNvGrpSpPr/>
          <p:nvPr/>
        </p:nvGrpSpPr>
        <p:grpSpPr>
          <a:xfrm>
            <a:off x="8033214" y="3642426"/>
            <a:ext cx="3637837" cy="1452735"/>
            <a:chOff x="8025711" y="3405136"/>
            <a:chExt cx="3637837" cy="1452735"/>
          </a:xfrm>
        </p:grpSpPr>
        <p:sp>
          <p:nvSpPr>
            <p:cNvPr id="25" name="Isosceles Triangle 24">
              <a:extLst>
                <a:ext uri="{FF2B5EF4-FFF2-40B4-BE49-F238E27FC236}">
                  <a16:creationId xmlns:a16="http://schemas.microsoft.com/office/drawing/2014/main" xmlns="" id="{5EFE5488-57DE-44C6-B9DB-DE19544C5DD0}"/>
                </a:ext>
              </a:extLst>
            </p:cNvPr>
            <p:cNvSpPr/>
            <p:nvPr/>
          </p:nvSpPr>
          <p:spPr>
            <a:xfrm rot="13175373" flipH="1">
              <a:off x="8025711" y="3405136"/>
              <a:ext cx="524327" cy="1452735"/>
            </a:xfrm>
            <a:prstGeom prst="triangle">
              <a:avLst>
                <a:gd name="adj" fmla="val 619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35" name="TextBox 34">
              <a:extLst>
                <a:ext uri="{FF2B5EF4-FFF2-40B4-BE49-F238E27FC236}">
                  <a16:creationId xmlns:a16="http://schemas.microsoft.com/office/drawing/2014/main" xmlns="" id="{F1EC3F68-4F0A-46AD-82ED-50FAFA42C9C8}"/>
                </a:ext>
              </a:extLst>
            </p:cNvPr>
            <p:cNvSpPr txBox="1"/>
            <p:nvPr/>
          </p:nvSpPr>
          <p:spPr>
            <a:xfrm>
              <a:off x="8548746" y="3411257"/>
              <a:ext cx="2916000" cy="523220"/>
            </a:xfrm>
            <a:prstGeom prst="rect">
              <a:avLst/>
            </a:prstGeom>
            <a:solidFill>
              <a:schemeClr val="accent4"/>
            </a:solidFill>
          </p:spPr>
          <p:txBody>
            <a:bodyPr wrap="square" rtlCol="0" anchor="ctr">
              <a:spAutoFit/>
            </a:bodyPr>
            <a:lstStyle/>
            <a:p>
              <a:r>
                <a:rPr lang="en-US" altLang="ko-KR" sz="2800" b="1" dirty="0" smtClean="0">
                  <a:solidFill>
                    <a:schemeClr val="bg1"/>
                  </a:solidFill>
                  <a:cs typeface="Arial" pitchFamily="34" charset="0"/>
                </a:rPr>
                <a:t>Occupancy Data</a:t>
              </a:r>
              <a:endParaRPr lang="ko-KR" altLang="en-US" sz="2800" b="1" dirty="0">
                <a:solidFill>
                  <a:schemeClr val="bg1"/>
                </a:solidFill>
                <a:cs typeface="Arial" pitchFamily="34" charset="0"/>
              </a:endParaRPr>
            </a:p>
          </p:txBody>
        </p:sp>
        <p:sp>
          <p:nvSpPr>
            <p:cNvPr id="36" name="TextBox 35">
              <a:extLst>
                <a:ext uri="{FF2B5EF4-FFF2-40B4-BE49-F238E27FC236}">
                  <a16:creationId xmlns:a16="http://schemas.microsoft.com/office/drawing/2014/main" xmlns="" id="{AF3AEFC4-BCC9-4BBA-92BA-F321E7B1FBFA}"/>
                </a:ext>
              </a:extLst>
            </p:cNvPr>
            <p:cNvSpPr txBox="1"/>
            <p:nvPr/>
          </p:nvSpPr>
          <p:spPr>
            <a:xfrm>
              <a:off x="8747548" y="4058056"/>
              <a:ext cx="2916000" cy="646331"/>
            </a:xfrm>
            <a:prstGeom prst="rect">
              <a:avLst/>
            </a:prstGeom>
            <a:noFill/>
          </p:spPr>
          <p:txBody>
            <a:bodyPr wrap="square" rtlCol="0">
              <a:spAutoFit/>
            </a:bodyPr>
            <a:lstStyle/>
            <a:p>
              <a:pPr marL="171450" indent="-171450">
                <a:buFont typeface="Arial" panose="020B0604020202020204" pitchFamily="34" charset="0"/>
                <a:buChar char="•"/>
              </a:pPr>
              <a:r>
                <a:rPr lang="en-US" altLang="ko-KR" dirty="0" smtClean="0">
                  <a:solidFill>
                    <a:schemeClr val="tx1">
                      <a:lumMod val="75000"/>
                      <a:lumOff val="25000"/>
                    </a:schemeClr>
                  </a:solidFill>
                  <a:cs typeface="Arial" pitchFamily="34" charset="0"/>
                </a:rPr>
                <a:t>Activity area</a:t>
              </a:r>
            </a:p>
            <a:p>
              <a:pPr marL="171450" indent="-171450">
                <a:buFont typeface="Arial" panose="020B0604020202020204" pitchFamily="34" charset="0"/>
                <a:buChar char="•"/>
              </a:pPr>
              <a:r>
                <a:rPr lang="en-US" altLang="ko-KR" dirty="0" smtClean="0">
                  <a:solidFill>
                    <a:schemeClr val="tx1">
                      <a:lumMod val="75000"/>
                      <a:lumOff val="25000"/>
                    </a:schemeClr>
                  </a:solidFill>
                  <a:cs typeface="Arial" pitchFamily="34" charset="0"/>
                </a:rPr>
                <a:t>Hour of use</a:t>
              </a:r>
              <a:endParaRPr lang="en-US" altLang="ko-KR" dirty="0">
                <a:solidFill>
                  <a:schemeClr val="tx1">
                    <a:lumMod val="75000"/>
                    <a:lumOff val="25000"/>
                  </a:schemeClr>
                </a:solidFill>
                <a:cs typeface="Arial" pitchFamily="34" charset="0"/>
              </a:endParaRPr>
            </a:p>
          </p:txBody>
        </p:sp>
      </p:grpSp>
      <p:grpSp>
        <p:nvGrpSpPr>
          <p:cNvPr id="22" name="Group 15">
            <a:extLst>
              <a:ext uri="{FF2B5EF4-FFF2-40B4-BE49-F238E27FC236}">
                <a16:creationId xmlns:a16="http://schemas.microsoft.com/office/drawing/2014/main" xmlns="" id="{623F8190-0BB0-4F94-9339-2391697C3B9F}"/>
              </a:ext>
            </a:extLst>
          </p:cNvPr>
          <p:cNvGrpSpPr/>
          <p:nvPr/>
        </p:nvGrpSpPr>
        <p:grpSpPr>
          <a:xfrm>
            <a:off x="675140" y="3717553"/>
            <a:ext cx="1658686" cy="720232"/>
            <a:chOff x="2013226" y="1122474"/>
            <a:chExt cx="1658686" cy="720232"/>
          </a:xfrm>
          <a:solidFill>
            <a:schemeClr val="accent3"/>
          </a:solidFill>
        </p:grpSpPr>
        <p:sp>
          <p:nvSpPr>
            <p:cNvPr id="37" name="Freeform 11">
              <a:extLst>
                <a:ext uri="{FF2B5EF4-FFF2-40B4-BE49-F238E27FC236}">
                  <a16:creationId xmlns:a16="http://schemas.microsoft.com/office/drawing/2014/main" xmlns="" id="{4DFEC2BC-3F5C-4D85-BCF4-4341AF028549}"/>
                </a:ext>
              </a:extLst>
            </p:cNvPr>
            <p:cNvSpPr/>
            <p:nvPr/>
          </p:nvSpPr>
          <p:spPr>
            <a:xfrm>
              <a:off x="3566122" y="1126641"/>
              <a:ext cx="105606" cy="716065"/>
            </a:xfrm>
            <a:custGeom>
              <a:avLst/>
              <a:gdLst>
                <a:gd name="connsiteX0" fmla="*/ 97879 w 110758"/>
                <a:gd name="connsiteY0" fmla="*/ 0 h 718641"/>
                <a:gd name="connsiteX1" fmla="*/ 110758 w 110758"/>
                <a:gd name="connsiteY1" fmla="*/ 646519 h 718641"/>
                <a:gd name="connsiteX2" fmla="*/ 0 w 110758"/>
                <a:gd name="connsiteY2" fmla="*/ 718641 h 718641"/>
                <a:gd name="connsiteX3" fmla="*/ 0 w 110758"/>
                <a:gd name="connsiteY3" fmla="*/ 77273 h 718641"/>
                <a:gd name="connsiteX4" fmla="*/ 97879 w 110758"/>
                <a:gd name="connsiteY4" fmla="*/ 0 h 718641"/>
                <a:gd name="connsiteX0" fmla="*/ 97879 w 110758"/>
                <a:gd name="connsiteY0" fmla="*/ 0 h 723793"/>
                <a:gd name="connsiteX1" fmla="*/ 110758 w 110758"/>
                <a:gd name="connsiteY1" fmla="*/ 651671 h 723793"/>
                <a:gd name="connsiteX2" fmla="*/ 0 w 110758"/>
                <a:gd name="connsiteY2" fmla="*/ 723793 h 723793"/>
                <a:gd name="connsiteX3" fmla="*/ 0 w 110758"/>
                <a:gd name="connsiteY3" fmla="*/ 82425 h 723793"/>
                <a:gd name="connsiteX4" fmla="*/ 97879 w 110758"/>
                <a:gd name="connsiteY4" fmla="*/ 0 h 723793"/>
                <a:gd name="connsiteX0" fmla="*/ 97879 w 105607"/>
                <a:gd name="connsiteY0" fmla="*/ 0 h 723793"/>
                <a:gd name="connsiteX1" fmla="*/ 105607 w 105607"/>
                <a:gd name="connsiteY1" fmla="*/ 649096 h 723793"/>
                <a:gd name="connsiteX2" fmla="*/ 0 w 105607"/>
                <a:gd name="connsiteY2" fmla="*/ 723793 h 723793"/>
                <a:gd name="connsiteX3" fmla="*/ 0 w 105607"/>
                <a:gd name="connsiteY3" fmla="*/ 82425 h 723793"/>
                <a:gd name="connsiteX4" fmla="*/ 97879 w 105607"/>
                <a:gd name="connsiteY4" fmla="*/ 0 h 723793"/>
                <a:gd name="connsiteX0" fmla="*/ 100454 w 105607"/>
                <a:gd name="connsiteY0" fmla="*/ 0 h 713489"/>
                <a:gd name="connsiteX1" fmla="*/ 105607 w 105607"/>
                <a:gd name="connsiteY1" fmla="*/ 638792 h 713489"/>
                <a:gd name="connsiteX2" fmla="*/ 0 w 105607"/>
                <a:gd name="connsiteY2" fmla="*/ 713489 h 713489"/>
                <a:gd name="connsiteX3" fmla="*/ 0 w 105607"/>
                <a:gd name="connsiteY3" fmla="*/ 72121 h 713489"/>
                <a:gd name="connsiteX4" fmla="*/ 100454 w 105607"/>
                <a:gd name="connsiteY4" fmla="*/ 0 h 713489"/>
                <a:gd name="connsiteX0" fmla="*/ 100454 w 100766"/>
                <a:gd name="connsiteY0" fmla="*/ 0 h 713489"/>
                <a:gd name="connsiteX1" fmla="*/ 97879 w 100766"/>
                <a:gd name="connsiteY1" fmla="*/ 631064 h 713489"/>
                <a:gd name="connsiteX2" fmla="*/ 0 w 100766"/>
                <a:gd name="connsiteY2" fmla="*/ 713489 h 713489"/>
                <a:gd name="connsiteX3" fmla="*/ 0 w 100766"/>
                <a:gd name="connsiteY3" fmla="*/ 72121 h 713489"/>
                <a:gd name="connsiteX4" fmla="*/ 100454 w 100766"/>
                <a:gd name="connsiteY4" fmla="*/ 0 h 713489"/>
                <a:gd name="connsiteX0" fmla="*/ 100454 w 100766"/>
                <a:gd name="connsiteY0" fmla="*/ 0 h 713489"/>
                <a:gd name="connsiteX1" fmla="*/ 97879 w 100766"/>
                <a:gd name="connsiteY1" fmla="*/ 620761 h 713489"/>
                <a:gd name="connsiteX2" fmla="*/ 0 w 100766"/>
                <a:gd name="connsiteY2" fmla="*/ 713489 h 713489"/>
                <a:gd name="connsiteX3" fmla="*/ 0 w 100766"/>
                <a:gd name="connsiteY3" fmla="*/ 72121 h 713489"/>
                <a:gd name="connsiteX4" fmla="*/ 100454 w 100766"/>
                <a:gd name="connsiteY4" fmla="*/ 0 h 713489"/>
                <a:gd name="connsiteX0" fmla="*/ 95302 w 97879"/>
                <a:gd name="connsiteY0" fmla="*/ 0 h 716065"/>
                <a:gd name="connsiteX1" fmla="*/ 97879 w 97879"/>
                <a:gd name="connsiteY1" fmla="*/ 623337 h 716065"/>
                <a:gd name="connsiteX2" fmla="*/ 0 w 97879"/>
                <a:gd name="connsiteY2" fmla="*/ 716065 h 716065"/>
                <a:gd name="connsiteX3" fmla="*/ 0 w 97879"/>
                <a:gd name="connsiteY3" fmla="*/ 74697 h 716065"/>
                <a:gd name="connsiteX4" fmla="*/ 95302 w 97879"/>
                <a:gd name="connsiteY4" fmla="*/ 0 h 716065"/>
                <a:gd name="connsiteX0" fmla="*/ 103029 w 103257"/>
                <a:gd name="connsiteY0" fmla="*/ 0 h 716065"/>
                <a:gd name="connsiteX1" fmla="*/ 97879 w 103257"/>
                <a:gd name="connsiteY1" fmla="*/ 623337 h 716065"/>
                <a:gd name="connsiteX2" fmla="*/ 0 w 103257"/>
                <a:gd name="connsiteY2" fmla="*/ 716065 h 716065"/>
                <a:gd name="connsiteX3" fmla="*/ 0 w 103257"/>
                <a:gd name="connsiteY3" fmla="*/ 74697 h 716065"/>
                <a:gd name="connsiteX4" fmla="*/ 103029 w 103257"/>
                <a:gd name="connsiteY4" fmla="*/ 0 h 716065"/>
                <a:gd name="connsiteX0" fmla="*/ 103029 w 103257"/>
                <a:gd name="connsiteY0" fmla="*/ 0 h 716065"/>
                <a:gd name="connsiteX1" fmla="*/ 97879 w 103257"/>
                <a:gd name="connsiteY1" fmla="*/ 636216 h 716065"/>
                <a:gd name="connsiteX2" fmla="*/ 0 w 103257"/>
                <a:gd name="connsiteY2" fmla="*/ 716065 h 716065"/>
                <a:gd name="connsiteX3" fmla="*/ 0 w 103257"/>
                <a:gd name="connsiteY3" fmla="*/ 74697 h 716065"/>
                <a:gd name="connsiteX4" fmla="*/ 103029 w 103257"/>
                <a:gd name="connsiteY4" fmla="*/ 0 h 716065"/>
                <a:gd name="connsiteX0" fmla="*/ 103029 w 105606"/>
                <a:gd name="connsiteY0" fmla="*/ 0 h 716065"/>
                <a:gd name="connsiteX1" fmla="*/ 105606 w 105606"/>
                <a:gd name="connsiteY1" fmla="*/ 643943 h 716065"/>
                <a:gd name="connsiteX2" fmla="*/ 0 w 105606"/>
                <a:gd name="connsiteY2" fmla="*/ 716065 h 716065"/>
                <a:gd name="connsiteX3" fmla="*/ 0 w 105606"/>
                <a:gd name="connsiteY3" fmla="*/ 74697 h 716065"/>
                <a:gd name="connsiteX4" fmla="*/ 103029 w 105606"/>
                <a:gd name="connsiteY4" fmla="*/ 0 h 71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06" h="716065">
                  <a:moveTo>
                    <a:pt x="103029" y="0"/>
                  </a:moveTo>
                  <a:cubicBezTo>
                    <a:pt x="104747" y="212931"/>
                    <a:pt x="103888" y="431012"/>
                    <a:pt x="105606" y="643943"/>
                  </a:cubicBezTo>
                  <a:lnTo>
                    <a:pt x="0" y="716065"/>
                  </a:lnTo>
                  <a:lnTo>
                    <a:pt x="0" y="74697"/>
                  </a:lnTo>
                  <a:lnTo>
                    <a:pt x="103029" y="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42" name="Rectangle 12">
              <a:extLst>
                <a:ext uri="{FF2B5EF4-FFF2-40B4-BE49-F238E27FC236}">
                  <a16:creationId xmlns:a16="http://schemas.microsoft.com/office/drawing/2014/main" xmlns="" id="{CFDACD8B-123D-4E7C-89BB-15177896FC84}"/>
                </a:ext>
              </a:extLst>
            </p:cNvPr>
            <p:cNvSpPr/>
            <p:nvPr/>
          </p:nvSpPr>
          <p:spPr>
            <a:xfrm>
              <a:off x="2013226" y="1122474"/>
              <a:ext cx="165868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dirty="0" smtClean="0">
                  <a:solidFill>
                    <a:schemeClr val="bg1"/>
                  </a:solidFill>
                </a:rPr>
                <a:t>HVAC system</a:t>
              </a:r>
            </a:p>
            <a:p>
              <a:pPr algn="ctr"/>
              <a:endParaRPr lang="ko-KR" altLang="en-US" sz="1400" dirty="0">
                <a:solidFill>
                  <a:schemeClr val="bg1"/>
                </a:solidFill>
              </a:endParaRPr>
            </a:p>
          </p:txBody>
        </p:sp>
      </p:grpSp>
      <p:grpSp>
        <p:nvGrpSpPr>
          <p:cNvPr id="43" name="Group 19">
            <a:extLst>
              <a:ext uri="{FF2B5EF4-FFF2-40B4-BE49-F238E27FC236}">
                <a16:creationId xmlns:a16="http://schemas.microsoft.com/office/drawing/2014/main" xmlns="" id="{4075DC7D-BDFF-49AA-A54F-8F11FBA04A10}"/>
              </a:ext>
            </a:extLst>
          </p:cNvPr>
          <p:cNvGrpSpPr/>
          <p:nvPr/>
        </p:nvGrpSpPr>
        <p:grpSpPr>
          <a:xfrm>
            <a:off x="675140" y="4689760"/>
            <a:ext cx="1658686" cy="720232"/>
            <a:chOff x="2013226" y="1122474"/>
            <a:chExt cx="1658686" cy="720232"/>
          </a:xfrm>
          <a:solidFill>
            <a:schemeClr val="accent1"/>
          </a:solidFill>
        </p:grpSpPr>
        <p:sp>
          <p:nvSpPr>
            <p:cNvPr id="44" name="Freeform 20">
              <a:extLst>
                <a:ext uri="{FF2B5EF4-FFF2-40B4-BE49-F238E27FC236}">
                  <a16:creationId xmlns:a16="http://schemas.microsoft.com/office/drawing/2014/main" xmlns="" id="{0567AFB6-A230-4401-A270-BED06E8DA97F}"/>
                </a:ext>
              </a:extLst>
            </p:cNvPr>
            <p:cNvSpPr/>
            <p:nvPr/>
          </p:nvSpPr>
          <p:spPr>
            <a:xfrm>
              <a:off x="3566122" y="1126641"/>
              <a:ext cx="105606" cy="716065"/>
            </a:xfrm>
            <a:custGeom>
              <a:avLst/>
              <a:gdLst>
                <a:gd name="connsiteX0" fmla="*/ 97879 w 110758"/>
                <a:gd name="connsiteY0" fmla="*/ 0 h 718641"/>
                <a:gd name="connsiteX1" fmla="*/ 110758 w 110758"/>
                <a:gd name="connsiteY1" fmla="*/ 646519 h 718641"/>
                <a:gd name="connsiteX2" fmla="*/ 0 w 110758"/>
                <a:gd name="connsiteY2" fmla="*/ 718641 h 718641"/>
                <a:gd name="connsiteX3" fmla="*/ 0 w 110758"/>
                <a:gd name="connsiteY3" fmla="*/ 77273 h 718641"/>
                <a:gd name="connsiteX4" fmla="*/ 97879 w 110758"/>
                <a:gd name="connsiteY4" fmla="*/ 0 h 718641"/>
                <a:gd name="connsiteX0" fmla="*/ 97879 w 110758"/>
                <a:gd name="connsiteY0" fmla="*/ 0 h 723793"/>
                <a:gd name="connsiteX1" fmla="*/ 110758 w 110758"/>
                <a:gd name="connsiteY1" fmla="*/ 651671 h 723793"/>
                <a:gd name="connsiteX2" fmla="*/ 0 w 110758"/>
                <a:gd name="connsiteY2" fmla="*/ 723793 h 723793"/>
                <a:gd name="connsiteX3" fmla="*/ 0 w 110758"/>
                <a:gd name="connsiteY3" fmla="*/ 82425 h 723793"/>
                <a:gd name="connsiteX4" fmla="*/ 97879 w 110758"/>
                <a:gd name="connsiteY4" fmla="*/ 0 h 723793"/>
                <a:gd name="connsiteX0" fmla="*/ 97879 w 105607"/>
                <a:gd name="connsiteY0" fmla="*/ 0 h 723793"/>
                <a:gd name="connsiteX1" fmla="*/ 105607 w 105607"/>
                <a:gd name="connsiteY1" fmla="*/ 649096 h 723793"/>
                <a:gd name="connsiteX2" fmla="*/ 0 w 105607"/>
                <a:gd name="connsiteY2" fmla="*/ 723793 h 723793"/>
                <a:gd name="connsiteX3" fmla="*/ 0 w 105607"/>
                <a:gd name="connsiteY3" fmla="*/ 82425 h 723793"/>
                <a:gd name="connsiteX4" fmla="*/ 97879 w 105607"/>
                <a:gd name="connsiteY4" fmla="*/ 0 h 723793"/>
                <a:gd name="connsiteX0" fmla="*/ 100454 w 105607"/>
                <a:gd name="connsiteY0" fmla="*/ 0 h 713489"/>
                <a:gd name="connsiteX1" fmla="*/ 105607 w 105607"/>
                <a:gd name="connsiteY1" fmla="*/ 638792 h 713489"/>
                <a:gd name="connsiteX2" fmla="*/ 0 w 105607"/>
                <a:gd name="connsiteY2" fmla="*/ 713489 h 713489"/>
                <a:gd name="connsiteX3" fmla="*/ 0 w 105607"/>
                <a:gd name="connsiteY3" fmla="*/ 72121 h 713489"/>
                <a:gd name="connsiteX4" fmla="*/ 100454 w 105607"/>
                <a:gd name="connsiteY4" fmla="*/ 0 h 713489"/>
                <a:gd name="connsiteX0" fmla="*/ 100454 w 100766"/>
                <a:gd name="connsiteY0" fmla="*/ 0 h 713489"/>
                <a:gd name="connsiteX1" fmla="*/ 97879 w 100766"/>
                <a:gd name="connsiteY1" fmla="*/ 631064 h 713489"/>
                <a:gd name="connsiteX2" fmla="*/ 0 w 100766"/>
                <a:gd name="connsiteY2" fmla="*/ 713489 h 713489"/>
                <a:gd name="connsiteX3" fmla="*/ 0 w 100766"/>
                <a:gd name="connsiteY3" fmla="*/ 72121 h 713489"/>
                <a:gd name="connsiteX4" fmla="*/ 100454 w 100766"/>
                <a:gd name="connsiteY4" fmla="*/ 0 h 713489"/>
                <a:gd name="connsiteX0" fmla="*/ 100454 w 100766"/>
                <a:gd name="connsiteY0" fmla="*/ 0 h 713489"/>
                <a:gd name="connsiteX1" fmla="*/ 97879 w 100766"/>
                <a:gd name="connsiteY1" fmla="*/ 620761 h 713489"/>
                <a:gd name="connsiteX2" fmla="*/ 0 w 100766"/>
                <a:gd name="connsiteY2" fmla="*/ 713489 h 713489"/>
                <a:gd name="connsiteX3" fmla="*/ 0 w 100766"/>
                <a:gd name="connsiteY3" fmla="*/ 72121 h 713489"/>
                <a:gd name="connsiteX4" fmla="*/ 100454 w 100766"/>
                <a:gd name="connsiteY4" fmla="*/ 0 h 713489"/>
                <a:gd name="connsiteX0" fmla="*/ 95302 w 97879"/>
                <a:gd name="connsiteY0" fmla="*/ 0 h 716065"/>
                <a:gd name="connsiteX1" fmla="*/ 97879 w 97879"/>
                <a:gd name="connsiteY1" fmla="*/ 623337 h 716065"/>
                <a:gd name="connsiteX2" fmla="*/ 0 w 97879"/>
                <a:gd name="connsiteY2" fmla="*/ 716065 h 716065"/>
                <a:gd name="connsiteX3" fmla="*/ 0 w 97879"/>
                <a:gd name="connsiteY3" fmla="*/ 74697 h 716065"/>
                <a:gd name="connsiteX4" fmla="*/ 95302 w 97879"/>
                <a:gd name="connsiteY4" fmla="*/ 0 h 716065"/>
                <a:gd name="connsiteX0" fmla="*/ 103029 w 103257"/>
                <a:gd name="connsiteY0" fmla="*/ 0 h 716065"/>
                <a:gd name="connsiteX1" fmla="*/ 97879 w 103257"/>
                <a:gd name="connsiteY1" fmla="*/ 623337 h 716065"/>
                <a:gd name="connsiteX2" fmla="*/ 0 w 103257"/>
                <a:gd name="connsiteY2" fmla="*/ 716065 h 716065"/>
                <a:gd name="connsiteX3" fmla="*/ 0 w 103257"/>
                <a:gd name="connsiteY3" fmla="*/ 74697 h 716065"/>
                <a:gd name="connsiteX4" fmla="*/ 103029 w 103257"/>
                <a:gd name="connsiteY4" fmla="*/ 0 h 716065"/>
                <a:gd name="connsiteX0" fmla="*/ 103029 w 103257"/>
                <a:gd name="connsiteY0" fmla="*/ 0 h 716065"/>
                <a:gd name="connsiteX1" fmla="*/ 97879 w 103257"/>
                <a:gd name="connsiteY1" fmla="*/ 636216 h 716065"/>
                <a:gd name="connsiteX2" fmla="*/ 0 w 103257"/>
                <a:gd name="connsiteY2" fmla="*/ 716065 h 716065"/>
                <a:gd name="connsiteX3" fmla="*/ 0 w 103257"/>
                <a:gd name="connsiteY3" fmla="*/ 74697 h 716065"/>
                <a:gd name="connsiteX4" fmla="*/ 103029 w 103257"/>
                <a:gd name="connsiteY4" fmla="*/ 0 h 716065"/>
                <a:gd name="connsiteX0" fmla="*/ 103029 w 105606"/>
                <a:gd name="connsiteY0" fmla="*/ 0 h 716065"/>
                <a:gd name="connsiteX1" fmla="*/ 105606 w 105606"/>
                <a:gd name="connsiteY1" fmla="*/ 643943 h 716065"/>
                <a:gd name="connsiteX2" fmla="*/ 0 w 105606"/>
                <a:gd name="connsiteY2" fmla="*/ 716065 h 716065"/>
                <a:gd name="connsiteX3" fmla="*/ 0 w 105606"/>
                <a:gd name="connsiteY3" fmla="*/ 74697 h 716065"/>
                <a:gd name="connsiteX4" fmla="*/ 103029 w 105606"/>
                <a:gd name="connsiteY4" fmla="*/ 0 h 71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06" h="716065">
                  <a:moveTo>
                    <a:pt x="103029" y="0"/>
                  </a:moveTo>
                  <a:cubicBezTo>
                    <a:pt x="104747" y="212931"/>
                    <a:pt x="103888" y="431012"/>
                    <a:pt x="105606" y="643943"/>
                  </a:cubicBezTo>
                  <a:lnTo>
                    <a:pt x="0" y="716065"/>
                  </a:lnTo>
                  <a:lnTo>
                    <a:pt x="0" y="74697"/>
                  </a:lnTo>
                  <a:lnTo>
                    <a:pt x="103029"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45" name="Rectangle 21">
              <a:extLst>
                <a:ext uri="{FF2B5EF4-FFF2-40B4-BE49-F238E27FC236}">
                  <a16:creationId xmlns:a16="http://schemas.microsoft.com/office/drawing/2014/main" xmlns="" id="{D213E349-8BF9-4189-B663-449961D1D0A9}"/>
                </a:ext>
              </a:extLst>
            </p:cNvPr>
            <p:cNvSpPr/>
            <p:nvPr/>
          </p:nvSpPr>
          <p:spPr>
            <a:xfrm>
              <a:off x="2013226" y="1122474"/>
              <a:ext cx="165868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5679D"/>
                </a:solidFill>
              </a:endParaRPr>
            </a:p>
          </p:txBody>
        </p:sp>
      </p:grpSp>
      <p:grpSp>
        <p:nvGrpSpPr>
          <p:cNvPr id="46" name="Group 56">
            <a:extLst>
              <a:ext uri="{FF2B5EF4-FFF2-40B4-BE49-F238E27FC236}">
                <a16:creationId xmlns:a16="http://schemas.microsoft.com/office/drawing/2014/main" xmlns="" id="{A306C944-E0A3-41CD-A5EA-80856BADBB7E}"/>
              </a:ext>
            </a:extLst>
          </p:cNvPr>
          <p:cNvGrpSpPr/>
          <p:nvPr/>
        </p:nvGrpSpPr>
        <p:grpSpPr>
          <a:xfrm>
            <a:off x="735541" y="6611282"/>
            <a:ext cx="1546075" cy="480475"/>
            <a:chOff x="2578736" y="5044096"/>
            <a:chExt cx="1546075" cy="480475"/>
          </a:xfrm>
        </p:grpSpPr>
        <p:sp>
          <p:nvSpPr>
            <p:cNvPr id="47" name="Text Placeholder 17">
              <a:extLst>
                <a:ext uri="{FF2B5EF4-FFF2-40B4-BE49-F238E27FC236}">
                  <a16:creationId xmlns:a16="http://schemas.microsoft.com/office/drawing/2014/main" xmlns="" id="{6983ACA3-5AA3-4F2F-8B3D-D0F7631AAF8F}"/>
                </a:ext>
              </a:extLst>
            </p:cNvPr>
            <p:cNvSpPr txBox="1">
              <a:spLocks/>
            </p:cNvSpPr>
            <p:nvPr/>
          </p:nvSpPr>
          <p:spPr>
            <a:xfrm>
              <a:off x="2578736" y="5044096"/>
              <a:ext cx="1546075" cy="246087"/>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200" dirty="0">
                  <a:solidFill>
                    <a:schemeClr val="bg1"/>
                  </a:solidFill>
                  <a:cs typeface="Arial" pitchFamily="34" charset="0"/>
                </a:rPr>
                <a:t>Name Here</a:t>
              </a:r>
            </a:p>
          </p:txBody>
        </p:sp>
        <p:sp>
          <p:nvSpPr>
            <p:cNvPr id="48" name="Text Placeholder 18">
              <a:extLst>
                <a:ext uri="{FF2B5EF4-FFF2-40B4-BE49-F238E27FC236}">
                  <a16:creationId xmlns:a16="http://schemas.microsoft.com/office/drawing/2014/main" xmlns="" id="{64C61A4C-607C-4261-A9EA-AF176EC47D01}"/>
                </a:ext>
              </a:extLst>
            </p:cNvPr>
            <p:cNvSpPr txBox="1">
              <a:spLocks/>
            </p:cNvSpPr>
            <p:nvPr/>
          </p:nvSpPr>
          <p:spPr>
            <a:xfrm>
              <a:off x="2578736" y="5274991"/>
              <a:ext cx="1546075" cy="249580"/>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200" dirty="0">
                  <a:solidFill>
                    <a:schemeClr val="bg1"/>
                  </a:solidFill>
                  <a:cs typeface="Arial" pitchFamily="34" charset="0"/>
                </a:rPr>
                <a:t>Manager</a:t>
              </a:r>
            </a:p>
          </p:txBody>
        </p:sp>
      </p:grpSp>
      <p:sp>
        <p:nvSpPr>
          <p:cNvPr id="50" name="Text Placeholder 17">
            <a:extLst>
              <a:ext uri="{FF2B5EF4-FFF2-40B4-BE49-F238E27FC236}">
                <a16:creationId xmlns:a16="http://schemas.microsoft.com/office/drawing/2014/main" xmlns="" id="{BBA05ABC-E851-4BB0-A978-B6CBADFC6586}"/>
              </a:ext>
            </a:extLst>
          </p:cNvPr>
          <p:cNvSpPr txBox="1">
            <a:spLocks/>
          </p:cNvSpPr>
          <p:nvPr/>
        </p:nvSpPr>
        <p:spPr>
          <a:xfrm>
            <a:off x="731630" y="4721822"/>
            <a:ext cx="1546075" cy="246087"/>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600" dirty="0" smtClean="0">
                <a:solidFill>
                  <a:schemeClr val="bg1"/>
                </a:solidFill>
                <a:cs typeface="Arial" pitchFamily="34" charset="0"/>
              </a:rPr>
              <a:t>Lighting system</a:t>
            </a:r>
            <a:endParaRPr lang="en-US" altLang="ko-KR" sz="1600" dirty="0">
              <a:solidFill>
                <a:schemeClr val="bg1"/>
              </a:solidFill>
              <a:cs typeface="Arial" pitchFamily="34" charset="0"/>
            </a:endParaRPr>
          </a:p>
        </p:txBody>
      </p:sp>
      <p:grpSp>
        <p:nvGrpSpPr>
          <p:cNvPr id="52" name="Group 16">
            <a:extLst>
              <a:ext uri="{FF2B5EF4-FFF2-40B4-BE49-F238E27FC236}">
                <a16:creationId xmlns:a16="http://schemas.microsoft.com/office/drawing/2014/main" xmlns="" id="{1E1AB5ED-5FC9-4124-95DE-ED54ABA64D7E}"/>
              </a:ext>
            </a:extLst>
          </p:cNvPr>
          <p:cNvGrpSpPr/>
          <p:nvPr/>
        </p:nvGrpSpPr>
        <p:grpSpPr>
          <a:xfrm>
            <a:off x="679235" y="2758431"/>
            <a:ext cx="1658686" cy="720232"/>
            <a:chOff x="2013226" y="1122474"/>
            <a:chExt cx="1658686" cy="720232"/>
          </a:xfrm>
          <a:solidFill>
            <a:schemeClr val="accent1"/>
          </a:solidFill>
        </p:grpSpPr>
        <p:sp>
          <p:nvSpPr>
            <p:cNvPr id="53" name="Freeform 17">
              <a:extLst>
                <a:ext uri="{FF2B5EF4-FFF2-40B4-BE49-F238E27FC236}">
                  <a16:creationId xmlns:a16="http://schemas.microsoft.com/office/drawing/2014/main" xmlns="" id="{7D258E88-01BF-4A63-9AAC-D73C8869D5A1}"/>
                </a:ext>
              </a:extLst>
            </p:cNvPr>
            <p:cNvSpPr/>
            <p:nvPr/>
          </p:nvSpPr>
          <p:spPr>
            <a:xfrm>
              <a:off x="3566122" y="1126641"/>
              <a:ext cx="105606" cy="716065"/>
            </a:xfrm>
            <a:custGeom>
              <a:avLst/>
              <a:gdLst>
                <a:gd name="connsiteX0" fmla="*/ 97879 w 110758"/>
                <a:gd name="connsiteY0" fmla="*/ 0 h 718641"/>
                <a:gd name="connsiteX1" fmla="*/ 110758 w 110758"/>
                <a:gd name="connsiteY1" fmla="*/ 646519 h 718641"/>
                <a:gd name="connsiteX2" fmla="*/ 0 w 110758"/>
                <a:gd name="connsiteY2" fmla="*/ 718641 h 718641"/>
                <a:gd name="connsiteX3" fmla="*/ 0 w 110758"/>
                <a:gd name="connsiteY3" fmla="*/ 77273 h 718641"/>
                <a:gd name="connsiteX4" fmla="*/ 97879 w 110758"/>
                <a:gd name="connsiteY4" fmla="*/ 0 h 718641"/>
                <a:gd name="connsiteX0" fmla="*/ 97879 w 110758"/>
                <a:gd name="connsiteY0" fmla="*/ 0 h 723793"/>
                <a:gd name="connsiteX1" fmla="*/ 110758 w 110758"/>
                <a:gd name="connsiteY1" fmla="*/ 651671 h 723793"/>
                <a:gd name="connsiteX2" fmla="*/ 0 w 110758"/>
                <a:gd name="connsiteY2" fmla="*/ 723793 h 723793"/>
                <a:gd name="connsiteX3" fmla="*/ 0 w 110758"/>
                <a:gd name="connsiteY3" fmla="*/ 82425 h 723793"/>
                <a:gd name="connsiteX4" fmla="*/ 97879 w 110758"/>
                <a:gd name="connsiteY4" fmla="*/ 0 h 723793"/>
                <a:gd name="connsiteX0" fmla="*/ 97879 w 105607"/>
                <a:gd name="connsiteY0" fmla="*/ 0 h 723793"/>
                <a:gd name="connsiteX1" fmla="*/ 105607 w 105607"/>
                <a:gd name="connsiteY1" fmla="*/ 649096 h 723793"/>
                <a:gd name="connsiteX2" fmla="*/ 0 w 105607"/>
                <a:gd name="connsiteY2" fmla="*/ 723793 h 723793"/>
                <a:gd name="connsiteX3" fmla="*/ 0 w 105607"/>
                <a:gd name="connsiteY3" fmla="*/ 82425 h 723793"/>
                <a:gd name="connsiteX4" fmla="*/ 97879 w 105607"/>
                <a:gd name="connsiteY4" fmla="*/ 0 h 723793"/>
                <a:gd name="connsiteX0" fmla="*/ 100454 w 105607"/>
                <a:gd name="connsiteY0" fmla="*/ 0 h 713489"/>
                <a:gd name="connsiteX1" fmla="*/ 105607 w 105607"/>
                <a:gd name="connsiteY1" fmla="*/ 638792 h 713489"/>
                <a:gd name="connsiteX2" fmla="*/ 0 w 105607"/>
                <a:gd name="connsiteY2" fmla="*/ 713489 h 713489"/>
                <a:gd name="connsiteX3" fmla="*/ 0 w 105607"/>
                <a:gd name="connsiteY3" fmla="*/ 72121 h 713489"/>
                <a:gd name="connsiteX4" fmla="*/ 100454 w 105607"/>
                <a:gd name="connsiteY4" fmla="*/ 0 h 713489"/>
                <a:gd name="connsiteX0" fmla="*/ 100454 w 100766"/>
                <a:gd name="connsiteY0" fmla="*/ 0 h 713489"/>
                <a:gd name="connsiteX1" fmla="*/ 97879 w 100766"/>
                <a:gd name="connsiteY1" fmla="*/ 631064 h 713489"/>
                <a:gd name="connsiteX2" fmla="*/ 0 w 100766"/>
                <a:gd name="connsiteY2" fmla="*/ 713489 h 713489"/>
                <a:gd name="connsiteX3" fmla="*/ 0 w 100766"/>
                <a:gd name="connsiteY3" fmla="*/ 72121 h 713489"/>
                <a:gd name="connsiteX4" fmla="*/ 100454 w 100766"/>
                <a:gd name="connsiteY4" fmla="*/ 0 h 713489"/>
                <a:gd name="connsiteX0" fmla="*/ 100454 w 100766"/>
                <a:gd name="connsiteY0" fmla="*/ 0 h 713489"/>
                <a:gd name="connsiteX1" fmla="*/ 97879 w 100766"/>
                <a:gd name="connsiteY1" fmla="*/ 620761 h 713489"/>
                <a:gd name="connsiteX2" fmla="*/ 0 w 100766"/>
                <a:gd name="connsiteY2" fmla="*/ 713489 h 713489"/>
                <a:gd name="connsiteX3" fmla="*/ 0 w 100766"/>
                <a:gd name="connsiteY3" fmla="*/ 72121 h 713489"/>
                <a:gd name="connsiteX4" fmla="*/ 100454 w 100766"/>
                <a:gd name="connsiteY4" fmla="*/ 0 h 713489"/>
                <a:gd name="connsiteX0" fmla="*/ 95302 w 97879"/>
                <a:gd name="connsiteY0" fmla="*/ 0 h 716065"/>
                <a:gd name="connsiteX1" fmla="*/ 97879 w 97879"/>
                <a:gd name="connsiteY1" fmla="*/ 623337 h 716065"/>
                <a:gd name="connsiteX2" fmla="*/ 0 w 97879"/>
                <a:gd name="connsiteY2" fmla="*/ 716065 h 716065"/>
                <a:gd name="connsiteX3" fmla="*/ 0 w 97879"/>
                <a:gd name="connsiteY3" fmla="*/ 74697 h 716065"/>
                <a:gd name="connsiteX4" fmla="*/ 95302 w 97879"/>
                <a:gd name="connsiteY4" fmla="*/ 0 h 716065"/>
                <a:gd name="connsiteX0" fmla="*/ 103029 w 103257"/>
                <a:gd name="connsiteY0" fmla="*/ 0 h 716065"/>
                <a:gd name="connsiteX1" fmla="*/ 97879 w 103257"/>
                <a:gd name="connsiteY1" fmla="*/ 623337 h 716065"/>
                <a:gd name="connsiteX2" fmla="*/ 0 w 103257"/>
                <a:gd name="connsiteY2" fmla="*/ 716065 h 716065"/>
                <a:gd name="connsiteX3" fmla="*/ 0 w 103257"/>
                <a:gd name="connsiteY3" fmla="*/ 74697 h 716065"/>
                <a:gd name="connsiteX4" fmla="*/ 103029 w 103257"/>
                <a:gd name="connsiteY4" fmla="*/ 0 h 716065"/>
                <a:gd name="connsiteX0" fmla="*/ 103029 w 103257"/>
                <a:gd name="connsiteY0" fmla="*/ 0 h 716065"/>
                <a:gd name="connsiteX1" fmla="*/ 97879 w 103257"/>
                <a:gd name="connsiteY1" fmla="*/ 636216 h 716065"/>
                <a:gd name="connsiteX2" fmla="*/ 0 w 103257"/>
                <a:gd name="connsiteY2" fmla="*/ 716065 h 716065"/>
                <a:gd name="connsiteX3" fmla="*/ 0 w 103257"/>
                <a:gd name="connsiteY3" fmla="*/ 74697 h 716065"/>
                <a:gd name="connsiteX4" fmla="*/ 103029 w 103257"/>
                <a:gd name="connsiteY4" fmla="*/ 0 h 716065"/>
                <a:gd name="connsiteX0" fmla="*/ 103029 w 105606"/>
                <a:gd name="connsiteY0" fmla="*/ 0 h 716065"/>
                <a:gd name="connsiteX1" fmla="*/ 105606 w 105606"/>
                <a:gd name="connsiteY1" fmla="*/ 643943 h 716065"/>
                <a:gd name="connsiteX2" fmla="*/ 0 w 105606"/>
                <a:gd name="connsiteY2" fmla="*/ 716065 h 716065"/>
                <a:gd name="connsiteX3" fmla="*/ 0 w 105606"/>
                <a:gd name="connsiteY3" fmla="*/ 74697 h 716065"/>
                <a:gd name="connsiteX4" fmla="*/ 103029 w 105606"/>
                <a:gd name="connsiteY4" fmla="*/ 0 h 71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06" h="716065">
                  <a:moveTo>
                    <a:pt x="103029" y="0"/>
                  </a:moveTo>
                  <a:cubicBezTo>
                    <a:pt x="104747" y="212931"/>
                    <a:pt x="103888" y="431012"/>
                    <a:pt x="105606" y="643943"/>
                  </a:cubicBezTo>
                  <a:lnTo>
                    <a:pt x="0" y="716065"/>
                  </a:lnTo>
                  <a:lnTo>
                    <a:pt x="0" y="74697"/>
                  </a:lnTo>
                  <a:lnTo>
                    <a:pt x="103029"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54" name="Rectangle 18">
              <a:extLst>
                <a:ext uri="{FF2B5EF4-FFF2-40B4-BE49-F238E27FC236}">
                  <a16:creationId xmlns:a16="http://schemas.microsoft.com/office/drawing/2014/main" xmlns="" id="{CF8E99DE-680B-4FE6-BCE9-D94CC4431808}"/>
                </a:ext>
              </a:extLst>
            </p:cNvPr>
            <p:cNvSpPr/>
            <p:nvPr/>
          </p:nvSpPr>
          <p:spPr>
            <a:xfrm>
              <a:off x="2013226" y="1122474"/>
              <a:ext cx="165868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5679D"/>
                </a:solidFill>
              </a:endParaRPr>
            </a:p>
          </p:txBody>
        </p:sp>
      </p:grpSp>
      <p:sp>
        <p:nvSpPr>
          <p:cNvPr id="56" name="Text Placeholder 17">
            <a:extLst>
              <a:ext uri="{FF2B5EF4-FFF2-40B4-BE49-F238E27FC236}">
                <a16:creationId xmlns:a16="http://schemas.microsoft.com/office/drawing/2014/main" xmlns="" id="{8B955F8B-0534-4556-9524-983A30B91799}"/>
              </a:ext>
            </a:extLst>
          </p:cNvPr>
          <p:cNvSpPr txBox="1">
            <a:spLocks/>
          </p:cNvSpPr>
          <p:nvPr/>
        </p:nvSpPr>
        <p:spPr>
          <a:xfrm>
            <a:off x="731631" y="2825619"/>
            <a:ext cx="1546075" cy="431956"/>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dirty="0" smtClean="0">
                <a:solidFill>
                  <a:schemeClr val="bg1"/>
                </a:solidFill>
                <a:cs typeface="Arial" pitchFamily="34" charset="0"/>
              </a:rPr>
              <a:t>Building</a:t>
            </a:r>
          </a:p>
          <a:p>
            <a:pPr marL="0" indent="0" algn="ctr">
              <a:buNone/>
            </a:pPr>
            <a:r>
              <a:rPr lang="en-US" sz="1600" dirty="0" smtClean="0">
                <a:solidFill>
                  <a:schemeClr val="bg1"/>
                </a:solidFill>
                <a:cs typeface="Arial" pitchFamily="34" charset="0"/>
              </a:rPr>
              <a:t> envelope</a:t>
            </a:r>
            <a:endParaRPr lang="en-US" sz="1600" dirty="0">
              <a:solidFill>
                <a:schemeClr val="bg1"/>
              </a:solidFill>
              <a:cs typeface="Arial" pitchFamily="34" charset="0"/>
            </a:endParaRPr>
          </a:p>
        </p:txBody>
      </p:sp>
      <p:grpSp>
        <p:nvGrpSpPr>
          <p:cNvPr id="58" name="Group 15">
            <a:extLst>
              <a:ext uri="{FF2B5EF4-FFF2-40B4-BE49-F238E27FC236}">
                <a16:creationId xmlns:a16="http://schemas.microsoft.com/office/drawing/2014/main" xmlns="" id="{623F8190-0BB0-4F94-9339-2391697C3B9F}"/>
              </a:ext>
            </a:extLst>
          </p:cNvPr>
          <p:cNvGrpSpPr/>
          <p:nvPr/>
        </p:nvGrpSpPr>
        <p:grpSpPr>
          <a:xfrm>
            <a:off x="675140" y="5661967"/>
            <a:ext cx="1658686" cy="720232"/>
            <a:chOff x="2013226" y="1122474"/>
            <a:chExt cx="1658686" cy="720232"/>
          </a:xfrm>
          <a:solidFill>
            <a:schemeClr val="accent3"/>
          </a:solidFill>
        </p:grpSpPr>
        <p:sp>
          <p:nvSpPr>
            <p:cNvPr id="59" name="Freeform 11">
              <a:extLst>
                <a:ext uri="{FF2B5EF4-FFF2-40B4-BE49-F238E27FC236}">
                  <a16:creationId xmlns:a16="http://schemas.microsoft.com/office/drawing/2014/main" xmlns="" id="{4DFEC2BC-3F5C-4D85-BCF4-4341AF028549}"/>
                </a:ext>
              </a:extLst>
            </p:cNvPr>
            <p:cNvSpPr/>
            <p:nvPr/>
          </p:nvSpPr>
          <p:spPr>
            <a:xfrm>
              <a:off x="3566122" y="1126641"/>
              <a:ext cx="105606" cy="716065"/>
            </a:xfrm>
            <a:custGeom>
              <a:avLst/>
              <a:gdLst>
                <a:gd name="connsiteX0" fmla="*/ 97879 w 110758"/>
                <a:gd name="connsiteY0" fmla="*/ 0 h 718641"/>
                <a:gd name="connsiteX1" fmla="*/ 110758 w 110758"/>
                <a:gd name="connsiteY1" fmla="*/ 646519 h 718641"/>
                <a:gd name="connsiteX2" fmla="*/ 0 w 110758"/>
                <a:gd name="connsiteY2" fmla="*/ 718641 h 718641"/>
                <a:gd name="connsiteX3" fmla="*/ 0 w 110758"/>
                <a:gd name="connsiteY3" fmla="*/ 77273 h 718641"/>
                <a:gd name="connsiteX4" fmla="*/ 97879 w 110758"/>
                <a:gd name="connsiteY4" fmla="*/ 0 h 718641"/>
                <a:gd name="connsiteX0" fmla="*/ 97879 w 110758"/>
                <a:gd name="connsiteY0" fmla="*/ 0 h 723793"/>
                <a:gd name="connsiteX1" fmla="*/ 110758 w 110758"/>
                <a:gd name="connsiteY1" fmla="*/ 651671 h 723793"/>
                <a:gd name="connsiteX2" fmla="*/ 0 w 110758"/>
                <a:gd name="connsiteY2" fmla="*/ 723793 h 723793"/>
                <a:gd name="connsiteX3" fmla="*/ 0 w 110758"/>
                <a:gd name="connsiteY3" fmla="*/ 82425 h 723793"/>
                <a:gd name="connsiteX4" fmla="*/ 97879 w 110758"/>
                <a:gd name="connsiteY4" fmla="*/ 0 h 723793"/>
                <a:gd name="connsiteX0" fmla="*/ 97879 w 105607"/>
                <a:gd name="connsiteY0" fmla="*/ 0 h 723793"/>
                <a:gd name="connsiteX1" fmla="*/ 105607 w 105607"/>
                <a:gd name="connsiteY1" fmla="*/ 649096 h 723793"/>
                <a:gd name="connsiteX2" fmla="*/ 0 w 105607"/>
                <a:gd name="connsiteY2" fmla="*/ 723793 h 723793"/>
                <a:gd name="connsiteX3" fmla="*/ 0 w 105607"/>
                <a:gd name="connsiteY3" fmla="*/ 82425 h 723793"/>
                <a:gd name="connsiteX4" fmla="*/ 97879 w 105607"/>
                <a:gd name="connsiteY4" fmla="*/ 0 h 723793"/>
                <a:gd name="connsiteX0" fmla="*/ 100454 w 105607"/>
                <a:gd name="connsiteY0" fmla="*/ 0 h 713489"/>
                <a:gd name="connsiteX1" fmla="*/ 105607 w 105607"/>
                <a:gd name="connsiteY1" fmla="*/ 638792 h 713489"/>
                <a:gd name="connsiteX2" fmla="*/ 0 w 105607"/>
                <a:gd name="connsiteY2" fmla="*/ 713489 h 713489"/>
                <a:gd name="connsiteX3" fmla="*/ 0 w 105607"/>
                <a:gd name="connsiteY3" fmla="*/ 72121 h 713489"/>
                <a:gd name="connsiteX4" fmla="*/ 100454 w 105607"/>
                <a:gd name="connsiteY4" fmla="*/ 0 h 713489"/>
                <a:gd name="connsiteX0" fmla="*/ 100454 w 100766"/>
                <a:gd name="connsiteY0" fmla="*/ 0 h 713489"/>
                <a:gd name="connsiteX1" fmla="*/ 97879 w 100766"/>
                <a:gd name="connsiteY1" fmla="*/ 631064 h 713489"/>
                <a:gd name="connsiteX2" fmla="*/ 0 w 100766"/>
                <a:gd name="connsiteY2" fmla="*/ 713489 h 713489"/>
                <a:gd name="connsiteX3" fmla="*/ 0 w 100766"/>
                <a:gd name="connsiteY3" fmla="*/ 72121 h 713489"/>
                <a:gd name="connsiteX4" fmla="*/ 100454 w 100766"/>
                <a:gd name="connsiteY4" fmla="*/ 0 h 713489"/>
                <a:gd name="connsiteX0" fmla="*/ 100454 w 100766"/>
                <a:gd name="connsiteY0" fmla="*/ 0 h 713489"/>
                <a:gd name="connsiteX1" fmla="*/ 97879 w 100766"/>
                <a:gd name="connsiteY1" fmla="*/ 620761 h 713489"/>
                <a:gd name="connsiteX2" fmla="*/ 0 w 100766"/>
                <a:gd name="connsiteY2" fmla="*/ 713489 h 713489"/>
                <a:gd name="connsiteX3" fmla="*/ 0 w 100766"/>
                <a:gd name="connsiteY3" fmla="*/ 72121 h 713489"/>
                <a:gd name="connsiteX4" fmla="*/ 100454 w 100766"/>
                <a:gd name="connsiteY4" fmla="*/ 0 h 713489"/>
                <a:gd name="connsiteX0" fmla="*/ 95302 w 97879"/>
                <a:gd name="connsiteY0" fmla="*/ 0 h 716065"/>
                <a:gd name="connsiteX1" fmla="*/ 97879 w 97879"/>
                <a:gd name="connsiteY1" fmla="*/ 623337 h 716065"/>
                <a:gd name="connsiteX2" fmla="*/ 0 w 97879"/>
                <a:gd name="connsiteY2" fmla="*/ 716065 h 716065"/>
                <a:gd name="connsiteX3" fmla="*/ 0 w 97879"/>
                <a:gd name="connsiteY3" fmla="*/ 74697 h 716065"/>
                <a:gd name="connsiteX4" fmla="*/ 95302 w 97879"/>
                <a:gd name="connsiteY4" fmla="*/ 0 h 716065"/>
                <a:gd name="connsiteX0" fmla="*/ 103029 w 103257"/>
                <a:gd name="connsiteY0" fmla="*/ 0 h 716065"/>
                <a:gd name="connsiteX1" fmla="*/ 97879 w 103257"/>
                <a:gd name="connsiteY1" fmla="*/ 623337 h 716065"/>
                <a:gd name="connsiteX2" fmla="*/ 0 w 103257"/>
                <a:gd name="connsiteY2" fmla="*/ 716065 h 716065"/>
                <a:gd name="connsiteX3" fmla="*/ 0 w 103257"/>
                <a:gd name="connsiteY3" fmla="*/ 74697 h 716065"/>
                <a:gd name="connsiteX4" fmla="*/ 103029 w 103257"/>
                <a:gd name="connsiteY4" fmla="*/ 0 h 716065"/>
                <a:gd name="connsiteX0" fmla="*/ 103029 w 103257"/>
                <a:gd name="connsiteY0" fmla="*/ 0 h 716065"/>
                <a:gd name="connsiteX1" fmla="*/ 97879 w 103257"/>
                <a:gd name="connsiteY1" fmla="*/ 636216 h 716065"/>
                <a:gd name="connsiteX2" fmla="*/ 0 w 103257"/>
                <a:gd name="connsiteY2" fmla="*/ 716065 h 716065"/>
                <a:gd name="connsiteX3" fmla="*/ 0 w 103257"/>
                <a:gd name="connsiteY3" fmla="*/ 74697 h 716065"/>
                <a:gd name="connsiteX4" fmla="*/ 103029 w 103257"/>
                <a:gd name="connsiteY4" fmla="*/ 0 h 716065"/>
                <a:gd name="connsiteX0" fmla="*/ 103029 w 105606"/>
                <a:gd name="connsiteY0" fmla="*/ 0 h 716065"/>
                <a:gd name="connsiteX1" fmla="*/ 105606 w 105606"/>
                <a:gd name="connsiteY1" fmla="*/ 643943 h 716065"/>
                <a:gd name="connsiteX2" fmla="*/ 0 w 105606"/>
                <a:gd name="connsiteY2" fmla="*/ 716065 h 716065"/>
                <a:gd name="connsiteX3" fmla="*/ 0 w 105606"/>
                <a:gd name="connsiteY3" fmla="*/ 74697 h 716065"/>
                <a:gd name="connsiteX4" fmla="*/ 103029 w 105606"/>
                <a:gd name="connsiteY4" fmla="*/ 0 h 716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06" h="716065">
                  <a:moveTo>
                    <a:pt x="103029" y="0"/>
                  </a:moveTo>
                  <a:cubicBezTo>
                    <a:pt x="104747" y="212931"/>
                    <a:pt x="103888" y="431012"/>
                    <a:pt x="105606" y="643943"/>
                  </a:cubicBezTo>
                  <a:lnTo>
                    <a:pt x="0" y="716065"/>
                  </a:lnTo>
                  <a:lnTo>
                    <a:pt x="0" y="74697"/>
                  </a:lnTo>
                  <a:lnTo>
                    <a:pt x="103029" y="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dirty="0"/>
            </a:p>
          </p:txBody>
        </p:sp>
        <p:sp>
          <p:nvSpPr>
            <p:cNvPr id="60" name="Rectangle 12">
              <a:extLst>
                <a:ext uri="{FF2B5EF4-FFF2-40B4-BE49-F238E27FC236}">
                  <a16:creationId xmlns:a16="http://schemas.microsoft.com/office/drawing/2014/main" xmlns="" id="{CFDACD8B-123D-4E7C-89BB-15177896FC84}"/>
                </a:ext>
              </a:extLst>
            </p:cNvPr>
            <p:cNvSpPr/>
            <p:nvPr/>
          </p:nvSpPr>
          <p:spPr>
            <a:xfrm>
              <a:off x="2013226" y="1122474"/>
              <a:ext cx="165868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F5679D"/>
                </a:solidFill>
              </a:endParaRPr>
            </a:p>
          </p:txBody>
        </p:sp>
      </p:grpSp>
      <p:sp>
        <p:nvSpPr>
          <p:cNvPr id="96" name="Text Placeholder 17">
            <a:extLst>
              <a:ext uri="{FF2B5EF4-FFF2-40B4-BE49-F238E27FC236}">
                <a16:creationId xmlns:a16="http://schemas.microsoft.com/office/drawing/2014/main" xmlns="" id="{BBA05ABC-E851-4BB0-A978-B6CBADFC6586}"/>
              </a:ext>
            </a:extLst>
          </p:cNvPr>
          <p:cNvSpPr txBox="1">
            <a:spLocks/>
          </p:cNvSpPr>
          <p:nvPr/>
        </p:nvSpPr>
        <p:spPr>
          <a:xfrm>
            <a:off x="727255" y="5819143"/>
            <a:ext cx="1546075" cy="246087"/>
          </a:xfrm>
          <a:prstGeom prst="rect">
            <a:avLst/>
          </a:prstGeom>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ko-KR" sz="1600" dirty="0" smtClean="0">
                <a:solidFill>
                  <a:schemeClr val="bg1"/>
                </a:solidFill>
                <a:cs typeface="Arial" pitchFamily="34" charset="0"/>
              </a:rPr>
              <a:t>Water heating system</a:t>
            </a:r>
            <a:endParaRPr lang="en-US" altLang="ko-KR" sz="1600" dirty="0">
              <a:solidFill>
                <a:schemeClr val="bg1"/>
              </a:solidFill>
              <a:cs typeface="Arial" pitchFamily="34" charset="0"/>
            </a:endParaRPr>
          </a:p>
        </p:txBody>
      </p:sp>
      <p:sp>
        <p:nvSpPr>
          <p:cNvPr id="3" name="Rectangle 2"/>
          <p:cNvSpPr/>
          <p:nvPr/>
        </p:nvSpPr>
        <p:spPr>
          <a:xfrm>
            <a:off x="2337737" y="2718598"/>
            <a:ext cx="2102346" cy="1077218"/>
          </a:xfrm>
          <a:prstGeom prst="rect">
            <a:avLst/>
          </a:prstGeom>
        </p:spPr>
        <p:txBody>
          <a:bodyPr wrap="square">
            <a:spAutoFit/>
          </a:bodyPr>
          <a:lstStyle/>
          <a:p>
            <a:pPr marL="171450" indent="-171450">
              <a:buFont typeface="Arial" panose="020B0604020202020204" pitchFamily="34" charset="0"/>
              <a:buChar char="•"/>
            </a:pPr>
            <a:r>
              <a:rPr lang="en-US" altLang="ko-KR" sz="1600" dirty="0" smtClean="0">
                <a:solidFill>
                  <a:schemeClr val="tx1">
                    <a:lumMod val="75000"/>
                    <a:lumOff val="25000"/>
                  </a:schemeClr>
                </a:solidFill>
                <a:cs typeface="Arial" pitchFamily="34" charset="0"/>
              </a:rPr>
              <a:t>Walls type and insulation</a:t>
            </a:r>
            <a:endParaRPr lang="en-US" altLang="ko-KR" sz="1600" dirty="0">
              <a:solidFill>
                <a:schemeClr val="tx1">
                  <a:lumMod val="75000"/>
                  <a:lumOff val="25000"/>
                </a:schemeClr>
              </a:solidFill>
              <a:cs typeface="Arial" pitchFamily="34" charset="0"/>
            </a:endParaRPr>
          </a:p>
          <a:p>
            <a:pPr marL="171450" indent="-171450">
              <a:buFont typeface="Arial" panose="020B0604020202020204" pitchFamily="34" charset="0"/>
              <a:buChar char="•"/>
            </a:pPr>
            <a:r>
              <a:rPr lang="en-US" altLang="ko-KR" sz="1600" dirty="0" smtClean="0">
                <a:solidFill>
                  <a:schemeClr val="tx1">
                    <a:lumMod val="75000"/>
                    <a:lumOff val="25000"/>
                  </a:schemeClr>
                </a:solidFill>
                <a:cs typeface="Arial" pitchFamily="34" charset="0"/>
              </a:rPr>
              <a:t>Windows and doors type</a:t>
            </a:r>
            <a:endParaRPr lang="en-US" altLang="ko-KR" sz="1600" dirty="0">
              <a:solidFill>
                <a:schemeClr val="tx1">
                  <a:lumMod val="75000"/>
                  <a:lumOff val="25000"/>
                </a:schemeClr>
              </a:solidFill>
              <a:cs typeface="Arial" pitchFamily="34" charset="0"/>
            </a:endParaRPr>
          </a:p>
        </p:txBody>
      </p:sp>
      <p:sp>
        <p:nvSpPr>
          <p:cNvPr id="4" name="Rectangle 3"/>
          <p:cNvSpPr/>
          <p:nvPr/>
        </p:nvSpPr>
        <p:spPr>
          <a:xfrm>
            <a:off x="2286408" y="3927929"/>
            <a:ext cx="2228046" cy="369332"/>
          </a:xfrm>
          <a:prstGeom prst="rect">
            <a:avLst/>
          </a:prstGeom>
        </p:spPr>
        <p:txBody>
          <a:bodyPr wrap="none">
            <a:spAutoFit/>
          </a:bodyPr>
          <a:lstStyle/>
          <a:p>
            <a:pPr marL="171450" indent="-171450">
              <a:buFont typeface="Arial" panose="020B0604020202020204" pitchFamily="34" charset="0"/>
              <a:buChar char="•"/>
            </a:pPr>
            <a:r>
              <a:rPr lang="en-US" altLang="ko-KR" dirty="0" smtClean="0">
                <a:solidFill>
                  <a:schemeClr val="tx1">
                    <a:lumMod val="75000"/>
                    <a:lumOff val="25000"/>
                  </a:schemeClr>
                </a:solidFill>
                <a:cs typeface="Arial" pitchFamily="34" charset="0"/>
              </a:rPr>
              <a:t>Capacity, type &amp;EER</a:t>
            </a:r>
            <a:endParaRPr lang="en-US" altLang="ko-KR" dirty="0">
              <a:solidFill>
                <a:schemeClr val="tx1">
                  <a:lumMod val="75000"/>
                  <a:lumOff val="25000"/>
                </a:schemeClr>
              </a:solidFill>
              <a:cs typeface="Arial" pitchFamily="34" charset="0"/>
            </a:endParaRPr>
          </a:p>
        </p:txBody>
      </p:sp>
      <p:sp>
        <p:nvSpPr>
          <p:cNvPr id="5" name="Rectangle 4"/>
          <p:cNvSpPr/>
          <p:nvPr/>
        </p:nvSpPr>
        <p:spPr>
          <a:xfrm>
            <a:off x="2337737" y="4857882"/>
            <a:ext cx="1370055" cy="369332"/>
          </a:xfrm>
          <a:prstGeom prst="rect">
            <a:avLst/>
          </a:prstGeom>
        </p:spPr>
        <p:txBody>
          <a:bodyPr wrap="none">
            <a:spAutoFit/>
          </a:bodyPr>
          <a:lstStyle/>
          <a:p>
            <a:pPr marL="171450" indent="-171450">
              <a:buFont typeface="Arial" panose="020B0604020202020204" pitchFamily="34" charset="0"/>
              <a:buChar char="•"/>
            </a:pPr>
            <a:r>
              <a:rPr lang="en-US" altLang="ko-KR" dirty="0" smtClean="0">
                <a:solidFill>
                  <a:schemeClr val="tx1">
                    <a:lumMod val="75000"/>
                    <a:lumOff val="25000"/>
                  </a:schemeClr>
                </a:solidFill>
                <a:cs typeface="Arial" pitchFamily="34" charset="0"/>
              </a:rPr>
              <a:t>Type&amp; LPD</a:t>
            </a:r>
            <a:endParaRPr lang="en-US" altLang="ko-KR" dirty="0">
              <a:solidFill>
                <a:schemeClr val="tx1">
                  <a:lumMod val="75000"/>
                  <a:lumOff val="25000"/>
                </a:schemeClr>
              </a:solidFill>
              <a:cs typeface="Arial" pitchFamily="34" charset="0"/>
            </a:endParaRPr>
          </a:p>
        </p:txBody>
      </p:sp>
      <p:sp>
        <p:nvSpPr>
          <p:cNvPr id="6" name="Rectangle 5"/>
          <p:cNvSpPr/>
          <p:nvPr/>
        </p:nvSpPr>
        <p:spPr>
          <a:xfrm>
            <a:off x="2385941" y="5958494"/>
            <a:ext cx="1837362" cy="369332"/>
          </a:xfrm>
          <a:prstGeom prst="rect">
            <a:avLst/>
          </a:prstGeom>
        </p:spPr>
        <p:txBody>
          <a:bodyPr wrap="none">
            <a:spAutoFit/>
          </a:bodyPr>
          <a:lstStyle/>
          <a:p>
            <a:pPr marL="171450" indent="-171450">
              <a:buFont typeface="Arial" panose="020B0604020202020204" pitchFamily="34" charset="0"/>
              <a:buChar char="•"/>
            </a:pPr>
            <a:r>
              <a:rPr lang="en-US" altLang="ko-KR" dirty="0" smtClean="0">
                <a:solidFill>
                  <a:schemeClr val="tx1">
                    <a:lumMod val="75000"/>
                    <a:lumOff val="25000"/>
                  </a:schemeClr>
                </a:solidFill>
                <a:cs typeface="Arial" pitchFamily="34" charset="0"/>
              </a:rPr>
              <a:t>Capacity &amp; type</a:t>
            </a:r>
            <a:endParaRPr lang="en-US" altLang="ko-KR"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32654162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22EACE2C-F0BB-4B26-BDA0-E1B66FC049A7}"/>
              </a:ext>
            </a:extLst>
          </p:cNvPr>
          <p:cNvSpPr txBox="1"/>
          <p:nvPr/>
        </p:nvSpPr>
        <p:spPr>
          <a:xfrm>
            <a:off x="6660267" y="2857630"/>
            <a:ext cx="4777152" cy="830997"/>
          </a:xfrm>
          <a:prstGeom prst="rect">
            <a:avLst/>
          </a:prstGeom>
          <a:noFill/>
        </p:spPr>
        <p:txBody>
          <a:bodyPr wrap="square" rtlCol="0" anchor="ctr">
            <a:spAutoFit/>
          </a:bodyPr>
          <a:lstStyle/>
          <a:p>
            <a:r>
              <a:rPr lang="en-US" altLang="ko-KR" sz="4800" b="1" dirty="0" smtClean="0">
                <a:solidFill>
                  <a:schemeClr val="bg1"/>
                </a:solidFill>
                <a:latin typeface="+mj-lt"/>
                <a:cs typeface="Arial" pitchFamily="34" charset="0"/>
              </a:rPr>
              <a:t>Model inputs</a:t>
            </a:r>
            <a:endParaRPr lang="ko-KR" altLang="en-US" sz="4800" b="1" dirty="0">
              <a:solidFill>
                <a:schemeClr val="bg1"/>
              </a:solidFill>
              <a:latin typeface="+mj-lt"/>
              <a:cs typeface="Arial" pitchFamily="34" charset="0"/>
            </a:endParaRPr>
          </a:p>
        </p:txBody>
      </p:sp>
    </p:spTree>
    <p:extLst>
      <p:ext uri="{BB962C8B-B14F-4D97-AF65-F5344CB8AC3E}">
        <p14:creationId xmlns:p14="http://schemas.microsoft.com/office/powerpoint/2010/main" val="31263000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xmlns="" id="{0EE83B2D-5A1C-4A33-AEEE-1A4FF591CE73}"/>
              </a:ext>
            </a:extLst>
          </p:cNvPr>
          <p:cNvGrpSpPr/>
          <p:nvPr/>
        </p:nvGrpSpPr>
        <p:grpSpPr>
          <a:xfrm>
            <a:off x="1320322" y="1892317"/>
            <a:ext cx="4100277" cy="3792098"/>
            <a:chOff x="2725841" y="2107539"/>
            <a:chExt cx="3750942" cy="3469019"/>
          </a:xfrm>
        </p:grpSpPr>
        <p:sp>
          <p:nvSpPr>
            <p:cNvPr id="22" name="6-Point Star 6">
              <a:extLst>
                <a:ext uri="{FF2B5EF4-FFF2-40B4-BE49-F238E27FC236}">
                  <a16:creationId xmlns:a16="http://schemas.microsoft.com/office/drawing/2014/main" xmlns="" id="{0547C656-32E2-4869-9F8A-8ADBA3B5893E}"/>
                </a:ext>
              </a:extLst>
            </p:cNvPr>
            <p:cNvSpPr/>
            <p:nvPr/>
          </p:nvSpPr>
          <p:spPr>
            <a:xfrm rot="18000000">
              <a:off x="4136618" y="3314885"/>
              <a:ext cx="900000" cy="1080000"/>
            </a:xfrm>
            <a:prstGeom prst="star6">
              <a:avLst>
                <a:gd name="adj" fmla="val 28869"/>
                <a:gd name="h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23" name="Down Arrow Callout 7">
              <a:extLst>
                <a:ext uri="{FF2B5EF4-FFF2-40B4-BE49-F238E27FC236}">
                  <a16:creationId xmlns:a16="http://schemas.microsoft.com/office/drawing/2014/main" xmlns="" id="{B632BD15-148F-4FF5-AA74-838762196C2A}"/>
                </a:ext>
              </a:extLst>
            </p:cNvPr>
            <p:cNvSpPr/>
            <p:nvPr/>
          </p:nvSpPr>
          <p:spPr>
            <a:xfrm rot="1800000">
              <a:off x="4615433" y="2119640"/>
              <a:ext cx="1165578" cy="1379434"/>
            </a:xfrm>
            <a:prstGeom prst="downArrowCallo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24" name="Down Arrow Callout 8">
              <a:extLst>
                <a:ext uri="{FF2B5EF4-FFF2-40B4-BE49-F238E27FC236}">
                  <a16:creationId xmlns:a16="http://schemas.microsoft.com/office/drawing/2014/main" xmlns="" id="{A786CE16-22E5-4EF9-82DD-BC4F240E9FCF}"/>
                </a:ext>
              </a:extLst>
            </p:cNvPr>
            <p:cNvSpPr/>
            <p:nvPr/>
          </p:nvSpPr>
          <p:spPr>
            <a:xfrm rot="12600000">
              <a:off x="3411080" y="4191842"/>
              <a:ext cx="1165578" cy="1379434"/>
            </a:xfrm>
            <a:prstGeom prst="downArrowCallo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25" name="Down Arrow Callout 9">
              <a:extLst>
                <a:ext uri="{FF2B5EF4-FFF2-40B4-BE49-F238E27FC236}">
                  <a16:creationId xmlns:a16="http://schemas.microsoft.com/office/drawing/2014/main" xmlns="" id="{DD0CEB5E-5A78-407D-A8EE-1A7AF0DA7F4B}"/>
                </a:ext>
              </a:extLst>
            </p:cNvPr>
            <p:cNvSpPr/>
            <p:nvPr/>
          </p:nvSpPr>
          <p:spPr>
            <a:xfrm rot="5400000">
              <a:off x="5204277" y="3168880"/>
              <a:ext cx="1165578" cy="1379434"/>
            </a:xfrm>
            <a:prstGeom prst="downArrowCallo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26" name="Down Arrow Callout 10">
              <a:extLst>
                <a:ext uri="{FF2B5EF4-FFF2-40B4-BE49-F238E27FC236}">
                  <a16:creationId xmlns:a16="http://schemas.microsoft.com/office/drawing/2014/main" xmlns="" id="{003C13C4-E783-4E07-AC32-82D82DE1B1BF}"/>
                </a:ext>
              </a:extLst>
            </p:cNvPr>
            <p:cNvSpPr/>
            <p:nvPr/>
          </p:nvSpPr>
          <p:spPr>
            <a:xfrm rot="9000000">
              <a:off x="4624426" y="4197124"/>
              <a:ext cx="1165578" cy="1379434"/>
            </a:xfrm>
            <a:prstGeom prst="downArrow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27" name="Down Arrow Callout 11">
              <a:extLst>
                <a:ext uri="{FF2B5EF4-FFF2-40B4-BE49-F238E27FC236}">
                  <a16:creationId xmlns:a16="http://schemas.microsoft.com/office/drawing/2014/main" xmlns="" id="{785DB096-0EFB-40A4-847B-5B0043DE0115}"/>
                </a:ext>
              </a:extLst>
            </p:cNvPr>
            <p:cNvSpPr/>
            <p:nvPr/>
          </p:nvSpPr>
          <p:spPr>
            <a:xfrm rot="19800000">
              <a:off x="3412619" y="2107539"/>
              <a:ext cx="1165578" cy="1379434"/>
            </a:xfrm>
            <a:prstGeom prst="downArrow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28" name="Down Arrow Callout 12">
              <a:extLst>
                <a:ext uri="{FF2B5EF4-FFF2-40B4-BE49-F238E27FC236}">
                  <a16:creationId xmlns:a16="http://schemas.microsoft.com/office/drawing/2014/main" xmlns="" id="{9853CE6C-8E69-4707-8FA2-7AF13D464829}"/>
                </a:ext>
              </a:extLst>
            </p:cNvPr>
            <p:cNvSpPr/>
            <p:nvPr/>
          </p:nvSpPr>
          <p:spPr>
            <a:xfrm rot="16200000">
              <a:off x="2832769" y="3135784"/>
              <a:ext cx="1165578" cy="1379434"/>
            </a:xfrm>
            <a:prstGeom prst="downArrowCallo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grpSp>
        <p:nvGrpSpPr>
          <p:cNvPr id="29" name="Group 28">
            <a:extLst>
              <a:ext uri="{FF2B5EF4-FFF2-40B4-BE49-F238E27FC236}">
                <a16:creationId xmlns:a16="http://schemas.microsoft.com/office/drawing/2014/main" xmlns="" id="{CD3ED629-460D-4754-938D-D8B51E77A126}"/>
              </a:ext>
            </a:extLst>
          </p:cNvPr>
          <p:cNvGrpSpPr/>
          <p:nvPr/>
        </p:nvGrpSpPr>
        <p:grpSpPr>
          <a:xfrm rot="1800000">
            <a:off x="3567159" y="2057398"/>
            <a:ext cx="1266986" cy="663003"/>
            <a:chOff x="3574575" y="1908908"/>
            <a:chExt cx="1470146" cy="418522"/>
          </a:xfrm>
          <a:noFill/>
        </p:grpSpPr>
        <p:sp>
          <p:nvSpPr>
            <p:cNvPr id="30" name="TextBox 29">
              <a:extLst>
                <a:ext uri="{FF2B5EF4-FFF2-40B4-BE49-F238E27FC236}">
                  <a16:creationId xmlns:a16="http://schemas.microsoft.com/office/drawing/2014/main" xmlns="" id="{7B24C7C4-A668-4CE8-BF6A-ABDE07D2E195}"/>
                </a:ext>
              </a:extLst>
            </p:cNvPr>
            <p:cNvSpPr txBox="1"/>
            <p:nvPr/>
          </p:nvSpPr>
          <p:spPr>
            <a:xfrm>
              <a:off x="3587771" y="1908908"/>
              <a:ext cx="1456950" cy="174856"/>
            </a:xfrm>
            <a:prstGeom prst="rect">
              <a:avLst/>
            </a:prstGeom>
            <a:grpFill/>
          </p:spPr>
          <p:txBody>
            <a:bodyPr wrap="square" rtlCol="0">
              <a:spAutoFit/>
            </a:bodyPr>
            <a:lstStyle/>
            <a:p>
              <a:pPr algn="ctr"/>
              <a:r>
                <a:rPr lang="en-US" altLang="ko-KR" sz="1200" b="1" dirty="0" smtClean="0">
                  <a:cs typeface="Arial" pitchFamily="34" charset="0"/>
                </a:rPr>
                <a:t>External wall </a:t>
              </a:r>
              <a:endParaRPr lang="ko-KR" altLang="en-US" sz="1200" b="1" dirty="0">
                <a:cs typeface="Arial" pitchFamily="34" charset="0"/>
              </a:endParaRPr>
            </a:p>
          </p:txBody>
        </p:sp>
        <p:sp>
          <p:nvSpPr>
            <p:cNvPr id="31" name="TextBox 30">
              <a:extLst>
                <a:ext uri="{FF2B5EF4-FFF2-40B4-BE49-F238E27FC236}">
                  <a16:creationId xmlns:a16="http://schemas.microsoft.com/office/drawing/2014/main" xmlns="" id="{C62B8A6F-DD16-4CBC-A1FD-58DEE01D8273}"/>
                </a:ext>
              </a:extLst>
            </p:cNvPr>
            <p:cNvSpPr txBox="1"/>
            <p:nvPr/>
          </p:nvSpPr>
          <p:spPr>
            <a:xfrm>
              <a:off x="3574575" y="2065146"/>
              <a:ext cx="1456951" cy="262284"/>
            </a:xfrm>
            <a:prstGeom prst="rect">
              <a:avLst/>
            </a:prstGeom>
            <a:grpFill/>
          </p:spPr>
          <p:txBody>
            <a:bodyPr wrap="square" rtlCol="0">
              <a:spAutoFit/>
            </a:bodyPr>
            <a:lstStyle/>
            <a:p>
              <a:pPr algn="ctr"/>
              <a:r>
                <a:rPr lang="en-US" altLang="ko-KR" sz="1050" dirty="0" smtClean="0">
                  <a:solidFill>
                    <a:schemeClr val="bg1"/>
                  </a:solidFill>
                  <a:cs typeface="Arial" pitchFamily="34" charset="0"/>
                </a:rPr>
                <a:t>U=0.401BTU/h.ft^2.F</a:t>
              </a:r>
              <a:endParaRPr lang="ko-KR" altLang="en-US" sz="1050" dirty="0">
                <a:solidFill>
                  <a:schemeClr val="bg1"/>
                </a:solidFill>
                <a:cs typeface="Arial" pitchFamily="34" charset="0"/>
              </a:endParaRPr>
            </a:p>
          </p:txBody>
        </p:sp>
      </p:grpSp>
      <p:grpSp>
        <p:nvGrpSpPr>
          <p:cNvPr id="32" name="Group 31">
            <a:extLst>
              <a:ext uri="{FF2B5EF4-FFF2-40B4-BE49-F238E27FC236}">
                <a16:creationId xmlns:a16="http://schemas.microsoft.com/office/drawing/2014/main" xmlns="" id="{FFE7620C-32D0-44B0-B868-61BA2A64C51A}"/>
              </a:ext>
            </a:extLst>
          </p:cNvPr>
          <p:cNvGrpSpPr/>
          <p:nvPr/>
        </p:nvGrpSpPr>
        <p:grpSpPr>
          <a:xfrm rot="5400000">
            <a:off x="4505927" y="3020849"/>
            <a:ext cx="855504" cy="1352847"/>
            <a:chOff x="3697445" y="1640579"/>
            <a:chExt cx="992684" cy="1237590"/>
          </a:xfrm>
          <a:noFill/>
        </p:grpSpPr>
        <p:sp>
          <p:nvSpPr>
            <p:cNvPr id="33" name="TextBox 32">
              <a:extLst>
                <a:ext uri="{FF2B5EF4-FFF2-40B4-BE49-F238E27FC236}">
                  <a16:creationId xmlns:a16="http://schemas.microsoft.com/office/drawing/2014/main" xmlns="" id="{76F65A75-6C7B-40A6-9DA0-4A31372228E1}"/>
                </a:ext>
              </a:extLst>
            </p:cNvPr>
            <p:cNvSpPr txBox="1"/>
            <p:nvPr/>
          </p:nvSpPr>
          <p:spPr>
            <a:xfrm rot="16200000">
              <a:off x="3346497" y="1991527"/>
              <a:ext cx="1237590" cy="535693"/>
            </a:xfrm>
            <a:prstGeom prst="rect">
              <a:avLst/>
            </a:prstGeom>
            <a:grpFill/>
          </p:spPr>
          <p:txBody>
            <a:bodyPr wrap="square" rtlCol="0">
              <a:spAutoFit/>
            </a:bodyPr>
            <a:lstStyle/>
            <a:p>
              <a:pPr algn="ctr"/>
              <a:r>
                <a:rPr lang="en-US" altLang="ko-KR" sz="1200" b="1" dirty="0" smtClean="0">
                  <a:cs typeface="Arial" pitchFamily="34" charset="0"/>
                </a:rPr>
                <a:t>Roof </a:t>
              </a:r>
            </a:p>
            <a:p>
              <a:pPr algn="ctr"/>
              <a:r>
                <a:rPr lang="en-US" altLang="ko-KR" sz="1200" b="1" dirty="0" smtClean="0">
                  <a:cs typeface="Arial" pitchFamily="34" charset="0"/>
                </a:rPr>
                <a:t>construction</a:t>
              </a:r>
              <a:endParaRPr lang="ko-KR" altLang="en-US" sz="1200" b="1" dirty="0">
                <a:cs typeface="Arial" pitchFamily="34" charset="0"/>
              </a:endParaRPr>
            </a:p>
          </p:txBody>
        </p:sp>
        <p:sp>
          <p:nvSpPr>
            <p:cNvPr id="34" name="TextBox 33">
              <a:extLst>
                <a:ext uri="{FF2B5EF4-FFF2-40B4-BE49-F238E27FC236}">
                  <a16:creationId xmlns:a16="http://schemas.microsoft.com/office/drawing/2014/main" xmlns="" id="{95D669F2-483A-4A36-8D6E-85F1F8E01A14}"/>
                </a:ext>
              </a:extLst>
            </p:cNvPr>
            <p:cNvSpPr txBox="1"/>
            <p:nvPr/>
          </p:nvSpPr>
          <p:spPr>
            <a:xfrm rot="16200000">
              <a:off x="3955101" y="2125742"/>
              <a:ext cx="1148640" cy="321416"/>
            </a:xfrm>
            <a:prstGeom prst="rect">
              <a:avLst/>
            </a:prstGeom>
            <a:grpFill/>
          </p:spPr>
          <p:txBody>
            <a:bodyPr wrap="square" rtlCol="0">
              <a:spAutoFit/>
            </a:bodyPr>
            <a:lstStyle/>
            <a:p>
              <a:pPr algn="ctr"/>
              <a:r>
                <a:rPr lang="en-US" altLang="ko-KR" sz="1200" dirty="0" smtClean="0">
                  <a:solidFill>
                    <a:schemeClr val="bg1"/>
                  </a:solidFill>
                  <a:cs typeface="Arial" pitchFamily="34" charset="0"/>
                </a:rPr>
                <a:t>8 in. concrete</a:t>
              </a:r>
              <a:endParaRPr lang="ko-KR" altLang="en-US" sz="1200" dirty="0">
                <a:solidFill>
                  <a:schemeClr val="bg1"/>
                </a:solidFill>
                <a:cs typeface="Arial" pitchFamily="34" charset="0"/>
              </a:endParaRPr>
            </a:p>
          </p:txBody>
        </p:sp>
      </p:grpSp>
      <p:grpSp>
        <p:nvGrpSpPr>
          <p:cNvPr id="35" name="Group 34">
            <a:extLst>
              <a:ext uri="{FF2B5EF4-FFF2-40B4-BE49-F238E27FC236}">
                <a16:creationId xmlns:a16="http://schemas.microsoft.com/office/drawing/2014/main" xmlns="" id="{1FA5F279-B8EA-4443-A46F-C00FB9C00B55}"/>
              </a:ext>
            </a:extLst>
          </p:cNvPr>
          <p:cNvGrpSpPr/>
          <p:nvPr/>
        </p:nvGrpSpPr>
        <p:grpSpPr>
          <a:xfrm rot="19923255">
            <a:off x="3517597" y="4693840"/>
            <a:ext cx="1314331" cy="909255"/>
            <a:chOff x="3509715" y="1764277"/>
            <a:chExt cx="1525083" cy="831788"/>
          </a:xfrm>
          <a:noFill/>
        </p:grpSpPr>
        <p:sp>
          <p:nvSpPr>
            <p:cNvPr id="36" name="TextBox 35">
              <a:extLst>
                <a:ext uri="{FF2B5EF4-FFF2-40B4-BE49-F238E27FC236}">
                  <a16:creationId xmlns:a16="http://schemas.microsoft.com/office/drawing/2014/main" xmlns="" id="{E6A19300-2A5D-481A-8B0C-E811B30BD2B0}"/>
                </a:ext>
              </a:extLst>
            </p:cNvPr>
            <p:cNvSpPr txBox="1"/>
            <p:nvPr/>
          </p:nvSpPr>
          <p:spPr>
            <a:xfrm>
              <a:off x="3509715" y="1764277"/>
              <a:ext cx="1513598" cy="422332"/>
            </a:xfrm>
            <a:prstGeom prst="rect">
              <a:avLst/>
            </a:prstGeom>
            <a:grpFill/>
          </p:spPr>
          <p:txBody>
            <a:bodyPr wrap="square" rtlCol="0">
              <a:spAutoFit/>
            </a:bodyPr>
            <a:lstStyle/>
            <a:p>
              <a:pPr algn="ctr"/>
              <a:r>
                <a:rPr lang="en-US" altLang="ko-KR" sz="1200" b="1" dirty="0" smtClean="0">
                  <a:cs typeface="Arial" pitchFamily="34" charset="0"/>
                </a:rPr>
                <a:t>Doors construction</a:t>
              </a:r>
              <a:endParaRPr lang="ko-KR" altLang="en-US" sz="1200" b="1" dirty="0">
                <a:cs typeface="Arial" pitchFamily="34" charset="0"/>
              </a:endParaRPr>
            </a:p>
          </p:txBody>
        </p:sp>
        <p:sp>
          <p:nvSpPr>
            <p:cNvPr id="37" name="TextBox 36">
              <a:extLst>
                <a:ext uri="{FF2B5EF4-FFF2-40B4-BE49-F238E27FC236}">
                  <a16:creationId xmlns:a16="http://schemas.microsoft.com/office/drawing/2014/main" xmlns="" id="{791E4B08-7DA0-403A-A009-9631B9BC7018}"/>
                </a:ext>
              </a:extLst>
            </p:cNvPr>
            <p:cNvSpPr txBox="1"/>
            <p:nvPr/>
          </p:nvSpPr>
          <p:spPr>
            <a:xfrm>
              <a:off x="3577847" y="2173733"/>
              <a:ext cx="1456951" cy="422332"/>
            </a:xfrm>
            <a:prstGeom prst="rect">
              <a:avLst/>
            </a:prstGeom>
            <a:grpFill/>
          </p:spPr>
          <p:txBody>
            <a:bodyPr wrap="square" rtlCol="0">
              <a:spAutoFit/>
            </a:bodyPr>
            <a:lstStyle/>
            <a:p>
              <a:pPr algn="ctr"/>
              <a:r>
                <a:rPr lang="en-US" altLang="ko-KR" sz="1200" dirty="0" smtClean="0">
                  <a:solidFill>
                    <a:schemeClr val="bg1"/>
                  </a:solidFill>
                  <a:cs typeface="Arial" pitchFamily="34" charset="0"/>
                </a:rPr>
                <a:t>Steel Urethane foam</a:t>
              </a:r>
              <a:endParaRPr lang="ko-KR" altLang="en-US" sz="1200" dirty="0">
                <a:solidFill>
                  <a:schemeClr val="bg1"/>
                </a:solidFill>
                <a:cs typeface="Arial" pitchFamily="34" charset="0"/>
              </a:endParaRPr>
            </a:p>
          </p:txBody>
        </p:sp>
      </p:grpSp>
      <p:grpSp>
        <p:nvGrpSpPr>
          <p:cNvPr id="38" name="Group 37">
            <a:extLst>
              <a:ext uri="{FF2B5EF4-FFF2-40B4-BE49-F238E27FC236}">
                <a16:creationId xmlns:a16="http://schemas.microsoft.com/office/drawing/2014/main" xmlns="" id="{F635CA9D-E965-4E87-B4A0-CD1E508AB9F9}"/>
              </a:ext>
            </a:extLst>
          </p:cNvPr>
          <p:cNvGrpSpPr/>
          <p:nvPr/>
        </p:nvGrpSpPr>
        <p:grpSpPr>
          <a:xfrm rot="1842994">
            <a:off x="1954959" y="4812468"/>
            <a:ext cx="1259870" cy="736395"/>
            <a:chOff x="3577845" y="1922409"/>
            <a:chExt cx="1461888" cy="673656"/>
          </a:xfrm>
          <a:noFill/>
        </p:grpSpPr>
        <p:sp>
          <p:nvSpPr>
            <p:cNvPr id="39" name="TextBox 38">
              <a:extLst>
                <a:ext uri="{FF2B5EF4-FFF2-40B4-BE49-F238E27FC236}">
                  <a16:creationId xmlns:a16="http://schemas.microsoft.com/office/drawing/2014/main" xmlns="" id="{C184D8C5-92CC-4BF5-82D7-EA73785637B4}"/>
                </a:ext>
              </a:extLst>
            </p:cNvPr>
            <p:cNvSpPr txBox="1"/>
            <p:nvPr/>
          </p:nvSpPr>
          <p:spPr>
            <a:xfrm rot="21475877">
              <a:off x="3582784" y="1922409"/>
              <a:ext cx="1456949" cy="253399"/>
            </a:xfrm>
            <a:prstGeom prst="rect">
              <a:avLst/>
            </a:prstGeom>
            <a:grpFill/>
          </p:spPr>
          <p:txBody>
            <a:bodyPr wrap="square" rtlCol="0">
              <a:spAutoFit/>
            </a:bodyPr>
            <a:lstStyle/>
            <a:p>
              <a:pPr algn="ctr"/>
              <a:r>
                <a:rPr lang="en-US" altLang="ko-KR" sz="1200" b="1" dirty="0" smtClean="0">
                  <a:cs typeface="Arial" pitchFamily="34" charset="0"/>
                </a:rPr>
                <a:t>Windows type</a:t>
              </a:r>
              <a:endParaRPr lang="ko-KR" altLang="en-US" sz="1200" b="1" dirty="0">
                <a:cs typeface="Arial" pitchFamily="34" charset="0"/>
              </a:endParaRPr>
            </a:p>
          </p:txBody>
        </p:sp>
        <p:sp>
          <p:nvSpPr>
            <p:cNvPr id="40" name="TextBox 39">
              <a:extLst>
                <a:ext uri="{FF2B5EF4-FFF2-40B4-BE49-F238E27FC236}">
                  <a16:creationId xmlns:a16="http://schemas.microsoft.com/office/drawing/2014/main" xmlns="" id="{527496BB-AB9D-43C6-BED8-1057DBBE9CE0}"/>
                </a:ext>
              </a:extLst>
            </p:cNvPr>
            <p:cNvSpPr txBox="1"/>
            <p:nvPr/>
          </p:nvSpPr>
          <p:spPr>
            <a:xfrm rot="21495894">
              <a:off x="3577845" y="2173732"/>
              <a:ext cx="1456951" cy="422333"/>
            </a:xfrm>
            <a:prstGeom prst="rect">
              <a:avLst/>
            </a:prstGeom>
            <a:grpFill/>
          </p:spPr>
          <p:txBody>
            <a:bodyPr wrap="square" rtlCol="0">
              <a:spAutoFit/>
            </a:bodyPr>
            <a:lstStyle/>
            <a:p>
              <a:pPr algn="ctr"/>
              <a:r>
                <a:rPr lang="en-US" altLang="ko-KR" sz="1200" dirty="0" smtClean="0">
                  <a:solidFill>
                    <a:schemeClr val="bg1"/>
                  </a:solidFill>
                  <a:cs typeface="Arial" pitchFamily="34" charset="0"/>
                </a:rPr>
                <a:t>Double clear </a:t>
              </a:r>
            </a:p>
            <a:p>
              <a:pPr algn="ctr"/>
              <a:r>
                <a:rPr lang="en-US" altLang="ko-KR" sz="1200" dirty="0" smtClean="0">
                  <a:solidFill>
                    <a:schemeClr val="bg1"/>
                  </a:solidFill>
                  <a:cs typeface="Arial" pitchFamily="34" charset="0"/>
                </a:rPr>
                <a:t>Aluminum frame</a:t>
              </a:r>
              <a:endParaRPr lang="ko-KR" altLang="en-US" sz="1200" dirty="0">
                <a:solidFill>
                  <a:schemeClr val="bg1"/>
                </a:solidFill>
                <a:cs typeface="Arial" pitchFamily="34" charset="0"/>
              </a:endParaRPr>
            </a:p>
          </p:txBody>
        </p:sp>
      </p:grpSp>
      <p:grpSp>
        <p:nvGrpSpPr>
          <p:cNvPr id="41" name="Group 40">
            <a:extLst>
              <a:ext uri="{FF2B5EF4-FFF2-40B4-BE49-F238E27FC236}">
                <a16:creationId xmlns:a16="http://schemas.microsoft.com/office/drawing/2014/main" xmlns="" id="{CBF0E2C5-A0E8-4ED0-B852-76C14B6CEF7F}"/>
              </a:ext>
            </a:extLst>
          </p:cNvPr>
          <p:cNvGrpSpPr/>
          <p:nvPr/>
        </p:nvGrpSpPr>
        <p:grpSpPr>
          <a:xfrm rot="16200000">
            <a:off x="1352173" y="3050480"/>
            <a:ext cx="964968" cy="1277860"/>
            <a:chOff x="3834498" y="1695760"/>
            <a:chExt cx="1119699" cy="1168992"/>
          </a:xfrm>
          <a:noFill/>
        </p:grpSpPr>
        <p:sp>
          <p:nvSpPr>
            <p:cNvPr id="42" name="TextBox 41">
              <a:extLst>
                <a:ext uri="{FF2B5EF4-FFF2-40B4-BE49-F238E27FC236}">
                  <a16:creationId xmlns:a16="http://schemas.microsoft.com/office/drawing/2014/main" xmlns="" id="{F5E41087-1054-465C-BFB2-D4254A84C6B1}"/>
                </a:ext>
              </a:extLst>
            </p:cNvPr>
            <p:cNvSpPr txBox="1"/>
            <p:nvPr/>
          </p:nvSpPr>
          <p:spPr>
            <a:xfrm rot="5400000">
              <a:off x="4219170" y="2129724"/>
              <a:ext cx="1148640" cy="321415"/>
            </a:xfrm>
            <a:prstGeom prst="rect">
              <a:avLst/>
            </a:prstGeom>
            <a:grpFill/>
          </p:spPr>
          <p:txBody>
            <a:bodyPr wrap="square" rtlCol="0">
              <a:spAutoFit/>
            </a:bodyPr>
            <a:lstStyle/>
            <a:p>
              <a:pPr algn="ctr"/>
              <a:r>
                <a:rPr lang="en-US" altLang="ko-KR" sz="1200" b="1" dirty="0" smtClean="0">
                  <a:cs typeface="Arial" pitchFamily="34" charset="0"/>
                </a:rPr>
                <a:t>Light source</a:t>
              </a:r>
              <a:endParaRPr lang="ko-KR" altLang="en-US" sz="1200" b="1" dirty="0">
                <a:cs typeface="Arial" pitchFamily="34" charset="0"/>
              </a:endParaRPr>
            </a:p>
          </p:txBody>
        </p:sp>
        <p:sp>
          <p:nvSpPr>
            <p:cNvPr id="43" name="TextBox 42">
              <a:extLst>
                <a:ext uri="{FF2B5EF4-FFF2-40B4-BE49-F238E27FC236}">
                  <a16:creationId xmlns:a16="http://schemas.microsoft.com/office/drawing/2014/main" xmlns="" id="{AB386BC6-C780-4C8C-BC82-7B2D80B97C83}"/>
                </a:ext>
              </a:extLst>
            </p:cNvPr>
            <p:cNvSpPr txBox="1"/>
            <p:nvPr/>
          </p:nvSpPr>
          <p:spPr>
            <a:xfrm rot="5400000">
              <a:off x="3635161" y="1895097"/>
              <a:ext cx="1148641" cy="749967"/>
            </a:xfrm>
            <a:prstGeom prst="rect">
              <a:avLst/>
            </a:prstGeom>
            <a:grpFill/>
          </p:spPr>
          <p:txBody>
            <a:bodyPr wrap="square" rtlCol="0">
              <a:spAutoFit/>
            </a:bodyPr>
            <a:lstStyle/>
            <a:p>
              <a:pPr algn="ctr"/>
              <a:r>
                <a:rPr lang="en-US" altLang="ko-KR" sz="1200" dirty="0" smtClean="0">
                  <a:solidFill>
                    <a:schemeClr val="bg1"/>
                  </a:solidFill>
                  <a:cs typeface="Arial" pitchFamily="34" charset="0"/>
                </a:rPr>
                <a:t>Fluorescent </a:t>
              </a:r>
            </a:p>
            <a:p>
              <a:pPr algn="ctr"/>
              <a:r>
                <a:rPr lang="en-US" altLang="ko-KR" sz="1200" dirty="0" err="1" smtClean="0">
                  <a:solidFill>
                    <a:schemeClr val="bg1"/>
                  </a:solidFill>
                  <a:cs typeface="Arial" pitchFamily="34" charset="0"/>
                </a:rPr>
                <a:t>Avg</a:t>
              </a:r>
              <a:r>
                <a:rPr lang="en-US" altLang="ko-KR" sz="1200" dirty="0" smtClean="0">
                  <a:solidFill>
                    <a:schemeClr val="bg1"/>
                  </a:solidFill>
                  <a:cs typeface="Arial" pitchFamily="34" charset="0"/>
                </a:rPr>
                <a:t> LPD =0.496 W/ft^2</a:t>
              </a:r>
              <a:endParaRPr lang="ko-KR" altLang="en-US" sz="1200" dirty="0">
                <a:solidFill>
                  <a:schemeClr val="bg1"/>
                </a:solidFill>
                <a:cs typeface="Arial" pitchFamily="34" charset="0"/>
              </a:endParaRPr>
            </a:p>
          </p:txBody>
        </p:sp>
      </p:grpSp>
      <p:grpSp>
        <p:nvGrpSpPr>
          <p:cNvPr id="44" name="Group 43">
            <a:extLst>
              <a:ext uri="{FF2B5EF4-FFF2-40B4-BE49-F238E27FC236}">
                <a16:creationId xmlns:a16="http://schemas.microsoft.com/office/drawing/2014/main" xmlns="" id="{DDAABD54-484C-4904-8237-E8826B4AC321}"/>
              </a:ext>
            </a:extLst>
          </p:cNvPr>
          <p:cNvGrpSpPr/>
          <p:nvPr/>
        </p:nvGrpSpPr>
        <p:grpSpPr>
          <a:xfrm rot="19800000">
            <a:off x="1936553" y="2045331"/>
            <a:ext cx="1259867" cy="644060"/>
            <a:chOff x="3577845" y="1922412"/>
            <a:chExt cx="1461886" cy="589188"/>
          </a:xfrm>
          <a:noFill/>
        </p:grpSpPr>
        <p:sp>
          <p:nvSpPr>
            <p:cNvPr id="45" name="TextBox 44">
              <a:extLst>
                <a:ext uri="{FF2B5EF4-FFF2-40B4-BE49-F238E27FC236}">
                  <a16:creationId xmlns:a16="http://schemas.microsoft.com/office/drawing/2014/main" xmlns="" id="{F0B889F2-761E-4ADA-B8B9-203E270B627A}"/>
                </a:ext>
              </a:extLst>
            </p:cNvPr>
            <p:cNvSpPr txBox="1"/>
            <p:nvPr/>
          </p:nvSpPr>
          <p:spPr>
            <a:xfrm>
              <a:off x="3582783" y="1922412"/>
              <a:ext cx="1456948" cy="253399"/>
            </a:xfrm>
            <a:prstGeom prst="rect">
              <a:avLst/>
            </a:prstGeom>
            <a:grpFill/>
          </p:spPr>
          <p:txBody>
            <a:bodyPr wrap="square" rtlCol="0">
              <a:spAutoFit/>
            </a:bodyPr>
            <a:lstStyle/>
            <a:p>
              <a:pPr algn="ctr"/>
              <a:r>
                <a:rPr lang="en-US" altLang="ko-KR" sz="1200" b="1" dirty="0" smtClean="0">
                  <a:cs typeface="Arial" pitchFamily="34" charset="0"/>
                </a:rPr>
                <a:t>HVAC</a:t>
              </a:r>
              <a:endParaRPr lang="ko-KR" altLang="en-US" sz="1200" b="1" dirty="0">
                <a:cs typeface="Arial" pitchFamily="34" charset="0"/>
              </a:endParaRPr>
            </a:p>
          </p:txBody>
        </p:sp>
        <p:sp>
          <p:nvSpPr>
            <p:cNvPr id="46" name="TextBox 45">
              <a:extLst>
                <a:ext uri="{FF2B5EF4-FFF2-40B4-BE49-F238E27FC236}">
                  <a16:creationId xmlns:a16="http://schemas.microsoft.com/office/drawing/2014/main" xmlns="" id="{FC65E008-930B-40EF-8BA6-54CDF1278EC9}"/>
                </a:ext>
              </a:extLst>
            </p:cNvPr>
            <p:cNvSpPr txBox="1"/>
            <p:nvPr/>
          </p:nvSpPr>
          <p:spPr>
            <a:xfrm>
              <a:off x="3577845" y="2258201"/>
              <a:ext cx="1456951" cy="253399"/>
            </a:xfrm>
            <a:prstGeom prst="rect">
              <a:avLst/>
            </a:prstGeom>
            <a:grpFill/>
          </p:spPr>
          <p:txBody>
            <a:bodyPr wrap="square" rtlCol="0">
              <a:spAutoFit/>
            </a:bodyPr>
            <a:lstStyle/>
            <a:p>
              <a:pPr algn="ctr"/>
              <a:r>
                <a:rPr lang="en-US" altLang="ko-KR" sz="1200" dirty="0" smtClean="0">
                  <a:solidFill>
                    <a:schemeClr val="bg1"/>
                  </a:solidFill>
                  <a:cs typeface="Arial" pitchFamily="34" charset="0"/>
                </a:rPr>
                <a:t>EER =8.2</a:t>
              </a:r>
              <a:endParaRPr lang="ko-KR" altLang="en-US" sz="1200" dirty="0">
                <a:solidFill>
                  <a:schemeClr val="bg1"/>
                </a:solidFill>
                <a:cs typeface="Arial" pitchFamily="34" charset="0"/>
              </a:endParaRPr>
            </a:p>
          </p:txBody>
        </p:sp>
      </p:grpSp>
      <p:sp>
        <p:nvSpPr>
          <p:cNvPr id="49" name="TextBox 48"/>
          <p:cNvSpPr txBox="1"/>
          <p:nvPr/>
        </p:nvSpPr>
        <p:spPr>
          <a:xfrm>
            <a:off x="3052313" y="3493092"/>
            <a:ext cx="598765" cy="584775"/>
          </a:xfrm>
          <a:prstGeom prst="rect">
            <a:avLst/>
          </a:prstGeom>
          <a:noFill/>
        </p:spPr>
        <p:txBody>
          <a:bodyPr wrap="square" rtlCol="0">
            <a:spAutoFit/>
          </a:bodyPr>
          <a:lstStyle/>
          <a:p>
            <a:pPr algn="ctr"/>
            <a:r>
              <a:rPr lang="en-US" sz="1600" b="1" dirty="0" smtClean="0"/>
              <a:t>Base Case</a:t>
            </a:r>
            <a:endParaRPr lang="en-US" sz="1600" b="1" dirty="0"/>
          </a:p>
        </p:txBody>
      </p:sp>
      <p:sp>
        <p:nvSpPr>
          <p:cNvPr id="50" name="TextBox 49">
            <a:extLst>
              <a:ext uri="{FF2B5EF4-FFF2-40B4-BE49-F238E27FC236}">
                <a16:creationId xmlns:a16="http://schemas.microsoft.com/office/drawing/2014/main" xmlns="" id="{C62B8A6F-DD16-4CBC-A1FD-58DEE01D8273}"/>
              </a:ext>
            </a:extLst>
          </p:cNvPr>
          <p:cNvSpPr txBox="1"/>
          <p:nvPr/>
        </p:nvSpPr>
        <p:spPr>
          <a:xfrm rot="1800000">
            <a:off x="3422911" y="2532539"/>
            <a:ext cx="1255614" cy="253916"/>
          </a:xfrm>
          <a:prstGeom prst="rect">
            <a:avLst/>
          </a:prstGeom>
          <a:noFill/>
        </p:spPr>
        <p:txBody>
          <a:bodyPr wrap="square" rtlCol="0">
            <a:spAutoFit/>
          </a:bodyPr>
          <a:lstStyle/>
          <a:p>
            <a:pPr algn="ctr"/>
            <a:r>
              <a:rPr lang="en-US" altLang="ko-KR" sz="1050" dirty="0" smtClean="0">
                <a:solidFill>
                  <a:schemeClr val="bg1"/>
                </a:solidFill>
                <a:cs typeface="Arial" pitchFamily="34" charset="0"/>
              </a:rPr>
              <a:t>No insulation</a:t>
            </a:r>
            <a:endParaRPr lang="ko-KR" altLang="en-US" sz="1050" dirty="0">
              <a:solidFill>
                <a:schemeClr val="bg1"/>
              </a:solidFill>
              <a:cs typeface="Arial" pitchFamily="34" charset="0"/>
            </a:endParaRPr>
          </a:p>
        </p:txBody>
      </p:sp>
      <p:grpSp>
        <p:nvGrpSpPr>
          <p:cNvPr id="59" name="Group 58">
            <a:extLst>
              <a:ext uri="{FF2B5EF4-FFF2-40B4-BE49-F238E27FC236}">
                <a16:creationId xmlns:a16="http://schemas.microsoft.com/office/drawing/2014/main" xmlns="" id="{0EE83B2D-5A1C-4A33-AEEE-1A4FF591CE73}"/>
              </a:ext>
            </a:extLst>
          </p:cNvPr>
          <p:cNvGrpSpPr/>
          <p:nvPr/>
        </p:nvGrpSpPr>
        <p:grpSpPr>
          <a:xfrm>
            <a:off x="6733091" y="1855239"/>
            <a:ext cx="4100277" cy="3792098"/>
            <a:chOff x="2725841" y="2107539"/>
            <a:chExt cx="3750942" cy="3469019"/>
          </a:xfrm>
        </p:grpSpPr>
        <p:sp>
          <p:nvSpPr>
            <p:cNvPr id="60" name="6-Point Star 6">
              <a:extLst>
                <a:ext uri="{FF2B5EF4-FFF2-40B4-BE49-F238E27FC236}">
                  <a16:creationId xmlns:a16="http://schemas.microsoft.com/office/drawing/2014/main" xmlns="" id="{0547C656-32E2-4869-9F8A-8ADBA3B5893E}"/>
                </a:ext>
              </a:extLst>
            </p:cNvPr>
            <p:cNvSpPr/>
            <p:nvPr/>
          </p:nvSpPr>
          <p:spPr>
            <a:xfrm rot="18000000">
              <a:off x="4136618" y="3314885"/>
              <a:ext cx="900000" cy="1080000"/>
            </a:xfrm>
            <a:prstGeom prst="star6">
              <a:avLst>
                <a:gd name="adj" fmla="val 28869"/>
                <a:gd name="h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61" name="Down Arrow Callout 7">
              <a:extLst>
                <a:ext uri="{FF2B5EF4-FFF2-40B4-BE49-F238E27FC236}">
                  <a16:creationId xmlns:a16="http://schemas.microsoft.com/office/drawing/2014/main" xmlns="" id="{B632BD15-148F-4FF5-AA74-838762196C2A}"/>
                </a:ext>
              </a:extLst>
            </p:cNvPr>
            <p:cNvSpPr/>
            <p:nvPr/>
          </p:nvSpPr>
          <p:spPr>
            <a:xfrm rot="1800000">
              <a:off x="4615433" y="2119640"/>
              <a:ext cx="1165578" cy="1379434"/>
            </a:xfrm>
            <a:prstGeom prst="downArrowCallo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62" name="Down Arrow Callout 8">
              <a:extLst>
                <a:ext uri="{FF2B5EF4-FFF2-40B4-BE49-F238E27FC236}">
                  <a16:creationId xmlns:a16="http://schemas.microsoft.com/office/drawing/2014/main" xmlns="" id="{A786CE16-22E5-4EF9-82DD-BC4F240E9FCF}"/>
                </a:ext>
              </a:extLst>
            </p:cNvPr>
            <p:cNvSpPr/>
            <p:nvPr/>
          </p:nvSpPr>
          <p:spPr>
            <a:xfrm rot="12600000">
              <a:off x="3411080" y="4191842"/>
              <a:ext cx="1165578" cy="1379434"/>
            </a:xfrm>
            <a:prstGeom prst="downArrowCallo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63" name="Down Arrow Callout 9">
              <a:extLst>
                <a:ext uri="{FF2B5EF4-FFF2-40B4-BE49-F238E27FC236}">
                  <a16:creationId xmlns:a16="http://schemas.microsoft.com/office/drawing/2014/main" xmlns="" id="{DD0CEB5E-5A78-407D-A8EE-1A7AF0DA7F4B}"/>
                </a:ext>
              </a:extLst>
            </p:cNvPr>
            <p:cNvSpPr/>
            <p:nvPr/>
          </p:nvSpPr>
          <p:spPr>
            <a:xfrm rot="5400000">
              <a:off x="5204277" y="3168880"/>
              <a:ext cx="1165578" cy="1379434"/>
            </a:xfrm>
            <a:prstGeom prst="downArrowCallo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64" name="Down Arrow Callout 10">
              <a:extLst>
                <a:ext uri="{FF2B5EF4-FFF2-40B4-BE49-F238E27FC236}">
                  <a16:creationId xmlns:a16="http://schemas.microsoft.com/office/drawing/2014/main" xmlns="" id="{003C13C4-E783-4E07-AC32-82D82DE1B1BF}"/>
                </a:ext>
              </a:extLst>
            </p:cNvPr>
            <p:cNvSpPr/>
            <p:nvPr/>
          </p:nvSpPr>
          <p:spPr>
            <a:xfrm rot="9000000">
              <a:off x="4624426" y="4197124"/>
              <a:ext cx="1165578" cy="1379434"/>
            </a:xfrm>
            <a:prstGeom prst="downArrow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65" name="Down Arrow Callout 11">
              <a:extLst>
                <a:ext uri="{FF2B5EF4-FFF2-40B4-BE49-F238E27FC236}">
                  <a16:creationId xmlns:a16="http://schemas.microsoft.com/office/drawing/2014/main" xmlns="" id="{785DB096-0EFB-40A4-847B-5B0043DE0115}"/>
                </a:ext>
              </a:extLst>
            </p:cNvPr>
            <p:cNvSpPr/>
            <p:nvPr/>
          </p:nvSpPr>
          <p:spPr>
            <a:xfrm rot="19800000">
              <a:off x="3412619" y="2107539"/>
              <a:ext cx="1165578" cy="1379434"/>
            </a:xfrm>
            <a:prstGeom prst="downArrow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66" name="Down Arrow Callout 12">
              <a:extLst>
                <a:ext uri="{FF2B5EF4-FFF2-40B4-BE49-F238E27FC236}">
                  <a16:creationId xmlns:a16="http://schemas.microsoft.com/office/drawing/2014/main" xmlns="" id="{9853CE6C-8E69-4707-8FA2-7AF13D464829}"/>
                </a:ext>
              </a:extLst>
            </p:cNvPr>
            <p:cNvSpPr/>
            <p:nvPr/>
          </p:nvSpPr>
          <p:spPr>
            <a:xfrm rot="16200000">
              <a:off x="2832769" y="3135784"/>
              <a:ext cx="1165578" cy="1379434"/>
            </a:xfrm>
            <a:prstGeom prst="downArrowCallout">
              <a:avLst/>
            </a:prstGeom>
            <a:solidFill>
              <a:schemeClr val="accent1">
                <a:lumMod val="60000"/>
                <a:lumOff val="40000"/>
              </a:schemeClr>
            </a:solidFill>
            <a:ln>
              <a:solidFill>
                <a:schemeClr val="tx1">
                  <a:lumMod val="95000"/>
                  <a:lumOff val="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grpSp>
        <p:nvGrpSpPr>
          <p:cNvPr id="67" name="Group 66">
            <a:extLst>
              <a:ext uri="{FF2B5EF4-FFF2-40B4-BE49-F238E27FC236}">
                <a16:creationId xmlns:a16="http://schemas.microsoft.com/office/drawing/2014/main" xmlns="" id="{CD3ED629-460D-4754-938D-D8B51E77A126}"/>
              </a:ext>
            </a:extLst>
          </p:cNvPr>
          <p:cNvGrpSpPr/>
          <p:nvPr/>
        </p:nvGrpSpPr>
        <p:grpSpPr>
          <a:xfrm rot="1800000">
            <a:off x="8985870" y="2021909"/>
            <a:ext cx="1266986" cy="639240"/>
            <a:chOff x="3574575" y="1908908"/>
            <a:chExt cx="1470146" cy="403522"/>
          </a:xfrm>
          <a:noFill/>
        </p:grpSpPr>
        <p:sp>
          <p:nvSpPr>
            <p:cNvPr id="68" name="TextBox 67">
              <a:extLst>
                <a:ext uri="{FF2B5EF4-FFF2-40B4-BE49-F238E27FC236}">
                  <a16:creationId xmlns:a16="http://schemas.microsoft.com/office/drawing/2014/main" xmlns="" id="{7B24C7C4-A668-4CE8-BF6A-ABDE07D2E195}"/>
                </a:ext>
              </a:extLst>
            </p:cNvPr>
            <p:cNvSpPr txBox="1"/>
            <p:nvPr/>
          </p:nvSpPr>
          <p:spPr>
            <a:xfrm>
              <a:off x="3587771" y="1908908"/>
              <a:ext cx="1456950" cy="174856"/>
            </a:xfrm>
            <a:prstGeom prst="rect">
              <a:avLst/>
            </a:prstGeom>
            <a:grpFill/>
          </p:spPr>
          <p:txBody>
            <a:bodyPr wrap="square" rtlCol="0">
              <a:spAutoFit/>
            </a:bodyPr>
            <a:lstStyle/>
            <a:p>
              <a:pPr algn="ctr"/>
              <a:r>
                <a:rPr lang="en-US" altLang="ko-KR" sz="1200" b="1" dirty="0" smtClean="0">
                  <a:cs typeface="Arial" pitchFamily="34" charset="0"/>
                </a:rPr>
                <a:t>External wall </a:t>
              </a:r>
              <a:endParaRPr lang="ko-KR" altLang="en-US" sz="1200" b="1" dirty="0">
                <a:cs typeface="Arial" pitchFamily="34" charset="0"/>
              </a:endParaRPr>
            </a:p>
          </p:txBody>
        </p:sp>
        <p:sp>
          <p:nvSpPr>
            <p:cNvPr id="69" name="TextBox 68">
              <a:extLst>
                <a:ext uri="{FF2B5EF4-FFF2-40B4-BE49-F238E27FC236}">
                  <a16:creationId xmlns:a16="http://schemas.microsoft.com/office/drawing/2014/main" xmlns="" id="{C62B8A6F-DD16-4CBC-A1FD-58DEE01D8273}"/>
                </a:ext>
              </a:extLst>
            </p:cNvPr>
            <p:cNvSpPr txBox="1"/>
            <p:nvPr/>
          </p:nvSpPr>
          <p:spPr>
            <a:xfrm>
              <a:off x="3574575" y="2080147"/>
              <a:ext cx="1456951" cy="232283"/>
            </a:xfrm>
            <a:prstGeom prst="rect">
              <a:avLst/>
            </a:prstGeom>
            <a:grpFill/>
          </p:spPr>
          <p:txBody>
            <a:bodyPr wrap="square" rtlCol="0">
              <a:spAutoFit/>
            </a:bodyPr>
            <a:lstStyle/>
            <a:p>
              <a:pPr algn="ctr"/>
              <a:r>
                <a:rPr lang="en-US" altLang="ko-KR" sz="1050" dirty="0" smtClean="0">
                  <a:solidFill>
                    <a:schemeClr val="bg1"/>
                  </a:solidFill>
                  <a:cs typeface="Arial" pitchFamily="34" charset="0"/>
                </a:rPr>
                <a:t>U=0.401BTU/h.ft^2</a:t>
              </a:r>
              <a:endParaRPr lang="ko-KR" altLang="en-US" sz="1050" dirty="0">
                <a:solidFill>
                  <a:schemeClr val="bg1"/>
                </a:solidFill>
                <a:cs typeface="Arial" pitchFamily="34" charset="0"/>
              </a:endParaRPr>
            </a:p>
          </p:txBody>
        </p:sp>
      </p:grpSp>
      <p:grpSp>
        <p:nvGrpSpPr>
          <p:cNvPr id="70" name="Group 69">
            <a:extLst>
              <a:ext uri="{FF2B5EF4-FFF2-40B4-BE49-F238E27FC236}">
                <a16:creationId xmlns:a16="http://schemas.microsoft.com/office/drawing/2014/main" xmlns="" id="{FFE7620C-32D0-44B0-B868-61BA2A64C51A}"/>
              </a:ext>
            </a:extLst>
          </p:cNvPr>
          <p:cNvGrpSpPr/>
          <p:nvPr/>
        </p:nvGrpSpPr>
        <p:grpSpPr>
          <a:xfrm>
            <a:off x="9685149" y="3246177"/>
            <a:ext cx="1352848" cy="827638"/>
            <a:chOff x="3458299" y="1691476"/>
            <a:chExt cx="1569777" cy="757127"/>
          </a:xfrm>
          <a:noFill/>
        </p:grpSpPr>
        <p:sp>
          <p:nvSpPr>
            <p:cNvPr id="71" name="TextBox 70">
              <a:extLst>
                <a:ext uri="{FF2B5EF4-FFF2-40B4-BE49-F238E27FC236}">
                  <a16:creationId xmlns:a16="http://schemas.microsoft.com/office/drawing/2014/main" xmlns="" id="{76F65A75-6C7B-40A6-9DA0-4A31372228E1}"/>
                </a:ext>
              </a:extLst>
            </p:cNvPr>
            <p:cNvSpPr txBox="1"/>
            <p:nvPr/>
          </p:nvSpPr>
          <p:spPr>
            <a:xfrm>
              <a:off x="3458299" y="1691476"/>
              <a:ext cx="1569777" cy="422333"/>
            </a:xfrm>
            <a:prstGeom prst="rect">
              <a:avLst/>
            </a:prstGeom>
            <a:grpFill/>
          </p:spPr>
          <p:txBody>
            <a:bodyPr wrap="square" rtlCol="0">
              <a:spAutoFit/>
            </a:bodyPr>
            <a:lstStyle/>
            <a:p>
              <a:pPr algn="ctr"/>
              <a:r>
                <a:rPr lang="en-US" altLang="ko-KR" sz="1200" b="1" dirty="0" smtClean="0">
                  <a:cs typeface="Arial" pitchFamily="34" charset="0"/>
                </a:rPr>
                <a:t>Roof </a:t>
              </a:r>
            </a:p>
            <a:p>
              <a:pPr algn="ctr"/>
              <a:r>
                <a:rPr lang="en-US" altLang="ko-KR" sz="1200" b="1" dirty="0" smtClean="0">
                  <a:cs typeface="Arial" pitchFamily="34" charset="0"/>
                </a:rPr>
                <a:t>construction</a:t>
              </a:r>
              <a:endParaRPr lang="ko-KR" altLang="en-US" sz="1200" b="1" dirty="0">
                <a:cs typeface="Arial" pitchFamily="34" charset="0"/>
              </a:endParaRPr>
            </a:p>
          </p:txBody>
        </p:sp>
        <p:sp>
          <p:nvSpPr>
            <p:cNvPr id="72" name="TextBox 71">
              <a:extLst>
                <a:ext uri="{FF2B5EF4-FFF2-40B4-BE49-F238E27FC236}">
                  <a16:creationId xmlns:a16="http://schemas.microsoft.com/office/drawing/2014/main" xmlns="" id="{95D669F2-483A-4A36-8D6E-85F1F8E01A14}"/>
                </a:ext>
              </a:extLst>
            </p:cNvPr>
            <p:cNvSpPr txBox="1"/>
            <p:nvPr/>
          </p:nvSpPr>
          <p:spPr>
            <a:xfrm>
              <a:off x="3513803" y="2195203"/>
              <a:ext cx="1456952" cy="253400"/>
            </a:xfrm>
            <a:prstGeom prst="rect">
              <a:avLst/>
            </a:prstGeom>
            <a:grpFill/>
          </p:spPr>
          <p:txBody>
            <a:bodyPr wrap="square" rtlCol="0">
              <a:spAutoFit/>
            </a:bodyPr>
            <a:lstStyle/>
            <a:p>
              <a:pPr algn="ctr"/>
              <a:r>
                <a:rPr lang="en-US" altLang="ko-KR" sz="1200" dirty="0" smtClean="0">
                  <a:solidFill>
                    <a:schemeClr val="bg1"/>
                  </a:solidFill>
                  <a:cs typeface="Arial" pitchFamily="34" charset="0"/>
                </a:rPr>
                <a:t>8 in. concrete</a:t>
              </a:r>
              <a:endParaRPr lang="ko-KR" altLang="en-US" sz="1200" dirty="0">
                <a:solidFill>
                  <a:schemeClr val="bg1"/>
                </a:solidFill>
                <a:cs typeface="Arial" pitchFamily="34" charset="0"/>
              </a:endParaRPr>
            </a:p>
          </p:txBody>
        </p:sp>
      </p:grpSp>
      <p:grpSp>
        <p:nvGrpSpPr>
          <p:cNvPr id="73" name="Group 72">
            <a:extLst>
              <a:ext uri="{FF2B5EF4-FFF2-40B4-BE49-F238E27FC236}">
                <a16:creationId xmlns:a16="http://schemas.microsoft.com/office/drawing/2014/main" xmlns="" id="{1FA5F279-B8EA-4443-A46F-C00FB9C00B55}"/>
              </a:ext>
            </a:extLst>
          </p:cNvPr>
          <p:cNvGrpSpPr/>
          <p:nvPr/>
        </p:nvGrpSpPr>
        <p:grpSpPr>
          <a:xfrm rot="19923255">
            <a:off x="8930366" y="4656762"/>
            <a:ext cx="1314331" cy="909255"/>
            <a:chOff x="3509715" y="1764277"/>
            <a:chExt cx="1525083" cy="831788"/>
          </a:xfrm>
          <a:noFill/>
        </p:grpSpPr>
        <p:sp>
          <p:nvSpPr>
            <p:cNvPr id="74" name="TextBox 73">
              <a:extLst>
                <a:ext uri="{FF2B5EF4-FFF2-40B4-BE49-F238E27FC236}">
                  <a16:creationId xmlns:a16="http://schemas.microsoft.com/office/drawing/2014/main" xmlns="" id="{E6A19300-2A5D-481A-8B0C-E811B30BD2B0}"/>
                </a:ext>
              </a:extLst>
            </p:cNvPr>
            <p:cNvSpPr txBox="1"/>
            <p:nvPr/>
          </p:nvSpPr>
          <p:spPr>
            <a:xfrm>
              <a:off x="3509715" y="1764277"/>
              <a:ext cx="1513598" cy="422332"/>
            </a:xfrm>
            <a:prstGeom prst="rect">
              <a:avLst/>
            </a:prstGeom>
            <a:grpFill/>
          </p:spPr>
          <p:txBody>
            <a:bodyPr wrap="square" rtlCol="0">
              <a:spAutoFit/>
            </a:bodyPr>
            <a:lstStyle/>
            <a:p>
              <a:pPr algn="ctr"/>
              <a:r>
                <a:rPr lang="en-US" altLang="ko-KR" sz="1200" b="1" dirty="0" smtClean="0">
                  <a:cs typeface="Arial" pitchFamily="34" charset="0"/>
                </a:rPr>
                <a:t>Doors construction</a:t>
              </a:r>
              <a:endParaRPr lang="ko-KR" altLang="en-US" sz="1200" b="1" dirty="0">
                <a:cs typeface="Arial" pitchFamily="34" charset="0"/>
              </a:endParaRPr>
            </a:p>
          </p:txBody>
        </p:sp>
        <p:sp>
          <p:nvSpPr>
            <p:cNvPr id="75" name="TextBox 74">
              <a:extLst>
                <a:ext uri="{FF2B5EF4-FFF2-40B4-BE49-F238E27FC236}">
                  <a16:creationId xmlns:a16="http://schemas.microsoft.com/office/drawing/2014/main" xmlns="" id="{791E4B08-7DA0-403A-A009-9631B9BC7018}"/>
                </a:ext>
              </a:extLst>
            </p:cNvPr>
            <p:cNvSpPr txBox="1"/>
            <p:nvPr/>
          </p:nvSpPr>
          <p:spPr>
            <a:xfrm>
              <a:off x="3577847" y="2173733"/>
              <a:ext cx="1456951" cy="422332"/>
            </a:xfrm>
            <a:prstGeom prst="rect">
              <a:avLst/>
            </a:prstGeom>
            <a:grpFill/>
          </p:spPr>
          <p:txBody>
            <a:bodyPr wrap="square" rtlCol="0">
              <a:spAutoFit/>
            </a:bodyPr>
            <a:lstStyle/>
            <a:p>
              <a:pPr algn="ctr"/>
              <a:r>
                <a:rPr lang="en-US" altLang="ko-KR" sz="1200" dirty="0" smtClean="0">
                  <a:solidFill>
                    <a:schemeClr val="bg1"/>
                  </a:solidFill>
                  <a:cs typeface="Arial" pitchFamily="34" charset="0"/>
                </a:rPr>
                <a:t>Steel Urethane foam</a:t>
              </a:r>
              <a:endParaRPr lang="ko-KR" altLang="en-US" sz="1200" dirty="0">
                <a:solidFill>
                  <a:schemeClr val="bg1"/>
                </a:solidFill>
                <a:cs typeface="Arial" pitchFamily="34" charset="0"/>
              </a:endParaRPr>
            </a:p>
          </p:txBody>
        </p:sp>
      </p:grpSp>
      <p:grpSp>
        <p:nvGrpSpPr>
          <p:cNvPr id="76" name="Group 75">
            <a:extLst>
              <a:ext uri="{FF2B5EF4-FFF2-40B4-BE49-F238E27FC236}">
                <a16:creationId xmlns:a16="http://schemas.microsoft.com/office/drawing/2014/main" xmlns="" id="{F635CA9D-E965-4E87-B4A0-CD1E508AB9F9}"/>
              </a:ext>
            </a:extLst>
          </p:cNvPr>
          <p:cNvGrpSpPr/>
          <p:nvPr/>
        </p:nvGrpSpPr>
        <p:grpSpPr>
          <a:xfrm rot="1842994">
            <a:off x="7367728" y="4775390"/>
            <a:ext cx="1259870" cy="736395"/>
            <a:chOff x="3577845" y="1922409"/>
            <a:chExt cx="1461888" cy="673656"/>
          </a:xfrm>
          <a:noFill/>
        </p:grpSpPr>
        <p:sp>
          <p:nvSpPr>
            <p:cNvPr id="77" name="TextBox 76">
              <a:extLst>
                <a:ext uri="{FF2B5EF4-FFF2-40B4-BE49-F238E27FC236}">
                  <a16:creationId xmlns:a16="http://schemas.microsoft.com/office/drawing/2014/main" xmlns="" id="{C184D8C5-92CC-4BF5-82D7-EA73785637B4}"/>
                </a:ext>
              </a:extLst>
            </p:cNvPr>
            <p:cNvSpPr txBox="1"/>
            <p:nvPr/>
          </p:nvSpPr>
          <p:spPr>
            <a:xfrm rot="21475877">
              <a:off x="3582784" y="1922409"/>
              <a:ext cx="1456949" cy="253399"/>
            </a:xfrm>
            <a:prstGeom prst="rect">
              <a:avLst/>
            </a:prstGeom>
            <a:grpFill/>
          </p:spPr>
          <p:txBody>
            <a:bodyPr wrap="square" rtlCol="0">
              <a:spAutoFit/>
            </a:bodyPr>
            <a:lstStyle/>
            <a:p>
              <a:pPr algn="ctr"/>
              <a:r>
                <a:rPr lang="en-US" altLang="ko-KR" sz="1200" b="1" dirty="0" smtClean="0">
                  <a:cs typeface="Arial" pitchFamily="34" charset="0"/>
                </a:rPr>
                <a:t>Windows type</a:t>
              </a:r>
              <a:endParaRPr lang="ko-KR" altLang="en-US" sz="1200" b="1" dirty="0">
                <a:cs typeface="Arial" pitchFamily="34" charset="0"/>
              </a:endParaRPr>
            </a:p>
          </p:txBody>
        </p:sp>
        <p:sp>
          <p:nvSpPr>
            <p:cNvPr id="78" name="TextBox 77">
              <a:extLst>
                <a:ext uri="{FF2B5EF4-FFF2-40B4-BE49-F238E27FC236}">
                  <a16:creationId xmlns:a16="http://schemas.microsoft.com/office/drawing/2014/main" xmlns="" id="{527496BB-AB9D-43C6-BED8-1057DBBE9CE0}"/>
                </a:ext>
              </a:extLst>
            </p:cNvPr>
            <p:cNvSpPr txBox="1"/>
            <p:nvPr/>
          </p:nvSpPr>
          <p:spPr>
            <a:xfrm rot="21495894">
              <a:off x="3577845" y="2173732"/>
              <a:ext cx="1456951" cy="422333"/>
            </a:xfrm>
            <a:prstGeom prst="rect">
              <a:avLst/>
            </a:prstGeom>
            <a:grpFill/>
          </p:spPr>
          <p:txBody>
            <a:bodyPr wrap="square" rtlCol="0">
              <a:spAutoFit/>
            </a:bodyPr>
            <a:lstStyle/>
            <a:p>
              <a:pPr algn="ctr"/>
              <a:r>
                <a:rPr lang="en-US" altLang="ko-KR" sz="1200" dirty="0" smtClean="0">
                  <a:solidFill>
                    <a:schemeClr val="bg1"/>
                  </a:solidFill>
                  <a:cs typeface="Arial" pitchFamily="34" charset="0"/>
                </a:rPr>
                <a:t>Double clear </a:t>
              </a:r>
            </a:p>
            <a:p>
              <a:pPr algn="ctr"/>
              <a:r>
                <a:rPr lang="en-US" altLang="ko-KR" sz="1200" dirty="0" smtClean="0">
                  <a:solidFill>
                    <a:schemeClr val="bg1"/>
                  </a:solidFill>
                  <a:cs typeface="Arial" pitchFamily="34" charset="0"/>
                </a:rPr>
                <a:t>Aluminum frame</a:t>
              </a:r>
              <a:endParaRPr lang="ko-KR" altLang="en-US" sz="1200" dirty="0">
                <a:solidFill>
                  <a:schemeClr val="bg1"/>
                </a:solidFill>
                <a:cs typeface="Arial" pitchFamily="34" charset="0"/>
              </a:endParaRPr>
            </a:p>
          </p:txBody>
        </p:sp>
      </p:grpSp>
      <p:grpSp>
        <p:nvGrpSpPr>
          <p:cNvPr id="79" name="Group 78">
            <a:extLst>
              <a:ext uri="{FF2B5EF4-FFF2-40B4-BE49-F238E27FC236}">
                <a16:creationId xmlns:a16="http://schemas.microsoft.com/office/drawing/2014/main" xmlns="" id="{CBF0E2C5-A0E8-4ED0-B852-76C14B6CEF7F}"/>
              </a:ext>
            </a:extLst>
          </p:cNvPr>
          <p:cNvGrpSpPr/>
          <p:nvPr/>
        </p:nvGrpSpPr>
        <p:grpSpPr>
          <a:xfrm>
            <a:off x="6598634" y="3248565"/>
            <a:ext cx="1268523" cy="722675"/>
            <a:chOff x="3582620" y="1822416"/>
            <a:chExt cx="1471930" cy="661106"/>
          </a:xfrm>
          <a:noFill/>
        </p:grpSpPr>
        <p:sp>
          <p:nvSpPr>
            <p:cNvPr id="80" name="TextBox 79">
              <a:extLst>
                <a:ext uri="{FF2B5EF4-FFF2-40B4-BE49-F238E27FC236}">
                  <a16:creationId xmlns:a16="http://schemas.microsoft.com/office/drawing/2014/main" xmlns="" id="{F5E41087-1054-465C-BFB2-D4254A84C6B1}"/>
                </a:ext>
              </a:extLst>
            </p:cNvPr>
            <p:cNvSpPr txBox="1"/>
            <p:nvPr/>
          </p:nvSpPr>
          <p:spPr>
            <a:xfrm>
              <a:off x="3582620" y="1822416"/>
              <a:ext cx="1456949" cy="253400"/>
            </a:xfrm>
            <a:prstGeom prst="rect">
              <a:avLst/>
            </a:prstGeom>
            <a:grpFill/>
          </p:spPr>
          <p:txBody>
            <a:bodyPr wrap="square" rtlCol="0">
              <a:spAutoFit/>
            </a:bodyPr>
            <a:lstStyle/>
            <a:p>
              <a:pPr algn="ctr"/>
              <a:r>
                <a:rPr lang="en-US" altLang="ko-KR" sz="1200" b="1" dirty="0" smtClean="0">
                  <a:cs typeface="Arial" pitchFamily="34" charset="0"/>
                </a:rPr>
                <a:t>Light source</a:t>
              </a:r>
              <a:endParaRPr lang="ko-KR" altLang="en-US" sz="1200" b="1" dirty="0">
                <a:cs typeface="Arial" pitchFamily="34" charset="0"/>
              </a:endParaRPr>
            </a:p>
          </p:txBody>
        </p:sp>
        <p:sp>
          <p:nvSpPr>
            <p:cNvPr id="81" name="TextBox 80">
              <a:extLst>
                <a:ext uri="{FF2B5EF4-FFF2-40B4-BE49-F238E27FC236}">
                  <a16:creationId xmlns:a16="http://schemas.microsoft.com/office/drawing/2014/main" xmlns="" id="{AB386BC6-C780-4C8C-BC82-7B2D80B97C83}"/>
                </a:ext>
              </a:extLst>
            </p:cNvPr>
            <p:cNvSpPr txBox="1"/>
            <p:nvPr/>
          </p:nvSpPr>
          <p:spPr>
            <a:xfrm>
              <a:off x="3597599" y="2061189"/>
              <a:ext cx="1456951" cy="422333"/>
            </a:xfrm>
            <a:prstGeom prst="rect">
              <a:avLst/>
            </a:prstGeom>
            <a:grpFill/>
          </p:spPr>
          <p:txBody>
            <a:bodyPr wrap="square" rtlCol="0">
              <a:spAutoFit/>
            </a:bodyPr>
            <a:lstStyle/>
            <a:p>
              <a:pPr algn="ctr"/>
              <a:r>
                <a:rPr lang="en-US" altLang="ko-KR" sz="1200" dirty="0" smtClean="0">
                  <a:solidFill>
                    <a:schemeClr val="bg1"/>
                  </a:solidFill>
                  <a:cs typeface="Arial" pitchFamily="34" charset="0"/>
                </a:rPr>
                <a:t>LED </a:t>
              </a:r>
            </a:p>
            <a:p>
              <a:pPr algn="ctr"/>
              <a:r>
                <a:rPr lang="en-US" altLang="ko-KR" sz="1200" dirty="0" err="1" smtClean="0">
                  <a:solidFill>
                    <a:schemeClr val="bg1"/>
                  </a:solidFill>
                  <a:cs typeface="Arial" pitchFamily="34" charset="0"/>
                </a:rPr>
                <a:t>Avg</a:t>
              </a:r>
              <a:r>
                <a:rPr lang="en-US" altLang="ko-KR" sz="1200" dirty="0" smtClean="0">
                  <a:solidFill>
                    <a:schemeClr val="bg1"/>
                  </a:solidFill>
                  <a:cs typeface="Arial" pitchFamily="34" charset="0"/>
                </a:rPr>
                <a:t> LPD =0.326</a:t>
              </a:r>
              <a:endParaRPr lang="ko-KR" altLang="en-US" sz="1200" dirty="0">
                <a:solidFill>
                  <a:schemeClr val="bg1"/>
                </a:solidFill>
                <a:cs typeface="Arial" pitchFamily="34" charset="0"/>
              </a:endParaRPr>
            </a:p>
          </p:txBody>
        </p:sp>
      </p:grpSp>
      <p:grpSp>
        <p:nvGrpSpPr>
          <p:cNvPr id="82" name="Group 81">
            <a:extLst>
              <a:ext uri="{FF2B5EF4-FFF2-40B4-BE49-F238E27FC236}">
                <a16:creationId xmlns:a16="http://schemas.microsoft.com/office/drawing/2014/main" xmlns="" id="{DDAABD54-484C-4904-8237-E8826B4AC321}"/>
              </a:ext>
            </a:extLst>
          </p:cNvPr>
          <p:cNvGrpSpPr/>
          <p:nvPr/>
        </p:nvGrpSpPr>
        <p:grpSpPr>
          <a:xfrm rot="19800000">
            <a:off x="7349322" y="2008253"/>
            <a:ext cx="1259867" cy="644060"/>
            <a:chOff x="3577845" y="1922412"/>
            <a:chExt cx="1461886" cy="589188"/>
          </a:xfrm>
          <a:noFill/>
        </p:grpSpPr>
        <p:sp>
          <p:nvSpPr>
            <p:cNvPr id="83" name="TextBox 82">
              <a:extLst>
                <a:ext uri="{FF2B5EF4-FFF2-40B4-BE49-F238E27FC236}">
                  <a16:creationId xmlns:a16="http://schemas.microsoft.com/office/drawing/2014/main" xmlns="" id="{F0B889F2-761E-4ADA-B8B9-203E270B627A}"/>
                </a:ext>
              </a:extLst>
            </p:cNvPr>
            <p:cNvSpPr txBox="1"/>
            <p:nvPr/>
          </p:nvSpPr>
          <p:spPr>
            <a:xfrm>
              <a:off x="3582783" y="1922412"/>
              <a:ext cx="1456948" cy="253399"/>
            </a:xfrm>
            <a:prstGeom prst="rect">
              <a:avLst/>
            </a:prstGeom>
            <a:grpFill/>
          </p:spPr>
          <p:txBody>
            <a:bodyPr wrap="square" rtlCol="0">
              <a:spAutoFit/>
            </a:bodyPr>
            <a:lstStyle/>
            <a:p>
              <a:pPr algn="ctr"/>
              <a:r>
                <a:rPr lang="en-US" altLang="ko-KR" sz="1200" b="1" dirty="0" smtClean="0">
                  <a:cs typeface="Arial" pitchFamily="34" charset="0"/>
                </a:rPr>
                <a:t>HVAC</a:t>
              </a:r>
              <a:endParaRPr lang="ko-KR" altLang="en-US" sz="1200" b="1" dirty="0">
                <a:cs typeface="Arial" pitchFamily="34" charset="0"/>
              </a:endParaRPr>
            </a:p>
          </p:txBody>
        </p:sp>
        <p:sp>
          <p:nvSpPr>
            <p:cNvPr id="84" name="TextBox 83">
              <a:extLst>
                <a:ext uri="{FF2B5EF4-FFF2-40B4-BE49-F238E27FC236}">
                  <a16:creationId xmlns:a16="http://schemas.microsoft.com/office/drawing/2014/main" xmlns="" id="{FC65E008-930B-40EF-8BA6-54CDF1278EC9}"/>
                </a:ext>
              </a:extLst>
            </p:cNvPr>
            <p:cNvSpPr txBox="1"/>
            <p:nvPr/>
          </p:nvSpPr>
          <p:spPr>
            <a:xfrm>
              <a:off x="3577845" y="2258201"/>
              <a:ext cx="1456951" cy="253399"/>
            </a:xfrm>
            <a:prstGeom prst="rect">
              <a:avLst/>
            </a:prstGeom>
            <a:grpFill/>
          </p:spPr>
          <p:txBody>
            <a:bodyPr wrap="square" rtlCol="0">
              <a:spAutoFit/>
            </a:bodyPr>
            <a:lstStyle/>
            <a:p>
              <a:pPr algn="ctr"/>
              <a:r>
                <a:rPr lang="en-US" altLang="ko-KR" sz="1200" dirty="0" smtClean="0">
                  <a:solidFill>
                    <a:schemeClr val="bg1"/>
                  </a:solidFill>
                  <a:cs typeface="Arial" pitchFamily="34" charset="0"/>
                </a:rPr>
                <a:t>EER =8.2</a:t>
              </a:r>
              <a:endParaRPr lang="ko-KR" altLang="en-US" sz="1200" dirty="0">
                <a:solidFill>
                  <a:schemeClr val="bg1"/>
                </a:solidFill>
                <a:cs typeface="Arial" pitchFamily="34" charset="0"/>
              </a:endParaRPr>
            </a:p>
          </p:txBody>
        </p:sp>
      </p:grpSp>
      <p:sp>
        <p:nvSpPr>
          <p:cNvPr id="85" name="TextBox 84"/>
          <p:cNvSpPr txBox="1"/>
          <p:nvPr/>
        </p:nvSpPr>
        <p:spPr>
          <a:xfrm>
            <a:off x="8465082" y="3456014"/>
            <a:ext cx="598765" cy="584775"/>
          </a:xfrm>
          <a:prstGeom prst="rect">
            <a:avLst/>
          </a:prstGeom>
          <a:noFill/>
        </p:spPr>
        <p:txBody>
          <a:bodyPr wrap="square" rtlCol="0">
            <a:spAutoFit/>
          </a:bodyPr>
          <a:lstStyle/>
          <a:p>
            <a:pPr algn="ctr"/>
            <a:r>
              <a:rPr lang="en-US" sz="1600" b="1" dirty="0" smtClean="0"/>
              <a:t>Case</a:t>
            </a:r>
          </a:p>
          <a:p>
            <a:pPr algn="ctr"/>
            <a:r>
              <a:rPr lang="en-US" sz="1600" b="1" dirty="0" smtClean="0"/>
              <a:t>One</a:t>
            </a:r>
            <a:endParaRPr lang="en-US" sz="1600" b="1" dirty="0"/>
          </a:p>
        </p:txBody>
      </p:sp>
      <p:sp>
        <p:nvSpPr>
          <p:cNvPr id="86" name="TextBox 85">
            <a:extLst>
              <a:ext uri="{FF2B5EF4-FFF2-40B4-BE49-F238E27FC236}">
                <a16:creationId xmlns:a16="http://schemas.microsoft.com/office/drawing/2014/main" xmlns="" id="{C62B8A6F-DD16-4CBC-A1FD-58DEE01D8273}"/>
              </a:ext>
            </a:extLst>
          </p:cNvPr>
          <p:cNvSpPr txBox="1"/>
          <p:nvPr/>
        </p:nvSpPr>
        <p:spPr>
          <a:xfrm rot="1800000">
            <a:off x="8835680" y="2495461"/>
            <a:ext cx="1255614" cy="253916"/>
          </a:xfrm>
          <a:prstGeom prst="rect">
            <a:avLst/>
          </a:prstGeom>
          <a:noFill/>
        </p:spPr>
        <p:txBody>
          <a:bodyPr wrap="square" rtlCol="0">
            <a:spAutoFit/>
          </a:bodyPr>
          <a:lstStyle/>
          <a:p>
            <a:pPr algn="ctr"/>
            <a:r>
              <a:rPr lang="en-US" altLang="ko-KR" sz="1050" dirty="0" smtClean="0">
                <a:solidFill>
                  <a:schemeClr val="bg1"/>
                </a:solidFill>
                <a:cs typeface="Arial" pitchFamily="34" charset="0"/>
              </a:rPr>
              <a:t>No insulation</a:t>
            </a:r>
            <a:endParaRPr lang="ko-KR" altLang="en-US" sz="1050" dirty="0">
              <a:solidFill>
                <a:schemeClr val="bg1"/>
              </a:solidFill>
              <a:cs typeface="Arial" pitchFamily="34" charset="0"/>
            </a:endParaRPr>
          </a:p>
        </p:txBody>
      </p:sp>
      <p:sp>
        <p:nvSpPr>
          <p:cNvPr id="87" name="Text Placeholder 86"/>
          <p:cNvSpPr>
            <a:spLocks noGrp="1"/>
          </p:cNvSpPr>
          <p:nvPr>
            <p:ph type="body" sz="quarter" idx="10"/>
          </p:nvPr>
        </p:nvSpPr>
        <p:spPr>
          <a:xfrm>
            <a:off x="323529" y="418133"/>
            <a:ext cx="11573197" cy="625669"/>
          </a:xfrm>
        </p:spPr>
        <p:txBody>
          <a:bodyPr>
            <a:normAutofit/>
          </a:bodyPr>
          <a:lstStyle/>
          <a:p>
            <a:r>
              <a:rPr lang="en-US" sz="3600" b="1" dirty="0"/>
              <a:t>Inputs to </a:t>
            </a:r>
            <a:r>
              <a:rPr lang="en-US" sz="3600" b="1" dirty="0" err="1"/>
              <a:t>eQUEST</a:t>
            </a:r>
            <a:r>
              <a:rPr lang="en-US" sz="3600" b="1" dirty="0"/>
              <a:t> for all Cases</a:t>
            </a:r>
          </a:p>
          <a:p>
            <a:endParaRPr lang="en-US" sz="3600" dirty="0"/>
          </a:p>
        </p:txBody>
      </p:sp>
    </p:spTree>
    <p:extLst>
      <p:ext uri="{BB962C8B-B14F-4D97-AF65-F5344CB8AC3E}">
        <p14:creationId xmlns:p14="http://schemas.microsoft.com/office/powerpoint/2010/main" val="31821937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xmlns="" id="{0EE83B2D-5A1C-4A33-AEEE-1A4FF591CE73}"/>
              </a:ext>
            </a:extLst>
          </p:cNvPr>
          <p:cNvGrpSpPr/>
          <p:nvPr/>
        </p:nvGrpSpPr>
        <p:grpSpPr>
          <a:xfrm>
            <a:off x="1320322" y="1892317"/>
            <a:ext cx="4100277" cy="3792098"/>
            <a:chOff x="2725841" y="2107539"/>
            <a:chExt cx="3750942" cy="3469019"/>
          </a:xfrm>
        </p:grpSpPr>
        <p:sp>
          <p:nvSpPr>
            <p:cNvPr id="4" name="6-Point Star 6">
              <a:extLst>
                <a:ext uri="{FF2B5EF4-FFF2-40B4-BE49-F238E27FC236}">
                  <a16:creationId xmlns:a16="http://schemas.microsoft.com/office/drawing/2014/main" xmlns="" id="{0547C656-32E2-4869-9F8A-8ADBA3B5893E}"/>
                </a:ext>
              </a:extLst>
            </p:cNvPr>
            <p:cNvSpPr/>
            <p:nvPr/>
          </p:nvSpPr>
          <p:spPr>
            <a:xfrm rot="18000000">
              <a:off x="4136618" y="3314885"/>
              <a:ext cx="900000" cy="1080000"/>
            </a:xfrm>
            <a:prstGeom prst="star6">
              <a:avLst>
                <a:gd name="adj" fmla="val 28869"/>
                <a:gd name="h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5" name="Down Arrow Callout 7">
              <a:extLst>
                <a:ext uri="{FF2B5EF4-FFF2-40B4-BE49-F238E27FC236}">
                  <a16:creationId xmlns:a16="http://schemas.microsoft.com/office/drawing/2014/main" xmlns="" id="{B632BD15-148F-4FF5-AA74-838762196C2A}"/>
                </a:ext>
              </a:extLst>
            </p:cNvPr>
            <p:cNvSpPr/>
            <p:nvPr/>
          </p:nvSpPr>
          <p:spPr>
            <a:xfrm rot="1800000">
              <a:off x="4615433" y="2119640"/>
              <a:ext cx="1165578" cy="1379434"/>
            </a:xfrm>
            <a:prstGeom prst="downArrowCallout">
              <a:avLst/>
            </a:prstGeom>
            <a:solidFill>
              <a:schemeClr val="accent1">
                <a:lumMod val="60000"/>
                <a:lumOff val="40000"/>
              </a:schemeClr>
            </a:solidFill>
            <a:ln>
              <a:solidFill>
                <a:schemeClr val="tx1">
                  <a:lumMod val="95000"/>
                  <a:lumOff val="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6" name="Down Arrow Callout 8">
              <a:extLst>
                <a:ext uri="{FF2B5EF4-FFF2-40B4-BE49-F238E27FC236}">
                  <a16:creationId xmlns:a16="http://schemas.microsoft.com/office/drawing/2014/main" xmlns="" id="{A786CE16-22E5-4EF9-82DD-BC4F240E9FCF}"/>
                </a:ext>
              </a:extLst>
            </p:cNvPr>
            <p:cNvSpPr/>
            <p:nvPr/>
          </p:nvSpPr>
          <p:spPr>
            <a:xfrm rot="12600000">
              <a:off x="3411080" y="4191842"/>
              <a:ext cx="1165578" cy="1379434"/>
            </a:xfrm>
            <a:prstGeom prst="downArrowCallo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7" name="Down Arrow Callout 9">
              <a:extLst>
                <a:ext uri="{FF2B5EF4-FFF2-40B4-BE49-F238E27FC236}">
                  <a16:creationId xmlns:a16="http://schemas.microsoft.com/office/drawing/2014/main" xmlns="" id="{DD0CEB5E-5A78-407D-A8EE-1A7AF0DA7F4B}"/>
                </a:ext>
              </a:extLst>
            </p:cNvPr>
            <p:cNvSpPr/>
            <p:nvPr/>
          </p:nvSpPr>
          <p:spPr>
            <a:xfrm rot="5400000">
              <a:off x="5204277" y="3168880"/>
              <a:ext cx="1165578" cy="1379434"/>
            </a:xfrm>
            <a:prstGeom prst="downArrowCallo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8" name="Down Arrow Callout 10">
              <a:extLst>
                <a:ext uri="{FF2B5EF4-FFF2-40B4-BE49-F238E27FC236}">
                  <a16:creationId xmlns:a16="http://schemas.microsoft.com/office/drawing/2014/main" xmlns="" id="{003C13C4-E783-4E07-AC32-82D82DE1B1BF}"/>
                </a:ext>
              </a:extLst>
            </p:cNvPr>
            <p:cNvSpPr/>
            <p:nvPr/>
          </p:nvSpPr>
          <p:spPr>
            <a:xfrm rot="9000000">
              <a:off x="4624426" y="4197124"/>
              <a:ext cx="1165578" cy="1379434"/>
            </a:xfrm>
            <a:prstGeom prst="downArrow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9" name="Down Arrow Callout 11">
              <a:extLst>
                <a:ext uri="{FF2B5EF4-FFF2-40B4-BE49-F238E27FC236}">
                  <a16:creationId xmlns:a16="http://schemas.microsoft.com/office/drawing/2014/main" xmlns="" id="{785DB096-0EFB-40A4-847B-5B0043DE0115}"/>
                </a:ext>
              </a:extLst>
            </p:cNvPr>
            <p:cNvSpPr/>
            <p:nvPr/>
          </p:nvSpPr>
          <p:spPr>
            <a:xfrm rot="19800000">
              <a:off x="3412619" y="2107539"/>
              <a:ext cx="1165578" cy="1379434"/>
            </a:xfrm>
            <a:prstGeom prst="downArrow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10" name="Down Arrow Callout 12">
              <a:extLst>
                <a:ext uri="{FF2B5EF4-FFF2-40B4-BE49-F238E27FC236}">
                  <a16:creationId xmlns:a16="http://schemas.microsoft.com/office/drawing/2014/main" xmlns="" id="{9853CE6C-8E69-4707-8FA2-7AF13D464829}"/>
                </a:ext>
              </a:extLst>
            </p:cNvPr>
            <p:cNvSpPr/>
            <p:nvPr/>
          </p:nvSpPr>
          <p:spPr>
            <a:xfrm rot="16200000">
              <a:off x="2832769" y="3135784"/>
              <a:ext cx="1165578" cy="1379434"/>
            </a:xfrm>
            <a:prstGeom prst="downArrowCallo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sp>
        <p:nvSpPr>
          <p:cNvPr id="12" name="TextBox 11">
            <a:extLst>
              <a:ext uri="{FF2B5EF4-FFF2-40B4-BE49-F238E27FC236}">
                <a16:creationId xmlns:a16="http://schemas.microsoft.com/office/drawing/2014/main" xmlns="" id="{7B24C7C4-A668-4CE8-BF6A-ABDE07D2E195}"/>
              </a:ext>
            </a:extLst>
          </p:cNvPr>
          <p:cNvSpPr txBox="1"/>
          <p:nvPr/>
        </p:nvSpPr>
        <p:spPr>
          <a:xfrm rot="1800000">
            <a:off x="3674269" y="2070713"/>
            <a:ext cx="1255614" cy="307777"/>
          </a:xfrm>
          <a:prstGeom prst="rect">
            <a:avLst/>
          </a:prstGeom>
          <a:noFill/>
        </p:spPr>
        <p:txBody>
          <a:bodyPr wrap="square" rtlCol="0">
            <a:spAutoFit/>
          </a:bodyPr>
          <a:lstStyle/>
          <a:p>
            <a:pPr algn="ctr"/>
            <a:r>
              <a:rPr lang="en-US" altLang="ko-KR" sz="1400" b="1" dirty="0" smtClean="0">
                <a:cs typeface="Arial" pitchFamily="34" charset="0"/>
              </a:rPr>
              <a:t>External wall </a:t>
            </a:r>
            <a:endParaRPr lang="ko-KR" altLang="en-US" sz="1400" b="1" dirty="0">
              <a:cs typeface="Arial" pitchFamily="34" charset="0"/>
            </a:endParaRPr>
          </a:p>
        </p:txBody>
      </p:sp>
      <p:grpSp>
        <p:nvGrpSpPr>
          <p:cNvPr id="14" name="Group 13">
            <a:extLst>
              <a:ext uri="{FF2B5EF4-FFF2-40B4-BE49-F238E27FC236}">
                <a16:creationId xmlns:a16="http://schemas.microsoft.com/office/drawing/2014/main" xmlns="" id="{FFE7620C-32D0-44B0-B868-61BA2A64C51A}"/>
              </a:ext>
            </a:extLst>
          </p:cNvPr>
          <p:cNvGrpSpPr/>
          <p:nvPr/>
        </p:nvGrpSpPr>
        <p:grpSpPr>
          <a:xfrm>
            <a:off x="4278973" y="3295514"/>
            <a:ext cx="1352848" cy="842941"/>
            <a:chOff x="3465950" y="1702688"/>
            <a:chExt cx="1569777" cy="771125"/>
          </a:xfrm>
          <a:noFill/>
        </p:grpSpPr>
        <p:sp>
          <p:nvSpPr>
            <p:cNvPr id="15" name="TextBox 14">
              <a:extLst>
                <a:ext uri="{FF2B5EF4-FFF2-40B4-BE49-F238E27FC236}">
                  <a16:creationId xmlns:a16="http://schemas.microsoft.com/office/drawing/2014/main" xmlns="" id="{76F65A75-6C7B-40A6-9DA0-4A31372228E1}"/>
                </a:ext>
              </a:extLst>
            </p:cNvPr>
            <p:cNvSpPr txBox="1"/>
            <p:nvPr/>
          </p:nvSpPr>
          <p:spPr>
            <a:xfrm>
              <a:off x="3465950" y="1702688"/>
              <a:ext cx="1569777" cy="422333"/>
            </a:xfrm>
            <a:prstGeom prst="rect">
              <a:avLst/>
            </a:prstGeom>
            <a:grpFill/>
          </p:spPr>
          <p:txBody>
            <a:bodyPr wrap="square" rtlCol="0">
              <a:spAutoFit/>
            </a:bodyPr>
            <a:lstStyle/>
            <a:p>
              <a:pPr algn="ctr"/>
              <a:r>
                <a:rPr lang="en-US" altLang="ko-KR" sz="1200" b="1" dirty="0" smtClean="0">
                  <a:cs typeface="Arial" pitchFamily="34" charset="0"/>
                </a:rPr>
                <a:t>Roof </a:t>
              </a:r>
            </a:p>
            <a:p>
              <a:pPr algn="ctr"/>
              <a:r>
                <a:rPr lang="en-US" altLang="ko-KR" sz="1200" b="1" dirty="0" smtClean="0">
                  <a:cs typeface="Arial" pitchFamily="34" charset="0"/>
                </a:rPr>
                <a:t>construction</a:t>
              </a:r>
              <a:endParaRPr lang="ko-KR" altLang="en-US" sz="1200" b="1" dirty="0">
                <a:cs typeface="Arial" pitchFamily="34" charset="0"/>
              </a:endParaRPr>
            </a:p>
          </p:txBody>
        </p:sp>
        <p:sp>
          <p:nvSpPr>
            <p:cNvPr id="16" name="TextBox 15">
              <a:extLst>
                <a:ext uri="{FF2B5EF4-FFF2-40B4-BE49-F238E27FC236}">
                  <a16:creationId xmlns:a16="http://schemas.microsoft.com/office/drawing/2014/main" xmlns="" id="{95D669F2-483A-4A36-8D6E-85F1F8E01A14}"/>
                </a:ext>
              </a:extLst>
            </p:cNvPr>
            <p:cNvSpPr txBox="1"/>
            <p:nvPr/>
          </p:nvSpPr>
          <p:spPr>
            <a:xfrm>
              <a:off x="3513347" y="2220413"/>
              <a:ext cx="1456952" cy="253400"/>
            </a:xfrm>
            <a:prstGeom prst="rect">
              <a:avLst/>
            </a:prstGeom>
            <a:grpFill/>
          </p:spPr>
          <p:txBody>
            <a:bodyPr wrap="square" rtlCol="0">
              <a:spAutoFit/>
            </a:bodyPr>
            <a:lstStyle/>
            <a:p>
              <a:pPr algn="ctr"/>
              <a:r>
                <a:rPr lang="en-US" altLang="ko-KR" sz="1200" dirty="0" smtClean="0">
                  <a:solidFill>
                    <a:schemeClr val="bg1"/>
                  </a:solidFill>
                  <a:cs typeface="Arial" pitchFamily="34" charset="0"/>
                </a:rPr>
                <a:t>8 in. concrete</a:t>
              </a:r>
              <a:endParaRPr lang="ko-KR" altLang="en-US" sz="1200" dirty="0">
                <a:solidFill>
                  <a:schemeClr val="bg1"/>
                </a:solidFill>
                <a:cs typeface="Arial" pitchFamily="34" charset="0"/>
              </a:endParaRPr>
            </a:p>
          </p:txBody>
        </p:sp>
      </p:grpSp>
      <p:grpSp>
        <p:nvGrpSpPr>
          <p:cNvPr id="17" name="Group 16">
            <a:extLst>
              <a:ext uri="{FF2B5EF4-FFF2-40B4-BE49-F238E27FC236}">
                <a16:creationId xmlns:a16="http://schemas.microsoft.com/office/drawing/2014/main" xmlns="" id="{1FA5F279-B8EA-4443-A46F-C00FB9C00B55}"/>
              </a:ext>
            </a:extLst>
          </p:cNvPr>
          <p:cNvGrpSpPr/>
          <p:nvPr/>
        </p:nvGrpSpPr>
        <p:grpSpPr>
          <a:xfrm rot="19923255">
            <a:off x="3517597" y="4693840"/>
            <a:ext cx="1314331" cy="909255"/>
            <a:chOff x="3509715" y="1764277"/>
            <a:chExt cx="1525083" cy="831788"/>
          </a:xfrm>
          <a:noFill/>
        </p:grpSpPr>
        <p:sp>
          <p:nvSpPr>
            <p:cNvPr id="18" name="TextBox 17">
              <a:extLst>
                <a:ext uri="{FF2B5EF4-FFF2-40B4-BE49-F238E27FC236}">
                  <a16:creationId xmlns:a16="http://schemas.microsoft.com/office/drawing/2014/main" xmlns="" id="{E6A19300-2A5D-481A-8B0C-E811B30BD2B0}"/>
                </a:ext>
              </a:extLst>
            </p:cNvPr>
            <p:cNvSpPr txBox="1"/>
            <p:nvPr/>
          </p:nvSpPr>
          <p:spPr>
            <a:xfrm>
              <a:off x="3509715" y="1764277"/>
              <a:ext cx="1513598" cy="422332"/>
            </a:xfrm>
            <a:prstGeom prst="rect">
              <a:avLst/>
            </a:prstGeom>
            <a:grpFill/>
          </p:spPr>
          <p:txBody>
            <a:bodyPr wrap="square" rtlCol="0">
              <a:spAutoFit/>
            </a:bodyPr>
            <a:lstStyle/>
            <a:p>
              <a:pPr algn="ctr"/>
              <a:r>
                <a:rPr lang="en-US" altLang="ko-KR" sz="1200" b="1" dirty="0" smtClean="0">
                  <a:cs typeface="Arial" pitchFamily="34" charset="0"/>
                </a:rPr>
                <a:t>Doors construction</a:t>
              </a:r>
              <a:endParaRPr lang="ko-KR" altLang="en-US" sz="1200" b="1" dirty="0">
                <a:cs typeface="Arial" pitchFamily="34" charset="0"/>
              </a:endParaRPr>
            </a:p>
          </p:txBody>
        </p:sp>
        <p:sp>
          <p:nvSpPr>
            <p:cNvPr id="19" name="TextBox 18">
              <a:extLst>
                <a:ext uri="{FF2B5EF4-FFF2-40B4-BE49-F238E27FC236}">
                  <a16:creationId xmlns:a16="http://schemas.microsoft.com/office/drawing/2014/main" xmlns="" id="{791E4B08-7DA0-403A-A009-9631B9BC7018}"/>
                </a:ext>
              </a:extLst>
            </p:cNvPr>
            <p:cNvSpPr txBox="1"/>
            <p:nvPr/>
          </p:nvSpPr>
          <p:spPr>
            <a:xfrm>
              <a:off x="3577847" y="2173733"/>
              <a:ext cx="1456951" cy="422332"/>
            </a:xfrm>
            <a:prstGeom prst="rect">
              <a:avLst/>
            </a:prstGeom>
            <a:grpFill/>
          </p:spPr>
          <p:txBody>
            <a:bodyPr wrap="square" rtlCol="0">
              <a:spAutoFit/>
            </a:bodyPr>
            <a:lstStyle/>
            <a:p>
              <a:pPr algn="ctr"/>
              <a:r>
                <a:rPr lang="en-US" altLang="ko-KR" sz="1200" dirty="0" smtClean="0">
                  <a:solidFill>
                    <a:schemeClr val="bg1"/>
                  </a:solidFill>
                  <a:cs typeface="Arial" pitchFamily="34" charset="0"/>
                </a:rPr>
                <a:t>Steel Urethane foam</a:t>
              </a:r>
              <a:endParaRPr lang="ko-KR" altLang="en-US" sz="1200" dirty="0">
                <a:solidFill>
                  <a:schemeClr val="bg1"/>
                </a:solidFill>
                <a:cs typeface="Arial" pitchFamily="34" charset="0"/>
              </a:endParaRPr>
            </a:p>
          </p:txBody>
        </p:sp>
      </p:grpSp>
      <p:grpSp>
        <p:nvGrpSpPr>
          <p:cNvPr id="20" name="Group 19">
            <a:extLst>
              <a:ext uri="{FF2B5EF4-FFF2-40B4-BE49-F238E27FC236}">
                <a16:creationId xmlns:a16="http://schemas.microsoft.com/office/drawing/2014/main" xmlns="" id="{F635CA9D-E965-4E87-B4A0-CD1E508AB9F9}"/>
              </a:ext>
            </a:extLst>
          </p:cNvPr>
          <p:cNvGrpSpPr/>
          <p:nvPr/>
        </p:nvGrpSpPr>
        <p:grpSpPr>
          <a:xfrm rot="1842994">
            <a:off x="1954959" y="4812468"/>
            <a:ext cx="1259870" cy="736395"/>
            <a:chOff x="3577845" y="1922409"/>
            <a:chExt cx="1461888" cy="673656"/>
          </a:xfrm>
          <a:noFill/>
        </p:grpSpPr>
        <p:sp>
          <p:nvSpPr>
            <p:cNvPr id="21" name="TextBox 20">
              <a:extLst>
                <a:ext uri="{FF2B5EF4-FFF2-40B4-BE49-F238E27FC236}">
                  <a16:creationId xmlns:a16="http://schemas.microsoft.com/office/drawing/2014/main" xmlns="" id="{C184D8C5-92CC-4BF5-82D7-EA73785637B4}"/>
                </a:ext>
              </a:extLst>
            </p:cNvPr>
            <p:cNvSpPr txBox="1"/>
            <p:nvPr/>
          </p:nvSpPr>
          <p:spPr>
            <a:xfrm rot="21475877">
              <a:off x="3582784" y="1922409"/>
              <a:ext cx="1456949" cy="253399"/>
            </a:xfrm>
            <a:prstGeom prst="rect">
              <a:avLst/>
            </a:prstGeom>
            <a:grpFill/>
          </p:spPr>
          <p:txBody>
            <a:bodyPr wrap="square" rtlCol="0">
              <a:spAutoFit/>
            </a:bodyPr>
            <a:lstStyle/>
            <a:p>
              <a:pPr algn="ctr"/>
              <a:r>
                <a:rPr lang="en-US" altLang="ko-KR" sz="1200" b="1" dirty="0" smtClean="0">
                  <a:cs typeface="Arial" pitchFamily="34" charset="0"/>
                </a:rPr>
                <a:t>Windows type</a:t>
              </a:r>
              <a:endParaRPr lang="ko-KR" altLang="en-US" sz="1200" b="1" dirty="0">
                <a:cs typeface="Arial" pitchFamily="34" charset="0"/>
              </a:endParaRPr>
            </a:p>
          </p:txBody>
        </p:sp>
        <p:sp>
          <p:nvSpPr>
            <p:cNvPr id="22" name="TextBox 21">
              <a:extLst>
                <a:ext uri="{FF2B5EF4-FFF2-40B4-BE49-F238E27FC236}">
                  <a16:creationId xmlns:a16="http://schemas.microsoft.com/office/drawing/2014/main" xmlns="" id="{527496BB-AB9D-43C6-BED8-1057DBBE9CE0}"/>
                </a:ext>
              </a:extLst>
            </p:cNvPr>
            <p:cNvSpPr txBox="1"/>
            <p:nvPr/>
          </p:nvSpPr>
          <p:spPr>
            <a:xfrm rot="21495894">
              <a:off x="3577845" y="2173732"/>
              <a:ext cx="1456951" cy="422333"/>
            </a:xfrm>
            <a:prstGeom prst="rect">
              <a:avLst/>
            </a:prstGeom>
            <a:grpFill/>
          </p:spPr>
          <p:txBody>
            <a:bodyPr wrap="square" rtlCol="0">
              <a:spAutoFit/>
            </a:bodyPr>
            <a:lstStyle/>
            <a:p>
              <a:pPr algn="ctr"/>
              <a:r>
                <a:rPr lang="en-US" altLang="ko-KR" sz="1200" dirty="0" smtClean="0">
                  <a:solidFill>
                    <a:schemeClr val="bg1"/>
                  </a:solidFill>
                  <a:cs typeface="Arial" pitchFamily="34" charset="0"/>
                </a:rPr>
                <a:t>Double clear </a:t>
              </a:r>
            </a:p>
            <a:p>
              <a:pPr algn="ctr"/>
              <a:r>
                <a:rPr lang="en-US" altLang="ko-KR" sz="1200" dirty="0" smtClean="0">
                  <a:solidFill>
                    <a:schemeClr val="bg1"/>
                  </a:solidFill>
                  <a:cs typeface="Arial" pitchFamily="34" charset="0"/>
                </a:rPr>
                <a:t>Aluminum frame</a:t>
              </a:r>
              <a:endParaRPr lang="ko-KR" altLang="en-US" sz="1200" dirty="0">
                <a:solidFill>
                  <a:schemeClr val="bg1"/>
                </a:solidFill>
                <a:cs typeface="Arial" pitchFamily="34" charset="0"/>
              </a:endParaRPr>
            </a:p>
          </p:txBody>
        </p:sp>
      </p:grpSp>
      <p:grpSp>
        <p:nvGrpSpPr>
          <p:cNvPr id="23" name="Group 22">
            <a:extLst>
              <a:ext uri="{FF2B5EF4-FFF2-40B4-BE49-F238E27FC236}">
                <a16:creationId xmlns:a16="http://schemas.microsoft.com/office/drawing/2014/main" xmlns="" id="{CBF0E2C5-A0E8-4ED0-B852-76C14B6CEF7F}"/>
              </a:ext>
            </a:extLst>
          </p:cNvPr>
          <p:cNvGrpSpPr/>
          <p:nvPr/>
        </p:nvGrpSpPr>
        <p:grpSpPr>
          <a:xfrm>
            <a:off x="1181750" y="3394950"/>
            <a:ext cx="1259867" cy="736397"/>
            <a:chOff x="3577845" y="1922410"/>
            <a:chExt cx="1461886" cy="673659"/>
          </a:xfrm>
          <a:noFill/>
        </p:grpSpPr>
        <p:sp>
          <p:nvSpPr>
            <p:cNvPr id="24" name="TextBox 23">
              <a:extLst>
                <a:ext uri="{FF2B5EF4-FFF2-40B4-BE49-F238E27FC236}">
                  <a16:creationId xmlns:a16="http://schemas.microsoft.com/office/drawing/2014/main" xmlns="" id="{F5E41087-1054-465C-BFB2-D4254A84C6B1}"/>
                </a:ext>
              </a:extLst>
            </p:cNvPr>
            <p:cNvSpPr txBox="1"/>
            <p:nvPr/>
          </p:nvSpPr>
          <p:spPr>
            <a:xfrm>
              <a:off x="3582782" y="1922410"/>
              <a:ext cx="1456949" cy="253400"/>
            </a:xfrm>
            <a:prstGeom prst="rect">
              <a:avLst/>
            </a:prstGeom>
            <a:grpFill/>
          </p:spPr>
          <p:txBody>
            <a:bodyPr wrap="square" rtlCol="0">
              <a:spAutoFit/>
            </a:bodyPr>
            <a:lstStyle/>
            <a:p>
              <a:pPr algn="ctr"/>
              <a:r>
                <a:rPr lang="en-US" altLang="ko-KR" sz="1200" b="1" dirty="0" smtClean="0">
                  <a:cs typeface="Arial" pitchFamily="34" charset="0"/>
                </a:rPr>
                <a:t>Light source</a:t>
              </a:r>
              <a:endParaRPr lang="ko-KR" altLang="en-US" sz="1200" b="1" dirty="0">
                <a:cs typeface="Arial" pitchFamily="34" charset="0"/>
              </a:endParaRPr>
            </a:p>
          </p:txBody>
        </p:sp>
        <p:sp>
          <p:nvSpPr>
            <p:cNvPr id="25" name="TextBox 24">
              <a:extLst>
                <a:ext uri="{FF2B5EF4-FFF2-40B4-BE49-F238E27FC236}">
                  <a16:creationId xmlns:a16="http://schemas.microsoft.com/office/drawing/2014/main" xmlns="" id="{AB386BC6-C780-4C8C-BC82-7B2D80B97C83}"/>
                </a:ext>
              </a:extLst>
            </p:cNvPr>
            <p:cNvSpPr txBox="1"/>
            <p:nvPr/>
          </p:nvSpPr>
          <p:spPr>
            <a:xfrm>
              <a:off x="3577845" y="2173736"/>
              <a:ext cx="1456951" cy="422333"/>
            </a:xfrm>
            <a:prstGeom prst="rect">
              <a:avLst/>
            </a:prstGeom>
            <a:grpFill/>
          </p:spPr>
          <p:txBody>
            <a:bodyPr wrap="square" rtlCol="0">
              <a:spAutoFit/>
            </a:bodyPr>
            <a:lstStyle/>
            <a:p>
              <a:pPr algn="ctr"/>
              <a:r>
                <a:rPr lang="en-US" altLang="ko-KR" sz="1200" dirty="0" smtClean="0">
                  <a:solidFill>
                    <a:schemeClr val="bg1"/>
                  </a:solidFill>
                  <a:cs typeface="Arial" pitchFamily="34" charset="0"/>
                </a:rPr>
                <a:t>Fluorescent </a:t>
              </a:r>
            </a:p>
            <a:p>
              <a:pPr algn="ctr"/>
              <a:r>
                <a:rPr lang="en-US" altLang="ko-KR" sz="1200" dirty="0" err="1" smtClean="0">
                  <a:solidFill>
                    <a:schemeClr val="bg1"/>
                  </a:solidFill>
                  <a:cs typeface="Arial" pitchFamily="34" charset="0"/>
                </a:rPr>
                <a:t>Avg</a:t>
              </a:r>
              <a:r>
                <a:rPr lang="en-US" altLang="ko-KR" sz="1200" dirty="0" smtClean="0">
                  <a:solidFill>
                    <a:schemeClr val="bg1"/>
                  </a:solidFill>
                  <a:cs typeface="Arial" pitchFamily="34" charset="0"/>
                </a:rPr>
                <a:t> LPD =0.496</a:t>
              </a:r>
              <a:endParaRPr lang="ko-KR" altLang="en-US" sz="1200" dirty="0">
                <a:solidFill>
                  <a:schemeClr val="bg1"/>
                </a:solidFill>
                <a:cs typeface="Arial" pitchFamily="34" charset="0"/>
              </a:endParaRPr>
            </a:p>
          </p:txBody>
        </p:sp>
      </p:grpSp>
      <p:grpSp>
        <p:nvGrpSpPr>
          <p:cNvPr id="26" name="Group 25">
            <a:extLst>
              <a:ext uri="{FF2B5EF4-FFF2-40B4-BE49-F238E27FC236}">
                <a16:creationId xmlns:a16="http://schemas.microsoft.com/office/drawing/2014/main" xmlns="" id="{DDAABD54-484C-4904-8237-E8826B4AC321}"/>
              </a:ext>
            </a:extLst>
          </p:cNvPr>
          <p:cNvGrpSpPr/>
          <p:nvPr/>
        </p:nvGrpSpPr>
        <p:grpSpPr>
          <a:xfrm rot="19800000">
            <a:off x="1936553" y="2045331"/>
            <a:ext cx="1259867" cy="644060"/>
            <a:chOff x="3577845" y="1922412"/>
            <a:chExt cx="1461886" cy="589188"/>
          </a:xfrm>
          <a:noFill/>
        </p:grpSpPr>
        <p:sp>
          <p:nvSpPr>
            <p:cNvPr id="27" name="TextBox 26">
              <a:extLst>
                <a:ext uri="{FF2B5EF4-FFF2-40B4-BE49-F238E27FC236}">
                  <a16:creationId xmlns:a16="http://schemas.microsoft.com/office/drawing/2014/main" xmlns="" id="{F0B889F2-761E-4ADA-B8B9-203E270B627A}"/>
                </a:ext>
              </a:extLst>
            </p:cNvPr>
            <p:cNvSpPr txBox="1"/>
            <p:nvPr/>
          </p:nvSpPr>
          <p:spPr>
            <a:xfrm>
              <a:off x="3582783" y="1922412"/>
              <a:ext cx="1456948" cy="253399"/>
            </a:xfrm>
            <a:prstGeom prst="rect">
              <a:avLst/>
            </a:prstGeom>
            <a:grpFill/>
          </p:spPr>
          <p:txBody>
            <a:bodyPr wrap="square" rtlCol="0">
              <a:spAutoFit/>
            </a:bodyPr>
            <a:lstStyle/>
            <a:p>
              <a:pPr algn="ctr"/>
              <a:r>
                <a:rPr lang="en-US" altLang="ko-KR" sz="1200" b="1" dirty="0" smtClean="0">
                  <a:cs typeface="Arial" pitchFamily="34" charset="0"/>
                </a:rPr>
                <a:t>HVAC</a:t>
              </a:r>
              <a:endParaRPr lang="ko-KR" altLang="en-US" sz="1200" b="1" dirty="0">
                <a:cs typeface="Arial" pitchFamily="34" charset="0"/>
              </a:endParaRPr>
            </a:p>
          </p:txBody>
        </p:sp>
        <p:sp>
          <p:nvSpPr>
            <p:cNvPr id="28" name="TextBox 27">
              <a:extLst>
                <a:ext uri="{FF2B5EF4-FFF2-40B4-BE49-F238E27FC236}">
                  <a16:creationId xmlns:a16="http://schemas.microsoft.com/office/drawing/2014/main" xmlns="" id="{FC65E008-930B-40EF-8BA6-54CDF1278EC9}"/>
                </a:ext>
              </a:extLst>
            </p:cNvPr>
            <p:cNvSpPr txBox="1"/>
            <p:nvPr/>
          </p:nvSpPr>
          <p:spPr>
            <a:xfrm>
              <a:off x="3577845" y="2258201"/>
              <a:ext cx="1456951" cy="253399"/>
            </a:xfrm>
            <a:prstGeom prst="rect">
              <a:avLst/>
            </a:prstGeom>
            <a:grpFill/>
          </p:spPr>
          <p:txBody>
            <a:bodyPr wrap="square" rtlCol="0">
              <a:spAutoFit/>
            </a:bodyPr>
            <a:lstStyle/>
            <a:p>
              <a:pPr algn="ctr"/>
              <a:r>
                <a:rPr lang="en-US" altLang="ko-KR" sz="1200" dirty="0" smtClean="0">
                  <a:solidFill>
                    <a:schemeClr val="bg1"/>
                  </a:solidFill>
                  <a:cs typeface="Arial" pitchFamily="34" charset="0"/>
                </a:rPr>
                <a:t>EER =8.2</a:t>
              </a:r>
              <a:endParaRPr lang="ko-KR" altLang="en-US" sz="1200" dirty="0">
                <a:solidFill>
                  <a:schemeClr val="bg1"/>
                </a:solidFill>
                <a:cs typeface="Arial" pitchFamily="34" charset="0"/>
              </a:endParaRPr>
            </a:p>
          </p:txBody>
        </p:sp>
      </p:grpSp>
      <p:sp>
        <p:nvSpPr>
          <p:cNvPr id="29" name="TextBox 28"/>
          <p:cNvSpPr txBox="1"/>
          <p:nvPr/>
        </p:nvSpPr>
        <p:spPr>
          <a:xfrm>
            <a:off x="3053993" y="3279942"/>
            <a:ext cx="598765" cy="830997"/>
          </a:xfrm>
          <a:prstGeom prst="rect">
            <a:avLst/>
          </a:prstGeom>
          <a:noFill/>
        </p:spPr>
        <p:txBody>
          <a:bodyPr wrap="square" rtlCol="0">
            <a:spAutoFit/>
          </a:bodyPr>
          <a:lstStyle/>
          <a:p>
            <a:r>
              <a:rPr lang="en-US" sz="1600" b="1" dirty="0" smtClean="0"/>
              <a:t> Case</a:t>
            </a:r>
          </a:p>
          <a:p>
            <a:pPr algn="ctr"/>
            <a:r>
              <a:rPr lang="en-US" sz="1600" b="1" dirty="0" smtClean="0"/>
              <a:t>Two</a:t>
            </a:r>
            <a:endParaRPr lang="en-US" sz="1600" b="1" dirty="0"/>
          </a:p>
        </p:txBody>
      </p:sp>
      <p:sp>
        <p:nvSpPr>
          <p:cNvPr id="30" name="TextBox 29">
            <a:extLst>
              <a:ext uri="{FF2B5EF4-FFF2-40B4-BE49-F238E27FC236}">
                <a16:creationId xmlns:a16="http://schemas.microsoft.com/office/drawing/2014/main" xmlns="" id="{C62B8A6F-DD16-4CBC-A1FD-58DEE01D8273}"/>
              </a:ext>
            </a:extLst>
          </p:cNvPr>
          <p:cNvSpPr txBox="1"/>
          <p:nvPr/>
        </p:nvSpPr>
        <p:spPr>
          <a:xfrm rot="1800000">
            <a:off x="3480087" y="2254414"/>
            <a:ext cx="1255614" cy="523220"/>
          </a:xfrm>
          <a:prstGeom prst="rect">
            <a:avLst/>
          </a:prstGeom>
          <a:noFill/>
        </p:spPr>
        <p:txBody>
          <a:bodyPr wrap="square" rtlCol="0">
            <a:spAutoFit/>
          </a:bodyPr>
          <a:lstStyle/>
          <a:p>
            <a:pPr algn="ctr"/>
            <a:r>
              <a:rPr lang="en-US" altLang="ko-KR" sz="1400" dirty="0" smtClean="0">
                <a:solidFill>
                  <a:schemeClr val="bg1"/>
                </a:solidFill>
                <a:cs typeface="Arial" pitchFamily="34" charset="0"/>
              </a:rPr>
              <a:t>Polystyrene insulation</a:t>
            </a:r>
            <a:endParaRPr lang="ko-KR" altLang="en-US" sz="1400" dirty="0">
              <a:solidFill>
                <a:schemeClr val="bg1"/>
              </a:solidFill>
              <a:cs typeface="Arial" pitchFamily="34" charset="0"/>
            </a:endParaRPr>
          </a:p>
        </p:txBody>
      </p:sp>
      <p:grpSp>
        <p:nvGrpSpPr>
          <p:cNvPr id="31" name="Group 30">
            <a:extLst>
              <a:ext uri="{FF2B5EF4-FFF2-40B4-BE49-F238E27FC236}">
                <a16:creationId xmlns:a16="http://schemas.microsoft.com/office/drawing/2014/main" xmlns="" id="{0EE83B2D-5A1C-4A33-AEEE-1A4FF591CE73}"/>
              </a:ext>
            </a:extLst>
          </p:cNvPr>
          <p:cNvGrpSpPr/>
          <p:nvPr/>
        </p:nvGrpSpPr>
        <p:grpSpPr>
          <a:xfrm>
            <a:off x="6733091" y="1855239"/>
            <a:ext cx="4100277" cy="3792098"/>
            <a:chOff x="2725841" y="2107539"/>
            <a:chExt cx="3750942" cy="3469019"/>
          </a:xfrm>
        </p:grpSpPr>
        <p:sp>
          <p:nvSpPr>
            <p:cNvPr id="32" name="6-Point Star 6">
              <a:extLst>
                <a:ext uri="{FF2B5EF4-FFF2-40B4-BE49-F238E27FC236}">
                  <a16:creationId xmlns:a16="http://schemas.microsoft.com/office/drawing/2014/main" xmlns="" id="{0547C656-32E2-4869-9F8A-8ADBA3B5893E}"/>
                </a:ext>
              </a:extLst>
            </p:cNvPr>
            <p:cNvSpPr/>
            <p:nvPr/>
          </p:nvSpPr>
          <p:spPr>
            <a:xfrm rot="18000000">
              <a:off x="4136618" y="3314885"/>
              <a:ext cx="900000" cy="1080000"/>
            </a:xfrm>
            <a:prstGeom prst="star6">
              <a:avLst>
                <a:gd name="adj" fmla="val 28869"/>
                <a:gd name="h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p>
          </p:txBody>
        </p:sp>
        <p:sp>
          <p:nvSpPr>
            <p:cNvPr id="34" name="Down Arrow Callout 8">
              <a:extLst>
                <a:ext uri="{FF2B5EF4-FFF2-40B4-BE49-F238E27FC236}">
                  <a16:creationId xmlns:a16="http://schemas.microsoft.com/office/drawing/2014/main" xmlns="" id="{A786CE16-22E5-4EF9-82DD-BC4F240E9FCF}"/>
                </a:ext>
              </a:extLst>
            </p:cNvPr>
            <p:cNvSpPr/>
            <p:nvPr/>
          </p:nvSpPr>
          <p:spPr>
            <a:xfrm rot="12600000">
              <a:off x="3411080" y="4191842"/>
              <a:ext cx="1165578" cy="1379434"/>
            </a:xfrm>
            <a:prstGeom prst="downArrowCallo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35" name="Down Arrow Callout 9">
              <a:extLst>
                <a:ext uri="{FF2B5EF4-FFF2-40B4-BE49-F238E27FC236}">
                  <a16:creationId xmlns:a16="http://schemas.microsoft.com/office/drawing/2014/main" xmlns="" id="{DD0CEB5E-5A78-407D-A8EE-1A7AF0DA7F4B}"/>
                </a:ext>
              </a:extLst>
            </p:cNvPr>
            <p:cNvSpPr/>
            <p:nvPr/>
          </p:nvSpPr>
          <p:spPr>
            <a:xfrm rot="5400000">
              <a:off x="5204277" y="3168880"/>
              <a:ext cx="1165578" cy="1379434"/>
            </a:xfrm>
            <a:prstGeom prst="downArrowCallo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36" name="Down Arrow Callout 10">
              <a:extLst>
                <a:ext uri="{FF2B5EF4-FFF2-40B4-BE49-F238E27FC236}">
                  <a16:creationId xmlns:a16="http://schemas.microsoft.com/office/drawing/2014/main" xmlns="" id="{003C13C4-E783-4E07-AC32-82D82DE1B1BF}"/>
                </a:ext>
              </a:extLst>
            </p:cNvPr>
            <p:cNvSpPr/>
            <p:nvPr/>
          </p:nvSpPr>
          <p:spPr>
            <a:xfrm rot="9000000">
              <a:off x="4624426" y="4197124"/>
              <a:ext cx="1165578" cy="1379434"/>
            </a:xfrm>
            <a:prstGeom prst="downArrow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37" name="Down Arrow Callout 11">
              <a:extLst>
                <a:ext uri="{FF2B5EF4-FFF2-40B4-BE49-F238E27FC236}">
                  <a16:creationId xmlns:a16="http://schemas.microsoft.com/office/drawing/2014/main" xmlns="" id="{785DB096-0EFB-40A4-847B-5B0043DE0115}"/>
                </a:ext>
              </a:extLst>
            </p:cNvPr>
            <p:cNvSpPr/>
            <p:nvPr/>
          </p:nvSpPr>
          <p:spPr>
            <a:xfrm rot="19800000">
              <a:off x="3412619" y="2107539"/>
              <a:ext cx="1165578" cy="1379434"/>
            </a:xfrm>
            <a:prstGeom prst="downArrowCallo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38" name="Down Arrow Callout 12">
              <a:extLst>
                <a:ext uri="{FF2B5EF4-FFF2-40B4-BE49-F238E27FC236}">
                  <a16:creationId xmlns:a16="http://schemas.microsoft.com/office/drawing/2014/main" xmlns="" id="{9853CE6C-8E69-4707-8FA2-7AF13D464829}"/>
                </a:ext>
              </a:extLst>
            </p:cNvPr>
            <p:cNvSpPr/>
            <p:nvPr/>
          </p:nvSpPr>
          <p:spPr>
            <a:xfrm rot="16200000">
              <a:off x="2832769" y="3135784"/>
              <a:ext cx="1165578" cy="1379434"/>
            </a:xfrm>
            <a:prstGeom prst="downArrowCallout">
              <a:avLst/>
            </a:prstGeom>
            <a:solidFill>
              <a:schemeClr val="accent1">
                <a:lumMod val="60000"/>
                <a:lumOff val="40000"/>
              </a:schemeClr>
            </a:solidFill>
            <a:ln>
              <a:solidFill>
                <a:schemeClr val="tx1">
                  <a:lumMod val="95000"/>
                  <a:lumOff val="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grpSp>
        <p:nvGrpSpPr>
          <p:cNvPr id="39" name="Group 38">
            <a:extLst>
              <a:ext uri="{FF2B5EF4-FFF2-40B4-BE49-F238E27FC236}">
                <a16:creationId xmlns:a16="http://schemas.microsoft.com/office/drawing/2014/main" xmlns="" id="{CD3ED629-460D-4754-938D-D8B51E77A126}"/>
              </a:ext>
            </a:extLst>
          </p:cNvPr>
          <p:cNvGrpSpPr/>
          <p:nvPr/>
        </p:nvGrpSpPr>
        <p:grpSpPr>
          <a:xfrm rot="1800000">
            <a:off x="8985870" y="2021909"/>
            <a:ext cx="1266986" cy="639240"/>
            <a:chOff x="3574575" y="1908908"/>
            <a:chExt cx="1470146" cy="403522"/>
          </a:xfrm>
          <a:noFill/>
        </p:grpSpPr>
        <p:sp>
          <p:nvSpPr>
            <p:cNvPr id="40" name="TextBox 39">
              <a:extLst>
                <a:ext uri="{FF2B5EF4-FFF2-40B4-BE49-F238E27FC236}">
                  <a16:creationId xmlns:a16="http://schemas.microsoft.com/office/drawing/2014/main" xmlns="" id="{7B24C7C4-A668-4CE8-BF6A-ABDE07D2E195}"/>
                </a:ext>
              </a:extLst>
            </p:cNvPr>
            <p:cNvSpPr txBox="1"/>
            <p:nvPr/>
          </p:nvSpPr>
          <p:spPr>
            <a:xfrm>
              <a:off x="3587771" y="1908908"/>
              <a:ext cx="1456950" cy="174856"/>
            </a:xfrm>
            <a:prstGeom prst="rect">
              <a:avLst/>
            </a:prstGeom>
            <a:grpFill/>
          </p:spPr>
          <p:txBody>
            <a:bodyPr wrap="square" rtlCol="0">
              <a:spAutoFit/>
            </a:bodyPr>
            <a:lstStyle/>
            <a:p>
              <a:pPr algn="ctr"/>
              <a:endParaRPr lang="ko-KR" altLang="en-US" sz="1200" b="1" dirty="0">
                <a:cs typeface="Arial" pitchFamily="34" charset="0"/>
              </a:endParaRPr>
            </a:p>
          </p:txBody>
        </p:sp>
        <p:sp>
          <p:nvSpPr>
            <p:cNvPr id="41" name="TextBox 40">
              <a:extLst>
                <a:ext uri="{FF2B5EF4-FFF2-40B4-BE49-F238E27FC236}">
                  <a16:creationId xmlns:a16="http://schemas.microsoft.com/office/drawing/2014/main" xmlns="" id="{C62B8A6F-DD16-4CBC-A1FD-58DEE01D8273}"/>
                </a:ext>
              </a:extLst>
            </p:cNvPr>
            <p:cNvSpPr txBox="1"/>
            <p:nvPr/>
          </p:nvSpPr>
          <p:spPr>
            <a:xfrm>
              <a:off x="3574575" y="2080147"/>
              <a:ext cx="1456951" cy="232283"/>
            </a:xfrm>
            <a:prstGeom prst="rect">
              <a:avLst/>
            </a:prstGeom>
            <a:grpFill/>
          </p:spPr>
          <p:txBody>
            <a:bodyPr wrap="square" rtlCol="0">
              <a:spAutoFit/>
            </a:bodyPr>
            <a:lstStyle/>
            <a:p>
              <a:pPr algn="ctr"/>
              <a:r>
                <a:rPr lang="en-US" altLang="ko-KR" sz="1050" dirty="0" smtClean="0">
                  <a:solidFill>
                    <a:schemeClr val="bg1"/>
                  </a:solidFill>
                  <a:cs typeface="Arial" pitchFamily="34" charset="0"/>
                </a:rPr>
                <a:t>U=0.401BTU/h.ft^2</a:t>
              </a:r>
              <a:endParaRPr lang="ko-KR" altLang="en-US" sz="1050" dirty="0">
                <a:solidFill>
                  <a:schemeClr val="bg1"/>
                </a:solidFill>
                <a:cs typeface="Arial" pitchFamily="34" charset="0"/>
              </a:endParaRPr>
            </a:p>
          </p:txBody>
        </p:sp>
      </p:grpSp>
      <p:grpSp>
        <p:nvGrpSpPr>
          <p:cNvPr id="42" name="Group 41">
            <a:extLst>
              <a:ext uri="{FF2B5EF4-FFF2-40B4-BE49-F238E27FC236}">
                <a16:creationId xmlns:a16="http://schemas.microsoft.com/office/drawing/2014/main" xmlns="" id="{FFE7620C-32D0-44B0-B868-61BA2A64C51A}"/>
              </a:ext>
            </a:extLst>
          </p:cNvPr>
          <p:cNvGrpSpPr/>
          <p:nvPr/>
        </p:nvGrpSpPr>
        <p:grpSpPr>
          <a:xfrm>
            <a:off x="9690942" y="3215796"/>
            <a:ext cx="1352848" cy="910894"/>
            <a:chOff x="3465021" y="1663682"/>
            <a:chExt cx="1569777" cy="833289"/>
          </a:xfrm>
          <a:noFill/>
        </p:grpSpPr>
        <p:sp>
          <p:nvSpPr>
            <p:cNvPr id="43" name="TextBox 42">
              <a:extLst>
                <a:ext uri="{FF2B5EF4-FFF2-40B4-BE49-F238E27FC236}">
                  <a16:creationId xmlns:a16="http://schemas.microsoft.com/office/drawing/2014/main" xmlns="" id="{76F65A75-6C7B-40A6-9DA0-4A31372228E1}"/>
                </a:ext>
              </a:extLst>
            </p:cNvPr>
            <p:cNvSpPr txBox="1"/>
            <p:nvPr/>
          </p:nvSpPr>
          <p:spPr>
            <a:xfrm>
              <a:off x="3465021" y="1663682"/>
              <a:ext cx="1569777" cy="422333"/>
            </a:xfrm>
            <a:prstGeom prst="rect">
              <a:avLst/>
            </a:prstGeom>
            <a:grpFill/>
          </p:spPr>
          <p:txBody>
            <a:bodyPr wrap="square" rtlCol="0">
              <a:spAutoFit/>
            </a:bodyPr>
            <a:lstStyle/>
            <a:p>
              <a:pPr algn="ctr"/>
              <a:r>
                <a:rPr lang="en-US" altLang="ko-KR" sz="1200" b="1" dirty="0" smtClean="0">
                  <a:cs typeface="Arial" pitchFamily="34" charset="0"/>
                </a:rPr>
                <a:t>Roof </a:t>
              </a:r>
            </a:p>
            <a:p>
              <a:pPr algn="ctr"/>
              <a:r>
                <a:rPr lang="en-US" altLang="ko-KR" sz="1200" b="1" dirty="0" smtClean="0">
                  <a:cs typeface="Arial" pitchFamily="34" charset="0"/>
                </a:rPr>
                <a:t>construction</a:t>
              </a:r>
              <a:endParaRPr lang="ko-KR" altLang="en-US" sz="1200" b="1" dirty="0">
                <a:cs typeface="Arial" pitchFamily="34" charset="0"/>
              </a:endParaRPr>
            </a:p>
          </p:txBody>
        </p:sp>
        <p:sp>
          <p:nvSpPr>
            <p:cNvPr id="44" name="TextBox 43">
              <a:extLst>
                <a:ext uri="{FF2B5EF4-FFF2-40B4-BE49-F238E27FC236}">
                  <a16:creationId xmlns:a16="http://schemas.microsoft.com/office/drawing/2014/main" xmlns="" id="{95D669F2-483A-4A36-8D6E-85F1F8E01A14}"/>
                </a:ext>
              </a:extLst>
            </p:cNvPr>
            <p:cNvSpPr txBox="1"/>
            <p:nvPr/>
          </p:nvSpPr>
          <p:spPr>
            <a:xfrm>
              <a:off x="3537393" y="2243571"/>
              <a:ext cx="1456953" cy="253400"/>
            </a:xfrm>
            <a:prstGeom prst="rect">
              <a:avLst/>
            </a:prstGeom>
            <a:grpFill/>
          </p:spPr>
          <p:txBody>
            <a:bodyPr wrap="square" rtlCol="0">
              <a:spAutoFit/>
            </a:bodyPr>
            <a:lstStyle/>
            <a:p>
              <a:pPr algn="ctr"/>
              <a:r>
                <a:rPr lang="en-US" altLang="ko-KR" sz="1200" dirty="0" smtClean="0">
                  <a:solidFill>
                    <a:schemeClr val="bg1"/>
                  </a:solidFill>
                  <a:cs typeface="Arial" pitchFamily="34" charset="0"/>
                </a:rPr>
                <a:t>8 in. concrete</a:t>
              </a:r>
              <a:endParaRPr lang="ko-KR" altLang="en-US" sz="1200" dirty="0">
                <a:solidFill>
                  <a:schemeClr val="bg1"/>
                </a:solidFill>
                <a:cs typeface="Arial" pitchFamily="34" charset="0"/>
              </a:endParaRPr>
            </a:p>
          </p:txBody>
        </p:sp>
      </p:grpSp>
      <p:grpSp>
        <p:nvGrpSpPr>
          <p:cNvPr id="45" name="Group 44">
            <a:extLst>
              <a:ext uri="{FF2B5EF4-FFF2-40B4-BE49-F238E27FC236}">
                <a16:creationId xmlns:a16="http://schemas.microsoft.com/office/drawing/2014/main" xmlns="" id="{1FA5F279-B8EA-4443-A46F-C00FB9C00B55}"/>
              </a:ext>
            </a:extLst>
          </p:cNvPr>
          <p:cNvGrpSpPr/>
          <p:nvPr/>
        </p:nvGrpSpPr>
        <p:grpSpPr>
          <a:xfrm rot="19923255">
            <a:off x="8930366" y="4656762"/>
            <a:ext cx="1314331" cy="909255"/>
            <a:chOff x="3509715" y="1764277"/>
            <a:chExt cx="1525083" cy="831788"/>
          </a:xfrm>
          <a:noFill/>
        </p:grpSpPr>
        <p:sp>
          <p:nvSpPr>
            <p:cNvPr id="46" name="TextBox 45">
              <a:extLst>
                <a:ext uri="{FF2B5EF4-FFF2-40B4-BE49-F238E27FC236}">
                  <a16:creationId xmlns:a16="http://schemas.microsoft.com/office/drawing/2014/main" xmlns="" id="{E6A19300-2A5D-481A-8B0C-E811B30BD2B0}"/>
                </a:ext>
              </a:extLst>
            </p:cNvPr>
            <p:cNvSpPr txBox="1"/>
            <p:nvPr/>
          </p:nvSpPr>
          <p:spPr>
            <a:xfrm>
              <a:off x="3509715" y="1764277"/>
              <a:ext cx="1513598" cy="422332"/>
            </a:xfrm>
            <a:prstGeom prst="rect">
              <a:avLst/>
            </a:prstGeom>
            <a:grpFill/>
          </p:spPr>
          <p:txBody>
            <a:bodyPr wrap="square" rtlCol="0">
              <a:spAutoFit/>
            </a:bodyPr>
            <a:lstStyle/>
            <a:p>
              <a:pPr algn="ctr"/>
              <a:r>
                <a:rPr lang="en-US" altLang="ko-KR" sz="1200" b="1" dirty="0" smtClean="0">
                  <a:cs typeface="Arial" pitchFamily="34" charset="0"/>
                </a:rPr>
                <a:t>Doors construction</a:t>
              </a:r>
              <a:endParaRPr lang="ko-KR" altLang="en-US" sz="1200" b="1" dirty="0">
                <a:cs typeface="Arial" pitchFamily="34" charset="0"/>
              </a:endParaRPr>
            </a:p>
          </p:txBody>
        </p:sp>
        <p:sp>
          <p:nvSpPr>
            <p:cNvPr id="47" name="TextBox 46">
              <a:extLst>
                <a:ext uri="{FF2B5EF4-FFF2-40B4-BE49-F238E27FC236}">
                  <a16:creationId xmlns:a16="http://schemas.microsoft.com/office/drawing/2014/main" xmlns="" id="{791E4B08-7DA0-403A-A009-9631B9BC7018}"/>
                </a:ext>
              </a:extLst>
            </p:cNvPr>
            <p:cNvSpPr txBox="1"/>
            <p:nvPr/>
          </p:nvSpPr>
          <p:spPr>
            <a:xfrm>
              <a:off x="3577847" y="2173733"/>
              <a:ext cx="1456951" cy="422332"/>
            </a:xfrm>
            <a:prstGeom prst="rect">
              <a:avLst/>
            </a:prstGeom>
            <a:grpFill/>
          </p:spPr>
          <p:txBody>
            <a:bodyPr wrap="square" rtlCol="0">
              <a:spAutoFit/>
            </a:bodyPr>
            <a:lstStyle/>
            <a:p>
              <a:pPr algn="ctr"/>
              <a:r>
                <a:rPr lang="en-US" altLang="ko-KR" sz="1200" dirty="0" smtClean="0">
                  <a:solidFill>
                    <a:schemeClr val="bg1"/>
                  </a:solidFill>
                  <a:cs typeface="Arial" pitchFamily="34" charset="0"/>
                </a:rPr>
                <a:t>Steel Urethane foam</a:t>
              </a:r>
              <a:endParaRPr lang="ko-KR" altLang="en-US" sz="1200" dirty="0">
                <a:solidFill>
                  <a:schemeClr val="bg1"/>
                </a:solidFill>
                <a:cs typeface="Arial" pitchFamily="34" charset="0"/>
              </a:endParaRPr>
            </a:p>
          </p:txBody>
        </p:sp>
      </p:grpSp>
      <p:grpSp>
        <p:nvGrpSpPr>
          <p:cNvPr id="48" name="Group 47">
            <a:extLst>
              <a:ext uri="{FF2B5EF4-FFF2-40B4-BE49-F238E27FC236}">
                <a16:creationId xmlns:a16="http://schemas.microsoft.com/office/drawing/2014/main" xmlns="" id="{F635CA9D-E965-4E87-B4A0-CD1E508AB9F9}"/>
              </a:ext>
            </a:extLst>
          </p:cNvPr>
          <p:cNvGrpSpPr/>
          <p:nvPr/>
        </p:nvGrpSpPr>
        <p:grpSpPr>
          <a:xfrm rot="1842994">
            <a:off x="7367728" y="4775390"/>
            <a:ext cx="1259870" cy="736395"/>
            <a:chOff x="3577845" y="1922409"/>
            <a:chExt cx="1461888" cy="673656"/>
          </a:xfrm>
          <a:noFill/>
        </p:grpSpPr>
        <p:sp>
          <p:nvSpPr>
            <p:cNvPr id="49" name="TextBox 48">
              <a:extLst>
                <a:ext uri="{FF2B5EF4-FFF2-40B4-BE49-F238E27FC236}">
                  <a16:creationId xmlns:a16="http://schemas.microsoft.com/office/drawing/2014/main" xmlns="" id="{C184D8C5-92CC-4BF5-82D7-EA73785637B4}"/>
                </a:ext>
              </a:extLst>
            </p:cNvPr>
            <p:cNvSpPr txBox="1"/>
            <p:nvPr/>
          </p:nvSpPr>
          <p:spPr>
            <a:xfrm rot="21475877">
              <a:off x="3582784" y="1922409"/>
              <a:ext cx="1456949" cy="253399"/>
            </a:xfrm>
            <a:prstGeom prst="rect">
              <a:avLst/>
            </a:prstGeom>
            <a:grpFill/>
          </p:spPr>
          <p:txBody>
            <a:bodyPr wrap="square" rtlCol="0">
              <a:spAutoFit/>
            </a:bodyPr>
            <a:lstStyle/>
            <a:p>
              <a:pPr algn="ctr"/>
              <a:r>
                <a:rPr lang="en-US" altLang="ko-KR" sz="1200" b="1" dirty="0" smtClean="0">
                  <a:cs typeface="Arial" pitchFamily="34" charset="0"/>
                </a:rPr>
                <a:t>Windows type</a:t>
              </a:r>
              <a:endParaRPr lang="ko-KR" altLang="en-US" sz="1200" b="1" dirty="0">
                <a:cs typeface="Arial" pitchFamily="34" charset="0"/>
              </a:endParaRPr>
            </a:p>
          </p:txBody>
        </p:sp>
        <p:sp>
          <p:nvSpPr>
            <p:cNvPr id="50" name="TextBox 49">
              <a:extLst>
                <a:ext uri="{FF2B5EF4-FFF2-40B4-BE49-F238E27FC236}">
                  <a16:creationId xmlns:a16="http://schemas.microsoft.com/office/drawing/2014/main" xmlns="" id="{527496BB-AB9D-43C6-BED8-1057DBBE9CE0}"/>
                </a:ext>
              </a:extLst>
            </p:cNvPr>
            <p:cNvSpPr txBox="1"/>
            <p:nvPr/>
          </p:nvSpPr>
          <p:spPr>
            <a:xfrm rot="21495894">
              <a:off x="3577845" y="2173732"/>
              <a:ext cx="1456951" cy="422333"/>
            </a:xfrm>
            <a:prstGeom prst="rect">
              <a:avLst/>
            </a:prstGeom>
            <a:grpFill/>
          </p:spPr>
          <p:txBody>
            <a:bodyPr wrap="square" rtlCol="0">
              <a:spAutoFit/>
            </a:bodyPr>
            <a:lstStyle/>
            <a:p>
              <a:pPr algn="ctr"/>
              <a:r>
                <a:rPr lang="en-US" altLang="ko-KR" sz="1200" dirty="0" smtClean="0">
                  <a:solidFill>
                    <a:schemeClr val="bg1"/>
                  </a:solidFill>
                  <a:cs typeface="Arial" pitchFamily="34" charset="0"/>
                </a:rPr>
                <a:t>Double clear </a:t>
              </a:r>
            </a:p>
            <a:p>
              <a:pPr algn="ctr"/>
              <a:r>
                <a:rPr lang="en-US" altLang="ko-KR" sz="1200" dirty="0" smtClean="0">
                  <a:solidFill>
                    <a:schemeClr val="bg1"/>
                  </a:solidFill>
                  <a:cs typeface="Arial" pitchFamily="34" charset="0"/>
                </a:rPr>
                <a:t>Aluminum frame</a:t>
              </a:r>
              <a:endParaRPr lang="ko-KR" altLang="en-US" sz="1200" dirty="0">
                <a:solidFill>
                  <a:schemeClr val="bg1"/>
                </a:solidFill>
                <a:cs typeface="Arial" pitchFamily="34" charset="0"/>
              </a:endParaRPr>
            </a:p>
          </p:txBody>
        </p:sp>
      </p:grpSp>
      <p:grpSp>
        <p:nvGrpSpPr>
          <p:cNvPr id="51" name="Group 50">
            <a:extLst>
              <a:ext uri="{FF2B5EF4-FFF2-40B4-BE49-F238E27FC236}">
                <a16:creationId xmlns:a16="http://schemas.microsoft.com/office/drawing/2014/main" xmlns="" id="{CBF0E2C5-A0E8-4ED0-B852-76C14B6CEF7F}"/>
              </a:ext>
            </a:extLst>
          </p:cNvPr>
          <p:cNvGrpSpPr/>
          <p:nvPr/>
        </p:nvGrpSpPr>
        <p:grpSpPr>
          <a:xfrm>
            <a:off x="6594519" y="3357872"/>
            <a:ext cx="1259867" cy="736397"/>
            <a:chOff x="3577845" y="1922410"/>
            <a:chExt cx="1461886" cy="673659"/>
          </a:xfrm>
          <a:noFill/>
        </p:grpSpPr>
        <p:sp>
          <p:nvSpPr>
            <p:cNvPr id="52" name="TextBox 51">
              <a:extLst>
                <a:ext uri="{FF2B5EF4-FFF2-40B4-BE49-F238E27FC236}">
                  <a16:creationId xmlns:a16="http://schemas.microsoft.com/office/drawing/2014/main" xmlns="" id="{F5E41087-1054-465C-BFB2-D4254A84C6B1}"/>
                </a:ext>
              </a:extLst>
            </p:cNvPr>
            <p:cNvSpPr txBox="1"/>
            <p:nvPr/>
          </p:nvSpPr>
          <p:spPr>
            <a:xfrm>
              <a:off x="3582782" y="1922410"/>
              <a:ext cx="1456949" cy="253400"/>
            </a:xfrm>
            <a:prstGeom prst="rect">
              <a:avLst/>
            </a:prstGeom>
            <a:grpFill/>
          </p:spPr>
          <p:txBody>
            <a:bodyPr wrap="square" rtlCol="0">
              <a:spAutoFit/>
            </a:bodyPr>
            <a:lstStyle/>
            <a:p>
              <a:pPr algn="ctr"/>
              <a:r>
                <a:rPr lang="en-US" altLang="ko-KR" sz="1200" b="1" dirty="0" smtClean="0">
                  <a:cs typeface="Arial" pitchFamily="34" charset="0"/>
                </a:rPr>
                <a:t>Light source</a:t>
              </a:r>
              <a:endParaRPr lang="ko-KR" altLang="en-US" sz="1200" b="1" dirty="0">
                <a:cs typeface="Arial" pitchFamily="34" charset="0"/>
              </a:endParaRPr>
            </a:p>
          </p:txBody>
        </p:sp>
        <p:sp>
          <p:nvSpPr>
            <p:cNvPr id="53" name="TextBox 52">
              <a:extLst>
                <a:ext uri="{FF2B5EF4-FFF2-40B4-BE49-F238E27FC236}">
                  <a16:creationId xmlns:a16="http://schemas.microsoft.com/office/drawing/2014/main" xmlns="" id="{AB386BC6-C780-4C8C-BC82-7B2D80B97C83}"/>
                </a:ext>
              </a:extLst>
            </p:cNvPr>
            <p:cNvSpPr txBox="1"/>
            <p:nvPr/>
          </p:nvSpPr>
          <p:spPr>
            <a:xfrm>
              <a:off x="3577845" y="2173736"/>
              <a:ext cx="1456951" cy="422333"/>
            </a:xfrm>
            <a:prstGeom prst="rect">
              <a:avLst/>
            </a:prstGeom>
            <a:grpFill/>
          </p:spPr>
          <p:txBody>
            <a:bodyPr wrap="square" rtlCol="0">
              <a:spAutoFit/>
            </a:bodyPr>
            <a:lstStyle/>
            <a:p>
              <a:pPr algn="ctr"/>
              <a:r>
                <a:rPr lang="en-US" altLang="ko-KR" sz="1200" dirty="0" smtClean="0">
                  <a:solidFill>
                    <a:schemeClr val="bg1"/>
                  </a:solidFill>
                  <a:cs typeface="Arial" pitchFamily="34" charset="0"/>
                </a:rPr>
                <a:t>LED </a:t>
              </a:r>
            </a:p>
            <a:p>
              <a:pPr algn="ctr"/>
              <a:r>
                <a:rPr lang="en-US" altLang="ko-KR" sz="1200" dirty="0" err="1" smtClean="0">
                  <a:solidFill>
                    <a:schemeClr val="bg1"/>
                  </a:solidFill>
                  <a:cs typeface="Arial" pitchFamily="34" charset="0"/>
                </a:rPr>
                <a:t>Avg</a:t>
              </a:r>
              <a:r>
                <a:rPr lang="en-US" altLang="ko-KR" sz="1200" dirty="0" smtClean="0">
                  <a:solidFill>
                    <a:schemeClr val="bg1"/>
                  </a:solidFill>
                  <a:cs typeface="Arial" pitchFamily="34" charset="0"/>
                </a:rPr>
                <a:t> LPD =0.326</a:t>
              </a:r>
              <a:endParaRPr lang="ko-KR" altLang="en-US" sz="1200" dirty="0">
                <a:solidFill>
                  <a:schemeClr val="bg1"/>
                </a:solidFill>
                <a:cs typeface="Arial" pitchFamily="34" charset="0"/>
              </a:endParaRPr>
            </a:p>
          </p:txBody>
        </p:sp>
      </p:grpSp>
      <p:grpSp>
        <p:nvGrpSpPr>
          <p:cNvPr id="54" name="Group 53">
            <a:extLst>
              <a:ext uri="{FF2B5EF4-FFF2-40B4-BE49-F238E27FC236}">
                <a16:creationId xmlns:a16="http://schemas.microsoft.com/office/drawing/2014/main" xmlns="" id="{DDAABD54-484C-4904-8237-E8826B4AC321}"/>
              </a:ext>
            </a:extLst>
          </p:cNvPr>
          <p:cNvGrpSpPr/>
          <p:nvPr/>
        </p:nvGrpSpPr>
        <p:grpSpPr>
          <a:xfrm rot="19800000">
            <a:off x="7349322" y="2008253"/>
            <a:ext cx="1259867" cy="644060"/>
            <a:chOff x="3577845" y="1922412"/>
            <a:chExt cx="1461886" cy="589188"/>
          </a:xfrm>
          <a:noFill/>
        </p:grpSpPr>
        <p:sp>
          <p:nvSpPr>
            <p:cNvPr id="55" name="TextBox 54">
              <a:extLst>
                <a:ext uri="{FF2B5EF4-FFF2-40B4-BE49-F238E27FC236}">
                  <a16:creationId xmlns:a16="http://schemas.microsoft.com/office/drawing/2014/main" xmlns="" id="{F0B889F2-761E-4ADA-B8B9-203E270B627A}"/>
                </a:ext>
              </a:extLst>
            </p:cNvPr>
            <p:cNvSpPr txBox="1"/>
            <p:nvPr/>
          </p:nvSpPr>
          <p:spPr>
            <a:xfrm>
              <a:off x="3582783" y="1922412"/>
              <a:ext cx="1456948" cy="253399"/>
            </a:xfrm>
            <a:prstGeom prst="rect">
              <a:avLst/>
            </a:prstGeom>
            <a:grpFill/>
          </p:spPr>
          <p:txBody>
            <a:bodyPr wrap="square" rtlCol="0">
              <a:spAutoFit/>
            </a:bodyPr>
            <a:lstStyle/>
            <a:p>
              <a:pPr algn="ctr"/>
              <a:r>
                <a:rPr lang="en-US" altLang="ko-KR" sz="1200" b="1" dirty="0" smtClean="0">
                  <a:cs typeface="Arial" pitchFamily="34" charset="0"/>
                </a:rPr>
                <a:t>HVAC</a:t>
              </a:r>
              <a:endParaRPr lang="ko-KR" altLang="en-US" sz="1200" b="1" dirty="0">
                <a:cs typeface="Arial" pitchFamily="34" charset="0"/>
              </a:endParaRPr>
            </a:p>
          </p:txBody>
        </p:sp>
        <p:sp>
          <p:nvSpPr>
            <p:cNvPr id="56" name="TextBox 55">
              <a:extLst>
                <a:ext uri="{FF2B5EF4-FFF2-40B4-BE49-F238E27FC236}">
                  <a16:creationId xmlns:a16="http://schemas.microsoft.com/office/drawing/2014/main" xmlns="" id="{FC65E008-930B-40EF-8BA6-54CDF1278EC9}"/>
                </a:ext>
              </a:extLst>
            </p:cNvPr>
            <p:cNvSpPr txBox="1"/>
            <p:nvPr/>
          </p:nvSpPr>
          <p:spPr>
            <a:xfrm>
              <a:off x="3577845" y="2258201"/>
              <a:ext cx="1456951" cy="253399"/>
            </a:xfrm>
            <a:prstGeom prst="rect">
              <a:avLst/>
            </a:prstGeom>
            <a:grpFill/>
          </p:spPr>
          <p:txBody>
            <a:bodyPr wrap="square" rtlCol="0">
              <a:spAutoFit/>
            </a:bodyPr>
            <a:lstStyle/>
            <a:p>
              <a:pPr algn="ctr"/>
              <a:r>
                <a:rPr lang="en-US" altLang="ko-KR" sz="1200" dirty="0" smtClean="0">
                  <a:solidFill>
                    <a:schemeClr val="bg1"/>
                  </a:solidFill>
                  <a:cs typeface="Arial" pitchFamily="34" charset="0"/>
                </a:rPr>
                <a:t>EER =8.2</a:t>
              </a:r>
              <a:endParaRPr lang="ko-KR" altLang="en-US" sz="1200" dirty="0">
                <a:solidFill>
                  <a:schemeClr val="bg1"/>
                </a:solidFill>
                <a:cs typeface="Arial" pitchFamily="34" charset="0"/>
              </a:endParaRPr>
            </a:p>
          </p:txBody>
        </p:sp>
      </p:grpSp>
      <p:sp>
        <p:nvSpPr>
          <p:cNvPr id="57" name="TextBox 56"/>
          <p:cNvSpPr txBox="1"/>
          <p:nvPr/>
        </p:nvSpPr>
        <p:spPr>
          <a:xfrm>
            <a:off x="8420243" y="3469265"/>
            <a:ext cx="683621" cy="584775"/>
          </a:xfrm>
          <a:prstGeom prst="rect">
            <a:avLst/>
          </a:prstGeom>
          <a:noFill/>
        </p:spPr>
        <p:txBody>
          <a:bodyPr wrap="square" rtlCol="0">
            <a:spAutoFit/>
          </a:bodyPr>
          <a:lstStyle/>
          <a:p>
            <a:pPr algn="ctr"/>
            <a:r>
              <a:rPr lang="en-US" sz="1600" b="1" dirty="0" smtClean="0"/>
              <a:t>Case</a:t>
            </a:r>
          </a:p>
          <a:p>
            <a:pPr algn="ctr"/>
            <a:r>
              <a:rPr lang="en-US" sz="1600" b="1" dirty="0" smtClean="0"/>
              <a:t>Three</a:t>
            </a:r>
            <a:endParaRPr lang="en-US" sz="1600" b="1" dirty="0"/>
          </a:p>
        </p:txBody>
      </p:sp>
      <p:sp>
        <p:nvSpPr>
          <p:cNvPr id="58" name="TextBox 57">
            <a:extLst>
              <a:ext uri="{FF2B5EF4-FFF2-40B4-BE49-F238E27FC236}">
                <a16:creationId xmlns:a16="http://schemas.microsoft.com/office/drawing/2014/main" xmlns="" id="{C62B8A6F-DD16-4CBC-A1FD-58DEE01D8273}"/>
              </a:ext>
            </a:extLst>
          </p:cNvPr>
          <p:cNvSpPr txBox="1"/>
          <p:nvPr/>
        </p:nvSpPr>
        <p:spPr>
          <a:xfrm rot="1800000">
            <a:off x="8835680" y="2495461"/>
            <a:ext cx="1255614" cy="253916"/>
          </a:xfrm>
          <a:prstGeom prst="rect">
            <a:avLst/>
          </a:prstGeom>
          <a:noFill/>
        </p:spPr>
        <p:txBody>
          <a:bodyPr wrap="square" rtlCol="0">
            <a:spAutoFit/>
          </a:bodyPr>
          <a:lstStyle/>
          <a:p>
            <a:pPr algn="ctr"/>
            <a:r>
              <a:rPr lang="en-US" altLang="ko-KR" sz="1050" dirty="0" smtClean="0">
                <a:solidFill>
                  <a:schemeClr val="bg1"/>
                </a:solidFill>
                <a:cs typeface="Arial" pitchFamily="34" charset="0"/>
              </a:rPr>
              <a:t>No insulation</a:t>
            </a:r>
            <a:endParaRPr lang="ko-KR" altLang="en-US" sz="1050" dirty="0">
              <a:solidFill>
                <a:schemeClr val="bg1"/>
              </a:solidFill>
              <a:cs typeface="Arial" pitchFamily="34" charset="0"/>
            </a:endParaRPr>
          </a:p>
        </p:txBody>
      </p:sp>
      <p:sp>
        <p:nvSpPr>
          <p:cNvPr id="59" name="Down Arrow Callout 7">
            <a:extLst>
              <a:ext uri="{FF2B5EF4-FFF2-40B4-BE49-F238E27FC236}">
                <a16:creationId xmlns:a16="http://schemas.microsoft.com/office/drawing/2014/main" xmlns="" id="{B632BD15-148F-4FF5-AA74-838762196C2A}"/>
              </a:ext>
            </a:extLst>
          </p:cNvPr>
          <p:cNvSpPr/>
          <p:nvPr/>
        </p:nvSpPr>
        <p:spPr>
          <a:xfrm rot="1800000">
            <a:off x="8808495" y="1858128"/>
            <a:ext cx="1274131" cy="1507904"/>
          </a:xfrm>
          <a:prstGeom prst="downArrowCallout">
            <a:avLst/>
          </a:prstGeom>
          <a:solidFill>
            <a:schemeClr val="accent1">
              <a:lumMod val="60000"/>
              <a:lumOff val="40000"/>
            </a:schemeClr>
          </a:solidFill>
          <a:ln>
            <a:solidFill>
              <a:schemeClr val="tx1">
                <a:lumMod val="95000"/>
                <a:lumOff val="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sp>
        <p:nvSpPr>
          <p:cNvPr id="61" name="TextBox 60">
            <a:extLst>
              <a:ext uri="{FF2B5EF4-FFF2-40B4-BE49-F238E27FC236}">
                <a16:creationId xmlns:a16="http://schemas.microsoft.com/office/drawing/2014/main" xmlns="" id="{7B24C7C4-A668-4CE8-BF6A-ABDE07D2E195}"/>
              </a:ext>
            </a:extLst>
          </p:cNvPr>
          <p:cNvSpPr txBox="1"/>
          <p:nvPr/>
        </p:nvSpPr>
        <p:spPr>
          <a:xfrm rot="1800000">
            <a:off x="9069023" y="2052570"/>
            <a:ext cx="1255614" cy="307777"/>
          </a:xfrm>
          <a:prstGeom prst="rect">
            <a:avLst/>
          </a:prstGeom>
          <a:noFill/>
        </p:spPr>
        <p:txBody>
          <a:bodyPr wrap="square" rtlCol="0">
            <a:spAutoFit/>
          </a:bodyPr>
          <a:lstStyle/>
          <a:p>
            <a:pPr algn="ctr"/>
            <a:r>
              <a:rPr lang="en-US" altLang="ko-KR" sz="1400" b="1" dirty="0" smtClean="0">
                <a:cs typeface="Arial" pitchFamily="34" charset="0"/>
              </a:rPr>
              <a:t>External wall </a:t>
            </a:r>
            <a:endParaRPr lang="ko-KR" altLang="en-US" sz="1400" b="1" dirty="0">
              <a:cs typeface="Arial" pitchFamily="34" charset="0"/>
            </a:endParaRPr>
          </a:p>
        </p:txBody>
      </p:sp>
      <p:sp>
        <p:nvSpPr>
          <p:cNvPr id="62" name="TextBox 61">
            <a:extLst>
              <a:ext uri="{FF2B5EF4-FFF2-40B4-BE49-F238E27FC236}">
                <a16:creationId xmlns:a16="http://schemas.microsoft.com/office/drawing/2014/main" xmlns="" id="{C62B8A6F-DD16-4CBC-A1FD-58DEE01D8273}"/>
              </a:ext>
            </a:extLst>
          </p:cNvPr>
          <p:cNvSpPr txBox="1"/>
          <p:nvPr/>
        </p:nvSpPr>
        <p:spPr>
          <a:xfrm rot="1800000">
            <a:off x="8872119" y="2292151"/>
            <a:ext cx="1255614" cy="523220"/>
          </a:xfrm>
          <a:prstGeom prst="rect">
            <a:avLst/>
          </a:prstGeom>
          <a:noFill/>
        </p:spPr>
        <p:txBody>
          <a:bodyPr wrap="square" rtlCol="0">
            <a:spAutoFit/>
          </a:bodyPr>
          <a:lstStyle/>
          <a:p>
            <a:pPr algn="ctr"/>
            <a:r>
              <a:rPr lang="en-US" altLang="ko-KR" sz="1400" dirty="0" smtClean="0">
                <a:solidFill>
                  <a:schemeClr val="bg1"/>
                </a:solidFill>
                <a:cs typeface="Arial" pitchFamily="34" charset="0"/>
              </a:rPr>
              <a:t>Polystyrene insulation</a:t>
            </a:r>
            <a:endParaRPr lang="ko-KR" altLang="en-US" sz="1400" dirty="0">
              <a:solidFill>
                <a:schemeClr val="bg1"/>
              </a:solidFill>
              <a:cs typeface="Arial" pitchFamily="34" charset="0"/>
            </a:endParaRPr>
          </a:p>
        </p:txBody>
      </p:sp>
    </p:spTree>
    <p:extLst>
      <p:ext uri="{BB962C8B-B14F-4D97-AF65-F5344CB8AC3E}">
        <p14:creationId xmlns:p14="http://schemas.microsoft.com/office/powerpoint/2010/main" val="14233277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22EACE2C-F0BB-4B26-BDA0-E1B66FC049A7}"/>
              </a:ext>
            </a:extLst>
          </p:cNvPr>
          <p:cNvSpPr txBox="1"/>
          <p:nvPr/>
        </p:nvSpPr>
        <p:spPr>
          <a:xfrm>
            <a:off x="6660267" y="2857630"/>
            <a:ext cx="4777152" cy="830997"/>
          </a:xfrm>
          <a:prstGeom prst="rect">
            <a:avLst/>
          </a:prstGeom>
          <a:noFill/>
        </p:spPr>
        <p:txBody>
          <a:bodyPr wrap="square" rtlCol="0" anchor="ctr">
            <a:spAutoFit/>
          </a:bodyPr>
          <a:lstStyle/>
          <a:p>
            <a:r>
              <a:rPr lang="en-US" altLang="ko-KR" sz="4800" b="1" dirty="0" smtClean="0">
                <a:solidFill>
                  <a:schemeClr val="bg1"/>
                </a:solidFill>
                <a:latin typeface="+mj-lt"/>
                <a:cs typeface="Arial" pitchFamily="34" charset="0"/>
              </a:rPr>
              <a:t>Results</a:t>
            </a:r>
            <a:endParaRPr lang="ko-KR" altLang="en-US" sz="4800" b="1" dirty="0">
              <a:solidFill>
                <a:schemeClr val="bg1"/>
              </a:solidFill>
              <a:latin typeface="+mj-lt"/>
              <a:cs typeface="Arial" pitchFamily="34" charset="0"/>
            </a:endParaRPr>
          </a:p>
        </p:txBody>
      </p:sp>
    </p:spTree>
    <p:extLst>
      <p:ext uri="{BB962C8B-B14F-4D97-AF65-F5344CB8AC3E}">
        <p14:creationId xmlns:p14="http://schemas.microsoft.com/office/powerpoint/2010/main" val="4770890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xfrm>
            <a:off x="287853" y="183617"/>
            <a:ext cx="11573197" cy="724247"/>
          </a:xfrm>
          <a:prstGeom prst="rect">
            <a:avLst/>
          </a:prstGeom>
        </p:spPr>
        <p:txBody>
          <a:bodyPr>
            <a:normAutofit/>
          </a:bodyPr>
          <a:lstStyle/>
          <a:p>
            <a:r>
              <a:rPr lang="en-US" sz="4400" b="1" dirty="0" smtClean="0"/>
              <a:t>Base Case </a:t>
            </a:r>
          </a:p>
        </p:txBody>
      </p:sp>
      <p:graphicFrame>
        <p:nvGraphicFramePr>
          <p:cNvPr id="11" name="Chart 10">
            <a:extLst>
              <a:ext uri="{FF2B5EF4-FFF2-40B4-BE49-F238E27FC236}">
                <a16:creationId xmlns:a16="http://schemas.microsoft.com/office/drawing/2014/main" xmlns="" id="{EEB29B92-A95E-40C4-82EB-E3707FE4700D}"/>
              </a:ext>
            </a:extLst>
          </p:cNvPr>
          <p:cNvGraphicFramePr/>
          <p:nvPr>
            <p:extLst>
              <p:ext uri="{D42A27DB-BD31-4B8C-83A1-F6EECF244321}">
                <p14:modId xmlns:p14="http://schemas.microsoft.com/office/powerpoint/2010/main" val="3076288839"/>
              </p:ext>
            </p:extLst>
          </p:nvPr>
        </p:nvGraphicFramePr>
        <p:xfrm>
          <a:off x="1211592" y="1997630"/>
          <a:ext cx="2067654" cy="19449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xmlns="" id="{C393D62E-4B4B-4722-9348-B9EF7FEF28AD}"/>
              </a:ext>
            </a:extLst>
          </p:cNvPr>
          <p:cNvGraphicFramePr/>
          <p:nvPr>
            <p:extLst>
              <p:ext uri="{D42A27DB-BD31-4B8C-83A1-F6EECF244321}">
                <p14:modId xmlns:p14="http://schemas.microsoft.com/office/powerpoint/2010/main" val="3336510685"/>
              </p:ext>
            </p:extLst>
          </p:nvPr>
        </p:nvGraphicFramePr>
        <p:xfrm>
          <a:off x="7157515" y="2050373"/>
          <a:ext cx="2067654" cy="19449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xmlns="" id="{F62F3F89-42C5-4B52-9E97-8AFC609608F1}"/>
              </a:ext>
            </a:extLst>
          </p:cNvPr>
          <p:cNvGraphicFramePr/>
          <p:nvPr>
            <p:extLst>
              <p:ext uri="{D42A27DB-BD31-4B8C-83A1-F6EECF244321}">
                <p14:modId xmlns:p14="http://schemas.microsoft.com/office/powerpoint/2010/main" val="942939543"/>
              </p:ext>
            </p:extLst>
          </p:nvPr>
        </p:nvGraphicFramePr>
        <p:xfrm>
          <a:off x="2211225" y="4354339"/>
          <a:ext cx="2067654" cy="194491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a:extLst>
              <a:ext uri="{FF2B5EF4-FFF2-40B4-BE49-F238E27FC236}">
                <a16:creationId xmlns:a16="http://schemas.microsoft.com/office/drawing/2014/main" xmlns="" id="{7A879073-070E-4958-AB6B-CF82EE0F1230}"/>
              </a:ext>
            </a:extLst>
          </p:cNvPr>
          <p:cNvSpPr txBox="1"/>
          <p:nvPr/>
        </p:nvSpPr>
        <p:spPr>
          <a:xfrm>
            <a:off x="8554464" y="5032307"/>
            <a:ext cx="936104" cy="461665"/>
          </a:xfrm>
          <a:prstGeom prst="rect">
            <a:avLst/>
          </a:prstGeom>
          <a:noFill/>
        </p:spPr>
        <p:txBody>
          <a:bodyPr wrap="square" rtlCol="0" anchor="ctr">
            <a:spAutoFit/>
          </a:bodyPr>
          <a:lstStyle/>
          <a:p>
            <a:pPr algn="ctr"/>
            <a:r>
              <a:rPr lang="en-US" altLang="ko-KR" sz="2400" b="1" dirty="0">
                <a:solidFill>
                  <a:schemeClr val="bg1"/>
                </a:solidFill>
                <a:cs typeface="Arial" pitchFamily="34" charset="0"/>
              </a:rPr>
              <a:t>40%</a:t>
            </a:r>
            <a:endParaRPr lang="ko-KR" altLang="en-US" sz="2400" b="1" dirty="0">
              <a:solidFill>
                <a:schemeClr val="bg1"/>
              </a:solidFill>
              <a:cs typeface="Arial" pitchFamily="34" charset="0"/>
            </a:endParaRPr>
          </a:p>
        </p:txBody>
      </p:sp>
      <p:graphicFrame>
        <p:nvGraphicFramePr>
          <p:cNvPr id="14" name="Chart 13">
            <a:extLst>
              <a:ext uri="{FF2B5EF4-FFF2-40B4-BE49-F238E27FC236}">
                <a16:creationId xmlns:a16="http://schemas.microsoft.com/office/drawing/2014/main" xmlns="" id="{7E4F0200-3BF1-46FE-87F1-C91DE765E9F0}"/>
              </a:ext>
            </a:extLst>
          </p:cNvPr>
          <p:cNvGraphicFramePr/>
          <p:nvPr>
            <p:extLst>
              <p:ext uri="{D42A27DB-BD31-4B8C-83A1-F6EECF244321}">
                <p14:modId xmlns:p14="http://schemas.microsoft.com/office/powerpoint/2010/main" val="4136347765"/>
              </p:ext>
            </p:extLst>
          </p:nvPr>
        </p:nvGraphicFramePr>
        <p:xfrm>
          <a:off x="7698416" y="4433136"/>
          <a:ext cx="2067654" cy="1944910"/>
        </p:xfrm>
        <a:graphic>
          <a:graphicData uri="http://schemas.openxmlformats.org/drawingml/2006/chart">
            <c:chart xmlns:c="http://schemas.openxmlformats.org/drawingml/2006/chart" xmlns:r="http://schemas.openxmlformats.org/officeDocument/2006/relationships" r:id="rId5"/>
          </a:graphicData>
        </a:graphic>
      </p:graphicFrame>
      <p:sp>
        <p:nvSpPr>
          <p:cNvPr id="22" name="직사각형 5">
            <a:extLst>
              <a:ext uri="{FF2B5EF4-FFF2-40B4-BE49-F238E27FC236}">
                <a16:creationId xmlns:a16="http://schemas.microsoft.com/office/drawing/2014/main" xmlns="" id="{05439496-185B-4A5D-9E4B-DE87E8615AD1}"/>
              </a:ext>
            </a:extLst>
          </p:cNvPr>
          <p:cNvSpPr/>
          <p:nvPr/>
        </p:nvSpPr>
        <p:spPr>
          <a:xfrm>
            <a:off x="3191332" y="1597998"/>
            <a:ext cx="2731524" cy="830997"/>
          </a:xfrm>
          <a:prstGeom prst="rect">
            <a:avLst/>
          </a:prstGeom>
        </p:spPr>
        <p:txBody>
          <a:bodyPr wrap="square">
            <a:spAutoFit/>
          </a:bodyPr>
          <a:lstStyle/>
          <a:p>
            <a:pPr algn="ctr"/>
            <a:r>
              <a:rPr lang="en-US" altLang="ko-KR" sz="2400" b="1" dirty="0" smtClean="0">
                <a:solidFill>
                  <a:schemeClr val="tx1">
                    <a:lumMod val="75000"/>
                    <a:lumOff val="25000"/>
                  </a:schemeClr>
                </a:solidFill>
              </a:rPr>
              <a:t>Space cooling &amp; Ventilation</a:t>
            </a:r>
            <a:endParaRPr lang="en-US" altLang="ko-KR" sz="2400" b="1" dirty="0">
              <a:solidFill>
                <a:schemeClr val="tx1">
                  <a:lumMod val="75000"/>
                  <a:lumOff val="25000"/>
                </a:schemeClr>
              </a:solidFill>
            </a:endParaRPr>
          </a:p>
        </p:txBody>
      </p:sp>
      <p:sp>
        <p:nvSpPr>
          <p:cNvPr id="25" name="직사각형 5">
            <a:extLst>
              <a:ext uri="{FF2B5EF4-FFF2-40B4-BE49-F238E27FC236}">
                <a16:creationId xmlns:a16="http://schemas.microsoft.com/office/drawing/2014/main" xmlns="" id="{E2A551C0-75E6-4033-ACF3-3B2045E215FC}"/>
              </a:ext>
            </a:extLst>
          </p:cNvPr>
          <p:cNvSpPr/>
          <p:nvPr/>
        </p:nvSpPr>
        <p:spPr>
          <a:xfrm>
            <a:off x="9225169" y="1588708"/>
            <a:ext cx="2731524" cy="461665"/>
          </a:xfrm>
          <a:prstGeom prst="rect">
            <a:avLst/>
          </a:prstGeom>
        </p:spPr>
        <p:txBody>
          <a:bodyPr wrap="square">
            <a:spAutoFit/>
          </a:bodyPr>
          <a:lstStyle/>
          <a:p>
            <a:r>
              <a:rPr lang="en-US" altLang="ko-KR" sz="2400" b="1" dirty="0" smtClean="0">
                <a:solidFill>
                  <a:schemeClr val="tx1">
                    <a:lumMod val="75000"/>
                    <a:lumOff val="25000"/>
                  </a:schemeClr>
                </a:solidFill>
              </a:rPr>
              <a:t>Equipment</a:t>
            </a:r>
            <a:endParaRPr lang="en-US" altLang="ko-KR" sz="2400" b="1" dirty="0">
              <a:solidFill>
                <a:schemeClr val="tx1">
                  <a:lumMod val="75000"/>
                  <a:lumOff val="25000"/>
                </a:schemeClr>
              </a:solidFill>
            </a:endParaRPr>
          </a:p>
        </p:txBody>
      </p:sp>
      <p:sp>
        <p:nvSpPr>
          <p:cNvPr id="28" name="직사각형 5">
            <a:extLst>
              <a:ext uri="{FF2B5EF4-FFF2-40B4-BE49-F238E27FC236}">
                <a16:creationId xmlns:a16="http://schemas.microsoft.com/office/drawing/2014/main" xmlns="" id="{97F4E12E-2FB3-457F-BB6B-2574C103CB68}"/>
              </a:ext>
            </a:extLst>
          </p:cNvPr>
          <p:cNvSpPr/>
          <p:nvPr/>
        </p:nvSpPr>
        <p:spPr>
          <a:xfrm>
            <a:off x="9460476" y="4570642"/>
            <a:ext cx="2731524" cy="461665"/>
          </a:xfrm>
          <a:prstGeom prst="rect">
            <a:avLst/>
          </a:prstGeom>
        </p:spPr>
        <p:txBody>
          <a:bodyPr wrap="square">
            <a:spAutoFit/>
          </a:bodyPr>
          <a:lstStyle/>
          <a:p>
            <a:pPr algn="r"/>
            <a:r>
              <a:rPr lang="en-US" altLang="ko-KR" sz="2400" b="1" dirty="0" smtClean="0">
                <a:solidFill>
                  <a:schemeClr val="tx1">
                    <a:lumMod val="75000"/>
                    <a:lumOff val="25000"/>
                  </a:schemeClr>
                </a:solidFill>
              </a:rPr>
              <a:t>Pumps &amp; heating</a:t>
            </a:r>
          </a:p>
        </p:txBody>
      </p:sp>
      <p:sp>
        <p:nvSpPr>
          <p:cNvPr id="31" name="직사각형 5">
            <a:extLst>
              <a:ext uri="{FF2B5EF4-FFF2-40B4-BE49-F238E27FC236}">
                <a16:creationId xmlns:a16="http://schemas.microsoft.com/office/drawing/2014/main" xmlns="" id="{B986532E-00ED-4FCE-9959-2B3C36D7A97F}"/>
              </a:ext>
            </a:extLst>
          </p:cNvPr>
          <p:cNvSpPr/>
          <p:nvPr/>
        </p:nvSpPr>
        <p:spPr>
          <a:xfrm>
            <a:off x="2479963" y="4570641"/>
            <a:ext cx="2731524" cy="461665"/>
          </a:xfrm>
          <a:prstGeom prst="rect">
            <a:avLst/>
          </a:prstGeom>
        </p:spPr>
        <p:txBody>
          <a:bodyPr wrap="square">
            <a:spAutoFit/>
          </a:bodyPr>
          <a:lstStyle/>
          <a:p>
            <a:pPr algn="r"/>
            <a:r>
              <a:rPr lang="en-US" altLang="ko-KR" sz="2400" b="1" dirty="0" smtClean="0">
                <a:solidFill>
                  <a:schemeClr val="tx1">
                    <a:lumMod val="75000"/>
                    <a:lumOff val="25000"/>
                  </a:schemeClr>
                </a:solidFill>
              </a:rPr>
              <a:t>Lighting</a:t>
            </a:r>
            <a:endParaRPr lang="en-US" altLang="ko-KR" sz="2400" b="1" dirty="0">
              <a:solidFill>
                <a:schemeClr val="tx1">
                  <a:lumMod val="75000"/>
                  <a:lumOff val="25000"/>
                </a:schemeClr>
              </a:solidFill>
            </a:endParaRPr>
          </a:p>
        </p:txBody>
      </p:sp>
      <p:sp>
        <p:nvSpPr>
          <p:cNvPr id="15" name="TextBox 14"/>
          <p:cNvSpPr txBox="1"/>
          <p:nvPr/>
        </p:nvSpPr>
        <p:spPr>
          <a:xfrm>
            <a:off x="10098624" y="5142128"/>
            <a:ext cx="692109" cy="369332"/>
          </a:xfrm>
          <a:prstGeom prst="rect">
            <a:avLst/>
          </a:prstGeom>
          <a:noFill/>
        </p:spPr>
        <p:txBody>
          <a:bodyPr wrap="square" rtlCol="0">
            <a:spAutoFit/>
          </a:bodyPr>
          <a:lstStyle/>
          <a:p>
            <a:r>
              <a:rPr lang="en-US" dirty="0" smtClean="0"/>
              <a:t>1.4%</a:t>
            </a:r>
            <a:endParaRPr lang="en-US" dirty="0"/>
          </a:p>
        </p:txBody>
      </p:sp>
      <p:sp>
        <p:nvSpPr>
          <p:cNvPr id="33" name="TextBox 32"/>
          <p:cNvSpPr txBox="1"/>
          <p:nvPr/>
        </p:nvSpPr>
        <p:spPr>
          <a:xfrm>
            <a:off x="11189426" y="5142128"/>
            <a:ext cx="767267" cy="369332"/>
          </a:xfrm>
          <a:prstGeom prst="rect">
            <a:avLst/>
          </a:prstGeom>
          <a:noFill/>
        </p:spPr>
        <p:txBody>
          <a:bodyPr wrap="square" rtlCol="0">
            <a:spAutoFit/>
          </a:bodyPr>
          <a:lstStyle/>
          <a:p>
            <a:r>
              <a:rPr lang="en-US" dirty="0" smtClean="0"/>
              <a:t>0.25%</a:t>
            </a:r>
            <a:endParaRPr lang="en-US" dirty="0"/>
          </a:p>
        </p:txBody>
      </p:sp>
    </p:spTree>
    <p:extLst>
      <p:ext uri="{BB962C8B-B14F-4D97-AF65-F5344CB8AC3E}">
        <p14:creationId xmlns:p14="http://schemas.microsoft.com/office/powerpoint/2010/main" val="1299181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03273" y="581891"/>
            <a:ext cx="6137563" cy="5355312"/>
          </a:xfrm>
          <a:prstGeom prst="rect">
            <a:avLst/>
          </a:prstGeom>
          <a:solidFill>
            <a:schemeClr val="accent2">
              <a:lumMod val="20000"/>
              <a:lumOff val="80000"/>
            </a:schemeClr>
          </a:solidFill>
        </p:spPr>
        <p:txBody>
          <a:bodyPr wrap="square" rtlCol="0">
            <a:spAutoFit/>
          </a:bodyPr>
          <a:lstStyle/>
          <a:p>
            <a:r>
              <a:rPr lang="en-US" sz="3600" dirty="0" smtClean="0">
                <a:latin typeface="Calibri" panose="020F0502020204030204" pitchFamily="34" charset="0"/>
                <a:cs typeface="Calibri" panose="020F0502020204030204" pitchFamily="34" charset="0"/>
              </a:rPr>
              <a:t>Contents:</a:t>
            </a:r>
          </a:p>
          <a:p>
            <a:endParaRPr lang="en-US" sz="3600"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v"/>
            </a:pPr>
            <a:r>
              <a:rPr lang="en-US" sz="3600" dirty="0" smtClean="0">
                <a:latin typeface="Calibri" panose="020F0502020204030204" pitchFamily="34" charset="0"/>
                <a:cs typeface="Calibri" panose="020F0502020204030204" pitchFamily="34" charset="0"/>
              </a:rPr>
              <a:t>Introduction</a:t>
            </a:r>
          </a:p>
          <a:p>
            <a:pPr marL="285750" indent="-285750">
              <a:buFont typeface="Wingdings" panose="05000000000000000000" pitchFamily="2" charset="2"/>
              <a:buChar char="v"/>
            </a:pPr>
            <a:r>
              <a:rPr lang="en-US" sz="3600" dirty="0" smtClean="0">
                <a:latin typeface="Calibri" panose="020F0502020204030204" pitchFamily="34" charset="0"/>
                <a:cs typeface="Calibri" panose="020F0502020204030204" pitchFamily="34" charset="0"/>
              </a:rPr>
              <a:t>Methodology</a:t>
            </a:r>
          </a:p>
          <a:p>
            <a:pPr marL="285750" indent="-285750">
              <a:buFont typeface="Wingdings" panose="05000000000000000000" pitchFamily="2" charset="2"/>
              <a:buChar char="v"/>
            </a:pPr>
            <a:r>
              <a:rPr lang="en-US" sz="3600" dirty="0" smtClean="0">
                <a:latin typeface="Calibri" panose="020F0502020204030204" pitchFamily="34" charset="0"/>
                <a:cs typeface="Calibri" panose="020F0502020204030204" pitchFamily="34" charset="0"/>
              </a:rPr>
              <a:t>Data collection</a:t>
            </a:r>
          </a:p>
          <a:p>
            <a:pPr marL="285750" indent="-285750">
              <a:buFont typeface="Wingdings" panose="05000000000000000000" pitchFamily="2" charset="2"/>
              <a:buChar char="v"/>
            </a:pPr>
            <a:r>
              <a:rPr lang="en-US" sz="3600" dirty="0" smtClean="0">
                <a:latin typeface="Calibri" panose="020F0502020204030204" pitchFamily="34" charset="0"/>
                <a:cs typeface="Calibri" panose="020F0502020204030204" pitchFamily="34" charset="0"/>
              </a:rPr>
              <a:t>Model Inputs</a:t>
            </a:r>
          </a:p>
          <a:p>
            <a:pPr marL="285750" indent="-285750">
              <a:buFont typeface="Wingdings" panose="05000000000000000000" pitchFamily="2" charset="2"/>
              <a:buChar char="v"/>
            </a:pPr>
            <a:r>
              <a:rPr lang="en-US" sz="3600" dirty="0" smtClean="0">
                <a:latin typeface="Calibri" panose="020F0502020204030204" pitchFamily="34" charset="0"/>
                <a:cs typeface="Calibri" panose="020F0502020204030204" pitchFamily="34" charset="0"/>
              </a:rPr>
              <a:t>Results</a:t>
            </a:r>
          </a:p>
          <a:p>
            <a:pPr marL="285750" indent="-285750">
              <a:buFont typeface="Wingdings" panose="05000000000000000000" pitchFamily="2" charset="2"/>
              <a:buChar char="v"/>
            </a:pPr>
            <a:r>
              <a:rPr lang="en-US" sz="3600" dirty="0" smtClean="0">
                <a:latin typeface="Calibri" panose="020F0502020204030204" pitchFamily="34" charset="0"/>
                <a:cs typeface="Calibri" panose="020F0502020204030204" pitchFamily="34" charset="0"/>
              </a:rPr>
              <a:t>Conclusion</a:t>
            </a:r>
          </a:p>
          <a:p>
            <a:pPr marL="285750" indent="-285750">
              <a:buFont typeface="Wingdings" panose="05000000000000000000" pitchFamily="2" charset="2"/>
              <a:buChar char="v"/>
            </a:pPr>
            <a:r>
              <a:rPr lang="en-US" sz="3600" dirty="0" smtClean="0">
                <a:latin typeface="Calibri" panose="020F0502020204030204" pitchFamily="34" charset="0"/>
                <a:cs typeface="Calibri" panose="020F0502020204030204" pitchFamily="34" charset="0"/>
              </a:rPr>
              <a:t>Future works</a:t>
            </a:r>
          </a:p>
          <a:p>
            <a:pPr marL="285750" indent="-285750">
              <a:buFont typeface="Wingdings" panose="05000000000000000000" pitchFamily="2" charset="2"/>
              <a:buChar char="v"/>
            </a:pPr>
            <a:endParaRPr lang="en-US" dirty="0"/>
          </a:p>
        </p:txBody>
      </p:sp>
    </p:spTree>
    <p:extLst>
      <p:ext uri="{BB962C8B-B14F-4D97-AF65-F5344CB8AC3E}">
        <p14:creationId xmlns:p14="http://schemas.microsoft.com/office/powerpoint/2010/main" val="35358718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normAutofit/>
          </a:bodyPr>
          <a:lstStyle/>
          <a:p>
            <a:r>
              <a:rPr lang="en-US" sz="4400" b="1" dirty="0" smtClean="0"/>
              <a:t>Verification and Validation</a:t>
            </a:r>
            <a:endParaRPr lang="en-US" sz="4400" b="1" dirty="0"/>
          </a:p>
        </p:txBody>
      </p:sp>
      <p:sp>
        <p:nvSpPr>
          <p:cNvPr id="9" name="Graphic 4">
            <a:extLst>
              <a:ext uri="{FF2B5EF4-FFF2-40B4-BE49-F238E27FC236}">
                <a16:creationId xmlns:a16="http://schemas.microsoft.com/office/drawing/2014/main" xmlns="" id="{3F75DC90-17AA-4D07-90B9-E5B81C56899D}"/>
              </a:ext>
            </a:extLst>
          </p:cNvPr>
          <p:cNvSpPr/>
          <p:nvPr/>
        </p:nvSpPr>
        <p:spPr>
          <a:xfrm>
            <a:off x="4247069" y="2218190"/>
            <a:ext cx="3697862" cy="3376310"/>
          </a:xfrm>
          <a:custGeom>
            <a:avLst/>
            <a:gdLst>
              <a:gd name="connsiteX0" fmla="*/ 1465659 w 2190750"/>
              <a:gd name="connsiteY0" fmla="*/ 0 h 2000250"/>
              <a:gd name="connsiteX1" fmla="*/ 733187 w 2190750"/>
              <a:gd name="connsiteY1" fmla="*/ 0 h 2000250"/>
              <a:gd name="connsiteX2" fmla="*/ 416004 w 2190750"/>
              <a:gd name="connsiteY2" fmla="*/ 182880 h 2000250"/>
              <a:gd name="connsiteX3" fmla="*/ 49292 w 2190750"/>
              <a:gd name="connsiteY3" fmla="*/ 817245 h 2000250"/>
              <a:gd name="connsiteX4" fmla="*/ 49292 w 2190750"/>
              <a:gd name="connsiteY4" fmla="*/ 1183005 h 2000250"/>
              <a:gd name="connsiteX5" fmla="*/ 416004 w 2190750"/>
              <a:gd name="connsiteY5" fmla="*/ 1817370 h 2000250"/>
              <a:gd name="connsiteX6" fmla="*/ 733187 w 2190750"/>
              <a:gd name="connsiteY6" fmla="*/ 2000250 h 2000250"/>
              <a:gd name="connsiteX7" fmla="*/ 1465659 w 2190750"/>
              <a:gd name="connsiteY7" fmla="*/ 2000250 h 2000250"/>
              <a:gd name="connsiteX8" fmla="*/ 1782842 w 2190750"/>
              <a:gd name="connsiteY8" fmla="*/ 1817370 h 2000250"/>
              <a:gd name="connsiteX9" fmla="*/ 2149555 w 2190750"/>
              <a:gd name="connsiteY9" fmla="*/ 1183005 h 2000250"/>
              <a:gd name="connsiteX10" fmla="*/ 2149555 w 2190750"/>
              <a:gd name="connsiteY10" fmla="*/ 817245 h 2000250"/>
              <a:gd name="connsiteX11" fmla="*/ 1782842 w 2190750"/>
              <a:gd name="connsiteY11" fmla="*/ 182880 h 2000250"/>
              <a:gd name="connsiteX12" fmla="*/ 1465659 w 2190750"/>
              <a:gd name="connsiteY12" fmla="*/ 0 h 200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90750" h="2000250">
                <a:moveTo>
                  <a:pt x="1465659" y="0"/>
                </a:moveTo>
                <a:lnTo>
                  <a:pt x="733187" y="0"/>
                </a:lnTo>
                <a:cubicBezTo>
                  <a:pt x="602694" y="0"/>
                  <a:pt x="481727" y="69533"/>
                  <a:pt x="416004" y="182880"/>
                </a:cubicBezTo>
                <a:lnTo>
                  <a:pt x="49292" y="817245"/>
                </a:lnTo>
                <a:cubicBezTo>
                  <a:pt x="-16431" y="930593"/>
                  <a:pt x="-16431" y="1069658"/>
                  <a:pt x="49292" y="1183005"/>
                </a:cubicBezTo>
                <a:lnTo>
                  <a:pt x="416004" y="1817370"/>
                </a:lnTo>
                <a:cubicBezTo>
                  <a:pt x="481727" y="1930718"/>
                  <a:pt x="601742" y="2000250"/>
                  <a:pt x="733187" y="2000250"/>
                </a:cubicBezTo>
                <a:lnTo>
                  <a:pt x="1465659" y="2000250"/>
                </a:lnTo>
                <a:cubicBezTo>
                  <a:pt x="1596152" y="2000250"/>
                  <a:pt x="1717119" y="1930718"/>
                  <a:pt x="1782842" y="1817370"/>
                </a:cubicBezTo>
                <a:lnTo>
                  <a:pt x="2149555" y="1183005"/>
                </a:lnTo>
                <a:cubicBezTo>
                  <a:pt x="2215277" y="1069658"/>
                  <a:pt x="2215277" y="930593"/>
                  <a:pt x="2149555" y="817245"/>
                </a:cubicBezTo>
                <a:lnTo>
                  <a:pt x="1782842" y="182880"/>
                </a:lnTo>
                <a:cubicBezTo>
                  <a:pt x="1717119" y="69533"/>
                  <a:pt x="1596152" y="0"/>
                  <a:pt x="1465659" y="0"/>
                </a:cubicBezTo>
                <a:close/>
              </a:path>
            </a:pathLst>
          </a:custGeom>
          <a:solidFill>
            <a:schemeClr val="accent3">
              <a:lumMod val="20000"/>
              <a:lumOff val="80000"/>
            </a:schemeClr>
          </a:solidFill>
          <a:ln w="9525" cap="flat">
            <a:noFill/>
            <a:prstDash val="solid"/>
            <a:miter/>
          </a:ln>
        </p:spPr>
        <p:txBody>
          <a:bodyPr rtlCol="0" anchor="ctr"/>
          <a:lstStyle/>
          <a:p>
            <a:endParaRPr lang="en-US"/>
          </a:p>
        </p:txBody>
      </p:sp>
      <p:sp>
        <p:nvSpPr>
          <p:cNvPr id="24" name="TextBox 23">
            <a:extLst>
              <a:ext uri="{FF2B5EF4-FFF2-40B4-BE49-F238E27FC236}">
                <a16:creationId xmlns:a16="http://schemas.microsoft.com/office/drawing/2014/main" xmlns="" id="{61262AAE-646C-483D-BC63-29F3A6E4F00C}"/>
              </a:ext>
            </a:extLst>
          </p:cNvPr>
          <p:cNvSpPr txBox="1"/>
          <p:nvPr/>
        </p:nvSpPr>
        <p:spPr>
          <a:xfrm>
            <a:off x="8208412" y="1411963"/>
            <a:ext cx="3371058" cy="738664"/>
          </a:xfrm>
          <a:prstGeom prst="rect">
            <a:avLst/>
          </a:prstGeom>
          <a:noFill/>
        </p:spPr>
        <p:txBody>
          <a:bodyPr wrap="square" rtlCol="0">
            <a:spAutoFit/>
          </a:bodyPr>
          <a:lstStyle/>
          <a:p>
            <a:pPr algn="ctr"/>
            <a:r>
              <a:rPr lang="en-US" altLang="ko-KR" sz="2800" b="1" dirty="0" smtClean="0">
                <a:solidFill>
                  <a:schemeClr val="accent4"/>
                </a:solidFill>
                <a:cs typeface="Arial" pitchFamily="34" charset="0"/>
              </a:rPr>
              <a:t>Simulation</a:t>
            </a:r>
          </a:p>
          <a:p>
            <a:pPr algn="ctr"/>
            <a:r>
              <a:rPr lang="en-US" altLang="ko-KR" sz="1400" b="1" dirty="0" smtClean="0">
                <a:solidFill>
                  <a:schemeClr val="accent4"/>
                </a:solidFill>
                <a:cs typeface="Arial" pitchFamily="34" charset="0"/>
              </a:rPr>
              <a:t>Hotel</a:t>
            </a:r>
            <a:endParaRPr lang="ko-KR" altLang="en-US" sz="1400" b="1" dirty="0">
              <a:solidFill>
                <a:schemeClr val="accent4"/>
              </a:solidFill>
              <a:cs typeface="Arial" pitchFamily="34" charset="0"/>
            </a:endParaRPr>
          </a:p>
        </p:txBody>
      </p:sp>
      <p:grpSp>
        <p:nvGrpSpPr>
          <p:cNvPr id="26" name="Group 33">
            <a:extLst>
              <a:ext uri="{FF2B5EF4-FFF2-40B4-BE49-F238E27FC236}">
                <a16:creationId xmlns:a16="http://schemas.microsoft.com/office/drawing/2014/main" xmlns="" id="{518753C0-CD8A-4B9E-8C47-2478AD8C1BE1}"/>
              </a:ext>
            </a:extLst>
          </p:cNvPr>
          <p:cNvGrpSpPr/>
          <p:nvPr/>
        </p:nvGrpSpPr>
        <p:grpSpPr>
          <a:xfrm>
            <a:off x="612528" y="2803141"/>
            <a:ext cx="3371058" cy="539928"/>
            <a:chOff x="395534" y="3667819"/>
            <a:chExt cx="3972999" cy="672344"/>
          </a:xfrm>
          <a:noFill/>
        </p:grpSpPr>
        <p:sp>
          <p:nvSpPr>
            <p:cNvPr id="27" name="TextBox 26">
              <a:extLst>
                <a:ext uri="{FF2B5EF4-FFF2-40B4-BE49-F238E27FC236}">
                  <a16:creationId xmlns:a16="http://schemas.microsoft.com/office/drawing/2014/main" xmlns="" id="{CD31265B-6C19-4B59-8BF3-0B09CD0802F6}"/>
                </a:ext>
              </a:extLst>
            </p:cNvPr>
            <p:cNvSpPr txBox="1"/>
            <p:nvPr/>
          </p:nvSpPr>
          <p:spPr>
            <a:xfrm>
              <a:off x="395534" y="3667819"/>
              <a:ext cx="3972999" cy="344932"/>
            </a:xfrm>
            <a:prstGeom prst="rect">
              <a:avLst/>
            </a:prstGeom>
            <a:grpFill/>
          </p:spPr>
          <p:txBody>
            <a:bodyPr wrap="square" rtlCol="0" anchor="ctr">
              <a:spAutoFit/>
            </a:bodyPr>
            <a:lstStyle/>
            <a:p>
              <a:pPr algn="r"/>
              <a:endParaRPr lang="ko-KR" altLang="en-US" sz="1200" b="1" dirty="0">
                <a:cs typeface="Arial" pitchFamily="34" charset="0"/>
              </a:endParaRPr>
            </a:p>
          </p:txBody>
        </p:sp>
        <p:sp>
          <p:nvSpPr>
            <p:cNvPr id="28" name="TextBox 27">
              <a:extLst>
                <a:ext uri="{FF2B5EF4-FFF2-40B4-BE49-F238E27FC236}">
                  <a16:creationId xmlns:a16="http://schemas.microsoft.com/office/drawing/2014/main" xmlns="" id="{DFDC3EB0-597A-451F-9622-374309BC0A74}"/>
                </a:ext>
              </a:extLst>
            </p:cNvPr>
            <p:cNvSpPr txBox="1"/>
            <p:nvPr/>
          </p:nvSpPr>
          <p:spPr>
            <a:xfrm>
              <a:off x="395536" y="3995231"/>
              <a:ext cx="3972997" cy="344932"/>
            </a:xfrm>
            <a:prstGeom prst="rect">
              <a:avLst/>
            </a:prstGeom>
            <a:grpFill/>
          </p:spPr>
          <p:txBody>
            <a:bodyPr wrap="square" rtlCol="0">
              <a:spAutoFit/>
            </a:bodyPr>
            <a:lstStyle/>
            <a:p>
              <a:pPr algn="r"/>
              <a:endParaRPr lang="en-US" altLang="ko-KR" sz="1200" dirty="0">
                <a:cs typeface="Arial" pitchFamily="34" charset="0"/>
              </a:endParaRPr>
            </a:p>
          </p:txBody>
        </p:sp>
      </p:grpSp>
      <p:sp>
        <p:nvSpPr>
          <p:cNvPr id="29" name="TextBox 28">
            <a:extLst>
              <a:ext uri="{FF2B5EF4-FFF2-40B4-BE49-F238E27FC236}">
                <a16:creationId xmlns:a16="http://schemas.microsoft.com/office/drawing/2014/main" xmlns="" id="{A9D700E1-A393-40D9-9957-C2AA44F56947}"/>
              </a:ext>
            </a:extLst>
          </p:cNvPr>
          <p:cNvSpPr txBox="1"/>
          <p:nvPr/>
        </p:nvSpPr>
        <p:spPr>
          <a:xfrm>
            <a:off x="612528" y="1280083"/>
            <a:ext cx="3371058" cy="738664"/>
          </a:xfrm>
          <a:prstGeom prst="rect">
            <a:avLst/>
          </a:prstGeom>
          <a:noFill/>
        </p:spPr>
        <p:txBody>
          <a:bodyPr wrap="square" rtlCol="0">
            <a:spAutoFit/>
          </a:bodyPr>
          <a:lstStyle/>
          <a:p>
            <a:pPr algn="ctr"/>
            <a:r>
              <a:rPr lang="en-US" altLang="ko-KR" sz="2800" b="1" dirty="0" smtClean="0">
                <a:solidFill>
                  <a:schemeClr val="accent2"/>
                </a:solidFill>
                <a:cs typeface="Arial" pitchFamily="34" charset="0"/>
              </a:rPr>
              <a:t>Actual bills</a:t>
            </a:r>
          </a:p>
          <a:p>
            <a:pPr algn="ctr"/>
            <a:r>
              <a:rPr lang="en-US" altLang="ko-KR" sz="1400" b="1" dirty="0" smtClean="0">
                <a:solidFill>
                  <a:schemeClr val="accent2"/>
                </a:solidFill>
                <a:cs typeface="Arial" pitchFamily="34" charset="0"/>
              </a:rPr>
              <a:t>Hotel &amp; Restaurants</a:t>
            </a:r>
            <a:endParaRPr lang="ko-KR" altLang="en-US" sz="1400" b="1" dirty="0">
              <a:solidFill>
                <a:schemeClr val="accent2"/>
              </a:solidFill>
              <a:cs typeface="Arial" pitchFamily="34" charset="0"/>
            </a:endParaRPr>
          </a:p>
        </p:txBody>
      </p:sp>
      <p:sp>
        <p:nvSpPr>
          <p:cNvPr id="97" name="Freeform: Shape 96">
            <a:extLst>
              <a:ext uri="{FF2B5EF4-FFF2-40B4-BE49-F238E27FC236}">
                <a16:creationId xmlns:a16="http://schemas.microsoft.com/office/drawing/2014/main" xmlns="" id="{24F8AC28-E995-4E15-BA1D-BFEEB3347066}"/>
              </a:ext>
            </a:extLst>
          </p:cNvPr>
          <p:cNvSpPr/>
          <p:nvPr/>
        </p:nvSpPr>
        <p:spPr>
          <a:xfrm>
            <a:off x="6292906" y="4487558"/>
            <a:ext cx="1159974" cy="349941"/>
          </a:xfrm>
          <a:custGeom>
            <a:avLst/>
            <a:gdLst>
              <a:gd name="connsiteX0" fmla="*/ 1141553 w 1162682"/>
              <a:gd name="connsiteY0" fmla="*/ 73389 h 349781"/>
              <a:gd name="connsiteX1" fmla="*/ 21535 w 1162682"/>
              <a:gd name="connsiteY1" fmla="*/ 74502 h 349781"/>
              <a:gd name="connsiteX2" fmla="*/ 1141553 w 1162682"/>
              <a:gd name="connsiteY2" fmla="*/ 73389 h 349781"/>
              <a:gd name="connsiteX3" fmla="*/ 591767 w 1162682"/>
              <a:gd name="connsiteY3" fmla="*/ 356 h 349781"/>
              <a:gd name="connsiteX4" fmla="*/ 883895 w 1162682"/>
              <a:gd name="connsiteY4" fmla="*/ 18468 h 349781"/>
              <a:gd name="connsiteX5" fmla="*/ 1094226 w 1162682"/>
              <a:gd name="connsiteY5" fmla="*/ 42422 h 349781"/>
              <a:gd name="connsiteX6" fmla="*/ 1152652 w 1162682"/>
              <a:gd name="connsiteY6" fmla="*/ 54692 h 349781"/>
              <a:gd name="connsiteX7" fmla="*/ 1159663 w 1162682"/>
              <a:gd name="connsiteY7" fmla="*/ 72219 h 349781"/>
              <a:gd name="connsiteX8" fmla="*/ 1098316 w 1162682"/>
              <a:gd name="connsiteY8" fmla="*/ 147588 h 349781"/>
              <a:gd name="connsiteX9" fmla="*/ 831312 w 1162682"/>
              <a:gd name="connsiteY9" fmla="*/ 307090 h 349781"/>
              <a:gd name="connsiteX10" fmla="*/ 653698 w 1162682"/>
              <a:gd name="connsiteY10" fmla="*/ 343314 h 349781"/>
              <a:gd name="connsiteX11" fmla="*/ 569565 w 1162682"/>
              <a:gd name="connsiteY11" fmla="*/ 349741 h 349781"/>
              <a:gd name="connsiteX12" fmla="*/ 212586 w 1162682"/>
              <a:gd name="connsiteY12" fmla="*/ 262687 h 349781"/>
              <a:gd name="connsiteX13" fmla="*/ 11018 w 1162682"/>
              <a:gd name="connsiteY13" fmla="*/ 86826 h 349781"/>
              <a:gd name="connsiteX14" fmla="*/ 25624 w 1162682"/>
              <a:gd name="connsiteY14" fmla="*/ 44759 h 349781"/>
              <a:gd name="connsiteX15" fmla="*/ 101577 w 1162682"/>
              <a:gd name="connsiteY15" fmla="*/ 26648 h 349781"/>
              <a:gd name="connsiteX16" fmla="*/ 108588 w 1162682"/>
              <a:gd name="connsiteY16" fmla="*/ 26648 h 349781"/>
              <a:gd name="connsiteX17" fmla="*/ 127285 w 1162682"/>
              <a:gd name="connsiteY17" fmla="*/ 23726 h 349781"/>
              <a:gd name="connsiteX18" fmla="*/ 247641 w 1162682"/>
              <a:gd name="connsiteY18" fmla="*/ 12041 h 349781"/>
              <a:gd name="connsiteX19" fmla="*/ 273933 w 1162682"/>
              <a:gd name="connsiteY19" fmla="*/ 8536 h 349781"/>
              <a:gd name="connsiteX20" fmla="*/ 280359 w 1162682"/>
              <a:gd name="connsiteY20" fmla="*/ 4446 h 349781"/>
              <a:gd name="connsiteX21" fmla="*/ 360402 w 1162682"/>
              <a:gd name="connsiteY21" fmla="*/ 4446 h 349781"/>
              <a:gd name="connsiteX22" fmla="*/ 591767 w 1162682"/>
              <a:gd name="connsiteY22" fmla="*/ 356 h 349781"/>
              <a:gd name="connsiteX0" fmla="*/ 1141553 w 1162682"/>
              <a:gd name="connsiteY0" fmla="*/ 73389 h 349781"/>
              <a:gd name="connsiteX1" fmla="*/ 21535 w 1162682"/>
              <a:gd name="connsiteY1" fmla="*/ 74502 h 349781"/>
              <a:gd name="connsiteX2" fmla="*/ 1141553 w 1162682"/>
              <a:gd name="connsiteY2" fmla="*/ 73389 h 349781"/>
              <a:gd name="connsiteX3" fmla="*/ 591767 w 1162682"/>
              <a:gd name="connsiteY3" fmla="*/ 356 h 349781"/>
              <a:gd name="connsiteX4" fmla="*/ 883895 w 1162682"/>
              <a:gd name="connsiteY4" fmla="*/ 18468 h 349781"/>
              <a:gd name="connsiteX5" fmla="*/ 1094226 w 1162682"/>
              <a:gd name="connsiteY5" fmla="*/ 42422 h 349781"/>
              <a:gd name="connsiteX6" fmla="*/ 1152652 w 1162682"/>
              <a:gd name="connsiteY6" fmla="*/ 54692 h 349781"/>
              <a:gd name="connsiteX7" fmla="*/ 1159663 w 1162682"/>
              <a:gd name="connsiteY7" fmla="*/ 72219 h 349781"/>
              <a:gd name="connsiteX8" fmla="*/ 1098316 w 1162682"/>
              <a:gd name="connsiteY8" fmla="*/ 147588 h 349781"/>
              <a:gd name="connsiteX9" fmla="*/ 831312 w 1162682"/>
              <a:gd name="connsiteY9" fmla="*/ 307090 h 349781"/>
              <a:gd name="connsiteX10" fmla="*/ 653698 w 1162682"/>
              <a:gd name="connsiteY10" fmla="*/ 343314 h 349781"/>
              <a:gd name="connsiteX11" fmla="*/ 569565 w 1162682"/>
              <a:gd name="connsiteY11" fmla="*/ 349741 h 349781"/>
              <a:gd name="connsiteX12" fmla="*/ 212586 w 1162682"/>
              <a:gd name="connsiteY12" fmla="*/ 262687 h 349781"/>
              <a:gd name="connsiteX13" fmla="*/ 11018 w 1162682"/>
              <a:gd name="connsiteY13" fmla="*/ 86826 h 349781"/>
              <a:gd name="connsiteX14" fmla="*/ 25624 w 1162682"/>
              <a:gd name="connsiteY14" fmla="*/ 44759 h 349781"/>
              <a:gd name="connsiteX15" fmla="*/ 101577 w 1162682"/>
              <a:gd name="connsiteY15" fmla="*/ 26648 h 349781"/>
              <a:gd name="connsiteX16" fmla="*/ 108588 w 1162682"/>
              <a:gd name="connsiteY16" fmla="*/ 26648 h 349781"/>
              <a:gd name="connsiteX17" fmla="*/ 127285 w 1162682"/>
              <a:gd name="connsiteY17" fmla="*/ 23726 h 349781"/>
              <a:gd name="connsiteX18" fmla="*/ 247641 w 1162682"/>
              <a:gd name="connsiteY18" fmla="*/ 12041 h 349781"/>
              <a:gd name="connsiteX19" fmla="*/ 273933 w 1162682"/>
              <a:gd name="connsiteY19" fmla="*/ 8536 h 349781"/>
              <a:gd name="connsiteX20" fmla="*/ 360402 w 1162682"/>
              <a:gd name="connsiteY20" fmla="*/ 4446 h 349781"/>
              <a:gd name="connsiteX21" fmla="*/ 591767 w 1162682"/>
              <a:gd name="connsiteY21" fmla="*/ 356 h 349781"/>
              <a:gd name="connsiteX0" fmla="*/ 1141553 w 1162682"/>
              <a:gd name="connsiteY0" fmla="*/ 73389 h 349781"/>
              <a:gd name="connsiteX1" fmla="*/ 21535 w 1162682"/>
              <a:gd name="connsiteY1" fmla="*/ 74502 h 349781"/>
              <a:gd name="connsiteX2" fmla="*/ 1141553 w 1162682"/>
              <a:gd name="connsiteY2" fmla="*/ 73389 h 349781"/>
              <a:gd name="connsiteX3" fmla="*/ 591767 w 1162682"/>
              <a:gd name="connsiteY3" fmla="*/ 356 h 349781"/>
              <a:gd name="connsiteX4" fmla="*/ 883895 w 1162682"/>
              <a:gd name="connsiteY4" fmla="*/ 18468 h 349781"/>
              <a:gd name="connsiteX5" fmla="*/ 1094226 w 1162682"/>
              <a:gd name="connsiteY5" fmla="*/ 42422 h 349781"/>
              <a:gd name="connsiteX6" fmla="*/ 1152652 w 1162682"/>
              <a:gd name="connsiteY6" fmla="*/ 54692 h 349781"/>
              <a:gd name="connsiteX7" fmla="*/ 1159663 w 1162682"/>
              <a:gd name="connsiteY7" fmla="*/ 72219 h 349781"/>
              <a:gd name="connsiteX8" fmla="*/ 1098316 w 1162682"/>
              <a:gd name="connsiteY8" fmla="*/ 147588 h 349781"/>
              <a:gd name="connsiteX9" fmla="*/ 831312 w 1162682"/>
              <a:gd name="connsiteY9" fmla="*/ 307090 h 349781"/>
              <a:gd name="connsiteX10" fmla="*/ 653698 w 1162682"/>
              <a:gd name="connsiteY10" fmla="*/ 343314 h 349781"/>
              <a:gd name="connsiteX11" fmla="*/ 569565 w 1162682"/>
              <a:gd name="connsiteY11" fmla="*/ 349741 h 349781"/>
              <a:gd name="connsiteX12" fmla="*/ 212586 w 1162682"/>
              <a:gd name="connsiteY12" fmla="*/ 262687 h 349781"/>
              <a:gd name="connsiteX13" fmla="*/ 11018 w 1162682"/>
              <a:gd name="connsiteY13" fmla="*/ 86826 h 349781"/>
              <a:gd name="connsiteX14" fmla="*/ 25624 w 1162682"/>
              <a:gd name="connsiteY14" fmla="*/ 44759 h 349781"/>
              <a:gd name="connsiteX15" fmla="*/ 101577 w 1162682"/>
              <a:gd name="connsiteY15" fmla="*/ 26648 h 349781"/>
              <a:gd name="connsiteX16" fmla="*/ 108588 w 1162682"/>
              <a:gd name="connsiteY16" fmla="*/ 26648 h 349781"/>
              <a:gd name="connsiteX17" fmla="*/ 127285 w 1162682"/>
              <a:gd name="connsiteY17" fmla="*/ 23726 h 349781"/>
              <a:gd name="connsiteX18" fmla="*/ 247641 w 1162682"/>
              <a:gd name="connsiteY18" fmla="*/ 12041 h 349781"/>
              <a:gd name="connsiteX19" fmla="*/ 360402 w 1162682"/>
              <a:gd name="connsiteY19" fmla="*/ 4446 h 349781"/>
              <a:gd name="connsiteX20" fmla="*/ 591767 w 1162682"/>
              <a:gd name="connsiteY20" fmla="*/ 356 h 349781"/>
              <a:gd name="connsiteX0" fmla="*/ 1141553 w 1162682"/>
              <a:gd name="connsiteY0" fmla="*/ 73389 h 349781"/>
              <a:gd name="connsiteX1" fmla="*/ 21535 w 1162682"/>
              <a:gd name="connsiteY1" fmla="*/ 74502 h 349781"/>
              <a:gd name="connsiteX2" fmla="*/ 1141553 w 1162682"/>
              <a:gd name="connsiteY2" fmla="*/ 73389 h 349781"/>
              <a:gd name="connsiteX3" fmla="*/ 591767 w 1162682"/>
              <a:gd name="connsiteY3" fmla="*/ 356 h 349781"/>
              <a:gd name="connsiteX4" fmla="*/ 883895 w 1162682"/>
              <a:gd name="connsiteY4" fmla="*/ 18468 h 349781"/>
              <a:gd name="connsiteX5" fmla="*/ 1094226 w 1162682"/>
              <a:gd name="connsiteY5" fmla="*/ 42422 h 349781"/>
              <a:gd name="connsiteX6" fmla="*/ 1152652 w 1162682"/>
              <a:gd name="connsiteY6" fmla="*/ 54692 h 349781"/>
              <a:gd name="connsiteX7" fmla="*/ 1159663 w 1162682"/>
              <a:gd name="connsiteY7" fmla="*/ 72219 h 349781"/>
              <a:gd name="connsiteX8" fmla="*/ 1098316 w 1162682"/>
              <a:gd name="connsiteY8" fmla="*/ 147588 h 349781"/>
              <a:gd name="connsiteX9" fmla="*/ 831312 w 1162682"/>
              <a:gd name="connsiteY9" fmla="*/ 307090 h 349781"/>
              <a:gd name="connsiteX10" fmla="*/ 653698 w 1162682"/>
              <a:gd name="connsiteY10" fmla="*/ 343314 h 349781"/>
              <a:gd name="connsiteX11" fmla="*/ 569565 w 1162682"/>
              <a:gd name="connsiteY11" fmla="*/ 349741 h 349781"/>
              <a:gd name="connsiteX12" fmla="*/ 212586 w 1162682"/>
              <a:gd name="connsiteY12" fmla="*/ 262687 h 349781"/>
              <a:gd name="connsiteX13" fmla="*/ 11018 w 1162682"/>
              <a:gd name="connsiteY13" fmla="*/ 86826 h 349781"/>
              <a:gd name="connsiteX14" fmla="*/ 25624 w 1162682"/>
              <a:gd name="connsiteY14" fmla="*/ 44759 h 349781"/>
              <a:gd name="connsiteX15" fmla="*/ 101577 w 1162682"/>
              <a:gd name="connsiteY15" fmla="*/ 26648 h 349781"/>
              <a:gd name="connsiteX16" fmla="*/ 108588 w 1162682"/>
              <a:gd name="connsiteY16" fmla="*/ 26648 h 349781"/>
              <a:gd name="connsiteX17" fmla="*/ 127285 w 1162682"/>
              <a:gd name="connsiteY17" fmla="*/ 23726 h 349781"/>
              <a:gd name="connsiteX18" fmla="*/ 360402 w 1162682"/>
              <a:gd name="connsiteY18" fmla="*/ 4446 h 349781"/>
              <a:gd name="connsiteX19" fmla="*/ 591767 w 1162682"/>
              <a:gd name="connsiteY19" fmla="*/ 356 h 349781"/>
              <a:gd name="connsiteX0" fmla="*/ 1141553 w 1162682"/>
              <a:gd name="connsiteY0" fmla="*/ 73389 h 349781"/>
              <a:gd name="connsiteX1" fmla="*/ 21535 w 1162682"/>
              <a:gd name="connsiteY1" fmla="*/ 74502 h 349781"/>
              <a:gd name="connsiteX2" fmla="*/ 1141553 w 1162682"/>
              <a:gd name="connsiteY2" fmla="*/ 73389 h 349781"/>
              <a:gd name="connsiteX3" fmla="*/ 591767 w 1162682"/>
              <a:gd name="connsiteY3" fmla="*/ 356 h 349781"/>
              <a:gd name="connsiteX4" fmla="*/ 883895 w 1162682"/>
              <a:gd name="connsiteY4" fmla="*/ 18468 h 349781"/>
              <a:gd name="connsiteX5" fmla="*/ 1094226 w 1162682"/>
              <a:gd name="connsiteY5" fmla="*/ 42422 h 349781"/>
              <a:gd name="connsiteX6" fmla="*/ 1152652 w 1162682"/>
              <a:gd name="connsiteY6" fmla="*/ 54692 h 349781"/>
              <a:gd name="connsiteX7" fmla="*/ 1159663 w 1162682"/>
              <a:gd name="connsiteY7" fmla="*/ 72219 h 349781"/>
              <a:gd name="connsiteX8" fmla="*/ 1098316 w 1162682"/>
              <a:gd name="connsiteY8" fmla="*/ 147588 h 349781"/>
              <a:gd name="connsiteX9" fmla="*/ 831312 w 1162682"/>
              <a:gd name="connsiteY9" fmla="*/ 307090 h 349781"/>
              <a:gd name="connsiteX10" fmla="*/ 653698 w 1162682"/>
              <a:gd name="connsiteY10" fmla="*/ 343314 h 349781"/>
              <a:gd name="connsiteX11" fmla="*/ 569565 w 1162682"/>
              <a:gd name="connsiteY11" fmla="*/ 349741 h 349781"/>
              <a:gd name="connsiteX12" fmla="*/ 212586 w 1162682"/>
              <a:gd name="connsiteY12" fmla="*/ 262687 h 349781"/>
              <a:gd name="connsiteX13" fmla="*/ 11018 w 1162682"/>
              <a:gd name="connsiteY13" fmla="*/ 86826 h 349781"/>
              <a:gd name="connsiteX14" fmla="*/ 25624 w 1162682"/>
              <a:gd name="connsiteY14" fmla="*/ 44759 h 349781"/>
              <a:gd name="connsiteX15" fmla="*/ 101577 w 1162682"/>
              <a:gd name="connsiteY15" fmla="*/ 26648 h 349781"/>
              <a:gd name="connsiteX16" fmla="*/ 127285 w 1162682"/>
              <a:gd name="connsiteY16" fmla="*/ 23726 h 349781"/>
              <a:gd name="connsiteX17" fmla="*/ 360402 w 1162682"/>
              <a:gd name="connsiteY17" fmla="*/ 4446 h 349781"/>
              <a:gd name="connsiteX18" fmla="*/ 591767 w 1162682"/>
              <a:gd name="connsiteY18" fmla="*/ 356 h 349781"/>
              <a:gd name="connsiteX0" fmla="*/ 1138845 w 1159974"/>
              <a:gd name="connsiteY0" fmla="*/ 73389 h 349781"/>
              <a:gd name="connsiteX1" fmla="*/ 18827 w 1159974"/>
              <a:gd name="connsiteY1" fmla="*/ 74502 h 349781"/>
              <a:gd name="connsiteX2" fmla="*/ 1138845 w 1159974"/>
              <a:gd name="connsiteY2" fmla="*/ 73389 h 349781"/>
              <a:gd name="connsiteX3" fmla="*/ 589059 w 1159974"/>
              <a:gd name="connsiteY3" fmla="*/ 356 h 349781"/>
              <a:gd name="connsiteX4" fmla="*/ 881187 w 1159974"/>
              <a:gd name="connsiteY4" fmla="*/ 18468 h 349781"/>
              <a:gd name="connsiteX5" fmla="*/ 1091518 w 1159974"/>
              <a:gd name="connsiteY5" fmla="*/ 42422 h 349781"/>
              <a:gd name="connsiteX6" fmla="*/ 1149944 w 1159974"/>
              <a:gd name="connsiteY6" fmla="*/ 54692 h 349781"/>
              <a:gd name="connsiteX7" fmla="*/ 1156955 w 1159974"/>
              <a:gd name="connsiteY7" fmla="*/ 72219 h 349781"/>
              <a:gd name="connsiteX8" fmla="*/ 1095608 w 1159974"/>
              <a:gd name="connsiteY8" fmla="*/ 147588 h 349781"/>
              <a:gd name="connsiteX9" fmla="*/ 828604 w 1159974"/>
              <a:gd name="connsiteY9" fmla="*/ 307090 h 349781"/>
              <a:gd name="connsiteX10" fmla="*/ 650990 w 1159974"/>
              <a:gd name="connsiteY10" fmla="*/ 343314 h 349781"/>
              <a:gd name="connsiteX11" fmla="*/ 566857 w 1159974"/>
              <a:gd name="connsiteY11" fmla="*/ 349741 h 349781"/>
              <a:gd name="connsiteX12" fmla="*/ 209878 w 1159974"/>
              <a:gd name="connsiteY12" fmla="*/ 262687 h 349781"/>
              <a:gd name="connsiteX13" fmla="*/ 8310 w 1159974"/>
              <a:gd name="connsiteY13" fmla="*/ 86826 h 349781"/>
              <a:gd name="connsiteX14" fmla="*/ 22916 w 1159974"/>
              <a:gd name="connsiteY14" fmla="*/ 44759 h 349781"/>
              <a:gd name="connsiteX15" fmla="*/ 124577 w 1159974"/>
              <a:gd name="connsiteY15" fmla="*/ 23726 h 349781"/>
              <a:gd name="connsiteX16" fmla="*/ 357694 w 1159974"/>
              <a:gd name="connsiteY16" fmla="*/ 4446 h 349781"/>
              <a:gd name="connsiteX17" fmla="*/ 589059 w 1159974"/>
              <a:gd name="connsiteY17" fmla="*/ 356 h 349781"/>
              <a:gd name="connsiteX0" fmla="*/ 1138845 w 1159974"/>
              <a:gd name="connsiteY0" fmla="*/ 73389 h 351494"/>
              <a:gd name="connsiteX1" fmla="*/ 18827 w 1159974"/>
              <a:gd name="connsiteY1" fmla="*/ 74502 h 351494"/>
              <a:gd name="connsiteX2" fmla="*/ 1138845 w 1159974"/>
              <a:gd name="connsiteY2" fmla="*/ 73389 h 351494"/>
              <a:gd name="connsiteX3" fmla="*/ 589059 w 1159974"/>
              <a:gd name="connsiteY3" fmla="*/ 356 h 351494"/>
              <a:gd name="connsiteX4" fmla="*/ 881187 w 1159974"/>
              <a:gd name="connsiteY4" fmla="*/ 18468 h 351494"/>
              <a:gd name="connsiteX5" fmla="*/ 1091518 w 1159974"/>
              <a:gd name="connsiteY5" fmla="*/ 42422 h 351494"/>
              <a:gd name="connsiteX6" fmla="*/ 1149944 w 1159974"/>
              <a:gd name="connsiteY6" fmla="*/ 54692 h 351494"/>
              <a:gd name="connsiteX7" fmla="*/ 1156955 w 1159974"/>
              <a:gd name="connsiteY7" fmla="*/ 72219 h 351494"/>
              <a:gd name="connsiteX8" fmla="*/ 1095608 w 1159974"/>
              <a:gd name="connsiteY8" fmla="*/ 147588 h 351494"/>
              <a:gd name="connsiteX9" fmla="*/ 828604 w 1159974"/>
              <a:gd name="connsiteY9" fmla="*/ 307090 h 351494"/>
              <a:gd name="connsiteX10" fmla="*/ 566857 w 1159974"/>
              <a:gd name="connsiteY10" fmla="*/ 349741 h 351494"/>
              <a:gd name="connsiteX11" fmla="*/ 209878 w 1159974"/>
              <a:gd name="connsiteY11" fmla="*/ 262687 h 351494"/>
              <a:gd name="connsiteX12" fmla="*/ 8310 w 1159974"/>
              <a:gd name="connsiteY12" fmla="*/ 86826 h 351494"/>
              <a:gd name="connsiteX13" fmla="*/ 22916 w 1159974"/>
              <a:gd name="connsiteY13" fmla="*/ 44759 h 351494"/>
              <a:gd name="connsiteX14" fmla="*/ 124577 w 1159974"/>
              <a:gd name="connsiteY14" fmla="*/ 23726 h 351494"/>
              <a:gd name="connsiteX15" fmla="*/ 357694 w 1159974"/>
              <a:gd name="connsiteY15" fmla="*/ 4446 h 351494"/>
              <a:gd name="connsiteX16" fmla="*/ 589059 w 1159974"/>
              <a:gd name="connsiteY16" fmla="*/ 356 h 351494"/>
              <a:gd name="connsiteX0" fmla="*/ 1138845 w 1159974"/>
              <a:gd name="connsiteY0" fmla="*/ 73389 h 349941"/>
              <a:gd name="connsiteX1" fmla="*/ 18827 w 1159974"/>
              <a:gd name="connsiteY1" fmla="*/ 74502 h 349941"/>
              <a:gd name="connsiteX2" fmla="*/ 1138845 w 1159974"/>
              <a:gd name="connsiteY2" fmla="*/ 73389 h 349941"/>
              <a:gd name="connsiteX3" fmla="*/ 589059 w 1159974"/>
              <a:gd name="connsiteY3" fmla="*/ 356 h 349941"/>
              <a:gd name="connsiteX4" fmla="*/ 881187 w 1159974"/>
              <a:gd name="connsiteY4" fmla="*/ 18468 h 349941"/>
              <a:gd name="connsiteX5" fmla="*/ 1091518 w 1159974"/>
              <a:gd name="connsiteY5" fmla="*/ 42422 h 349941"/>
              <a:gd name="connsiteX6" fmla="*/ 1149944 w 1159974"/>
              <a:gd name="connsiteY6" fmla="*/ 54692 h 349941"/>
              <a:gd name="connsiteX7" fmla="*/ 1156955 w 1159974"/>
              <a:gd name="connsiteY7" fmla="*/ 72219 h 349941"/>
              <a:gd name="connsiteX8" fmla="*/ 1095608 w 1159974"/>
              <a:gd name="connsiteY8" fmla="*/ 147588 h 349941"/>
              <a:gd name="connsiteX9" fmla="*/ 828604 w 1159974"/>
              <a:gd name="connsiteY9" fmla="*/ 307090 h 349941"/>
              <a:gd name="connsiteX10" fmla="*/ 566857 w 1159974"/>
              <a:gd name="connsiteY10" fmla="*/ 349741 h 349941"/>
              <a:gd name="connsiteX11" fmla="*/ 209878 w 1159974"/>
              <a:gd name="connsiteY11" fmla="*/ 262687 h 349941"/>
              <a:gd name="connsiteX12" fmla="*/ 8310 w 1159974"/>
              <a:gd name="connsiteY12" fmla="*/ 86826 h 349941"/>
              <a:gd name="connsiteX13" fmla="*/ 22916 w 1159974"/>
              <a:gd name="connsiteY13" fmla="*/ 44759 h 349941"/>
              <a:gd name="connsiteX14" fmla="*/ 124577 w 1159974"/>
              <a:gd name="connsiteY14" fmla="*/ 23726 h 349941"/>
              <a:gd name="connsiteX15" fmla="*/ 357694 w 1159974"/>
              <a:gd name="connsiteY15" fmla="*/ 4446 h 349941"/>
              <a:gd name="connsiteX16" fmla="*/ 589059 w 1159974"/>
              <a:gd name="connsiteY16" fmla="*/ 356 h 34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9974" h="349941">
                <a:moveTo>
                  <a:pt x="1138845" y="73389"/>
                </a:moveTo>
                <a:cubicBezTo>
                  <a:pt x="765506" y="199213"/>
                  <a:pt x="392167" y="217029"/>
                  <a:pt x="18827" y="74502"/>
                </a:cubicBezTo>
                <a:cubicBezTo>
                  <a:pt x="296348" y="225380"/>
                  <a:pt x="752652" y="266022"/>
                  <a:pt x="1138845" y="73389"/>
                </a:cubicBezTo>
                <a:close/>
                <a:moveTo>
                  <a:pt x="589059" y="356"/>
                </a:moveTo>
                <a:cubicBezTo>
                  <a:pt x="686630" y="2693"/>
                  <a:pt x="783616" y="9120"/>
                  <a:pt x="881187" y="18468"/>
                </a:cubicBezTo>
                <a:cubicBezTo>
                  <a:pt x="951297" y="24895"/>
                  <a:pt x="1021408" y="34827"/>
                  <a:pt x="1091518" y="42422"/>
                </a:cubicBezTo>
                <a:cubicBezTo>
                  <a:pt x="1111383" y="44759"/>
                  <a:pt x="1130663" y="48849"/>
                  <a:pt x="1149944" y="54692"/>
                </a:cubicBezTo>
                <a:cubicBezTo>
                  <a:pt x="1161045" y="58197"/>
                  <a:pt x="1162213" y="62871"/>
                  <a:pt x="1156955" y="72219"/>
                </a:cubicBezTo>
                <a:cubicBezTo>
                  <a:pt x="1141180" y="101432"/>
                  <a:pt x="1118394" y="124802"/>
                  <a:pt x="1095608" y="147588"/>
                </a:cubicBezTo>
                <a:cubicBezTo>
                  <a:pt x="1019071" y="221789"/>
                  <a:pt x="916729" y="273398"/>
                  <a:pt x="828604" y="307090"/>
                </a:cubicBezTo>
                <a:cubicBezTo>
                  <a:pt x="740479" y="340782"/>
                  <a:pt x="670209" y="347096"/>
                  <a:pt x="566857" y="349741"/>
                </a:cubicBezTo>
                <a:cubicBezTo>
                  <a:pt x="453433" y="352644"/>
                  <a:pt x="320886" y="324033"/>
                  <a:pt x="209878" y="262687"/>
                </a:cubicBezTo>
                <a:cubicBezTo>
                  <a:pt x="129835" y="218867"/>
                  <a:pt x="60308" y="162779"/>
                  <a:pt x="8310" y="86826"/>
                </a:cubicBezTo>
                <a:cubicBezTo>
                  <a:pt x="-9218" y="60534"/>
                  <a:pt x="3538" y="55276"/>
                  <a:pt x="22916" y="44759"/>
                </a:cubicBezTo>
                <a:cubicBezTo>
                  <a:pt x="42294" y="34242"/>
                  <a:pt x="68781" y="30445"/>
                  <a:pt x="124577" y="23726"/>
                </a:cubicBezTo>
                <a:lnTo>
                  <a:pt x="357694" y="4446"/>
                </a:lnTo>
                <a:cubicBezTo>
                  <a:pt x="434816" y="3862"/>
                  <a:pt x="511937" y="-1397"/>
                  <a:pt x="589059" y="356"/>
                </a:cubicBezTo>
                <a:close/>
              </a:path>
            </a:pathLst>
          </a:custGeom>
          <a:solidFill>
            <a:srgbClr val="07120E"/>
          </a:solidFill>
          <a:ln w="5843"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xmlns="" id="{94D1DF9D-7269-48BC-9737-E7D23C914C1F}"/>
              </a:ext>
            </a:extLst>
          </p:cNvPr>
          <p:cNvSpPr/>
          <p:nvPr/>
        </p:nvSpPr>
        <p:spPr>
          <a:xfrm>
            <a:off x="4748551" y="4484753"/>
            <a:ext cx="1166297" cy="351571"/>
          </a:xfrm>
          <a:custGeom>
            <a:avLst/>
            <a:gdLst>
              <a:gd name="connsiteX0" fmla="*/ 595072 w 1162667"/>
              <a:gd name="connsiteY0" fmla="*/ 2479 h 344710"/>
              <a:gd name="connsiteX1" fmla="*/ 834617 w 1162667"/>
              <a:gd name="connsiteY1" fmla="*/ 14748 h 344710"/>
              <a:gd name="connsiteX2" fmla="*/ 1115059 w 1162667"/>
              <a:gd name="connsiteY2" fmla="*/ 48051 h 344710"/>
              <a:gd name="connsiteX3" fmla="*/ 1154789 w 1162667"/>
              <a:gd name="connsiteY3" fmla="*/ 57983 h 344710"/>
              <a:gd name="connsiteX4" fmla="*/ 1162384 w 1162667"/>
              <a:gd name="connsiteY4" fmla="*/ 77848 h 344710"/>
              <a:gd name="connsiteX5" fmla="*/ 1070656 w 1162667"/>
              <a:gd name="connsiteY5" fmla="*/ 178924 h 344710"/>
              <a:gd name="connsiteX6" fmla="*/ 829943 w 1162667"/>
              <a:gd name="connsiteY6" fmla="*/ 310965 h 344710"/>
              <a:gd name="connsiteX7" fmla="*/ 607342 w 1162667"/>
              <a:gd name="connsiteY7" fmla="*/ 349526 h 344710"/>
              <a:gd name="connsiteX8" fmla="*/ 312877 w 1162667"/>
              <a:gd name="connsiteY8" fmla="*/ 307460 h 344710"/>
              <a:gd name="connsiteX9" fmla="*/ 15492 w 1162667"/>
              <a:gd name="connsiteY9" fmla="*/ 88949 h 344710"/>
              <a:gd name="connsiteX10" fmla="*/ 6728 w 1162667"/>
              <a:gd name="connsiteY10" fmla="*/ 70252 h 344710"/>
              <a:gd name="connsiteX11" fmla="*/ 86186 w 1162667"/>
              <a:gd name="connsiteY11" fmla="*/ 103555 h 344710"/>
              <a:gd name="connsiteX12" fmla="*/ 427975 w 1162667"/>
              <a:gd name="connsiteY12" fmla="*/ 197620 h 344710"/>
              <a:gd name="connsiteX13" fmla="*/ 661093 w 1162667"/>
              <a:gd name="connsiteY13" fmla="*/ 203463 h 344710"/>
              <a:gd name="connsiteX14" fmla="*/ 952636 w 1162667"/>
              <a:gd name="connsiteY14" fmla="*/ 148543 h 344710"/>
              <a:gd name="connsiteX15" fmla="*/ 1102790 w 1162667"/>
              <a:gd name="connsiteY15" fmla="*/ 93038 h 344710"/>
              <a:gd name="connsiteX16" fmla="*/ 856234 w 1162667"/>
              <a:gd name="connsiteY16" fmla="*/ 159643 h 344710"/>
              <a:gd name="connsiteX17" fmla="*/ 684463 w 1162667"/>
              <a:gd name="connsiteY17" fmla="*/ 181845 h 344710"/>
              <a:gd name="connsiteX18" fmla="*/ 520872 w 1162667"/>
              <a:gd name="connsiteY18" fmla="*/ 185351 h 344710"/>
              <a:gd name="connsiteX19" fmla="*/ 170319 w 1162667"/>
              <a:gd name="connsiteY19" fmla="*/ 131015 h 344710"/>
              <a:gd name="connsiteX20" fmla="*/ 17244 w 1162667"/>
              <a:gd name="connsiteY20" fmla="*/ 73758 h 344710"/>
              <a:gd name="connsiteX21" fmla="*/ 6728 w 1162667"/>
              <a:gd name="connsiteY21" fmla="*/ 71421 h 344710"/>
              <a:gd name="connsiteX22" fmla="*/ 9649 w 1162667"/>
              <a:gd name="connsiteY22" fmla="*/ 55062 h 344710"/>
              <a:gd name="connsiteX23" fmla="*/ 86771 w 1162667"/>
              <a:gd name="connsiteY23" fmla="*/ 34029 h 344710"/>
              <a:gd name="connsiteX24" fmla="*/ 214138 w 1162667"/>
              <a:gd name="connsiteY24" fmla="*/ 18838 h 344710"/>
              <a:gd name="connsiteX25" fmla="*/ 232250 w 1162667"/>
              <a:gd name="connsiteY25" fmla="*/ 15332 h 344710"/>
              <a:gd name="connsiteX26" fmla="*/ 247441 w 1162667"/>
              <a:gd name="connsiteY26" fmla="*/ 11827 h 344710"/>
              <a:gd name="connsiteX27" fmla="*/ 278406 w 1162667"/>
              <a:gd name="connsiteY27" fmla="*/ 9490 h 344710"/>
              <a:gd name="connsiteX28" fmla="*/ 322810 w 1162667"/>
              <a:gd name="connsiteY28" fmla="*/ 8321 h 344710"/>
              <a:gd name="connsiteX29" fmla="*/ 322810 w 1162667"/>
              <a:gd name="connsiteY29" fmla="*/ 8321 h 344710"/>
              <a:gd name="connsiteX30" fmla="*/ 357865 w 1162667"/>
              <a:gd name="connsiteY30" fmla="*/ 4816 h 344710"/>
              <a:gd name="connsiteX31" fmla="*/ 552422 w 1162667"/>
              <a:gd name="connsiteY31" fmla="*/ 1310 h 344710"/>
              <a:gd name="connsiteX32" fmla="*/ 583972 w 1162667"/>
              <a:gd name="connsiteY32" fmla="*/ 726 h 344710"/>
              <a:gd name="connsiteX33" fmla="*/ 595072 w 1162667"/>
              <a:gd name="connsiteY33" fmla="*/ 2479 h 344710"/>
              <a:gd name="connsiteX0" fmla="*/ 595072 w 1166297"/>
              <a:gd name="connsiteY0" fmla="*/ 2479 h 350306"/>
              <a:gd name="connsiteX1" fmla="*/ 834617 w 1166297"/>
              <a:gd name="connsiteY1" fmla="*/ 14748 h 350306"/>
              <a:gd name="connsiteX2" fmla="*/ 1115059 w 1166297"/>
              <a:gd name="connsiteY2" fmla="*/ 48051 h 350306"/>
              <a:gd name="connsiteX3" fmla="*/ 1154789 w 1166297"/>
              <a:gd name="connsiteY3" fmla="*/ 57983 h 350306"/>
              <a:gd name="connsiteX4" fmla="*/ 1162384 w 1166297"/>
              <a:gd name="connsiteY4" fmla="*/ 77848 h 350306"/>
              <a:gd name="connsiteX5" fmla="*/ 1070656 w 1166297"/>
              <a:gd name="connsiteY5" fmla="*/ 178924 h 350306"/>
              <a:gd name="connsiteX6" fmla="*/ 829943 w 1166297"/>
              <a:gd name="connsiteY6" fmla="*/ 310965 h 350306"/>
              <a:gd name="connsiteX7" fmla="*/ 607342 w 1166297"/>
              <a:gd name="connsiteY7" fmla="*/ 349526 h 350306"/>
              <a:gd name="connsiteX8" fmla="*/ 312877 w 1166297"/>
              <a:gd name="connsiteY8" fmla="*/ 307460 h 350306"/>
              <a:gd name="connsiteX9" fmla="*/ 15492 w 1166297"/>
              <a:gd name="connsiteY9" fmla="*/ 88949 h 350306"/>
              <a:gd name="connsiteX10" fmla="*/ 6728 w 1166297"/>
              <a:gd name="connsiteY10" fmla="*/ 70252 h 350306"/>
              <a:gd name="connsiteX11" fmla="*/ 86186 w 1166297"/>
              <a:gd name="connsiteY11" fmla="*/ 103555 h 350306"/>
              <a:gd name="connsiteX12" fmla="*/ 427975 w 1166297"/>
              <a:gd name="connsiteY12" fmla="*/ 197620 h 350306"/>
              <a:gd name="connsiteX13" fmla="*/ 661093 w 1166297"/>
              <a:gd name="connsiteY13" fmla="*/ 203463 h 350306"/>
              <a:gd name="connsiteX14" fmla="*/ 952636 w 1166297"/>
              <a:gd name="connsiteY14" fmla="*/ 148543 h 350306"/>
              <a:gd name="connsiteX15" fmla="*/ 1102790 w 1166297"/>
              <a:gd name="connsiteY15" fmla="*/ 93038 h 350306"/>
              <a:gd name="connsiteX16" fmla="*/ 856234 w 1166297"/>
              <a:gd name="connsiteY16" fmla="*/ 159643 h 350306"/>
              <a:gd name="connsiteX17" fmla="*/ 684463 w 1166297"/>
              <a:gd name="connsiteY17" fmla="*/ 181845 h 350306"/>
              <a:gd name="connsiteX18" fmla="*/ 520872 w 1166297"/>
              <a:gd name="connsiteY18" fmla="*/ 185351 h 350306"/>
              <a:gd name="connsiteX19" fmla="*/ 170319 w 1166297"/>
              <a:gd name="connsiteY19" fmla="*/ 131015 h 350306"/>
              <a:gd name="connsiteX20" fmla="*/ 17244 w 1166297"/>
              <a:gd name="connsiteY20" fmla="*/ 73758 h 350306"/>
              <a:gd name="connsiteX21" fmla="*/ 6728 w 1166297"/>
              <a:gd name="connsiteY21" fmla="*/ 71421 h 350306"/>
              <a:gd name="connsiteX22" fmla="*/ 9649 w 1166297"/>
              <a:gd name="connsiteY22" fmla="*/ 55062 h 350306"/>
              <a:gd name="connsiteX23" fmla="*/ 86771 w 1166297"/>
              <a:gd name="connsiteY23" fmla="*/ 34029 h 350306"/>
              <a:gd name="connsiteX24" fmla="*/ 214138 w 1166297"/>
              <a:gd name="connsiteY24" fmla="*/ 18838 h 350306"/>
              <a:gd name="connsiteX25" fmla="*/ 232250 w 1166297"/>
              <a:gd name="connsiteY25" fmla="*/ 15332 h 350306"/>
              <a:gd name="connsiteX26" fmla="*/ 247441 w 1166297"/>
              <a:gd name="connsiteY26" fmla="*/ 11827 h 350306"/>
              <a:gd name="connsiteX27" fmla="*/ 278406 w 1166297"/>
              <a:gd name="connsiteY27" fmla="*/ 9490 h 350306"/>
              <a:gd name="connsiteX28" fmla="*/ 322810 w 1166297"/>
              <a:gd name="connsiteY28" fmla="*/ 8321 h 350306"/>
              <a:gd name="connsiteX29" fmla="*/ 357865 w 1166297"/>
              <a:gd name="connsiteY29" fmla="*/ 4816 h 350306"/>
              <a:gd name="connsiteX30" fmla="*/ 552422 w 1166297"/>
              <a:gd name="connsiteY30" fmla="*/ 1310 h 350306"/>
              <a:gd name="connsiteX31" fmla="*/ 583972 w 1166297"/>
              <a:gd name="connsiteY31" fmla="*/ 726 h 350306"/>
              <a:gd name="connsiteX32" fmla="*/ 595072 w 1166297"/>
              <a:gd name="connsiteY32" fmla="*/ 2479 h 350306"/>
              <a:gd name="connsiteX0" fmla="*/ 595072 w 1166297"/>
              <a:gd name="connsiteY0" fmla="*/ 2479 h 350306"/>
              <a:gd name="connsiteX1" fmla="*/ 834617 w 1166297"/>
              <a:gd name="connsiteY1" fmla="*/ 14748 h 350306"/>
              <a:gd name="connsiteX2" fmla="*/ 1115059 w 1166297"/>
              <a:gd name="connsiteY2" fmla="*/ 48051 h 350306"/>
              <a:gd name="connsiteX3" fmla="*/ 1154789 w 1166297"/>
              <a:gd name="connsiteY3" fmla="*/ 57983 h 350306"/>
              <a:gd name="connsiteX4" fmla="*/ 1162384 w 1166297"/>
              <a:gd name="connsiteY4" fmla="*/ 77848 h 350306"/>
              <a:gd name="connsiteX5" fmla="*/ 1070656 w 1166297"/>
              <a:gd name="connsiteY5" fmla="*/ 178924 h 350306"/>
              <a:gd name="connsiteX6" fmla="*/ 829943 w 1166297"/>
              <a:gd name="connsiteY6" fmla="*/ 310965 h 350306"/>
              <a:gd name="connsiteX7" fmla="*/ 607342 w 1166297"/>
              <a:gd name="connsiteY7" fmla="*/ 349526 h 350306"/>
              <a:gd name="connsiteX8" fmla="*/ 312877 w 1166297"/>
              <a:gd name="connsiteY8" fmla="*/ 307460 h 350306"/>
              <a:gd name="connsiteX9" fmla="*/ 15492 w 1166297"/>
              <a:gd name="connsiteY9" fmla="*/ 88949 h 350306"/>
              <a:gd name="connsiteX10" fmla="*/ 6728 w 1166297"/>
              <a:gd name="connsiteY10" fmla="*/ 70252 h 350306"/>
              <a:gd name="connsiteX11" fmla="*/ 86186 w 1166297"/>
              <a:gd name="connsiteY11" fmla="*/ 103555 h 350306"/>
              <a:gd name="connsiteX12" fmla="*/ 427975 w 1166297"/>
              <a:gd name="connsiteY12" fmla="*/ 197620 h 350306"/>
              <a:gd name="connsiteX13" fmla="*/ 661093 w 1166297"/>
              <a:gd name="connsiteY13" fmla="*/ 203463 h 350306"/>
              <a:gd name="connsiteX14" fmla="*/ 952636 w 1166297"/>
              <a:gd name="connsiteY14" fmla="*/ 148543 h 350306"/>
              <a:gd name="connsiteX15" fmla="*/ 1102790 w 1166297"/>
              <a:gd name="connsiteY15" fmla="*/ 93038 h 350306"/>
              <a:gd name="connsiteX16" fmla="*/ 856234 w 1166297"/>
              <a:gd name="connsiteY16" fmla="*/ 159643 h 350306"/>
              <a:gd name="connsiteX17" fmla="*/ 684463 w 1166297"/>
              <a:gd name="connsiteY17" fmla="*/ 181845 h 350306"/>
              <a:gd name="connsiteX18" fmla="*/ 520872 w 1166297"/>
              <a:gd name="connsiteY18" fmla="*/ 185351 h 350306"/>
              <a:gd name="connsiteX19" fmla="*/ 170319 w 1166297"/>
              <a:gd name="connsiteY19" fmla="*/ 131015 h 350306"/>
              <a:gd name="connsiteX20" fmla="*/ 17244 w 1166297"/>
              <a:gd name="connsiteY20" fmla="*/ 73758 h 350306"/>
              <a:gd name="connsiteX21" fmla="*/ 6728 w 1166297"/>
              <a:gd name="connsiteY21" fmla="*/ 71421 h 350306"/>
              <a:gd name="connsiteX22" fmla="*/ 9649 w 1166297"/>
              <a:gd name="connsiteY22" fmla="*/ 55062 h 350306"/>
              <a:gd name="connsiteX23" fmla="*/ 86771 w 1166297"/>
              <a:gd name="connsiteY23" fmla="*/ 34029 h 350306"/>
              <a:gd name="connsiteX24" fmla="*/ 214138 w 1166297"/>
              <a:gd name="connsiteY24" fmla="*/ 18838 h 350306"/>
              <a:gd name="connsiteX25" fmla="*/ 232250 w 1166297"/>
              <a:gd name="connsiteY25" fmla="*/ 15332 h 350306"/>
              <a:gd name="connsiteX26" fmla="*/ 278406 w 1166297"/>
              <a:gd name="connsiteY26" fmla="*/ 9490 h 350306"/>
              <a:gd name="connsiteX27" fmla="*/ 322810 w 1166297"/>
              <a:gd name="connsiteY27" fmla="*/ 8321 h 350306"/>
              <a:gd name="connsiteX28" fmla="*/ 357865 w 1166297"/>
              <a:gd name="connsiteY28" fmla="*/ 4816 h 350306"/>
              <a:gd name="connsiteX29" fmla="*/ 552422 w 1166297"/>
              <a:gd name="connsiteY29" fmla="*/ 1310 h 350306"/>
              <a:gd name="connsiteX30" fmla="*/ 583972 w 1166297"/>
              <a:gd name="connsiteY30" fmla="*/ 726 h 350306"/>
              <a:gd name="connsiteX31" fmla="*/ 595072 w 1166297"/>
              <a:gd name="connsiteY31" fmla="*/ 2479 h 350306"/>
              <a:gd name="connsiteX0" fmla="*/ 595072 w 1166297"/>
              <a:gd name="connsiteY0" fmla="*/ 2479 h 350306"/>
              <a:gd name="connsiteX1" fmla="*/ 834617 w 1166297"/>
              <a:gd name="connsiteY1" fmla="*/ 14748 h 350306"/>
              <a:gd name="connsiteX2" fmla="*/ 1115059 w 1166297"/>
              <a:gd name="connsiteY2" fmla="*/ 48051 h 350306"/>
              <a:gd name="connsiteX3" fmla="*/ 1154789 w 1166297"/>
              <a:gd name="connsiteY3" fmla="*/ 57983 h 350306"/>
              <a:gd name="connsiteX4" fmla="*/ 1162384 w 1166297"/>
              <a:gd name="connsiteY4" fmla="*/ 77848 h 350306"/>
              <a:gd name="connsiteX5" fmla="*/ 1070656 w 1166297"/>
              <a:gd name="connsiteY5" fmla="*/ 178924 h 350306"/>
              <a:gd name="connsiteX6" fmla="*/ 829943 w 1166297"/>
              <a:gd name="connsiteY6" fmla="*/ 310965 h 350306"/>
              <a:gd name="connsiteX7" fmla="*/ 607342 w 1166297"/>
              <a:gd name="connsiteY7" fmla="*/ 349526 h 350306"/>
              <a:gd name="connsiteX8" fmla="*/ 312877 w 1166297"/>
              <a:gd name="connsiteY8" fmla="*/ 307460 h 350306"/>
              <a:gd name="connsiteX9" fmla="*/ 15492 w 1166297"/>
              <a:gd name="connsiteY9" fmla="*/ 88949 h 350306"/>
              <a:gd name="connsiteX10" fmla="*/ 6728 w 1166297"/>
              <a:gd name="connsiteY10" fmla="*/ 70252 h 350306"/>
              <a:gd name="connsiteX11" fmla="*/ 86186 w 1166297"/>
              <a:gd name="connsiteY11" fmla="*/ 103555 h 350306"/>
              <a:gd name="connsiteX12" fmla="*/ 427975 w 1166297"/>
              <a:gd name="connsiteY12" fmla="*/ 197620 h 350306"/>
              <a:gd name="connsiteX13" fmla="*/ 661093 w 1166297"/>
              <a:gd name="connsiteY13" fmla="*/ 203463 h 350306"/>
              <a:gd name="connsiteX14" fmla="*/ 952636 w 1166297"/>
              <a:gd name="connsiteY14" fmla="*/ 148543 h 350306"/>
              <a:gd name="connsiteX15" fmla="*/ 1102790 w 1166297"/>
              <a:gd name="connsiteY15" fmla="*/ 93038 h 350306"/>
              <a:gd name="connsiteX16" fmla="*/ 856234 w 1166297"/>
              <a:gd name="connsiteY16" fmla="*/ 159643 h 350306"/>
              <a:gd name="connsiteX17" fmla="*/ 684463 w 1166297"/>
              <a:gd name="connsiteY17" fmla="*/ 181845 h 350306"/>
              <a:gd name="connsiteX18" fmla="*/ 520872 w 1166297"/>
              <a:gd name="connsiteY18" fmla="*/ 185351 h 350306"/>
              <a:gd name="connsiteX19" fmla="*/ 170319 w 1166297"/>
              <a:gd name="connsiteY19" fmla="*/ 131015 h 350306"/>
              <a:gd name="connsiteX20" fmla="*/ 17244 w 1166297"/>
              <a:gd name="connsiteY20" fmla="*/ 73758 h 350306"/>
              <a:gd name="connsiteX21" fmla="*/ 6728 w 1166297"/>
              <a:gd name="connsiteY21" fmla="*/ 71421 h 350306"/>
              <a:gd name="connsiteX22" fmla="*/ 9649 w 1166297"/>
              <a:gd name="connsiteY22" fmla="*/ 55062 h 350306"/>
              <a:gd name="connsiteX23" fmla="*/ 86771 w 1166297"/>
              <a:gd name="connsiteY23" fmla="*/ 34029 h 350306"/>
              <a:gd name="connsiteX24" fmla="*/ 214138 w 1166297"/>
              <a:gd name="connsiteY24" fmla="*/ 18838 h 350306"/>
              <a:gd name="connsiteX25" fmla="*/ 232250 w 1166297"/>
              <a:gd name="connsiteY25" fmla="*/ 15332 h 350306"/>
              <a:gd name="connsiteX26" fmla="*/ 322810 w 1166297"/>
              <a:gd name="connsiteY26" fmla="*/ 8321 h 350306"/>
              <a:gd name="connsiteX27" fmla="*/ 357865 w 1166297"/>
              <a:gd name="connsiteY27" fmla="*/ 4816 h 350306"/>
              <a:gd name="connsiteX28" fmla="*/ 552422 w 1166297"/>
              <a:gd name="connsiteY28" fmla="*/ 1310 h 350306"/>
              <a:gd name="connsiteX29" fmla="*/ 583972 w 1166297"/>
              <a:gd name="connsiteY29" fmla="*/ 726 h 350306"/>
              <a:gd name="connsiteX30" fmla="*/ 595072 w 1166297"/>
              <a:gd name="connsiteY30" fmla="*/ 2479 h 350306"/>
              <a:gd name="connsiteX0" fmla="*/ 595072 w 1166297"/>
              <a:gd name="connsiteY0" fmla="*/ 2479 h 350306"/>
              <a:gd name="connsiteX1" fmla="*/ 834617 w 1166297"/>
              <a:gd name="connsiteY1" fmla="*/ 14748 h 350306"/>
              <a:gd name="connsiteX2" fmla="*/ 1115059 w 1166297"/>
              <a:gd name="connsiteY2" fmla="*/ 48051 h 350306"/>
              <a:gd name="connsiteX3" fmla="*/ 1154789 w 1166297"/>
              <a:gd name="connsiteY3" fmla="*/ 57983 h 350306"/>
              <a:gd name="connsiteX4" fmla="*/ 1162384 w 1166297"/>
              <a:gd name="connsiteY4" fmla="*/ 77848 h 350306"/>
              <a:gd name="connsiteX5" fmla="*/ 1070656 w 1166297"/>
              <a:gd name="connsiteY5" fmla="*/ 178924 h 350306"/>
              <a:gd name="connsiteX6" fmla="*/ 829943 w 1166297"/>
              <a:gd name="connsiteY6" fmla="*/ 310965 h 350306"/>
              <a:gd name="connsiteX7" fmla="*/ 607342 w 1166297"/>
              <a:gd name="connsiteY7" fmla="*/ 349526 h 350306"/>
              <a:gd name="connsiteX8" fmla="*/ 312877 w 1166297"/>
              <a:gd name="connsiteY8" fmla="*/ 307460 h 350306"/>
              <a:gd name="connsiteX9" fmla="*/ 15492 w 1166297"/>
              <a:gd name="connsiteY9" fmla="*/ 88949 h 350306"/>
              <a:gd name="connsiteX10" fmla="*/ 6728 w 1166297"/>
              <a:gd name="connsiteY10" fmla="*/ 70252 h 350306"/>
              <a:gd name="connsiteX11" fmla="*/ 86186 w 1166297"/>
              <a:gd name="connsiteY11" fmla="*/ 103555 h 350306"/>
              <a:gd name="connsiteX12" fmla="*/ 427975 w 1166297"/>
              <a:gd name="connsiteY12" fmla="*/ 197620 h 350306"/>
              <a:gd name="connsiteX13" fmla="*/ 661093 w 1166297"/>
              <a:gd name="connsiteY13" fmla="*/ 203463 h 350306"/>
              <a:gd name="connsiteX14" fmla="*/ 952636 w 1166297"/>
              <a:gd name="connsiteY14" fmla="*/ 148543 h 350306"/>
              <a:gd name="connsiteX15" fmla="*/ 1102790 w 1166297"/>
              <a:gd name="connsiteY15" fmla="*/ 93038 h 350306"/>
              <a:gd name="connsiteX16" fmla="*/ 856234 w 1166297"/>
              <a:gd name="connsiteY16" fmla="*/ 159643 h 350306"/>
              <a:gd name="connsiteX17" fmla="*/ 684463 w 1166297"/>
              <a:gd name="connsiteY17" fmla="*/ 181845 h 350306"/>
              <a:gd name="connsiteX18" fmla="*/ 520872 w 1166297"/>
              <a:gd name="connsiteY18" fmla="*/ 185351 h 350306"/>
              <a:gd name="connsiteX19" fmla="*/ 170319 w 1166297"/>
              <a:gd name="connsiteY19" fmla="*/ 131015 h 350306"/>
              <a:gd name="connsiteX20" fmla="*/ 17244 w 1166297"/>
              <a:gd name="connsiteY20" fmla="*/ 73758 h 350306"/>
              <a:gd name="connsiteX21" fmla="*/ 6728 w 1166297"/>
              <a:gd name="connsiteY21" fmla="*/ 71421 h 350306"/>
              <a:gd name="connsiteX22" fmla="*/ 9649 w 1166297"/>
              <a:gd name="connsiteY22" fmla="*/ 55062 h 350306"/>
              <a:gd name="connsiteX23" fmla="*/ 86771 w 1166297"/>
              <a:gd name="connsiteY23" fmla="*/ 34029 h 350306"/>
              <a:gd name="connsiteX24" fmla="*/ 214138 w 1166297"/>
              <a:gd name="connsiteY24" fmla="*/ 18838 h 350306"/>
              <a:gd name="connsiteX25" fmla="*/ 232250 w 1166297"/>
              <a:gd name="connsiteY25" fmla="*/ 15332 h 350306"/>
              <a:gd name="connsiteX26" fmla="*/ 357865 w 1166297"/>
              <a:gd name="connsiteY26" fmla="*/ 4816 h 350306"/>
              <a:gd name="connsiteX27" fmla="*/ 552422 w 1166297"/>
              <a:gd name="connsiteY27" fmla="*/ 1310 h 350306"/>
              <a:gd name="connsiteX28" fmla="*/ 583972 w 1166297"/>
              <a:gd name="connsiteY28" fmla="*/ 726 h 350306"/>
              <a:gd name="connsiteX29" fmla="*/ 595072 w 1166297"/>
              <a:gd name="connsiteY29" fmla="*/ 2479 h 350306"/>
              <a:gd name="connsiteX0" fmla="*/ 595072 w 1166297"/>
              <a:gd name="connsiteY0" fmla="*/ 2479 h 350306"/>
              <a:gd name="connsiteX1" fmla="*/ 834617 w 1166297"/>
              <a:gd name="connsiteY1" fmla="*/ 14748 h 350306"/>
              <a:gd name="connsiteX2" fmla="*/ 1115059 w 1166297"/>
              <a:gd name="connsiteY2" fmla="*/ 48051 h 350306"/>
              <a:gd name="connsiteX3" fmla="*/ 1154789 w 1166297"/>
              <a:gd name="connsiteY3" fmla="*/ 57983 h 350306"/>
              <a:gd name="connsiteX4" fmla="*/ 1162384 w 1166297"/>
              <a:gd name="connsiteY4" fmla="*/ 77848 h 350306"/>
              <a:gd name="connsiteX5" fmla="*/ 1070656 w 1166297"/>
              <a:gd name="connsiteY5" fmla="*/ 178924 h 350306"/>
              <a:gd name="connsiteX6" fmla="*/ 829943 w 1166297"/>
              <a:gd name="connsiteY6" fmla="*/ 310965 h 350306"/>
              <a:gd name="connsiteX7" fmla="*/ 607342 w 1166297"/>
              <a:gd name="connsiteY7" fmla="*/ 349526 h 350306"/>
              <a:gd name="connsiteX8" fmla="*/ 312877 w 1166297"/>
              <a:gd name="connsiteY8" fmla="*/ 307460 h 350306"/>
              <a:gd name="connsiteX9" fmla="*/ 15492 w 1166297"/>
              <a:gd name="connsiteY9" fmla="*/ 88949 h 350306"/>
              <a:gd name="connsiteX10" fmla="*/ 6728 w 1166297"/>
              <a:gd name="connsiteY10" fmla="*/ 70252 h 350306"/>
              <a:gd name="connsiteX11" fmla="*/ 86186 w 1166297"/>
              <a:gd name="connsiteY11" fmla="*/ 103555 h 350306"/>
              <a:gd name="connsiteX12" fmla="*/ 427975 w 1166297"/>
              <a:gd name="connsiteY12" fmla="*/ 197620 h 350306"/>
              <a:gd name="connsiteX13" fmla="*/ 661093 w 1166297"/>
              <a:gd name="connsiteY13" fmla="*/ 203463 h 350306"/>
              <a:gd name="connsiteX14" fmla="*/ 952636 w 1166297"/>
              <a:gd name="connsiteY14" fmla="*/ 148543 h 350306"/>
              <a:gd name="connsiteX15" fmla="*/ 1102790 w 1166297"/>
              <a:gd name="connsiteY15" fmla="*/ 93038 h 350306"/>
              <a:gd name="connsiteX16" fmla="*/ 856234 w 1166297"/>
              <a:gd name="connsiteY16" fmla="*/ 159643 h 350306"/>
              <a:gd name="connsiteX17" fmla="*/ 684463 w 1166297"/>
              <a:gd name="connsiteY17" fmla="*/ 181845 h 350306"/>
              <a:gd name="connsiteX18" fmla="*/ 520872 w 1166297"/>
              <a:gd name="connsiteY18" fmla="*/ 185351 h 350306"/>
              <a:gd name="connsiteX19" fmla="*/ 170319 w 1166297"/>
              <a:gd name="connsiteY19" fmla="*/ 131015 h 350306"/>
              <a:gd name="connsiteX20" fmla="*/ 17244 w 1166297"/>
              <a:gd name="connsiteY20" fmla="*/ 73758 h 350306"/>
              <a:gd name="connsiteX21" fmla="*/ 6728 w 1166297"/>
              <a:gd name="connsiteY21" fmla="*/ 71421 h 350306"/>
              <a:gd name="connsiteX22" fmla="*/ 9649 w 1166297"/>
              <a:gd name="connsiteY22" fmla="*/ 55062 h 350306"/>
              <a:gd name="connsiteX23" fmla="*/ 86771 w 1166297"/>
              <a:gd name="connsiteY23" fmla="*/ 34029 h 350306"/>
              <a:gd name="connsiteX24" fmla="*/ 214138 w 1166297"/>
              <a:gd name="connsiteY24" fmla="*/ 18838 h 350306"/>
              <a:gd name="connsiteX25" fmla="*/ 357865 w 1166297"/>
              <a:gd name="connsiteY25" fmla="*/ 4816 h 350306"/>
              <a:gd name="connsiteX26" fmla="*/ 552422 w 1166297"/>
              <a:gd name="connsiteY26" fmla="*/ 1310 h 350306"/>
              <a:gd name="connsiteX27" fmla="*/ 583972 w 1166297"/>
              <a:gd name="connsiteY27" fmla="*/ 726 h 350306"/>
              <a:gd name="connsiteX28" fmla="*/ 595072 w 1166297"/>
              <a:gd name="connsiteY28" fmla="*/ 2479 h 350306"/>
              <a:gd name="connsiteX0" fmla="*/ 595072 w 1166297"/>
              <a:gd name="connsiteY0" fmla="*/ 2479 h 350306"/>
              <a:gd name="connsiteX1" fmla="*/ 834617 w 1166297"/>
              <a:gd name="connsiteY1" fmla="*/ 14748 h 350306"/>
              <a:gd name="connsiteX2" fmla="*/ 1115059 w 1166297"/>
              <a:gd name="connsiteY2" fmla="*/ 48051 h 350306"/>
              <a:gd name="connsiteX3" fmla="*/ 1154789 w 1166297"/>
              <a:gd name="connsiteY3" fmla="*/ 57983 h 350306"/>
              <a:gd name="connsiteX4" fmla="*/ 1162384 w 1166297"/>
              <a:gd name="connsiteY4" fmla="*/ 77848 h 350306"/>
              <a:gd name="connsiteX5" fmla="*/ 1070656 w 1166297"/>
              <a:gd name="connsiteY5" fmla="*/ 178924 h 350306"/>
              <a:gd name="connsiteX6" fmla="*/ 829943 w 1166297"/>
              <a:gd name="connsiteY6" fmla="*/ 310965 h 350306"/>
              <a:gd name="connsiteX7" fmla="*/ 607342 w 1166297"/>
              <a:gd name="connsiteY7" fmla="*/ 349526 h 350306"/>
              <a:gd name="connsiteX8" fmla="*/ 312877 w 1166297"/>
              <a:gd name="connsiteY8" fmla="*/ 307460 h 350306"/>
              <a:gd name="connsiteX9" fmla="*/ 15492 w 1166297"/>
              <a:gd name="connsiteY9" fmla="*/ 88949 h 350306"/>
              <a:gd name="connsiteX10" fmla="*/ 6728 w 1166297"/>
              <a:gd name="connsiteY10" fmla="*/ 70252 h 350306"/>
              <a:gd name="connsiteX11" fmla="*/ 86186 w 1166297"/>
              <a:gd name="connsiteY11" fmla="*/ 103555 h 350306"/>
              <a:gd name="connsiteX12" fmla="*/ 427975 w 1166297"/>
              <a:gd name="connsiteY12" fmla="*/ 197620 h 350306"/>
              <a:gd name="connsiteX13" fmla="*/ 661093 w 1166297"/>
              <a:gd name="connsiteY13" fmla="*/ 203463 h 350306"/>
              <a:gd name="connsiteX14" fmla="*/ 952636 w 1166297"/>
              <a:gd name="connsiteY14" fmla="*/ 148543 h 350306"/>
              <a:gd name="connsiteX15" fmla="*/ 1102790 w 1166297"/>
              <a:gd name="connsiteY15" fmla="*/ 93038 h 350306"/>
              <a:gd name="connsiteX16" fmla="*/ 856234 w 1166297"/>
              <a:gd name="connsiteY16" fmla="*/ 159643 h 350306"/>
              <a:gd name="connsiteX17" fmla="*/ 684463 w 1166297"/>
              <a:gd name="connsiteY17" fmla="*/ 181845 h 350306"/>
              <a:gd name="connsiteX18" fmla="*/ 520872 w 1166297"/>
              <a:gd name="connsiteY18" fmla="*/ 185351 h 350306"/>
              <a:gd name="connsiteX19" fmla="*/ 170319 w 1166297"/>
              <a:gd name="connsiteY19" fmla="*/ 131015 h 350306"/>
              <a:gd name="connsiteX20" fmla="*/ 17244 w 1166297"/>
              <a:gd name="connsiteY20" fmla="*/ 73758 h 350306"/>
              <a:gd name="connsiteX21" fmla="*/ 6728 w 1166297"/>
              <a:gd name="connsiteY21" fmla="*/ 71421 h 350306"/>
              <a:gd name="connsiteX22" fmla="*/ 9649 w 1166297"/>
              <a:gd name="connsiteY22" fmla="*/ 55062 h 350306"/>
              <a:gd name="connsiteX23" fmla="*/ 86771 w 1166297"/>
              <a:gd name="connsiteY23" fmla="*/ 34029 h 350306"/>
              <a:gd name="connsiteX24" fmla="*/ 357865 w 1166297"/>
              <a:gd name="connsiteY24" fmla="*/ 4816 h 350306"/>
              <a:gd name="connsiteX25" fmla="*/ 552422 w 1166297"/>
              <a:gd name="connsiteY25" fmla="*/ 1310 h 350306"/>
              <a:gd name="connsiteX26" fmla="*/ 583972 w 1166297"/>
              <a:gd name="connsiteY26" fmla="*/ 726 h 350306"/>
              <a:gd name="connsiteX27" fmla="*/ 595072 w 1166297"/>
              <a:gd name="connsiteY27" fmla="*/ 2479 h 350306"/>
              <a:gd name="connsiteX0" fmla="*/ 583972 w 1166297"/>
              <a:gd name="connsiteY0" fmla="*/ 0 h 349580"/>
              <a:gd name="connsiteX1" fmla="*/ 834617 w 1166297"/>
              <a:gd name="connsiteY1" fmla="*/ 14022 h 349580"/>
              <a:gd name="connsiteX2" fmla="*/ 1115059 w 1166297"/>
              <a:gd name="connsiteY2" fmla="*/ 47325 h 349580"/>
              <a:gd name="connsiteX3" fmla="*/ 1154789 w 1166297"/>
              <a:gd name="connsiteY3" fmla="*/ 57257 h 349580"/>
              <a:gd name="connsiteX4" fmla="*/ 1162384 w 1166297"/>
              <a:gd name="connsiteY4" fmla="*/ 77122 h 349580"/>
              <a:gd name="connsiteX5" fmla="*/ 1070656 w 1166297"/>
              <a:gd name="connsiteY5" fmla="*/ 178198 h 349580"/>
              <a:gd name="connsiteX6" fmla="*/ 829943 w 1166297"/>
              <a:gd name="connsiteY6" fmla="*/ 310239 h 349580"/>
              <a:gd name="connsiteX7" fmla="*/ 607342 w 1166297"/>
              <a:gd name="connsiteY7" fmla="*/ 348800 h 349580"/>
              <a:gd name="connsiteX8" fmla="*/ 312877 w 1166297"/>
              <a:gd name="connsiteY8" fmla="*/ 306734 h 349580"/>
              <a:gd name="connsiteX9" fmla="*/ 15492 w 1166297"/>
              <a:gd name="connsiteY9" fmla="*/ 88223 h 349580"/>
              <a:gd name="connsiteX10" fmla="*/ 6728 w 1166297"/>
              <a:gd name="connsiteY10" fmla="*/ 69526 h 349580"/>
              <a:gd name="connsiteX11" fmla="*/ 86186 w 1166297"/>
              <a:gd name="connsiteY11" fmla="*/ 102829 h 349580"/>
              <a:gd name="connsiteX12" fmla="*/ 427975 w 1166297"/>
              <a:gd name="connsiteY12" fmla="*/ 196894 h 349580"/>
              <a:gd name="connsiteX13" fmla="*/ 661093 w 1166297"/>
              <a:gd name="connsiteY13" fmla="*/ 202737 h 349580"/>
              <a:gd name="connsiteX14" fmla="*/ 952636 w 1166297"/>
              <a:gd name="connsiteY14" fmla="*/ 147817 h 349580"/>
              <a:gd name="connsiteX15" fmla="*/ 1102790 w 1166297"/>
              <a:gd name="connsiteY15" fmla="*/ 92312 h 349580"/>
              <a:gd name="connsiteX16" fmla="*/ 856234 w 1166297"/>
              <a:gd name="connsiteY16" fmla="*/ 158917 h 349580"/>
              <a:gd name="connsiteX17" fmla="*/ 684463 w 1166297"/>
              <a:gd name="connsiteY17" fmla="*/ 181119 h 349580"/>
              <a:gd name="connsiteX18" fmla="*/ 520872 w 1166297"/>
              <a:gd name="connsiteY18" fmla="*/ 184625 h 349580"/>
              <a:gd name="connsiteX19" fmla="*/ 170319 w 1166297"/>
              <a:gd name="connsiteY19" fmla="*/ 130289 h 349580"/>
              <a:gd name="connsiteX20" fmla="*/ 17244 w 1166297"/>
              <a:gd name="connsiteY20" fmla="*/ 73032 h 349580"/>
              <a:gd name="connsiteX21" fmla="*/ 6728 w 1166297"/>
              <a:gd name="connsiteY21" fmla="*/ 70695 h 349580"/>
              <a:gd name="connsiteX22" fmla="*/ 9649 w 1166297"/>
              <a:gd name="connsiteY22" fmla="*/ 54336 h 349580"/>
              <a:gd name="connsiteX23" fmla="*/ 86771 w 1166297"/>
              <a:gd name="connsiteY23" fmla="*/ 33303 h 349580"/>
              <a:gd name="connsiteX24" fmla="*/ 357865 w 1166297"/>
              <a:gd name="connsiteY24" fmla="*/ 4090 h 349580"/>
              <a:gd name="connsiteX25" fmla="*/ 552422 w 1166297"/>
              <a:gd name="connsiteY25" fmla="*/ 584 h 349580"/>
              <a:gd name="connsiteX26" fmla="*/ 583972 w 1166297"/>
              <a:gd name="connsiteY26" fmla="*/ 0 h 349580"/>
              <a:gd name="connsiteX0" fmla="*/ 552422 w 1166297"/>
              <a:gd name="connsiteY0" fmla="*/ 0 h 348996"/>
              <a:gd name="connsiteX1" fmla="*/ 834617 w 1166297"/>
              <a:gd name="connsiteY1" fmla="*/ 13438 h 348996"/>
              <a:gd name="connsiteX2" fmla="*/ 1115059 w 1166297"/>
              <a:gd name="connsiteY2" fmla="*/ 46741 h 348996"/>
              <a:gd name="connsiteX3" fmla="*/ 1154789 w 1166297"/>
              <a:gd name="connsiteY3" fmla="*/ 56673 h 348996"/>
              <a:gd name="connsiteX4" fmla="*/ 1162384 w 1166297"/>
              <a:gd name="connsiteY4" fmla="*/ 76538 h 348996"/>
              <a:gd name="connsiteX5" fmla="*/ 1070656 w 1166297"/>
              <a:gd name="connsiteY5" fmla="*/ 177614 h 348996"/>
              <a:gd name="connsiteX6" fmla="*/ 829943 w 1166297"/>
              <a:gd name="connsiteY6" fmla="*/ 309655 h 348996"/>
              <a:gd name="connsiteX7" fmla="*/ 607342 w 1166297"/>
              <a:gd name="connsiteY7" fmla="*/ 348216 h 348996"/>
              <a:gd name="connsiteX8" fmla="*/ 312877 w 1166297"/>
              <a:gd name="connsiteY8" fmla="*/ 306150 h 348996"/>
              <a:gd name="connsiteX9" fmla="*/ 15492 w 1166297"/>
              <a:gd name="connsiteY9" fmla="*/ 87639 h 348996"/>
              <a:gd name="connsiteX10" fmla="*/ 6728 w 1166297"/>
              <a:gd name="connsiteY10" fmla="*/ 68942 h 348996"/>
              <a:gd name="connsiteX11" fmla="*/ 86186 w 1166297"/>
              <a:gd name="connsiteY11" fmla="*/ 102245 h 348996"/>
              <a:gd name="connsiteX12" fmla="*/ 427975 w 1166297"/>
              <a:gd name="connsiteY12" fmla="*/ 196310 h 348996"/>
              <a:gd name="connsiteX13" fmla="*/ 661093 w 1166297"/>
              <a:gd name="connsiteY13" fmla="*/ 202153 h 348996"/>
              <a:gd name="connsiteX14" fmla="*/ 952636 w 1166297"/>
              <a:gd name="connsiteY14" fmla="*/ 147233 h 348996"/>
              <a:gd name="connsiteX15" fmla="*/ 1102790 w 1166297"/>
              <a:gd name="connsiteY15" fmla="*/ 91728 h 348996"/>
              <a:gd name="connsiteX16" fmla="*/ 856234 w 1166297"/>
              <a:gd name="connsiteY16" fmla="*/ 158333 h 348996"/>
              <a:gd name="connsiteX17" fmla="*/ 684463 w 1166297"/>
              <a:gd name="connsiteY17" fmla="*/ 180535 h 348996"/>
              <a:gd name="connsiteX18" fmla="*/ 520872 w 1166297"/>
              <a:gd name="connsiteY18" fmla="*/ 184041 h 348996"/>
              <a:gd name="connsiteX19" fmla="*/ 170319 w 1166297"/>
              <a:gd name="connsiteY19" fmla="*/ 129705 h 348996"/>
              <a:gd name="connsiteX20" fmla="*/ 17244 w 1166297"/>
              <a:gd name="connsiteY20" fmla="*/ 72448 h 348996"/>
              <a:gd name="connsiteX21" fmla="*/ 6728 w 1166297"/>
              <a:gd name="connsiteY21" fmla="*/ 70111 h 348996"/>
              <a:gd name="connsiteX22" fmla="*/ 9649 w 1166297"/>
              <a:gd name="connsiteY22" fmla="*/ 53752 h 348996"/>
              <a:gd name="connsiteX23" fmla="*/ 86771 w 1166297"/>
              <a:gd name="connsiteY23" fmla="*/ 32719 h 348996"/>
              <a:gd name="connsiteX24" fmla="*/ 357865 w 1166297"/>
              <a:gd name="connsiteY24" fmla="*/ 3506 h 348996"/>
              <a:gd name="connsiteX25" fmla="*/ 552422 w 1166297"/>
              <a:gd name="connsiteY25" fmla="*/ 0 h 348996"/>
              <a:gd name="connsiteX0" fmla="*/ 573028 w 1166297"/>
              <a:gd name="connsiteY0" fmla="*/ 0 h 351571"/>
              <a:gd name="connsiteX1" fmla="*/ 834617 w 1166297"/>
              <a:gd name="connsiteY1" fmla="*/ 16013 h 351571"/>
              <a:gd name="connsiteX2" fmla="*/ 1115059 w 1166297"/>
              <a:gd name="connsiteY2" fmla="*/ 49316 h 351571"/>
              <a:gd name="connsiteX3" fmla="*/ 1154789 w 1166297"/>
              <a:gd name="connsiteY3" fmla="*/ 59248 h 351571"/>
              <a:gd name="connsiteX4" fmla="*/ 1162384 w 1166297"/>
              <a:gd name="connsiteY4" fmla="*/ 79113 h 351571"/>
              <a:gd name="connsiteX5" fmla="*/ 1070656 w 1166297"/>
              <a:gd name="connsiteY5" fmla="*/ 180189 h 351571"/>
              <a:gd name="connsiteX6" fmla="*/ 829943 w 1166297"/>
              <a:gd name="connsiteY6" fmla="*/ 312230 h 351571"/>
              <a:gd name="connsiteX7" fmla="*/ 607342 w 1166297"/>
              <a:gd name="connsiteY7" fmla="*/ 350791 h 351571"/>
              <a:gd name="connsiteX8" fmla="*/ 312877 w 1166297"/>
              <a:gd name="connsiteY8" fmla="*/ 308725 h 351571"/>
              <a:gd name="connsiteX9" fmla="*/ 15492 w 1166297"/>
              <a:gd name="connsiteY9" fmla="*/ 90214 h 351571"/>
              <a:gd name="connsiteX10" fmla="*/ 6728 w 1166297"/>
              <a:gd name="connsiteY10" fmla="*/ 71517 h 351571"/>
              <a:gd name="connsiteX11" fmla="*/ 86186 w 1166297"/>
              <a:gd name="connsiteY11" fmla="*/ 104820 h 351571"/>
              <a:gd name="connsiteX12" fmla="*/ 427975 w 1166297"/>
              <a:gd name="connsiteY12" fmla="*/ 198885 h 351571"/>
              <a:gd name="connsiteX13" fmla="*/ 661093 w 1166297"/>
              <a:gd name="connsiteY13" fmla="*/ 204728 h 351571"/>
              <a:gd name="connsiteX14" fmla="*/ 952636 w 1166297"/>
              <a:gd name="connsiteY14" fmla="*/ 149808 h 351571"/>
              <a:gd name="connsiteX15" fmla="*/ 1102790 w 1166297"/>
              <a:gd name="connsiteY15" fmla="*/ 94303 h 351571"/>
              <a:gd name="connsiteX16" fmla="*/ 856234 w 1166297"/>
              <a:gd name="connsiteY16" fmla="*/ 160908 h 351571"/>
              <a:gd name="connsiteX17" fmla="*/ 684463 w 1166297"/>
              <a:gd name="connsiteY17" fmla="*/ 183110 h 351571"/>
              <a:gd name="connsiteX18" fmla="*/ 520872 w 1166297"/>
              <a:gd name="connsiteY18" fmla="*/ 186616 h 351571"/>
              <a:gd name="connsiteX19" fmla="*/ 170319 w 1166297"/>
              <a:gd name="connsiteY19" fmla="*/ 132280 h 351571"/>
              <a:gd name="connsiteX20" fmla="*/ 17244 w 1166297"/>
              <a:gd name="connsiteY20" fmla="*/ 75023 h 351571"/>
              <a:gd name="connsiteX21" fmla="*/ 6728 w 1166297"/>
              <a:gd name="connsiteY21" fmla="*/ 72686 h 351571"/>
              <a:gd name="connsiteX22" fmla="*/ 9649 w 1166297"/>
              <a:gd name="connsiteY22" fmla="*/ 56327 h 351571"/>
              <a:gd name="connsiteX23" fmla="*/ 86771 w 1166297"/>
              <a:gd name="connsiteY23" fmla="*/ 35294 h 351571"/>
              <a:gd name="connsiteX24" fmla="*/ 357865 w 1166297"/>
              <a:gd name="connsiteY24" fmla="*/ 6081 h 351571"/>
              <a:gd name="connsiteX25" fmla="*/ 573028 w 1166297"/>
              <a:gd name="connsiteY25" fmla="*/ 0 h 351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66297" h="351571">
                <a:moveTo>
                  <a:pt x="573028" y="0"/>
                </a:moveTo>
                <a:cubicBezTo>
                  <a:pt x="652487" y="1655"/>
                  <a:pt x="744279" y="7794"/>
                  <a:pt x="834617" y="16013"/>
                </a:cubicBezTo>
                <a:cubicBezTo>
                  <a:pt x="924956" y="24232"/>
                  <a:pt x="1022163" y="34125"/>
                  <a:pt x="1115059" y="49316"/>
                </a:cubicBezTo>
                <a:cubicBezTo>
                  <a:pt x="1128497" y="51653"/>
                  <a:pt x="1141935" y="56327"/>
                  <a:pt x="1154789" y="59248"/>
                </a:cubicBezTo>
                <a:cubicBezTo>
                  <a:pt x="1167058" y="62169"/>
                  <a:pt x="1169395" y="67428"/>
                  <a:pt x="1162384" y="79113"/>
                </a:cubicBezTo>
                <a:cubicBezTo>
                  <a:pt x="1138429" y="118842"/>
                  <a:pt x="1105711" y="150976"/>
                  <a:pt x="1070656" y="180189"/>
                </a:cubicBezTo>
                <a:cubicBezTo>
                  <a:pt x="999377" y="240367"/>
                  <a:pt x="918165" y="283602"/>
                  <a:pt x="829943" y="312230"/>
                </a:cubicBezTo>
                <a:cubicBezTo>
                  <a:pt x="757495" y="335601"/>
                  <a:pt x="683879" y="347870"/>
                  <a:pt x="607342" y="350791"/>
                </a:cubicBezTo>
                <a:cubicBezTo>
                  <a:pt x="506266" y="354881"/>
                  <a:pt x="407527" y="343196"/>
                  <a:pt x="312877" y="308725"/>
                </a:cubicBezTo>
                <a:cubicBezTo>
                  <a:pt x="193105" y="265490"/>
                  <a:pt x="89692" y="197132"/>
                  <a:pt x="15492" y="90214"/>
                </a:cubicBezTo>
                <a:cubicBezTo>
                  <a:pt x="11402" y="84371"/>
                  <a:pt x="7312" y="79113"/>
                  <a:pt x="6728" y="71517"/>
                </a:cubicBezTo>
                <a:cubicBezTo>
                  <a:pt x="34772" y="78528"/>
                  <a:pt x="59895" y="93135"/>
                  <a:pt x="86186" y="104820"/>
                </a:cubicBezTo>
                <a:cubicBezTo>
                  <a:pt x="195442" y="153897"/>
                  <a:pt x="309372" y="183110"/>
                  <a:pt x="427975" y="198885"/>
                </a:cubicBezTo>
                <a:cubicBezTo>
                  <a:pt x="505681" y="208817"/>
                  <a:pt x="583387" y="208233"/>
                  <a:pt x="661093" y="204728"/>
                </a:cubicBezTo>
                <a:cubicBezTo>
                  <a:pt x="760417" y="200053"/>
                  <a:pt x="857403" y="179604"/>
                  <a:pt x="952636" y="149808"/>
                </a:cubicBezTo>
                <a:cubicBezTo>
                  <a:pt x="1006972" y="132864"/>
                  <a:pt x="1058971" y="108910"/>
                  <a:pt x="1102790" y="94303"/>
                </a:cubicBezTo>
                <a:cubicBezTo>
                  <a:pt x="1030342" y="124100"/>
                  <a:pt x="943873" y="143965"/>
                  <a:pt x="856234" y="160908"/>
                </a:cubicBezTo>
                <a:cubicBezTo>
                  <a:pt x="799562" y="172009"/>
                  <a:pt x="742305" y="177852"/>
                  <a:pt x="684463" y="183110"/>
                </a:cubicBezTo>
                <a:cubicBezTo>
                  <a:pt x="630128" y="187784"/>
                  <a:pt x="575208" y="188368"/>
                  <a:pt x="520872" y="186616"/>
                </a:cubicBezTo>
                <a:cubicBezTo>
                  <a:pt x="401684" y="183110"/>
                  <a:pt x="284833" y="165582"/>
                  <a:pt x="170319" y="132280"/>
                </a:cubicBezTo>
                <a:cubicBezTo>
                  <a:pt x="117736" y="117089"/>
                  <a:pt x="66906" y="97809"/>
                  <a:pt x="17244" y="75023"/>
                </a:cubicBezTo>
                <a:cubicBezTo>
                  <a:pt x="13739" y="73270"/>
                  <a:pt x="10818" y="70933"/>
                  <a:pt x="6728" y="72686"/>
                </a:cubicBezTo>
                <a:cubicBezTo>
                  <a:pt x="-6126" y="64506"/>
                  <a:pt x="2054" y="59832"/>
                  <a:pt x="9649" y="56327"/>
                </a:cubicBezTo>
                <a:cubicBezTo>
                  <a:pt x="34188" y="44057"/>
                  <a:pt x="28735" y="43668"/>
                  <a:pt x="86771" y="35294"/>
                </a:cubicBezTo>
                <a:cubicBezTo>
                  <a:pt x="144807" y="26920"/>
                  <a:pt x="276822" y="11963"/>
                  <a:pt x="357865" y="6081"/>
                </a:cubicBezTo>
                <a:cubicBezTo>
                  <a:pt x="438908" y="199"/>
                  <a:pt x="508176" y="1169"/>
                  <a:pt x="573028" y="0"/>
                </a:cubicBezTo>
                <a:close/>
              </a:path>
            </a:pathLst>
          </a:custGeom>
          <a:solidFill>
            <a:srgbClr val="07120E"/>
          </a:solidFill>
          <a:ln w="5843"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xmlns="" id="{43E7AB16-8496-408A-BA8C-B67BBA04051A}"/>
              </a:ext>
            </a:extLst>
          </p:cNvPr>
          <p:cNvSpPr/>
          <p:nvPr/>
        </p:nvSpPr>
        <p:spPr>
          <a:xfrm>
            <a:off x="6146361" y="4017589"/>
            <a:ext cx="5843" cy="362238"/>
          </a:xfrm>
          <a:custGeom>
            <a:avLst/>
            <a:gdLst>
              <a:gd name="connsiteX0" fmla="*/ 3534 w 0"/>
              <a:gd name="connsiteY0" fmla="*/ 0 h 362238"/>
              <a:gd name="connsiteX1" fmla="*/ 3534 w 0"/>
              <a:gd name="connsiteY1" fmla="*/ 347632 h 362238"/>
              <a:gd name="connsiteX2" fmla="*/ 613 w 0"/>
              <a:gd name="connsiteY2" fmla="*/ 365744 h 362238"/>
              <a:gd name="connsiteX3" fmla="*/ 29 w 0"/>
              <a:gd name="connsiteY3" fmla="*/ 12269 h 362238"/>
              <a:gd name="connsiteX4" fmla="*/ 3534 w 0"/>
              <a:gd name="connsiteY4" fmla="*/ 0 h 362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362238">
                <a:moveTo>
                  <a:pt x="3534" y="0"/>
                </a:moveTo>
                <a:cubicBezTo>
                  <a:pt x="3534" y="115682"/>
                  <a:pt x="3534" y="231365"/>
                  <a:pt x="3534" y="347632"/>
                </a:cubicBezTo>
                <a:cubicBezTo>
                  <a:pt x="3534" y="353474"/>
                  <a:pt x="5287" y="360485"/>
                  <a:pt x="613" y="365744"/>
                </a:cubicBezTo>
                <a:cubicBezTo>
                  <a:pt x="613" y="247724"/>
                  <a:pt x="29" y="130289"/>
                  <a:pt x="29" y="12269"/>
                </a:cubicBezTo>
                <a:cubicBezTo>
                  <a:pt x="29" y="7595"/>
                  <a:pt x="-555" y="2921"/>
                  <a:pt x="3534" y="0"/>
                </a:cubicBezTo>
                <a:close/>
              </a:path>
            </a:pathLst>
          </a:custGeom>
          <a:solidFill>
            <a:srgbClr val="064838"/>
          </a:solidFill>
          <a:ln w="5843"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xmlns="" id="{9C463284-E23E-4EB9-8FDF-6905727D3F37}"/>
              </a:ext>
            </a:extLst>
          </p:cNvPr>
          <p:cNvSpPr/>
          <p:nvPr/>
        </p:nvSpPr>
        <p:spPr>
          <a:xfrm>
            <a:off x="5197621" y="2518208"/>
            <a:ext cx="1792391" cy="2714615"/>
          </a:xfrm>
          <a:custGeom>
            <a:avLst/>
            <a:gdLst>
              <a:gd name="connsiteX0" fmla="*/ 1680369 w 1792391"/>
              <a:gd name="connsiteY0" fmla="*/ 597054 h 2714615"/>
              <a:gd name="connsiteX1" fmla="*/ 1680558 w 1792391"/>
              <a:gd name="connsiteY1" fmla="*/ 597623 h 2714615"/>
              <a:gd name="connsiteX2" fmla="*/ 1680841 w 1792391"/>
              <a:gd name="connsiteY2" fmla="*/ 597291 h 2714615"/>
              <a:gd name="connsiteX3" fmla="*/ 1677130 w 1792391"/>
              <a:gd name="connsiteY3" fmla="*/ 595427 h 2714615"/>
              <a:gd name="connsiteX4" fmla="*/ 1678410 w 1792391"/>
              <a:gd name="connsiteY4" fmla="*/ 596070 h 2714615"/>
              <a:gd name="connsiteX5" fmla="*/ 1679043 w 1792391"/>
              <a:gd name="connsiteY5" fmla="*/ 595511 h 2714615"/>
              <a:gd name="connsiteX6" fmla="*/ 1679802 w 1792391"/>
              <a:gd name="connsiteY6" fmla="*/ 594979 h 2714615"/>
              <a:gd name="connsiteX7" fmla="*/ 1679752 w 1792391"/>
              <a:gd name="connsiteY7" fmla="*/ 595195 h 2714615"/>
              <a:gd name="connsiteX8" fmla="*/ 1680257 w 1792391"/>
              <a:gd name="connsiteY8" fmla="*/ 596716 h 2714615"/>
              <a:gd name="connsiteX9" fmla="*/ 1680257 w 1792391"/>
              <a:gd name="connsiteY9" fmla="*/ 596122 h 2714615"/>
              <a:gd name="connsiteX10" fmla="*/ 895601 w 1792391"/>
              <a:gd name="connsiteY10" fmla="*/ 182 h 2714615"/>
              <a:gd name="connsiteX11" fmla="*/ 961038 w 1792391"/>
              <a:gd name="connsiteY11" fmla="*/ 41079 h 2714615"/>
              <a:gd name="connsiteX12" fmla="*/ 954027 w 1792391"/>
              <a:gd name="connsiteY12" fmla="*/ 123459 h 2714615"/>
              <a:gd name="connsiteX13" fmla="*/ 929241 w 1792391"/>
              <a:gd name="connsiteY13" fmla="*/ 142481 h 2714615"/>
              <a:gd name="connsiteX14" fmla="*/ 929487 w 1792391"/>
              <a:gd name="connsiteY14" fmla="*/ 142741 h 2714615"/>
              <a:gd name="connsiteX15" fmla="*/ 928915 w 1792391"/>
              <a:gd name="connsiteY15" fmla="*/ 142933 h 2714615"/>
              <a:gd name="connsiteX16" fmla="*/ 930291 w 1792391"/>
              <a:gd name="connsiteY16" fmla="*/ 164796 h 2714615"/>
              <a:gd name="connsiteX17" fmla="*/ 950520 w 1792391"/>
              <a:gd name="connsiteY17" fmla="*/ 173706 h 2714615"/>
              <a:gd name="connsiteX18" fmla="*/ 967464 w 1792391"/>
              <a:gd name="connsiteY18" fmla="*/ 185975 h 2714615"/>
              <a:gd name="connsiteX19" fmla="*/ 954026 w 1792391"/>
              <a:gd name="connsiteY19" fmla="*/ 196491 h 2714615"/>
              <a:gd name="connsiteX20" fmla="*/ 951105 w 1792391"/>
              <a:gd name="connsiteY20" fmla="*/ 251996 h 2714615"/>
              <a:gd name="connsiteX21" fmla="*/ 952273 w 1792391"/>
              <a:gd name="connsiteY21" fmla="*/ 254333 h 2714615"/>
              <a:gd name="connsiteX22" fmla="*/ 952273 w 1792391"/>
              <a:gd name="connsiteY22" fmla="*/ 256085 h 2714615"/>
              <a:gd name="connsiteX23" fmla="*/ 954027 w 1792391"/>
              <a:gd name="connsiteY23" fmla="*/ 260818 h 2714615"/>
              <a:gd name="connsiteX24" fmla="*/ 958117 w 1792391"/>
              <a:gd name="connsiteY24" fmla="*/ 312209 h 2714615"/>
              <a:gd name="connsiteX25" fmla="*/ 959090 w 1792391"/>
              <a:gd name="connsiteY25" fmla="*/ 327043 h 2714615"/>
              <a:gd name="connsiteX26" fmla="*/ 959870 w 1792391"/>
              <a:gd name="connsiteY26" fmla="*/ 323276 h 2714615"/>
              <a:gd name="connsiteX27" fmla="*/ 1177212 w 1792391"/>
              <a:gd name="connsiteY27" fmla="*/ 267187 h 2714615"/>
              <a:gd name="connsiteX28" fmla="*/ 1315097 w 1792391"/>
              <a:gd name="connsiteY28" fmla="*/ 299321 h 2714615"/>
              <a:gd name="connsiteX29" fmla="*/ 1426105 w 1792391"/>
              <a:gd name="connsiteY29" fmla="*/ 358915 h 2714615"/>
              <a:gd name="connsiteX30" fmla="*/ 1571584 w 1792391"/>
              <a:gd name="connsiteY30" fmla="*/ 357747 h 2714615"/>
              <a:gd name="connsiteX31" fmla="*/ 1608977 w 1792391"/>
              <a:gd name="connsiteY31" fmla="*/ 336713 h 2714615"/>
              <a:gd name="connsiteX32" fmla="*/ 1687267 w 1792391"/>
              <a:gd name="connsiteY32" fmla="*/ 344893 h 2714615"/>
              <a:gd name="connsiteX33" fmla="*/ 1715895 w 1792391"/>
              <a:gd name="connsiteY33" fmla="*/ 348399 h 2714615"/>
              <a:gd name="connsiteX34" fmla="*/ 1724659 w 1792391"/>
              <a:gd name="connsiteY34" fmla="*/ 350151 h 2714615"/>
              <a:gd name="connsiteX35" fmla="*/ 1758546 w 1792391"/>
              <a:gd name="connsiteY35" fmla="*/ 372937 h 2714615"/>
              <a:gd name="connsiteX36" fmla="*/ 1761467 w 1792391"/>
              <a:gd name="connsiteY36" fmla="*/ 403318 h 2714615"/>
              <a:gd name="connsiteX37" fmla="*/ 1735176 w 1792391"/>
              <a:gd name="connsiteY37" fmla="*/ 434868 h 2714615"/>
              <a:gd name="connsiteX38" fmla="*/ 1710053 w 1792391"/>
              <a:gd name="connsiteY38" fmla="*/ 430194 h 2714615"/>
              <a:gd name="connsiteX39" fmla="*/ 1686683 w 1792391"/>
              <a:gd name="connsiteY39" fmla="*/ 425520 h 2714615"/>
              <a:gd name="connsiteX40" fmla="*/ 1649875 w 1792391"/>
              <a:gd name="connsiteY40" fmla="*/ 469339 h 2714615"/>
              <a:gd name="connsiteX41" fmla="*/ 1656886 w 1792391"/>
              <a:gd name="connsiteY41" fmla="*/ 516080 h 2714615"/>
              <a:gd name="connsiteX42" fmla="*/ 1656906 w 1792391"/>
              <a:gd name="connsiteY42" fmla="*/ 517822 h 2714615"/>
              <a:gd name="connsiteX43" fmla="*/ 1657471 w 1792391"/>
              <a:gd name="connsiteY43" fmla="*/ 516079 h 2714615"/>
              <a:gd name="connsiteX44" fmla="*/ 1667986 w 1792391"/>
              <a:gd name="connsiteY44" fmla="*/ 515495 h 2714615"/>
              <a:gd name="connsiteX45" fmla="*/ 1687266 w 1792391"/>
              <a:gd name="connsiteY45" fmla="*/ 495630 h 2714615"/>
              <a:gd name="connsiteX46" fmla="*/ 1696021 w 1792391"/>
              <a:gd name="connsiteY46" fmla="*/ 489277 h 2714615"/>
              <a:gd name="connsiteX47" fmla="*/ 1721737 w 1792391"/>
              <a:gd name="connsiteY47" fmla="*/ 499136 h 2714615"/>
              <a:gd name="connsiteX48" fmla="*/ 1728749 w 1792391"/>
              <a:gd name="connsiteY48" fmla="*/ 518416 h 2714615"/>
              <a:gd name="connsiteX49" fmla="*/ 1689019 w 1792391"/>
              <a:gd name="connsiteY49" fmla="*/ 570415 h 2714615"/>
              <a:gd name="connsiteX50" fmla="*/ 1683761 w 1792391"/>
              <a:gd name="connsiteY50" fmla="*/ 579763 h 2714615"/>
              <a:gd name="connsiteX51" fmla="*/ 1683178 w 1792391"/>
              <a:gd name="connsiteY51" fmla="*/ 579763 h 2714615"/>
              <a:gd name="connsiteX52" fmla="*/ 1683177 w 1792391"/>
              <a:gd name="connsiteY52" fmla="*/ 579763 h 2714615"/>
              <a:gd name="connsiteX53" fmla="*/ 1682501 w 1792391"/>
              <a:gd name="connsiteY53" fmla="*/ 579532 h 2714615"/>
              <a:gd name="connsiteX54" fmla="*/ 1682879 w 1792391"/>
              <a:gd name="connsiteY54" fmla="*/ 579987 h 2714615"/>
              <a:gd name="connsiteX55" fmla="*/ 1683178 w 1792391"/>
              <a:gd name="connsiteY55" fmla="*/ 579763 h 2714615"/>
              <a:gd name="connsiteX56" fmla="*/ 1712975 w 1792391"/>
              <a:gd name="connsiteY56" fmla="*/ 610729 h 2714615"/>
              <a:gd name="connsiteX57" fmla="*/ 1720570 w 1792391"/>
              <a:gd name="connsiteY57" fmla="*/ 767893 h 2714615"/>
              <a:gd name="connsiteX58" fmla="*/ 1764390 w 1792391"/>
              <a:gd name="connsiteY58" fmla="*/ 793600 h 2714615"/>
              <a:gd name="connsiteX59" fmla="*/ 1788928 w 1792391"/>
              <a:gd name="connsiteY59" fmla="*/ 795353 h 2714615"/>
              <a:gd name="connsiteX60" fmla="*/ 1780749 w 1792391"/>
              <a:gd name="connsiteY60" fmla="*/ 835667 h 2714615"/>
              <a:gd name="connsiteX61" fmla="*/ 1701874 w 1792391"/>
              <a:gd name="connsiteY61" fmla="*/ 790095 h 2714615"/>
              <a:gd name="connsiteX62" fmla="*/ 1693695 w 1792391"/>
              <a:gd name="connsiteY62" fmla="*/ 719984 h 2714615"/>
              <a:gd name="connsiteX63" fmla="*/ 1681426 w 1792391"/>
              <a:gd name="connsiteY63" fmla="*/ 705962 h 2714615"/>
              <a:gd name="connsiteX64" fmla="*/ 1675583 w 1792391"/>
              <a:gd name="connsiteY64" fmla="*/ 722905 h 2714615"/>
              <a:gd name="connsiteX65" fmla="*/ 1684931 w 1792391"/>
              <a:gd name="connsiteY65" fmla="*/ 819308 h 2714615"/>
              <a:gd name="connsiteX66" fmla="*/ 1682594 w 1792391"/>
              <a:gd name="connsiteY66" fmla="*/ 850857 h 2714615"/>
              <a:gd name="connsiteX67" fmla="*/ 1667988 w 1792391"/>
              <a:gd name="connsiteY67" fmla="*/ 859037 h 2714615"/>
              <a:gd name="connsiteX68" fmla="*/ 1648707 w 1792391"/>
              <a:gd name="connsiteY68" fmla="*/ 859037 h 2714615"/>
              <a:gd name="connsiteX69" fmla="*/ 1644033 w 1792391"/>
              <a:gd name="connsiteY69" fmla="*/ 790679 h 2714615"/>
              <a:gd name="connsiteX70" fmla="*/ 1646955 w 1792391"/>
              <a:gd name="connsiteY70" fmla="*/ 715894 h 2714615"/>
              <a:gd name="connsiteX71" fmla="*/ 1635269 w 1792391"/>
              <a:gd name="connsiteY71" fmla="*/ 736343 h 2714615"/>
              <a:gd name="connsiteX72" fmla="*/ 1627674 w 1792391"/>
              <a:gd name="connsiteY72" fmla="*/ 801780 h 2714615"/>
              <a:gd name="connsiteX73" fmla="*/ 1614821 w 1792391"/>
              <a:gd name="connsiteY73" fmla="*/ 825150 h 2714615"/>
              <a:gd name="connsiteX74" fmla="*/ 1595539 w 1792391"/>
              <a:gd name="connsiteY74" fmla="*/ 840341 h 2714615"/>
              <a:gd name="connsiteX75" fmla="*/ 1569832 w 1792391"/>
              <a:gd name="connsiteY75" fmla="*/ 843846 h 2714615"/>
              <a:gd name="connsiteX76" fmla="*/ 1535945 w 1792391"/>
              <a:gd name="connsiteY76" fmla="*/ 812881 h 2714615"/>
              <a:gd name="connsiteX77" fmla="*/ 1544125 w 1792391"/>
              <a:gd name="connsiteY77" fmla="*/ 791263 h 2714615"/>
              <a:gd name="connsiteX78" fmla="*/ 1570416 w 1792391"/>
              <a:gd name="connsiteY78" fmla="*/ 793600 h 2714615"/>
              <a:gd name="connsiteX79" fmla="*/ 1604304 w 1792391"/>
              <a:gd name="connsiteY79" fmla="*/ 781331 h 2714615"/>
              <a:gd name="connsiteX80" fmla="*/ 1610731 w 1792391"/>
              <a:gd name="connsiteY80" fmla="*/ 725827 h 2714615"/>
              <a:gd name="connsiteX81" fmla="*/ 1611315 w 1792391"/>
              <a:gd name="connsiteY81" fmla="*/ 609560 h 2714615"/>
              <a:gd name="connsiteX82" fmla="*/ 1639359 w 1792391"/>
              <a:gd name="connsiteY82" fmla="*/ 580347 h 2714615"/>
              <a:gd name="connsiteX83" fmla="*/ 1648707 w 1792391"/>
              <a:gd name="connsiteY83" fmla="*/ 580347 h 2714615"/>
              <a:gd name="connsiteX84" fmla="*/ 1649292 w 1792391"/>
              <a:gd name="connsiteY84" fmla="*/ 580347 h 2714615"/>
              <a:gd name="connsiteX85" fmla="*/ 1650010 w 1792391"/>
              <a:gd name="connsiteY85" fmla="*/ 580759 h 2714615"/>
              <a:gd name="connsiteX86" fmla="*/ 1649875 w 1792391"/>
              <a:gd name="connsiteY86" fmla="*/ 580347 h 2714615"/>
              <a:gd name="connsiteX87" fmla="*/ 1650022 w 1792391"/>
              <a:gd name="connsiteY87" fmla="*/ 579910 h 2714615"/>
              <a:gd name="connsiteX88" fmla="*/ 1649290 w 1792391"/>
              <a:gd name="connsiteY88" fmla="*/ 579764 h 2714615"/>
              <a:gd name="connsiteX89" fmla="*/ 1635852 w 1792391"/>
              <a:gd name="connsiteY89" fmla="*/ 569247 h 2714615"/>
              <a:gd name="connsiteX90" fmla="*/ 1597876 w 1792391"/>
              <a:gd name="connsiteY90" fmla="*/ 500305 h 2714615"/>
              <a:gd name="connsiteX91" fmla="*/ 1619493 w 1792391"/>
              <a:gd name="connsiteY91" fmla="*/ 425520 h 2714615"/>
              <a:gd name="connsiteX92" fmla="*/ 1621830 w 1792391"/>
              <a:gd name="connsiteY92" fmla="*/ 409745 h 2714615"/>
              <a:gd name="connsiteX93" fmla="*/ 1606056 w 1792391"/>
              <a:gd name="connsiteY93" fmla="*/ 410330 h 2714615"/>
              <a:gd name="connsiteX94" fmla="*/ 1514327 w 1792391"/>
              <a:gd name="connsiteY94" fmla="*/ 437790 h 2714615"/>
              <a:gd name="connsiteX95" fmla="*/ 1363005 w 1792391"/>
              <a:gd name="connsiteY95" fmla="*/ 427273 h 2714615"/>
              <a:gd name="connsiteX96" fmla="*/ 1288805 w 1792391"/>
              <a:gd name="connsiteY96" fmla="*/ 400397 h 2714615"/>
              <a:gd name="connsiteX97" fmla="*/ 1204088 w 1792391"/>
              <a:gd name="connsiteY97" fmla="*/ 396892 h 2714615"/>
              <a:gd name="connsiteX98" fmla="*/ 1140989 w 1792391"/>
              <a:gd name="connsiteY98" fmla="*/ 402734 h 2714615"/>
              <a:gd name="connsiteX99" fmla="*/ 1029396 w 1792391"/>
              <a:gd name="connsiteY99" fmla="*/ 411498 h 2714615"/>
              <a:gd name="connsiteX100" fmla="*/ 960454 w 1792391"/>
              <a:gd name="connsiteY100" fmla="*/ 444216 h 2714615"/>
              <a:gd name="connsiteX101" fmla="*/ 959869 w 1792391"/>
              <a:gd name="connsiteY101" fmla="*/ 441542 h 2714615"/>
              <a:gd name="connsiteX102" fmla="*/ 959869 w 1792391"/>
              <a:gd name="connsiteY102" fmla="*/ 480773 h 2714615"/>
              <a:gd name="connsiteX103" fmla="*/ 951179 w 1792391"/>
              <a:gd name="connsiteY103" fmla="*/ 528138 h 2714615"/>
              <a:gd name="connsiteX104" fmla="*/ 944062 w 1792391"/>
              <a:gd name="connsiteY104" fmla="*/ 533364 h 2714615"/>
              <a:gd name="connsiteX105" fmla="*/ 944679 w 1792391"/>
              <a:gd name="connsiteY105" fmla="*/ 534776 h 2714615"/>
              <a:gd name="connsiteX106" fmla="*/ 943543 w 1792391"/>
              <a:gd name="connsiteY106" fmla="*/ 534316 h 2714615"/>
              <a:gd name="connsiteX107" fmla="*/ 944094 w 1792391"/>
              <a:gd name="connsiteY107" fmla="*/ 534775 h 2714615"/>
              <a:gd name="connsiteX108" fmla="*/ 948768 w 1792391"/>
              <a:gd name="connsiteY108" fmla="*/ 542371 h 2714615"/>
              <a:gd name="connsiteX109" fmla="*/ 952858 w 1792391"/>
              <a:gd name="connsiteY109" fmla="*/ 545876 h 2714615"/>
              <a:gd name="connsiteX110" fmla="*/ 956363 w 1792391"/>
              <a:gd name="connsiteY110" fmla="*/ 567494 h 2714615"/>
              <a:gd name="connsiteX111" fmla="*/ 955779 w 1792391"/>
              <a:gd name="connsiteY111" fmla="*/ 815802 h 2714615"/>
              <a:gd name="connsiteX112" fmla="*/ 955779 w 1792391"/>
              <a:gd name="connsiteY112" fmla="*/ 920968 h 2714615"/>
              <a:gd name="connsiteX113" fmla="*/ 954611 w 1792391"/>
              <a:gd name="connsiteY113" fmla="*/ 1043077 h 2714615"/>
              <a:gd name="connsiteX114" fmla="*/ 954026 w 1792391"/>
              <a:gd name="connsiteY114" fmla="*/ 1353317 h 2714615"/>
              <a:gd name="connsiteX115" fmla="*/ 954026 w 1792391"/>
              <a:gd name="connsiteY115" fmla="*/ 1497628 h 2714615"/>
              <a:gd name="connsiteX116" fmla="*/ 952274 w 1792391"/>
              <a:gd name="connsiteY116" fmla="*/ 1522166 h 2714615"/>
              <a:gd name="connsiteX117" fmla="*/ 952274 w 1792391"/>
              <a:gd name="connsiteY117" fmla="*/ 1862204 h 2714615"/>
              <a:gd name="connsiteX118" fmla="*/ 952274 w 1792391"/>
              <a:gd name="connsiteY118" fmla="*/ 1894338 h 2714615"/>
              <a:gd name="connsiteX119" fmla="*/ 952274 w 1792391"/>
              <a:gd name="connsiteY119" fmla="*/ 1919461 h 2714615"/>
              <a:gd name="connsiteX120" fmla="*/ 952274 w 1792391"/>
              <a:gd name="connsiteY120" fmla="*/ 2238464 h 2714615"/>
              <a:gd name="connsiteX121" fmla="*/ 952274 w 1792391"/>
              <a:gd name="connsiteY121" fmla="*/ 2265924 h 2714615"/>
              <a:gd name="connsiteX122" fmla="*/ 950521 w 1792391"/>
              <a:gd name="connsiteY122" fmla="*/ 2281115 h 2714615"/>
              <a:gd name="connsiteX123" fmla="*/ 947492 w 1792391"/>
              <a:gd name="connsiteY123" fmla="*/ 2282147 h 2714615"/>
              <a:gd name="connsiteX124" fmla="*/ 948768 w 1792391"/>
              <a:gd name="connsiteY124" fmla="*/ 2282866 h 2714615"/>
              <a:gd name="connsiteX125" fmla="*/ 952110 w 1792391"/>
              <a:gd name="connsiteY125" fmla="*/ 2286765 h 2714615"/>
              <a:gd name="connsiteX126" fmla="*/ 952274 w 1792391"/>
              <a:gd name="connsiteY126" fmla="*/ 2286372 h 2714615"/>
              <a:gd name="connsiteX127" fmla="*/ 960454 w 1792391"/>
              <a:gd name="connsiteY127" fmla="*/ 2288125 h 2714615"/>
              <a:gd name="connsiteX128" fmla="*/ 998430 w 1792391"/>
              <a:gd name="connsiteY128" fmla="*/ 2326686 h 2714615"/>
              <a:gd name="connsiteX129" fmla="*/ 997262 w 1792391"/>
              <a:gd name="connsiteY129" fmla="*/ 2347136 h 2714615"/>
              <a:gd name="connsiteX130" fmla="*/ 962791 w 1792391"/>
              <a:gd name="connsiteY130" fmla="*/ 2376349 h 2714615"/>
              <a:gd name="connsiteX131" fmla="*/ 1020632 w 1792391"/>
              <a:gd name="connsiteY131" fmla="*/ 2381023 h 2714615"/>
              <a:gd name="connsiteX132" fmla="*/ 1254334 w 1792391"/>
              <a:gd name="connsiteY132" fmla="*/ 2407899 h 2714615"/>
              <a:gd name="connsiteX133" fmla="*/ 1308669 w 1792391"/>
              <a:gd name="connsiteY133" fmla="*/ 2423089 h 2714615"/>
              <a:gd name="connsiteX134" fmla="*/ 1341972 w 1792391"/>
              <a:gd name="connsiteY134" fmla="*/ 2471582 h 2714615"/>
              <a:gd name="connsiteX135" fmla="*/ 1341718 w 1792391"/>
              <a:gd name="connsiteY135" fmla="*/ 2471837 h 2714615"/>
              <a:gd name="connsiteX136" fmla="*/ 1386373 w 1792391"/>
              <a:gd name="connsiteY136" fmla="*/ 2484289 h 2714615"/>
              <a:gd name="connsiteX137" fmla="*/ 1405653 w 1792391"/>
              <a:gd name="connsiteY137" fmla="*/ 2520658 h 2714615"/>
              <a:gd name="connsiteX138" fmla="*/ 1404485 w 1792391"/>
              <a:gd name="connsiteY138" fmla="*/ 2635173 h 2714615"/>
              <a:gd name="connsiteX139" fmla="*/ 1391631 w 1792391"/>
              <a:gd name="connsiteY139" fmla="*/ 2650364 h 2714615"/>
              <a:gd name="connsiteX140" fmla="*/ 1282376 w 1792391"/>
              <a:gd name="connsiteY140" fmla="*/ 2687172 h 2714615"/>
              <a:gd name="connsiteX141" fmla="*/ 1120537 w 1792391"/>
              <a:gd name="connsiteY141" fmla="*/ 2706453 h 2714615"/>
              <a:gd name="connsiteX142" fmla="*/ 767647 w 1792391"/>
              <a:gd name="connsiteY142" fmla="*/ 2711711 h 2714615"/>
              <a:gd name="connsiteX143" fmla="*/ 463250 w 1792391"/>
              <a:gd name="connsiteY143" fmla="*/ 2675487 h 2714615"/>
              <a:gd name="connsiteX144" fmla="*/ 446891 w 1792391"/>
              <a:gd name="connsiteY144" fmla="*/ 2670813 h 2714615"/>
              <a:gd name="connsiteX145" fmla="*/ 386713 w 1792391"/>
              <a:gd name="connsiteY145" fmla="*/ 2587849 h 2714615"/>
              <a:gd name="connsiteX146" fmla="*/ 386713 w 1792391"/>
              <a:gd name="connsiteY146" fmla="*/ 2523580 h 2714615"/>
              <a:gd name="connsiteX147" fmla="*/ 401319 w 1792391"/>
              <a:gd name="connsiteY147" fmla="*/ 2493783 h 2714615"/>
              <a:gd name="connsiteX148" fmla="*/ 403603 w 1792391"/>
              <a:gd name="connsiteY148" fmla="*/ 2492715 h 2714615"/>
              <a:gd name="connsiteX149" fmla="*/ 415854 w 1792391"/>
              <a:gd name="connsiteY149" fmla="*/ 2480785 h 2714615"/>
              <a:gd name="connsiteX150" fmla="*/ 434623 w 1792391"/>
              <a:gd name="connsiteY150" fmla="*/ 2475088 h 2714615"/>
              <a:gd name="connsiteX151" fmla="*/ 451567 w 1792391"/>
              <a:gd name="connsiteY151" fmla="*/ 2455807 h 2714615"/>
              <a:gd name="connsiteX152" fmla="*/ 480195 w 1792391"/>
              <a:gd name="connsiteY152" fmla="*/ 2427763 h 2714615"/>
              <a:gd name="connsiteX153" fmla="*/ 581271 w 1792391"/>
              <a:gd name="connsiteY153" fmla="*/ 2400303 h 2714615"/>
              <a:gd name="connsiteX154" fmla="*/ 765313 w 1792391"/>
              <a:gd name="connsiteY154" fmla="*/ 2380438 h 2714615"/>
              <a:gd name="connsiteX155" fmla="*/ 826075 w 1792391"/>
              <a:gd name="connsiteY155" fmla="*/ 2377517 h 2714615"/>
              <a:gd name="connsiteX156" fmla="*/ 800368 w 1792391"/>
              <a:gd name="connsiteY156" fmla="*/ 2351226 h 2714615"/>
              <a:gd name="connsiteX157" fmla="*/ 798615 w 1792391"/>
              <a:gd name="connsiteY157" fmla="*/ 2320259 h 2714615"/>
              <a:gd name="connsiteX158" fmla="*/ 817092 w 1792391"/>
              <a:gd name="connsiteY158" fmla="*/ 2299372 h 2714615"/>
              <a:gd name="connsiteX159" fmla="*/ 839100 w 1792391"/>
              <a:gd name="connsiteY159" fmla="*/ 2283171 h 2714615"/>
              <a:gd name="connsiteX160" fmla="*/ 838343 w 1792391"/>
              <a:gd name="connsiteY160" fmla="*/ 2282868 h 2714615"/>
              <a:gd name="connsiteX161" fmla="*/ 838927 w 1792391"/>
              <a:gd name="connsiteY161" fmla="*/ 2241385 h 2714615"/>
              <a:gd name="connsiteX162" fmla="*/ 838927 w 1792391"/>
              <a:gd name="connsiteY162" fmla="*/ 624751 h 2714615"/>
              <a:gd name="connsiteX163" fmla="*/ 838927 w 1792391"/>
              <a:gd name="connsiteY163" fmla="*/ 559314 h 2714615"/>
              <a:gd name="connsiteX164" fmla="*/ 846177 w 1792391"/>
              <a:gd name="connsiteY164" fmla="*/ 532550 h 2714615"/>
              <a:gd name="connsiteX165" fmla="*/ 836929 w 1792391"/>
              <a:gd name="connsiteY165" fmla="*/ 522775 h 2714615"/>
              <a:gd name="connsiteX166" fmla="*/ 831917 w 1792391"/>
              <a:gd name="connsiteY166" fmla="*/ 480088 h 2714615"/>
              <a:gd name="connsiteX167" fmla="*/ 831917 w 1792391"/>
              <a:gd name="connsiteY167" fmla="*/ 444217 h 2714615"/>
              <a:gd name="connsiteX168" fmla="*/ 706887 w 1792391"/>
              <a:gd name="connsiteY168" fmla="*/ 406240 h 2714615"/>
              <a:gd name="connsiteX169" fmla="*/ 542711 w 1792391"/>
              <a:gd name="connsiteY169" fmla="*/ 392802 h 2714615"/>
              <a:gd name="connsiteX170" fmla="*/ 414175 w 1792391"/>
              <a:gd name="connsiteY170" fmla="*/ 432531 h 2714615"/>
              <a:gd name="connsiteX171" fmla="*/ 262269 w 1792391"/>
              <a:gd name="connsiteY171" fmla="*/ 433700 h 2714615"/>
              <a:gd name="connsiteX172" fmla="*/ 181642 w 1792391"/>
              <a:gd name="connsiteY172" fmla="*/ 409161 h 2714615"/>
              <a:gd name="connsiteX173" fmla="*/ 169957 w 1792391"/>
              <a:gd name="connsiteY173" fmla="*/ 409746 h 2714615"/>
              <a:gd name="connsiteX174" fmla="*/ 171125 w 1792391"/>
              <a:gd name="connsiteY174" fmla="*/ 422015 h 2714615"/>
              <a:gd name="connsiteX175" fmla="*/ 192743 w 1792391"/>
              <a:gd name="connsiteY175" fmla="*/ 481609 h 2714615"/>
              <a:gd name="connsiteX176" fmla="*/ 160024 w 1792391"/>
              <a:gd name="connsiteY176" fmla="*/ 568663 h 2714615"/>
              <a:gd name="connsiteX177" fmla="*/ 176383 w 1792391"/>
              <a:gd name="connsiteY177" fmla="*/ 579179 h 2714615"/>
              <a:gd name="connsiteX178" fmla="*/ 174356 w 1792391"/>
              <a:gd name="connsiteY178" fmla="*/ 579650 h 2714615"/>
              <a:gd name="connsiteX179" fmla="*/ 175216 w 1792391"/>
              <a:gd name="connsiteY179" fmla="*/ 579763 h 2714615"/>
              <a:gd name="connsiteX180" fmla="*/ 175800 w 1792391"/>
              <a:gd name="connsiteY180" fmla="*/ 583269 h 2714615"/>
              <a:gd name="connsiteX181" fmla="*/ 176280 w 1792391"/>
              <a:gd name="connsiteY181" fmla="*/ 602080 h 2714615"/>
              <a:gd name="connsiteX182" fmla="*/ 176384 w 1792391"/>
              <a:gd name="connsiteY182" fmla="*/ 606885 h 2714615"/>
              <a:gd name="connsiteX183" fmla="*/ 176384 w 1792391"/>
              <a:gd name="connsiteY183" fmla="*/ 583269 h 2714615"/>
              <a:gd name="connsiteX184" fmla="*/ 179889 w 1792391"/>
              <a:gd name="connsiteY184" fmla="*/ 619493 h 2714615"/>
              <a:gd name="connsiteX185" fmla="*/ 179889 w 1792391"/>
              <a:gd name="connsiteY185" fmla="*/ 685514 h 2714615"/>
              <a:gd name="connsiteX186" fmla="*/ 179164 w 1792391"/>
              <a:gd name="connsiteY186" fmla="*/ 682214 h 2714615"/>
              <a:gd name="connsiteX187" fmla="*/ 179306 w 1792391"/>
              <a:gd name="connsiteY187" fmla="*/ 685515 h 2714615"/>
              <a:gd name="connsiteX188" fmla="*/ 190991 w 1792391"/>
              <a:gd name="connsiteY188" fmla="*/ 779580 h 2714615"/>
              <a:gd name="connsiteX189" fmla="*/ 220788 w 1792391"/>
              <a:gd name="connsiteY189" fmla="*/ 791265 h 2714615"/>
              <a:gd name="connsiteX190" fmla="*/ 224293 w 1792391"/>
              <a:gd name="connsiteY190" fmla="*/ 790680 h 2714615"/>
              <a:gd name="connsiteX191" fmla="*/ 254674 w 1792391"/>
              <a:gd name="connsiteY191" fmla="*/ 790680 h 2714615"/>
              <a:gd name="connsiteX192" fmla="*/ 254674 w 1792391"/>
              <a:gd name="connsiteY192" fmla="*/ 816972 h 2714615"/>
              <a:gd name="connsiteX193" fmla="*/ 243574 w 1792391"/>
              <a:gd name="connsiteY193" fmla="*/ 832162 h 2714615"/>
              <a:gd name="connsiteX194" fmla="*/ 171710 w 1792391"/>
              <a:gd name="connsiteY194" fmla="*/ 809377 h 2714615"/>
              <a:gd name="connsiteX195" fmla="*/ 160609 w 1792391"/>
              <a:gd name="connsiteY195" fmla="*/ 729918 h 2714615"/>
              <a:gd name="connsiteX196" fmla="*/ 158272 w 1792391"/>
              <a:gd name="connsiteY196" fmla="*/ 718817 h 2714615"/>
              <a:gd name="connsiteX197" fmla="*/ 144835 w 1792391"/>
              <a:gd name="connsiteY197" fmla="*/ 705379 h 2714615"/>
              <a:gd name="connsiteX198" fmla="*/ 141329 w 1792391"/>
              <a:gd name="connsiteY198" fmla="*/ 721154 h 2714615"/>
              <a:gd name="connsiteX199" fmla="*/ 149509 w 1792391"/>
              <a:gd name="connsiteY199" fmla="*/ 825151 h 2714615"/>
              <a:gd name="connsiteX200" fmla="*/ 145419 w 1792391"/>
              <a:gd name="connsiteY200" fmla="*/ 846769 h 2714615"/>
              <a:gd name="connsiteX201" fmla="*/ 119127 w 1792391"/>
              <a:gd name="connsiteY201" fmla="*/ 854364 h 2714615"/>
              <a:gd name="connsiteX202" fmla="*/ 108026 w 1792391"/>
              <a:gd name="connsiteY202" fmla="*/ 847353 h 2714615"/>
              <a:gd name="connsiteX203" fmla="*/ 109779 w 1792391"/>
              <a:gd name="connsiteY203" fmla="*/ 795354 h 2714615"/>
              <a:gd name="connsiteX204" fmla="*/ 115038 w 1792391"/>
              <a:gd name="connsiteY204" fmla="*/ 713559 h 2714615"/>
              <a:gd name="connsiteX205" fmla="*/ 110363 w 1792391"/>
              <a:gd name="connsiteY205" fmla="*/ 704795 h 2714615"/>
              <a:gd name="connsiteX206" fmla="*/ 100431 w 1792391"/>
              <a:gd name="connsiteY206" fmla="*/ 711222 h 2714615"/>
              <a:gd name="connsiteX207" fmla="*/ 92836 w 1792391"/>
              <a:gd name="connsiteY207" fmla="*/ 749198 h 2714615"/>
              <a:gd name="connsiteX208" fmla="*/ 88162 w 1792391"/>
              <a:gd name="connsiteY208" fmla="*/ 795939 h 2714615"/>
              <a:gd name="connsiteX209" fmla="*/ 25061 w 1792391"/>
              <a:gd name="connsiteY209" fmla="*/ 839758 h 2714615"/>
              <a:gd name="connsiteX210" fmla="*/ 523 w 1792391"/>
              <a:gd name="connsiteY210" fmla="*/ 812298 h 2714615"/>
              <a:gd name="connsiteX211" fmla="*/ 1691 w 1792391"/>
              <a:gd name="connsiteY211" fmla="*/ 798276 h 2714615"/>
              <a:gd name="connsiteX212" fmla="*/ 9286 w 1792391"/>
              <a:gd name="connsiteY212" fmla="*/ 783085 h 2714615"/>
              <a:gd name="connsiteX213" fmla="*/ 35578 w 1792391"/>
              <a:gd name="connsiteY213" fmla="*/ 790680 h 2714615"/>
              <a:gd name="connsiteX214" fmla="*/ 69466 w 1792391"/>
              <a:gd name="connsiteY214" fmla="*/ 772568 h 2714615"/>
              <a:gd name="connsiteX215" fmla="*/ 77645 w 1792391"/>
              <a:gd name="connsiteY215" fmla="*/ 689020 h 2714615"/>
              <a:gd name="connsiteX216" fmla="*/ 77645 w 1792391"/>
              <a:gd name="connsiteY216" fmla="*/ 600797 h 2714615"/>
              <a:gd name="connsiteX217" fmla="*/ 104521 w 1792391"/>
              <a:gd name="connsiteY217" fmla="*/ 572168 h 2714615"/>
              <a:gd name="connsiteX218" fmla="*/ 108974 w 1792391"/>
              <a:gd name="connsiteY218" fmla="*/ 571782 h 2714615"/>
              <a:gd name="connsiteX219" fmla="*/ 63038 w 1792391"/>
              <a:gd name="connsiteY219" fmla="*/ 513159 h 2714615"/>
              <a:gd name="connsiteX220" fmla="*/ 63038 w 1792391"/>
              <a:gd name="connsiteY220" fmla="*/ 503226 h 2714615"/>
              <a:gd name="connsiteX221" fmla="*/ 87577 w 1792391"/>
              <a:gd name="connsiteY221" fmla="*/ 489788 h 2714615"/>
              <a:gd name="connsiteX222" fmla="*/ 109778 w 1792391"/>
              <a:gd name="connsiteY222" fmla="*/ 500305 h 2714615"/>
              <a:gd name="connsiteX223" fmla="*/ 139575 w 1792391"/>
              <a:gd name="connsiteY223" fmla="*/ 504979 h 2714615"/>
              <a:gd name="connsiteX224" fmla="*/ 146002 w 1792391"/>
              <a:gd name="connsiteY224" fmla="*/ 486283 h 2714615"/>
              <a:gd name="connsiteX225" fmla="*/ 99846 w 1792391"/>
              <a:gd name="connsiteY225" fmla="*/ 420262 h 2714615"/>
              <a:gd name="connsiteX226" fmla="*/ 82903 w 1792391"/>
              <a:gd name="connsiteY226" fmla="*/ 428442 h 2714615"/>
              <a:gd name="connsiteX227" fmla="*/ 56027 w 1792391"/>
              <a:gd name="connsiteY227" fmla="*/ 433116 h 2714615"/>
              <a:gd name="connsiteX228" fmla="*/ 29151 w 1792391"/>
              <a:gd name="connsiteY228" fmla="*/ 399813 h 2714615"/>
              <a:gd name="connsiteX229" fmla="*/ 33825 w 1792391"/>
              <a:gd name="connsiteY229" fmla="*/ 370599 h 2714615"/>
              <a:gd name="connsiteX230" fmla="*/ 66543 w 1792391"/>
              <a:gd name="connsiteY230" fmla="*/ 349566 h 2714615"/>
              <a:gd name="connsiteX231" fmla="*/ 78229 w 1792391"/>
              <a:gd name="connsiteY231" fmla="*/ 349566 h 2714615"/>
              <a:gd name="connsiteX232" fmla="*/ 99262 w 1792391"/>
              <a:gd name="connsiteY232" fmla="*/ 349566 h 2714615"/>
              <a:gd name="connsiteX233" fmla="*/ 192743 w 1792391"/>
              <a:gd name="connsiteY233" fmla="*/ 341387 h 2714615"/>
              <a:gd name="connsiteX234" fmla="*/ 283302 w 1792391"/>
              <a:gd name="connsiteY234" fmla="*/ 372936 h 2714615"/>
              <a:gd name="connsiteX235" fmla="*/ 415344 w 1792391"/>
              <a:gd name="connsiteY235" fmla="*/ 330286 h 2714615"/>
              <a:gd name="connsiteX236" fmla="*/ 544464 w 1792391"/>
              <a:gd name="connsiteY236" fmla="*/ 274197 h 2714615"/>
              <a:gd name="connsiteX237" fmla="*/ 724414 w 1792391"/>
              <a:gd name="connsiteY237" fmla="*/ 279456 h 2714615"/>
              <a:gd name="connsiteX238" fmla="*/ 831917 w 1792391"/>
              <a:gd name="connsiteY238" fmla="*/ 322106 h 2714615"/>
              <a:gd name="connsiteX239" fmla="*/ 832081 w 1792391"/>
              <a:gd name="connsiteY239" fmla="*/ 322962 h 2714615"/>
              <a:gd name="connsiteX240" fmla="*/ 832501 w 1792391"/>
              <a:gd name="connsiteY240" fmla="*/ 282060 h 2714615"/>
              <a:gd name="connsiteX241" fmla="*/ 850613 w 1792391"/>
              <a:gd name="connsiteY241" fmla="*/ 250540 h 2714615"/>
              <a:gd name="connsiteX242" fmla="*/ 855567 w 1792391"/>
              <a:gd name="connsiteY242" fmla="*/ 247115 h 2714615"/>
              <a:gd name="connsiteX243" fmla="*/ 850029 w 1792391"/>
              <a:gd name="connsiteY243" fmla="*/ 247906 h 2714615"/>
              <a:gd name="connsiteX244" fmla="*/ 850613 w 1792391"/>
              <a:gd name="connsiteY244" fmla="*/ 223367 h 2714615"/>
              <a:gd name="connsiteX245" fmla="*/ 831917 w 1792391"/>
              <a:gd name="connsiteY245" fmla="*/ 194739 h 2714615"/>
              <a:gd name="connsiteX246" fmla="*/ 822569 w 1792391"/>
              <a:gd name="connsiteY246" fmla="*/ 186559 h 2714615"/>
              <a:gd name="connsiteX247" fmla="*/ 831917 w 1792391"/>
              <a:gd name="connsiteY247" fmla="*/ 176627 h 2714615"/>
              <a:gd name="connsiteX248" fmla="*/ 844186 w 1792391"/>
              <a:gd name="connsiteY248" fmla="*/ 173121 h 2714615"/>
              <a:gd name="connsiteX249" fmla="*/ 865219 w 1792391"/>
              <a:gd name="connsiteY249" fmla="*/ 146830 h 2714615"/>
              <a:gd name="connsiteX250" fmla="*/ 865605 w 1792391"/>
              <a:gd name="connsiteY250" fmla="*/ 146598 h 2714615"/>
              <a:gd name="connsiteX251" fmla="*/ 862298 w 1792391"/>
              <a:gd name="connsiteY251" fmla="*/ 142741 h 2714615"/>
              <a:gd name="connsiteX252" fmla="*/ 862306 w 1792391"/>
              <a:gd name="connsiteY252" fmla="*/ 142729 h 2714615"/>
              <a:gd name="connsiteX253" fmla="*/ 861714 w 1792391"/>
              <a:gd name="connsiteY253" fmla="*/ 142740 h 2714615"/>
              <a:gd name="connsiteX254" fmla="*/ 821400 w 1792391"/>
              <a:gd name="connsiteY254" fmla="*/ 61528 h 2714615"/>
              <a:gd name="connsiteX255" fmla="*/ 895601 w 1792391"/>
              <a:gd name="connsiteY255" fmla="*/ 182 h 2714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Lst>
            <a:rect l="l" t="t" r="r" b="b"/>
            <a:pathLst>
              <a:path w="1792391" h="2714615">
                <a:moveTo>
                  <a:pt x="1680369" y="597054"/>
                </a:moveTo>
                <a:lnTo>
                  <a:pt x="1680558" y="597623"/>
                </a:lnTo>
                <a:lnTo>
                  <a:pt x="1680841" y="597291"/>
                </a:lnTo>
                <a:close/>
                <a:moveTo>
                  <a:pt x="1677130" y="595427"/>
                </a:moveTo>
                <a:lnTo>
                  <a:pt x="1678410" y="596070"/>
                </a:lnTo>
                <a:lnTo>
                  <a:pt x="1679043" y="595511"/>
                </a:lnTo>
                <a:close/>
                <a:moveTo>
                  <a:pt x="1679802" y="594979"/>
                </a:moveTo>
                <a:lnTo>
                  <a:pt x="1679752" y="595195"/>
                </a:lnTo>
                <a:lnTo>
                  <a:pt x="1680257" y="596716"/>
                </a:lnTo>
                <a:lnTo>
                  <a:pt x="1680257" y="596122"/>
                </a:lnTo>
                <a:close/>
                <a:moveTo>
                  <a:pt x="895601" y="182"/>
                </a:moveTo>
                <a:cubicBezTo>
                  <a:pt x="916634" y="-2155"/>
                  <a:pt x="949353" y="18294"/>
                  <a:pt x="961038" y="41079"/>
                </a:cubicBezTo>
                <a:cubicBezTo>
                  <a:pt x="976228" y="69124"/>
                  <a:pt x="973307" y="101258"/>
                  <a:pt x="954027" y="123459"/>
                </a:cubicBezTo>
                <a:lnTo>
                  <a:pt x="929241" y="142481"/>
                </a:lnTo>
                <a:lnTo>
                  <a:pt x="929487" y="142741"/>
                </a:lnTo>
                <a:lnTo>
                  <a:pt x="928915" y="142933"/>
                </a:lnTo>
                <a:cubicBezTo>
                  <a:pt x="929374" y="150221"/>
                  <a:pt x="929832" y="157508"/>
                  <a:pt x="930291" y="164796"/>
                </a:cubicBezTo>
                <a:cubicBezTo>
                  <a:pt x="933869" y="169908"/>
                  <a:pt x="940588" y="172829"/>
                  <a:pt x="950520" y="173706"/>
                </a:cubicBezTo>
                <a:cubicBezTo>
                  <a:pt x="957531" y="174290"/>
                  <a:pt x="966880" y="177795"/>
                  <a:pt x="967464" y="185975"/>
                </a:cubicBezTo>
                <a:cubicBezTo>
                  <a:pt x="968048" y="192986"/>
                  <a:pt x="959869" y="194154"/>
                  <a:pt x="954026" y="196491"/>
                </a:cubicBezTo>
                <a:cubicBezTo>
                  <a:pt x="935330" y="204671"/>
                  <a:pt x="933577" y="235637"/>
                  <a:pt x="951105" y="251996"/>
                </a:cubicBezTo>
                <a:cubicBezTo>
                  <a:pt x="952273" y="252580"/>
                  <a:pt x="952857" y="253748"/>
                  <a:pt x="952273" y="254333"/>
                </a:cubicBezTo>
                <a:cubicBezTo>
                  <a:pt x="952857" y="255501"/>
                  <a:pt x="952857" y="256085"/>
                  <a:pt x="952273" y="256085"/>
                </a:cubicBezTo>
                <a:cubicBezTo>
                  <a:pt x="952565" y="257166"/>
                  <a:pt x="953053" y="251464"/>
                  <a:pt x="954027" y="260818"/>
                </a:cubicBezTo>
                <a:cubicBezTo>
                  <a:pt x="961622" y="277263"/>
                  <a:pt x="956364" y="295080"/>
                  <a:pt x="958117" y="312209"/>
                </a:cubicBezTo>
                <a:cubicBezTo>
                  <a:pt x="958441" y="317154"/>
                  <a:pt x="958766" y="322098"/>
                  <a:pt x="959090" y="327043"/>
                </a:cubicBezTo>
                <a:lnTo>
                  <a:pt x="959870" y="323276"/>
                </a:lnTo>
                <a:cubicBezTo>
                  <a:pt x="1027643" y="287052"/>
                  <a:pt x="1099506" y="265434"/>
                  <a:pt x="1177212" y="267187"/>
                </a:cubicBezTo>
                <a:cubicBezTo>
                  <a:pt x="1225706" y="268356"/>
                  <a:pt x="1271277" y="278872"/>
                  <a:pt x="1315097" y="299321"/>
                </a:cubicBezTo>
                <a:cubicBezTo>
                  <a:pt x="1353073" y="317433"/>
                  <a:pt x="1389881" y="337298"/>
                  <a:pt x="1426105" y="358915"/>
                </a:cubicBezTo>
                <a:cubicBezTo>
                  <a:pt x="1475182" y="387544"/>
                  <a:pt x="1523676" y="376443"/>
                  <a:pt x="1571584" y="357747"/>
                </a:cubicBezTo>
                <a:cubicBezTo>
                  <a:pt x="1585022" y="352488"/>
                  <a:pt x="1596123" y="343140"/>
                  <a:pt x="1608977" y="336713"/>
                </a:cubicBezTo>
                <a:cubicBezTo>
                  <a:pt x="1636437" y="322107"/>
                  <a:pt x="1663897" y="325028"/>
                  <a:pt x="1687267" y="344893"/>
                </a:cubicBezTo>
                <a:cubicBezTo>
                  <a:pt x="1696031" y="351904"/>
                  <a:pt x="1703626" y="365342"/>
                  <a:pt x="1715895" y="348399"/>
                </a:cubicBezTo>
                <a:cubicBezTo>
                  <a:pt x="1716480" y="347230"/>
                  <a:pt x="1721738" y="348983"/>
                  <a:pt x="1724659" y="350151"/>
                </a:cubicBezTo>
                <a:cubicBezTo>
                  <a:pt x="1738681" y="353657"/>
                  <a:pt x="1748614" y="363005"/>
                  <a:pt x="1758546" y="372937"/>
                </a:cubicBezTo>
                <a:cubicBezTo>
                  <a:pt x="1767310" y="381701"/>
                  <a:pt x="1769063" y="391049"/>
                  <a:pt x="1761467" y="403318"/>
                </a:cubicBezTo>
                <a:cubicBezTo>
                  <a:pt x="1753872" y="415004"/>
                  <a:pt x="1746861" y="426689"/>
                  <a:pt x="1735176" y="434868"/>
                </a:cubicBezTo>
                <a:cubicBezTo>
                  <a:pt x="1725828" y="441879"/>
                  <a:pt x="1715895" y="445385"/>
                  <a:pt x="1710053" y="430194"/>
                </a:cubicBezTo>
                <a:cubicBezTo>
                  <a:pt x="1704795" y="417925"/>
                  <a:pt x="1697199" y="416756"/>
                  <a:pt x="1686683" y="425520"/>
                </a:cubicBezTo>
                <a:cubicBezTo>
                  <a:pt x="1672076" y="438374"/>
                  <a:pt x="1656886" y="450059"/>
                  <a:pt x="1649875" y="469339"/>
                </a:cubicBezTo>
                <a:cubicBezTo>
                  <a:pt x="1643448" y="486867"/>
                  <a:pt x="1643448" y="502058"/>
                  <a:pt x="1656886" y="516080"/>
                </a:cubicBezTo>
                <a:lnTo>
                  <a:pt x="1656906" y="517822"/>
                </a:lnTo>
                <a:lnTo>
                  <a:pt x="1657471" y="516079"/>
                </a:lnTo>
                <a:lnTo>
                  <a:pt x="1667986" y="515495"/>
                </a:lnTo>
                <a:cubicBezTo>
                  <a:pt x="1673244" y="507900"/>
                  <a:pt x="1681424" y="503226"/>
                  <a:pt x="1687266" y="495630"/>
                </a:cubicBezTo>
                <a:cubicBezTo>
                  <a:pt x="1690188" y="491833"/>
                  <a:pt x="1693109" y="489934"/>
                  <a:pt x="1696021" y="489277"/>
                </a:cubicBezTo>
                <a:cubicBezTo>
                  <a:pt x="1704758" y="487305"/>
                  <a:pt x="1713412" y="496507"/>
                  <a:pt x="1721737" y="499136"/>
                </a:cubicBezTo>
                <a:cubicBezTo>
                  <a:pt x="1732254" y="502642"/>
                  <a:pt x="1734007" y="509653"/>
                  <a:pt x="1728749" y="518416"/>
                </a:cubicBezTo>
                <a:cubicBezTo>
                  <a:pt x="1716479" y="536528"/>
                  <a:pt x="1713558" y="561651"/>
                  <a:pt x="1689019" y="570415"/>
                </a:cubicBezTo>
                <a:cubicBezTo>
                  <a:pt x="1685514" y="571584"/>
                  <a:pt x="1684345" y="575673"/>
                  <a:pt x="1683761" y="579763"/>
                </a:cubicBezTo>
                <a:lnTo>
                  <a:pt x="1683178" y="579763"/>
                </a:lnTo>
                <a:lnTo>
                  <a:pt x="1683177" y="579763"/>
                </a:lnTo>
                <a:lnTo>
                  <a:pt x="1682501" y="579532"/>
                </a:lnTo>
                <a:lnTo>
                  <a:pt x="1682879" y="579987"/>
                </a:lnTo>
                <a:lnTo>
                  <a:pt x="1683178" y="579763"/>
                </a:lnTo>
                <a:cubicBezTo>
                  <a:pt x="1711807" y="582100"/>
                  <a:pt x="1712975" y="583269"/>
                  <a:pt x="1712975" y="610729"/>
                </a:cubicBezTo>
                <a:cubicBezTo>
                  <a:pt x="1712391" y="663311"/>
                  <a:pt x="1712975" y="715894"/>
                  <a:pt x="1720570" y="767893"/>
                </a:cubicBezTo>
                <a:cubicBezTo>
                  <a:pt x="1724660" y="795353"/>
                  <a:pt x="1740435" y="804701"/>
                  <a:pt x="1764390" y="793600"/>
                </a:cubicBezTo>
                <a:cubicBezTo>
                  <a:pt x="1771985" y="790095"/>
                  <a:pt x="1781917" y="778994"/>
                  <a:pt x="1788928" y="795353"/>
                </a:cubicBezTo>
                <a:cubicBezTo>
                  <a:pt x="1795940" y="811128"/>
                  <a:pt x="1791850" y="829824"/>
                  <a:pt x="1780749" y="835667"/>
                </a:cubicBezTo>
                <a:cubicBezTo>
                  <a:pt x="1746278" y="853779"/>
                  <a:pt x="1704211" y="829824"/>
                  <a:pt x="1701874" y="790095"/>
                </a:cubicBezTo>
                <a:cubicBezTo>
                  <a:pt x="1700706" y="766725"/>
                  <a:pt x="1700122" y="742770"/>
                  <a:pt x="1693695" y="719984"/>
                </a:cubicBezTo>
                <a:cubicBezTo>
                  <a:pt x="1691942" y="713557"/>
                  <a:pt x="1689605" y="704794"/>
                  <a:pt x="1681426" y="705962"/>
                </a:cubicBezTo>
                <a:cubicBezTo>
                  <a:pt x="1671493" y="707715"/>
                  <a:pt x="1676167" y="717063"/>
                  <a:pt x="1675583" y="722905"/>
                </a:cubicBezTo>
                <a:cubicBezTo>
                  <a:pt x="1672077" y="755624"/>
                  <a:pt x="1679089" y="787174"/>
                  <a:pt x="1684931" y="819308"/>
                </a:cubicBezTo>
                <a:cubicBezTo>
                  <a:pt x="1686684" y="830408"/>
                  <a:pt x="1682594" y="840341"/>
                  <a:pt x="1682594" y="850857"/>
                </a:cubicBezTo>
                <a:cubicBezTo>
                  <a:pt x="1682594" y="859037"/>
                  <a:pt x="1674999" y="859621"/>
                  <a:pt x="1667988" y="859037"/>
                </a:cubicBezTo>
                <a:cubicBezTo>
                  <a:pt x="1661561" y="861958"/>
                  <a:pt x="1655134" y="861958"/>
                  <a:pt x="1648707" y="859037"/>
                </a:cubicBezTo>
                <a:cubicBezTo>
                  <a:pt x="1632932" y="837420"/>
                  <a:pt x="1639359" y="813465"/>
                  <a:pt x="1644033" y="790679"/>
                </a:cubicBezTo>
                <a:cubicBezTo>
                  <a:pt x="1649292" y="766140"/>
                  <a:pt x="1646955" y="742770"/>
                  <a:pt x="1646955" y="715894"/>
                </a:cubicBezTo>
                <a:cubicBezTo>
                  <a:pt x="1637022" y="722321"/>
                  <a:pt x="1637022" y="729917"/>
                  <a:pt x="1635269" y="736343"/>
                </a:cubicBezTo>
                <a:cubicBezTo>
                  <a:pt x="1630595" y="757961"/>
                  <a:pt x="1632348" y="780163"/>
                  <a:pt x="1627674" y="801780"/>
                </a:cubicBezTo>
                <a:cubicBezTo>
                  <a:pt x="1625921" y="811128"/>
                  <a:pt x="1625337" y="820476"/>
                  <a:pt x="1614821" y="825150"/>
                </a:cubicBezTo>
                <a:cubicBezTo>
                  <a:pt x="1608394" y="830408"/>
                  <a:pt x="1601967" y="835082"/>
                  <a:pt x="1595539" y="840341"/>
                </a:cubicBezTo>
                <a:cubicBezTo>
                  <a:pt x="1587944" y="850273"/>
                  <a:pt x="1578596" y="846183"/>
                  <a:pt x="1569832" y="843846"/>
                </a:cubicBezTo>
                <a:cubicBezTo>
                  <a:pt x="1553473" y="839172"/>
                  <a:pt x="1537114" y="833914"/>
                  <a:pt x="1535945" y="812881"/>
                </a:cubicBezTo>
                <a:cubicBezTo>
                  <a:pt x="1535361" y="804701"/>
                  <a:pt x="1535945" y="795937"/>
                  <a:pt x="1544125" y="791263"/>
                </a:cubicBezTo>
                <a:cubicBezTo>
                  <a:pt x="1553473" y="786005"/>
                  <a:pt x="1563405" y="789511"/>
                  <a:pt x="1570416" y="793600"/>
                </a:cubicBezTo>
                <a:cubicBezTo>
                  <a:pt x="1587944" y="804117"/>
                  <a:pt x="1599630" y="801780"/>
                  <a:pt x="1604304" y="781331"/>
                </a:cubicBezTo>
                <a:cubicBezTo>
                  <a:pt x="1608394" y="763219"/>
                  <a:pt x="1610146" y="744523"/>
                  <a:pt x="1610731" y="725827"/>
                </a:cubicBezTo>
                <a:cubicBezTo>
                  <a:pt x="1611899" y="687266"/>
                  <a:pt x="1611315" y="648121"/>
                  <a:pt x="1611315" y="609560"/>
                </a:cubicBezTo>
                <a:cubicBezTo>
                  <a:pt x="1611315" y="582100"/>
                  <a:pt x="1612483" y="580932"/>
                  <a:pt x="1639359" y="580347"/>
                </a:cubicBezTo>
                <a:lnTo>
                  <a:pt x="1648707" y="580347"/>
                </a:lnTo>
                <a:lnTo>
                  <a:pt x="1649292" y="580347"/>
                </a:lnTo>
                <a:lnTo>
                  <a:pt x="1650010" y="580759"/>
                </a:lnTo>
                <a:lnTo>
                  <a:pt x="1649875" y="580347"/>
                </a:lnTo>
                <a:lnTo>
                  <a:pt x="1650022" y="579910"/>
                </a:lnTo>
                <a:lnTo>
                  <a:pt x="1649290" y="579764"/>
                </a:lnTo>
                <a:cubicBezTo>
                  <a:pt x="1649290" y="570415"/>
                  <a:pt x="1640527" y="571584"/>
                  <a:pt x="1635852" y="569247"/>
                </a:cubicBezTo>
                <a:cubicBezTo>
                  <a:pt x="1609561" y="556393"/>
                  <a:pt x="1594370" y="528349"/>
                  <a:pt x="1597876" y="500305"/>
                </a:cubicBezTo>
                <a:cubicBezTo>
                  <a:pt x="1601381" y="474013"/>
                  <a:pt x="1605471" y="448306"/>
                  <a:pt x="1619493" y="425520"/>
                </a:cubicBezTo>
                <a:cubicBezTo>
                  <a:pt x="1622415" y="420846"/>
                  <a:pt x="1625920" y="415004"/>
                  <a:pt x="1621830" y="409745"/>
                </a:cubicBezTo>
                <a:cubicBezTo>
                  <a:pt x="1617156" y="403903"/>
                  <a:pt x="1611314" y="409161"/>
                  <a:pt x="1606056" y="410330"/>
                </a:cubicBezTo>
                <a:cubicBezTo>
                  <a:pt x="1575674" y="419093"/>
                  <a:pt x="1544709" y="427273"/>
                  <a:pt x="1514327" y="437790"/>
                </a:cubicBezTo>
                <a:cubicBezTo>
                  <a:pt x="1461745" y="455901"/>
                  <a:pt x="1412083" y="445969"/>
                  <a:pt x="1363005" y="427273"/>
                </a:cubicBezTo>
                <a:cubicBezTo>
                  <a:pt x="1338467" y="417925"/>
                  <a:pt x="1313344" y="409745"/>
                  <a:pt x="1288805" y="400397"/>
                </a:cubicBezTo>
                <a:cubicBezTo>
                  <a:pt x="1260761" y="389881"/>
                  <a:pt x="1232132" y="395723"/>
                  <a:pt x="1204088" y="396892"/>
                </a:cubicBezTo>
                <a:cubicBezTo>
                  <a:pt x="1183055" y="398060"/>
                  <a:pt x="1162022" y="401566"/>
                  <a:pt x="1140989" y="402734"/>
                </a:cubicBezTo>
                <a:cubicBezTo>
                  <a:pt x="1103596" y="405656"/>
                  <a:pt x="1066204" y="405656"/>
                  <a:pt x="1029396" y="411498"/>
                </a:cubicBezTo>
                <a:cubicBezTo>
                  <a:pt x="1004273" y="415004"/>
                  <a:pt x="982656" y="431363"/>
                  <a:pt x="960454" y="444216"/>
                </a:cubicBezTo>
                <a:lnTo>
                  <a:pt x="959869" y="441542"/>
                </a:lnTo>
                <a:lnTo>
                  <a:pt x="959869" y="480773"/>
                </a:lnTo>
                <a:cubicBezTo>
                  <a:pt x="959577" y="504755"/>
                  <a:pt x="957678" y="519145"/>
                  <a:pt x="951179" y="528138"/>
                </a:cubicBezTo>
                <a:lnTo>
                  <a:pt x="944062" y="533364"/>
                </a:lnTo>
                <a:lnTo>
                  <a:pt x="944679" y="534776"/>
                </a:lnTo>
                <a:lnTo>
                  <a:pt x="943543" y="534316"/>
                </a:lnTo>
                <a:lnTo>
                  <a:pt x="944094" y="534775"/>
                </a:lnTo>
                <a:cubicBezTo>
                  <a:pt x="945847" y="537112"/>
                  <a:pt x="947015" y="539449"/>
                  <a:pt x="948768" y="542371"/>
                </a:cubicBezTo>
                <a:cubicBezTo>
                  <a:pt x="949937" y="543539"/>
                  <a:pt x="951105" y="544708"/>
                  <a:pt x="952858" y="545876"/>
                </a:cubicBezTo>
                <a:cubicBezTo>
                  <a:pt x="958116" y="552303"/>
                  <a:pt x="956363" y="560483"/>
                  <a:pt x="956363" y="567494"/>
                </a:cubicBezTo>
                <a:cubicBezTo>
                  <a:pt x="956363" y="650458"/>
                  <a:pt x="957532" y="733422"/>
                  <a:pt x="955779" y="815802"/>
                </a:cubicBezTo>
                <a:cubicBezTo>
                  <a:pt x="955195" y="850857"/>
                  <a:pt x="955195" y="885913"/>
                  <a:pt x="955779" y="920968"/>
                </a:cubicBezTo>
                <a:cubicBezTo>
                  <a:pt x="956948" y="961866"/>
                  <a:pt x="954611" y="1002179"/>
                  <a:pt x="954611" y="1043077"/>
                </a:cubicBezTo>
                <a:cubicBezTo>
                  <a:pt x="954026" y="1146490"/>
                  <a:pt x="954611" y="1249903"/>
                  <a:pt x="954026" y="1353317"/>
                </a:cubicBezTo>
                <a:cubicBezTo>
                  <a:pt x="953442" y="1401226"/>
                  <a:pt x="953442" y="1449719"/>
                  <a:pt x="954026" y="1497628"/>
                </a:cubicBezTo>
                <a:cubicBezTo>
                  <a:pt x="951689" y="1505807"/>
                  <a:pt x="952274" y="1513987"/>
                  <a:pt x="952274" y="1522166"/>
                </a:cubicBezTo>
                <a:lnTo>
                  <a:pt x="952274" y="1862204"/>
                </a:lnTo>
                <a:lnTo>
                  <a:pt x="952274" y="1894338"/>
                </a:lnTo>
                <a:lnTo>
                  <a:pt x="952274" y="1919461"/>
                </a:lnTo>
                <a:lnTo>
                  <a:pt x="952274" y="2238464"/>
                </a:lnTo>
                <a:lnTo>
                  <a:pt x="952274" y="2265924"/>
                </a:lnTo>
                <a:cubicBezTo>
                  <a:pt x="952274" y="2271182"/>
                  <a:pt x="952858" y="2276441"/>
                  <a:pt x="950521" y="2281115"/>
                </a:cubicBezTo>
                <a:lnTo>
                  <a:pt x="947492" y="2282147"/>
                </a:lnTo>
                <a:lnTo>
                  <a:pt x="948768" y="2282866"/>
                </a:lnTo>
                <a:lnTo>
                  <a:pt x="952110" y="2286765"/>
                </a:lnTo>
                <a:cubicBezTo>
                  <a:pt x="952165" y="2286634"/>
                  <a:pt x="952219" y="2286503"/>
                  <a:pt x="952274" y="2286372"/>
                </a:cubicBezTo>
                <a:cubicBezTo>
                  <a:pt x="955195" y="2285204"/>
                  <a:pt x="958117" y="2285204"/>
                  <a:pt x="960454" y="2288125"/>
                </a:cubicBezTo>
                <a:cubicBezTo>
                  <a:pt x="970386" y="2303316"/>
                  <a:pt x="988498" y="2310911"/>
                  <a:pt x="998430" y="2326686"/>
                </a:cubicBezTo>
                <a:cubicBezTo>
                  <a:pt x="1003689" y="2334866"/>
                  <a:pt x="1004857" y="2340125"/>
                  <a:pt x="997262" y="2347136"/>
                </a:cubicBezTo>
                <a:cubicBezTo>
                  <a:pt x="987329" y="2355900"/>
                  <a:pt x="978566" y="2367001"/>
                  <a:pt x="962791" y="2376349"/>
                </a:cubicBezTo>
                <a:cubicBezTo>
                  <a:pt x="985577" y="2378102"/>
                  <a:pt x="1003104" y="2381023"/>
                  <a:pt x="1020632" y="2381023"/>
                </a:cubicBezTo>
                <a:cubicBezTo>
                  <a:pt x="1099506" y="2382191"/>
                  <a:pt x="1177212" y="2391539"/>
                  <a:pt x="1254334" y="2407899"/>
                </a:cubicBezTo>
                <a:cubicBezTo>
                  <a:pt x="1272446" y="2411988"/>
                  <a:pt x="1290558" y="2416662"/>
                  <a:pt x="1308669" y="2423089"/>
                </a:cubicBezTo>
                <a:cubicBezTo>
                  <a:pt x="1332624" y="2431269"/>
                  <a:pt x="1345478" y="2445291"/>
                  <a:pt x="1341972" y="2471582"/>
                </a:cubicBezTo>
                <a:lnTo>
                  <a:pt x="1341718" y="2471837"/>
                </a:lnTo>
                <a:lnTo>
                  <a:pt x="1386373" y="2484289"/>
                </a:lnTo>
                <a:cubicBezTo>
                  <a:pt x="1397620" y="2492468"/>
                  <a:pt x="1404485" y="2504591"/>
                  <a:pt x="1405653" y="2520658"/>
                </a:cubicBezTo>
                <a:cubicBezTo>
                  <a:pt x="1408575" y="2558636"/>
                  <a:pt x="1405069" y="2596613"/>
                  <a:pt x="1404485" y="2635173"/>
                </a:cubicBezTo>
                <a:cubicBezTo>
                  <a:pt x="1404485" y="2642769"/>
                  <a:pt x="1397474" y="2646274"/>
                  <a:pt x="1391631" y="2650364"/>
                </a:cubicBezTo>
                <a:cubicBezTo>
                  <a:pt x="1358329" y="2673150"/>
                  <a:pt x="1320352" y="2680161"/>
                  <a:pt x="1282376" y="2687172"/>
                </a:cubicBezTo>
                <a:cubicBezTo>
                  <a:pt x="1229209" y="2697104"/>
                  <a:pt x="1174873" y="2701778"/>
                  <a:pt x="1120537" y="2706453"/>
                </a:cubicBezTo>
                <a:cubicBezTo>
                  <a:pt x="1003102" y="2717553"/>
                  <a:pt x="885082" y="2715216"/>
                  <a:pt x="767647" y="2711711"/>
                </a:cubicBezTo>
                <a:cubicBezTo>
                  <a:pt x="665403" y="2708790"/>
                  <a:pt x="563158" y="2701194"/>
                  <a:pt x="463250" y="2675487"/>
                </a:cubicBezTo>
                <a:cubicBezTo>
                  <a:pt x="457992" y="2674319"/>
                  <a:pt x="452150" y="2672566"/>
                  <a:pt x="446891" y="2670813"/>
                </a:cubicBezTo>
                <a:cubicBezTo>
                  <a:pt x="390219" y="2652117"/>
                  <a:pt x="386713" y="2648027"/>
                  <a:pt x="386713" y="2587849"/>
                </a:cubicBezTo>
                <a:lnTo>
                  <a:pt x="386713" y="2523580"/>
                </a:lnTo>
                <a:cubicBezTo>
                  <a:pt x="386713" y="2511310"/>
                  <a:pt x="389050" y="2500209"/>
                  <a:pt x="401319" y="2493783"/>
                </a:cubicBezTo>
                <a:lnTo>
                  <a:pt x="403603" y="2492715"/>
                </a:lnTo>
                <a:lnTo>
                  <a:pt x="415854" y="2480785"/>
                </a:lnTo>
                <a:cubicBezTo>
                  <a:pt x="421478" y="2477864"/>
                  <a:pt x="427904" y="2476257"/>
                  <a:pt x="434623" y="2475088"/>
                </a:cubicBezTo>
                <a:cubicBezTo>
                  <a:pt x="445140" y="2473335"/>
                  <a:pt x="452151" y="2469245"/>
                  <a:pt x="451567" y="2455807"/>
                </a:cubicBezTo>
                <a:cubicBezTo>
                  <a:pt x="450982" y="2437696"/>
                  <a:pt x="467342" y="2433021"/>
                  <a:pt x="480195" y="2427763"/>
                </a:cubicBezTo>
                <a:cubicBezTo>
                  <a:pt x="512329" y="2413741"/>
                  <a:pt x="546800" y="2406730"/>
                  <a:pt x="581271" y="2400303"/>
                </a:cubicBezTo>
                <a:cubicBezTo>
                  <a:pt x="642034" y="2389787"/>
                  <a:pt x="703381" y="2381607"/>
                  <a:pt x="765313" y="2380438"/>
                </a:cubicBezTo>
                <a:cubicBezTo>
                  <a:pt x="784009" y="2380438"/>
                  <a:pt x="802121" y="2376349"/>
                  <a:pt x="826075" y="2377517"/>
                </a:cubicBezTo>
                <a:cubicBezTo>
                  <a:pt x="815558" y="2367001"/>
                  <a:pt x="807963" y="2358821"/>
                  <a:pt x="800368" y="2351226"/>
                </a:cubicBezTo>
                <a:cubicBezTo>
                  <a:pt x="790435" y="2341294"/>
                  <a:pt x="787514" y="2330776"/>
                  <a:pt x="798615" y="2320259"/>
                </a:cubicBezTo>
                <a:cubicBezTo>
                  <a:pt x="805334" y="2313833"/>
                  <a:pt x="810884" y="2306237"/>
                  <a:pt x="817092" y="2299372"/>
                </a:cubicBezTo>
                <a:lnTo>
                  <a:pt x="839100" y="2283171"/>
                </a:lnTo>
                <a:lnTo>
                  <a:pt x="838343" y="2282868"/>
                </a:lnTo>
                <a:cubicBezTo>
                  <a:pt x="838343" y="2268845"/>
                  <a:pt x="838927" y="2255407"/>
                  <a:pt x="838927" y="2241385"/>
                </a:cubicBezTo>
                <a:lnTo>
                  <a:pt x="838927" y="624751"/>
                </a:lnTo>
                <a:cubicBezTo>
                  <a:pt x="838927" y="603133"/>
                  <a:pt x="841848" y="581516"/>
                  <a:pt x="838927" y="559314"/>
                </a:cubicBezTo>
                <a:lnTo>
                  <a:pt x="846177" y="532550"/>
                </a:lnTo>
                <a:lnTo>
                  <a:pt x="836929" y="522775"/>
                </a:lnTo>
                <a:cubicBezTo>
                  <a:pt x="830164" y="510666"/>
                  <a:pt x="832355" y="494991"/>
                  <a:pt x="831917" y="480088"/>
                </a:cubicBezTo>
                <a:lnTo>
                  <a:pt x="831917" y="444217"/>
                </a:lnTo>
                <a:cubicBezTo>
                  <a:pt x="793941" y="418509"/>
                  <a:pt x="753043" y="406824"/>
                  <a:pt x="706887" y="406240"/>
                </a:cubicBezTo>
                <a:cubicBezTo>
                  <a:pt x="651967" y="405071"/>
                  <a:pt x="591496" y="388420"/>
                  <a:pt x="542711" y="392802"/>
                </a:cubicBezTo>
                <a:cubicBezTo>
                  <a:pt x="493926" y="397184"/>
                  <a:pt x="460915" y="425715"/>
                  <a:pt x="414175" y="432531"/>
                </a:cubicBezTo>
                <a:cubicBezTo>
                  <a:pt x="367435" y="439347"/>
                  <a:pt x="313099" y="450643"/>
                  <a:pt x="262269" y="433700"/>
                </a:cubicBezTo>
                <a:cubicBezTo>
                  <a:pt x="235393" y="424936"/>
                  <a:pt x="208517" y="417341"/>
                  <a:pt x="181642" y="409161"/>
                </a:cubicBezTo>
                <a:cubicBezTo>
                  <a:pt x="177552" y="407993"/>
                  <a:pt x="172878" y="405071"/>
                  <a:pt x="169957" y="409746"/>
                </a:cubicBezTo>
                <a:cubicBezTo>
                  <a:pt x="167620" y="413835"/>
                  <a:pt x="168788" y="417925"/>
                  <a:pt x="171125" y="422015"/>
                </a:cubicBezTo>
                <a:cubicBezTo>
                  <a:pt x="181057" y="440711"/>
                  <a:pt x="188653" y="460576"/>
                  <a:pt x="192743" y="481609"/>
                </a:cubicBezTo>
                <a:cubicBezTo>
                  <a:pt x="199754" y="517833"/>
                  <a:pt x="191574" y="547045"/>
                  <a:pt x="160024" y="568663"/>
                </a:cubicBezTo>
                <a:cubicBezTo>
                  <a:pt x="164698" y="573921"/>
                  <a:pt x="173462" y="572168"/>
                  <a:pt x="176383" y="579179"/>
                </a:cubicBezTo>
                <a:lnTo>
                  <a:pt x="174356" y="579650"/>
                </a:lnTo>
                <a:lnTo>
                  <a:pt x="175216" y="579763"/>
                </a:lnTo>
                <a:cubicBezTo>
                  <a:pt x="175800" y="580932"/>
                  <a:pt x="175800" y="582100"/>
                  <a:pt x="175800" y="583269"/>
                </a:cubicBezTo>
                <a:cubicBezTo>
                  <a:pt x="175971" y="587675"/>
                  <a:pt x="176117" y="594224"/>
                  <a:pt x="176280" y="602080"/>
                </a:cubicBezTo>
                <a:lnTo>
                  <a:pt x="176384" y="606885"/>
                </a:lnTo>
                <a:lnTo>
                  <a:pt x="176384" y="583269"/>
                </a:lnTo>
                <a:cubicBezTo>
                  <a:pt x="183979" y="594954"/>
                  <a:pt x="179305" y="607223"/>
                  <a:pt x="179889" y="619493"/>
                </a:cubicBezTo>
                <a:cubicBezTo>
                  <a:pt x="180473" y="641695"/>
                  <a:pt x="179889" y="663312"/>
                  <a:pt x="179889" y="685514"/>
                </a:cubicBezTo>
                <a:lnTo>
                  <a:pt x="179164" y="682214"/>
                </a:lnTo>
                <a:lnTo>
                  <a:pt x="179306" y="685515"/>
                </a:lnTo>
                <a:cubicBezTo>
                  <a:pt x="183980" y="716480"/>
                  <a:pt x="181058" y="749198"/>
                  <a:pt x="190991" y="779580"/>
                </a:cubicBezTo>
                <a:cubicBezTo>
                  <a:pt x="198002" y="794770"/>
                  <a:pt x="206766" y="798276"/>
                  <a:pt x="220788" y="791265"/>
                </a:cubicBezTo>
                <a:cubicBezTo>
                  <a:pt x="221956" y="791265"/>
                  <a:pt x="223125" y="790680"/>
                  <a:pt x="224293" y="790680"/>
                </a:cubicBezTo>
                <a:cubicBezTo>
                  <a:pt x="234226" y="783669"/>
                  <a:pt x="244742" y="782501"/>
                  <a:pt x="254674" y="790680"/>
                </a:cubicBezTo>
                <a:cubicBezTo>
                  <a:pt x="258180" y="799444"/>
                  <a:pt x="255259" y="808208"/>
                  <a:pt x="254674" y="816972"/>
                </a:cubicBezTo>
                <a:cubicBezTo>
                  <a:pt x="251169" y="822230"/>
                  <a:pt x="247079" y="827489"/>
                  <a:pt x="243574" y="832162"/>
                </a:cubicBezTo>
                <a:cubicBezTo>
                  <a:pt x="213192" y="844432"/>
                  <a:pt x="189822" y="835668"/>
                  <a:pt x="171710" y="809377"/>
                </a:cubicBezTo>
                <a:cubicBezTo>
                  <a:pt x="164115" y="783669"/>
                  <a:pt x="167036" y="756209"/>
                  <a:pt x="160609" y="729918"/>
                </a:cubicBezTo>
                <a:cubicBezTo>
                  <a:pt x="159441" y="726412"/>
                  <a:pt x="159441" y="722323"/>
                  <a:pt x="158272" y="718817"/>
                </a:cubicBezTo>
                <a:cubicBezTo>
                  <a:pt x="155935" y="712390"/>
                  <a:pt x="152430" y="704211"/>
                  <a:pt x="144835" y="705379"/>
                </a:cubicBezTo>
                <a:cubicBezTo>
                  <a:pt x="134902" y="707132"/>
                  <a:pt x="141913" y="715896"/>
                  <a:pt x="141329" y="721154"/>
                </a:cubicBezTo>
                <a:cubicBezTo>
                  <a:pt x="136071" y="756209"/>
                  <a:pt x="151261" y="790096"/>
                  <a:pt x="149509" y="825151"/>
                </a:cubicBezTo>
                <a:cubicBezTo>
                  <a:pt x="148924" y="832747"/>
                  <a:pt x="150093" y="840342"/>
                  <a:pt x="145419" y="846769"/>
                </a:cubicBezTo>
                <a:cubicBezTo>
                  <a:pt x="137239" y="852027"/>
                  <a:pt x="127891" y="853196"/>
                  <a:pt x="119127" y="854364"/>
                </a:cubicBezTo>
                <a:cubicBezTo>
                  <a:pt x="113869" y="854364"/>
                  <a:pt x="108611" y="854364"/>
                  <a:pt x="108026" y="847353"/>
                </a:cubicBezTo>
                <a:cubicBezTo>
                  <a:pt x="108026" y="829826"/>
                  <a:pt x="103937" y="811714"/>
                  <a:pt x="109779" y="795354"/>
                </a:cubicBezTo>
                <a:cubicBezTo>
                  <a:pt x="119712" y="768479"/>
                  <a:pt x="113285" y="741019"/>
                  <a:pt x="115038" y="713559"/>
                </a:cubicBezTo>
                <a:cubicBezTo>
                  <a:pt x="115038" y="710053"/>
                  <a:pt x="115038" y="705379"/>
                  <a:pt x="110363" y="704795"/>
                </a:cubicBezTo>
                <a:cubicBezTo>
                  <a:pt x="105105" y="703626"/>
                  <a:pt x="102184" y="707132"/>
                  <a:pt x="100431" y="711222"/>
                </a:cubicBezTo>
                <a:cubicBezTo>
                  <a:pt x="95173" y="723491"/>
                  <a:pt x="92836" y="736345"/>
                  <a:pt x="92836" y="749198"/>
                </a:cubicBezTo>
                <a:cubicBezTo>
                  <a:pt x="93420" y="764973"/>
                  <a:pt x="90499" y="780164"/>
                  <a:pt x="88162" y="795939"/>
                </a:cubicBezTo>
                <a:cubicBezTo>
                  <a:pt x="83488" y="826904"/>
                  <a:pt x="66544" y="838005"/>
                  <a:pt x="25061" y="839758"/>
                </a:cubicBezTo>
                <a:cubicBezTo>
                  <a:pt x="15129" y="839174"/>
                  <a:pt x="1691" y="824567"/>
                  <a:pt x="523" y="812298"/>
                </a:cubicBezTo>
                <a:cubicBezTo>
                  <a:pt x="-62" y="807624"/>
                  <a:pt x="-646" y="802366"/>
                  <a:pt x="1691" y="798276"/>
                </a:cubicBezTo>
                <a:cubicBezTo>
                  <a:pt x="1107" y="791849"/>
                  <a:pt x="2860" y="786006"/>
                  <a:pt x="9286" y="783085"/>
                </a:cubicBezTo>
                <a:cubicBezTo>
                  <a:pt x="19803" y="780164"/>
                  <a:pt x="27983" y="783669"/>
                  <a:pt x="35578" y="790680"/>
                </a:cubicBezTo>
                <a:cubicBezTo>
                  <a:pt x="49016" y="800613"/>
                  <a:pt x="66544" y="791265"/>
                  <a:pt x="69466" y="772568"/>
                </a:cubicBezTo>
                <a:cubicBezTo>
                  <a:pt x="72971" y="744524"/>
                  <a:pt x="77645" y="717064"/>
                  <a:pt x="77645" y="689020"/>
                </a:cubicBezTo>
                <a:lnTo>
                  <a:pt x="77645" y="600797"/>
                </a:lnTo>
                <a:cubicBezTo>
                  <a:pt x="78229" y="576258"/>
                  <a:pt x="79398" y="574505"/>
                  <a:pt x="104521" y="572168"/>
                </a:cubicBezTo>
                <a:lnTo>
                  <a:pt x="108974" y="571782"/>
                </a:lnTo>
                <a:lnTo>
                  <a:pt x="63038" y="513159"/>
                </a:lnTo>
                <a:cubicBezTo>
                  <a:pt x="61285" y="509653"/>
                  <a:pt x="59532" y="505563"/>
                  <a:pt x="63038" y="503226"/>
                </a:cubicBezTo>
                <a:cubicBezTo>
                  <a:pt x="71217" y="497968"/>
                  <a:pt x="79397" y="493878"/>
                  <a:pt x="87577" y="489788"/>
                </a:cubicBezTo>
                <a:cubicBezTo>
                  <a:pt x="98677" y="484530"/>
                  <a:pt x="103936" y="492125"/>
                  <a:pt x="109778" y="500305"/>
                </a:cubicBezTo>
                <a:cubicBezTo>
                  <a:pt x="116789" y="509653"/>
                  <a:pt x="129059" y="507316"/>
                  <a:pt x="139575" y="504979"/>
                </a:cubicBezTo>
                <a:cubicBezTo>
                  <a:pt x="150092" y="502642"/>
                  <a:pt x="146586" y="492710"/>
                  <a:pt x="146002" y="486283"/>
                </a:cubicBezTo>
                <a:cubicBezTo>
                  <a:pt x="145418" y="454149"/>
                  <a:pt x="122632" y="436621"/>
                  <a:pt x="99846" y="420262"/>
                </a:cubicBezTo>
                <a:cubicBezTo>
                  <a:pt x="90498" y="413835"/>
                  <a:pt x="85240" y="421431"/>
                  <a:pt x="82903" y="428442"/>
                </a:cubicBezTo>
                <a:cubicBezTo>
                  <a:pt x="75892" y="444801"/>
                  <a:pt x="65959" y="440711"/>
                  <a:pt x="56027" y="433116"/>
                </a:cubicBezTo>
                <a:cubicBezTo>
                  <a:pt x="44342" y="424352"/>
                  <a:pt x="36162" y="412083"/>
                  <a:pt x="29151" y="399813"/>
                </a:cubicBezTo>
                <a:cubicBezTo>
                  <a:pt x="22724" y="389297"/>
                  <a:pt x="25646" y="378195"/>
                  <a:pt x="33825" y="370599"/>
                </a:cubicBezTo>
                <a:cubicBezTo>
                  <a:pt x="43758" y="361836"/>
                  <a:pt x="54274" y="353656"/>
                  <a:pt x="66543" y="349566"/>
                </a:cubicBezTo>
                <a:cubicBezTo>
                  <a:pt x="70049" y="348398"/>
                  <a:pt x="74723" y="343724"/>
                  <a:pt x="78229" y="349566"/>
                </a:cubicBezTo>
                <a:cubicBezTo>
                  <a:pt x="85824" y="363004"/>
                  <a:pt x="91666" y="356577"/>
                  <a:pt x="99262" y="349566"/>
                </a:cubicBezTo>
                <a:cubicBezTo>
                  <a:pt x="129059" y="321522"/>
                  <a:pt x="158856" y="319185"/>
                  <a:pt x="192743" y="341387"/>
                </a:cubicBezTo>
                <a:cubicBezTo>
                  <a:pt x="220202" y="359499"/>
                  <a:pt x="250584" y="367678"/>
                  <a:pt x="283302" y="372936"/>
                </a:cubicBezTo>
                <a:cubicBezTo>
                  <a:pt x="337053" y="382285"/>
                  <a:pt x="374446" y="352488"/>
                  <a:pt x="415344" y="330286"/>
                </a:cubicBezTo>
                <a:cubicBezTo>
                  <a:pt x="456826" y="307500"/>
                  <a:pt x="498308" y="285298"/>
                  <a:pt x="544464" y="274197"/>
                </a:cubicBezTo>
                <a:cubicBezTo>
                  <a:pt x="604642" y="260175"/>
                  <a:pt x="664820" y="263681"/>
                  <a:pt x="724414" y="279456"/>
                </a:cubicBezTo>
                <a:cubicBezTo>
                  <a:pt x="761807" y="289388"/>
                  <a:pt x="798615" y="302242"/>
                  <a:pt x="831917" y="322106"/>
                </a:cubicBezTo>
                <a:cubicBezTo>
                  <a:pt x="831972" y="322391"/>
                  <a:pt x="832026" y="322677"/>
                  <a:pt x="832081" y="322962"/>
                </a:cubicBezTo>
                <a:lnTo>
                  <a:pt x="832501" y="282060"/>
                </a:lnTo>
                <a:cubicBezTo>
                  <a:pt x="832501" y="266985"/>
                  <a:pt x="836591" y="254652"/>
                  <a:pt x="850613" y="250540"/>
                </a:cubicBezTo>
                <a:lnTo>
                  <a:pt x="855567" y="247115"/>
                </a:lnTo>
                <a:lnTo>
                  <a:pt x="850029" y="247906"/>
                </a:lnTo>
                <a:cubicBezTo>
                  <a:pt x="850029" y="239726"/>
                  <a:pt x="850029" y="231547"/>
                  <a:pt x="850613" y="223367"/>
                </a:cubicBezTo>
                <a:cubicBezTo>
                  <a:pt x="852366" y="208761"/>
                  <a:pt x="848860" y="197660"/>
                  <a:pt x="831917" y="194739"/>
                </a:cubicBezTo>
                <a:cubicBezTo>
                  <a:pt x="827827" y="194154"/>
                  <a:pt x="823153" y="191233"/>
                  <a:pt x="822569" y="186559"/>
                </a:cubicBezTo>
                <a:cubicBezTo>
                  <a:pt x="821984" y="180717"/>
                  <a:pt x="827243" y="178380"/>
                  <a:pt x="831917" y="176627"/>
                </a:cubicBezTo>
                <a:cubicBezTo>
                  <a:pt x="836006" y="174874"/>
                  <a:pt x="840096" y="173706"/>
                  <a:pt x="844186" y="173121"/>
                </a:cubicBezTo>
                <a:cubicBezTo>
                  <a:pt x="859377" y="170784"/>
                  <a:pt x="868140" y="163773"/>
                  <a:pt x="865219" y="146830"/>
                </a:cubicBezTo>
                <a:lnTo>
                  <a:pt x="865605" y="146598"/>
                </a:lnTo>
                <a:lnTo>
                  <a:pt x="862298" y="142741"/>
                </a:lnTo>
                <a:cubicBezTo>
                  <a:pt x="862301" y="142737"/>
                  <a:pt x="862303" y="142733"/>
                  <a:pt x="862306" y="142729"/>
                </a:cubicBezTo>
                <a:lnTo>
                  <a:pt x="861714" y="142740"/>
                </a:lnTo>
                <a:cubicBezTo>
                  <a:pt x="828411" y="121122"/>
                  <a:pt x="813804" y="91910"/>
                  <a:pt x="821400" y="61528"/>
                </a:cubicBezTo>
                <a:cubicBezTo>
                  <a:pt x="830163" y="27057"/>
                  <a:pt x="857625" y="4271"/>
                  <a:pt x="895601" y="182"/>
                </a:cubicBezTo>
                <a:close/>
              </a:path>
            </a:pathLst>
          </a:custGeom>
          <a:solidFill>
            <a:schemeClr val="tx1">
              <a:lumMod val="65000"/>
              <a:lumOff val="35000"/>
            </a:schemeClr>
          </a:solidFill>
          <a:ln w="5843" cap="flat">
            <a:noFill/>
            <a:prstDash val="solid"/>
            <a:miter/>
          </a:ln>
        </p:spPr>
        <p:txBody>
          <a:bodyPr rtlCol="0" anchor="ctr"/>
          <a:lstStyle/>
          <a:p>
            <a:endParaRPr lang="en-US" dirty="0"/>
          </a:p>
        </p:txBody>
      </p:sp>
      <p:sp>
        <p:nvSpPr>
          <p:cNvPr id="124" name="Oval 7">
            <a:extLst>
              <a:ext uri="{FF2B5EF4-FFF2-40B4-BE49-F238E27FC236}">
                <a16:creationId xmlns:a16="http://schemas.microsoft.com/office/drawing/2014/main" xmlns="" id="{CA21BA98-2613-49BD-BFDB-CC7C025BE789}"/>
              </a:ext>
            </a:extLst>
          </p:cNvPr>
          <p:cNvSpPr/>
          <p:nvPr/>
        </p:nvSpPr>
        <p:spPr>
          <a:xfrm>
            <a:off x="10533941" y="4541524"/>
            <a:ext cx="308517" cy="405255"/>
          </a:xfrm>
          <a:custGeom>
            <a:avLst/>
            <a:gdLst/>
            <a:ahLst/>
            <a:cxnLst/>
            <a:rect l="l" t="t" r="r" b="b"/>
            <a:pathLst>
              <a:path w="3025265" h="3973870">
                <a:moveTo>
                  <a:pt x="1048235" y="955278"/>
                </a:moveTo>
                <a:cubicBezTo>
                  <a:pt x="1143886" y="955278"/>
                  <a:pt x="1221426" y="1089843"/>
                  <a:pt x="1221426" y="1255837"/>
                </a:cubicBezTo>
                <a:cubicBezTo>
                  <a:pt x="1221426" y="1421831"/>
                  <a:pt x="1143886" y="1556396"/>
                  <a:pt x="1048235" y="1556396"/>
                </a:cubicBezTo>
                <a:cubicBezTo>
                  <a:pt x="952584" y="1556396"/>
                  <a:pt x="875044" y="1421831"/>
                  <a:pt x="875044" y="1255837"/>
                </a:cubicBezTo>
                <a:cubicBezTo>
                  <a:pt x="875044" y="1089843"/>
                  <a:pt x="952584" y="955278"/>
                  <a:pt x="1048235" y="955278"/>
                </a:cubicBezTo>
                <a:close/>
                <a:moveTo>
                  <a:pt x="805954" y="648071"/>
                </a:moveTo>
                <a:lnTo>
                  <a:pt x="805954" y="1853034"/>
                </a:lnTo>
                <a:cubicBezTo>
                  <a:pt x="805954" y="1947724"/>
                  <a:pt x="869395" y="2027597"/>
                  <a:pt x="956357" y="2051540"/>
                </a:cubicBezTo>
                <a:lnTo>
                  <a:pt x="956356" y="2473030"/>
                </a:lnTo>
                <a:cubicBezTo>
                  <a:pt x="956356" y="2523517"/>
                  <a:pt x="997284" y="2564445"/>
                  <a:pt x="1047771" y="2564445"/>
                </a:cubicBezTo>
                <a:cubicBezTo>
                  <a:pt x="1098258" y="2564445"/>
                  <a:pt x="1139186" y="2523517"/>
                  <a:pt x="1139186" y="2473030"/>
                </a:cubicBezTo>
                <a:lnTo>
                  <a:pt x="1139186" y="2051828"/>
                </a:lnTo>
                <a:cubicBezTo>
                  <a:pt x="1226618" y="2028173"/>
                  <a:pt x="1290517" y="1948066"/>
                  <a:pt x="1290517" y="1853034"/>
                </a:cubicBezTo>
                <a:lnTo>
                  <a:pt x="1290517" y="649328"/>
                </a:lnTo>
                <a:cubicBezTo>
                  <a:pt x="1740927" y="708507"/>
                  <a:pt x="2088232" y="1094132"/>
                  <a:pt x="2088232" y="1560875"/>
                </a:cubicBezTo>
                <a:lnTo>
                  <a:pt x="2088232" y="2137870"/>
                </a:lnTo>
                <a:lnTo>
                  <a:pt x="2088233" y="2137870"/>
                </a:lnTo>
                <a:lnTo>
                  <a:pt x="2088233" y="3055870"/>
                </a:lnTo>
                <a:cubicBezTo>
                  <a:pt x="2088233" y="3562867"/>
                  <a:pt x="1677230" y="3973870"/>
                  <a:pt x="1170233" y="3973870"/>
                </a:cubicBezTo>
                <a:lnTo>
                  <a:pt x="918001" y="3973870"/>
                </a:lnTo>
                <a:cubicBezTo>
                  <a:pt x="411004" y="3973870"/>
                  <a:pt x="1" y="3562867"/>
                  <a:pt x="1" y="3055870"/>
                </a:cubicBezTo>
                <a:lnTo>
                  <a:pt x="1" y="2152339"/>
                </a:lnTo>
                <a:lnTo>
                  <a:pt x="0" y="2152339"/>
                </a:lnTo>
                <a:lnTo>
                  <a:pt x="0" y="1560875"/>
                </a:lnTo>
                <a:cubicBezTo>
                  <a:pt x="0" y="1091278"/>
                  <a:pt x="351565" y="703794"/>
                  <a:pt x="805954" y="648071"/>
                </a:cubicBezTo>
                <a:close/>
                <a:moveTo>
                  <a:pt x="1619797" y="91"/>
                </a:moveTo>
                <a:cubicBezTo>
                  <a:pt x="1732841" y="1988"/>
                  <a:pt x="1845389" y="33430"/>
                  <a:pt x="1945434" y="94215"/>
                </a:cubicBezTo>
                <a:cubicBezTo>
                  <a:pt x="2133478" y="208468"/>
                  <a:pt x="2249869" y="409692"/>
                  <a:pt x="2255221" y="627780"/>
                </a:cubicBezTo>
                <a:lnTo>
                  <a:pt x="2257891" y="627572"/>
                </a:lnTo>
                <a:cubicBezTo>
                  <a:pt x="2272309" y="812739"/>
                  <a:pt x="2385479" y="975734"/>
                  <a:pt x="2553934" y="1053951"/>
                </a:cubicBezTo>
                <a:cubicBezTo>
                  <a:pt x="2706200" y="1124651"/>
                  <a:pt x="2882234" y="1116149"/>
                  <a:pt x="3025265" y="1032491"/>
                </a:cubicBezTo>
                <a:lnTo>
                  <a:pt x="3025265" y="1181594"/>
                </a:lnTo>
                <a:cubicBezTo>
                  <a:pt x="2858744" y="1255002"/>
                  <a:pt x="2666516" y="1253932"/>
                  <a:pt x="2497514" y="1175460"/>
                </a:cubicBezTo>
                <a:cubicBezTo>
                  <a:pt x="2293602" y="1080779"/>
                  <a:pt x="2153951" y="887555"/>
                  <a:pt x="2128339" y="665512"/>
                </a:cubicBezTo>
                <a:lnTo>
                  <a:pt x="2122734" y="665324"/>
                </a:lnTo>
                <a:cubicBezTo>
                  <a:pt x="2128967" y="479701"/>
                  <a:pt x="2034597" y="305147"/>
                  <a:pt x="1875870" y="208708"/>
                </a:cubicBezTo>
                <a:cubicBezTo>
                  <a:pt x="1717143" y="112268"/>
                  <a:pt x="1518741" y="108938"/>
                  <a:pt x="1356867" y="199997"/>
                </a:cubicBezTo>
                <a:cubicBezTo>
                  <a:pt x="1194993" y="291056"/>
                  <a:pt x="1094818" y="462344"/>
                  <a:pt x="1094818" y="648071"/>
                </a:cubicBezTo>
                <a:lnTo>
                  <a:pt x="960849" y="648071"/>
                </a:lnTo>
                <a:cubicBezTo>
                  <a:pt x="960849" y="413945"/>
                  <a:pt x="1087128" y="198021"/>
                  <a:pt x="1291185" y="83234"/>
                </a:cubicBezTo>
                <a:cubicBezTo>
                  <a:pt x="1393213" y="25840"/>
                  <a:pt x="1506753" y="-1807"/>
                  <a:pt x="1619797" y="9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25" name="Rounded Rectangle 12">
            <a:extLst>
              <a:ext uri="{FF2B5EF4-FFF2-40B4-BE49-F238E27FC236}">
                <a16:creationId xmlns:a16="http://schemas.microsoft.com/office/drawing/2014/main" xmlns="" id="{632444E4-C439-4341-828F-8CBFBBB645A0}"/>
              </a:ext>
            </a:extLst>
          </p:cNvPr>
          <p:cNvSpPr>
            <a:spLocks noChangeAspect="1"/>
          </p:cNvSpPr>
          <p:nvPr/>
        </p:nvSpPr>
        <p:spPr>
          <a:xfrm>
            <a:off x="1356448" y="4547098"/>
            <a:ext cx="310571" cy="370101"/>
          </a:xfrm>
          <a:custGeom>
            <a:avLst/>
            <a:gdLst/>
            <a:ahLst/>
            <a:cxnLst/>
            <a:rect l="l" t="t" r="r" b="b"/>
            <a:pathLst>
              <a:path w="3312367" h="3947283">
                <a:moveTo>
                  <a:pt x="2537615" y="3705909"/>
                </a:moveTo>
                <a:cubicBezTo>
                  <a:pt x="2512344" y="3705909"/>
                  <a:pt x="2491857" y="3726396"/>
                  <a:pt x="2491857" y="3751667"/>
                </a:cubicBezTo>
                <a:cubicBezTo>
                  <a:pt x="2491857" y="3776938"/>
                  <a:pt x="2512344" y="3797425"/>
                  <a:pt x="2537615" y="3797425"/>
                </a:cubicBezTo>
                <a:lnTo>
                  <a:pt x="2762175" y="3797425"/>
                </a:lnTo>
                <a:cubicBezTo>
                  <a:pt x="2787446" y="3797425"/>
                  <a:pt x="2807933" y="3776938"/>
                  <a:pt x="2807933" y="3751667"/>
                </a:cubicBezTo>
                <a:cubicBezTo>
                  <a:pt x="2807933" y="3726396"/>
                  <a:pt x="2787446" y="3705909"/>
                  <a:pt x="2762175" y="3705909"/>
                </a:cubicBezTo>
                <a:close/>
                <a:moveTo>
                  <a:pt x="1141114" y="3408594"/>
                </a:moveTo>
                <a:cubicBezTo>
                  <a:pt x="1097903" y="3408594"/>
                  <a:pt x="1062874" y="3443623"/>
                  <a:pt x="1062874" y="3486834"/>
                </a:cubicBezTo>
                <a:cubicBezTo>
                  <a:pt x="1062874" y="3530045"/>
                  <a:pt x="1097903" y="3565073"/>
                  <a:pt x="1141114" y="3565073"/>
                </a:cubicBezTo>
                <a:lnTo>
                  <a:pt x="1525078" y="3565074"/>
                </a:lnTo>
                <a:cubicBezTo>
                  <a:pt x="1568289" y="3565074"/>
                  <a:pt x="1603318" y="3530045"/>
                  <a:pt x="1603318" y="3486834"/>
                </a:cubicBezTo>
                <a:lnTo>
                  <a:pt x="1603319" y="3486834"/>
                </a:lnTo>
                <a:cubicBezTo>
                  <a:pt x="1603319" y="3443623"/>
                  <a:pt x="1568290" y="3408594"/>
                  <a:pt x="1525079" y="3408594"/>
                </a:cubicBezTo>
                <a:close/>
                <a:moveTo>
                  <a:pt x="2129393" y="1705414"/>
                </a:moveTo>
                <a:lnTo>
                  <a:pt x="2129393" y="3580170"/>
                </a:lnTo>
                <a:lnTo>
                  <a:pt x="3126216" y="3580170"/>
                </a:lnTo>
                <a:lnTo>
                  <a:pt x="3126216" y="1705414"/>
                </a:lnTo>
                <a:close/>
                <a:moveTo>
                  <a:pt x="2481193" y="1533789"/>
                </a:moveTo>
                <a:cubicBezTo>
                  <a:pt x="2462682" y="1533789"/>
                  <a:pt x="2447676" y="1548795"/>
                  <a:pt x="2447676" y="1567306"/>
                </a:cubicBezTo>
                <a:lnTo>
                  <a:pt x="2447676" y="1572258"/>
                </a:lnTo>
                <a:cubicBezTo>
                  <a:pt x="2447676" y="1590769"/>
                  <a:pt x="2462682" y="1605775"/>
                  <a:pt x="2481193" y="1605775"/>
                </a:cubicBezTo>
                <a:lnTo>
                  <a:pt x="2774415" y="1605775"/>
                </a:lnTo>
                <a:cubicBezTo>
                  <a:pt x="2792926" y="1605775"/>
                  <a:pt x="2807932" y="1590769"/>
                  <a:pt x="2807932" y="1572258"/>
                </a:cubicBezTo>
                <a:lnTo>
                  <a:pt x="2807932" y="1567306"/>
                </a:lnTo>
                <a:cubicBezTo>
                  <a:pt x="2807932" y="1548795"/>
                  <a:pt x="2792926" y="1533789"/>
                  <a:pt x="2774415" y="1533789"/>
                </a:cubicBezTo>
                <a:close/>
                <a:moveTo>
                  <a:pt x="2113478" y="1418392"/>
                </a:moveTo>
                <a:lnTo>
                  <a:pt x="3142130" y="1418392"/>
                </a:lnTo>
                <a:cubicBezTo>
                  <a:pt x="3236149" y="1418392"/>
                  <a:pt x="3312367" y="1494610"/>
                  <a:pt x="3312367" y="1588629"/>
                </a:cubicBezTo>
                <a:lnTo>
                  <a:pt x="3312367" y="3777046"/>
                </a:lnTo>
                <a:cubicBezTo>
                  <a:pt x="3312367" y="3871065"/>
                  <a:pt x="3236149" y="3947283"/>
                  <a:pt x="3142130" y="3947283"/>
                </a:cubicBezTo>
                <a:lnTo>
                  <a:pt x="2113478" y="3947283"/>
                </a:lnTo>
                <a:cubicBezTo>
                  <a:pt x="2019459" y="3947283"/>
                  <a:pt x="1943241" y="3871065"/>
                  <a:pt x="1943241" y="3777046"/>
                </a:cubicBezTo>
                <a:lnTo>
                  <a:pt x="1943241" y="1588629"/>
                </a:lnTo>
                <a:cubicBezTo>
                  <a:pt x="1943241" y="1494610"/>
                  <a:pt x="2019459" y="1418392"/>
                  <a:pt x="2113478" y="1418392"/>
                </a:cubicBezTo>
                <a:close/>
                <a:moveTo>
                  <a:pt x="1006317" y="157391"/>
                </a:moveTo>
                <a:cubicBezTo>
                  <a:pt x="987806" y="157391"/>
                  <a:pt x="972800" y="172397"/>
                  <a:pt x="972800" y="190908"/>
                </a:cubicBezTo>
                <a:lnTo>
                  <a:pt x="972800" y="195860"/>
                </a:lnTo>
                <a:cubicBezTo>
                  <a:pt x="972800" y="214371"/>
                  <a:pt x="987806" y="229377"/>
                  <a:pt x="1006317" y="229377"/>
                </a:cubicBezTo>
                <a:lnTo>
                  <a:pt x="1659876" y="229377"/>
                </a:lnTo>
                <a:cubicBezTo>
                  <a:pt x="1678387" y="229377"/>
                  <a:pt x="1693393" y="214371"/>
                  <a:pt x="1693393" y="195860"/>
                </a:cubicBezTo>
                <a:lnTo>
                  <a:pt x="1693393" y="190908"/>
                </a:lnTo>
                <a:cubicBezTo>
                  <a:pt x="1693393" y="172397"/>
                  <a:pt x="1678387" y="157391"/>
                  <a:pt x="1659876" y="157391"/>
                </a:cubicBezTo>
                <a:close/>
                <a:moveTo>
                  <a:pt x="264780" y="0"/>
                </a:moveTo>
                <a:lnTo>
                  <a:pt x="2401413" y="0"/>
                </a:lnTo>
                <a:cubicBezTo>
                  <a:pt x="2547647" y="0"/>
                  <a:pt x="2666193" y="118546"/>
                  <a:pt x="2666193" y="264780"/>
                </a:cubicBezTo>
                <a:lnTo>
                  <a:pt x="2666193" y="1345374"/>
                </a:lnTo>
                <a:lnTo>
                  <a:pt x="2369517" y="1345374"/>
                </a:lnTo>
                <a:lnTo>
                  <a:pt x="2369517" y="366783"/>
                </a:lnTo>
                <a:lnTo>
                  <a:pt x="296676" y="366783"/>
                </a:lnTo>
                <a:lnTo>
                  <a:pt x="296676" y="3219873"/>
                </a:lnTo>
                <a:lnTo>
                  <a:pt x="1867527" y="3219873"/>
                </a:lnTo>
                <a:lnTo>
                  <a:pt x="1867527" y="3778374"/>
                </a:lnTo>
                <a:lnTo>
                  <a:pt x="264780" y="3778374"/>
                </a:lnTo>
                <a:cubicBezTo>
                  <a:pt x="118546" y="3778374"/>
                  <a:pt x="0" y="3659828"/>
                  <a:pt x="0" y="3513594"/>
                </a:cubicBezTo>
                <a:lnTo>
                  <a:pt x="0" y="264780"/>
                </a:lnTo>
                <a:cubicBezTo>
                  <a:pt x="0" y="118546"/>
                  <a:pt x="118546" y="0"/>
                  <a:pt x="2647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27" name="Freeform: Shape 126">
            <a:extLst>
              <a:ext uri="{FF2B5EF4-FFF2-40B4-BE49-F238E27FC236}">
                <a16:creationId xmlns:a16="http://schemas.microsoft.com/office/drawing/2014/main" xmlns="" id="{8B967BC0-E446-46C8-B3E1-8680DFBAAC07}"/>
              </a:ext>
            </a:extLst>
          </p:cNvPr>
          <p:cNvSpPr/>
          <p:nvPr/>
        </p:nvSpPr>
        <p:spPr>
          <a:xfrm>
            <a:off x="6309145" y="3735944"/>
            <a:ext cx="1178351" cy="913222"/>
          </a:xfrm>
          <a:custGeom>
            <a:avLst/>
            <a:gdLst>
              <a:gd name="connsiteX0" fmla="*/ 944140 w 1178350"/>
              <a:gd name="connsiteY0" fmla="*/ 641170 h 913221"/>
              <a:gd name="connsiteX1" fmla="*/ 944140 w 1178350"/>
              <a:gd name="connsiteY1" fmla="*/ 856219 h 913221"/>
              <a:gd name="connsiteX2" fmla="*/ 889936 w 1178350"/>
              <a:gd name="connsiteY2" fmla="*/ 912780 h 913221"/>
              <a:gd name="connsiteX3" fmla="*/ 724967 w 1178350"/>
              <a:gd name="connsiteY3" fmla="*/ 913369 h 913221"/>
              <a:gd name="connsiteX4" fmla="*/ 696097 w 1178350"/>
              <a:gd name="connsiteY4" fmla="*/ 883910 h 913221"/>
              <a:gd name="connsiteX5" fmla="*/ 696687 w 1178350"/>
              <a:gd name="connsiteY5" fmla="*/ 736616 h 913221"/>
              <a:gd name="connsiteX6" fmla="*/ 661336 w 1178350"/>
              <a:gd name="connsiteY6" fmla="*/ 699498 h 913221"/>
              <a:gd name="connsiteX7" fmla="*/ 519934 w 1178350"/>
              <a:gd name="connsiteY7" fmla="*/ 699498 h 913221"/>
              <a:gd name="connsiteX8" fmla="*/ 484584 w 1178350"/>
              <a:gd name="connsiteY8" fmla="*/ 736616 h 913221"/>
              <a:gd name="connsiteX9" fmla="*/ 485173 w 1178350"/>
              <a:gd name="connsiteY9" fmla="*/ 883910 h 913221"/>
              <a:gd name="connsiteX10" fmla="*/ 455714 w 1178350"/>
              <a:gd name="connsiteY10" fmla="*/ 912780 h 913221"/>
              <a:gd name="connsiteX11" fmla="*/ 293691 w 1178350"/>
              <a:gd name="connsiteY11" fmla="*/ 912191 h 913221"/>
              <a:gd name="connsiteX12" fmla="*/ 237130 w 1178350"/>
              <a:gd name="connsiteY12" fmla="*/ 855040 h 913221"/>
              <a:gd name="connsiteX13" fmla="*/ 236541 w 1178350"/>
              <a:gd name="connsiteY13" fmla="*/ 421997 h 913221"/>
              <a:gd name="connsiteX14" fmla="*/ 230649 w 1178350"/>
              <a:gd name="connsiteY14" fmla="*/ 395484 h 913221"/>
              <a:gd name="connsiteX15" fmla="*/ 208260 w 1178350"/>
              <a:gd name="connsiteY15" fmla="*/ 407267 h 913221"/>
              <a:gd name="connsiteX16" fmla="*/ 110457 w 1178350"/>
              <a:gd name="connsiteY16" fmla="*/ 477968 h 913221"/>
              <a:gd name="connsiteX17" fmla="*/ 58021 w 1178350"/>
              <a:gd name="connsiteY17" fmla="*/ 493876 h 913221"/>
              <a:gd name="connsiteX18" fmla="*/ 2638 w 1178350"/>
              <a:gd name="connsiteY18" fmla="*/ 452634 h 913221"/>
              <a:gd name="connsiteX19" fmla="*/ 25616 w 1178350"/>
              <a:gd name="connsiteY19" fmla="*/ 390770 h 913221"/>
              <a:gd name="connsiteX20" fmla="*/ 211795 w 1178350"/>
              <a:gd name="connsiteY20" fmla="*/ 256439 h 913221"/>
              <a:gd name="connsiteX21" fmla="*/ 532307 w 1178350"/>
              <a:gd name="connsiteY21" fmla="*/ 26071 h 913221"/>
              <a:gd name="connsiteX22" fmla="*/ 648963 w 1178350"/>
              <a:gd name="connsiteY22" fmla="*/ 26071 h 913221"/>
              <a:gd name="connsiteX23" fmla="*/ 770923 w 1178350"/>
              <a:gd name="connsiteY23" fmla="*/ 113858 h 913221"/>
              <a:gd name="connsiteX24" fmla="*/ 798025 w 1178350"/>
              <a:gd name="connsiteY24" fmla="*/ 102075 h 913221"/>
              <a:gd name="connsiteX25" fmla="*/ 851051 w 1178350"/>
              <a:gd name="connsiteY25" fmla="*/ 50816 h 913221"/>
              <a:gd name="connsiteX26" fmla="*/ 904076 w 1178350"/>
              <a:gd name="connsiteY26" fmla="*/ 50816 h 913221"/>
              <a:gd name="connsiteX27" fmla="*/ 944140 w 1178350"/>
              <a:gd name="connsiteY27" fmla="*/ 90880 h 913221"/>
              <a:gd name="connsiteX28" fmla="*/ 943551 w 1178350"/>
              <a:gd name="connsiteY28" fmla="*/ 199878 h 913221"/>
              <a:gd name="connsiteX29" fmla="*/ 976545 w 1178350"/>
              <a:gd name="connsiteY29" fmla="*/ 262330 h 913221"/>
              <a:gd name="connsiteX30" fmla="*/ 1144460 w 1178350"/>
              <a:gd name="connsiteY30" fmla="*/ 381933 h 913221"/>
              <a:gd name="connsiteX31" fmla="*/ 1179810 w 1178350"/>
              <a:gd name="connsiteY31" fmla="*/ 429656 h 913221"/>
              <a:gd name="connsiteX32" fmla="*/ 1155065 w 1178350"/>
              <a:gd name="connsiteY32" fmla="*/ 482682 h 913221"/>
              <a:gd name="connsiteX33" fmla="*/ 1079651 w 1178350"/>
              <a:gd name="connsiteY33" fmla="*/ 482682 h 913221"/>
              <a:gd name="connsiteX34" fmla="*/ 978902 w 1178350"/>
              <a:gd name="connsiteY34" fmla="*/ 411392 h 913221"/>
              <a:gd name="connsiteX35" fmla="*/ 949443 w 1178350"/>
              <a:gd name="connsiteY35" fmla="*/ 395484 h 913221"/>
              <a:gd name="connsiteX36" fmla="*/ 944140 w 1178350"/>
              <a:gd name="connsiteY36" fmla="*/ 427888 h 913221"/>
              <a:gd name="connsiteX37" fmla="*/ 944140 w 1178350"/>
              <a:gd name="connsiteY37" fmla="*/ 641170 h 913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78350" h="913221">
                <a:moveTo>
                  <a:pt x="944140" y="641170"/>
                </a:moveTo>
                <a:cubicBezTo>
                  <a:pt x="944140" y="713049"/>
                  <a:pt x="944140" y="784339"/>
                  <a:pt x="944140" y="856219"/>
                </a:cubicBezTo>
                <a:cubicBezTo>
                  <a:pt x="944140" y="896872"/>
                  <a:pt x="930000" y="912191"/>
                  <a:pt x="889936" y="912780"/>
                </a:cubicBezTo>
                <a:cubicBezTo>
                  <a:pt x="835143" y="913369"/>
                  <a:pt x="779760" y="912191"/>
                  <a:pt x="724967" y="913369"/>
                </a:cubicBezTo>
                <a:cubicBezTo>
                  <a:pt x="703168" y="913958"/>
                  <a:pt x="695508" y="905710"/>
                  <a:pt x="696097" y="883910"/>
                </a:cubicBezTo>
                <a:cubicBezTo>
                  <a:pt x="697276" y="835009"/>
                  <a:pt x="695508" y="785518"/>
                  <a:pt x="696687" y="736616"/>
                </a:cubicBezTo>
                <a:cubicBezTo>
                  <a:pt x="697276" y="710693"/>
                  <a:pt x="688438" y="698909"/>
                  <a:pt x="661336" y="699498"/>
                </a:cubicBezTo>
                <a:cubicBezTo>
                  <a:pt x="614202" y="700677"/>
                  <a:pt x="567068" y="700677"/>
                  <a:pt x="519934" y="699498"/>
                </a:cubicBezTo>
                <a:cubicBezTo>
                  <a:pt x="492243" y="698909"/>
                  <a:pt x="483994" y="711282"/>
                  <a:pt x="484584" y="736616"/>
                </a:cubicBezTo>
                <a:cubicBezTo>
                  <a:pt x="485762" y="785518"/>
                  <a:pt x="483994" y="835009"/>
                  <a:pt x="485173" y="883910"/>
                </a:cubicBezTo>
                <a:cubicBezTo>
                  <a:pt x="485762" y="905710"/>
                  <a:pt x="477513" y="913369"/>
                  <a:pt x="455714" y="912780"/>
                </a:cubicBezTo>
                <a:cubicBezTo>
                  <a:pt x="401510" y="911601"/>
                  <a:pt x="347895" y="912780"/>
                  <a:pt x="293691" y="912191"/>
                </a:cubicBezTo>
                <a:cubicBezTo>
                  <a:pt x="251270" y="911601"/>
                  <a:pt x="237130" y="897461"/>
                  <a:pt x="237130" y="855040"/>
                </a:cubicBezTo>
                <a:cubicBezTo>
                  <a:pt x="237130" y="710693"/>
                  <a:pt x="237130" y="566345"/>
                  <a:pt x="236541" y="421997"/>
                </a:cubicBezTo>
                <a:cubicBezTo>
                  <a:pt x="236541" y="413159"/>
                  <a:pt x="241843" y="400197"/>
                  <a:pt x="230649" y="395484"/>
                </a:cubicBezTo>
                <a:cubicBezTo>
                  <a:pt x="222401" y="391949"/>
                  <a:pt x="215330" y="401965"/>
                  <a:pt x="208260" y="407267"/>
                </a:cubicBezTo>
                <a:cubicBezTo>
                  <a:pt x="175267" y="430834"/>
                  <a:pt x="142862" y="453812"/>
                  <a:pt x="110457" y="477968"/>
                </a:cubicBezTo>
                <a:cubicBezTo>
                  <a:pt x="94549" y="489752"/>
                  <a:pt x="77463" y="496233"/>
                  <a:pt x="58021" y="493876"/>
                </a:cubicBezTo>
                <a:cubicBezTo>
                  <a:pt x="31508" y="490930"/>
                  <a:pt x="10297" y="479736"/>
                  <a:pt x="2638" y="452634"/>
                </a:cubicBezTo>
                <a:cubicBezTo>
                  <a:pt x="-5021" y="427299"/>
                  <a:pt x="4406" y="406089"/>
                  <a:pt x="25616" y="390770"/>
                </a:cubicBezTo>
                <a:cubicBezTo>
                  <a:pt x="87479" y="345993"/>
                  <a:pt x="149343" y="301216"/>
                  <a:pt x="211795" y="256439"/>
                </a:cubicBezTo>
                <a:cubicBezTo>
                  <a:pt x="318436" y="179257"/>
                  <a:pt x="425077" y="102664"/>
                  <a:pt x="532307" y="26071"/>
                </a:cubicBezTo>
                <a:cubicBezTo>
                  <a:pt x="581208" y="-8690"/>
                  <a:pt x="599473" y="-8690"/>
                  <a:pt x="648963" y="26071"/>
                </a:cubicBezTo>
                <a:cubicBezTo>
                  <a:pt x="689616" y="54941"/>
                  <a:pt x="730270" y="84399"/>
                  <a:pt x="770923" y="113858"/>
                </a:cubicBezTo>
                <a:cubicBezTo>
                  <a:pt x="788009" y="126231"/>
                  <a:pt x="796846" y="129766"/>
                  <a:pt x="798025" y="102075"/>
                </a:cubicBezTo>
                <a:cubicBezTo>
                  <a:pt x="799792" y="57886"/>
                  <a:pt x="808630" y="50816"/>
                  <a:pt x="851051" y="50816"/>
                </a:cubicBezTo>
                <a:cubicBezTo>
                  <a:pt x="868726" y="50816"/>
                  <a:pt x="886401" y="50816"/>
                  <a:pt x="904076" y="50816"/>
                </a:cubicBezTo>
                <a:cubicBezTo>
                  <a:pt x="930589" y="50816"/>
                  <a:pt x="944140" y="64367"/>
                  <a:pt x="944140" y="90880"/>
                </a:cubicBezTo>
                <a:cubicBezTo>
                  <a:pt x="944140" y="127409"/>
                  <a:pt x="946497" y="163938"/>
                  <a:pt x="943551" y="199878"/>
                </a:cubicBezTo>
                <a:cubicBezTo>
                  <a:pt x="941194" y="229336"/>
                  <a:pt x="952978" y="246422"/>
                  <a:pt x="976545" y="262330"/>
                </a:cubicBezTo>
                <a:cubicBezTo>
                  <a:pt x="1033106" y="301216"/>
                  <a:pt x="1088488" y="341869"/>
                  <a:pt x="1144460" y="381933"/>
                </a:cubicBezTo>
                <a:cubicBezTo>
                  <a:pt x="1161546" y="394306"/>
                  <a:pt x="1178043" y="406089"/>
                  <a:pt x="1179810" y="429656"/>
                </a:cubicBezTo>
                <a:cubicBezTo>
                  <a:pt x="1181578" y="452045"/>
                  <a:pt x="1174508" y="470898"/>
                  <a:pt x="1155065" y="482682"/>
                </a:cubicBezTo>
                <a:cubicBezTo>
                  <a:pt x="1130320" y="498000"/>
                  <a:pt x="1103807" y="498589"/>
                  <a:pt x="1079651" y="482682"/>
                </a:cubicBezTo>
                <a:cubicBezTo>
                  <a:pt x="1045479" y="460293"/>
                  <a:pt x="1012485" y="434959"/>
                  <a:pt x="978902" y="411392"/>
                </a:cubicBezTo>
                <a:cubicBezTo>
                  <a:pt x="969475" y="404911"/>
                  <a:pt x="960048" y="390770"/>
                  <a:pt x="949443" y="395484"/>
                </a:cubicBezTo>
                <a:cubicBezTo>
                  <a:pt x="937659" y="400786"/>
                  <a:pt x="944140" y="416694"/>
                  <a:pt x="944140" y="427888"/>
                </a:cubicBezTo>
                <a:cubicBezTo>
                  <a:pt x="943551" y="499768"/>
                  <a:pt x="944140" y="570469"/>
                  <a:pt x="944140" y="641170"/>
                </a:cubicBezTo>
                <a:close/>
              </a:path>
            </a:pathLst>
          </a:custGeom>
          <a:solidFill>
            <a:schemeClr val="accent3"/>
          </a:solidFill>
          <a:ln w="5876"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xmlns="" id="{7AD070A9-61C2-4DDB-8217-B7B7B66F3219}"/>
              </a:ext>
            </a:extLst>
          </p:cNvPr>
          <p:cNvSpPr/>
          <p:nvPr/>
        </p:nvSpPr>
        <p:spPr>
          <a:xfrm rot="10800000" flipH="1">
            <a:off x="6293608" y="3350621"/>
            <a:ext cx="1154134" cy="1306976"/>
          </a:xfrm>
          <a:custGeom>
            <a:avLst/>
            <a:gdLst>
              <a:gd name="connsiteX0" fmla="*/ 556790 w 1154134"/>
              <a:gd name="connsiteY0" fmla="*/ 1280160 h 1306976"/>
              <a:gd name="connsiteX1" fmla="*/ 575078 w 1154134"/>
              <a:gd name="connsiteY1" fmla="*/ 1280160 h 1306976"/>
              <a:gd name="connsiteX2" fmla="*/ 568460 w 1154134"/>
              <a:gd name="connsiteY2" fmla="*/ 0 h 1306976"/>
              <a:gd name="connsiteX3" fmla="*/ 563408 w 1154134"/>
              <a:gd name="connsiteY3" fmla="*/ 0 h 1306976"/>
              <a:gd name="connsiteX4" fmla="*/ 464657 w 1154134"/>
              <a:gd name="connsiteY4" fmla="*/ 1298615 h 1306976"/>
              <a:gd name="connsiteX5" fmla="*/ 481664 w 1154134"/>
              <a:gd name="connsiteY5" fmla="*/ 1291889 h 1306976"/>
              <a:gd name="connsiteX6" fmla="*/ 4698 w 1154134"/>
              <a:gd name="connsiteY6" fmla="*/ 103883 h 1306976"/>
              <a:gd name="connsiteX7" fmla="*/ 0 w 1154134"/>
              <a:gd name="connsiteY7" fmla="*/ 105741 h 1306976"/>
              <a:gd name="connsiteX8" fmla="*/ 689477 w 1154134"/>
              <a:gd name="connsiteY8" fmla="*/ 1306976 h 1306976"/>
              <a:gd name="connsiteX9" fmla="*/ 1154134 w 1154134"/>
              <a:gd name="connsiteY9" fmla="*/ 114102 h 1306976"/>
              <a:gd name="connsiteX10" fmla="*/ 1149436 w 1154134"/>
              <a:gd name="connsiteY10" fmla="*/ 112244 h 1306976"/>
              <a:gd name="connsiteX11" fmla="*/ 672471 w 1154134"/>
              <a:gd name="connsiteY11" fmla="*/ 1300250 h 130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4134" h="1306976">
                <a:moveTo>
                  <a:pt x="556790" y="1280160"/>
                </a:moveTo>
                <a:lnTo>
                  <a:pt x="575078" y="1280160"/>
                </a:lnTo>
                <a:lnTo>
                  <a:pt x="568460" y="0"/>
                </a:lnTo>
                <a:lnTo>
                  <a:pt x="563408" y="0"/>
                </a:lnTo>
                <a:close/>
                <a:moveTo>
                  <a:pt x="464657" y="1298615"/>
                </a:moveTo>
                <a:lnTo>
                  <a:pt x="481664" y="1291889"/>
                </a:lnTo>
                <a:lnTo>
                  <a:pt x="4698" y="103883"/>
                </a:lnTo>
                <a:lnTo>
                  <a:pt x="0" y="105741"/>
                </a:lnTo>
                <a:close/>
                <a:moveTo>
                  <a:pt x="689477" y="1306976"/>
                </a:moveTo>
                <a:lnTo>
                  <a:pt x="1154134" y="114102"/>
                </a:lnTo>
                <a:lnTo>
                  <a:pt x="1149436" y="112244"/>
                </a:lnTo>
                <a:lnTo>
                  <a:pt x="672471" y="130025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8" name="그룹 2">
            <a:extLst>
              <a:ext uri="{FF2B5EF4-FFF2-40B4-BE49-F238E27FC236}">
                <a16:creationId xmlns:a16="http://schemas.microsoft.com/office/drawing/2014/main" xmlns="" id="{535EBBEE-22FC-4161-A8EB-36F13363A71F}"/>
              </a:ext>
            </a:extLst>
          </p:cNvPr>
          <p:cNvGrpSpPr/>
          <p:nvPr/>
        </p:nvGrpSpPr>
        <p:grpSpPr>
          <a:xfrm>
            <a:off x="4817639" y="3651462"/>
            <a:ext cx="1053727" cy="1045347"/>
            <a:chOff x="2112749" y="3418107"/>
            <a:chExt cx="1181456" cy="1172060"/>
          </a:xfrm>
          <a:solidFill>
            <a:schemeClr val="accent1"/>
          </a:solidFill>
        </p:grpSpPr>
        <p:sp>
          <p:nvSpPr>
            <p:cNvPr id="129" name="자유형: 도형 113">
              <a:extLst>
                <a:ext uri="{FF2B5EF4-FFF2-40B4-BE49-F238E27FC236}">
                  <a16:creationId xmlns:a16="http://schemas.microsoft.com/office/drawing/2014/main" xmlns="" id="{57A7C495-04E0-4D12-B0CE-3FFF28F37191}"/>
                </a:ext>
              </a:extLst>
            </p:cNvPr>
            <p:cNvSpPr>
              <a:spLocks noChangeAspect="1"/>
            </p:cNvSpPr>
            <p:nvPr/>
          </p:nvSpPr>
          <p:spPr>
            <a:xfrm rot="2848566">
              <a:off x="2117447" y="3413409"/>
              <a:ext cx="1172060" cy="1181456"/>
            </a:xfrm>
            <a:custGeom>
              <a:avLst/>
              <a:gdLst>
                <a:gd name="connsiteX0" fmla="*/ 302812 w 1172060"/>
                <a:gd name="connsiteY0" fmla="*/ 668924 h 1181456"/>
                <a:gd name="connsiteX1" fmla="*/ 629231 w 1172060"/>
                <a:gd name="connsiteY1" fmla="*/ 315506 h 1181456"/>
                <a:gd name="connsiteX2" fmla="*/ 1063707 w 1172060"/>
                <a:gd name="connsiteY2" fmla="*/ 395423 h 1181456"/>
                <a:gd name="connsiteX3" fmla="*/ 998378 w 1172060"/>
                <a:gd name="connsiteY3" fmla="*/ 964382 h 1181456"/>
                <a:gd name="connsiteX4" fmla="*/ 403821 w 1172060"/>
                <a:gd name="connsiteY4" fmla="*/ 1073546 h 1181456"/>
                <a:gd name="connsiteX5" fmla="*/ 403085 w 1172060"/>
                <a:gd name="connsiteY5" fmla="*/ 1072441 h 1181456"/>
                <a:gd name="connsiteX6" fmla="*/ 302812 w 1172060"/>
                <a:gd name="connsiteY6" fmla="*/ 668924 h 1181456"/>
                <a:gd name="connsiteX7" fmla="*/ 237854 w 1172060"/>
                <a:gd name="connsiteY7" fmla="*/ 595408 h 1181456"/>
                <a:gd name="connsiteX8" fmla="*/ 542985 w 1172060"/>
                <a:gd name="connsiteY8" fmla="*/ 262697 h 1181456"/>
                <a:gd name="connsiteX9" fmla="*/ 561746 w 1172060"/>
                <a:gd name="connsiteY9" fmla="*/ 261886 h 1181456"/>
                <a:gd name="connsiteX10" fmla="*/ 600889 w 1172060"/>
                <a:gd name="connsiteY10" fmla="*/ 297782 h 1181456"/>
                <a:gd name="connsiteX11" fmla="*/ 601700 w 1172060"/>
                <a:gd name="connsiteY11" fmla="*/ 316543 h 1181456"/>
                <a:gd name="connsiteX12" fmla="*/ 296568 w 1172060"/>
                <a:gd name="connsiteY12" fmla="*/ 649254 h 1181456"/>
                <a:gd name="connsiteX13" fmla="*/ 277807 w 1172060"/>
                <a:gd name="connsiteY13" fmla="*/ 650065 h 1181456"/>
                <a:gd name="connsiteX14" fmla="*/ 238665 w 1172060"/>
                <a:gd name="connsiteY14" fmla="*/ 614168 h 1181456"/>
                <a:gd name="connsiteX15" fmla="*/ 237854 w 1172060"/>
                <a:gd name="connsiteY15" fmla="*/ 595408 h 1181456"/>
                <a:gd name="connsiteX16" fmla="*/ 170715 w 1172060"/>
                <a:gd name="connsiteY16" fmla="*/ 196213 h 1181456"/>
                <a:gd name="connsiteX17" fmla="*/ 330127 w 1172060"/>
                <a:gd name="connsiteY17" fmla="*/ 165192 h 1181456"/>
                <a:gd name="connsiteX18" fmla="*/ 440075 w 1172060"/>
                <a:gd name="connsiteY18" fmla="*/ 1218 h 1181456"/>
                <a:gd name="connsiteX19" fmla="*/ 521596 w 1172060"/>
                <a:gd name="connsiteY19" fmla="*/ 248757 h 1181456"/>
                <a:gd name="connsiteX20" fmla="*/ 234141 w 1172060"/>
                <a:gd name="connsiteY20" fmla="*/ 569990 h 1181456"/>
                <a:gd name="connsiteX21" fmla="*/ 35337 w 1172060"/>
                <a:gd name="connsiteY21" fmla="*/ 578003 h 1181456"/>
                <a:gd name="connsiteX22" fmla="*/ 123970 w 1172060"/>
                <a:gd name="connsiteY22" fmla="*/ 403571 h 1181456"/>
                <a:gd name="connsiteX23" fmla="*/ 170715 w 1172060"/>
                <a:gd name="connsiteY23" fmla="*/ 196213 h 1181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72060" h="1181456">
                  <a:moveTo>
                    <a:pt x="302812" y="668924"/>
                  </a:moveTo>
                  <a:lnTo>
                    <a:pt x="629231" y="315506"/>
                  </a:lnTo>
                  <a:cubicBezTo>
                    <a:pt x="848283" y="306381"/>
                    <a:pt x="978182" y="305056"/>
                    <a:pt x="1063707" y="395423"/>
                  </a:cubicBezTo>
                  <a:cubicBezTo>
                    <a:pt x="1170280" y="508029"/>
                    <a:pt x="1267197" y="650379"/>
                    <a:pt x="998378" y="964382"/>
                  </a:cubicBezTo>
                  <a:cubicBezTo>
                    <a:pt x="696240" y="1276281"/>
                    <a:pt x="521556" y="1194524"/>
                    <a:pt x="403821" y="1073546"/>
                  </a:cubicBezTo>
                  <a:lnTo>
                    <a:pt x="403085" y="1072441"/>
                  </a:lnTo>
                  <a:cubicBezTo>
                    <a:pt x="324908" y="984678"/>
                    <a:pt x="302320" y="883213"/>
                    <a:pt x="302812" y="668924"/>
                  </a:cubicBezTo>
                  <a:close/>
                  <a:moveTo>
                    <a:pt x="237854" y="595408"/>
                  </a:moveTo>
                  <a:lnTo>
                    <a:pt x="542985" y="262697"/>
                  </a:lnTo>
                  <a:cubicBezTo>
                    <a:pt x="547942" y="257292"/>
                    <a:pt x="556341" y="256929"/>
                    <a:pt x="561746" y="261886"/>
                  </a:cubicBezTo>
                  <a:lnTo>
                    <a:pt x="600889" y="297782"/>
                  </a:lnTo>
                  <a:cubicBezTo>
                    <a:pt x="606293" y="302739"/>
                    <a:pt x="606657" y="311139"/>
                    <a:pt x="601700" y="316543"/>
                  </a:cubicBezTo>
                  <a:lnTo>
                    <a:pt x="296568" y="649254"/>
                  </a:lnTo>
                  <a:cubicBezTo>
                    <a:pt x="291611" y="654659"/>
                    <a:pt x="283212" y="655022"/>
                    <a:pt x="277807" y="650065"/>
                  </a:cubicBezTo>
                  <a:lnTo>
                    <a:pt x="238665" y="614168"/>
                  </a:lnTo>
                  <a:cubicBezTo>
                    <a:pt x="233260" y="609211"/>
                    <a:pt x="232898" y="600812"/>
                    <a:pt x="237854" y="595408"/>
                  </a:cubicBezTo>
                  <a:close/>
                  <a:moveTo>
                    <a:pt x="170715" y="196213"/>
                  </a:moveTo>
                  <a:cubicBezTo>
                    <a:pt x="239941" y="133429"/>
                    <a:pt x="250327" y="149631"/>
                    <a:pt x="330127" y="165192"/>
                  </a:cubicBezTo>
                  <a:cubicBezTo>
                    <a:pt x="445765" y="184636"/>
                    <a:pt x="396659" y="17962"/>
                    <a:pt x="440075" y="1218"/>
                  </a:cubicBezTo>
                  <a:cubicBezTo>
                    <a:pt x="478089" y="-13442"/>
                    <a:pt x="565874" y="106294"/>
                    <a:pt x="521596" y="248757"/>
                  </a:cubicBezTo>
                  <a:cubicBezTo>
                    <a:pt x="421713" y="357668"/>
                    <a:pt x="334023" y="461079"/>
                    <a:pt x="234141" y="569990"/>
                  </a:cubicBezTo>
                  <a:cubicBezTo>
                    <a:pt x="126009" y="620334"/>
                    <a:pt x="81210" y="609522"/>
                    <a:pt x="35337" y="578003"/>
                  </a:cubicBezTo>
                  <a:cubicBezTo>
                    <a:pt x="-10537" y="546484"/>
                    <a:pt x="-37835" y="446419"/>
                    <a:pt x="123970" y="403571"/>
                  </a:cubicBezTo>
                  <a:cubicBezTo>
                    <a:pt x="185254" y="392132"/>
                    <a:pt x="69653" y="346354"/>
                    <a:pt x="170715" y="1962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tx1"/>
                </a:solidFill>
              </a:endParaRPr>
            </a:p>
          </p:txBody>
        </p:sp>
        <p:sp>
          <p:nvSpPr>
            <p:cNvPr id="130" name="Block Arc 11">
              <a:extLst>
                <a:ext uri="{FF2B5EF4-FFF2-40B4-BE49-F238E27FC236}">
                  <a16:creationId xmlns:a16="http://schemas.microsoft.com/office/drawing/2014/main" xmlns="" id="{9ED9657C-FA70-4B3C-A383-739A7292C05F}"/>
                </a:ext>
              </a:extLst>
            </p:cNvPr>
            <p:cNvSpPr/>
            <p:nvPr/>
          </p:nvSpPr>
          <p:spPr>
            <a:xfrm>
              <a:off x="2575942" y="4011357"/>
              <a:ext cx="255069" cy="415030"/>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113" name="Freeform: Shape 112">
            <a:extLst>
              <a:ext uri="{FF2B5EF4-FFF2-40B4-BE49-F238E27FC236}">
                <a16:creationId xmlns:a16="http://schemas.microsoft.com/office/drawing/2014/main" xmlns="" id="{0CB0E9B8-EF33-47E3-8BCF-0A4FE7B9F008}"/>
              </a:ext>
            </a:extLst>
          </p:cNvPr>
          <p:cNvSpPr/>
          <p:nvPr/>
        </p:nvSpPr>
        <p:spPr>
          <a:xfrm rot="10800000" flipH="1">
            <a:off x="4754704" y="3343954"/>
            <a:ext cx="1154134" cy="1306976"/>
          </a:xfrm>
          <a:custGeom>
            <a:avLst/>
            <a:gdLst>
              <a:gd name="connsiteX0" fmla="*/ 556790 w 1154134"/>
              <a:gd name="connsiteY0" fmla="*/ 1280160 h 1306976"/>
              <a:gd name="connsiteX1" fmla="*/ 575078 w 1154134"/>
              <a:gd name="connsiteY1" fmla="*/ 1280160 h 1306976"/>
              <a:gd name="connsiteX2" fmla="*/ 568460 w 1154134"/>
              <a:gd name="connsiteY2" fmla="*/ 0 h 1306976"/>
              <a:gd name="connsiteX3" fmla="*/ 563408 w 1154134"/>
              <a:gd name="connsiteY3" fmla="*/ 0 h 1306976"/>
              <a:gd name="connsiteX4" fmla="*/ 464657 w 1154134"/>
              <a:gd name="connsiteY4" fmla="*/ 1298615 h 1306976"/>
              <a:gd name="connsiteX5" fmla="*/ 481664 w 1154134"/>
              <a:gd name="connsiteY5" fmla="*/ 1291889 h 1306976"/>
              <a:gd name="connsiteX6" fmla="*/ 4698 w 1154134"/>
              <a:gd name="connsiteY6" fmla="*/ 103883 h 1306976"/>
              <a:gd name="connsiteX7" fmla="*/ 0 w 1154134"/>
              <a:gd name="connsiteY7" fmla="*/ 105741 h 1306976"/>
              <a:gd name="connsiteX8" fmla="*/ 689477 w 1154134"/>
              <a:gd name="connsiteY8" fmla="*/ 1306976 h 1306976"/>
              <a:gd name="connsiteX9" fmla="*/ 1154134 w 1154134"/>
              <a:gd name="connsiteY9" fmla="*/ 114102 h 1306976"/>
              <a:gd name="connsiteX10" fmla="*/ 1149436 w 1154134"/>
              <a:gd name="connsiteY10" fmla="*/ 112244 h 1306976"/>
              <a:gd name="connsiteX11" fmla="*/ 672471 w 1154134"/>
              <a:gd name="connsiteY11" fmla="*/ 1300250 h 130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4134" h="1306976">
                <a:moveTo>
                  <a:pt x="556790" y="1280160"/>
                </a:moveTo>
                <a:lnTo>
                  <a:pt x="575078" y="1280160"/>
                </a:lnTo>
                <a:lnTo>
                  <a:pt x="568460" y="0"/>
                </a:lnTo>
                <a:lnTo>
                  <a:pt x="563408" y="0"/>
                </a:lnTo>
                <a:close/>
                <a:moveTo>
                  <a:pt x="464657" y="1298615"/>
                </a:moveTo>
                <a:lnTo>
                  <a:pt x="481664" y="1291889"/>
                </a:lnTo>
                <a:lnTo>
                  <a:pt x="4698" y="103883"/>
                </a:lnTo>
                <a:lnTo>
                  <a:pt x="0" y="105741"/>
                </a:lnTo>
                <a:close/>
                <a:moveTo>
                  <a:pt x="689477" y="1306976"/>
                </a:moveTo>
                <a:lnTo>
                  <a:pt x="1154134" y="114102"/>
                </a:lnTo>
                <a:lnTo>
                  <a:pt x="1149436" y="112244"/>
                </a:lnTo>
                <a:lnTo>
                  <a:pt x="672471" y="130025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420904031"/>
              </p:ext>
            </p:extLst>
          </p:nvPr>
        </p:nvGraphicFramePr>
        <p:xfrm>
          <a:off x="554113" y="2218190"/>
          <a:ext cx="3632668" cy="4139434"/>
        </p:xfrm>
        <a:graphic>
          <a:graphicData uri="http://schemas.openxmlformats.org/drawingml/2006/table">
            <a:tbl>
              <a:tblPr firstRow="1" firstCol="1" bandRow="1">
                <a:tableStyleId>{5DA37D80-6434-44D0-A028-1B22A696006F}</a:tableStyleId>
              </a:tblPr>
              <a:tblGrid>
                <a:gridCol w="1360771"/>
                <a:gridCol w="2271897"/>
              </a:tblGrid>
              <a:tr h="298954">
                <a:tc>
                  <a:txBody>
                    <a:bodyPr/>
                    <a:lstStyle/>
                    <a:p>
                      <a:pPr marL="0" marR="0" algn="just">
                        <a:lnSpc>
                          <a:spcPct val="150000"/>
                        </a:lnSpc>
                        <a:spcBef>
                          <a:spcPts val="0"/>
                        </a:spcBef>
                        <a:spcAft>
                          <a:spcPts val="0"/>
                        </a:spcAft>
                      </a:pPr>
                      <a:r>
                        <a:rPr lang="en-US" sz="1200" dirty="0">
                          <a:effectLst/>
                        </a:rPr>
                        <a:t> </a:t>
                      </a:r>
                      <a:r>
                        <a:rPr lang="en-US" sz="1200" dirty="0" smtClean="0">
                          <a:effectLst/>
                        </a:rPr>
                        <a:t>Month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Actual (hotel&amp; restaurants)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Jan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22689.31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Feb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27639.11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Mar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29352.64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Apr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29697.21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May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37695.52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Jun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26375.98</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dirty="0">
                          <a:effectLst/>
                        </a:rPr>
                        <a:t>Jul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c>
                  <a:txBody>
                    <a:bodyPr/>
                    <a:lstStyle/>
                    <a:p>
                      <a:pPr marL="0" marR="0" algn="ctr">
                        <a:lnSpc>
                          <a:spcPct val="150000"/>
                        </a:lnSpc>
                        <a:spcBef>
                          <a:spcPts val="0"/>
                        </a:spcBef>
                        <a:spcAft>
                          <a:spcPts val="0"/>
                        </a:spcAft>
                      </a:pPr>
                      <a:r>
                        <a:rPr lang="en-US" sz="1400" dirty="0">
                          <a:effectLst/>
                        </a:rPr>
                        <a:t>41793.95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tcPr>
                </a:tc>
              </a:tr>
              <a:tr h="298954">
                <a:tc>
                  <a:txBody>
                    <a:bodyPr/>
                    <a:lstStyle/>
                    <a:p>
                      <a:pPr marL="0" marR="0" algn="just">
                        <a:lnSpc>
                          <a:spcPct val="150000"/>
                        </a:lnSpc>
                        <a:spcBef>
                          <a:spcPts val="0"/>
                        </a:spcBef>
                        <a:spcAft>
                          <a:spcPts val="0"/>
                        </a:spcAft>
                      </a:pPr>
                      <a:r>
                        <a:rPr lang="en-US" sz="1200">
                          <a:effectLst/>
                        </a:rPr>
                        <a:t>Aug</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40041.01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Sep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36667.24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Oct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32328.55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Nov</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26286.36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dirty="0">
                          <a:effectLst/>
                        </a:rPr>
                        <a:t>Dec</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40253.47</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graphicFrame>
        <p:nvGraphicFramePr>
          <p:cNvPr id="41" name="Table 40"/>
          <p:cNvGraphicFramePr>
            <a:graphicFrameLocks noGrp="1"/>
          </p:cNvGraphicFramePr>
          <p:nvPr>
            <p:extLst>
              <p:ext uri="{D42A27DB-BD31-4B8C-83A1-F6EECF244321}">
                <p14:modId xmlns:p14="http://schemas.microsoft.com/office/powerpoint/2010/main" val="1879401101"/>
              </p:ext>
            </p:extLst>
          </p:nvPr>
        </p:nvGraphicFramePr>
        <p:xfrm>
          <a:off x="8077607" y="2218190"/>
          <a:ext cx="3632668" cy="4139434"/>
        </p:xfrm>
        <a:graphic>
          <a:graphicData uri="http://schemas.openxmlformats.org/drawingml/2006/table">
            <a:tbl>
              <a:tblPr firstRow="1" firstCol="1" bandRow="1">
                <a:tableStyleId>{8799B23B-EC83-4686-B30A-512413B5E67A}</a:tableStyleId>
              </a:tblPr>
              <a:tblGrid>
                <a:gridCol w="1360771"/>
                <a:gridCol w="2271897"/>
              </a:tblGrid>
              <a:tr h="298954">
                <a:tc>
                  <a:txBody>
                    <a:bodyPr/>
                    <a:lstStyle/>
                    <a:p>
                      <a:pPr marL="0" marR="0" algn="just">
                        <a:lnSpc>
                          <a:spcPct val="150000"/>
                        </a:lnSpc>
                        <a:spcBef>
                          <a:spcPts val="0"/>
                        </a:spcBef>
                        <a:spcAft>
                          <a:spcPts val="0"/>
                        </a:spcAft>
                      </a:pPr>
                      <a:r>
                        <a:rPr lang="en-US" sz="1200" dirty="0">
                          <a:effectLst/>
                        </a:rPr>
                        <a:t> </a:t>
                      </a:r>
                      <a:r>
                        <a:rPr lang="en-US" sz="1200" dirty="0" smtClean="0">
                          <a:effectLst/>
                        </a:rPr>
                        <a:t>Month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a:lnSpc>
                          <a:spcPct val="150000"/>
                        </a:lnSpc>
                        <a:spcBef>
                          <a:spcPts val="0"/>
                        </a:spcBef>
                        <a:spcAft>
                          <a:spcPts val="0"/>
                        </a:spcAft>
                      </a:pPr>
                      <a:r>
                        <a:rPr lang="en-US" sz="1200" dirty="0">
                          <a:effectLst/>
                        </a:rPr>
                        <a:t>Actual (</a:t>
                      </a:r>
                      <a:r>
                        <a:rPr lang="en-US" sz="1200" dirty="0" smtClean="0">
                          <a:effectLst/>
                        </a:rPr>
                        <a:t>hotel)</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Jan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8086.22</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Feb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a:effectLst/>
                        </a:rPr>
                        <a:t>7334.82</a:t>
                      </a:r>
                      <a:endParaRPr lang="en-US" sz="14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Mar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a:effectLst/>
                        </a:rPr>
                        <a:t>10184.36</a:t>
                      </a:r>
                      <a:endParaRPr lang="en-US" sz="14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Apr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a:effectLst/>
                        </a:rPr>
                        <a:t>14080.08</a:t>
                      </a:r>
                      <a:endParaRPr lang="en-US" sz="14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May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a:effectLst/>
                        </a:rPr>
                        <a:t>18056.72</a:t>
                      </a:r>
                      <a:endParaRPr lang="en-US" sz="14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Jun</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a:effectLst/>
                        </a:rPr>
                        <a:t>22125.84</a:t>
                      </a:r>
                      <a:endParaRPr lang="en-US" sz="1400" b="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Jul</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26877</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dirty="0">
                          <a:effectLst/>
                        </a:rPr>
                        <a:t>Aug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4"/>
                    </a:solidFill>
                  </a:tcPr>
                </a:tc>
                <a:tc>
                  <a:txBody>
                    <a:bodyPr/>
                    <a:lstStyle/>
                    <a:p>
                      <a:pPr marL="0" marR="0" algn="ctr">
                        <a:lnSpc>
                          <a:spcPct val="150000"/>
                        </a:lnSpc>
                        <a:spcBef>
                          <a:spcPts val="0"/>
                        </a:spcBef>
                        <a:spcAft>
                          <a:spcPts val="0"/>
                        </a:spcAft>
                      </a:pPr>
                      <a:r>
                        <a:rPr lang="en-US" sz="1400" dirty="0">
                          <a:effectLst/>
                        </a:rPr>
                        <a:t>27744</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4"/>
                    </a:solidFill>
                  </a:tcPr>
                </a:tc>
              </a:tr>
              <a:tr h="298954">
                <a:tc>
                  <a:txBody>
                    <a:bodyPr/>
                    <a:lstStyle/>
                    <a:p>
                      <a:pPr marL="0" marR="0" algn="just">
                        <a:lnSpc>
                          <a:spcPct val="150000"/>
                        </a:lnSpc>
                        <a:spcBef>
                          <a:spcPts val="0"/>
                        </a:spcBef>
                        <a:spcAft>
                          <a:spcPts val="0"/>
                        </a:spcAft>
                      </a:pPr>
                      <a:r>
                        <a:rPr lang="en-US" sz="1200">
                          <a:effectLst/>
                        </a:rPr>
                        <a:t>Sep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23998.56</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Oct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19744.48</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a:effectLst/>
                        </a:rPr>
                        <a:t>Nov</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10750.8</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8954">
                <a:tc>
                  <a:txBody>
                    <a:bodyPr/>
                    <a:lstStyle/>
                    <a:p>
                      <a:pPr marL="0" marR="0" algn="just">
                        <a:lnSpc>
                          <a:spcPct val="150000"/>
                        </a:lnSpc>
                        <a:spcBef>
                          <a:spcPts val="0"/>
                        </a:spcBef>
                        <a:spcAft>
                          <a:spcPts val="0"/>
                        </a:spcAft>
                      </a:pPr>
                      <a:r>
                        <a:rPr lang="en-US" sz="1200" dirty="0">
                          <a:effectLst/>
                        </a:rPr>
                        <a:t>Dec</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0"/>
                        </a:spcAft>
                      </a:pPr>
                      <a:r>
                        <a:rPr lang="en-US" sz="1400" dirty="0">
                          <a:effectLst/>
                        </a:rPr>
                        <a:t>8265.4</a:t>
                      </a:r>
                      <a:endParaRPr lang="en-US" sz="1400" b="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4329902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xmlns="" id="{03746315-648D-4460-AD6D-FF25B203FD6C}"/>
              </a:ext>
            </a:extLst>
          </p:cNvPr>
          <p:cNvSpPr/>
          <p:nvPr/>
        </p:nvSpPr>
        <p:spPr>
          <a:xfrm>
            <a:off x="1442314" y="5255162"/>
            <a:ext cx="264354" cy="2160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7" name="Oval 6">
            <a:extLst>
              <a:ext uri="{FF2B5EF4-FFF2-40B4-BE49-F238E27FC236}">
                <a16:creationId xmlns:a16="http://schemas.microsoft.com/office/drawing/2014/main" xmlns="" id="{E1F546B3-85BD-48A4-BF5A-5B810E506DE6}"/>
              </a:ext>
            </a:extLst>
          </p:cNvPr>
          <p:cNvSpPr/>
          <p:nvPr/>
        </p:nvSpPr>
        <p:spPr>
          <a:xfrm>
            <a:off x="3314698" y="5265342"/>
            <a:ext cx="264354" cy="2160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9" name="TextBox 8">
            <a:extLst>
              <a:ext uri="{FF2B5EF4-FFF2-40B4-BE49-F238E27FC236}">
                <a16:creationId xmlns:a16="http://schemas.microsoft.com/office/drawing/2014/main" xmlns="" id="{A635335A-AF6E-41DD-9D95-635BF2ACD861}"/>
              </a:ext>
            </a:extLst>
          </p:cNvPr>
          <p:cNvSpPr txBox="1"/>
          <p:nvPr/>
        </p:nvSpPr>
        <p:spPr>
          <a:xfrm>
            <a:off x="1697123" y="5209287"/>
            <a:ext cx="1362766" cy="307777"/>
          </a:xfrm>
          <a:prstGeom prst="rect">
            <a:avLst/>
          </a:prstGeom>
          <a:noFill/>
        </p:spPr>
        <p:txBody>
          <a:bodyPr wrap="square" rtlCol="0" anchor="ctr">
            <a:spAutoFit/>
          </a:bodyPr>
          <a:lstStyle/>
          <a:p>
            <a:r>
              <a:rPr lang="en-US" altLang="ko-KR" sz="1400" b="1" dirty="0" smtClean="0">
                <a:solidFill>
                  <a:srgbClr val="262626"/>
                </a:solidFill>
              </a:rPr>
              <a:t>Actual bills </a:t>
            </a:r>
            <a:endParaRPr lang="ko-KR" altLang="en-US" sz="1400" b="1" dirty="0">
              <a:solidFill>
                <a:srgbClr val="262626"/>
              </a:solidFill>
            </a:endParaRPr>
          </a:p>
        </p:txBody>
      </p:sp>
      <p:sp>
        <p:nvSpPr>
          <p:cNvPr id="10" name="TextBox 9">
            <a:extLst>
              <a:ext uri="{FF2B5EF4-FFF2-40B4-BE49-F238E27FC236}">
                <a16:creationId xmlns:a16="http://schemas.microsoft.com/office/drawing/2014/main" xmlns="" id="{19700B13-F6BC-4EC1-B791-CFA6F83C326D}"/>
              </a:ext>
            </a:extLst>
          </p:cNvPr>
          <p:cNvSpPr txBox="1"/>
          <p:nvPr/>
        </p:nvSpPr>
        <p:spPr>
          <a:xfrm>
            <a:off x="3582269" y="5228992"/>
            <a:ext cx="1362766" cy="307777"/>
          </a:xfrm>
          <a:prstGeom prst="rect">
            <a:avLst/>
          </a:prstGeom>
          <a:noFill/>
        </p:spPr>
        <p:txBody>
          <a:bodyPr wrap="square" rtlCol="0" anchor="ctr">
            <a:spAutoFit/>
          </a:bodyPr>
          <a:lstStyle/>
          <a:p>
            <a:r>
              <a:rPr lang="en-US" altLang="ko-KR" sz="1400" b="1" dirty="0" smtClean="0">
                <a:solidFill>
                  <a:srgbClr val="262626"/>
                </a:solidFill>
              </a:rPr>
              <a:t>Simulation bills </a:t>
            </a:r>
            <a:endParaRPr lang="ko-KR" altLang="en-US" sz="1400" b="1" dirty="0">
              <a:solidFill>
                <a:srgbClr val="262626"/>
              </a:solidFill>
            </a:endParaRPr>
          </a:p>
        </p:txBody>
      </p:sp>
      <p:grpSp>
        <p:nvGrpSpPr>
          <p:cNvPr id="30" name="그룹 29">
            <a:extLst>
              <a:ext uri="{FF2B5EF4-FFF2-40B4-BE49-F238E27FC236}">
                <a16:creationId xmlns:a16="http://schemas.microsoft.com/office/drawing/2014/main" xmlns="" id="{9812EBBA-B4E2-4876-905B-675313D773AC}"/>
              </a:ext>
            </a:extLst>
          </p:cNvPr>
          <p:cNvGrpSpPr/>
          <p:nvPr/>
        </p:nvGrpSpPr>
        <p:grpSpPr>
          <a:xfrm>
            <a:off x="6422120" y="3380919"/>
            <a:ext cx="4691070" cy="475860"/>
            <a:chOff x="948114" y="1671533"/>
            <a:chExt cx="4691070" cy="475860"/>
          </a:xfrm>
          <a:solidFill>
            <a:schemeClr val="accent1">
              <a:lumMod val="50000"/>
            </a:schemeClr>
          </a:solidFill>
        </p:grpSpPr>
        <p:sp>
          <p:nvSpPr>
            <p:cNvPr id="31" name="Rectangle 9">
              <a:extLst>
                <a:ext uri="{FF2B5EF4-FFF2-40B4-BE49-F238E27FC236}">
                  <a16:creationId xmlns:a16="http://schemas.microsoft.com/office/drawing/2014/main" xmlns="" id="{4A43732B-4D65-4B73-9D11-CF90B97E8E2E}"/>
                </a:ext>
              </a:extLst>
            </p:cNvPr>
            <p:cNvSpPr/>
            <p:nvPr/>
          </p:nvSpPr>
          <p:spPr>
            <a:xfrm flipH="1">
              <a:off x="956865" y="1684291"/>
              <a:ext cx="115353" cy="463102"/>
            </a:xfrm>
            <a:custGeom>
              <a:avLst/>
              <a:gdLst>
                <a:gd name="connsiteX0" fmla="*/ 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0 h 914400"/>
                <a:gd name="connsiteX0" fmla="*/ 0 w 914400"/>
                <a:gd name="connsiteY0" fmla="*/ 292963 h 1207363"/>
                <a:gd name="connsiteX1" fmla="*/ 914400 w 914400"/>
                <a:gd name="connsiteY1" fmla="*/ 0 h 1207363"/>
                <a:gd name="connsiteX2" fmla="*/ 914400 w 914400"/>
                <a:gd name="connsiteY2" fmla="*/ 1207363 h 1207363"/>
                <a:gd name="connsiteX3" fmla="*/ 0 w 914400"/>
                <a:gd name="connsiteY3" fmla="*/ 1207363 h 1207363"/>
                <a:gd name="connsiteX4" fmla="*/ 0 w 914400"/>
                <a:gd name="connsiteY4" fmla="*/ 292963 h 1207363"/>
                <a:gd name="connsiteX0" fmla="*/ 612559 w 914400"/>
                <a:gd name="connsiteY0" fmla="*/ 8877 h 1207363"/>
                <a:gd name="connsiteX1" fmla="*/ 914400 w 914400"/>
                <a:gd name="connsiteY1" fmla="*/ 0 h 1207363"/>
                <a:gd name="connsiteX2" fmla="*/ 914400 w 914400"/>
                <a:gd name="connsiteY2" fmla="*/ 1207363 h 1207363"/>
                <a:gd name="connsiteX3" fmla="*/ 0 w 914400"/>
                <a:gd name="connsiteY3" fmla="*/ 1207363 h 1207363"/>
                <a:gd name="connsiteX4" fmla="*/ 612559 w 914400"/>
                <a:gd name="connsiteY4" fmla="*/ 8877 h 1207363"/>
                <a:gd name="connsiteX0" fmla="*/ 0 w 301841"/>
                <a:gd name="connsiteY0" fmla="*/ 8877 h 1207363"/>
                <a:gd name="connsiteX1" fmla="*/ 301841 w 301841"/>
                <a:gd name="connsiteY1" fmla="*/ 0 h 1207363"/>
                <a:gd name="connsiteX2" fmla="*/ 301841 w 301841"/>
                <a:gd name="connsiteY2" fmla="*/ 1207363 h 1207363"/>
                <a:gd name="connsiteX3" fmla="*/ 186432 w 301841"/>
                <a:gd name="connsiteY3" fmla="*/ 408372 h 1207363"/>
                <a:gd name="connsiteX4" fmla="*/ 0 w 301841"/>
                <a:gd name="connsiteY4" fmla="*/ 8877 h 1207363"/>
                <a:gd name="connsiteX0" fmla="*/ 0 w 133166"/>
                <a:gd name="connsiteY0" fmla="*/ 0 h 1207364"/>
                <a:gd name="connsiteX1" fmla="*/ 133166 w 133166"/>
                <a:gd name="connsiteY1" fmla="*/ 1 h 1207364"/>
                <a:gd name="connsiteX2" fmla="*/ 133166 w 133166"/>
                <a:gd name="connsiteY2" fmla="*/ 1207364 h 1207364"/>
                <a:gd name="connsiteX3" fmla="*/ 17757 w 133166"/>
                <a:gd name="connsiteY3" fmla="*/ 408373 h 1207364"/>
                <a:gd name="connsiteX4" fmla="*/ 0 w 133166"/>
                <a:gd name="connsiteY4" fmla="*/ 0 h 1207364"/>
                <a:gd name="connsiteX0" fmla="*/ 0 w 142044"/>
                <a:gd name="connsiteY0" fmla="*/ 0 h 408373"/>
                <a:gd name="connsiteX1" fmla="*/ 133166 w 142044"/>
                <a:gd name="connsiteY1" fmla="*/ 1 h 408373"/>
                <a:gd name="connsiteX2" fmla="*/ 142044 w 142044"/>
                <a:gd name="connsiteY2" fmla="*/ 301842 h 408373"/>
                <a:gd name="connsiteX3" fmla="*/ 17757 w 142044"/>
                <a:gd name="connsiteY3" fmla="*/ 408373 h 408373"/>
                <a:gd name="connsiteX4" fmla="*/ 0 w 142044"/>
                <a:gd name="connsiteY4" fmla="*/ 0 h 408373"/>
                <a:gd name="connsiteX0" fmla="*/ 0 w 133166"/>
                <a:gd name="connsiteY0" fmla="*/ 0 h 408373"/>
                <a:gd name="connsiteX1" fmla="*/ 133166 w 133166"/>
                <a:gd name="connsiteY1" fmla="*/ 1 h 408373"/>
                <a:gd name="connsiteX2" fmla="*/ 118293 w 133166"/>
                <a:gd name="connsiteY2" fmla="*/ 313717 h 408373"/>
                <a:gd name="connsiteX3" fmla="*/ 17757 w 133166"/>
                <a:gd name="connsiteY3" fmla="*/ 408373 h 408373"/>
                <a:gd name="connsiteX4" fmla="*/ 0 w 133166"/>
                <a:gd name="connsiteY4" fmla="*/ 0 h 408373"/>
                <a:gd name="connsiteX0" fmla="*/ 0 w 118293"/>
                <a:gd name="connsiteY0" fmla="*/ 5937 h 414310"/>
                <a:gd name="connsiteX1" fmla="*/ 115353 w 118293"/>
                <a:gd name="connsiteY1" fmla="*/ 0 h 414310"/>
                <a:gd name="connsiteX2" fmla="*/ 118293 w 118293"/>
                <a:gd name="connsiteY2" fmla="*/ 319654 h 414310"/>
                <a:gd name="connsiteX3" fmla="*/ 17757 w 118293"/>
                <a:gd name="connsiteY3" fmla="*/ 414310 h 414310"/>
                <a:gd name="connsiteX4" fmla="*/ 0 w 118293"/>
                <a:gd name="connsiteY4" fmla="*/ 5937 h 414310"/>
                <a:gd name="connsiteX0" fmla="*/ 0 w 118293"/>
                <a:gd name="connsiteY0" fmla="*/ 5937 h 366809"/>
                <a:gd name="connsiteX1" fmla="*/ 115353 w 118293"/>
                <a:gd name="connsiteY1" fmla="*/ 0 h 366809"/>
                <a:gd name="connsiteX2" fmla="*/ 118293 w 118293"/>
                <a:gd name="connsiteY2" fmla="*/ 319654 h 366809"/>
                <a:gd name="connsiteX3" fmla="*/ 5882 w 118293"/>
                <a:gd name="connsiteY3" fmla="*/ 366809 h 366809"/>
                <a:gd name="connsiteX4" fmla="*/ 0 w 118293"/>
                <a:gd name="connsiteY4" fmla="*/ 5937 h 366809"/>
                <a:gd name="connsiteX0" fmla="*/ 0 w 115353"/>
                <a:gd name="connsiteY0" fmla="*/ 5937 h 366809"/>
                <a:gd name="connsiteX1" fmla="*/ 115353 w 115353"/>
                <a:gd name="connsiteY1" fmla="*/ 0 h 366809"/>
                <a:gd name="connsiteX2" fmla="*/ 112356 w 115353"/>
                <a:gd name="connsiteY2" fmla="*/ 278091 h 366809"/>
                <a:gd name="connsiteX3" fmla="*/ 5882 w 115353"/>
                <a:gd name="connsiteY3" fmla="*/ 366809 h 366809"/>
                <a:gd name="connsiteX4" fmla="*/ 0 w 115353"/>
                <a:gd name="connsiteY4" fmla="*/ 5937 h 3668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53" h="366809">
                  <a:moveTo>
                    <a:pt x="0" y="5937"/>
                  </a:moveTo>
                  <a:lnTo>
                    <a:pt x="115353" y="0"/>
                  </a:lnTo>
                  <a:lnTo>
                    <a:pt x="112356" y="278091"/>
                  </a:lnTo>
                  <a:lnTo>
                    <a:pt x="5882" y="366809"/>
                  </a:lnTo>
                  <a:cubicBezTo>
                    <a:pt x="3921" y="246518"/>
                    <a:pt x="1961" y="126228"/>
                    <a:pt x="0" y="593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2" name="자유형: 도형 58">
              <a:extLst>
                <a:ext uri="{FF2B5EF4-FFF2-40B4-BE49-F238E27FC236}">
                  <a16:creationId xmlns:a16="http://schemas.microsoft.com/office/drawing/2014/main" xmlns="" id="{31EE0A3F-BC7F-42DD-9142-39D96D7F11CE}"/>
                </a:ext>
              </a:extLst>
            </p:cNvPr>
            <p:cNvSpPr/>
            <p:nvPr/>
          </p:nvSpPr>
          <p:spPr>
            <a:xfrm>
              <a:off x="948114" y="1671533"/>
              <a:ext cx="4691070" cy="363646"/>
            </a:xfrm>
            <a:custGeom>
              <a:avLst/>
              <a:gdLst>
                <a:gd name="connsiteX0" fmla="*/ 1302502 w 4691070"/>
                <a:gd name="connsiteY0" fmla="*/ 0 h 363646"/>
                <a:gd name="connsiteX1" fmla="*/ 4331514 w 4691070"/>
                <a:gd name="connsiteY1" fmla="*/ 0 h 363646"/>
                <a:gd name="connsiteX2" fmla="*/ 4691070 w 4691070"/>
                <a:gd name="connsiteY2" fmla="*/ 363646 h 363646"/>
                <a:gd name="connsiteX3" fmla="*/ 1302502 w 4691070"/>
                <a:gd name="connsiteY3" fmla="*/ 363646 h 363646"/>
                <a:gd name="connsiteX4" fmla="*/ 0 w 4691070"/>
                <a:gd name="connsiteY4" fmla="*/ 363646 h 363646"/>
                <a:gd name="connsiteX5" fmla="*/ 0 w 4691070"/>
                <a:gd name="connsiteY5" fmla="*/ 46 h 363646"/>
                <a:gd name="connsiteX6" fmla="*/ 1302502 w 4691070"/>
                <a:gd name="connsiteY6" fmla="*/ 46 h 36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1070" h="363646">
                  <a:moveTo>
                    <a:pt x="1302502" y="0"/>
                  </a:moveTo>
                  <a:lnTo>
                    <a:pt x="4331514" y="0"/>
                  </a:lnTo>
                  <a:lnTo>
                    <a:pt x="4691070" y="363646"/>
                  </a:lnTo>
                  <a:lnTo>
                    <a:pt x="1302502" y="363646"/>
                  </a:lnTo>
                  <a:lnTo>
                    <a:pt x="0" y="363646"/>
                  </a:lnTo>
                  <a:lnTo>
                    <a:pt x="0" y="46"/>
                  </a:lnTo>
                  <a:lnTo>
                    <a:pt x="1302502" y="4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0" dirty="0"/>
            </a:p>
          </p:txBody>
        </p:sp>
      </p:grpSp>
      <p:graphicFrame>
        <p:nvGraphicFramePr>
          <p:cNvPr id="51" name="Chart 50"/>
          <p:cNvGraphicFramePr/>
          <p:nvPr>
            <p:extLst>
              <p:ext uri="{D42A27DB-BD31-4B8C-83A1-F6EECF244321}">
                <p14:modId xmlns:p14="http://schemas.microsoft.com/office/powerpoint/2010/main" val="3840122617"/>
              </p:ext>
            </p:extLst>
          </p:nvPr>
        </p:nvGraphicFramePr>
        <p:xfrm>
          <a:off x="467286" y="1214010"/>
          <a:ext cx="5185206" cy="3617719"/>
        </p:xfrm>
        <a:graphic>
          <a:graphicData uri="http://schemas.openxmlformats.org/drawingml/2006/chart">
            <c:chart xmlns:c="http://schemas.openxmlformats.org/drawingml/2006/chart" xmlns:r="http://schemas.openxmlformats.org/officeDocument/2006/relationships" r:id="rId2"/>
          </a:graphicData>
        </a:graphic>
      </p:graphicFrame>
      <p:sp>
        <p:nvSpPr>
          <p:cNvPr id="54" name="Rectangle 53"/>
          <p:cNvSpPr/>
          <p:nvPr/>
        </p:nvSpPr>
        <p:spPr>
          <a:xfrm>
            <a:off x="6284555" y="1268752"/>
            <a:ext cx="5490006" cy="1077218"/>
          </a:xfrm>
          <a:prstGeom prst="rect">
            <a:avLst/>
          </a:prstGeom>
        </p:spPr>
        <p:txBody>
          <a:bodyPr wrap="square">
            <a:spAutoFit/>
          </a:bodyPr>
          <a:lstStyle/>
          <a:p>
            <a:r>
              <a:rPr lang="en-US" sz="1600" dirty="0">
                <a:ea typeface="Calibri" panose="020F0502020204030204" pitchFamily="34" charset="0"/>
              </a:rPr>
              <a:t>I</a:t>
            </a:r>
            <a:r>
              <a:rPr lang="en-US" sz="1600" dirty="0" smtClean="0">
                <a:ea typeface="Calibri" panose="020F0502020204030204" pitchFamily="34" charset="0"/>
              </a:rPr>
              <a:t>t </a:t>
            </a:r>
            <a:r>
              <a:rPr lang="en-US" sz="1600" dirty="0">
                <a:ea typeface="Calibri" panose="020F0502020204030204" pitchFamily="34" charset="0"/>
              </a:rPr>
              <a:t>was noticed that the actual electric bills were higher than the simulated bills because of the consumption of the restaurants, which had been increased at a constant rate during most of the year except the period between May and </a:t>
            </a:r>
            <a:r>
              <a:rPr lang="en-US" sz="1600" dirty="0" smtClean="0">
                <a:ea typeface="Calibri" panose="020F0502020204030204" pitchFamily="34" charset="0"/>
              </a:rPr>
              <a:t>June</a:t>
            </a:r>
            <a:endParaRPr lang="en-US" sz="1600" dirty="0"/>
          </a:p>
        </p:txBody>
      </p:sp>
      <p:sp>
        <p:nvSpPr>
          <p:cNvPr id="55" name="TextBox 54"/>
          <p:cNvSpPr txBox="1"/>
          <p:nvPr/>
        </p:nvSpPr>
        <p:spPr>
          <a:xfrm>
            <a:off x="7661564" y="3344455"/>
            <a:ext cx="1787236" cy="400110"/>
          </a:xfrm>
          <a:prstGeom prst="rect">
            <a:avLst/>
          </a:prstGeom>
          <a:noFill/>
        </p:spPr>
        <p:txBody>
          <a:bodyPr wrap="square" rtlCol="0">
            <a:spAutoFit/>
          </a:bodyPr>
          <a:lstStyle/>
          <a:p>
            <a:r>
              <a:rPr lang="en-US" sz="2000" b="1" dirty="0" smtClean="0">
                <a:solidFill>
                  <a:schemeClr val="bg1"/>
                </a:solidFill>
              </a:rPr>
              <a:t>Error factors</a:t>
            </a:r>
            <a:endParaRPr lang="en-US" sz="2000" b="1" dirty="0">
              <a:solidFill>
                <a:schemeClr val="bg1"/>
              </a:solidFill>
            </a:endParaRPr>
          </a:p>
        </p:txBody>
      </p:sp>
      <p:sp>
        <p:nvSpPr>
          <p:cNvPr id="56" name="Rectangle 55"/>
          <p:cNvSpPr/>
          <p:nvPr/>
        </p:nvSpPr>
        <p:spPr>
          <a:xfrm>
            <a:off x="5981558" y="4093950"/>
            <a:ext cx="6096000" cy="1200329"/>
          </a:xfrm>
          <a:prstGeom prst="rect">
            <a:avLst/>
          </a:prstGeom>
        </p:spPr>
        <p:txBody>
          <a:bodyPr>
            <a:spAutoFit/>
          </a:bodyPr>
          <a:lstStyle/>
          <a:p>
            <a:pPr marL="342900" lvl="0" indent="-342900" algn="just">
              <a:lnSpc>
                <a:spcPct val="150000"/>
              </a:lnSpc>
              <a:buFont typeface="Symbol" panose="05050102010706020507" pitchFamily="18" charset="2"/>
              <a:buChar char=""/>
            </a:pPr>
            <a:r>
              <a:rPr lang="en-US" sz="1600" dirty="0">
                <a:ea typeface="Calibri" panose="020F0502020204030204" pitchFamily="34" charset="0"/>
                <a:cs typeface="Arial" panose="020B0604020202020204" pitchFamily="34" charset="0"/>
              </a:rPr>
              <a:t>Due to limitations in software and Palestinian weather data.</a:t>
            </a:r>
          </a:p>
          <a:p>
            <a:pPr marL="285750" marR="0" lvl="0" indent="-285750" algn="just">
              <a:lnSpc>
                <a:spcPct val="150000"/>
              </a:lnSpc>
              <a:spcBef>
                <a:spcPts val="0"/>
              </a:spcBef>
              <a:spcAft>
                <a:spcPts val="0"/>
              </a:spcAft>
              <a:buFont typeface="Arial" panose="020B0604020202020204" pitchFamily="34" charset="0"/>
              <a:buChar char="•"/>
            </a:pPr>
            <a:r>
              <a:rPr lang="en-US" sz="1600" dirty="0">
                <a:ea typeface="Calibri" panose="020F0502020204030204" pitchFamily="34" charset="0"/>
                <a:cs typeface="Arial" panose="020B0604020202020204" pitchFamily="34" charset="0"/>
              </a:rPr>
              <a:t>The software cannot predict occupants’ </a:t>
            </a:r>
            <a:r>
              <a:rPr lang="en-US" sz="1600" dirty="0" smtClean="0">
                <a:ea typeface="Calibri" panose="020F0502020204030204" pitchFamily="34" charset="0"/>
                <a:cs typeface="Arial" panose="020B0604020202020204" pitchFamily="34" charset="0"/>
              </a:rPr>
              <a:t>behavior</a:t>
            </a:r>
          </a:p>
          <a:p>
            <a:pPr marL="285750" marR="0" lvl="0" indent="-285750" algn="just">
              <a:lnSpc>
                <a:spcPct val="150000"/>
              </a:lnSpc>
              <a:spcBef>
                <a:spcPts val="0"/>
              </a:spcBef>
              <a:spcAft>
                <a:spcPts val="0"/>
              </a:spcAft>
              <a:buFont typeface="Arial" panose="020B0604020202020204" pitchFamily="34" charset="0"/>
              <a:buChar char="•"/>
            </a:pPr>
            <a:r>
              <a:rPr lang="en-US" sz="1600" dirty="0" smtClean="0">
                <a:ea typeface="Calibri" panose="020F0502020204030204" pitchFamily="34" charset="0"/>
                <a:cs typeface="Arial" panose="020B0604020202020204" pitchFamily="34" charset="0"/>
              </a:rPr>
              <a:t>The </a:t>
            </a:r>
            <a:r>
              <a:rPr lang="en-US" sz="1600" dirty="0">
                <a:ea typeface="Calibri" panose="020F0502020204030204" pitchFamily="34" charset="0"/>
                <a:cs typeface="Arial" panose="020B0604020202020204" pitchFamily="34" charset="0"/>
              </a:rPr>
              <a:t>deference of the exchange rate of the dollar during the year. </a:t>
            </a:r>
            <a:endParaRPr lang="en-US" sz="1600" dirty="0" smtClean="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044037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normAutofit fontScale="92500" lnSpcReduction="10000"/>
          </a:bodyPr>
          <a:lstStyle/>
          <a:p>
            <a:r>
              <a:rPr lang="en-US" dirty="0" smtClean="0"/>
              <a:t>Review</a:t>
            </a:r>
            <a:endParaRPr lang="en-US" dirty="0"/>
          </a:p>
        </p:txBody>
      </p:sp>
      <p:sp>
        <p:nvSpPr>
          <p:cNvPr id="10" name="TextBox 9">
            <a:extLst>
              <a:ext uri="{FF2B5EF4-FFF2-40B4-BE49-F238E27FC236}">
                <a16:creationId xmlns="" xmlns:a16="http://schemas.microsoft.com/office/drawing/2014/main" id="{391BBE59-ED23-4F6E-9B25-63C633865D93}"/>
              </a:ext>
            </a:extLst>
          </p:cNvPr>
          <p:cNvSpPr txBox="1"/>
          <p:nvPr/>
        </p:nvSpPr>
        <p:spPr>
          <a:xfrm>
            <a:off x="4673171" y="5885716"/>
            <a:ext cx="2873912" cy="523220"/>
          </a:xfrm>
          <a:prstGeom prst="rect">
            <a:avLst/>
          </a:prstGeom>
          <a:noFill/>
        </p:spPr>
        <p:txBody>
          <a:bodyPr wrap="square" rtlCol="0">
            <a:spAutoFit/>
          </a:bodyPr>
          <a:lstStyle/>
          <a:p>
            <a:pPr algn="ctr"/>
            <a:r>
              <a:rPr lang="en-US" altLang="ko-KR" sz="1400" b="1" dirty="0" smtClean="0">
                <a:solidFill>
                  <a:schemeClr val="tx1">
                    <a:lumMod val="75000"/>
                    <a:lumOff val="25000"/>
                  </a:schemeClr>
                </a:solidFill>
                <a:cs typeface="Arial" pitchFamily="34" charset="0"/>
              </a:rPr>
              <a:t>Fluorescent lamps</a:t>
            </a:r>
          </a:p>
          <a:p>
            <a:pPr algn="ctr"/>
            <a:r>
              <a:rPr lang="en-US" altLang="ko-KR" sz="1400" b="1" dirty="0" smtClean="0">
                <a:solidFill>
                  <a:schemeClr val="tx1">
                    <a:lumMod val="75000"/>
                    <a:lumOff val="25000"/>
                  </a:schemeClr>
                </a:solidFill>
                <a:cs typeface="Arial" pitchFamily="34" charset="0"/>
              </a:rPr>
              <a:t>No insulation</a:t>
            </a:r>
            <a:endParaRPr lang="ko-KR" altLang="en-US" sz="1400" b="1" dirty="0">
              <a:solidFill>
                <a:schemeClr val="tx1">
                  <a:lumMod val="75000"/>
                  <a:lumOff val="25000"/>
                </a:schemeClr>
              </a:solidFill>
              <a:cs typeface="Arial" pitchFamily="34" charset="0"/>
            </a:endParaRPr>
          </a:p>
        </p:txBody>
      </p:sp>
      <p:sp>
        <p:nvSpPr>
          <p:cNvPr id="15" name="Donut 20">
            <a:extLst>
              <a:ext uri="{FF2B5EF4-FFF2-40B4-BE49-F238E27FC236}">
                <a16:creationId xmlns="" xmlns:a16="http://schemas.microsoft.com/office/drawing/2014/main" id="{D9245798-191A-4AD6-9A75-F188F08D9440}"/>
              </a:ext>
            </a:extLst>
          </p:cNvPr>
          <p:cNvSpPr/>
          <p:nvPr/>
        </p:nvSpPr>
        <p:spPr>
          <a:xfrm>
            <a:off x="4509946" y="2395562"/>
            <a:ext cx="3183699" cy="3079770"/>
          </a:xfrm>
          <a:prstGeom prst="donut">
            <a:avLst>
              <a:gd name="adj" fmla="val 98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6" name="Rounded Rectangle 9">
            <a:extLst>
              <a:ext uri="{FF2B5EF4-FFF2-40B4-BE49-F238E27FC236}">
                <a16:creationId xmlns="" xmlns:a16="http://schemas.microsoft.com/office/drawing/2014/main" id="{442A4E64-D660-42F9-9FB1-A869681B0BBB}"/>
              </a:ext>
            </a:extLst>
          </p:cNvPr>
          <p:cNvSpPr/>
          <p:nvPr/>
        </p:nvSpPr>
        <p:spPr>
          <a:xfrm>
            <a:off x="5605286" y="2092967"/>
            <a:ext cx="975307" cy="78024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 name="Rounded Rectangle 45">
            <a:extLst>
              <a:ext uri="{FF2B5EF4-FFF2-40B4-BE49-F238E27FC236}">
                <a16:creationId xmlns="" xmlns:a16="http://schemas.microsoft.com/office/drawing/2014/main" id="{5532E12D-D669-4AE4-81FC-3BF961E97912}"/>
              </a:ext>
            </a:extLst>
          </p:cNvPr>
          <p:cNvSpPr/>
          <p:nvPr/>
        </p:nvSpPr>
        <p:spPr>
          <a:xfrm>
            <a:off x="5602988" y="4989043"/>
            <a:ext cx="975307" cy="78024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 name="Rounded Rectangle 49">
            <a:extLst>
              <a:ext uri="{FF2B5EF4-FFF2-40B4-BE49-F238E27FC236}">
                <a16:creationId xmlns="" xmlns:a16="http://schemas.microsoft.com/office/drawing/2014/main" id="{47179A12-4E96-40C8-8623-64DBECBE1BA7}"/>
              </a:ext>
            </a:extLst>
          </p:cNvPr>
          <p:cNvSpPr/>
          <p:nvPr/>
        </p:nvSpPr>
        <p:spPr>
          <a:xfrm>
            <a:off x="7117930" y="3539359"/>
            <a:ext cx="975307" cy="7802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9" name="Rounded Rectangle 53">
            <a:extLst>
              <a:ext uri="{FF2B5EF4-FFF2-40B4-BE49-F238E27FC236}">
                <a16:creationId xmlns="" xmlns:a16="http://schemas.microsoft.com/office/drawing/2014/main" id="{1F24E4ED-36A7-4BB2-BA96-1F9D08DEFC27}"/>
              </a:ext>
            </a:extLst>
          </p:cNvPr>
          <p:cNvSpPr/>
          <p:nvPr/>
        </p:nvSpPr>
        <p:spPr>
          <a:xfrm>
            <a:off x="4098765" y="3539359"/>
            <a:ext cx="975307" cy="78024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41" name="Group 40">
            <a:extLst>
              <a:ext uri="{FF2B5EF4-FFF2-40B4-BE49-F238E27FC236}">
                <a16:creationId xmlns="" xmlns:a16="http://schemas.microsoft.com/office/drawing/2014/main" id="{380295CA-FEEB-4A9B-96F2-CF777E7EB9FB}"/>
              </a:ext>
            </a:extLst>
          </p:cNvPr>
          <p:cNvGrpSpPr/>
          <p:nvPr/>
        </p:nvGrpSpPr>
        <p:grpSpPr>
          <a:xfrm>
            <a:off x="5488877" y="3097046"/>
            <a:ext cx="1268478" cy="1653130"/>
            <a:chOff x="7223707" y="2436784"/>
            <a:chExt cx="1272287" cy="1658094"/>
          </a:xfrm>
        </p:grpSpPr>
        <p:sp>
          <p:nvSpPr>
            <p:cNvPr id="26" name="Freeform: Shape 25">
              <a:extLst>
                <a:ext uri="{FF2B5EF4-FFF2-40B4-BE49-F238E27FC236}">
                  <a16:creationId xmlns="" xmlns:a16="http://schemas.microsoft.com/office/drawing/2014/main" id="{FB502C68-5B57-4BC1-B889-2E65C00B499F}"/>
                </a:ext>
              </a:extLst>
            </p:cNvPr>
            <p:cNvSpPr/>
            <p:nvPr/>
          </p:nvSpPr>
          <p:spPr>
            <a:xfrm>
              <a:off x="8058523" y="2639057"/>
              <a:ext cx="158734" cy="1455821"/>
            </a:xfrm>
            <a:custGeom>
              <a:avLst/>
              <a:gdLst>
                <a:gd name="connsiteX0" fmla="*/ 335280 w 333375"/>
                <a:gd name="connsiteY0" fmla="*/ 3057525 h 3057525"/>
                <a:gd name="connsiteX1" fmla="*/ 0 w 333375"/>
                <a:gd name="connsiteY1" fmla="*/ 3057525 h 3057525"/>
                <a:gd name="connsiteX2" fmla="*/ 0 w 333375"/>
                <a:gd name="connsiteY2" fmla="*/ 0 h 3057525"/>
                <a:gd name="connsiteX3" fmla="*/ 203835 w 333375"/>
                <a:gd name="connsiteY3" fmla="*/ 217170 h 3057525"/>
                <a:gd name="connsiteX4" fmla="*/ 218123 w 333375"/>
                <a:gd name="connsiteY4" fmla="*/ 269558 h 3057525"/>
                <a:gd name="connsiteX5" fmla="*/ 218123 w 333375"/>
                <a:gd name="connsiteY5" fmla="*/ 788670 h 3057525"/>
                <a:gd name="connsiteX6" fmla="*/ 252413 w 333375"/>
                <a:gd name="connsiteY6" fmla="*/ 870585 h 3057525"/>
                <a:gd name="connsiteX7" fmla="*/ 338138 w 333375"/>
                <a:gd name="connsiteY7" fmla="*/ 1076325 h 3057525"/>
                <a:gd name="connsiteX8" fmla="*/ 336233 w 333375"/>
                <a:gd name="connsiteY8" fmla="*/ 2999423 h 3057525"/>
                <a:gd name="connsiteX9" fmla="*/ 335280 w 333375"/>
                <a:gd name="connsiteY9" fmla="*/ 3057525 h 3057525"/>
                <a:gd name="connsiteX10" fmla="*/ 58103 w 333375"/>
                <a:gd name="connsiteY10" fmla="*/ 796290 h 3057525"/>
                <a:gd name="connsiteX11" fmla="*/ 35243 w 333375"/>
                <a:gd name="connsiteY11" fmla="*/ 755333 h 3057525"/>
                <a:gd name="connsiteX12" fmla="*/ 20955 w 333375"/>
                <a:gd name="connsiteY12" fmla="*/ 768668 h 3057525"/>
                <a:gd name="connsiteX13" fmla="*/ 20955 w 333375"/>
                <a:gd name="connsiteY13" fmla="*/ 1084898 h 3057525"/>
                <a:gd name="connsiteX14" fmla="*/ 91440 w 333375"/>
                <a:gd name="connsiteY14" fmla="*/ 1084898 h 3057525"/>
                <a:gd name="connsiteX15" fmla="*/ 90488 w 333375"/>
                <a:gd name="connsiteY15" fmla="*/ 832485 h 3057525"/>
                <a:gd name="connsiteX16" fmla="*/ 61913 w 333375"/>
                <a:gd name="connsiteY16" fmla="*/ 801053 h 3057525"/>
                <a:gd name="connsiteX17" fmla="*/ 58103 w 333375"/>
                <a:gd name="connsiteY17" fmla="*/ 796290 h 3057525"/>
                <a:gd name="connsiteX18" fmla="*/ 158115 w 333375"/>
                <a:gd name="connsiteY18" fmla="*/ 875347 h 3057525"/>
                <a:gd name="connsiteX19" fmla="*/ 159068 w 333375"/>
                <a:gd name="connsiteY19" fmla="*/ 877253 h 3057525"/>
                <a:gd name="connsiteX20" fmla="*/ 116205 w 333375"/>
                <a:gd name="connsiteY20" fmla="*/ 837247 h 3057525"/>
                <a:gd name="connsiteX21" fmla="*/ 116205 w 333375"/>
                <a:gd name="connsiteY21" fmla="*/ 1084898 h 3057525"/>
                <a:gd name="connsiteX22" fmla="*/ 215265 w 333375"/>
                <a:gd name="connsiteY22" fmla="*/ 1084898 h 3057525"/>
                <a:gd name="connsiteX23" fmla="*/ 216218 w 333375"/>
                <a:gd name="connsiteY23" fmla="*/ 975360 h 3057525"/>
                <a:gd name="connsiteX24" fmla="*/ 158115 w 333375"/>
                <a:gd name="connsiteY24" fmla="*/ 875347 h 3057525"/>
                <a:gd name="connsiteX25" fmla="*/ 215265 w 333375"/>
                <a:gd name="connsiteY25" fmla="*/ 1448753 h 3057525"/>
                <a:gd name="connsiteX26" fmla="*/ 215265 w 333375"/>
                <a:gd name="connsiteY26" fmla="*/ 1114425 h 3057525"/>
                <a:gd name="connsiteX27" fmla="*/ 118110 w 333375"/>
                <a:gd name="connsiteY27" fmla="*/ 1114425 h 3057525"/>
                <a:gd name="connsiteX28" fmla="*/ 118110 w 333375"/>
                <a:gd name="connsiteY28" fmla="*/ 1448753 h 3057525"/>
                <a:gd name="connsiteX29" fmla="*/ 215265 w 333375"/>
                <a:gd name="connsiteY29" fmla="*/ 1448753 h 3057525"/>
                <a:gd name="connsiteX30" fmla="*/ 236220 w 333375"/>
                <a:gd name="connsiteY30" fmla="*/ 1113473 h 3057525"/>
                <a:gd name="connsiteX31" fmla="*/ 236220 w 333375"/>
                <a:gd name="connsiteY31" fmla="*/ 1447800 h 3057525"/>
                <a:gd name="connsiteX32" fmla="*/ 313373 w 333375"/>
                <a:gd name="connsiteY32" fmla="*/ 1447800 h 3057525"/>
                <a:gd name="connsiteX33" fmla="*/ 313373 w 333375"/>
                <a:gd name="connsiteY33" fmla="*/ 1113473 h 3057525"/>
                <a:gd name="connsiteX34" fmla="*/ 236220 w 333375"/>
                <a:gd name="connsiteY34" fmla="*/ 1113473 h 3057525"/>
                <a:gd name="connsiteX35" fmla="*/ 89535 w 333375"/>
                <a:gd name="connsiteY35" fmla="*/ 1448753 h 3057525"/>
                <a:gd name="connsiteX36" fmla="*/ 89535 w 333375"/>
                <a:gd name="connsiteY36" fmla="*/ 1114425 h 3057525"/>
                <a:gd name="connsiteX37" fmla="*/ 20003 w 333375"/>
                <a:gd name="connsiteY37" fmla="*/ 1114425 h 3057525"/>
                <a:gd name="connsiteX38" fmla="*/ 20003 w 333375"/>
                <a:gd name="connsiteY38" fmla="*/ 1448753 h 3057525"/>
                <a:gd name="connsiteX39" fmla="*/ 89535 w 333375"/>
                <a:gd name="connsiteY39" fmla="*/ 1448753 h 3057525"/>
                <a:gd name="connsiteX40" fmla="*/ 135255 w 333375"/>
                <a:gd name="connsiteY40" fmla="*/ 742950 h 3057525"/>
                <a:gd name="connsiteX41" fmla="*/ 135255 w 333375"/>
                <a:gd name="connsiteY41" fmla="*/ 366713 h 3057525"/>
                <a:gd name="connsiteX42" fmla="*/ 76200 w 333375"/>
                <a:gd name="connsiteY42" fmla="*/ 366713 h 3057525"/>
                <a:gd name="connsiteX43" fmla="*/ 75248 w 333375"/>
                <a:gd name="connsiteY43" fmla="*/ 633413 h 3057525"/>
                <a:gd name="connsiteX44" fmla="*/ 135255 w 333375"/>
                <a:gd name="connsiteY44" fmla="*/ 742950 h 3057525"/>
                <a:gd name="connsiteX45" fmla="*/ 154305 w 333375"/>
                <a:gd name="connsiteY45" fmla="*/ 367665 h 3057525"/>
                <a:gd name="connsiteX46" fmla="*/ 156210 w 333375"/>
                <a:gd name="connsiteY46" fmla="*/ 753428 h 3057525"/>
                <a:gd name="connsiteX47" fmla="*/ 194310 w 333375"/>
                <a:gd name="connsiteY47" fmla="*/ 816293 h 3057525"/>
                <a:gd name="connsiteX48" fmla="*/ 194310 w 333375"/>
                <a:gd name="connsiteY48" fmla="*/ 365760 h 3057525"/>
                <a:gd name="connsiteX49" fmla="*/ 154305 w 333375"/>
                <a:gd name="connsiteY49" fmla="*/ 367665 h 3057525"/>
                <a:gd name="connsiteX50" fmla="*/ 176213 w 333375"/>
                <a:gd name="connsiteY50" fmla="*/ 1740218 h 3057525"/>
                <a:gd name="connsiteX51" fmla="*/ 20955 w 333375"/>
                <a:gd name="connsiteY51" fmla="*/ 1740218 h 3057525"/>
                <a:gd name="connsiteX52" fmla="*/ 20955 w 333375"/>
                <a:gd name="connsiteY52" fmla="*/ 1836420 h 3057525"/>
                <a:gd name="connsiteX53" fmla="*/ 176213 w 333375"/>
                <a:gd name="connsiteY53" fmla="*/ 1836420 h 3057525"/>
                <a:gd name="connsiteX54" fmla="*/ 176213 w 333375"/>
                <a:gd name="connsiteY54" fmla="*/ 1740218 h 3057525"/>
                <a:gd name="connsiteX55" fmla="*/ 155258 w 333375"/>
                <a:gd name="connsiteY55" fmla="*/ 1618298 h 3057525"/>
                <a:gd name="connsiteX56" fmla="*/ 155258 w 333375"/>
                <a:gd name="connsiteY56" fmla="*/ 1713548 h 3057525"/>
                <a:gd name="connsiteX57" fmla="*/ 311468 w 333375"/>
                <a:gd name="connsiteY57" fmla="*/ 1713548 h 3057525"/>
                <a:gd name="connsiteX58" fmla="*/ 311468 w 333375"/>
                <a:gd name="connsiteY58" fmla="*/ 1618298 h 3057525"/>
                <a:gd name="connsiteX59" fmla="*/ 155258 w 333375"/>
                <a:gd name="connsiteY59" fmla="*/ 1618298 h 3057525"/>
                <a:gd name="connsiteX60" fmla="*/ 87630 w 333375"/>
                <a:gd name="connsiteY60" fmla="*/ 1595438 h 3057525"/>
                <a:gd name="connsiteX61" fmla="*/ 243840 w 333375"/>
                <a:gd name="connsiteY61" fmla="*/ 1595438 h 3057525"/>
                <a:gd name="connsiteX62" fmla="*/ 243840 w 333375"/>
                <a:gd name="connsiteY62" fmla="*/ 1501140 h 3057525"/>
                <a:gd name="connsiteX63" fmla="*/ 87630 w 333375"/>
                <a:gd name="connsiteY63" fmla="*/ 1501140 h 3057525"/>
                <a:gd name="connsiteX64" fmla="*/ 87630 w 333375"/>
                <a:gd name="connsiteY64" fmla="*/ 1595438 h 3057525"/>
                <a:gd name="connsiteX65" fmla="*/ 244793 w 333375"/>
                <a:gd name="connsiteY65" fmla="*/ 1861185 h 3057525"/>
                <a:gd name="connsiteX66" fmla="*/ 89535 w 333375"/>
                <a:gd name="connsiteY66" fmla="*/ 1861185 h 3057525"/>
                <a:gd name="connsiteX67" fmla="*/ 89535 w 333375"/>
                <a:gd name="connsiteY67" fmla="*/ 1955482 h 3057525"/>
                <a:gd name="connsiteX68" fmla="*/ 244793 w 333375"/>
                <a:gd name="connsiteY68" fmla="*/ 1955482 h 3057525"/>
                <a:gd name="connsiteX69" fmla="*/ 244793 w 333375"/>
                <a:gd name="connsiteY69" fmla="*/ 1861185 h 3057525"/>
                <a:gd name="connsiteX70" fmla="*/ 40958 w 333375"/>
                <a:gd name="connsiteY70" fmla="*/ 659130 h 3057525"/>
                <a:gd name="connsiteX71" fmla="*/ 53340 w 333375"/>
                <a:gd name="connsiteY71" fmla="*/ 652463 h 3057525"/>
                <a:gd name="connsiteX72" fmla="*/ 53340 w 333375"/>
                <a:gd name="connsiteY72" fmla="*/ 369570 h 3057525"/>
                <a:gd name="connsiteX73" fmla="*/ 17145 w 333375"/>
                <a:gd name="connsiteY73" fmla="*/ 396240 h 3057525"/>
                <a:gd name="connsiteX74" fmla="*/ 18098 w 333375"/>
                <a:gd name="connsiteY74" fmla="*/ 599123 h 3057525"/>
                <a:gd name="connsiteX75" fmla="*/ 40958 w 333375"/>
                <a:gd name="connsiteY75" fmla="*/ 659130 h 3057525"/>
                <a:gd name="connsiteX76" fmla="*/ 178118 w 333375"/>
                <a:gd name="connsiteY76" fmla="*/ 2103120 h 3057525"/>
                <a:gd name="connsiteX77" fmla="*/ 21908 w 333375"/>
                <a:gd name="connsiteY77" fmla="*/ 2103120 h 3057525"/>
                <a:gd name="connsiteX78" fmla="*/ 21908 w 333375"/>
                <a:gd name="connsiteY78" fmla="*/ 2197418 h 3057525"/>
                <a:gd name="connsiteX79" fmla="*/ 175260 w 333375"/>
                <a:gd name="connsiteY79" fmla="*/ 2197418 h 3057525"/>
                <a:gd name="connsiteX80" fmla="*/ 178118 w 333375"/>
                <a:gd name="connsiteY80" fmla="*/ 2177415 h 3057525"/>
                <a:gd name="connsiteX81" fmla="*/ 178118 w 333375"/>
                <a:gd name="connsiteY81" fmla="*/ 2103120 h 3057525"/>
                <a:gd name="connsiteX82" fmla="*/ 313373 w 333375"/>
                <a:gd name="connsiteY82" fmla="*/ 1086803 h 3057525"/>
                <a:gd name="connsiteX83" fmla="*/ 238125 w 333375"/>
                <a:gd name="connsiteY83" fmla="*/ 942022 h 3057525"/>
                <a:gd name="connsiteX84" fmla="*/ 238125 w 333375"/>
                <a:gd name="connsiteY84" fmla="*/ 1086803 h 3057525"/>
                <a:gd name="connsiteX85" fmla="*/ 313373 w 333375"/>
                <a:gd name="connsiteY85" fmla="*/ 1086803 h 3057525"/>
                <a:gd name="connsiteX86" fmla="*/ 133350 w 333375"/>
                <a:gd name="connsiteY86" fmla="*/ 339090 h 3057525"/>
                <a:gd name="connsiteX87" fmla="*/ 79058 w 333375"/>
                <a:gd name="connsiteY87" fmla="*/ 186690 h 3057525"/>
                <a:gd name="connsiteX88" fmla="*/ 79058 w 333375"/>
                <a:gd name="connsiteY88" fmla="*/ 339090 h 3057525"/>
                <a:gd name="connsiteX89" fmla="*/ 133350 w 333375"/>
                <a:gd name="connsiteY89" fmla="*/ 339090 h 3057525"/>
                <a:gd name="connsiteX90" fmla="*/ 33338 w 333375"/>
                <a:gd name="connsiteY90" fmla="*/ 140970 h 3057525"/>
                <a:gd name="connsiteX91" fmla="*/ 20003 w 333375"/>
                <a:gd name="connsiteY91" fmla="*/ 142875 h 3057525"/>
                <a:gd name="connsiteX92" fmla="*/ 20003 w 333375"/>
                <a:gd name="connsiteY92" fmla="*/ 346710 h 3057525"/>
                <a:gd name="connsiteX93" fmla="*/ 52388 w 333375"/>
                <a:gd name="connsiteY93" fmla="*/ 325755 h 3057525"/>
                <a:gd name="connsiteX94" fmla="*/ 33338 w 333375"/>
                <a:gd name="connsiteY94" fmla="*/ 140970 h 3057525"/>
                <a:gd name="connsiteX95" fmla="*/ 130493 w 333375"/>
                <a:gd name="connsiteY95" fmla="*/ 1713548 h 3057525"/>
                <a:gd name="connsiteX96" fmla="*/ 130493 w 333375"/>
                <a:gd name="connsiteY96" fmla="*/ 1614488 h 3057525"/>
                <a:gd name="connsiteX97" fmla="*/ 87630 w 333375"/>
                <a:gd name="connsiteY97" fmla="*/ 1619250 h 3057525"/>
                <a:gd name="connsiteX98" fmla="*/ 87630 w 333375"/>
                <a:gd name="connsiteY98" fmla="*/ 1713548 h 3057525"/>
                <a:gd name="connsiteX99" fmla="*/ 130493 w 333375"/>
                <a:gd name="connsiteY99" fmla="*/ 1713548 h 3057525"/>
                <a:gd name="connsiteX100" fmla="*/ 312420 w 333375"/>
                <a:gd name="connsiteY100" fmla="*/ 2099310 h 3057525"/>
                <a:gd name="connsiteX101" fmla="*/ 269558 w 333375"/>
                <a:gd name="connsiteY101" fmla="*/ 2103120 h 3057525"/>
                <a:gd name="connsiteX102" fmla="*/ 269558 w 333375"/>
                <a:gd name="connsiteY102" fmla="*/ 2196465 h 3057525"/>
                <a:gd name="connsiteX103" fmla="*/ 312420 w 333375"/>
                <a:gd name="connsiteY103" fmla="*/ 2196465 h 3057525"/>
                <a:gd name="connsiteX104" fmla="*/ 312420 w 333375"/>
                <a:gd name="connsiteY104" fmla="*/ 2099310 h 3057525"/>
                <a:gd name="connsiteX105" fmla="*/ 244793 w 333375"/>
                <a:gd name="connsiteY105" fmla="*/ 1975485 h 3057525"/>
                <a:gd name="connsiteX106" fmla="*/ 200978 w 333375"/>
                <a:gd name="connsiteY106" fmla="*/ 1980248 h 3057525"/>
                <a:gd name="connsiteX107" fmla="*/ 200978 w 333375"/>
                <a:gd name="connsiteY107" fmla="*/ 2073593 h 3057525"/>
                <a:gd name="connsiteX108" fmla="*/ 244793 w 333375"/>
                <a:gd name="connsiteY108" fmla="*/ 2073593 h 3057525"/>
                <a:gd name="connsiteX109" fmla="*/ 244793 w 333375"/>
                <a:gd name="connsiteY109" fmla="*/ 1975485 h 3057525"/>
                <a:gd name="connsiteX110" fmla="*/ 202883 w 333375"/>
                <a:gd name="connsiteY110" fmla="*/ 2101215 h 3057525"/>
                <a:gd name="connsiteX111" fmla="*/ 202883 w 333375"/>
                <a:gd name="connsiteY111" fmla="*/ 2196465 h 3057525"/>
                <a:gd name="connsiteX112" fmla="*/ 243840 w 333375"/>
                <a:gd name="connsiteY112" fmla="*/ 2196465 h 3057525"/>
                <a:gd name="connsiteX113" fmla="*/ 243840 w 333375"/>
                <a:gd name="connsiteY113" fmla="*/ 2101215 h 3057525"/>
                <a:gd name="connsiteX114" fmla="*/ 202883 w 333375"/>
                <a:gd name="connsiteY114" fmla="*/ 2101215 h 3057525"/>
                <a:gd name="connsiteX115" fmla="*/ 270510 w 333375"/>
                <a:gd name="connsiteY115" fmla="*/ 1979295 h 3057525"/>
                <a:gd name="connsiteX116" fmla="*/ 270510 w 333375"/>
                <a:gd name="connsiteY116" fmla="*/ 2078355 h 3057525"/>
                <a:gd name="connsiteX117" fmla="*/ 312420 w 333375"/>
                <a:gd name="connsiteY117" fmla="*/ 2073593 h 3057525"/>
                <a:gd name="connsiteX118" fmla="*/ 312420 w 333375"/>
                <a:gd name="connsiteY118" fmla="*/ 1979295 h 3057525"/>
                <a:gd name="connsiteX119" fmla="*/ 270510 w 333375"/>
                <a:gd name="connsiteY119" fmla="*/ 1979295 h 3057525"/>
                <a:gd name="connsiteX120" fmla="*/ 313373 w 333375"/>
                <a:gd name="connsiteY120" fmla="*/ 1741170 h 3057525"/>
                <a:gd name="connsiteX121" fmla="*/ 268605 w 333375"/>
                <a:gd name="connsiteY121" fmla="*/ 1741170 h 3057525"/>
                <a:gd name="connsiteX122" fmla="*/ 268605 w 333375"/>
                <a:gd name="connsiteY122" fmla="*/ 1836420 h 3057525"/>
                <a:gd name="connsiteX123" fmla="*/ 313373 w 333375"/>
                <a:gd name="connsiteY123" fmla="*/ 1836420 h 3057525"/>
                <a:gd name="connsiteX124" fmla="*/ 313373 w 333375"/>
                <a:gd name="connsiteY124" fmla="*/ 1741170 h 3057525"/>
                <a:gd name="connsiteX125" fmla="*/ 268605 w 333375"/>
                <a:gd name="connsiteY125" fmla="*/ 1499235 h 3057525"/>
                <a:gd name="connsiteX126" fmla="*/ 268605 w 333375"/>
                <a:gd name="connsiteY126" fmla="*/ 1594485 h 3057525"/>
                <a:gd name="connsiteX127" fmla="*/ 312420 w 333375"/>
                <a:gd name="connsiteY127" fmla="*/ 1594485 h 3057525"/>
                <a:gd name="connsiteX128" fmla="*/ 312420 w 333375"/>
                <a:gd name="connsiteY128" fmla="*/ 1499235 h 3057525"/>
                <a:gd name="connsiteX129" fmla="*/ 268605 w 333375"/>
                <a:gd name="connsiteY129" fmla="*/ 1499235 h 3057525"/>
                <a:gd name="connsiteX130" fmla="*/ 62865 w 333375"/>
                <a:gd name="connsiteY130" fmla="*/ 1595438 h 3057525"/>
                <a:gd name="connsiteX131" fmla="*/ 62865 w 333375"/>
                <a:gd name="connsiteY131" fmla="*/ 1500188 h 3057525"/>
                <a:gd name="connsiteX132" fmla="*/ 20003 w 333375"/>
                <a:gd name="connsiteY132" fmla="*/ 1500188 h 3057525"/>
                <a:gd name="connsiteX133" fmla="*/ 20003 w 333375"/>
                <a:gd name="connsiteY133" fmla="*/ 1595438 h 3057525"/>
                <a:gd name="connsiteX134" fmla="*/ 62865 w 333375"/>
                <a:gd name="connsiteY134" fmla="*/ 1595438 h 3057525"/>
                <a:gd name="connsiteX135" fmla="*/ 157163 w 333375"/>
                <a:gd name="connsiteY135" fmla="*/ 2435543 h 3057525"/>
                <a:gd name="connsiteX136" fmla="*/ 308610 w 333375"/>
                <a:gd name="connsiteY136" fmla="*/ 2435543 h 3057525"/>
                <a:gd name="connsiteX137" fmla="*/ 308610 w 333375"/>
                <a:gd name="connsiteY137" fmla="*/ 2342198 h 3057525"/>
                <a:gd name="connsiteX138" fmla="*/ 157163 w 333375"/>
                <a:gd name="connsiteY138" fmla="*/ 2342198 h 3057525"/>
                <a:gd name="connsiteX139" fmla="*/ 157163 w 333375"/>
                <a:gd name="connsiteY139" fmla="*/ 2435543 h 3057525"/>
                <a:gd name="connsiteX140" fmla="*/ 63818 w 333375"/>
                <a:gd name="connsiteY140" fmla="*/ 1862138 h 3057525"/>
                <a:gd name="connsiteX141" fmla="*/ 20003 w 333375"/>
                <a:gd name="connsiteY141" fmla="*/ 1862138 h 3057525"/>
                <a:gd name="connsiteX142" fmla="*/ 20003 w 333375"/>
                <a:gd name="connsiteY142" fmla="*/ 1954530 h 3057525"/>
                <a:gd name="connsiteX143" fmla="*/ 63818 w 333375"/>
                <a:gd name="connsiteY143" fmla="*/ 1954530 h 3057525"/>
                <a:gd name="connsiteX144" fmla="*/ 63818 w 333375"/>
                <a:gd name="connsiteY144" fmla="*/ 1862138 h 3057525"/>
                <a:gd name="connsiteX145" fmla="*/ 21908 w 333375"/>
                <a:gd name="connsiteY145" fmla="*/ 2225993 h 3057525"/>
                <a:gd name="connsiteX146" fmla="*/ 21908 w 333375"/>
                <a:gd name="connsiteY146" fmla="*/ 2310765 h 3057525"/>
                <a:gd name="connsiteX147" fmla="*/ 61913 w 333375"/>
                <a:gd name="connsiteY147" fmla="*/ 2270760 h 3057525"/>
                <a:gd name="connsiteX148" fmla="*/ 21908 w 333375"/>
                <a:gd name="connsiteY148" fmla="*/ 2225993 h 3057525"/>
                <a:gd name="connsiteX149" fmla="*/ 157163 w 333375"/>
                <a:gd name="connsiteY149" fmla="*/ 242888 h 3057525"/>
                <a:gd name="connsiteX150" fmla="*/ 195263 w 333375"/>
                <a:gd name="connsiteY150" fmla="*/ 334328 h 3057525"/>
                <a:gd name="connsiteX151" fmla="*/ 157163 w 333375"/>
                <a:gd name="connsiteY151" fmla="*/ 242888 h 3057525"/>
                <a:gd name="connsiteX152" fmla="*/ 268605 w 333375"/>
                <a:gd name="connsiteY152" fmla="*/ 1861185 h 3057525"/>
                <a:gd name="connsiteX153" fmla="*/ 268605 w 333375"/>
                <a:gd name="connsiteY153" fmla="*/ 1953578 h 3057525"/>
                <a:gd name="connsiteX154" fmla="*/ 312420 w 333375"/>
                <a:gd name="connsiteY154" fmla="*/ 1953578 h 3057525"/>
                <a:gd name="connsiteX155" fmla="*/ 312420 w 333375"/>
                <a:gd name="connsiteY155" fmla="*/ 1861185 h 3057525"/>
                <a:gd name="connsiteX156" fmla="*/ 268605 w 333375"/>
                <a:gd name="connsiteY156" fmla="*/ 1861185 h 3057525"/>
                <a:gd name="connsiteX157" fmla="*/ 90488 w 333375"/>
                <a:gd name="connsiteY157" fmla="*/ 2223135 h 3057525"/>
                <a:gd name="connsiteX158" fmla="*/ 90488 w 333375"/>
                <a:gd name="connsiteY158" fmla="*/ 2312670 h 3057525"/>
                <a:gd name="connsiteX159" fmla="*/ 242888 w 333375"/>
                <a:gd name="connsiteY159" fmla="*/ 2312670 h 3057525"/>
                <a:gd name="connsiteX160" fmla="*/ 242888 w 333375"/>
                <a:gd name="connsiteY160" fmla="*/ 2223135 h 3057525"/>
                <a:gd name="connsiteX161" fmla="*/ 90488 w 333375"/>
                <a:gd name="connsiteY161" fmla="*/ 2223135 h 3057525"/>
                <a:gd name="connsiteX162" fmla="*/ 126683 w 333375"/>
                <a:gd name="connsiteY162" fmla="*/ 2436495 h 3057525"/>
                <a:gd name="connsiteX163" fmla="*/ 126683 w 333375"/>
                <a:gd name="connsiteY163" fmla="*/ 2336483 h 3057525"/>
                <a:gd name="connsiteX164" fmla="*/ 90488 w 333375"/>
                <a:gd name="connsiteY164" fmla="*/ 2346960 h 3057525"/>
                <a:gd name="connsiteX165" fmla="*/ 88583 w 333375"/>
                <a:gd name="connsiteY165" fmla="*/ 2436495 h 3057525"/>
                <a:gd name="connsiteX166" fmla="*/ 126683 w 333375"/>
                <a:gd name="connsiteY166" fmla="*/ 2436495 h 305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Lst>
              <a:rect l="l" t="t" r="r" b="b"/>
              <a:pathLst>
                <a:path w="333375" h="3057525">
                  <a:moveTo>
                    <a:pt x="335280" y="3057525"/>
                  </a:moveTo>
                  <a:cubicBezTo>
                    <a:pt x="220980" y="3057525"/>
                    <a:pt x="112395" y="3057525"/>
                    <a:pt x="0" y="3057525"/>
                  </a:cubicBezTo>
                  <a:cubicBezTo>
                    <a:pt x="0" y="2040255"/>
                    <a:pt x="0" y="1022985"/>
                    <a:pt x="0" y="0"/>
                  </a:cubicBezTo>
                  <a:cubicBezTo>
                    <a:pt x="70485" y="74295"/>
                    <a:pt x="138113" y="144780"/>
                    <a:pt x="203835" y="217170"/>
                  </a:cubicBezTo>
                  <a:cubicBezTo>
                    <a:pt x="214313" y="229552"/>
                    <a:pt x="218123" y="251460"/>
                    <a:pt x="218123" y="269558"/>
                  </a:cubicBezTo>
                  <a:cubicBezTo>
                    <a:pt x="219075" y="442913"/>
                    <a:pt x="220028" y="615315"/>
                    <a:pt x="218123" y="788670"/>
                  </a:cubicBezTo>
                  <a:cubicBezTo>
                    <a:pt x="218123" y="822960"/>
                    <a:pt x="224790" y="850583"/>
                    <a:pt x="252413" y="870585"/>
                  </a:cubicBezTo>
                  <a:cubicBezTo>
                    <a:pt x="323850" y="922020"/>
                    <a:pt x="338138" y="989647"/>
                    <a:pt x="338138" y="1076325"/>
                  </a:cubicBezTo>
                  <a:cubicBezTo>
                    <a:pt x="334328" y="1717358"/>
                    <a:pt x="336233" y="2358390"/>
                    <a:pt x="336233" y="2999423"/>
                  </a:cubicBezTo>
                  <a:cubicBezTo>
                    <a:pt x="335280" y="3017520"/>
                    <a:pt x="335280" y="3036570"/>
                    <a:pt x="335280" y="3057525"/>
                  </a:cubicBezTo>
                  <a:close/>
                  <a:moveTo>
                    <a:pt x="58103" y="796290"/>
                  </a:moveTo>
                  <a:cubicBezTo>
                    <a:pt x="50483" y="782955"/>
                    <a:pt x="42863" y="768668"/>
                    <a:pt x="35243" y="755333"/>
                  </a:cubicBezTo>
                  <a:cubicBezTo>
                    <a:pt x="30480" y="760095"/>
                    <a:pt x="25718" y="763905"/>
                    <a:pt x="20955" y="768668"/>
                  </a:cubicBezTo>
                  <a:cubicBezTo>
                    <a:pt x="20955" y="873443"/>
                    <a:pt x="20955" y="979170"/>
                    <a:pt x="20955" y="1084898"/>
                  </a:cubicBezTo>
                  <a:cubicBezTo>
                    <a:pt x="45720" y="1084898"/>
                    <a:pt x="66675" y="1084898"/>
                    <a:pt x="91440" y="1084898"/>
                  </a:cubicBezTo>
                  <a:cubicBezTo>
                    <a:pt x="91440" y="999172"/>
                    <a:pt x="92393" y="915353"/>
                    <a:pt x="90488" y="832485"/>
                  </a:cubicBezTo>
                  <a:cubicBezTo>
                    <a:pt x="90488" y="822008"/>
                    <a:pt x="71438" y="811530"/>
                    <a:pt x="61913" y="801053"/>
                  </a:cubicBezTo>
                  <a:cubicBezTo>
                    <a:pt x="60008" y="799147"/>
                    <a:pt x="59055" y="798195"/>
                    <a:pt x="58103" y="796290"/>
                  </a:cubicBezTo>
                  <a:close/>
                  <a:moveTo>
                    <a:pt x="158115" y="875347"/>
                  </a:moveTo>
                  <a:lnTo>
                    <a:pt x="159068" y="877253"/>
                  </a:lnTo>
                  <a:cubicBezTo>
                    <a:pt x="145733" y="864870"/>
                    <a:pt x="133350" y="852488"/>
                    <a:pt x="116205" y="837247"/>
                  </a:cubicBezTo>
                  <a:cubicBezTo>
                    <a:pt x="116205" y="923925"/>
                    <a:pt x="116205" y="1003935"/>
                    <a:pt x="116205" y="1084898"/>
                  </a:cubicBezTo>
                  <a:cubicBezTo>
                    <a:pt x="149543" y="1084898"/>
                    <a:pt x="180023" y="1084898"/>
                    <a:pt x="215265" y="1084898"/>
                  </a:cubicBezTo>
                  <a:cubicBezTo>
                    <a:pt x="215265" y="1046797"/>
                    <a:pt x="212408" y="1010603"/>
                    <a:pt x="216218" y="975360"/>
                  </a:cubicBezTo>
                  <a:cubicBezTo>
                    <a:pt x="221933" y="925830"/>
                    <a:pt x="203835" y="893445"/>
                    <a:pt x="158115" y="875347"/>
                  </a:cubicBezTo>
                  <a:close/>
                  <a:moveTo>
                    <a:pt x="215265" y="1448753"/>
                  </a:moveTo>
                  <a:cubicBezTo>
                    <a:pt x="215265" y="1334453"/>
                    <a:pt x="215265" y="1225868"/>
                    <a:pt x="215265" y="1114425"/>
                  </a:cubicBezTo>
                  <a:cubicBezTo>
                    <a:pt x="180975" y="1114425"/>
                    <a:pt x="148590" y="1114425"/>
                    <a:pt x="118110" y="1114425"/>
                  </a:cubicBezTo>
                  <a:cubicBezTo>
                    <a:pt x="118110" y="1227773"/>
                    <a:pt x="118110" y="1338263"/>
                    <a:pt x="118110" y="1448753"/>
                  </a:cubicBezTo>
                  <a:cubicBezTo>
                    <a:pt x="151448" y="1448753"/>
                    <a:pt x="180975" y="1448753"/>
                    <a:pt x="215265" y="1448753"/>
                  </a:cubicBezTo>
                  <a:close/>
                  <a:moveTo>
                    <a:pt x="236220" y="1113473"/>
                  </a:moveTo>
                  <a:cubicBezTo>
                    <a:pt x="236220" y="1225868"/>
                    <a:pt x="236220" y="1337310"/>
                    <a:pt x="236220" y="1447800"/>
                  </a:cubicBezTo>
                  <a:cubicBezTo>
                    <a:pt x="263843" y="1447800"/>
                    <a:pt x="288608" y="1447800"/>
                    <a:pt x="313373" y="1447800"/>
                  </a:cubicBezTo>
                  <a:cubicBezTo>
                    <a:pt x="313373" y="1335405"/>
                    <a:pt x="313373" y="1224915"/>
                    <a:pt x="313373" y="1113473"/>
                  </a:cubicBezTo>
                  <a:cubicBezTo>
                    <a:pt x="286703" y="1113473"/>
                    <a:pt x="262890" y="1113473"/>
                    <a:pt x="236220" y="1113473"/>
                  </a:cubicBezTo>
                  <a:close/>
                  <a:moveTo>
                    <a:pt x="89535" y="1448753"/>
                  </a:moveTo>
                  <a:cubicBezTo>
                    <a:pt x="89535" y="1333500"/>
                    <a:pt x="89535" y="1223963"/>
                    <a:pt x="89535" y="1114425"/>
                  </a:cubicBezTo>
                  <a:cubicBezTo>
                    <a:pt x="63818" y="1114425"/>
                    <a:pt x="42863" y="1114425"/>
                    <a:pt x="20003" y="1114425"/>
                  </a:cubicBezTo>
                  <a:cubicBezTo>
                    <a:pt x="20003" y="1226820"/>
                    <a:pt x="20003" y="1337310"/>
                    <a:pt x="20003" y="1448753"/>
                  </a:cubicBezTo>
                  <a:cubicBezTo>
                    <a:pt x="44768" y="1448753"/>
                    <a:pt x="66675" y="1448753"/>
                    <a:pt x="89535" y="1448753"/>
                  </a:cubicBezTo>
                  <a:close/>
                  <a:moveTo>
                    <a:pt x="135255" y="742950"/>
                  </a:moveTo>
                  <a:cubicBezTo>
                    <a:pt x="135255" y="615315"/>
                    <a:pt x="135255" y="491490"/>
                    <a:pt x="135255" y="366713"/>
                  </a:cubicBezTo>
                  <a:cubicBezTo>
                    <a:pt x="115253" y="366713"/>
                    <a:pt x="98108" y="366713"/>
                    <a:pt x="76200" y="366713"/>
                  </a:cubicBezTo>
                  <a:cubicBezTo>
                    <a:pt x="76200" y="457200"/>
                    <a:pt x="80010" y="545783"/>
                    <a:pt x="75248" y="633413"/>
                  </a:cubicBezTo>
                  <a:cubicBezTo>
                    <a:pt x="71438" y="685800"/>
                    <a:pt x="94298" y="715328"/>
                    <a:pt x="135255" y="742950"/>
                  </a:cubicBezTo>
                  <a:close/>
                  <a:moveTo>
                    <a:pt x="154305" y="367665"/>
                  </a:moveTo>
                  <a:cubicBezTo>
                    <a:pt x="154305" y="497205"/>
                    <a:pt x="153353" y="625793"/>
                    <a:pt x="156210" y="753428"/>
                  </a:cubicBezTo>
                  <a:cubicBezTo>
                    <a:pt x="156210" y="770572"/>
                    <a:pt x="176213" y="787718"/>
                    <a:pt x="194310" y="816293"/>
                  </a:cubicBezTo>
                  <a:cubicBezTo>
                    <a:pt x="194310" y="656273"/>
                    <a:pt x="194310" y="511492"/>
                    <a:pt x="194310" y="365760"/>
                  </a:cubicBezTo>
                  <a:cubicBezTo>
                    <a:pt x="180023" y="365760"/>
                    <a:pt x="169545" y="366713"/>
                    <a:pt x="154305" y="367665"/>
                  </a:cubicBezTo>
                  <a:close/>
                  <a:moveTo>
                    <a:pt x="176213" y="1740218"/>
                  </a:moveTo>
                  <a:cubicBezTo>
                    <a:pt x="122873" y="1740218"/>
                    <a:pt x="71438" y="1740218"/>
                    <a:pt x="20955" y="1740218"/>
                  </a:cubicBezTo>
                  <a:cubicBezTo>
                    <a:pt x="20955" y="1774508"/>
                    <a:pt x="20955" y="1804988"/>
                    <a:pt x="20955" y="1836420"/>
                  </a:cubicBezTo>
                  <a:cubicBezTo>
                    <a:pt x="74295" y="1836420"/>
                    <a:pt x="124778" y="1836420"/>
                    <a:pt x="176213" y="1836420"/>
                  </a:cubicBezTo>
                  <a:cubicBezTo>
                    <a:pt x="176213" y="1803083"/>
                    <a:pt x="176213" y="1772603"/>
                    <a:pt x="176213" y="1740218"/>
                  </a:cubicBezTo>
                  <a:close/>
                  <a:moveTo>
                    <a:pt x="155258" y="1618298"/>
                  </a:moveTo>
                  <a:cubicBezTo>
                    <a:pt x="155258" y="1651635"/>
                    <a:pt x="155258" y="1682115"/>
                    <a:pt x="155258" y="1713548"/>
                  </a:cubicBezTo>
                  <a:cubicBezTo>
                    <a:pt x="209550" y="1713548"/>
                    <a:pt x="260985" y="1713548"/>
                    <a:pt x="311468" y="1713548"/>
                  </a:cubicBezTo>
                  <a:cubicBezTo>
                    <a:pt x="311468" y="1679258"/>
                    <a:pt x="311468" y="1648778"/>
                    <a:pt x="311468" y="1618298"/>
                  </a:cubicBezTo>
                  <a:cubicBezTo>
                    <a:pt x="257175" y="1618298"/>
                    <a:pt x="207645" y="1618298"/>
                    <a:pt x="155258" y="1618298"/>
                  </a:cubicBezTo>
                  <a:close/>
                  <a:moveTo>
                    <a:pt x="87630" y="1595438"/>
                  </a:moveTo>
                  <a:cubicBezTo>
                    <a:pt x="140970" y="1595438"/>
                    <a:pt x="191453" y="1595438"/>
                    <a:pt x="243840" y="1595438"/>
                  </a:cubicBezTo>
                  <a:cubicBezTo>
                    <a:pt x="243840" y="1563053"/>
                    <a:pt x="243840" y="1531620"/>
                    <a:pt x="243840" y="1501140"/>
                  </a:cubicBezTo>
                  <a:cubicBezTo>
                    <a:pt x="190500" y="1501140"/>
                    <a:pt x="139065" y="1501140"/>
                    <a:pt x="87630" y="1501140"/>
                  </a:cubicBezTo>
                  <a:cubicBezTo>
                    <a:pt x="87630" y="1533525"/>
                    <a:pt x="87630" y="1563053"/>
                    <a:pt x="87630" y="1595438"/>
                  </a:cubicBezTo>
                  <a:close/>
                  <a:moveTo>
                    <a:pt x="244793" y="1861185"/>
                  </a:moveTo>
                  <a:cubicBezTo>
                    <a:pt x="190500" y="1861185"/>
                    <a:pt x="140970" y="1861185"/>
                    <a:pt x="89535" y="1861185"/>
                  </a:cubicBezTo>
                  <a:cubicBezTo>
                    <a:pt x="89535" y="1894523"/>
                    <a:pt x="89535" y="1924050"/>
                    <a:pt x="89535" y="1955482"/>
                  </a:cubicBezTo>
                  <a:cubicBezTo>
                    <a:pt x="142875" y="1955482"/>
                    <a:pt x="192405" y="1955482"/>
                    <a:pt x="244793" y="1955482"/>
                  </a:cubicBezTo>
                  <a:cubicBezTo>
                    <a:pt x="244793" y="1924050"/>
                    <a:pt x="244793" y="1894523"/>
                    <a:pt x="244793" y="1861185"/>
                  </a:cubicBezTo>
                  <a:close/>
                  <a:moveTo>
                    <a:pt x="40958" y="659130"/>
                  </a:moveTo>
                  <a:cubicBezTo>
                    <a:pt x="44768" y="657225"/>
                    <a:pt x="48578" y="654368"/>
                    <a:pt x="53340" y="652463"/>
                  </a:cubicBezTo>
                  <a:cubicBezTo>
                    <a:pt x="53340" y="558165"/>
                    <a:pt x="53340" y="463867"/>
                    <a:pt x="53340" y="369570"/>
                  </a:cubicBezTo>
                  <a:cubicBezTo>
                    <a:pt x="22860" y="357188"/>
                    <a:pt x="17145" y="371475"/>
                    <a:pt x="17145" y="396240"/>
                  </a:cubicBezTo>
                  <a:cubicBezTo>
                    <a:pt x="18098" y="463867"/>
                    <a:pt x="15240" y="531495"/>
                    <a:pt x="18098" y="599123"/>
                  </a:cubicBezTo>
                  <a:cubicBezTo>
                    <a:pt x="19050" y="620078"/>
                    <a:pt x="33338" y="640080"/>
                    <a:pt x="40958" y="659130"/>
                  </a:cubicBezTo>
                  <a:close/>
                  <a:moveTo>
                    <a:pt x="178118" y="2103120"/>
                  </a:moveTo>
                  <a:cubicBezTo>
                    <a:pt x="121920" y="2103120"/>
                    <a:pt x="71438" y="2103120"/>
                    <a:pt x="21908" y="2103120"/>
                  </a:cubicBezTo>
                  <a:cubicBezTo>
                    <a:pt x="21908" y="2136458"/>
                    <a:pt x="21908" y="2165985"/>
                    <a:pt x="21908" y="2197418"/>
                  </a:cubicBezTo>
                  <a:cubicBezTo>
                    <a:pt x="74295" y="2197418"/>
                    <a:pt x="123825" y="2197418"/>
                    <a:pt x="175260" y="2197418"/>
                  </a:cubicBezTo>
                  <a:cubicBezTo>
                    <a:pt x="176213" y="2189798"/>
                    <a:pt x="178118" y="2183130"/>
                    <a:pt x="178118" y="2177415"/>
                  </a:cubicBezTo>
                  <a:cubicBezTo>
                    <a:pt x="178118" y="2153603"/>
                    <a:pt x="178118" y="2129790"/>
                    <a:pt x="178118" y="2103120"/>
                  </a:cubicBezTo>
                  <a:close/>
                  <a:moveTo>
                    <a:pt x="313373" y="1086803"/>
                  </a:moveTo>
                  <a:cubicBezTo>
                    <a:pt x="320993" y="989647"/>
                    <a:pt x="316230" y="981075"/>
                    <a:pt x="238125" y="942022"/>
                  </a:cubicBezTo>
                  <a:cubicBezTo>
                    <a:pt x="238125" y="989647"/>
                    <a:pt x="238125" y="1037272"/>
                    <a:pt x="238125" y="1086803"/>
                  </a:cubicBezTo>
                  <a:cubicBezTo>
                    <a:pt x="263843" y="1086803"/>
                    <a:pt x="287655" y="1086803"/>
                    <a:pt x="313373" y="1086803"/>
                  </a:cubicBezTo>
                  <a:close/>
                  <a:moveTo>
                    <a:pt x="133350" y="339090"/>
                  </a:moveTo>
                  <a:cubicBezTo>
                    <a:pt x="146685" y="225742"/>
                    <a:pt x="140018" y="207645"/>
                    <a:pt x="79058" y="186690"/>
                  </a:cubicBezTo>
                  <a:cubicBezTo>
                    <a:pt x="79058" y="236220"/>
                    <a:pt x="79058" y="286703"/>
                    <a:pt x="79058" y="339090"/>
                  </a:cubicBezTo>
                  <a:cubicBezTo>
                    <a:pt x="97155" y="339090"/>
                    <a:pt x="113348" y="339090"/>
                    <a:pt x="133350" y="339090"/>
                  </a:cubicBezTo>
                  <a:close/>
                  <a:moveTo>
                    <a:pt x="33338" y="140970"/>
                  </a:moveTo>
                  <a:cubicBezTo>
                    <a:pt x="28575" y="141923"/>
                    <a:pt x="23813" y="142875"/>
                    <a:pt x="20003" y="142875"/>
                  </a:cubicBezTo>
                  <a:cubicBezTo>
                    <a:pt x="20003" y="207645"/>
                    <a:pt x="20003" y="271463"/>
                    <a:pt x="20003" y="346710"/>
                  </a:cubicBezTo>
                  <a:cubicBezTo>
                    <a:pt x="35243" y="337185"/>
                    <a:pt x="53340" y="330517"/>
                    <a:pt x="52388" y="325755"/>
                  </a:cubicBezTo>
                  <a:cubicBezTo>
                    <a:pt x="44768" y="263842"/>
                    <a:pt x="75248" y="197167"/>
                    <a:pt x="33338" y="140970"/>
                  </a:cubicBezTo>
                  <a:close/>
                  <a:moveTo>
                    <a:pt x="130493" y="1713548"/>
                  </a:moveTo>
                  <a:cubicBezTo>
                    <a:pt x="130493" y="1678305"/>
                    <a:pt x="130493" y="1647825"/>
                    <a:pt x="130493" y="1614488"/>
                  </a:cubicBezTo>
                  <a:cubicBezTo>
                    <a:pt x="113348" y="1616393"/>
                    <a:pt x="100013" y="1618298"/>
                    <a:pt x="87630" y="1619250"/>
                  </a:cubicBezTo>
                  <a:cubicBezTo>
                    <a:pt x="87630" y="1652588"/>
                    <a:pt x="87630" y="1682115"/>
                    <a:pt x="87630" y="1713548"/>
                  </a:cubicBezTo>
                  <a:cubicBezTo>
                    <a:pt x="101918" y="1713548"/>
                    <a:pt x="115253" y="1713548"/>
                    <a:pt x="130493" y="1713548"/>
                  </a:cubicBezTo>
                  <a:close/>
                  <a:moveTo>
                    <a:pt x="312420" y="2099310"/>
                  </a:moveTo>
                  <a:cubicBezTo>
                    <a:pt x="295275" y="2101215"/>
                    <a:pt x="281940" y="2102168"/>
                    <a:pt x="269558" y="2103120"/>
                  </a:cubicBezTo>
                  <a:cubicBezTo>
                    <a:pt x="269558" y="2136458"/>
                    <a:pt x="269558" y="2165985"/>
                    <a:pt x="269558" y="2196465"/>
                  </a:cubicBezTo>
                  <a:cubicBezTo>
                    <a:pt x="284798" y="2196465"/>
                    <a:pt x="297180" y="2196465"/>
                    <a:pt x="312420" y="2196465"/>
                  </a:cubicBezTo>
                  <a:cubicBezTo>
                    <a:pt x="312420" y="2164080"/>
                    <a:pt x="312420" y="2135505"/>
                    <a:pt x="312420" y="2099310"/>
                  </a:cubicBezTo>
                  <a:close/>
                  <a:moveTo>
                    <a:pt x="244793" y="1975485"/>
                  </a:moveTo>
                  <a:cubicBezTo>
                    <a:pt x="226695" y="1977390"/>
                    <a:pt x="213360" y="1979295"/>
                    <a:pt x="200978" y="1980248"/>
                  </a:cubicBezTo>
                  <a:cubicBezTo>
                    <a:pt x="200978" y="2013585"/>
                    <a:pt x="200978" y="2043113"/>
                    <a:pt x="200978" y="2073593"/>
                  </a:cubicBezTo>
                  <a:cubicBezTo>
                    <a:pt x="217170" y="2073593"/>
                    <a:pt x="230505" y="2073593"/>
                    <a:pt x="244793" y="2073593"/>
                  </a:cubicBezTo>
                  <a:cubicBezTo>
                    <a:pt x="244793" y="2042160"/>
                    <a:pt x="244793" y="2012632"/>
                    <a:pt x="244793" y="1975485"/>
                  </a:cubicBezTo>
                  <a:close/>
                  <a:moveTo>
                    <a:pt x="202883" y="2101215"/>
                  </a:moveTo>
                  <a:cubicBezTo>
                    <a:pt x="202883" y="2135505"/>
                    <a:pt x="202883" y="2165985"/>
                    <a:pt x="202883" y="2196465"/>
                  </a:cubicBezTo>
                  <a:cubicBezTo>
                    <a:pt x="218123" y="2196465"/>
                    <a:pt x="229553" y="2196465"/>
                    <a:pt x="243840" y="2196465"/>
                  </a:cubicBezTo>
                  <a:cubicBezTo>
                    <a:pt x="243840" y="2164080"/>
                    <a:pt x="243840" y="2132648"/>
                    <a:pt x="243840" y="2101215"/>
                  </a:cubicBezTo>
                  <a:cubicBezTo>
                    <a:pt x="229553" y="2101215"/>
                    <a:pt x="218123" y="2101215"/>
                    <a:pt x="202883" y="2101215"/>
                  </a:cubicBezTo>
                  <a:close/>
                  <a:moveTo>
                    <a:pt x="270510" y="1979295"/>
                  </a:moveTo>
                  <a:cubicBezTo>
                    <a:pt x="270510" y="2014538"/>
                    <a:pt x="270510" y="2045018"/>
                    <a:pt x="270510" y="2078355"/>
                  </a:cubicBezTo>
                  <a:cubicBezTo>
                    <a:pt x="287655" y="2076450"/>
                    <a:pt x="300038" y="2075498"/>
                    <a:pt x="312420" y="2073593"/>
                  </a:cubicBezTo>
                  <a:cubicBezTo>
                    <a:pt x="312420" y="2039303"/>
                    <a:pt x="312420" y="2009775"/>
                    <a:pt x="312420" y="1979295"/>
                  </a:cubicBezTo>
                  <a:cubicBezTo>
                    <a:pt x="297180" y="1979295"/>
                    <a:pt x="284798" y="1979295"/>
                    <a:pt x="270510" y="1979295"/>
                  </a:cubicBezTo>
                  <a:close/>
                  <a:moveTo>
                    <a:pt x="313373" y="1741170"/>
                  </a:moveTo>
                  <a:cubicBezTo>
                    <a:pt x="296228" y="1741170"/>
                    <a:pt x="281940" y="1741170"/>
                    <a:pt x="268605" y="1741170"/>
                  </a:cubicBezTo>
                  <a:cubicBezTo>
                    <a:pt x="268605" y="1774508"/>
                    <a:pt x="268605" y="1804988"/>
                    <a:pt x="268605" y="1836420"/>
                  </a:cubicBezTo>
                  <a:cubicBezTo>
                    <a:pt x="283845" y="1836420"/>
                    <a:pt x="297180" y="1836420"/>
                    <a:pt x="313373" y="1836420"/>
                  </a:cubicBezTo>
                  <a:cubicBezTo>
                    <a:pt x="313373" y="1803083"/>
                    <a:pt x="313373" y="1772603"/>
                    <a:pt x="313373" y="1741170"/>
                  </a:cubicBezTo>
                  <a:close/>
                  <a:moveTo>
                    <a:pt x="268605" y="1499235"/>
                  </a:moveTo>
                  <a:cubicBezTo>
                    <a:pt x="268605" y="1533525"/>
                    <a:pt x="268605" y="1564005"/>
                    <a:pt x="268605" y="1594485"/>
                  </a:cubicBezTo>
                  <a:cubicBezTo>
                    <a:pt x="284798" y="1594485"/>
                    <a:pt x="298133" y="1594485"/>
                    <a:pt x="312420" y="1594485"/>
                  </a:cubicBezTo>
                  <a:cubicBezTo>
                    <a:pt x="312420" y="1561148"/>
                    <a:pt x="312420" y="1530668"/>
                    <a:pt x="312420" y="1499235"/>
                  </a:cubicBezTo>
                  <a:cubicBezTo>
                    <a:pt x="298133" y="1499235"/>
                    <a:pt x="285750" y="1499235"/>
                    <a:pt x="268605" y="1499235"/>
                  </a:cubicBezTo>
                  <a:close/>
                  <a:moveTo>
                    <a:pt x="62865" y="1595438"/>
                  </a:moveTo>
                  <a:cubicBezTo>
                    <a:pt x="62865" y="1561148"/>
                    <a:pt x="62865" y="1531620"/>
                    <a:pt x="62865" y="1500188"/>
                  </a:cubicBezTo>
                  <a:cubicBezTo>
                    <a:pt x="47625" y="1500188"/>
                    <a:pt x="34290" y="1500188"/>
                    <a:pt x="20003" y="1500188"/>
                  </a:cubicBezTo>
                  <a:cubicBezTo>
                    <a:pt x="20003" y="1533525"/>
                    <a:pt x="20003" y="1564005"/>
                    <a:pt x="20003" y="1595438"/>
                  </a:cubicBezTo>
                  <a:cubicBezTo>
                    <a:pt x="36195" y="1595438"/>
                    <a:pt x="47625" y="1595438"/>
                    <a:pt x="62865" y="1595438"/>
                  </a:cubicBezTo>
                  <a:close/>
                  <a:moveTo>
                    <a:pt x="157163" y="2435543"/>
                  </a:moveTo>
                  <a:cubicBezTo>
                    <a:pt x="210503" y="2435543"/>
                    <a:pt x="258128" y="2435543"/>
                    <a:pt x="308610" y="2435543"/>
                  </a:cubicBezTo>
                  <a:cubicBezTo>
                    <a:pt x="308610" y="2402205"/>
                    <a:pt x="308610" y="2372678"/>
                    <a:pt x="308610" y="2342198"/>
                  </a:cubicBezTo>
                  <a:cubicBezTo>
                    <a:pt x="256223" y="2342198"/>
                    <a:pt x="208598" y="2342198"/>
                    <a:pt x="157163" y="2342198"/>
                  </a:cubicBezTo>
                  <a:cubicBezTo>
                    <a:pt x="157163" y="2373630"/>
                    <a:pt x="157163" y="2403158"/>
                    <a:pt x="157163" y="2435543"/>
                  </a:cubicBezTo>
                  <a:close/>
                  <a:moveTo>
                    <a:pt x="63818" y="1862138"/>
                  </a:moveTo>
                  <a:cubicBezTo>
                    <a:pt x="46673" y="1862138"/>
                    <a:pt x="34290" y="1862138"/>
                    <a:pt x="20003" y="1862138"/>
                  </a:cubicBezTo>
                  <a:cubicBezTo>
                    <a:pt x="20003" y="1894523"/>
                    <a:pt x="20003" y="1924050"/>
                    <a:pt x="20003" y="1954530"/>
                  </a:cubicBezTo>
                  <a:cubicBezTo>
                    <a:pt x="35243" y="1954530"/>
                    <a:pt x="48578" y="1954530"/>
                    <a:pt x="63818" y="1954530"/>
                  </a:cubicBezTo>
                  <a:cubicBezTo>
                    <a:pt x="63818" y="1923098"/>
                    <a:pt x="63818" y="1895475"/>
                    <a:pt x="63818" y="1862138"/>
                  </a:cubicBezTo>
                  <a:close/>
                  <a:moveTo>
                    <a:pt x="21908" y="2225993"/>
                  </a:moveTo>
                  <a:cubicBezTo>
                    <a:pt x="21908" y="2253615"/>
                    <a:pt x="21908" y="2282190"/>
                    <a:pt x="21908" y="2310765"/>
                  </a:cubicBezTo>
                  <a:cubicBezTo>
                    <a:pt x="63818" y="2324100"/>
                    <a:pt x="62865" y="2297430"/>
                    <a:pt x="61913" y="2270760"/>
                  </a:cubicBezTo>
                  <a:cubicBezTo>
                    <a:pt x="61913" y="2245995"/>
                    <a:pt x="72390" y="2212658"/>
                    <a:pt x="21908" y="2225993"/>
                  </a:cubicBezTo>
                  <a:close/>
                  <a:moveTo>
                    <a:pt x="157163" y="242888"/>
                  </a:moveTo>
                  <a:cubicBezTo>
                    <a:pt x="151448" y="340995"/>
                    <a:pt x="151448" y="340995"/>
                    <a:pt x="195263" y="334328"/>
                  </a:cubicBezTo>
                  <a:cubicBezTo>
                    <a:pt x="193358" y="300990"/>
                    <a:pt x="211455" y="260033"/>
                    <a:pt x="157163" y="242888"/>
                  </a:cubicBezTo>
                  <a:close/>
                  <a:moveTo>
                    <a:pt x="268605" y="1861185"/>
                  </a:moveTo>
                  <a:cubicBezTo>
                    <a:pt x="268605" y="1892618"/>
                    <a:pt x="268605" y="1922145"/>
                    <a:pt x="268605" y="1953578"/>
                  </a:cubicBezTo>
                  <a:cubicBezTo>
                    <a:pt x="283845" y="1953578"/>
                    <a:pt x="297180" y="1953578"/>
                    <a:pt x="312420" y="1953578"/>
                  </a:cubicBezTo>
                  <a:cubicBezTo>
                    <a:pt x="312420" y="1922145"/>
                    <a:pt x="312420" y="1892618"/>
                    <a:pt x="312420" y="1861185"/>
                  </a:cubicBezTo>
                  <a:cubicBezTo>
                    <a:pt x="297180" y="1861185"/>
                    <a:pt x="283845" y="1861185"/>
                    <a:pt x="268605" y="1861185"/>
                  </a:cubicBezTo>
                  <a:close/>
                  <a:moveTo>
                    <a:pt x="90488" y="2223135"/>
                  </a:moveTo>
                  <a:cubicBezTo>
                    <a:pt x="90488" y="2255520"/>
                    <a:pt x="90488" y="2283143"/>
                    <a:pt x="90488" y="2312670"/>
                  </a:cubicBezTo>
                  <a:cubicBezTo>
                    <a:pt x="142875" y="2312670"/>
                    <a:pt x="192405" y="2312670"/>
                    <a:pt x="242888" y="2312670"/>
                  </a:cubicBezTo>
                  <a:cubicBezTo>
                    <a:pt x="242888" y="2281238"/>
                    <a:pt x="242888" y="2252663"/>
                    <a:pt x="242888" y="2223135"/>
                  </a:cubicBezTo>
                  <a:cubicBezTo>
                    <a:pt x="190500" y="2223135"/>
                    <a:pt x="141923" y="2223135"/>
                    <a:pt x="90488" y="2223135"/>
                  </a:cubicBezTo>
                  <a:close/>
                  <a:moveTo>
                    <a:pt x="126683" y="2436495"/>
                  </a:moveTo>
                  <a:cubicBezTo>
                    <a:pt x="126683" y="2402205"/>
                    <a:pt x="126683" y="2371725"/>
                    <a:pt x="126683" y="2336483"/>
                  </a:cubicBezTo>
                  <a:cubicBezTo>
                    <a:pt x="111443" y="2341245"/>
                    <a:pt x="90488" y="2343150"/>
                    <a:pt x="90488" y="2346960"/>
                  </a:cubicBezTo>
                  <a:cubicBezTo>
                    <a:pt x="87630" y="2376488"/>
                    <a:pt x="88583" y="2405063"/>
                    <a:pt x="88583" y="2436495"/>
                  </a:cubicBezTo>
                  <a:cubicBezTo>
                    <a:pt x="102870" y="2436495"/>
                    <a:pt x="113348" y="2436495"/>
                    <a:pt x="126683" y="2436495"/>
                  </a:cubicBezTo>
                  <a:close/>
                </a:path>
              </a:pathLst>
            </a:custGeom>
            <a:solidFill>
              <a:schemeClr val="accent2"/>
            </a:solidFill>
            <a:ln w="9525" cap="flat">
              <a:noFill/>
              <a:prstDash val="solid"/>
              <a:miter/>
            </a:ln>
          </p:spPr>
          <p:txBody>
            <a:bodyPr rtlCol="0" anchor="ctr"/>
            <a:lstStyle/>
            <a:p>
              <a:endParaRPr lang="en-US"/>
            </a:p>
          </p:txBody>
        </p:sp>
        <p:sp>
          <p:nvSpPr>
            <p:cNvPr id="27" name="Freeform: Shape 26">
              <a:extLst>
                <a:ext uri="{FF2B5EF4-FFF2-40B4-BE49-F238E27FC236}">
                  <a16:creationId xmlns="" xmlns:a16="http://schemas.microsoft.com/office/drawing/2014/main" id="{8EA540B9-6259-4E07-80A7-441B2EF643C9}"/>
                </a:ext>
              </a:extLst>
            </p:cNvPr>
            <p:cNvSpPr/>
            <p:nvPr/>
          </p:nvSpPr>
          <p:spPr>
            <a:xfrm>
              <a:off x="7223707" y="3020019"/>
              <a:ext cx="222228" cy="1074859"/>
            </a:xfrm>
            <a:custGeom>
              <a:avLst/>
              <a:gdLst>
                <a:gd name="connsiteX0" fmla="*/ 25717 w 466725"/>
                <a:gd name="connsiteY0" fmla="*/ 0 h 2257425"/>
                <a:gd name="connsiteX1" fmla="*/ 213360 w 466725"/>
                <a:gd name="connsiteY1" fmla="*/ 0 h 2257425"/>
                <a:gd name="connsiteX2" fmla="*/ 213360 w 466725"/>
                <a:gd name="connsiteY2" fmla="*/ 108585 h 2257425"/>
                <a:gd name="connsiteX3" fmla="*/ 213360 w 466725"/>
                <a:gd name="connsiteY3" fmla="*/ 327660 h 2257425"/>
                <a:gd name="connsiteX4" fmla="*/ 255270 w 466725"/>
                <a:gd name="connsiteY4" fmla="*/ 355283 h 2257425"/>
                <a:gd name="connsiteX5" fmla="*/ 255270 w 466725"/>
                <a:gd name="connsiteY5" fmla="*/ 2858 h 2257425"/>
                <a:gd name="connsiteX6" fmla="*/ 447675 w 466725"/>
                <a:gd name="connsiteY6" fmla="*/ 2858 h 2257425"/>
                <a:gd name="connsiteX7" fmla="*/ 449580 w 466725"/>
                <a:gd name="connsiteY7" fmla="*/ 320993 h 2257425"/>
                <a:gd name="connsiteX8" fmla="*/ 467678 w 466725"/>
                <a:gd name="connsiteY8" fmla="*/ 1259205 h 2257425"/>
                <a:gd name="connsiteX9" fmla="*/ 469582 w 466725"/>
                <a:gd name="connsiteY9" fmla="*/ 2202180 h 2257425"/>
                <a:gd name="connsiteX10" fmla="*/ 469582 w 466725"/>
                <a:gd name="connsiteY10" fmla="*/ 2262188 h 2257425"/>
                <a:gd name="connsiteX11" fmla="*/ 0 w 466725"/>
                <a:gd name="connsiteY11" fmla="*/ 2262188 h 2257425"/>
                <a:gd name="connsiteX12" fmla="*/ 0 w 466725"/>
                <a:gd name="connsiteY12" fmla="*/ 2217420 h 2257425"/>
                <a:gd name="connsiteX13" fmla="*/ 0 w 466725"/>
                <a:gd name="connsiteY13" fmla="*/ 408623 h 2257425"/>
                <a:gd name="connsiteX14" fmla="*/ 25717 w 466725"/>
                <a:gd name="connsiteY14" fmla="*/ 0 h 2257425"/>
                <a:gd name="connsiteX15" fmla="*/ 125730 w 466725"/>
                <a:gd name="connsiteY15" fmla="*/ 524828 h 2257425"/>
                <a:gd name="connsiteX16" fmla="*/ 345757 w 466725"/>
                <a:gd name="connsiteY16" fmla="*/ 524828 h 2257425"/>
                <a:gd name="connsiteX17" fmla="*/ 345757 w 466725"/>
                <a:gd name="connsiteY17" fmla="*/ 450533 h 2257425"/>
                <a:gd name="connsiteX18" fmla="*/ 125730 w 466725"/>
                <a:gd name="connsiteY18" fmla="*/ 450533 h 2257425"/>
                <a:gd name="connsiteX19" fmla="*/ 125730 w 466725"/>
                <a:gd name="connsiteY19" fmla="*/ 524828 h 2257425"/>
                <a:gd name="connsiteX20" fmla="*/ 345757 w 466725"/>
                <a:gd name="connsiteY20" fmla="*/ 1488758 h 2257425"/>
                <a:gd name="connsiteX21" fmla="*/ 125730 w 466725"/>
                <a:gd name="connsiteY21" fmla="*/ 1488758 h 2257425"/>
                <a:gd name="connsiteX22" fmla="*/ 125730 w 466725"/>
                <a:gd name="connsiteY22" fmla="*/ 1563053 h 2257425"/>
                <a:gd name="connsiteX23" fmla="*/ 345757 w 466725"/>
                <a:gd name="connsiteY23" fmla="*/ 1563053 h 2257425"/>
                <a:gd name="connsiteX24" fmla="*/ 345757 w 466725"/>
                <a:gd name="connsiteY24" fmla="*/ 1488758 h 2257425"/>
                <a:gd name="connsiteX25" fmla="*/ 220028 w 466725"/>
                <a:gd name="connsiteY25" fmla="*/ 620078 h 2257425"/>
                <a:gd name="connsiteX26" fmla="*/ 438150 w 466725"/>
                <a:gd name="connsiteY26" fmla="*/ 620078 h 2257425"/>
                <a:gd name="connsiteX27" fmla="*/ 438150 w 466725"/>
                <a:gd name="connsiteY27" fmla="*/ 544830 h 2257425"/>
                <a:gd name="connsiteX28" fmla="*/ 220028 w 466725"/>
                <a:gd name="connsiteY28" fmla="*/ 544830 h 2257425"/>
                <a:gd name="connsiteX29" fmla="*/ 220028 w 466725"/>
                <a:gd name="connsiteY29" fmla="*/ 620078 h 2257425"/>
                <a:gd name="connsiteX30" fmla="*/ 220980 w 466725"/>
                <a:gd name="connsiteY30" fmla="*/ 1392555 h 2257425"/>
                <a:gd name="connsiteX31" fmla="*/ 220980 w 466725"/>
                <a:gd name="connsiteY31" fmla="*/ 1468755 h 2257425"/>
                <a:gd name="connsiteX32" fmla="*/ 438150 w 466725"/>
                <a:gd name="connsiteY32" fmla="*/ 1468755 h 2257425"/>
                <a:gd name="connsiteX33" fmla="*/ 438150 w 466725"/>
                <a:gd name="connsiteY33" fmla="*/ 1392555 h 2257425"/>
                <a:gd name="connsiteX34" fmla="*/ 220980 w 466725"/>
                <a:gd name="connsiteY34" fmla="*/ 1392555 h 2257425"/>
                <a:gd name="connsiteX35" fmla="*/ 30480 w 466725"/>
                <a:gd name="connsiteY35" fmla="*/ 1372553 h 2257425"/>
                <a:gd name="connsiteX36" fmla="*/ 250507 w 466725"/>
                <a:gd name="connsiteY36" fmla="*/ 1372553 h 2257425"/>
                <a:gd name="connsiteX37" fmla="*/ 250507 w 466725"/>
                <a:gd name="connsiteY37" fmla="*/ 1299210 h 2257425"/>
                <a:gd name="connsiteX38" fmla="*/ 30480 w 466725"/>
                <a:gd name="connsiteY38" fmla="*/ 1299210 h 2257425"/>
                <a:gd name="connsiteX39" fmla="*/ 30480 w 466725"/>
                <a:gd name="connsiteY39" fmla="*/ 1372553 h 2257425"/>
                <a:gd name="connsiteX40" fmla="*/ 251460 w 466725"/>
                <a:gd name="connsiteY40" fmla="*/ 713423 h 2257425"/>
                <a:gd name="connsiteX41" fmla="*/ 251460 w 466725"/>
                <a:gd name="connsiteY41" fmla="*/ 639128 h 2257425"/>
                <a:gd name="connsiteX42" fmla="*/ 30480 w 466725"/>
                <a:gd name="connsiteY42" fmla="*/ 639128 h 2257425"/>
                <a:gd name="connsiteX43" fmla="*/ 30480 w 466725"/>
                <a:gd name="connsiteY43" fmla="*/ 713423 h 2257425"/>
                <a:gd name="connsiteX44" fmla="*/ 251460 w 466725"/>
                <a:gd name="connsiteY44" fmla="*/ 713423 h 2257425"/>
                <a:gd name="connsiteX45" fmla="*/ 126682 w 466725"/>
                <a:gd name="connsiteY45" fmla="*/ 1205865 h 2257425"/>
                <a:gd name="connsiteX46" fmla="*/ 126682 w 466725"/>
                <a:gd name="connsiteY46" fmla="*/ 1278255 h 2257425"/>
                <a:gd name="connsiteX47" fmla="*/ 345757 w 466725"/>
                <a:gd name="connsiteY47" fmla="*/ 1278255 h 2257425"/>
                <a:gd name="connsiteX48" fmla="*/ 345757 w 466725"/>
                <a:gd name="connsiteY48" fmla="*/ 1205865 h 2257425"/>
                <a:gd name="connsiteX49" fmla="*/ 126682 w 466725"/>
                <a:gd name="connsiteY49" fmla="*/ 1205865 h 2257425"/>
                <a:gd name="connsiteX50" fmla="*/ 346710 w 466725"/>
                <a:gd name="connsiteY50" fmla="*/ 1019175 h 2257425"/>
                <a:gd name="connsiteX51" fmla="*/ 124777 w 466725"/>
                <a:gd name="connsiteY51" fmla="*/ 1019175 h 2257425"/>
                <a:gd name="connsiteX52" fmla="*/ 124777 w 466725"/>
                <a:gd name="connsiteY52" fmla="*/ 1088708 h 2257425"/>
                <a:gd name="connsiteX53" fmla="*/ 346710 w 466725"/>
                <a:gd name="connsiteY53" fmla="*/ 1088708 h 2257425"/>
                <a:gd name="connsiteX54" fmla="*/ 346710 w 466725"/>
                <a:gd name="connsiteY54" fmla="*/ 1019175 h 2257425"/>
                <a:gd name="connsiteX55" fmla="*/ 440055 w 466725"/>
                <a:gd name="connsiteY55" fmla="*/ 1114425 h 2257425"/>
                <a:gd name="connsiteX56" fmla="*/ 220028 w 466725"/>
                <a:gd name="connsiteY56" fmla="*/ 1114425 h 2257425"/>
                <a:gd name="connsiteX57" fmla="*/ 220028 w 466725"/>
                <a:gd name="connsiteY57" fmla="*/ 1183958 h 2257425"/>
                <a:gd name="connsiteX58" fmla="*/ 440055 w 466725"/>
                <a:gd name="connsiteY58" fmla="*/ 1183958 h 2257425"/>
                <a:gd name="connsiteX59" fmla="*/ 440055 w 466725"/>
                <a:gd name="connsiteY59" fmla="*/ 1114425 h 2257425"/>
                <a:gd name="connsiteX60" fmla="*/ 346710 w 466725"/>
                <a:gd name="connsiteY60" fmla="*/ 734378 h 2257425"/>
                <a:gd name="connsiteX61" fmla="*/ 126682 w 466725"/>
                <a:gd name="connsiteY61" fmla="*/ 734378 h 2257425"/>
                <a:gd name="connsiteX62" fmla="*/ 126682 w 466725"/>
                <a:gd name="connsiteY62" fmla="*/ 804863 h 2257425"/>
                <a:gd name="connsiteX63" fmla="*/ 346710 w 466725"/>
                <a:gd name="connsiteY63" fmla="*/ 804863 h 2257425"/>
                <a:gd name="connsiteX64" fmla="*/ 346710 w 466725"/>
                <a:gd name="connsiteY64" fmla="*/ 734378 h 2257425"/>
                <a:gd name="connsiteX65" fmla="*/ 29527 w 466725"/>
                <a:gd name="connsiteY65" fmla="*/ 993458 h 2257425"/>
                <a:gd name="connsiteX66" fmla="*/ 251460 w 466725"/>
                <a:gd name="connsiteY66" fmla="*/ 993458 h 2257425"/>
                <a:gd name="connsiteX67" fmla="*/ 251460 w 466725"/>
                <a:gd name="connsiteY67" fmla="*/ 924878 h 2257425"/>
                <a:gd name="connsiteX68" fmla="*/ 29527 w 466725"/>
                <a:gd name="connsiteY68" fmla="*/ 924878 h 2257425"/>
                <a:gd name="connsiteX69" fmla="*/ 29527 w 466725"/>
                <a:gd name="connsiteY69" fmla="*/ 993458 h 2257425"/>
                <a:gd name="connsiteX70" fmla="*/ 219075 w 466725"/>
                <a:gd name="connsiteY70" fmla="*/ 1750695 h 2257425"/>
                <a:gd name="connsiteX71" fmla="*/ 438150 w 466725"/>
                <a:gd name="connsiteY71" fmla="*/ 1750695 h 2257425"/>
                <a:gd name="connsiteX72" fmla="*/ 438150 w 466725"/>
                <a:gd name="connsiteY72" fmla="*/ 1677353 h 2257425"/>
                <a:gd name="connsiteX73" fmla="*/ 219075 w 466725"/>
                <a:gd name="connsiteY73" fmla="*/ 1677353 h 2257425"/>
                <a:gd name="connsiteX74" fmla="*/ 219075 w 466725"/>
                <a:gd name="connsiteY74" fmla="*/ 1750695 h 2257425"/>
                <a:gd name="connsiteX75" fmla="*/ 186690 w 466725"/>
                <a:gd name="connsiteY75" fmla="*/ 278130 h 2257425"/>
                <a:gd name="connsiteX76" fmla="*/ 51435 w 466725"/>
                <a:gd name="connsiteY76" fmla="*/ 278130 h 2257425"/>
                <a:gd name="connsiteX77" fmla="*/ 51435 w 466725"/>
                <a:gd name="connsiteY77" fmla="*/ 353378 h 2257425"/>
                <a:gd name="connsiteX78" fmla="*/ 186690 w 466725"/>
                <a:gd name="connsiteY78" fmla="*/ 353378 h 2257425"/>
                <a:gd name="connsiteX79" fmla="*/ 186690 w 466725"/>
                <a:gd name="connsiteY79" fmla="*/ 278130 h 2257425"/>
                <a:gd name="connsiteX80" fmla="*/ 421957 w 466725"/>
                <a:gd name="connsiteY80" fmla="*/ 277178 h 2257425"/>
                <a:gd name="connsiteX81" fmla="*/ 286703 w 466725"/>
                <a:gd name="connsiteY81" fmla="*/ 277178 h 2257425"/>
                <a:gd name="connsiteX82" fmla="*/ 286703 w 466725"/>
                <a:gd name="connsiteY82" fmla="*/ 353378 h 2257425"/>
                <a:gd name="connsiteX83" fmla="*/ 421957 w 466725"/>
                <a:gd name="connsiteY83" fmla="*/ 353378 h 2257425"/>
                <a:gd name="connsiteX84" fmla="*/ 421957 w 466725"/>
                <a:gd name="connsiteY84" fmla="*/ 277178 h 2257425"/>
                <a:gd name="connsiteX85" fmla="*/ 49530 w 466725"/>
                <a:gd name="connsiteY85" fmla="*/ 251460 h 2257425"/>
                <a:gd name="connsiteX86" fmla="*/ 184785 w 466725"/>
                <a:gd name="connsiteY86" fmla="*/ 251460 h 2257425"/>
                <a:gd name="connsiteX87" fmla="*/ 184785 w 466725"/>
                <a:gd name="connsiteY87" fmla="*/ 180975 h 2257425"/>
                <a:gd name="connsiteX88" fmla="*/ 49530 w 466725"/>
                <a:gd name="connsiteY88" fmla="*/ 180975 h 2257425"/>
                <a:gd name="connsiteX89" fmla="*/ 49530 w 466725"/>
                <a:gd name="connsiteY89" fmla="*/ 251460 h 2257425"/>
                <a:gd name="connsiteX90" fmla="*/ 285750 w 466725"/>
                <a:gd name="connsiteY90" fmla="*/ 252413 h 2257425"/>
                <a:gd name="connsiteX91" fmla="*/ 420053 w 466725"/>
                <a:gd name="connsiteY91" fmla="*/ 252413 h 2257425"/>
                <a:gd name="connsiteX92" fmla="*/ 420053 w 466725"/>
                <a:gd name="connsiteY92" fmla="*/ 180023 h 2257425"/>
                <a:gd name="connsiteX93" fmla="*/ 285750 w 466725"/>
                <a:gd name="connsiteY93" fmla="*/ 180023 h 2257425"/>
                <a:gd name="connsiteX94" fmla="*/ 285750 w 466725"/>
                <a:gd name="connsiteY94" fmla="*/ 252413 h 2257425"/>
                <a:gd name="connsiteX95" fmla="*/ 185738 w 466725"/>
                <a:gd name="connsiteY95" fmla="*/ 86678 h 2257425"/>
                <a:gd name="connsiteX96" fmla="*/ 51435 w 466725"/>
                <a:gd name="connsiteY96" fmla="*/ 86678 h 2257425"/>
                <a:gd name="connsiteX97" fmla="*/ 51435 w 466725"/>
                <a:gd name="connsiteY97" fmla="*/ 153353 h 2257425"/>
                <a:gd name="connsiteX98" fmla="*/ 185738 w 466725"/>
                <a:gd name="connsiteY98" fmla="*/ 153353 h 2257425"/>
                <a:gd name="connsiteX99" fmla="*/ 185738 w 466725"/>
                <a:gd name="connsiteY99" fmla="*/ 86678 h 2257425"/>
                <a:gd name="connsiteX100" fmla="*/ 287655 w 466725"/>
                <a:gd name="connsiteY100" fmla="*/ 84773 h 2257425"/>
                <a:gd name="connsiteX101" fmla="*/ 287655 w 466725"/>
                <a:gd name="connsiteY101" fmla="*/ 154305 h 2257425"/>
                <a:gd name="connsiteX102" fmla="*/ 420053 w 466725"/>
                <a:gd name="connsiteY102" fmla="*/ 154305 h 2257425"/>
                <a:gd name="connsiteX103" fmla="*/ 420053 w 466725"/>
                <a:gd name="connsiteY103" fmla="*/ 84773 h 2257425"/>
                <a:gd name="connsiteX104" fmla="*/ 287655 w 466725"/>
                <a:gd name="connsiteY104" fmla="*/ 84773 h 2257425"/>
                <a:gd name="connsiteX105" fmla="*/ 97155 w 466725"/>
                <a:gd name="connsiteY105" fmla="*/ 1563053 h 2257425"/>
                <a:gd name="connsiteX106" fmla="*/ 97155 w 466725"/>
                <a:gd name="connsiteY106" fmla="*/ 1488758 h 2257425"/>
                <a:gd name="connsiteX107" fmla="*/ 31432 w 466725"/>
                <a:gd name="connsiteY107" fmla="*/ 1488758 h 2257425"/>
                <a:gd name="connsiteX108" fmla="*/ 31432 w 466725"/>
                <a:gd name="connsiteY108" fmla="*/ 1563053 h 2257425"/>
                <a:gd name="connsiteX109" fmla="*/ 97155 w 466725"/>
                <a:gd name="connsiteY109" fmla="*/ 1563053 h 2257425"/>
                <a:gd name="connsiteX110" fmla="*/ 31432 w 466725"/>
                <a:gd name="connsiteY110" fmla="*/ 1656398 h 2257425"/>
                <a:gd name="connsiteX111" fmla="*/ 99060 w 466725"/>
                <a:gd name="connsiteY111" fmla="*/ 1656398 h 2257425"/>
                <a:gd name="connsiteX112" fmla="*/ 99060 w 466725"/>
                <a:gd name="connsiteY112" fmla="*/ 1582103 h 2257425"/>
                <a:gd name="connsiteX113" fmla="*/ 31432 w 466725"/>
                <a:gd name="connsiteY113" fmla="*/ 1582103 h 2257425"/>
                <a:gd name="connsiteX114" fmla="*/ 31432 w 466725"/>
                <a:gd name="connsiteY114" fmla="*/ 1656398 h 2257425"/>
                <a:gd name="connsiteX115" fmla="*/ 31432 w 466725"/>
                <a:gd name="connsiteY115" fmla="*/ 1392555 h 2257425"/>
                <a:gd name="connsiteX116" fmla="*/ 31432 w 466725"/>
                <a:gd name="connsiteY116" fmla="*/ 1467803 h 2257425"/>
                <a:gd name="connsiteX117" fmla="*/ 97155 w 466725"/>
                <a:gd name="connsiteY117" fmla="*/ 1467803 h 2257425"/>
                <a:gd name="connsiteX118" fmla="*/ 97155 w 466725"/>
                <a:gd name="connsiteY118" fmla="*/ 1392555 h 2257425"/>
                <a:gd name="connsiteX119" fmla="*/ 31432 w 466725"/>
                <a:gd name="connsiteY119" fmla="*/ 1392555 h 2257425"/>
                <a:gd name="connsiteX120" fmla="*/ 33338 w 466725"/>
                <a:gd name="connsiteY120" fmla="*/ 449580 h 2257425"/>
                <a:gd name="connsiteX121" fmla="*/ 33338 w 466725"/>
                <a:gd name="connsiteY121" fmla="*/ 523875 h 2257425"/>
                <a:gd name="connsiteX122" fmla="*/ 99060 w 466725"/>
                <a:gd name="connsiteY122" fmla="*/ 523875 h 2257425"/>
                <a:gd name="connsiteX123" fmla="*/ 99060 w 466725"/>
                <a:gd name="connsiteY123" fmla="*/ 449580 h 2257425"/>
                <a:gd name="connsiteX124" fmla="*/ 33338 w 466725"/>
                <a:gd name="connsiteY124" fmla="*/ 449580 h 2257425"/>
                <a:gd name="connsiteX125" fmla="*/ 192405 w 466725"/>
                <a:gd name="connsiteY125" fmla="*/ 1656398 h 2257425"/>
                <a:gd name="connsiteX126" fmla="*/ 192405 w 466725"/>
                <a:gd name="connsiteY126" fmla="*/ 1582103 h 2257425"/>
                <a:gd name="connsiteX127" fmla="*/ 124777 w 466725"/>
                <a:gd name="connsiteY127" fmla="*/ 1582103 h 2257425"/>
                <a:gd name="connsiteX128" fmla="*/ 124777 w 466725"/>
                <a:gd name="connsiteY128" fmla="*/ 1656398 h 2257425"/>
                <a:gd name="connsiteX129" fmla="*/ 192405 w 466725"/>
                <a:gd name="connsiteY129" fmla="*/ 1656398 h 2257425"/>
                <a:gd name="connsiteX130" fmla="*/ 124777 w 466725"/>
                <a:gd name="connsiteY130" fmla="*/ 618173 h 2257425"/>
                <a:gd name="connsiteX131" fmla="*/ 192405 w 466725"/>
                <a:gd name="connsiteY131" fmla="*/ 618173 h 2257425"/>
                <a:gd name="connsiteX132" fmla="*/ 192405 w 466725"/>
                <a:gd name="connsiteY132" fmla="*/ 544830 h 2257425"/>
                <a:gd name="connsiteX133" fmla="*/ 124777 w 466725"/>
                <a:gd name="connsiteY133" fmla="*/ 544830 h 2257425"/>
                <a:gd name="connsiteX134" fmla="*/ 124777 w 466725"/>
                <a:gd name="connsiteY134" fmla="*/ 618173 h 2257425"/>
                <a:gd name="connsiteX135" fmla="*/ 373380 w 466725"/>
                <a:gd name="connsiteY135" fmla="*/ 1485900 h 2257425"/>
                <a:gd name="connsiteX136" fmla="*/ 373380 w 466725"/>
                <a:gd name="connsiteY136" fmla="*/ 1562100 h 2257425"/>
                <a:gd name="connsiteX137" fmla="*/ 437197 w 466725"/>
                <a:gd name="connsiteY137" fmla="*/ 1562100 h 2257425"/>
                <a:gd name="connsiteX138" fmla="*/ 437197 w 466725"/>
                <a:gd name="connsiteY138" fmla="*/ 1485900 h 2257425"/>
                <a:gd name="connsiteX139" fmla="*/ 373380 w 466725"/>
                <a:gd name="connsiteY139" fmla="*/ 1485900 h 2257425"/>
                <a:gd name="connsiteX140" fmla="*/ 30480 w 466725"/>
                <a:gd name="connsiteY140" fmla="*/ 1751648 h 2257425"/>
                <a:gd name="connsiteX141" fmla="*/ 98107 w 466725"/>
                <a:gd name="connsiteY141" fmla="*/ 1751648 h 2257425"/>
                <a:gd name="connsiteX142" fmla="*/ 98107 w 466725"/>
                <a:gd name="connsiteY142" fmla="*/ 1678305 h 2257425"/>
                <a:gd name="connsiteX143" fmla="*/ 30480 w 466725"/>
                <a:gd name="connsiteY143" fmla="*/ 1678305 h 2257425"/>
                <a:gd name="connsiteX144" fmla="*/ 30480 w 466725"/>
                <a:gd name="connsiteY144" fmla="*/ 1751648 h 2257425"/>
                <a:gd name="connsiteX145" fmla="*/ 373380 w 466725"/>
                <a:gd name="connsiteY145" fmla="*/ 448628 h 2257425"/>
                <a:gd name="connsiteX146" fmla="*/ 373380 w 466725"/>
                <a:gd name="connsiteY146" fmla="*/ 524828 h 2257425"/>
                <a:gd name="connsiteX147" fmla="*/ 438150 w 466725"/>
                <a:gd name="connsiteY147" fmla="*/ 524828 h 2257425"/>
                <a:gd name="connsiteX148" fmla="*/ 438150 w 466725"/>
                <a:gd name="connsiteY148" fmla="*/ 448628 h 2257425"/>
                <a:gd name="connsiteX149" fmla="*/ 373380 w 466725"/>
                <a:gd name="connsiteY149" fmla="*/ 448628 h 2257425"/>
                <a:gd name="connsiteX150" fmla="*/ 125730 w 466725"/>
                <a:gd name="connsiteY150" fmla="*/ 1842135 h 2257425"/>
                <a:gd name="connsiteX151" fmla="*/ 345757 w 466725"/>
                <a:gd name="connsiteY151" fmla="*/ 1842135 h 2257425"/>
                <a:gd name="connsiteX152" fmla="*/ 345757 w 466725"/>
                <a:gd name="connsiteY152" fmla="*/ 1772603 h 2257425"/>
                <a:gd name="connsiteX153" fmla="*/ 125730 w 466725"/>
                <a:gd name="connsiteY153" fmla="*/ 1772603 h 2257425"/>
                <a:gd name="connsiteX154" fmla="*/ 125730 w 466725"/>
                <a:gd name="connsiteY154" fmla="*/ 1842135 h 2257425"/>
                <a:gd name="connsiteX155" fmla="*/ 371475 w 466725"/>
                <a:gd name="connsiteY155" fmla="*/ 711518 h 2257425"/>
                <a:gd name="connsiteX156" fmla="*/ 439103 w 466725"/>
                <a:gd name="connsiteY156" fmla="*/ 711518 h 2257425"/>
                <a:gd name="connsiteX157" fmla="*/ 439103 w 466725"/>
                <a:gd name="connsiteY157" fmla="*/ 639128 h 2257425"/>
                <a:gd name="connsiteX158" fmla="*/ 371475 w 466725"/>
                <a:gd name="connsiteY158" fmla="*/ 639128 h 2257425"/>
                <a:gd name="connsiteX159" fmla="*/ 371475 w 466725"/>
                <a:gd name="connsiteY159" fmla="*/ 711518 h 2257425"/>
                <a:gd name="connsiteX160" fmla="*/ 123825 w 466725"/>
                <a:gd name="connsiteY160" fmla="*/ 1749743 h 2257425"/>
                <a:gd name="connsiteX161" fmla="*/ 191453 w 466725"/>
                <a:gd name="connsiteY161" fmla="*/ 1749743 h 2257425"/>
                <a:gd name="connsiteX162" fmla="*/ 191453 w 466725"/>
                <a:gd name="connsiteY162" fmla="*/ 1677353 h 2257425"/>
                <a:gd name="connsiteX163" fmla="*/ 123825 w 466725"/>
                <a:gd name="connsiteY163" fmla="*/ 1677353 h 2257425"/>
                <a:gd name="connsiteX164" fmla="*/ 123825 w 466725"/>
                <a:gd name="connsiteY164" fmla="*/ 1749743 h 2257425"/>
                <a:gd name="connsiteX165" fmla="*/ 277178 w 466725"/>
                <a:gd name="connsiteY165" fmla="*/ 1372553 h 2257425"/>
                <a:gd name="connsiteX166" fmla="*/ 345757 w 466725"/>
                <a:gd name="connsiteY166" fmla="*/ 1372553 h 2257425"/>
                <a:gd name="connsiteX167" fmla="*/ 345757 w 466725"/>
                <a:gd name="connsiteY167" fmla="*/ 1300163 h 2257425"/>
                <a:gd name="connsiteX168" fmla="*/ 277178 w 466725"/>
                <a:gd name="connsiteY168" fmla="*/ 1300163 h 2257425"/>
                <a:gd name="connsiteX169" fmla="*/ 277178 w 466725"/>
                <a:gd name="connsiteY169" fmla="*/ 1372553 h 2257425"/>
                <a:gd name="connsiteX170" fmla="*/ 344805 w 466725"/>
                <a:gd name="connsiteY170" fmla="*/ 900113 h 2257425"/>
                <a:gd name="connsiteX171" fmla="*/ 344805 w 466725"/>
                <a:gd name="connsiteY171" fmla="*/ 828675 h 2257425"/>
                <a:gd name="connsiteX172" fmla="*/ 278130 w 466725"/>
                <a:gd name="connsiteY172" fmla="*/ 828675 h 2257425"/>
                <a:gd name="connsiteX173" fmla="*/ 278130 w 466725"/>
                <a:gd name="connsiteY173" fmla="*/ 900113 h 2257425"/>
                <a:gd name="connsiteX174" fmla="*/ 344805 w 466725"/>
                <a:gd name="connsiteY174" fmla="*/ 900113 h 2257425"/>
                <a:gd name="connsiteX175" fmla="*/ 99060 w 466725"/>
                <a:gd name="connsiteY175" fmla="*/ 1279208 h 2257425"/>
                <a:gd name="connsiteX176" fmla="*/ 99060 w 466725"/>
                <a:gd name="connsiteY176" fmla="*/ 1206818 h 2257425"/>
                <a:gd name="connsiteX177" fmla="*/ 31432 w 466725"/>
                <a:gd name="connsiteY177" fmla="*/ 1206818 h 2257425"/>
                <a:gd name="connsiteX178" fmla="*/ 31432 w 466725"/>
                <a:gd name="connsiteY178" fmla="*/ 1279208 h 2257425"/>
                <a:gd name="connsiteX179" fmla="*/ 99060 w 466725"/>
                <a:gd name="connsiteY179" fmla="*/ 1279208 h 2257425"/>
                <a:gd name="connsiteX180" fmla="*/ 100013 w 466725"/>
                <a:gd name="connsiteY180" fmla="*/ 1019175 h 2257425"/>
                <a:gd name="connsiteX181" fmla="*/ 31432 w 466725"/>
                <a:gd name="connsiteY181" fmla="*/ 1019175 h 2257425"/>
                <a:gd name="connsiteX182" fmla="*/ 31432 w 466725"/>
                <a:gd name="connsiteY182" fmla="*/ 1089660 h 2257425"/>
                <a:gd name="connsiteX183" fmla="*/ 100013 w 466725"/>
                <a:gd name="connsiteY183" fmla="*/ 1089660 h 2257425"/>
                <a:gd name="connsiteX184" fmla="*/ 100013 w 466725"/>
                <a:gd name="connsiteY184" fmla="*/ 1019175 h 2257425"/>
                <a:gd name="connsiteX185" fmla="*/ 440055 w 466725"/>
                <a:gd name="connsiteY185" fmla="*/ 1208723 h 2257425"/>
                <a:gd name="connsiteX186" fmla="*/ 374332 w 466725"/>
                <a:gd name="connsiteY186" fmla="*/ 1208723 h 2257425"/>
                <a:gd name="connsiteX187" fmla="*/ 374332 w 466725"/>
                <a:gd name="connsiteY187" fmla="*/ 1279208 h 2257425"/>
                <a:gd name="connsiteX188" fmla="*/ 440055 w 466725"/>
                <a:gd name="connsiteY188" fmla="*/ 1279208 h 2257425"/>
                <a:gd name="connsiteX189" fmla="*/ 440055 w 466725"/>
                <a:gd name="connsiteY189" fmla="*/ 1208723 h 2257425"/>
                <a:gd name="connsiteX190" fmla="*/ 371475 w 466725"/>
                <a:gd name="connsiteY190" fmla="*/ 900113 h 2257425"/>
                <a:gd name="connsiteX191" fmla="*/ 439103 w 466725"/>
                <a:gd name="connsiteY191" fmla="*/ 900113 h 2257425"/>
                <a:gd name="connsiteX192" fmla="*/ 439103 w 466725"/>
                <a:gd name="connsiteY192" fmla="*/ 829628 h 2257425"/>
                <a:gd name="connsiteX193" fmla="*/ 371475 w 466725"/>
                <a:gd name="connsiteY193" fmla="*/ 829628 h 2257425"/>
                <a:gd name="connsiteX194" fmla="*/ 371475 w 466725"/>
                <a:gd name="connsiteY194" fmla="*/ 900113 h 2257425"/>
                <a:gd name="connsiteX195" fmla="*/ 440055 w 466725"/>
                <a:gd name="connsiteY195" fmla="*/ 734378 h 2257425"/>
                <a:gd name="connsiteX196" fmla="*/ 373380 w 466725"/>
                <a:gd name="connsiteY196" fmla="*/ 734378 h 2257425"/>
                <a:gd name="connsiteX197" fmla="*/ 373380 w 466725"/>
                <a:gd name="connsiteY197" fmla="*/ 804863 h 2257425"/>
                <a:gd name="connsiteX198" fmla="*/ 440055 w 466725"/>
                <a:gd name="connsiteY198" fmla="*/ 804863 h 2257425"/>
                <a:gd name="connsiteX199" fmla="*/ 440055 w 466725"/>
                <a:gd name="connsiteY199" fmla="*/ 734378 h 2257425"/>
                <a:gd name="connsiteX200" fmla="*/ 99060 w 466725"/>
                <a:gd name="connsiteY200" fmla="*/ 805815 h 2257425"/>
                <a:gd name="connsiteX201" fmla="*/ 99060 w 466725"/>
                <a:gd name="connsiteY201" fmla="*/ 733425 h 2257425"/>
                <a:gd name="connsiteX202" fmla="*/ 31432 w 466725"/>
                <a:gd name="connsiteY202" fmla="*/ 733425 h 2257425"/>
                <a:gd name="connsiteX203" fmla="*/ 31432 w 466725"/>
                <a:gd name="connsiteY203" fmla="*/ 805815 h 2257425"/>
                <a:gd name="connsiteX204" fmla="*/ 99060 w 466725"/>
                <a:gd name="connsiteY204" fmla="*/ 805815 h 2257425"/>
                <a:gd name="connsiteX205" fmla="*/ 439103 w 466725"/>
                <a:gd name="connsiteY205" fmla="*/ 994410 h 2257425"/>
                <a:gd name="connsiteX206" fmla="*/ 439103 w 466725"/>
                <a:gd name="connsiteY206" fmla="*/ 924878 h 2257425"/>
                <a:gd name="connsiteX207" fmla="*/ 372428 w 466725"/>
                <a:gd name="connsiteY207" fmla="*/ 924878 h 2257425"/>
                <a:gd name="connsiteX208" fmla="*/ 372428 w 466725"/>
                <a:gd name="connsiteY208" fmla="*/ 994410 h 2257425"/>
                <a:gd name="connsiteX209" fmla="*/ 439103 w 466725"/>
                <a:gd name="connsiteY209" fmla="*/ 994410 h 2257425"/>
                <a:gd name="connsiteX210" fmla="*/ 193357 w 466725"/>
                <a:gd name="connsiteY210" fmla="*/ 1184910 h 2257425"/>
                <a:gd name="connsiteX211" fmla="*/ 193357 w 466725"/>
                <a:gd name="connsiteY211" fmla="*/ 1115378 h 2257425"/>
                <a:gd name="connsiteX212" fmla="*/ 124777 w 466725"/>
                <a:gd name="connsiteY212" fmla="*/ 1115378 h 2257425"/>
                <a:gd name="connsiteX213" fmla="*/ 124777 w 466725"/>
                <a:gd name="connsiteY213" fmla="*/ 1184910 h 2257425"/>
                <a:gd name="connsiteX214" fmla="*/ 193357 w 466725"/>
                <a:gd name="connsiteY214" fmla="*/ 1184910 h 2257425"/>
                <a:gd name="connsiteX215" fmla="*/ 346710 w 466725"/>
                <a:gd name="connsiteY215" fmla="*/ 923925 h 2257425"/>
                <a:gd name="connsiteX216" fmla="*/ 278130 w 466725"/>
                <a:gd name="connsiteY216" fmla="*/ 923925 h 2257425"/>
                <a:gd name="connsiteX217" fmla="*/ 278130 w 466725"/>
                <a:gd name="connsiteY217" fmla="*/ 993458 h 2257425"/>
                <a:gd name="connsiteX218" fmla="*/ 346710 w 466725"/>
                <a:gd name="connsiteY218" fmla="*/ 993458 h 2257425"/>
                <a:gd name="connsiteX219" fmla="*/ 346710 w 466725"/>
                <a:gd name="connsiteY219" fmla="*/ 923925 h 2257425"/>
                <a:gd name="connsiteX220" fmla="*/ 31432 w 466725"/>
                <a:gd name="connsiteY220" fmla="*/ 1936433 h 2257425"/>
                <a:gd name="connsiteX221" fmla="*/ 251460 w 466725"/>
                <a:gd name="connsiteY221" fmla="*/ 1936433 h 2257425"/>
                <a:gd name="connsiteX222" fmla="*/ 251460 w 466725"/>
                <a:gd name="connsiteY222" fmla="*/ 1867853 h 2257425"/>
                <a:gd name="connsiteX223" fmla="*/ 31432 w 466725"/>
                <a:gd name="connsiteY223" fmla="*/ 1867853 h 2257425"/>
                <a:gd name="connsiteX224" fmla="*/ 31432 w 466725"/>
                <a:gd name="connsiteY224" fmla="*/ 1936433 h 2257425"/>
                <a:gd name="connsiteX225" fmla="*/ 343853 w 466725"/>
                <a:gd name="connsiteY225" fmla="*/ 1937385 h 2257425"/>
                <a:gd name="connsiteX226" fmla="*/ 343853 w 466725"/>
                <a:gd name="connsiteY226" fmla="*/ 1867853 h 2257425"/>
                <a:gd name="connsiteX227" fmla="*/ 279082 w 466725"/>
                <a:gd name="connsiteY227" fmla="*/ 1867853 h 2257425"/>
                <a:gd name="connsiteX228" fmla="*/ 279082 w 466725"/>
                <a:gd name="connsiteY228" fmla="*/ 1937385 h 2257425"/>
                <a:gd name="connsiteX229" fmla="*/ 343853 w 466725"/>
                <a:gd name="connsiteY229" fmla="*/ 1937385 h 2257425"/>
                <a:gd name="connsiteX230" fmla="*/ 372428 w 466725"/>
                <a:gd name="connsiteY230" fmla="*/ 1843088 h 2257425"/>
                <a:gd name="connsiteX231" fmla="*/ 437197 w 466725"/>
                <a:gd name="connsiteY231" fmla="*/ 1843088 h 2257425"/>
                <a:gd name="connsiteX232" fmla="*/ 437197 w 466725"/>
                <a:gd name="connsiteY232" fmla="*/ 1772603 h 2257425"/>
                <a:gd name="connsiteX233" fmla="*/ 372428 w 466725"/>
                <a:gd name="connsiteY233" fmla="*/ 1772603 h 2257425"/>
                <a:gd name="connsiteX234" fmla="*/ 372428 w 466725"/>
                <a:gd name="connsiteY234" fmla="*/ 1843088 h 225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Lst>
              <a:rect l="l" t="t" r="r" b="b"/>
              <a:pathLst>
                <a:path w="466725" h="2257425">
                  <a:moveTo>
                    <a:pt x="25717" y="0"/>
                  </a:moveTo>
                  <a:cubicBezTo>
                    <a:pt x="88582" y="0"/>
                    <a:pt x="146685" y="0"/>
                    <a:pt x="213360" y="0"/>
                  </a:cubicBezTo>
                  <a:cubicBezTo>
                    <a:pt x="213360" y="37148"/>
                    <a:pt x="213360" y="72390"/>
                    <a:pt x="213360" y="108585"/>
                  </a:cubicBezTo>
                  <a:cubicBezTo>
                    <a:pt x="213360" y="181928"/>
                    <a:pt x="214313" y="254318"/>
                    <a:pt x="213360" y="327660"/>
                  </a:cubicBezTo>
                  <a:cubicBezTo>
                    <a:pt x="212407" y="357188"/>
                    <a:pt x="224790" y="364808"/>
                    <a:pt x="255270" y="355283"/>
                  </a:cubicBezTo>
                  <a:cubicBezTo>
                    <a:pt x="255270" y="240030"/>
                    <a:pt x="255270" y="122873"/>
                    <a:pt x="255270" y="2858"/>
                  </a:cubicBezTo>
                  <a:cubicBezTo>
                    <a:pt x="320040" y="2858"/>
                    <a:pt x="381000" y="2858"/>
                    <a:pt x="447675" y="2858"/>
                  </a:cubicBezTo>
                  <a:cubicBezTo>
                    <a:pt x="447675" y="109538"/>
                    <a:pt x="435292" y="217170"/>
                    <a:pt x="449580" y="320993"/>
                  </a:cubicBezTo>
                  <a:cubicBezTo>
                    <a:pt x="493395" y="633413"/>
                    <a:pt x="461010" y="946785"/>
                    <a:pt x="467678" y="1259205"/>
                  </a:cubicBezTo>
                  <a:cubicBezTo>
                    <a:pt x="474345" y="1573530"/>
                    <a:pt x="469582" y="1887855"/>
                    <a:pt x="469582" y="2202180"/>
                  </a:cubicBezTo>
                  <a:cubicBezTo>
                    <a:pt x="469582" y="2221230"/>
                    <a:pt x="469582" y="2240280"/>
                    <a:pt x="469582" y="2262188"/>
                  </a:cubicBezTo>
                  <a:cubicBezTo>
                    <a:pt x="313372" y="2262188"/>
                    <a:pt x="160020" y="2262188"/>
                    <a:pt x="0" y="2262188"/>
                  </a:cubicBezTo>
                  <a:cubicBezTo>
                    <a:pt x="0" y="2246948"/>
                    <a:pt x="0" y="2231708"/>
                    <a:pt x="0" y="2217420"/>
                  </a:cubicBezTo>
                  <a:cubicBezTo>
                    <a:pt x="0" y="1614488"/>
                    <a:pt x="0" y="1011555"/>
                    <a:pt x="0" y="408623"/>
                  </a:cubicBezTo>
                  <a:cubicBezTo>
                    <a:pt x="43815" y="274320"/>
                    <a:pt x="12382" y="138113"/>
                    <a:pt x="25717" y="0"/>
                  </a:cubicBezTo>
                  <a:close/>
                  <a:moveTo>
                    <a:pt x="125730" y="524828"/>
                  </a:moveTo>
                  <a:cubicBezTo>
                    <a:pt x="201930" y="524828"/>
                    <a:pt x="274320" y="524828"/>
                    <a:pt x="345757" y="524828"/>
                  </a:cubicBezTo>
                  <a:cubicBezTo>
                    <a:pt x="345757" y="498158"/>
                    <a:pt x="345757" y="475298"/>
                    <a:pt x="345757" y="450533"/>
                  </a:cubicBezTo>
                  <a:cubicBezTo>
                    <a:pt x="271463" y="450533"/>
                    <a:pt x="199072" y="450533"/>
                    <a:pt x="125730" y="450533"/>
                  </a:cubicBezTo>
                  <a:cubicBezTo>
                    <a:pt x="125730" y="475298"/>
                    <a:pt x="125730" y="498158"/>
                    <a:pt x="125730" y="524828"/>
                  </a:cubicBezTo>
                  <a:close/>
                  <a:moveTo>
                    <a:pt x="345757" y="1488758"/>
                  </a:moveTo>
                  <a:cubicBezTo>
                    <a:pt x="268605" y="1488758"/>
                    <a:pt x="196215" y="1488758"/>
                    <a:pt x="125730" y="1488758"/>
                  </a:cubicBezTo>
                  <a:cubicBezTo>
                    <a:pt x="125730" y="1515428"/>
                    <a:pt x="125730" y="1538288"/>
                    <a:pt x="125730" y="1563053"/>
                  </a:cubicBezTo>
                  <a:cubicBezTo>
                    <a:pt x="200978" y="1563053"/>
                    <a:pt x="272415" y="1563053"/>
                    <a:pt x="345757" y="1563053"/>
                  </a:cubicBezTo>
                  <a:cubicBezTo>
                    <a:pt x="345757" y="1536383"/>
                    <a:pt x="345757" y="1513523"/>
                    <a:pt x="345757" y="1488758"/>
                  </a:cubicBezTo>
                  <a:close/>
                  <a:moveTo>
                    <a:pt x="220028" y="620078"/>
                  </a:moveTo>
                  <a:cubicBezTo>
                    <a:pt x="295275" y="620078"/>
                    <a:pt x="365760" y="620078"/>
                    <a:pt x="438150" y="620078"/>
                  </a:cubicBezTo>
                  <a:cubicBezTo>
                    <a:pt x="438150" y="593408"/>
                    <a:pt x="438150" y="569595"/>
                    <a:pt x="438150" y="544830"/>
                  </a:cubicBezTo>
                  <a:cubicBezTo>
                    <a:pt x="363855" y="544830"/>
                    <a:pt x="293370" y="544830"/>
                    <a:pt x="220028" y="544830"/>
                  </a:cubicBezTo>
                  <a:cubicBezTo>
                    <a:pt x="220028" y="569595"/>
                    <a:pt x="220028" y="592455"/>
                    <a:pt x="220028" y="620078"/>
                  </a:cubicBezTo>
                  <a:close/>
                  <a:moveTo>
                    <a:pt x="220980" y="1392555"/>
                  </a:moveTo>
                  <a:cubicBezTo>
                    <a:pt x="220980" y="1421130"/>
                    <a:pt x="220980" y="1443990"/>
                    <a:pt x="220980" y="1468755"/>
                  </a:cubicBezTo>
                  <a:cubicBezTo>
                    <a:pt x="294322" y="1468755"/>
                    <a:pt x="365760" y="1468755"/>
                    <a:pt x="438150" y="1468755"/>
                  </a:cubicBezTo>
                  <a:cubicBezTo>
                    <a:pt x="438150" y="1442085"/>
                    <a:pt x="438150" y="1418273"/>
                    <a:pt x="438150" y="1392555"/>
                  </a:cubicBezTo>
                  <a:cubicBezTo>
                    <a:pt x="363855" y="1392555"/>
                    <a:pt x="293370" y="1392555"/>
                    <a:pt x="220980" y="1392555"/>
                  </a:cubicBezTo>
                  <a:close/>
                  <a:moveTo>
                    <a:pt x="30480" y="1372553"/>
                  </a:moveTo>
                  <a:cubicBezTo>
                    <a:pt x="105727" y="1372553"/>
                    <a:pt x="178117" y="1372553"/>
                    <a:pt x="250507" y="1372553"/>
                  </a:cubicBezTo>
                  <a:cubicBezTo>
                    <a:pt x="250507" y="1345883"/>
                    <a:pt x="250507" y="1323023"/>
                    <a:pt x="250507" y="1299210"/>
                  </a:cubicBezTo>
                  <a:cubicBezTo>
                    <a:pt x="175260" y="1299210"/>
                    <a:pt x="103822" y="1299210"/>
                    <a:pt x="30480" y="1299210"/>
                  </a:cubicBezTo>
                  <a:cubicBezTo>
                    <a:pt x="30480" y="1325880"/>
                    <a:pt x="30480" y="1348740"/>
                    <a:pt x="30480" y="1372553"/>
                  </a:cubicBezTo>
                  <a:close/>
                  <a:moveTo>
                    <a:pt x="251460" y="713423"/>
                  </a:moveTo>
                  <a:cubicBezTo>
                    <a:pt x="251460" y="685800"/>
                    <a:pt x="251460" y="663893"/>
                    <a:pt x="251460" y="639128"/>
                  </a:cubicBezTo>
                  <a:cubicBezTo>
                    <a:pt x="177165" y="639128"/>
                    <a:pt x="104775" y="639128"/>
                    <a:pt x="30480" y="639128"/>
                  </a:cubicBezTo>
                  <a:cubicBezTo>
                    <a:pt x="30480" y="663893"/>
                    <a:pt x="30480" y="686753"/>
                    <a:pt x="30480" y="713423"/>
                  </a:cubicBezTo>
                  <a:cubicBezTo>
                    <a:pt x="104775" y="713423"/>
                    <a:pt x="177165" y="713423"/>
                    <a:pt x="251460" y="713423"/>
                  </a:cubicBezTo>
                  <a:close/>
                  <a:moveTo>
                    <a:pt x="126682" y="1205865"/>
                  </a:moveTo>
                  <a:cubicBezTo>
                    <a:pt x="126682" y="1233488"/>
                    <a:pt x="126682" y="1256348"/>
                    <a:pt x="126682" y="1278255"/>
                  </a:cubicBezTo>
                  <a:cubicBezTo>
                    <a:pt x="201930" y="1278255"/>
                    <a:pt x="273367" y="1278255"/>
                    <a:pt x="345757" y="1278255"/>
                  </a:cubicBezTo>
                  <a:cubicBezTo>
                    <a:pt x="345757" y="1252538"/>
                    <a:pt x="345757" y="1229678"/>
                    <a:pt x="345757" y="1205865"/>
                  </a:cubicBezTo>
                  <a:cubicBezTo>
                    <a:pt x="270510" y="1205865"/>
                    <a:pt x="200025" y="1205865"/>
                    <a:pt x="126682" y="1205865"/>
                  </a:cubicBezTo>
                  <a:close/>
                  <a:moveTo>
                    <a:pt x="346710" y="1019175"/>
                  </a:moveTo>
                  <a:cubicBezTo>
                    <a:pt x="271463" y="1019175"/>
                    <a:pt x="198120" y="1019175"/>
                    <a:pt x="124777" y="1019175"/>
                  </a:cubicBezTo>
                  <a:cubicBezTo>
                    <a:pt x="124777" y="1043940"/>
                    <a:pt x="124777" y="1065848"/>
                    <a:pt x="124777" y="1088708"/>
                  </a:cubicBezTo>
                  <a:cubicBezTo>
                    <a:pt x="200025" y="1088708"/>
                    <a:pt x="272415" y="1088708"/>
                    <a:pt x="346710" y="1088708"/>
                  </a:cubicBezTo>
                  <a:cubicBezTo>
                    <a:pt x="346710" y="1063943"/>
                    <a:pt x="346710" y="1042988"/>
                    <a:pt x="346710" y="1019175"/>
                  </a:cubicBezTo>
                  <a:close/>
                  <a:moveTo>
                    <a:pt x="440055" y="1114425"/>
                  </a:moveTo>
                  <a:cubicBezTo>
                    <a:pt x="362903" y="1114425"/>
                    <a:pt x="291465" y="1114425"/>
                    <a:pt x="220028" y="1114425"/>
                  </a:cubicBezTo>
                  <a:cubicBezTo>
                    <a:pt x="220028" y="1140143"/>
                    <a:pt x="220028" y="1161098"/>
                    <a:pt x="220028" y="1183958"/>
                  </a:cubicBezTo>
                  <a:cubicBezTo>
                    <a:pt x="294322" y="1183958"/>
                    <a:pt x="366713" y="1183958"/>
                    <a:pt x="440055" y="1183958"/>
                  </a:cubicBezTo>
                  <a:cubicBezTo>
                    <a:pt x="440055" y="1160145"/>
                    <a:pt x="440055" y="1138238"/>
                    <a:pt x="440055" y="1114425"/>
                  </a:cubicBezTo>
                  <a:close/>
                  <a:moveTo>
                    <a:pt x="346710" y="734378"/>
                  </a:moveTo>
                  <a:cubicBezTo>
                    <a:pt x="269557" y="734378"/>
                    <a:pt x="197167" y="734378"/>
                    <a:pt x="126682" y="734378"/>
                  </a:cubicBezTo>
                  <a:cubicBezTo>
                    <a:pt x="126682" y="761048"/>
                    <a:pt x="126682" y="783908"/>
                    <a:pt x="126682" y="804863"/>
                  </a:cubicBezTo>
                  <a:cubicBezTo>
                    <a:pt x="201930" y="804863"/>
                    <a:pt x="274320" y="804863"/>
                    <a:pt x="346710" y="804863"/>
                  </a:cubicBezTo>
                  <a:cubicBezTo>
                    <a:pt x="346710" y="779145"/>
                    <a:pt x="346710" y="758190"/>
                    <a:pt x="346710" y="734378"/>
                  </a:cubicBezTo>
                  <a:close/>
                  <a:moveTo>
                    <a:pt x="29527" y="993458"/>
                  </a:moveTo>
                  <a:cubicBezTo>
                    <a:pt x="106680" y="993458"/>
                    <a:pt x="180022" y="993458"/>
                    <a:pt x="251460" y="993458"/>
                  </a:cubicBezTo>
                  <a:cubicBezTo>
                    <a:pt x="251460" y="967740"/>
                    <a:pt x="251460" y="946785"/>
                    <a:pt x="251460" y="924878"/>
                  </a:cubicBezTo>
                  <a:cubicBezTo>
                    <a:pt x="176213" y="924878"/>
                    <a:pt x="102870" y="924878"/>
                    <a:pt x="29527" y="924878"/>
                  </a:cubicBezTo>
                  <a:cubicBezTo>
                    <a:pt x="29527" y="948690"/>
                    <a:pt x="29527" y="968693"/>
                    <a:pt x="29527" y="993458"/>
                  </a:cubicBezTo>
                  <a:close/>
                  <a:moveTo>
                    <a:pt x="219075" y="1750695"/>
                  </a:moveTo>
                  <a:cubicBezTo>
                    <a:pt x="294322" y="1750695"/>
                    <a:pt x="365760" y="1750695"/>
                    <a:pt x="438150" y="1750695"/>
                  </a:cubicBezTo>
                  <a:cubicBezTo>
                    <a:pt x="438150" y="1724025"/>
                    <a:pt x="438150" y="1701165"/>
                    <a:pt x="438150" y="1677353"/>
                  </a:cubicBezTo>
                  <a:cubicBezTo>
                    <a:pt x="363855" y="1677353"/>
                    <a:pt x="292417" y="1677353"/>
                    <a:pt x="219075" y="1677353"/>
                  </a:cubicBezTo>
                  <a:cubicBezTo>
                    <a:pt x="219075" y="1701165"/>
                    <a:pt x="219075" y="1723073"/>
                    <a:pt x="219075" y="1750695"/>
                  </a:cubicBezTo>
                  <a:close/>
                  <a:moveTo>
                    <a:pt x="186690" y="278130"/>
                  </a:moveTo>
                  <a:cubicBezTo>
                    <a:pt x="138113" y="278130"/>
                    <a:pt x="94297" y="278130"/>
                    <a:pt x="51435" y="278130"/>
                  </a:cubicBezTo>
                  <a:cubicBezTo>
                    <a:pt x="51435" y="306705"/>
                    <a:pt x="51435" y="330518"/>
                    <a:pt x="51435" y="353378"/>
                  </a:cubicBezTo>
                  <a:cubicBezTo>
                    <a:pt x="98107" y="353378"/>
                    <a:pt x="141922" y="353378"/>
                    <a:pt x="186690" y="353378"/>
                  </a:cubicBezTo>
                  <a:cubicBezTo>
                    <a:pt x="186690" y="327660"/>
                    <a:pt x="186690" y="304800"/>
                    <a:pt x="186690" y="278130"/>
                  </a:cubicBezTo>
                  <a:close/>
                  <a:moveTo>
                    <a:pt x="421957" y="277178"/>
                  </a:moveTo>
                  <a:cubicBezTo>
                    <a:pt x="373380" y="277178"/>
                    <a:pt x="330517" y="277178"/>
                    <a:pt x="286703" y="277178"/>
                  </a:cubicBezTo>
                  <a:cubicBezTo>
                    <a:pt x="286703" y="304800"/>
                    <a:pt x="286703" y="329565"/>
                    <a:pt x="286703" y="353378"/>
                  </a:cubicBezTo>
                  <a:cubicBezTo>
                    <a:pt x="333375" y="353378"/>
                    <a:pt x="377190" y="353378"/>
                    <a:pt x="421957" y="353378"/>
                  </a:cubicBezTo>
                  <a:cubicBezTo>
                    <a:pt x="421957" y="327660"/>
                    <a:pt x="421957" y="303848"/>
                    <a:pt x="421957" y="277178"/>
                  </a:cubicBezTo>
                  <a:close/>
                  <a:moveTo>
                    <a:pt x="49530" y="251460"/>
                  </a:moveTo>
                  <a:cubicBezTo>
                    <a:pt x="97155" y="251460"/>
                    <a:pt x="140017" y="251460"/>
                    <a:pt x="184785" y="251460"/>
                  </a:cubicBezTo>
                  <a:cubicBezTo>
                    <a:pt x="184785" y="225743"/>
                    <a:pt x="184785" y="202883"/>
                    <a:pt x="184785" y="180975"/>
                  </a:cubicBezTo>
                  <a:cubicBezTo>
                    <a:pt x="138113" y="180975"/>
                    <a:pt x="94297" y="180975"/>
                    <a:pt x="49530" y="180975"/>
                  </a:cubicBezTo>
                  <a:cubicBezTo>
                    <a:pt x="49530" y="205740"/>
                    <a:pt x="49530" y="225743"/>
                    <a:pt x="49530" y="251460"/>
                  </a:cubicBezTo>
                  <a:close/>
                  <a:moveTo>
                    <a:pt x="285750" y="252413"/>
                  </a:moveTo>
                  <a:cubicBezTo>
                    <a:pt x="333375" y="252413"/>
                    <a:pt x="376238" y="252413"/>
                    <a:pt x="420053" y="252413"/>
                  </a:cubicBezTo>
                  <a:cubicBezTo>
                    <a:pt x="420053" y="226695"/>
                    <a:pt x="420053" y="203835"/>
                    <a:pt x="420053" y="180023"/>
                  </a:cubicBezTo>
                  <a:cubicBezTo>
                    <a:pt x="374332" y="180023"/>
                    <a:pt x="330517" y="180023"/>
                    <a:pt x="285750" y="180023"/>
                  </a:cubicBezTo>
                  <a:cubicBezTo>
                    <a:pt x="285750" y="204788"/>
                    <a:pt x="285750" y="225743"/>
                    <a:pt x="285750" y="252413"/>
                  </a:cubicBezTo>
                  <a:close/>
                  <a:moveTo>
                    <a:pt x="185738" y="86678"/>
                  </a:moveTo>
                  <a:cubicBezTo>
                    <a:pt x="138113" y="86678"/>
                    <a:pt x="94297" y="86678"/>
                    <a:pt x="51435" y="86678"/>
                  </a:cubicBezTo>
                  <a:cubicBezTo>
                    <a:pt x="51435" y="111443"/>
                    <a:pt x="51435" y="132398"/>
                    <a:pt x="51435" y="153353"/>
                  </a:cubicBezTo>
                  <a:cubicBezTo>
                    <a:pt x="98107" y="153353"/>
                    <a:pt x="140970" y="153353"/>
                    <a:pt x="185738" y="153353"/>
                  </a:cubicBezTo>
                  <a:cubicBezTo>
                    <a:pt x="185738" y="130493"/>
                    <a:pt x="185738" y="110490"/>
                    <a:pt x="185738" y="86678"/>
                  </a:cubicBezTo>
                  <a:close/>
                  <a:moveTo>
                    <a:pt x="287655" y="84773"/>
                  </a:moveTo>
                  <a:cubicBezTo>
                    <a:pt x="287655" y="111443"/>
                    <a:pt x="287655" y="133350"/>
                    <a:pt x="287655" y="154305"/>
                  </a:cubicBezTo>
                  <a:cubicBezTo>
                    <a:pt x="334328" y="154305"/>
                    <a:pt x="377190" y="154305"/>
                    <a:pt x="420053" y="154305"/>
                  </a:cubicBezTo>
                  <a:cubicBezTo>
                    <a:pt x="420053" y="129540"/>
                    <a:pt x="420053" y="107633"/>
                    <a:pt x="420053" y="84773"/>
                  </a:cubicBezTo>
                  <a:cubicBezTo>
                    <a:pt x="375285" y="84773"/>
                    <a:pt x="332422" y="84773"/>
                    <a:pt x="287655" y="84773"/>
                  </a:cubicBezTo>
                  <a:close/>
                  <a:moveTo>
                    <a:pt x="97155" y="1563053"/>
                  </a:moveTo>
                  <a:cubicBezTo>
                    <a:pt x="97155" y="1539240"/>
                    <a:pt x="97155" y="1513523"/>
                    <a:pt x="97155" y="1488758"/>
                  </a:cubicBezTo>
                  <a:cubicBezTo>
                    <a:pt x="73342" y="1488758"/>
                    <a:pt x="52388" y="1488758"/>
                    <a:pt x="31432" y="1488758"/>
                  </a:cubicBezTo>
                  <a:cubicBezTo>
                    <a:pt x="31432" y="1514475"/>
                    <a:pt x="31432" y="1538288"/>
                    <a:pt x="31432" y="1563053"/>
                  </a:cubicBezTo>
                  <a:cubicBezTo>
                    <a:pt x="53340" y="1563053"/>
                    <a:pt x="73342" y="1563053"/>
                    <a:pt x="97155" y="1563053"/>
                  </a:cubicBezTo>
                  <a:close/>
                  <a:moveTo>
                    <a:pt x="31432" y="1656398"/>
                  </a:moveTo>
                  <a:cubicBezTo>
                    <a:pt x="56197" y="1656398"/>
                    <a:pt x="77152" y="1656398"/>
                    <a:pt x="99060" y="1656398"/>
                  </a:cubicBezTo>
                  <a:cubicBezTo>
                    <a:pt x="99060" y="1630680"/>
                    <a:pt x="99060" y="1606868"/>
                    <a:pt x="99060" y="1582103"/>
                  </a:cubicBezTo>
                  <a:cubicBezTo>
                    <a:pt x="76200" y="1582103"/>
                    <a:pt x="55245" y="1582103"/>
                    <a:pt x="31432" y="1582103"/>
                  </a:cubicBezTo>
                  <a:cubicBezTo>
                    <a:pt x="31432" y="1606868"/>
                    <a:pt x="31432" y="1629728"/>
                    <a:pt x="31432" y="1656398"/>
                  </a:cubicBezTo>
                  <a:close/>
                  <a:moveTo>
                    <a:pt x="31432" y="1392555"/>
                  </a:moveTo>
                  <a:cubicBezTo>
                    <a:pt x="31432" y="1420178"/>
                    <a:pt x="31432" y="1443990"/>
                    <a:pt x="31432" y="1467803"/>
                  </a:cubicBezTo>
                  <a:cubicBezTo>
                    <a:pt x="55245" y="1467803"/>
                    <a:pt x="76200" y="1467803"/>
                    <a:pt x="97155" y="1467803"/>
                  </a:cubicBezTo>
                  <a:cubicBezTo>
                    <a:pt x="97155" y="1441133"/>
                    <a:pt x="97155" y="1417320"/>
                    <a:pt x="97155" y="1392555"/>
                  </a:cubicBezTo>
                  <a:cubicBezTo>
                    <a:pt x="74295" y="1392555"/>
                    <a:pt x="54292" y="1392555"/>
                    <a:pt x="31432" y="1392555"/>
                  </a:cubicBezTo>
                  <a:close/>
                  <a:moveTo>
                    <a:pt x="33338" y="449580"/>
                  </a:moveTo>
                  <a:cubicBezTo>
                    <a:pt x="33338" y="474345"/>
                    <a:pt x="33338" y="499110"/>
                    <a:pt x="33338" y="523875"/>
                  </a:cubicBezTo>
                  <a:cubicBezTo>
                    <a:pt x="57150" y="523875"/>
                    <a:pt x="78105" y="523875"/>
                    <a:pt x="99060" y="523875"/>
                  </a:cubicBezTo>
                  <a:cubicBezTo>
                    <a:pt x="99060" y="497205"/>
                    <a:pt x="99060" y="474345"/>
                    <a:pt x="99060" y="449580"/>
                  </a:cubicBezTo>
                  <a:cubicBezTo>
                    <a:pt x="77152" y="449580"/>
                    <a:pt x="57150" y="449580"/>
                    <a:pt x="33338" y="449580"/>
                  </a:cubicBezTo>
                  <a:close/>
                  <a:moveTo>
                    <a:pt x="192405" y="1656398"/>
                  </a:moveTo>
                  <a:cubicBezTo>
                    <a:pt x="192405" y="1627823"/>
                    <a:pt x="192405" y="1604963"/>
                    <a:pt x="192405" y="1582103"/>
                  </a:cubicBezTo>
                  <a:cubicBezTo>
                    <a:pt x="168592" y="1582103"/>
                    <a:pt x="147638" y="1582103"/>
                    <a:pt x="124777" y="1582103"/>
                  </a:cubicBezTo>
                  <a:cubicBezTo>
                    <a:pt x="124777" y="1607820"/>
                    <a:pt x="124777" y="1630680"/>
                    <a:pt x="124777" y="1656398"/>
                  </a:cubicBezTo>
                  <a:cubicBezTo>
                    <a:pt x="148590" y="1656398"/>
                    <a:pt x="169545" y="1656398"/>
                    <a:pt x="192405" y="1656398"/>
                  </a:cubicBezTo>
                  <a:close/>
                  <a:moveTo>
                    <a:pt x="124777" y="618173"/>
                  </a:moveTo>
                  <a:cubicBezTo>
                    <a:pt x="151447" y="618173"/>
                    <a:pt x="172402" y="618173"/>
                    <a:pt x="192405" y="618173"/>
                  </a:cubicBezTo>
                  <a:cubicBezTo>
                    <a:pt x="192405" y="591503"/>
                    <a:pt x="192405" y="568643"/>
                    <a:pt x="192405" y="544830"/>
                  </a:cubicBezTo>
                  <a:cubicBezTo>
                    <a:pt x="168592" y="544830"/>
                    <a:pt x="147638" y="544830"/>
                    <a:pt x="124777" y="544830"/>
                  </a:cubicBezTo>
                  <a:cubicBezTo>
                    <a:pt x="124777" y="570548"/>
                    <a:pt x="124777" y="593408"/>
                    <a:pt x="124777" y="618173"/>
                  </a:cubicBezTo>
                  <a:close/>
                  <a:moveTo>
                    <a:pt x="373380" y="1485900"/>
                  </a:moveTo>
                  <a:cubicBezTo>
                    <a:pt x="373380" y="1514475"/>
                    <a:pt x="373380" y="1539240"/>
                    <a:pt x="373380" y="1562100"/>
                  </a:cubicBezTo>
                  <a:cubicBezTo>
                    <a:pt x="397192" y="1562100"/>
                    <a:pt x="417195" y="1562100"/>
                    <a:pt x="437197" y="1562100"/>
                  </a:cubicBezTo>
                  <a:cubicBezTo>
                    <a:pt x="437197" y="1534478"/>
                    <a:pt x="437197" y="1510665"/>
                    <a:pt x="437197" y="1485900"/>
                  </a:cubicBezTo>
                  <a:cubicBezTo>
                    <a:pt x="414338" y="1485900"/>
                    <a:pt x="396240" y="1485900"/>
                    <a:pt x="373380" y="1485900"/>
                  </a:cubicBezTo>
                  <a:close/>
                  <a:moveTo>
                    <a:pt x="30480" y="1751648"/>
                  </a:moveTo>
                  <a:cubicBezTo>
                    <a:pt x="55245" y="1751648"/>
                    <a:pt x="76200" y="1751648"/>
                    <a:pt x="98107" y="1751648"/>
                  </a:cubicBezTo>
                  <a:cubicBezTo>
                    <a:pt x="98107" y="1724978"/>
                    <a:pt x="98107" y="1700213"/>
                    <a:pt x="98107" y="1678305"/>
                  </a:cubicBezTo>
                  <a:cubicBezTo>
                    <a:pt x="73342" y="1678305"/>
                    <a:pt x="52388" y="1678305"/>
                    <a:pt x="30480" y="1678305"/>
                  </a:cubicBezTo>
                  <a:cubicBezTo>
                    <a:pt x="30480" y="1703070"/>
                    <a:pt x="30480" y="1724978"/>
                    <a:pt x="30480" y="1751648"/>
                  </a:cubicBezTo>
                  <a:close/>
                  <a:moveTo>
                    <a:pt x="373380" y="448628"/>
                  </a:moveTo>
                  <a:cubicBezTo>
                    <a:pt x="373380" y="476250"/>
                    <a:pt x="373380" y="501015"/>
                    <a:pt x="373380" y="524828"/>
                  </a:cubicBezTo>
                  <a:cubicBezTo>
                    <a:pt x="397192" y="524828"/>
                    <a:pt x="418147" y="524828"/>
                    <a:pt x="438150" y="524828"/>
                  </a:cubicBezTo>
                  <a:cubicBezTo>
                    <a:pt x="438150" y="497205"/>
                    <a:pt x="438150" y="473393"/>
                    <a:pt x="438150" y="448628"/>
                  </a:cubicBezTo>
                  <a:cubicBezTo>
                    <a:pt x="415290" y="448628"/>
                    <a:pt x="396240" y="448628"/>
                    <a:pt x="373380" y="448628"/>
                  </a:cubicBezTo>
                  <a:close/>
                  <a:moveTo>
                    <a:pt x="125730" y="1842135"/>
                  </a:moveTo>
                  <a:cubicBezTo>
                    <a:pt x="201930" y="1842135"/>
                    <a:pt x="274320" y="1842135"/>
                    <a:pt x="345757" y="1842135"/>
                  </a:cubicBezTo>
                  <a:cubicBezTo>
                    <a:pt x="345757" y="1816418"/>
                    <a:pt x="345757" y="1795463"/>
                    <a:pt x="345757" y="1772603"/>
                  </a:cubicBezTo>
                  <a:cubicBezTo>
                    <a:pt x="271463" y="1772603"/>
                    <a:pt x="200025" y="1772603"/>
                    <a:pt x="125730" y="1772603"/>
                  </a:cubicBezTo>
                  <a:cubicBezTo>
                    <a:pt x="125730" y="1795463"/>
                    <a:pt x="125730" y="1817370"/>
                    <a:pt x="125730" y="1842135"/>
                  </a:cubicBezTo>
                  <a:close/>
                  <a:moveTo>
                    <a:pt x="371475" y="711518"/>
                  </a:moveTo>
                  <a:cubicBezTo>
                    <a:pt x="396240" y="711518"/>
                    <a:pt x="417195" y="711518"/>
                    <a:pt x="439103" y="711518"/>
                  </a:cubicBezTo>
                  <a:cubicBezTo>
                    <a:pt x="439103" y="685800"/>
                    <a:pt x="439103" y="662940"/>
                    <a:pt x="439103" y="639128"/>
                  </a:cubicBezTo>
                  <a:cubicBezTo>
                    <a:pt x="415290" y="639128"/>
                    <a:pt x="393382" y="639128"/>
                    <a:pt x="371475" y="639128"/>
                  </a:cubicBezTo>
                  <a:cubicBezTo>
                    <a:pt x="371475" y="664845"/>
                    <a:pt x="371475" y="686753"/>
                    <a:pt x="371475" y="711518"/>
                  </a:cubicBezTo>
                  <a:close/>
                  <a:moveTo>
                    <a:pt x="123825" y="1749743"/>
                  </a:moveTo>
                  <a:cubicBezTo>
                    <a:pt x="148590" y="1749743"/>
                    <a:pt x="169545" y="1749743"/>
                    <a:pt x="191453" y="1749743"/>
                  </a:cubicBezTo>
                  <a:cubicBezTo>
                    <a:pt x="191453" y="1723073"/>
                    <a:pt x="191453" y="1699260"/>
                    <a:pt x="191453" y="1677353"/>
                  </a:cubicBezTo>
                  <a:cubicBezTo>
                    <a:pt x="166688" y="1677353"/>
                    <a:pt x="145732" y="1677353"/>
                    <a:pt x="123825" y="1677353"/>
                  </a:cubicBezTo>
                  <a:cubicBezTo>
                    <a:pt x="123825" y="1703070"/>
                    <a:pt x="123825" y="1724025"/>
                    <a:pt x="123825" y="1749743"/>
                  </a:cubicBezTo>
                  <a:close/>
                  <a:moveTo>
                    <a:pt x="277178" y="1372553"/>
                  </a:moveTo>
                  <a:cubicBezTo>
                    <a:pt x="302895" y="1372553"/>
                    <a:pt x="323850" y="1372553"/>
                    <a:pt x="345757" y="1372553"/>
                  </a:cubicBezTo>
                  <a:cubicBezTo>
                    <a:pt x="345757" y="1346835"/>
                    <a:pt x="345757" y="1323975"/>
                    <a:pt x="345757" y="1300163"/>
                  </a:cubicBezTo>
                  <a:cubicBezTo>
                    <a:pt x="321945" y="1300163"/>
                    <a:pt x="300038" y="1300163"/>
                    <a:pt x="277178" y="1300163"/>
                  </a:cubicBezTo>
                  <a:cubicBezTo>
                    <a:pt x="277178" y="1325880"/>
                    <a:pt x="277178" y="1347788"/>
                    <a:pt x="277178" y="1372553"/>
                  </a:cubicBezTo>
                  <a:close/>
                  <a:moveTo>
                    <a:pt x="344805" y="900113"/>
                  </a:moveTo>
                  <a:cubicBezTo>
                    <a:pt x="344805" y="875348"/>
                    <a:pt x="344805" y="852488"/>
                    <a:pt x="344805" y="828675"/>
                  </a:cubicBezTo>
                  <a:cubicBezTo>
                    <a:pt x="320992" y="828675"/>
                    <a:pt x="299085" y="828675"/>
                    <a:pt x="278130" y="828675"/>
                  </a:cubicBezTo>
                  <a:cubicBezTo>
                    <a:pt x="278130" y="854393"/>
                    <a:pt x="278130" y="876300"/>
                    <a:pt x="278130" y="900113"/>
                  </a:cubicBezTo>
                  <a:cubicBezTo>
                    <a:pt x="301942" y="900113"/>
                    <a:pt x="321945" y="900113"/>
                    <a:pt x="344805" y="900113"/>
                  </a:cubicBezTo>
                  <a:close/>
                  <a:moveTo>
                    <a:pt x="99060" y="1279208"/>
                  </a:moveTo>
                  <a:cubicBezTo>
                    <a:pt x="99060" y="1254443"/>
                    <a:pt x="99060" y="1231583"/>
                    <a:pt x="99060" y="1206818"/>
                  </a:cubicBezTo>
                  <a:cubicBezTo>
                    <a:pt x="75247" y="1206818"/>
                    <a:pt x="54292" y="1206818"/>
                    <a:pt x="31432" y="1206818"/>
                  </a:cubicBezTo>
                  <a:cubicBezTo>
                    <a:pt x="31432" y="1232535"/>
                    <a:pt x="31432" y="1254443"/>
                    <a:pt x="31432" y="1279208"/>
                  </a:cubicBezTo>
                  <a:cubicBezTo>
                    <a:pt x="54292" y="1279208"/>
                    <a:pt x="76200" y="1279208"/>
                    <a:pt x="99060" y="1279208"/>
                  </a:cubicBezTo>
                  <a:close/>
                  <a:moveTo>
                    <a:pt x="100013" y="1019175"/>
                  </a:moveTo>
                  <a:cubicBezTo>
                    <a:pt x="74295" y="1019175"/>
                    <a:pt x="52388" y="1019175"/>
                    <a:pt x="31432" y="1019175"/>
                  </a:cubicBezTo>
                  <a:cubicBezTo>
                    <a:pt x="31432" y="1044893"/>
                    <a:pt x="31432" y="1067753"/>
                    <a:pt x="31432" y="1089660"/>
                  </a:cubicBezTo>
                  <a:cubicBezTo>
                    <a:pt x="56197" y="1089660"/>
                    <a:pt x="77152" y="1089660"/>
                    <a:pt x="100013" y="1089660"/>
                  </a:cubicBezTo>
                  <a:cubicBezTo>
                    <a:pt x="100013" y="1064895"/>
                    <a:pt x="100013" y="1042988"/>
                    <a:pt x="100013" y="1019175"/>
                  </a:cubicBezTo>
                  <a:close/>
                  <a:moveTo>
                    <a:pt x="440055" y="1208723"/>
                  </a:moveTo>
                  <a:cubicBezTo>
                    <a:pt x="415290" y="1208723"/>
                    <a:pt x="394335" y="1208723"/>
                    <a:pt x="374332" y="1208723"/>
                  </a:cubicBezTo>
                  <a:cubicBezTo>
                    <a:pt x="374332" y="1234440"/>
                    <a:pt x="374332" y="1257300"/>
                    <a:pt x="374332" y="1279208"/>
                  </a:cubicBezTo>
                  <a:cubicBezTo>
                    <a:pt x="398145" y="1279208"/>
                    <a:pt x="418147" y="1279208"/>
                    <a:pt x="440055" y="1279208"/>
                  </a:cubicBezTo>
                  <a:cubicBezTo>
                    <a:pt x="440055" y="1255395"/>
                    <a:pt x="440055" y="1233488"/>
                    <a:pt x="440055" y="1208723"/>
                  </a:cubicBezTo>
                  <a:close/>
                  <a:moveTo>
                    <a:pt x="371475" y="900113"/>
                  </a:moveTo>
                  <a:cubicBezTo>
                    <a:pt x="397192" y="900113"/>
                    <a:pt x="417195" y="900113"/>
                    <a:pt x="439103" y="900113"/>
                  </a:cubicBezTo>
                  <a:cubicBezTo>
                    <a:pt x="439103" y="875348"/>
                    <a:pt x="439103" y="852488"/>
                    <a:pt x="439103" y="829628"/>
                  </a:cubicBezTo>
                  <a:cubicBezTo>
                    <a:pt x="414338" y="829628"/>
                    <a:pt x="393382" y="829628"/>
                    <a:pt x="371475" y="829628"/>
                  </a:cubicBezTo>
                  <a:cubicBezTo>
                    <a:pt x="371475" y="853440"/>
                    <a:pt x="371475" y="875348"/>
                    <a:pt x="371475" y="900113"/>
                  </a:cubicBezTo>
                  <a:close/>
                  <a:moveTo>
                    <a:pt x="440055" y="734378"/>
                  </a:moveTo>
                  <a:cubicBezTo>
                    <a:pt x="415290" y="734378"/>
                    <a:pt x="394335" y="734378"/>
                    <a:pt x="373380" y="734378"/>
                  </a:cubicBezTo>
                  <a:cubicBezTo>
                    <a:pt x="373380" y="760095"/>
                    <a:pt x="373380" y="782955"/>
                    <a:pt x="373380" y="804863"/>
                  </a:cubicBezTo>
                  <a:cubicBezTo>
                    <a:pt x="397192" y="804863"/>
                    <a:pt x="417195" y="804863"/>
                    <a:pt x="440055" y="804863"/>
                  </a:cubicBezTo>
                  <a:cubicBezTo>
                    <a:pt x="440055" y="781050"/>
                    <a:pt x="440055" y="760095"/>
                    <a:pt x="440055" y="734378"/>
                  </a:cubicBezTo>
                  <a:close/>
                  <a:moveTo>
                    <a:pt x="99060" y="805815"/>
                  </a:moveTo>
                  <a:cubicBezTo>
                    <a:pt x="99060" y="780098"/>
                    <a:pt x="99060" y="758190"/>
                    <a:pt x="99060" y="733425"/>
                  </a:cubicBezTo>
                  <a:cubicBezTo>
                    <a:pt x="75247" y="733425"/>
                    <a:pt x="54292" y="733425"/>
                    <a:pt x="31432" y="733425"/>
                  </a:cubicBezTo>
                  <a:cubicBezTo>
                    <a:pt x="31432" y="758190"/>
                    <a:pt x="31432" y="781050"/>
                    <a:pt x="31432" y="805815"/>
                  </a:cubicBezTo>
                  <a:cubicBezTo>
                    <a:pt x="55245" y="805815"/>
                    <a:pt x="76200" y="805815"/>
                    <a:pt x="99060" y="805815"/>
                  </a:cubicBezTo>
                  <a:close/>
                  <a:moveTo>
                    <a:pt x="439103" y="994410"/>
                  </a:moveTo>
                  <a:cubicBezTo>
                    <a:pt x="439103" y="968693"/>
                    <a:pt x="439103" y="945833"/>
                    <a:pt x="439103" y="924878"/>
                  </a:cubicBezTo>
                  <a:cubicBezTo>
                    <a:pt x="414338" y="924878"/>
                    <a:pt x="393382" y="924878"/>
                    <a:pt x="372428" y="924878"/>
                  </a:cubicBezTo>
                  <a:cubicBezTo>
                    <a:pt x="372428" y="949643"/>
                    <a:pt x="372428" y="971550"/>
                    <a:pt x="372428" y="994410"/>
                  </a:cubicBezTo>
                  <a:cubicBezTo>
                    <a:pt x="396240" y="994410"/>
                    <a:pt x="417195" y="994410"/>
                    <a:pt x="439103" y="994410"/>
                  </a:cubicBezTo>
                  <a:close/>
                  <a:moveTo>
                    <a:pt x="193357" y="1184910"/>
                  </a:moveTo>
                  <a:cubicBezTo>
                    <a:pt x="193357" y="1158240"/>
                    <a:pt x="193357" y="1137285"/>
                    <a:pt x="193357" y="1115378"/>
                  </a:cubicBezTo>
                  <a:cubicBezTo>
                    <a:pt x="168592" y="1115378"/>
                    <a:pt x="146685" y="1115378"/>
                    <a:pt x="124777" y="1115378"/>
                  </a:cubicBezTo>
                  <a:cubicBezTo>
                    <a:pt x="124777" y="1140143"/>
                    <a:pt x="124777" y="1162050"/>
                    <a:pt x="124777" y="1184910"/>
                  </a:cubicBezTo>
                  <a:cubicBezTo>
                    <a:pt x="148590" y="1184910"/>
                    <a:pt x="169545" y="1184910"/>
                    <a:pt x="193357" y="1184910"/>
                  </a:cubicBezTo>
                  <a:close/>
                  <a:moveTo>
                    <a:pt x="346710" y="923925"/>
                  </a:moveTo>
                  <a:cubicBezTo>
                    <a:pt x="320992" y="923925"/>
                    <a:pt x="300038" y="923925"/>
                    <a:pt x="278130" y="923925"/>
                  </a:cubicBezTo>
                  <a:cubicBezTo>
                    <a:pt x="278130" y="948690"/>
                    <a:pt x="278130" y="971550"/>
                    <a:pt x="278130" y="993458"/>
                  </a:cubicBezTo>
                  <a:cubicBezTo>
                    <a:pt x="302895" y="993458"/>
                    <a:pt x="323850" y="993458"/>
                    <a:pt x="346710" y="993458"/>
                  </a:cubicBezTo>
                  <a:cubicBezTo>
                    <a:pt x="346710" y="969645"/>
                    <a:pt x="346710" y="948690"/>
                    <a:pt x="346710" y="923925"/>
                  </a:cubicBezTo>
                  <a:close/>
                  <a:moveTo>
                    <a:pt x="31432" y="1936433"/>
                  </a:moveTo>
                  <a:cubicBezTo>
                    <a:pt x="106680" y="1936433"/>
                    <a:pt x="179070" y="1936433"/>
                    <a:pt x="251460" y="1936433"/>
                  </a:cubicBezTo>
                  <a:cubicBezTo>
                    <a:pt x="251460" y="1911668"/>
                    <a:pt x="251460" y="1890713"/>
                    <a:pt x="251460" y="1867853"/>
                  </a:cubicBezTo>
                  <a:cubicBezTo>
                    <a:pt x="177165" y="1867853"/>
                    <a:pt x="104775" y="1867853"/>
                    <a:pt x="31432" y="1867853"/>
                  </a:cubicBezTo>
                  <a:cubicBezTo>
                    <a:pt x="31432" y="1890713"/>
                    <a:pt x="31432" y="1911668"/>
                    <a:pt x="31432" y="1936433"/>
                  </a:cubicBezTo>
                  <a:close/>
                  <a:moveTo>
                    <a:pt x="343853" y="1937385"/>
                  </a:moveTo>
                  <a:cubicBezTo>
                    <a:pt x="343853" y="1912620"/>
                    <a:pt x="343853" y="1889760"/>
                    <a:pt x="343853" y="1867853"/>
                  </a:cubicBezTo>
                  <a:cubicBezTo>
                    <a:pt x="320040" y="1867853"/>
                    <a:pt x="300038" y="1867853"/>
                    <a:pt x="279082" y="1867853"/>
                  </a:cubicBezTo>
                  <a:cubicBezTo>
                    <a:pt x="279082" y="1892618"/>
                    <a:pt x="279082" y="1915478"/>
                    <a:pt x="279082" y="1937385"/>
                  </a:cubicBezTo>
                  <a:cubicBezTo>
                    <a:pt x="302895" y="1937385"/>
                    <a:pt x="322897" y="1937385"/>
                    <a:pt x="343853" y="1937385"/>
                  </a:cubicBezTo>
                  <a:close/>
                  <a:moveTo>
                    <a:pt x="372428" y="1843088"/>
                  </a:moveTo>
                  <a:cubicBezTo>
                    <a:pt x="397192" y="1843088"/>
                    <a:pt x="417195" y="1843088"/>
                    <a:pt x="437197" y="1843088"/>
                  </a:cubicBezTo>
                  <a:cubicBezTo>
                    <a:pt x="437197" y="1817370"/>
                    <a:pt x="437197" y="1794510"/>
                    <a:pt x="437197" y="1772603"/>
                  </a:cubicBezTo>
                  <a:cubicBezTo>
                    <a:pt x="414338" y="1772603"/>
                    <a:pt x="393382" y="1772603"/>
                    <a:pt x="372428" y="1772603"/>
                  </a:cubicBezTo>
                  <a:cubicBezTo>
                    <a:pt x="372428" y="1797368"/>
                    <a:pt x="372428" y="1819275"/>
                    <a:pt x="372428" y="1843088"/>
                  </a:cubicBezTo>
                  <a:close/>
                </a:path>
              </a:pathLst>
            </a:custGeom>
            <a:solidFill>
              <a:schemeClr val="accent4"/>
            </a:solidFill>
            <a:ln w="9525" cap="flat">
              <a:noFill/>
              <a:prstDash val="solid"/>
              <a:miter/>
            </a:ln>
          </p:spPr>
          <p:txBody>
            <a:bodyPr rtlCol="0" anchor="ctr"/>
            <a:lstStyle/>
            <a:p>
              <a:endParaRPr lang="en-US"/>
            </a:p>
          </p:txBody>
        </p:sp>
        <p:grpSp>
          <p:nvGrpSpPr>
            <p:cNvPr id="28" name="Group 27">
              <a:extLst>
                <a:ext uri="{FF2B5EF4-FFF2-40B4-BE49-F238E27FC236}">
                  <a16:creationId xmlns="" xmlns:a16="http://schemas.microsoft.com/office/drawing/2014/main" id="{F75B1FC0-D8BD-4FAC-9048-3F12A4F137C4}"/>
                </a:ext>
              </a:extLst>
            </p:cNvPr>
            <p:cNvGrpSpPr/>
            <p:nvPr/>
          </p:nvGrpSpPr>
          <p:grpSpPr>
            <a:xfrm>
              <a:off x="8221674" y="2596426"/>
              <a:ext cx="274320" cy="1498452"/>
              <a:chOff x="5726496" y="2043113"/>
              <a:chExt cx="576129" cy="3147059"/>
            </a:xfrm>
            <a:solidFill>
              <a:schemeClr val="accent6"/>
            </a:solidFill>
          </p:grpSpPr>
          <p:sp>
            <p:nvSpPr>
              <p:cNvPr id="29" name="Freeform: Shape 28">
                <a:extLst>
                  <a:ext uri="{FF2B5EF4-FFF2-40B4-BE49-F238E27FC236}">
                    <a16:creationId xmlns="" xmlns:a16="http://schemas.microsoft.com/office/drawing/2014/main" id="{148EBD06-364F-497F-A90C-2219D808469D}"/>
                  </a:ext>
                </a:extLst>
              </p:cNvPr>
              <p:cNvSpPr/>
              <p:nvPr/>
            </p:nvSpPr>
            <p:spPr>
              <a:xfrm>
                <a:off x="5752629" y="2904173"/>
                <a:ext cx="523874" cy="2285999"/>
              </a:xfrm>
              <a:custGeom>
                <a:avLst/>
                <a:gdLst>
                  <a:gd name="connsiteX0" fmla="*/ 528638 w 523875"/>
                  <a:gd name="connsiteY0" fmla="*/ 2290763 h 2286000"/>
                  <a:gd name="connsiteX1" fmla="*/ 0 w 523875"/>
                  <a:gd name="connsiteY1" fmla="*/ 2290763 h 2286000"/>
                  <a:gd name="connsiteX2" fmla="*/ 0 w 523875"/>
                  <a:gd name="connsiteY2" fmla="*/ 0 h 2286000"/>
                  <a:gd name="connsiteX3" fmla="*/ 528638 w 523875"/>
                  <a:gd name="connsiteY3" fmla="*/ 0 h 2286000"/>
                  <a:gd name="connsiteX4" fmla="*/ 528638 w 523875"/>
                  <a:gd name="connsiteY4" fmla="*/ 2290763 h 2286000"/>
                  <a:gd name="connsiteX5" fmla="*/ 219075 w 523875"/>
                  <a:gd name="connsiteY5" fmla="*/ 1302068 h 2286000"/>
                  <a:gd name="connsiteX6" fmla="*/ 215265 w 523875"/>
                  <a:gd name="connsiteY6" fmla="*/ 1305878 h 2286000"/>
                  <a:gd name="connsiteX7" fmla="*/ 204788 w 523875"/>
                  <a:gd name="connsiteY7" fmla="*/ 1461135 h 2286000"/>
                  <a:gd name="connsiteX8" fmla="*/ 320040 w 523875"/>
                  <a:gd name="connsiteY8" fmla="*/ 1461135 h 2286000"/>
                  <a:gd name="connsiteX9" fmla="*/ 318135 w 523875"/>
                  <a:gd name="connsiteY9" fmla="*/ 1327785 h 2286000"/>
                  <a:gd name="connsiteX10" fmla="*/ 287655 w 523875"/>
                  <a:gd name="connsiteY10" fmla="*/ 1297305 h 2286000"/>
                  <a:gd name="connsiteX11" fmla="*/ 219075 w 523875"/>
                  <a:gd name="connsiteY11" fmla="*/ 1302068 h 2286000"/>
                  <a:gd name="connsiteX12" fmla="*/ 481013 w 523875"/>
                  <a:gd name="connsiteY12" fmla="*/ 647700 h 2286000"/>
                  <a:gd name="connsiteX13" fmla="*/ 481013 w 523875"/>
                  <a:gd name="connsiteY13" fmla="*/ 513398 h 2286000"/>
                  <a:gd name="connsiteX14" fmla="*/ 419100 w 523875"/>
                  <a:gd name="connsiteY14" fmla="*/ 475298 h 2286000"/>
                  <a:gd name="connsiteX15" fmla="*/ 361950 w 523875"/>
                  <a:gd name="connsiteY15" fmla="*/ 513398 h 2286000"/>
                  <a:gd name="connsiteX16" fmla="*/ 361950 w 523875"/>
                  <a:gd name="connsiteY16" fmla="*/ 646748 h 2286000"/>
                  <a:gd name="connsiteX17" fmla="*/ 481013 w 523875"/>
                  <a:gd name="connsiteY17" fmla="*/ 647700 h 2286000"/>
                  <a:gd name="connsiteX18" fmla="*/ 480060 w 523875"/>
                  <a:gd name="connsiteY18" fmla="*/ 239078 h 2286000"/>
                  <a:gd name="connsiteX19" fmla="*/ 480060 w 523875"/>
                  <a:gd name="connsiteY19" fmla="*/ 106680 h 2286000"/>
                  <a:gd name="connsiteX20" fmla="*/ 427672 w 523875"/>
                  <a:gd name="connsiteY20" fmla="*/ 67628 h 2286000"/>
                  <a:gd name="connsiteX21" fmla="*/ 361950 w 523875"/>
                  <a:gd name="connsiteY21" fmla="*/ 102870 h 2286000"/>
                  <a:gd name="connsiteX22" fmla="*/ 360997 w 523875"/>
                  <a:gd name="connsiteY22" fmla="*/ 240030 h 2286000"/>
                  <a:gd name="connsiteX23" fmla="*/ 480060 w 523875"/>
                  <a:gd name="connsiteY23" fmla="*/ 239078 h 2286000"/>
                  <a:gd name="connsiteX24" fmla="*/ 480060 w 523875"/>
                  <a:gd name="connsiteY24" fmla="*/ 1260158 h 2286000"/>
                  <a:gd name="connsiteX25" fmla="*/ 480060 w 523875"/>
                  <a:gd name="connsiteY25" fmla="*/ 1127760 h 2286000"/>
                  <a:gd name="connsiteX26" fmla="*/ 427672 w 523875"/>
                  <a:gd name="connsiteY26" fmla="*/ 1090613 h 2286000"/>
                  <a:gd name="connsiteX27" fmla="*/ 362902 w 523875"/>
                  <a:gd name="connsiteY27" fmla="*/ 1124903 h 2286000"/>
                  <a:gd name="connsiteX28" fmla="*/ 361950 w 523875"/>
                  <a:gd name="connsiteY28" fmla="*/ 1261110 h 2286000"/>
                  <a:gd name="connsiteX29" fmla="*/ 480060 w 523875"/>
                  <a:gd name="connsiteY29" fmla="*/ 1260158 h 2286000"/>
                  <a:gd name="connsiteX30" fmla="*/ 481013 w 523875"/>
                  <a:gd name="connsiteY30" fmla="*/ 851535 h 2286000"/>
                  <a:gd name="connsiteX31" fmla="*/ 481013 w 523875"/>
                  <a:gd name="connsiteY31" fmla="*/ 717233 h 2286000"/>
                  <a:gd name="connsiteX32" fmla="*/ 426720 w 523875"/>
                  <a:gd name="connsiteY32" fmla="*/ 681038 h 2286000"/>
                  <a:gd name="connsiteX33" fmla="*/ 360997 w 523875"/>
                  <a:gd name="connsiteY33" fmla="*/ 714375 h 2286000"/>
                  <a:gd name="connsiteX34" fmla="*/ 360045 w 523875"/>
                  <a:gd name="connsiteY34" fmla="*/ 850583 h 2286000"/>
                  <a:gd name="connsiteX35" fmla="*/ 481013 w 523875"/>
                  <a:gd name="connsiteY35" fmla="*/ 851535 h 2286000"/>
                  <a:gd name="connsiteX36" fmla="*/ 480060 w 523875"/>
                  <a:gd name="connsiteY36" fmla="*/ 441960 h 2286000"/>
                  <a:gd name="connsiteX37" fmla="*/ 480060 w 523875"/>
                  <a:gd name="connsiteY37" fmla="*/ 308610 h 2286000"/>
                  <a:gd name="connsiteX38" fmla="*/ 426720 w 523875"/>
                  <a:gd name="connsiteY38" fmla="*/ 272415 h 2286000"/>
                  <a:gd name="connsiteX39" fmla="*/ 361950 w 523875"/>
                  <a:gd name="connsiteY39" fmla="*/ 305753 h 2286000"/>
                  <a:gd name="connsiteX40" fmla="*/ 360997 w 523875"/>
                  <a:gd name="connsiteY40" fmla="*/ 441008 h 2286000"/>
                  <a:gd name="connsiteX41" fmla="*/ 480060 w 523875"/>
                  <a:gd name="connsiteY41" fmla="*/ 441960 h 2286000"/>
                  <a:gd name="connsiteX42" fmla="*/ 360997 w 523875"/>
                  <a:gd name="connsiteY42" fmla="*/ 1054418 h 2286000"/>
                  <a:gd name="connsiteX43" fmla="*/ 481013 w 523875"/>
                  <a:gd name="connsiteY43" fmla="*/ 1054418 h 2286000"/>
                  <a:gd name="connsiteX44" fmla="*/ 481013 w 523875"/>
                  <a:gd name="connsiteY44" fmla="*/ 926783 h 2286000"/>
                  <a:gd name="connsiteX45" fmla="*/ 418147 w 523875"/>
                  <a:gd name="connsiteY45" fmla="*/ 883920 h 2286000"/>
                  <a:gd name="connsiteX46" fmla="*/ 360997 w 523875"/>
                  <a:gd name="connsiteY46" fmla="*/ 927735 h 2286000"/>
                  <a:gd name="connsiteX47" fmla="*/ 360997 w 523875"/>
                  <a:gd name="connsiteY47" fmla="*/ 1054418 h 2286000"/>
                  <a:gd name="connsiteX48" fmla="*/ 167640 w 523875"/>
                  <a:gd name="connsiteY48" fmla="*/ 647700 h 2286000"/>
                  <a:gd name="connsiteX49" fmla="*/ 167640 w 523875"/>
                  <a:gd name="connsiteY49" fmla="*/ 510540 h 2286000"/>
                  <a:gd name="connsiteX50" fmla="*/ 122872 w 523875"/>
                  <a:gd name="connsiteY50" fmla="*/ 475298 h 2286000"/>
                  <a:gd name="connsiteX51" fmla="*/ 54292 w 523875"/>
                  <a:gd name="connsiteY51" fmla="*/ 502920 h 2286000"/>
                  <a:gd name="connsiteX52" fmla="*/ 53340 w 523875"/>
                  <a:gd name="connsiteY52" fmla="*/ 647700 h 2286000"/>
                  <a:gd name="connsiteX53" fmla="*/ 167640 w 523875"/>
                  <a:gd name="connsiteY53" fmla="*/ 647700 h 2286000"/>
                  <a:gd name="connsiteX54" fmla="*/ 322897 w 523875"/>
                  <a:gd name="connsiteY54" fmla="*/ 648653 h 2286000"/>
                  <a:gd name="connsiteX55" fmla="*/ 322897 w 523875"/>
                  <a:gd name="connsiteY55" fmla="*/ 512445 h 2286000"/>
                  <a:gd name="connsiteX56" fmla="*/ 274320 w 523875"/>
                  <a:gd name="connsiteY56" fmla="*/ 476250 h 2286000"/>
                  <a:gd name="connsiteX57" fmla="*/ 207645 w 523875"/>
                  <a:gd name="connsiteY57" fmla="*/ 507683 h 2286000"/>
                  <a:gd name="connsiteX58" fmla="*/ 206692 w 523875"/>
                  <a:gd name="connsiteY58" fmla="*/ 649605 h 2286000"/>
                  <a:gd name="connsiteX59" fmla="*/ 322897 w 523875"/>
                  <a:gd name="connsiteY59" fmla="*/ 648653 h 2286000"/>
                  <a:gd name="connsiteX60" fmla="*/ 321945 w 523875"/>
                  <a:gd name="connsiteY60" fmla="*/ 238125 h 2286000"/>
                  <a:gd name="connsiteX61" fmla="*/ 321945 w 523875"/>
                  <a:gd name="connsiteY61" fmla="*/ 100013 h 2286000"/>
                  <a:gd name="connsiteX62" fmla="*/ 261938 w 523875"/>
                  <a:gd name="connsiteY62" fmla="*/ 65723 h 2286000"/>
                  <a:gd name="connsiteX63" fmla="*/ 208597 w 523875"/>
                  <a:gd name="connsiteY63" fmla="*/ 102870 h 2286000"/>
                  <a:gd name="connsiteX64" fmla="*/ 208597 w 523875"/>
                  <a:gd name="connsiteY64" fmla="*/ 237173 h 2286000"/>
                  <a:gd name="connsiteX65" fmla="*/ 321945 w 523875"/>
                  <a:gd name="connsiteY65" fmla="*/ 238125 h 2286000"/>
                  <a:gd name="connsiteX66" fmla="*/ 167640 w 523875"/>
                  <a:gd name="connsiteY66" fmla="*/ 238125 h 2286000"/>
                  <a:gd name="connsiteX67" fmla="*/ 166688 w 523875"/>
                  <a:gd name="connsiteY67" fmla="*/ 100013 h 2286000"/>
                  <a:gd name="connsiteX68" fmla="*/ 147638 w 523875"/>
                  <a:gd name="connsiteY68" fmla="*/ 71438 h 2286000"/>
                  <a:gd name="connsiteX69" fmla="*/ 53340 w 523875"/>
                  <a:gd name="connsiteY69" fmla="*/ 127635 h 2286000"/>
                  <a:gd name="connsiteX70" fmla="*/ 53340 w 523875"/>
                  <a:gd name="connsiteY70" fmla="*/ 238125 h 2286000"/>
                  <a:gd name="connsiteX71" fmla="*/ 167640 w 523875"/>
                  <a:gd name="connsiteY71" fmla="*/ 238125 h 2286000"/>
                  <a:gd name="connsiteX72" fmla="*/ 322897 w 523875"/>
                  <a:gd name="connsiteY72" fmla="*/ 441960 h 2286000"/>
                  <a:gd name="connsiteX73" fmla="*/ 321945 w 523875"/>
                  <a:gd name="connsiteY73" fmla="*/ 303848 h 2286000"/>
                  <a:gd name="connsiteX74" fmla="*/ 255270 w 523875"/>
                  <a:gd name="connsiteY74" fmla="*/ 272415 h 2286000"/>
                  <a:gd name="connsiteX75" fmla="*/ 206692 w 523875"/>
                  <a:gd name="connsiteY75" fmla="*/ 307658 h 2286000"/>
                  <a:gd name="connsiteX76" fmla="*/ 206692 w 523875"/>
                  <a:gd name="connsiteY76" fmla="*/ 441008 h 2286000"/>
                  <a:gd name="connsiteX77" fmla="*/ 322897 w 523875"/>
                  <a:gd name="connsiteY77" fmla="*/ 441960 h 2286000"/>
                  <a:gd name="connsiteX78" fmla="*/ 206692 w 523875"/>
                  <a:gd name="connsiteY78" fmla="*/ 1055370 h 2286000"/>
                  <a:gd name="connsiteX79" fmla="*/ 322897 w 523875"/>
                  <a:gd name="connsiteY79" fmla="*/ 1055370 h 2286000"/>
                  <a:gd name="connsiteX80" fmla="*/ 322897 w 523875"/>
                  <a:gd name="connsiteY80" fmla="*/ 921068 h 2286000"/>
                  <a:gd name="connsiteX81" fmla="*/ 256222 w 523875"/>
                  <a:gd name="connsiteY81" fmla="*/ 883920 h 2286000"/>
                  <a:gd name="connsiteX82" fmla="*/ 206692 w 523875"/>
                  <a:gd name="connsiteY82" fmla="*/ 924878 h 2286000"/>
                  <a:gd name="connsiteX83" fmla="*/ 206692 w 523875"/>
                  <a:gd name="connsiteY83" fmla="*/ 1055370 h 2286000"/>
                  <a:gd name="connsiteX84" fmla="*/ 167640 w 523875"/>
                  <a:gd name="connsiteY84" fmla="*/ 1056323 h 2286000"/>
                  <a:gd name="connsiteX85" fmla="*/ 167640 w 523875"/>
                  <a:gd name="connsiteY85" fmla="*/ 918210 h 2286000"/>
                  <a:gd name="connsiteX86" fmla="*/ 107632 w 523875"/>
                  <a:gd name="connsiteY86" fmla="*/ 884873 h 2286000"/>
                  <a:gd name="connsiteX87" fmla="*/ 53340 w 523875"/>
                  <a:gd name="connsiteY87" fmla="*/ 919163 h 2286000"/>
                  <a:gd name="connsiteX88" fmla="*/ 53340 w 523875"/>
                  <a:gd name="connsiteY88" fmla="*/ 1056323 h 2286000"/>
                  <a:gd name="connsiteX89" fmla="*/ 167640 w 523875"/>
                  <a:gd name="connsiteY89" fmla="*/ 1056323 h 2286000"/>
                  <a:gd name="connsiteX90" fmla="*/ 167640 w 523875"/>
                  <a:gd name="connsiteY90" fmla="*/ 851535 h 2286000"/>
                  <a:gd name="connsiteX91" fmla="*/ 167640 w 523875"/>
                  <a:gd name="connsiteY91" fmla="*/ 712470 h 2286000"/>
                  <a:gd name="connsiteX92" fmla="*/ 110490 w 523875"/>
                  <a:gd name="connsiteY92" fmla="*/ 681990 h 2286000"/>
                  <a:gd name="connsiteX93" fmla="*/ 53340 w 523875"/>
                  <a:gd name="connsiteY93" fmla="*/ 712470 h 2286000"/>
                  <a:gd name="connsiteX94" fmla="*/ 53340 w 523875"/>
                  <a:gd name="connsiteY94" fmla="*/ 851535 h 2286000"/>
                  <a:gd name="connsiteX95" fmla="*/ 167640 w 523875"/>
                  <a:gd name="connsiteY95" fmla="*/ 851535 h 2286000"/>
                  <a:gd name="connsiteX96" fmla="*/ 322897 w 523875"/>
                  <a:gd name="connsiteY96" fmla="*/ 851535 h 2286000"/>
                  <a:gd name="connsiteX97" fmla="*/ 321945 w 523875"/>
                  <a:gd name="connsiteY97" fmla="*/ 715328 h 2286000"/>
                  <a:gd name="connsiteX98" fmla="*/ 252413 w 523875"/>
                  <a:gd name="connsiteY98" fmla="*/ 681990 h 2286000"/>
                  <a:gd name="connsiteX99" fmla="*/ 204788 w 523875"/>
                  <a:gd name="connsiteY99" fmla="*/ 719138 h 2286000"/>
                  <a:gd name="connsiteX100" fmla="*/ 204788 w 523875"/>
                  <a:gd name="connsiteY100" fmla="*/ 852488 h 2286000"/>
                  <a:gd name="connsiteX101" fmla="*/ 322897 w 523875"/>
                  <a:gd name="connsiteY101" fmla="*/ 851535 h 2286000"/>
                  <a:gd name="connsiteX102" fmla="*/ 167640 w 523875"/>
                  <a:gd name="connsiteY102" fmla="*/ 441960 h 2286000"/>
                  <a:gd name="connsiteX103" fmla="*/ 167640 w 523875"/>
                  <a:gd name="connsiteY103" fmla="*/ 307658 h 2286000"/>
                  <a:gd name="connsiteX104" fmla="*/ 113347 w 523875"/>
                  <a:gd name="connsiteY104" fmla="*/ 273368 h 2286000"/>
                  <a:gd name="connsiteX105" fmla="*/ 52388 w 523875"/>
                  <a:gd name="connsiteY105" fmla="*/ 304800 h 2286000"/>
                  <a:gd name="connsiteX106" fmla="*/ 52388 w 523875"/>
                  <a:gd name="connsiteY106" fmla="*/ 441960 h 2286000"/>
                  <a:gd name="connsiteX107" fmla="*/ 167640 w 523875"/>
                  <a:gd name="connsiteY107" fmla="*/ 441960 h 2286000"/>
                  <a:gd name="connsiteX108" fmla="*/ 321945 w 523875"/>
                  <a:gd name="connsiteY108" fmla="*/ 1259205 h 2286000"/>
                  <a:gd name="connsiteX109" fmla="*/ 321945 w 523875"/>
                  <a:gd name="connsiteY109" fmla="*/ 1125855 h 2286000"/>
                  <a:gd name="connsiteX110" fmla="*/ 264795 w 523875"/>
                  <a:gd name="connsiteY110" fmla="*/ 1089660 h 2286000"/>
                  <a:gd name="connsiteX111" fmla="*/ 207645 w 523875"/>
                  <a:gd name="connsiteY111" fmla="*/ 1125855 h 2286000"/>
                  <a:gd name="connsiteX112" fmla="*/ 207645 w 523875"/>
                  <a:gd name="connsiteY112" fmla="*/ 1259205 h 2286000"/>
                  <a:gd name="connsiteX113" fmla="*/ 321945 w 523875"/>
                  <a:gd name="connsiteY113" fmla="*/ 1259205 h 2286000"/>
                  <a:gd name="connsiteX114" fmla="*/ 53340 w 523875"/>
                  <a:gd name="connsiteY114" fmla="*/ 1258253 h 2286000"/>
                  <a:gd name="connsiteX115" fmla="*/ 167640 w 523875"/>
                  <a:gd name="connsiteY115" fmla="*/ 1258253 h 2286000"/>
                  <a:gd name="connsiteX116" fmla="*/ 167640 w 523875"/>
                  <a:gd name="connsiteY116" fmla="*/ 1132523 h 2286000"/>
                  <a:gd name="connsiteX117" fmla="*/ 110490 w 523875"/>
                  <a:gd name="connsiteY117" fmla="*/ 1090613 h 2286000"/>
                  <a:gd name="connsiteX118" fmla="*/ 52388 w 523875"/>
                  <a:gd name="connsiteY118" fmla="*/ 1131570 h 2286000"/>
                  <a:gd name="connsiteX119" fmla="*/ 53340 w 523875"/>
                  <a:gd name="connsiteY119" fmla="*/ 1258253 h 2286000"/>
                  <a:gd name="connsiteX120" fmla="*/ 361950 w 523875"/>
                  <a:gd name="connsiteY120" fmla="*/ 1459230 h 2286000"/>
                  <a:gd name="connsiteX121" fmla="*/ 480060 w 523875"/>
                  <a:gd name="connsiteY121" fmla="*/ 1459230 h 2286000"/>
                  <a:gd name="connsiteX122" fmla="*/ 480060 w 523875"/>
                  <a:gd name="connsiteY122" fmla="*/ 1332548 h 2286000"/>
                  <a:gd name="connsiteX123" fmla="*/ 433388 w 523875"/>
                  <a:gd name="connsiteY123" fmla="*/ 1294448 h 2286000"/>
                  <a:gd name="connsiteX124" fmla="*/ 363855 w 523875"/>
                  <a:gd name="connsiteY124" fmla="*/ 1328738 h 2286000"/>
                  <a:gd name="connsiteX125" fmla="*/ 361950 w 523875"/>
                  <a:gd name="connsiteY125" fmla="*/ 1459230 h 2286000"/>
                  <a:gd name="connsiteX126" fmla="*/ 55245 w 523875"/>
                  <a:gd name="connsiteY126" fmla="*/ 1459230 h 2286000"/>
                  <a:gd name="connsiteX127" fmla="*/ 167640 w 523875"/>
                  <a:gd name="connsiteY127" fmla="*/ 1459230 h 2286000"/>
                  <a:gd name="connsiteX128" fmla="*/ 167640 w 523875"/>
                  <a:gd name="connsiteY128" fmla="*/ 1328738 h 2286000"/>
                  <a:gd name="connsiteX129" fmla="*/ 102870 w 523875"/>
                  <a:gd name="connsiteY129" fmla="*/ 1294448 h 2286000"/>
                  <a:gd name="connsiteX130" fmla="*/ 55245 w 523875"/>
                  <a:gd name="connsiteY130" fmla="*/ 1330643 h 2286000"/>
                  <a:gd name="connsiteX131" fmla="*/ 55245 w 523875"/>
                  <a:gd name="connsiteY131" fmla="*/ 145923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523875" h="2286000">
                    <a:moveTo>
                      <a:pt x="528638" y="2290763"/>
                    </a:moveTo>
                    <a:cubicBezTo>
                      <a:pt x="351472" y="2290763"/>
                      <a:pt x="178117" y="2290763"/>
                      <a:pt x="0" y="2290763"/>
                    </a:cubicBezTo>
                    <a:cubicBezTo>
                      <a:pt x="0" y="1527810"/>
                      <a:pt x="0" y="765810"/>
                      <a:pt x="0" y="0"/>
                    </a:cubicBezTo>
                    <a:cubicBezTo>
                      <a:pt x="174307" y="0"/>
                      <a:pt x="349567" y="0"/>
                      <a:pt x="528638" y="0"/>
                    </a:cubicBezTo>
                    <a:cubicBezTo>
                      <a:pt x="528638" y="762000"/>
                      <a:pt x="528638" y="1524000"/>
                      <a:pt x="528638" y="2290763"/>
                    </a:cubicBezTo>
                    <a:close/>
                    <a:moveTo>
                      <a:pt x="219075" y="1302068"/>
                    </a:moveTo>
                    <a:cubicBezTo>
                      <a:pt x="218122" y="1303020"/>
                      <a:pt x="217170" y="1304925"/>
                      <a:pt x="215265" y="1305878"/>
                    </a:cubicBezTo>
                    <a:cubicBezTo>
                      <a:pt x="211455" y="1356360"/>
                      <a:pt x="208597" y="1407795"/>
                      <a:pt x="204788" y="1461135"/>
                    </a:cubicBezTo>
                    <a:cubicBezTo>
                      <a:pt x="247650" y="1461135"/>
                      <a:pt x="281940" y="1461135"/>
                      <a:pt x="320040" y="1461135"/>
                    </a:cubicBezTo>
                    <a:cubicBezTo>
                      <a:pt x="320040" y="1415415"/>
                      <a:pt x="321945" y="1371600"/>
                      <a:pt x="318135" y="1327785"/>
                    </a:cubicBezTo>
                    <a:cubicBezTo>
                      <a:pt x="317182" y="1316355"/>
                      <a:pt x="299085" y="1298258"/>
                      <a:pt x="287655" y="1297305"/>
                    </a:cubicBezTo>
                    <a:cubicBezTo>
                      <a:pt x="265747" y="1293495"/>
                      <a:pt x="241935" y="1300163"/>
                      <a:pt x="219075" y="1302068"/>
                    </a:cubicBezTo>
                    <a:close/>
                    <a:moveTo>
                      <a:pt x="481013" y="647700"/>
                    </a:moveTo>
                    <a:cubicBezTo>
                      <a:pt x="481013" y="601028"/>
                      <a:pt x="481965" y="557213"/>
                      <a:pt x="481013" y="513398"/>
                    </a:cubicBezTo>
                    <a:cubicBezTo>
                      <a:pt x="480060" y="470535"/>
                      <a:pt x="446722" y="476250"/>
                      <a:pt x="419100" y="475298"/>
                    </a:cubicBezTo>
                    <a:cubicBezTo>
                      <a:pt x="390525" y="474345"/>
                      <a:pt x="362902" y="474345"/>
                      <a:pt x="361950" y="513398"/>
                    </a:cubicBezTo>
                    <a:cubicBezTo>
                      <a:pt x="360997" y="557213"/>
                      <a:pt x="361950" y="601028"/>
                      <a:pt x="361950" y="646748"/>
                    </a:cubicBezTo>
                    <a:cubicBezTo>
                      <a:pt x="402907" y="647700"/>
                      <a:pt x="440055" y="647700"/>
                      <a:pt x="481013" y="647700"/>
                    </a:cubicBezTo>
                    <a:close/>
                    <a:moveTo>
                      <a:pt x="480060" y="239078"/>
                    </a:moveTo>
                    <a:cubicBezTo>
                      <a:pt x="480060" y="191453"/>
                      <a:pt x="480060" y="148590"/>
                      <a:pt x="480060" y="106680"/>
                    </a:cubicBezTo>
                    <a:cubicBezTo>
                      <a:pt x="480060" y="71438"/>
                      <a:pt x="456247" y="66675"/>
                      <a:pt x="427672" y="67628"/>
                    </a:cubicBezTo>
                    <a:cubicBezTo>
                      <a:pt x="400050" y="68580"/>
                      <a:pt x="364807" y="60960"/>
                      <a:pt x="361950" y="102870"/>
                    </a:cubicBezTo>
                    <a:cubicBezTo>
                      <a:pt x="359092" y="147638"/>
                      <a:pt x="360997" y="193358"/>
                      <a:pt x="360997" y="240030"/>
                    </a:cubicBezTo>
                    <a:cubicBezTo>
                      <a:pt x="402907" y="239078"/>
                      <a:pt x="439102" y="239078"/>
                      <a:pt x="480060" y="239078"/>
                    </a:cubicBezTo>
                    <a:close/>
                    <a:moveTo>
                      <a:pt x="480060" y="1260158"/>
                    </a:moveTo>
                    <a:cubicBezTo>
                      <a:pt x="480060" y="1212533"/>
                      <a:pt x="480060" y="1169670"/>
                      <a:pt x="480060" y="1127760"/>
                    </a:cubicBezTo>
                    <a:cubicBezTo>
                      <a:pt x="480060" y="1091565"/>
                      <a:pt x="453390" y="1088708"/>
                      <a:pt x="427672" y="1090613"/>
                    </a:cubicBezTo>
                    <a:cubicBezTo>
                      <a:pt x="401002" y="1091565"/>
                      <a:pt x="364807" y="1082040"/>
                      <a:pt x="362902" y="1124903"/>
                    </a:cubicBezTo>
                    <a:cubicBezTo>
                      <a:pt x="360045" y="1169670"/>
                      <a:pt x="361950" y="1215390"/>
                      <a:pt x="361950" y="1261110"/>
                    </a:cubicBezTo>
                    <a:cubicBezTo>
                      <a:pt x="403860" y="1260158"/>
                      <a:pt x="439102" y="1260158"/>
                      <a:pt x="480060" y="1260158"/>
                    </a:cubicBezTo>
                    <a:close/>
                    <a:moveTo>
                      <a:pt x="481013" y="851535"/>
                    </a:moveTo>
                    <a:cubicBezTo>
                      <a:pt x="481013" y="802958"/>
                      <a:pt x="481013" y="760095"/>
                      <a:pt x="481013" y="717233"/>
                    </a:cubicBezTo>
                    <a:cubicBezTo>
                      <a:pt x="480060" y="680085"/>
                      <a:pt x="453390" y="680085"/>
                      <a:pt x="426720" y="681038"/>
                    </a:cubicBezTo>
                    <a:cubicBezTo>
                      <a:pt x="400050" y="682943"/>
                      <a:pt x="363855" y="669608"/>
                      <a:pt x="360997" y="714375"/>
                    </a:cubicBezTo>
                    <a:cubicBezTo>
                      <a:pt x="358140" y="760095"/>
                      <a:pt x="360045" y="804863"/>
                      <a:pt x="360045" y="850583"/>
                    </a:cubicBezTo>
                    <a:cubicBezTo>
                      <a:pt x="403860" y="851535"/>
                      <a:pt x="440055" y="851535"/>
                      <a:pt x="481013" y="851535"/>
                    </a:cubicBezTo>
                    <a:close/>
                    <a:moveTo>
                      <a:pt x="480060" y="441960"/>
                    </a:moveTo>
                    <a:cubicBezTo>
                      <a:pt x="480060" y="394335"/>
                      <a:pt x="480060" y="351473"/>
                      <a:pt x="480060" y="308610"/>
                    </a:cubicBezTo>
                    <a:cubicBezTo>
                      <a:pt x="480060" y="271463"/>
                      <a:pt x="453390" y="270510"/>
                      <a:pt x="426720" y="272415"/>
                    </a:cubicBezTo>
                    <a:cubicBezTo>
                      <a:pt x="400050" y="274320"/>
                      <a:pt x="363855" y="261938"/>
                      <a:pt x="361950" y="305753"/>
                    </a:cubicBezTo>
                    <a:cubicBezTo>
                      <a:pt x="359092" y="350520"/>
                      <a:pt x="360997" y="396240"/>
                      <a:pt x="360997" y="441008"/>
                    </a:cubicBezTo>
                    <a:cubicBezTo>
                      <a:pt x="403860" y="441960"/>
                      <a:pt x="439102" y="441960"/>
                      <a:pt x="480060" y="441960"/>
                    </a:cubicBezTo>
                    <a:close/>
                    <a:moveTo>
                      <a:pt x="360997" y="1054418"/>
                    </a:moveTo>
                    <a:cubicBezTo>
                      <a:pt x="403860" y="1054418"/>
                      <a:pt x="441007" y="1054418"/>
                      <a:pt x="481013" y="1054418"/>
                    </a:cubicBezTo>
                    <a:cubicBezTo>
                      <a:pt x="481013" y="1009650"/>
                      <a:pt x="481013" y="967740"/>
                      <a:pt x="481013" y="926783"/>
                    </a:cubicBezTo>
                    <a:cubicBezTo>
                      <a:pt x="481013" y="881063"/>
                      <a:pt x="449580" y="884873"/>
                      <a:pt x="418147" y="883920"/>
                    </a:cubicBezTo>
                    <a:cubicBezTo>
                      <a:pt x="385763" y="882968"/>
                      <a:pt x="360045" y="886778"/>
                      <a:pt x="360997" y="927735"/>
                    </a:cubicBezTo>
                    <a:cubicBezTo>
                      <a:pt x="361950" y="968693"/>
                      <a:pt x="360997" y="1009650"/>
                      <a:pt x="360997" y="1054418"/>
                    </a:cubicBezTo>
                    <a:close/>
                    <a:moveTo>
                      <a:pt x="167640" y="647700"/>
                    </a:moveTo>
                    <a:cubicBezTo>
                      <a:pt x="167640" y="598170"/>
                      <a:pt x="167640" y="554355"/>
                      <a:pt x="167640" y="510540"/>
                    </a:cubicBezTo>
                    <a:cubicBezTo>
                      <a:pt x="167640" y="481013"/>
                      <a:pt x="147638" y="473393"/>
                      <a:pt x="122872" y="475298"/>
                    </a:cubicBezTo>
                    <a:cubicBezTo>
                      <a:pt x="97155" y="478155"/>
                      <a:pt x="59055" y="460058"/>
                      <a:pt x="54292" y="502920"/>
                    </a:cubicBezTo>
                    <a:cubicBezTo>
                      <a:pt x="49530" y="550545"/>
                      <a:pt x="53340" y="598170"/>
                      <a:pt x="53340" y="647700"/>
                    </a:cubicBezTo>
                    <a:cubicBezTo>
                      <a:pt x="94297" y="647700"/>
                      <a:pt x="128588" y="647700"/>
                      <a:pt x="167640" y="647700"/>
                    </a:cubicBezTo>
                    <a:close/>
                    <a:moveTo>
                      <a:pt x="322897" y="648653"/>
                    </a:moveTo>
                    <a:cubicBezTo>
                      <a:pt x="322897" y="600075"/>
                      <a:pt x="322897" y="556260"/>
                      <a:pt x="322897" y="512445"/>
                    </a:cubicBezTo>
                    <a:cubicBezTo>
                      <a:pt x="322897" y="480060"/>
                      <a:pt x="300990" y="473393"/>
                      <a:pt x="274320" y="476250"/>
                    </a:cubicBezTo>
                    <a:cubicBezTo>
                      <a:pt x="248602" y="478155"/>
                      <a:pt x="210502" y="463868"/>
                      <a:pt x="207645" y="507683"/>
                    </a:cubicBezTo>
                    <a:cubicBezTo>
                      <a:pt x="203835" y="554355"/>
                      <a:pt x="206692" y="601028"/>
                      <a:pt x="206692" y="649605"/>
                    </a:cubicBezTo>
                    <a:cubicBezTo>
                      <a:pt x="247650" y="648653"/>
                      <a:pt x="281940" y="648653"/>
                      <a:pt x="322897" y="648653"/>
                    </a:cubicBezTo>
                    <a:close/>
                    <a:moveTo>
                      <a:pt x="321945" y="238125"/>
                    </a:moveTo>
                    <a:cubicBezTo>
                      <a:pt x="321945" y="191453"/>
                      <a:pt x="323850" y="145733"/>
                      <a:pt x="321945" y="100013"/>
                    </a:cubicBezTo>
                    <a:cubicBezTo>
                      <a:pt x="320040" y="59055"/>
                      <a:pt x="287655" y="66675"/>
                      <a:pt x="261938" y="65723"/>
                    </a:cubicBezTo>
                    <a:cubicBezTo>
                      <a:pt x="235267" y="64770"/>
                      <a:pt x="208597" y="65723"/>
                      <a:pt x="208597" y="102870"/>
                    </a:cubicBezTo>
                    <a:cubicBezTo>
                      <a:pt x="208597" y="146685"/>
                      <a:pt x="208597" y="190500"/>
                      <a:pt x="208597" y="237173"/>
                    </a:cubicBezTo>
                    <a:cubicBezTo>
                      <a:pt x="246697" y="238125"/>
                      <a:pt x="281940" y="238125"/>
                      <a:pt x="321945" y="238125"/>
                    </a:cubicBezTo>
                    <a:close/>
                    <a:moveTo>
                      <a:pt x="167640" y="238125"/>
                    </a:moveTo>
                    <a:cubicBezTo>
                      <a:pt x="167640" y="190500"/>
                      <a:pt x="168592" y="144780"/>
                      <a:pt x="166688" y="100013"/>
                    </a:cubicBezTo>
                    <a:cubicBezTo>
                      <a:pt x="166688" y="89535"/>
                      <a:pt x="157163" y="76200"/>
                      <a:pt x="147638" y="71438"/>
                    </a:cubicBezTo>
                    <a:cubicBezTo>
                      <a:pt x="97155" y="45720"/>
                      <a:pt x="53340" y="72390"/>
                      <a:pt x="53340" y="127635"/>
                    </a:cubicBezTo>
                    <a:cubicBezTo>
                      <a:pt x="53340" y="163830"/>
                      <a:pt x="53340" y="200025"/>
                      <a:pt x="53340" y="238125"/>
                    </a:cubicBezTo>
                    <a:cubicBezTo>
                      <a:pt x="92392" y="238125"/>
                      <a:pt x="127635" y="238125"/>
                      <a:pt x="167640" y="238125"/>
                    </a:cubicBezTo>
                    <a:close/>
                    <a:moveTo>
                      <a:pt x="322897" y="441960"/>
                    </a:moveTo>
                    <a:cubicBezTo>
                      <a:pt x="322897" y="395288"/>
                      <a:pt x="324802" y="349568"/>
                      <a:pt x="321945" y="303848"/>
                    </a:cubicBezTo>
                    <a:cubicBezTo>
                      <a:pt x="319088" y="259080"/>
                      <a:pt x="280988" y="275273"/>
                      <a:pt x="255270" y="272415"/>
                    </a:cubicBezTo>
                    <a:cubicBezTo>
                      <a:pt x="230505" y="270510"/>
                      <a:pt x="206692" y="273368"/>
                      <a:pt x="206692" y="307658"/>
                    </a:cubicBezTo>
                    <a:cubicBezTo>
                      <a:pt x="206692" y="351473"/>
                      <a:pt x="206692" y="395288"/>
                      <a:pt x="206692" y="441008"/>
                    </a:cubicBezTo>
                    <a:cubicBezTo>
                      <a:pt x="247650" y="441960"/>
                      <a:pt x="282892" y="441960"/>
                      <a:pt x="322897" y="441960"/>
                    </a:cubicBezTo>
                    <a:close/>
                    <a:moveTo>
                      <a:pt x="206692" y="1055370"/>
                    </a:moveTo>
                    <a:cubicBezTo>
                      <a:pt x="248602" y="1055370"/>
                      <a:pt x="283845" y="1055370"/>
                      <a:pt x="322897" y="1055370"/>
                    </a:cubicBezTo>
                    <a:cubicBezTo>
                      <a:pt x="322897" y="1008698"/>
                      <a:pt x="323850" y="964883"/>
                      <a:pt x="322897" y="921068"/>
                    </a:cubicBezTo>
                    <a:cubicBezTo>
                      <a:pt x="320992" y="873443"/>
                      <a:pt x="283845" y="885825"/>
                      <a:pt x="256222" y="883920"/>
                    </a:cubicBezTo>
                    <a:cubicBezTo>
                      <a:pt x="227647" y="882015"/>
                      <a:pt x="205740" y="889635"/>
                      <a:pt x="206692" y="924878"/>
                    </a:cubicBezTo>
                    <a:cubicBezTo>
                      <a:pt x="206692" y="966788"/>
                      <a:pt x="206692" y="1009650"/>
                      <a:pt x="206692" y="1055370"/>
                    </a:cubicBezTo>
                    <a:close/>
                    <a:moveTo>
                      <a:pt x="167640" y="1056323"/>
                    </a:moveTo>
                    <a:cubicBezTo>
                      <a:pt x="167640" y="1008698"/>
                      <a:pt x="169545" y="963930"/>
                      <a:pt x="167640" y="918210"/>
                    </a:cubicBezTo>
                    <a:cubicBezTo>
                      <a:pt x="165735" y="877253"/>
                      <a:pt x="133350" y="884873"/>
                      <a:pt x="107632" y="884873"/>
                    </a:cubicBezTo>
                    <a:cubicBezTo>
                      <a:pt x="81915" y="883920"/>
                      <a:pt x="54292" y="881063"/>
                      <a:pt x="53340" y="919163"/>
                    </a:cubicBezTo>
                    <a:cubicBezTo>
                      <a:pt x="52388" y="963930"/>
                      <a:pt x="53340" y="1009650"/>
                      <a:pt x="53340" y="1056323"/>
                    </a:cubicBezTo>
                    <a:cubicBezTo>
                      <a:pt x="93345" y="1056323"/>
                      <a:pt x="128588" y="1056323"/>
                      <a:pt x="167640" y="1056323"/>
                    </a:cubicBezTo>
                    <a:close/>
                    <a:moveTo>
                      <a:pt x="167640" y="851535"/>
                    </a:moveTo>
                    <a:cubicBezTo>
                      <a:pt x="167640" y="803910"/>
                      <a:pt x="169545" y="758190"/>
                      <a:pt x="167640" y="712470"/>
                    </a:cubicBezTo>
                    <a:cubicBezTo>
                      <a:pt x="165735" y="672465"/>
                      <a:pt x="133350" y="682943"/>
                      <a:pt x="110490" y="681990"/>
                    </a:cubicBezTo>
                    <a:cubicBezTo>
                      <a:pt x="86677" y="681990"/>
                      <a:pt x="55245" y="672465"/>
                      <a:pt x="53340" y="712470"/>
                    </a:cubicBezTo>
                    <a:cubicBezTo>
                      <a:pt x="51435" y="758190"/>
                      <a:pt x="53340" y="802958"/>
                      <a:pt x="53340" y="851535"/>
                    </a:cubicBezTo>
                    <a:cubicBezTo>
                      <a:pt x="91440" y="851535"/>
                      <a:pt x="125730" y="851535"/>
                      <a:pt x="167640" y="851535"/>
                    </a:cubicBezTo>
                    <a:close/>
                    <a:moveTo>
                      <a:pt x="322897" y="851535"/>
                    </a:moveTo>
                    <a:cubicBezTo>
                      <a:pt x="322897" y="802958"/>
                      <a:pt x="324802" y="759143"/>
                      <a:pt x="321945" y="715328"/>
                    </a:cubicBezTo>
                    <a:cubicBezTo>
                      <a:pt x="319088" y="666750"/>
                      <a:pt x="279082" y="683895"/>
                      <a:pt x="252413" y="681990"/>
                    </a:cubicBezTo>
                    <a:cubicBezTo>
                      <a:pt x="226695" y="679133"/>
                      <a:pt x="204788" y="684848"/>
                      <a:pt x="204788" y="719138"/>
                    </a:cubicBezTo>
                    <a:cubicBezTo>
                      <a:pt x="205740" y="762953"/>
                      <a:pt x="204788" y="806768"/>
                      <a:pt x="204788" y="852488"/>
                    </a:cubicBezTo>
                    <a:cubicBezTo>
                      <a:pt x="246697" y="851535"/>
                      <a:pt x="280988" y="851535"/>
                      <a:pt x="322897" y="851535"/>
                    </a:cubicBezTo>
                    <a:close/>
                    <a:moveTo>
                      <a:pt x="167640" y="441960"/>
                    </a:moveTo>
                    <a:cubicBezTo>
                      <a:pt x="167640" y="395288"/>
                      <a:pt x="167640" y="351473"/>
                      <a:pt x="167640" y="307658"/>
                    </a:cubicBezTo>
                    <a:cubicBezTo>
                      <a:pt x="167640" y="268605"/>
                      <a:pt x="138113" y="272415"/>
                      <a:pt x="113347" y="273368"/>
                    </a:cubicBezTo>
                    <a:cubicBezTo>
                      <a:pt x="88582" y="274320"/>
                      <a:pt x="54292" y="261938"/>
                      <a:pt x="52388" y="304800"/>
                    </a:cubicBezTo>
                    <a:cubicBezTo>
                      <a:pt x="50482" y="349568"/>
                      <a:pt x="52388" y="395288"/>
                      <a:pt x="52388" y="441960"/>
                    </a:cubicBezTo>
                    <a:cubicBezTo>
                      <a:pt x="92392" y="441960"/>
                      <a:pt x="126682" y="441960"/>
                      <a:pt x="167640" y="441960"/>
                    </a:cubicBezTo>
                    <a:close/>
                    <a:moveTo>
                      <a:pt x="321945" y="1259205"/>
                    </a:moveTo>
                    <a:cubicBezTo>
                      <a:pt x="321945" y="1213485"/>
                      <a:pt x="321945" y="1169670"/>
                      <a:pt x="321945" y="1125855"/>
                    </a:cubicBezTo>
                    <a:cubicBezTo>
                      <a:pt x="321945" y="1084898"/>
                      <a:pt x="290513" y="1088708"/>
                      <a:pt x="264795" y="1089660"/>
                    </a:cubicBezTo>
                    <a:cubicBezTo>
                      <a:pt x="239077" y="1089660"/>
                      <a:pt x="207645" y="1084898"/>
                      <a:pt x="207645" y="1125855"/>
                    </a:cubicBezTo>
                    <a:cubicBezTo>
                      <a:pt x="207645" y="1169670"/>
                      <a:pt x="207645" y="1213485"/>
                      <a:pt x="207645" y="1259205"/>
                    </a:cubicBezTo>
                    <a:cubicBezTo>
                      <a:pt x="246697" y="1259205"/>
                      <a:pt x="280988" y="1259205"/>
                      <a:pt x="321945" y="1259205"/>
                    </a:cubicBezTo>
                    <a:close/>
                    <a:moveTo>
                      <a:pt x="53340" y="1258253"/>
                    </a:moveTo>
                    <a:cubicBezTo>
                      <a:pt x="92392" y="1258253"/>
                      <a:pt x="128588" y="1258253"/>
                      <a:pt x="167640" y="1258253"/>
                    </a:cubicBezTo>
                    <a:cubicBezTo>
                      <a:pt x="167640" y="1214438"/>
                      <a:pt x="166688" y="1173480"/>
                      <a:pt x="167640" y="1132523"/>
                    </a:cubicBezTo>
                    <a:cubicBezTo>
                      <a:pt x="169545" y="1088708"/>
                      <a:pt x="140017" y="1089660"/>
                      <a:pt x="110490" y="1090613"/>
                    </a:cubicBezTo>
                    <a:cubicBezTo>
                      <a:pt x="81915" y="1090613"/>
                      <a:pt x="50482" y="1086803"/>
                      <a:pt x="52388" y="1131570"/>
                    </a:cubicBezTo>
                    <a:cubicBezTo>
                      <a:pt x="54292" y="1172528"/>
                      <a:pt x="53340" y="1213485"/>
                      <a:pt x="53340" y="1258253"/>
                    </a:cubicBezTo>
                    <a:close/>
                    <a:moveTo>
                      <a:pt x="361950" y="1459230"/>
                    </a:moveTo>
                    <a:cubicBezTo>
                      <a:pt x="405765" y="1459230"/>
                      <a:pt x="441007" y="1459230"/>
                      <a:pt x="480060" y="1459230"/>
                    </a:cubicBezTo>
                    <a:cubicBezTo>
                      <a:pt x="480060" y="1415415"/>
                      <a:pt x="480060" y="1373505"/>
                      <a:pt x="480060" y="1332548"/>
                    </a:cubicBezTo>
                    <a:cubicBezTo>
                      <a:pt x="480060" y="1300163"/>
                      <a:pt x="460057" y="1291590"/>
                      <a:pt x="433388" y="1294448"/>
                    </a:cubicBezTo>
                    <a:cubicBezTo>
                      <a:pt x="405765" y="1296353"/>
                      <a:pt x="366713" y="1282065"/>
                      <a:pt x="363855" y="1328738"/>
                    </a:cubicBezTo>
                    <a:cubicBezTo>
                      <a:pt x="360045" y="1371600"/>
                      <a:pt x="361950" y="1414463"/>
                      <a:pt x="361950" y="1459230"/>
                    </a:cubicBezTo>
                    <a:close/>
                    <a:moveTo>
                      <a:pt x="55245" y="1459230"/>
                    </a:moveTo>
                    <a:cubicBezTo>
                      <a:pt x="96202" y="1459230"/>
                      <a:pt x="129540" y="1459230"/>
                      <a:pt x="167640" y="1459230"/>
                    </a:cubicBezTo>
                    <a:cubicBezTo>
                      <a:pt x="167640" y="1413510"/>
                      <a:pt x="168592" y="1370648"/>
                      <a:pt x="167640" y="1328738"/>
                    </a:cubicBezTo>
                    <a:cubicBezTo>
                      <a:pt x="165735" y="1283018"/>
                      <a:pt x="129540" y="1296353"/>
                      <a:pt x="102870" y="1294448"/>
                    </a:cubicBezTo>
                    <a:cubicBezTo>
                      <a:pt x="77152" y="1292543"/>
                      <a:pt x="54292" y="1295400"/>
                      <a:pt x="55245" y="1330643"/>
                    </a:cubicBezTo>
                    <a:cubicBezTo>
                      <a:pt x="55245" y="1371600"/>
                      <a:pt x="55245" y="1413510"/>
                      <a:pt x="55245" y="1459230"/>
                    </a:cubicBezTo>
                    <a:close/>
                  </a:path>
                </a:pathLst>
              </a:custGeom>
              <a:solidFill>
                <a:schemeClr val="accent1"/>
              </a:solidFill>
              <a:ln w="9525" cap="flat">
                <a:noFill/>
                <a:prstDash val="solid"/>
                <a:miter/>
              </a:ln>
            </p:spPr>
            <p:txBody>
              <a:bodyPr rtlCol="0" anchor="ctr"/>
              <a:lstStyle/>
              <a:p>
                <a:endParaRPr lang="en-US"/>
              </a:p>
            </p:txBody>
          </p:sp>
          <p:sp>
            <p:nvSpPr>
              <p:cNvPr id="30" name="Freeform: Shape 29">
                <a:extLst>
                  <a:ext uri="{FF2B5EF4-FFF2-40B4-BE49-F238E27FC236}">
                    <a16:creationId xmlns="" xmlns:a16="http://schemas.microsoft.com/office/drawing/2014/main" id="{FDBA560F-3144-4C77-9FAB-5F739E6BE14F}"/>
                  </a:ext>
                </a:extLst>
              </p:cNvPr>
              <p:cNvSpPr/>
              <p:nvPr/>
            </p:nvSpPr>
            <p:spPr>
              <a:xfrm>
                <a:off x="5785961" y="2043113"/>
                <a:ext cx="457201" cy="714375"/>
              </a:xfrm>
              <a:custGeom>
                <a:avLst/>
                <a:gdLst>
                  <a:gd name="connsiteX0" fmla="*/ 257665 w 457200"/>
                  <a:gd name="connsiteY0" fmla="*/ 320992 h 714375"/>
                  <a:gd name="connsiteX1" fmla="*/ 375775 w 457200"/>
                  <a:gd name="connsiteY1" fmla="*/ 477203 h 714375"/>
                  <a:gd name="connsiteX2" fmla="*/ 463405 w 457200"/>
                  <a:gd name="connsiteY2" fmla="*/ 608648 h 714375"/>
                  <a:gd name="connsiteX3" fmla="*/ 463405 w 457200"/>
                  <a:gd name="connsiteY3" fmla="*/ 721043 h 714375"/>
                  <a:gd name="connsiteX4" fmla="*/ 1443 w 457200"/>
                  <a:gd name="connsiteY4" fmla="*/ 721043 h 714375"/>
                  <a:gd name="connsiteX5" fmla="*/ 2395 w 457200"/>
                  <a:gd name="connsiteY5" fmla="*/ 548640 h 714375"/>
                  <a:gd name="connsiteX6" fmla="*/ 83358 w 457200"/>
                  <a:gd name="connsiteY6" fmla="*/ 483870 h 714375"/>
                  <a:gd name="connsiteX7" fmla="*/ 188133 w 457200"/>
                  <a:gd name="connsiteY7" fmla="*/ 327660 h 714375"/>
                  <a:gd name="connsiteX8" fmla="*/ 202420 w 457200"/>
                  <a:gd name="connsiteY8" fmla="*/ 287655 h 714375"/>
                  <a:gd name="connsiteX9" fmla="*/ 203373 w 457200"/>
                  <a:gd name="connsiteY9" fmla="*/ 73343 h 714375"/>
                  <a:gd name="connsiteX10" fmla="*/ 204325 w 457200"/>
                  <a:gd name="connsiteY10" fmla="*/ 40005 h 714375"/>
                  <a:gd name="connsiteX11" fmla="*/ 233853 w 457200"/>
                  <a:gd name="connsiteY11" fmla="*/ 0 h 714375"/>
                  <a:gd name="connsiteX12" fmla="*/ 256713 w 457200"/>
                  <a:gd name="connsiteY12" fmla="*/ 40005 h 714375"/>
                  <a:gd name="connsiteX13" fmla="*/ 257665 w 457200"/>
                  <a:gd name="connsiteY13" fmla="*/ 249555 h 714375"/>
                  <a:gd name="connsiteX14" fmla="*/ 257665 w 457200"/>
                  <a:gd name="connsiteY14" fmla="*/ 320992 h 714375"/>
                  <a:gd name="connsiteX15" fmla="*/ 301480 w 457200"/>
                  <a:gd name="connsiteY15" fmla="*/ 674370 h 714375"/>
                  <a:gd name="connsiteX16" fmla="*/ 301480 w 457200"/>
                  <a:gd name="connsiteY16" fmla="*/ 566738 h 714375"/>
                  <a:gd name="connsiteX17" fmla="*/ 157653 w 457200"/>
                  <a:gd name="connsiteY17" fmla="*/ 566738 h 714375"/>
                  <a:gd name="connsiteX18" fmla="*/ 157653 w 457200"/>
                  <a:gd name="connsiteY18" fmla="*/ 674370 h 714375"/>
                  <a:gd name="connsiteX19" fmla="*/ 301480 w 457200"/>
                  <a:gd name="connsiteY19" fmla="*/ 674370 h 714375"/>
                  <a:gd name="connsiteX20" fmla="*/ 329103 w 457200"/>
                  <a:gd name="connsiteY20" fmla="*/ 564833 h 714375"/>
                  <a:gd name="connsiteX21" fmla="*/ 329103 w 457200"/>
                  <a:gd name="connsiteY21" fmla="*/ 673418 h 714375"/>
                  <a:gd name="connsiteX22" fmla="*/ 402445 w 457200"/>
                  <a:gd name="connsiteY22" fmla="*/ 673418 h 714375"/>
                  <a:gd name="connsiteX23" fmla="*/ 402445 w 457200"/>
                  <a:gd name="connsiteY23" fmla="*/ 564833 h 714375"/>
                  <a:gd name="connsiteX24" fmla="*/ 329103 w 457200"/>
                  <a:gd name="connsiteY24" fmla="*/ 564833 h 714375"/>
                  <a:gd name="connsiteX25" fmla="*/ 61450 w 457200"/>
                  <a:gd name="connsiteY25" fmla="*/ 564833 h 714375"/>
                  <a:gd name="connsiteX26" fmla="*/ 61450 w 457200"/>
                  <a:gd name="connsiteY26" fmla="*/ 673418 h 714375"/>
                  <a:gd name="connsiteX27" fmla="*/ 131935 w 457200"/>
                  <a:gd name="connsiteY27" fmla="*/ 673418 h 714375"/>
                  <a:gd name="connsiteX28" fmla="*/ 131935 w 457200"/>
                  <a:gd name="connsiteY28" fmla="*/ 564833 h 714375"/>
                  <a:gd name="connsiteX29" fmla="*/ 61450 w 457200"/>
                  <a:gd name="connsiteY29" fmla="*/ 564833 h 714375"/>
                  <a:gd name="connsiteX30" fmla="*/ 298623 w 457200"/>
                  <a:gd name="connsiteY30" fmla="*/ 541020 h 714375"/>
                  <a:gd name="connsiteX31" fmla="*/ 305290 w 457200"/>
                  <a:gd name="connsiteY31" fmla="*/ 524828 h 714375"/>
                  <a:gd name="connsiteX32" fmla="*/ 186228 w 457200"/>
                  <a:gd name="connsiteY32" fmla="*/ 509588 h 714375"/>
                  <a:gd name="connsiteX33" fmla="*/ 151938 w 457200"/>
                  <a:gd name="connsiteY33" fmla="*/ 527685 h 714375"/>
                  <a:gd name="connsiteX34" fmla="*/ 158605 w 457200"/>
                  <a:gd name="connsiteY34" fmla="*/ 541020 h 714375"/>
                  <a:gd name="connsiteX35" fmla="*/ 298623 w 457200"/>
                  <a:gd name="connsiteY35" fmla="*/ 541020 h 714375"/>
                  <a:gd name="connsiteX36" fmla="*/ 319578 w 457200"/>
                  <a:gd name="connsiteY36" fmla="*/ 539115 h 714375"/>
                  <a:gd name="connsiteX37" fmla="*/ 398635 w 457200"/>
                  <a:gd name="connsiteY37" fmla="*/ 539115 h 714375"/>
                  <a:gd name="connsiteX38" fmla="*/ 401493 w 457200"/>
                  <a:gd name="connsiteY38" fmla="*/ 524828 h 714375"/>
                  <a:gd name="connsiteX39" fmla="*/ 340533 w 457200"/>
                  <a:gd name="connsiteY39" fmla="*/ 510540 h 714375"/>
                  <a:gd name="connsiteX40" fmla="*/ 319578 w 457200"/>
                  <a:gd name="connsiteY40" fmla="*/ 539115 h 714375"/>
                  <a:gd name="connsiteX41" fmla="*/ 59545 w 457200"/>
                  <a:gd name="connsiteY41" fmla="*/ 525780 h 714375"/>
                  <a:gd name="connsiteX42" fmla="*/ 63355 w 457200"/>
                  <a:gd name="connsiteY42" fmla="*/ 540068 h 714375"/>
                  <a:gd name="connsiteX43" fmla="*/ 141460 w 457200"/>
                  <a:gd name="connsiteY43" fmla="*/ 540068 h 714375"/>
                  <a:gd name="connsiteX44" fmla="*/ 119553 w 457200"/>
                  <a:gd name="connsiteY44" fmla="*/ 510540 h 714375"/>
                  <a:gd name="connsiteX45" fmla="*/ 59545 w 457200"/>
                  <a:gd name="connsiteY45" fmla="*/ 525780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57200" h="714375">
                    <a:moveTo>
                      <a:pt x="257665" y="320992"/>
                    </a:moveTo>
                    <a:cubicBezTo>
                      <a:pt x="329103" y="350520"/>
                      <a:pt x="365298" y="404813"/>
                      <a:pt x="375775" y="477203"/>
                    </a:cubicBezTo>
                    <a:cubicBezTo>
                      <a:pt x="457690" y="509588"/>
                      <a:pt x="463405" y="518160"/>
                      <a:pt x="463405" y="608648"/>
                    </a:cubicBezTo>
                    <a:cubicBezTo>
                      <a:pt x="463405" y="644843"/>
                      <a:pt x="463405" y="681038"/>
                      <a:pt x="463405" y="721043"/>
                    </a:cubicBezTo>
                    <a:cubicBezTo>
                      <a:pt x="309100" y="721043"/>
                      <a:pt x="157653" y="721043"/>
                      <a:pt x="1443" y="721043"/>
                    </a:cubicBezTo>
                    <a:cubicBezTo>
                      <a:pt x="1443" y="663893"/>
                      <a:pt x="-2367" y="605790"/>
                      <a:pt x="2395" y="548640"/>
                    </a:cubicBezTo>
                    <a:cubicBezTo>
                      <a:pt x="6205" y="504825"/>
                      <a:pt x="41448" y="486728"/>
                      <a:pt x="83358" y="483870"/>
                    </a:cubicBezTo>
                    <a:cubicBezTo>
                      <a:pt x="98598" y="417195"/>
                      <a:pt x="122410" y="359092"/>
                      <a:pt x="188133" y="327660"/>
                    </a:cubicBezTo>
                    <a:cubicBezTo>
                      <a:pt x="197658" y="322898"/>
                      <a:pt x="202420" y="301942"/>
                      <a:pt x="202420" y="287655"/>
                    </a:cubicBezTo>
                    <a:cubicBezTo>
                      <a:pt x="204325" y="216217"/>
                      <a:pt x="203373" y="144780"/>
                      <a:pt x="203373" y="73343"/>
                    </a:cubicBezTo>
                    <a:cubicBezTo>
                      <a:pt x="203373" y="61913"/>
                      <a:pt x="199563" y="49530"/>
                      <a:pt x="204325" y="40005"/>
                    </a:cubicBezTo>
                    <a:cubicBezTo>
                      <a:pt x="211945" y="25718"/>
                      <a:pt x="223375" y="13335"/>
                      <a:pt x="233853" y="0"/>
                    </a:cubicBezTo>
                    <a:cubicBezTo>
                      <a:pt x="241473" y="13335"/>
                      <a:pt x="255760" y="26670"/>
                      <a:pt x="256713" y="40005"/>
                    </a:cubicBezTo>
                    <a:cubicBezTo>
                      <a:pt x="258618" y="109538"/>
                      <a:pt x="257665" y="179070"/>
                      <a:pt x="257665" y="249555"/>
                    </a:cubicBezTo>
                    <a:cubicBezTo>
                      <a:pt x="257665" y="272415"/>
                      <a:pt x="257665" y="294323"/>
                      <a:pt x="257665" y="320992"/>
                    </a:cubicBezTo>
                    <a:close/>
                    <a:moveTo>
                      <a:pt x="301480" y="674370"/>
                    </a:moveTo>
                    <a:cubicBezTo>
                      <a:pt x="301480" y="635318"/>
                      <a:pt x="301480" y="600075"/>
                      <a:pt x="301480" y="566738"/>
                    </a:cubicBezTo>
                    <a:cubicBezTo>
                      <a:pt x="250998" y="566738"/>
                      <a:pt x="204325" y="566738"/>
                      <a:pt x="157653" y="566738"/>
                    </a:cubicBezTo>
                    <a:cubicBezTo>
                      <a:pt x="157653" y="604838"/>
                      <a:pt x="157653" y="638175"/>
                      <a:pt x="157653" y="674370"/>
                    </a:cubicBezTo>
                    <a:cubicBezTo>
                      <a:pt x="206230" y="674370"/>
                      <a:pt x="251950" y="674370"/>
                      <a:pt x="301480" y="674370"/>
                    </a:cubicBezTo>
                    <a:close/>
                    <a:moveTo>
                      <a:pt x="329103" y="564833"/>
                    </a:moveTo>
                    <a:cubicBezTo>
                      <a:pt x="329103" y="603885"/>
                      <a:pt x="329103" y="639128"/>
                      <a:pt x="329103" y="673418"/>
                    </a:cubicBezTo>
                    <a:cubicBezTo>
                      <a:pt x="355773" y="673418"/>
                      <a:pt x="378633" y="673418"/>
                      <a:pt x="402445" y="673418"/>
                    </a:cubicBezTo>
                    <a:cubicBezTo>
                      <a:pt x="402445" y="636270"/>
                      <a:pt x="402445" y="601028"/>
                      <a:pt x="402445" y="564833"/>
                    </a:cubicBezTo>
                    <a:cubicBezTo>
                      <a:pt x="376728" y="564833"/>
                      <a:pt x="354820" y="564833"/>
                      <a:pt x="329103" y="564833"/>
                    </a:cubicBezTo>
                    <a:close/>
                    <a:moveTo>
                      <a:pt x="61450" y="564833"/>
                    </a:moveTo>
                    <a:cubicBezTo>
                      <a:pt x="61450" y="603885"/>
                      <a:pt x="61450" y="639128"/>
                      <a:pt x="61450" y="673418"/>
                    </a:cubicBezTo>
                    <a:cubicBezTo>
                      <a:pt x="87168" y="673418"/>
                      <a:pt x="110028" y="673418"/>
                      <a:pt x="131935" y="673418"/>
                    </a:cubicBezTo>
                    <a:cubicBezTo>
                      <a:pt x="131935" y="635318"/>
                      <a:pt x="131935" y="601028"/>
                      <a:pt x="131935" y="564833"/>
                    </a:cubicBezTo>
                    <a:cubicBezTo>
                      <a:pt x="107170" y="564833"/>
                      <a:pt x="86215" y="564833"/>
                      <a:pt x="61450" y="564833"/>
                    </a:cubicBezTo>
                    <a:close/>
                    <a:moveTo>
                      <a:pt x="298623" y="541020"/>
                    </a:moveTo>
                    <a:cubicBezTo>
                      <a:pt x="300528" y="535305"/>
                      <a:pt x="303385" y="530543"/>
                      <a:pt x="305290" y="524828"/>
                    </a:cubicBezTo>
                    <a:cubicBezTo>
                      <a:pt x="273858" y="487680"/>
                      <a:pt x="225280" y="516255"/>
                      <a:pt x="186228" y="509588"/>
                    </a:cubicBezTo>
                    <a:cubicBezTo>
                      <a:pt x="175750" y="507683"/>
                      <a:pt x="163368" y="521017"/>
                      <a:pt x="151938" y="527685"/>
                    </a:cubicBezTo>
                    <a:cubicBezTo>
                      <a:pt x="153843" y="532448"/>
                      <a:pt x="155748" y="536258"/>
                      <a:pt x="158605" y="541020"/>
                    </a:cubicBezTo>
                    <a:cubicBezTo>
                      <a:pt x="205278" y="541020"/>
                      <a:pt x="251950" y="541020"/>
                      <a:pt x="298623" y="541020"/>
                    </a:cubicBezTo>
                    <a:close/>
                    <a:moveTo>
                      <a:pt x="319578" y="539115"/>
                    </a:moveTo>
                    <a:cubicBezTo>
                      <a:pt x="353868" y="539115"/>
                      <a:pt x="376728" y="539115"/>
                      <a:pt x="398635" y="539115"/>
                    </a:cubicBezTo>
                    <a:cubicBezTo>
                      <a:pt x="399588" y="534353"/>
                      <a:pt x="400540" y="529590"/>
                      <a:pt x="401493" y="524828"/>
                    </a:cubicBezTo>
                    <a:cubicBezTo>
                      <a:pt x="381490" y="520065"/>
                      <a:pt x="361488" y="512445"/>
                      <a:pt x="340533" y="510540"/>
                    </a:cubicBezTo>
                    <a:cubicBezTo>
                      <a:pt x="334818" y="509588"/>
                      <a:pt x="328150" y="525780"/>
                      <a:pt x="319578" y="539115"/>
                    </a:cubicBezTo>
                    <a:close/>
                    <a:moveTo>
                      <a:pt x="59545" y="525780"/>
                    </a:moveTo>
                    <a:cubicBezTo>
                      <a:pt x="60498" y="530543"/>
                      <a:pt x="62403" y="535305"/>
                      <a:pt x="63355" y="540068"/>
                    </a:cubicBezTo>
                    <a:cubicBezTo>
                      <a:pt x="86215" y="540068"/>
                      <a:pt x="109075" y="540068"/>
                      <a:pt x="141460" y="540068"/>
                    </a:cubicBezTo>
                    <a:cubicBezTo>
                      <a:pt x="130983" y="525780"/>
                      <a:pt x="124315" y="509588"/>
                      <a:pt x="119553" y="510540"/>
                    </a:cubicBezTo>
                    <a:cubicBezTo>
                      <a:pt x="99550" y="512445"/>
                      <a:pt x="79548" y="520065"/>
                      <a:pt x="59545" y="525780"/>
                    </a:cubicBezTo>
                    <a:close/>
                  </a:path>
                </a:pathLst>
              </a:custGeom>
              <a:solidFill>
                <a:schemeClr val="accent1"/>
              </a:solidFill>
              <a:ln w="9525" cap="flat">
                <a:noFill/>
                <a:prstDash val="solid"/>
                <a:miter/>
              </a:ln>
            </p:spPr>
            <p:txBody>
              <a:bodyPr rtlCol="0" anchor="ctr"/>
              <a:lstStyle/>
              <a:p>
                <a:endParaRPr lang="en-US"/>
              </a:p>
            </p:txBody>
          </p:sp>
          <p:sp>
            <p:nvSpPr>
              <p:cNvPr id="31" name="Freeform: Shape 30">
                <a:extLst>
                  <a:ext uri="{FF2B5EF4-FFF2-40B4-BE49-F238E27FC236}">
                    <a16:creationId xmlns="" xmlns:a16="http://schemas.microsoft.com/office/drawing/2014/main" id="{4461E6A8-3721-4E88-A8B9-3DCA9AEF72D7}"/>
                  </a:ext>
                </a:extLst>
              </p:cNvPr>
              <p:cNvSpPr/>
              <p:nvPr/>
            </p:nvSpPr>
            <p:spPr>
              <a:xfrm>
                <a:off x="5726496" y="2777490"/>
                <a:ext cx="576129" cy="104775"/>
              </a:xfrm>
              <a:custGeom>
                <a:avLst/>
                <a:gdLst>
                  <a:gd name="connsiteX0" fmla="*/ 320040 w 647700"/>
                  <a:gd name="connsiteY0" fmla="*/ 111443 h 104775"/>
                  <a:gd name="connsiteX1" fmla="*/ 58102 w 647700"/>
                  <a:gd name="connsiteY1" fmla="*/ 111443 h 104775"/>
                  <a:gd name="connsiteX2" fmla="*/ 0 w 647700"/>
                  <a:gd name="connsiteY2" fmla="*/ 62865 h 104775"/>
                  <a:gd name="connsiteX3" fmla="*/ 55245 w 647700"/>
                  <a:gd name="connsiteY3" fmla="*/ 0 h 104775"/>
                  <a:gd name="connsiteX4" fmla="*/ 598170 w 647700"/>
                  <a:gd name="connsiteY4" fmla="*/ 0 h 104775"/>
                  <a:gd name="connsiteX5" fmla="*/ 655320 w 647700"/>
                  <a:gd name="connsiteY5" fmla="*/ 56198 h 104775"/>
                  <a:gd name="connsiteX6" fmla="*/ 596265 w 647700"/>
                  <a:gd name="connsiteY6" fmla="*/ 111443 h 104775"/>
                  <a:gd name="connsiteX7" fmla="*/ 320040 w 647700"/>
                  <a:gd name="connsiteY7" fmla="*/ 111443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700" h="104775">
                    <a:moveTo>
                      <a:pt x="320040" y="111443"/>
                    </a:moveTo>
                    <a:cubicBezTo>
                      <a:pt x="232410" y="111443"/>
                      <a:pt x="145732" y="111443"/>
                      <a:pt x="58102" y="111443"/>
                    </a:cubicBezTo>
                    <a:cubicBezTo>
                      <a:pt x="23813" y="111443"/>
                      <a:pt x="0" y="105727"/>
                      <a:pt x="0" y="62865"/>
                    </a:cubicBezTo>
                    <a:cubicBezTo>
                      <a:pt x="0" y="21907"/>
                      <a:pt x="9525" y="0"/>
                      <a:pt x="55245" y="0"/>
                    </a:cubicBezTo>
                    <a:cubicBezTo>
                      <a:pt x="236220" y="952"/>
                      <a:pt x="417195" y="952"/>
                      <a:pt x="598170" y="0"/>
                    </a:cubicBezTo>
                    <a:cubicBezTo>
                      <a:pt x="638175" y="0"/>
                      <a:pt x="656272" y="16193"/>
                      <a:pt x="655320" y="56198"/>
                    </a:cubicBezTo>
                    <a:cubicBezTo>
                      <a:pt x="655320" y="97155"/>
                      <a:pt x="637222" y="112395"/>
                      <a:pt x="596265" y="111443"/>
                    </a:cubicBezTo>
                    <a:cubicBezTo>
                      <a:pt x="503872" y="110490"/>
                      <a:pt x="412432" y="111443"/>
                      <a:pt x="320040" y="111443"/>
                    </a:cubicBezTo>
                    <a:close/>
                  </a:path>
                </a:pathLst>
              </a:custGeom>
              <a:solidFill>
                <a:schemeClr val="accent1"/>
              </a:solidFill>
              <a:ln w="9525" cap="flat">
                <a:noFill/>
                <a:prstDash val="solid"/>
                <a:miter/>
              </a:ln>
            </p:spPr>
            <p:txBody>
              <a:bodyPr rtlCol="0" anchor="ctr"/>
              <a:lstStyle/>
              <a:p>
                <a:endParaRPr lang="en-US" dirty="0"/>
              </a:p>
            </p:txBody>
          </p:sp>
        </p:grpSp>
        <p:grpSp>
          <p:nvGrpSpPr>
            <p:cNvPr id="32" name="Group 31">
              <a:extLst>
                <a:ext uri="{FF2B5EF4-FFF2-40B4-BE49-F238E27FC236}">
                  <a16:creationId xmlns="" xmlns:a16="http://schemas.microsoft.com/office/drawing/2014/main" id="{3FF05CF7-08EE-4757-954B-2ED3846C97CA}"/>
                </a:ext>
              </a:extLst>
            </p:cNvPr>
            <p:cNvGrpSpPr/>
            <p:nvPr/>
          </p:nvGrpSpPr>
          <p:grpSpPr>
            <a:xfrm>
              <a:off x="7455169" y="2436784"/>
              <a:ext cx="594120" cy="1658094"/>
              <a:chOff x="2658427" y="1624965"/>
              <a:chExt cx="1247775" cy="3482340"/>
            </a:xfrm>
            <a:solidFill>
              <a:schemeClr val="accent3"/>
            </a:solidFill>
          </p:grpSpPr>
          <p:sp>
            <p:nvSpPr>
              <p:cNvPr id="33" name="Freeform: Shape 32">
                <a:extLst>
                  <a:ext uri="{FF2B5EF4-FFF2-40B4-BE49-F238E27FC236}">
                    <a16:creationId xmlns="" xmlns:a16="http://schemas.microsoft.com/office/drawing/2014/main" id="{823D442D-AF56-41A9-85FD-A8FDC4446898}"/>
                  </a:ext>
                </a:extLst>
              </p:cNvPr>
              <p:cNvSpPr/>
              <p:nvPr/>
            </p:nvSpPr>
            <p:spPr>
              <a:xfrm>
                <a:off x="2658427" y="2545080"/>
                <a:ext cx="1247775" cy="2562225"/>
              </a:xfrm>
              <a:custGeom>
                <a:avLst/>
                <a:gdLst>
                  <a:gd name="connsiteX0" fmla="*/ 977265 w 1247775"/>
                  <a:gd name="connsiteY0" fmla="*/ 30480 h 2562225"/>
                  <a:gd name="connsiteX1" fmla="*/ 978218 w 1247775"/>
                  <a:gd name="connsiteY1" fmla="*/ 540068 h 2562225"/>
                  <a:gd name="connsiteX2" fmla="*/ 1256348 w 1247775"/>
                  <a:gd name="connsiteY2" fmla="*/ 540068 h 2562225"/>
                  <a:gd name="connsiteX3" fmla="*/ 1256348 w 1247775"/>
                  <a:gd name="connsiteY3" fmla="*/ 616268 h 2562225"/>
                  <a:gd name="connsiteX4" fmla="*/ 980123 w 1247775"/>
                  <a:gd name="connsiteY4" fmla="*/ 616268 h 2562225"/>
                  <a:gd name="connsiteX5" fmla="*/ 980123 w 1247775"/>
                  <a:gd name="connsiteY5" fmla="*/ 2566035 h 2562225"/>
                  <a:gd name="connsiteX6" fmla="*/ 288608 w 1247775"/>
                  <a:gd name="connsiteY6" fmla="*/ 2566035 h 2562225"/>
                  <a:gd name="connsiteX7" fmla="*/ 288608 w 1247775"/>
                  <a:gd name="connsiteY7" fmla="*/ 618173 h 2562225"/>
                  <a:gd name="connsiteX8" fmla="*/ 0 w 1247775"/>
                  <a:gd name="connsiteY8" fmla="*/ 618173 h 2562225"/>
                  <a:gd name="connsiteX9" fmla="*/ 0 w 1247775"/>
                  <a:gd name="connsiteY9" fmla="*/ 542925 h 2562225"/>
                  <a:gd name="connsiteX10" fmla="*/ 285750 w 1247775"/>
                  <a:gd name="connsiteY10" fmla="*/ 542925 h 2562225"/>
                  <a:gd name="connsiteX11" fmla="*/ 285750 w 1247775"/>
                  <a:gd name="connsiteY11" fmla="*/ 38100 h 2562225"/>
                  <a:gd name="connsiteX12" fmla="*/ 212408 w 1247775"/>
                  <a:gd name="connsiteY12" fmla="*/ 6668 h 2562225"/>
                  <a:gd name="connsiteX13" fmla="*/ 214313 w 1247775"/>
                  <a:gd name="connsiteY13" fmla="*/ 0 h 2562225"/>
                  <a:gd name="connsiteX14" fmla="*/ 1042988 w 1247775"/>
                  <a:gd name="connsiteY14" fmla="*/ 0 h 2562225"/>
                  <a:gd name="connsiteX15" fmla="*/ 977265 w 1247775"/>
                  <a:gd name="connsiteY15" fmla="*/ 30480 h 2562225"/>
                  <a:gd name="connsiteX16" fmla="*/ 776288 w 1247775"/>
                  <a:gd name="connsiteY16" fmla="*/ 1668780 h 2562225"/>
                  <a:gd name="connsiteX17" fmla="*/ 776288 w 1247775"/>
                  <a:gd name="connsiteY17" fmla="*/ 1463993 h 2562225"/>
                  <a:gd name="connsiteX18" fmla="*/ 667703 w 1247775"/>
                  <a:gd name="connsiteY18" fmla="*/ 1463993 h 2562225"/>
                  <a:gd name="connsiteX19" fmla="*/ 667703 w 1247775"/>
                  <a:gd name="connsiteY19" fmla="*/ 1668780 h 2562225"/>
                  <a:gd name="connsiteX20" fmla="*/ 776288 w 1247775"/>
                  <a:gd name="connsiteY20" fmla="*/ 1668780 h 2562225"/>
                  <a:gd name="connsiteX21" fmla="*/ 452438 w 1247775"/>
                  <a:gd name="connsiteY21" fmla="*/ 1667827 h 2562225"/>
                  <a:gd name="connsiteX22" fmla="*/ 452438 w 1247775"/>
                  <a:gd name="connsiteY22" fmla="*/ 1463993 h 2562225"/>
                  <a:gd name="connsiteX23" fmla="*/ 343853 w 1247775"/>
                  <a:gd name="connsiteY23" fmla="*/ 1463993 h 2562225"/>
                  <a:gd name="connsiteX24" fmla="*/ 343853 w 1247775"/>
                  <a:gd name="connsiteY24" fmla="*/ 1667827 h 2562225"/>
                  <a:gd name="connsiteX25" fmla="*/ 452438 w 1247775"/>
                  <a:gd name="connsiteY25" fmla="*/ 1667827 h 2562225"/>
                  <a:gd name="connsiteX26" fmla="*/ 495300 w 1247775"/>
                  <a:gd name="connsiteY26" fmla="*/ 1463040 h 2562225"/>
                  <a:gd name="connsiteX27" fmla="*/ 495300 w 1247775"/>
                  <a:gd name="connsiteY27" fmla="*/ 1668780 h 2562225"/>
                  <a:gd name="connsiteX28" fmla="*/ 603885 w 1247775"/>
                  <a:gd name="connsiteY28" fmla="*/ 1668780 h 2562225"/>
                  <a:gd name="connsiteX29" fmla="*/ 603885 w 1247775"/>
                  <a:gd name="connsiteY29" fmla="*/ 1463040 h 2562225"/>
                  <a:gd name="connsiteX30" fmla="*/ 495300 w 1247775"/>
                  <a:gd name="connsiteY30" fmla="*/ 1463040 h 2562225"/>
                  <a:gd name="connsiteX31" fmla="*/ 927735 w 1247775"/>
                  <a:gd name="connsiteY31" fmla="*/ 1668780 h 2562225"/>
                  <a:gd name="connsiteX32" fmla="*/ 927735 w 1247775"/>
                  <a:gd name="connsiteY32" fmla="*/ 1463993 h 2562225"/>
                  <a:gd name="connsiteX33" fmla="*/ 819150 w 1247775"/>
                  <a:gd name="connsiteY33" fmla="*/ 1463993 h 2562225"/>
                  <a:gd name="connsiteX34" fmla="*/ 819150 w 1247775"/>
                  <a:gd name="connsiteY34" fmla="*/ 1668780 h 2562225"/>
                  <a:gd name="connsiteX35" fmla="*/ 927735 w 1247775"/>
                  <a:gd name="connsiteY35" fmla="*/ 1668780 h 2562225"/>
                  <a:gd name="connsiteX36" fmla="*/ 817245 w 1247775"/>
                  <a:gd name="connsiteY36" fmla="*/ 1068705 h 2562225"/>
                  <a:gd name="connsiteX37" fmla="*/ 817245 w 1247775"/>
                  <a:gd name="connsiteY37" fmla="*/ 1275398 h 2562225"/>
                  <a:gd name="connsiteX38" fmla="*/ 927735 w 1247775"/>
                  <a:gd name="connsiteY38" fmla="*/ 1275398 h 2562225"/>
                  <a:gd name="connsiteX39" fmla="*/ 927735 w 1247775"/>
                  <a:gd name="connsiteY39" fmla="*/ 1068705 h 2562225"/>
                  <a:gd name="connsiteX40" fmla="*/ 817245 w 1247775"/>
                  <a:gd name="connsiteY40" fmla="*/ 1068705 h 2562225"/>
                  <a:gd name="connsiteX41" fmla="*/ 777240 w 1247775"/>
                  <a:gd name="connsiteY41" fmla="*/ 1276350 h 2562225"/>
                  <a:gd name="connsiteX42" fmla="*/ 777240 w 1247775"/>
                  <a:gd name="connsiteY42" fmla="*/ 1070610 h 2562225"/>
                  <a:gd name="connsiteX43" fmla="*/ 667703 w 1247775"/>
                  <a:gd name="connsiteY43" fmla="*/ 1070610 h 2562225"/>
                  <a:gd name="connsiteX44" fmla="*/ 667703 w 1247775"/>
                  <a:gd name="connsiteY44" fmla="*/ 1276350 h 2562225"/>
                  <a:gd name="connsiteX45" fmla="*/ 777240 w 1247775"/>
                  <a:gd name="connsiteY45" fmla="*/ 1276350 h 2562225"/>
                  <a:gd name="connsiteX46" fmla="*/ 493395 w 1247775"/>
                  <a:gd name="connsiteY46" fmla="*/ 1067753 h 2562225"/>
                  <a:gd name="connsiteX47" fmla="*/ 493395 w 1247775"/>
                  <a:gd name="connsiteY47" fmla="*/ 1275398 h 2562225"/>
                  <a:gd name="connsiteX48" fmla="*/ 602932 w 1247775"/>
                  <a:gd name="connsiteY48" fmla="*/ 1275398 h 2562225"/>
                  <a:gd name="connsiteX49" fmla="*/ 602932 w 1247775"/>
                  <a:gd name="connsiteY49" fmla="*/ 1067753 h 2562225"/>
                  <a:gd name="connsiteX50" fmla="*/ 493395 w 1247775"/>
                  <a:gd name="connsiteY50" fmla="*/ 1067753 h 2562225"/>
                  <a:gd name="connsiteX51" fmla="*/ 452438 w 1247775"/>
                  <a:gd name="connsiteY51" fmla="*/ 1275398 h 2562225"/>
                  <a:gd name="connsiteX52" fmla="*/ 452438 w 1247775"/>
                  <a:gd name="connsiteY52" fmla="*/ 1068705 h 2562225"/>
                  <a:gd name="connsiteX53" fmla="*/ 343853 w 1247775"/>
                  <a:gd name="connsiteY53" fmla="*/ 1068705 h 2562225"/>
                  <a:gd name="connsiteX54" fmla="*/ 343853 w 1247775"/>
                  <a:gd name="connsiteY54" fmla="*/ 1275398 h 2562225"/>
                  <a:gd name="connsiteX55" fmla="*/ 452438 w 1247775"/>
                  <a:gd name="connsiteY55" fmla="*/ 1275398 h 2562225"/>
                  <a:gd name="connsiteX56" fmla="*/ 776288 w 1247775"/>
                  <a:gd name="connsiteY56" fmla="*/ 490538 h 2562225"/>
                  <a:gd name="connsiteX57" fmla="*/ 776288 w 1247775"/>
                  <a:gd name="connsiteY57" fmla="*/ 287655 h 2562225"/>
                  <a:gd name="connsiteX58" fmla="*/ 667703 w 1247775"/>
                  <a:gd name="connsiteY58" fmla="*/ 287655 h 2562225"/>
                  <a:gd name="connsiteX59" fmla="*/ 667703 w 1247775"/>
                  <a:gd name="connsiteY59" fmla="*/ 490538 h 2562225"/>
                  <a:gd name="connsiteX60" fmla="*/ 776288 w 1247775"/>
                  <a:gd name="connsiteY60" fmla="*/ 490538 h 2562225"/>
                  <a:gd name="connsiteX61" fmla="*/ 819150 w 1247775"/>
                  <a:gd name="connsiteY61" fmla="*/ 286703 h 2562225"/>
                  <a:gd name="connsiteX62" fmla="*/ 819150 w 1247775"/>
                  <a:gd name="connsiteY62" fmla="*/ 490538 h 2562225"/>
                  <a:gd name="connsiteX63" fmla="*/ 927735 w 1247775"/>
                  <a:gd name="connsiteY63" fmla="*/ 490538 h 2562225"/>
                  <a:gd name="connsiteX64" fmla="*/ 927735 w 1247775"/>
                  <a:gd name="connsiteY64" fmla="*/ 286703 h 2562225"/>
                  <a:gd name="connsiteX65" fmla="*/ 819150 w 1247775"/>
                  <a:gd name="connsiteY65" fmla="*/ 286703 h 2562225"/>
                  <a:gd name="connsiteX66" fmla="*/ 342900 w 1247775"/>
                  <a:gd name="connsiteY66" fmla="*/ 490538 h 2562225"/>
                  <a:gd name="connsiteX67" fmla="*/ 452438 w 1247775"/>
                  <a:gd name="connsiteY67" fmla="*/ 490538 h 2562225"/>
                  <a:gd name="connsiteX68" fmla="*/ 452438 w 1247775"/>
                  <a:gd name="connsiteY68" fmla="*/ 288608 h 2562225"/>
                  <a:gd name="connsiteX69" fmla="*/ 342900 w 1247775"/>
                  <a:gd name="connsiteY69" fmla="*/ 288608 h 2562225"/>
                  <a:gd name="connsiteX70" fmla="*/ 342900 w 1247775"/>
                  <a:gd name="connsiteY70" fmla="*/ 490538 h 2562225"/>
                  <a:gd name="connsiteX71" fmla="*/ 818198 w 1247775"/>
                  <a:gd name="connsiteY71" fmla="*/ 678180 h 2562225"/>
                  <a:gd name="connsiteX72" fmla="*/ 818198 w 1247775"/>
                  <a:gd name="connsiteY72" fmla="*/ 881063 h 2562225"/>
                  <a:gd name="connsiteX73" fmla="*/ 926782 w 1247775"/>
                  <a:gd name="connsiteY73" fmla="*/ 881063 h 2562225"/>
                  <a:gd name="connsiteX74" fmla="*/ 926782 w 1247775"/>
                  <a:gd name="connsiteY74" fmla="*/ 678180 h 2562225"/>
                  <a:gd name="connsiteX75" fmla="*/ 818198 w 1247775"/>
                  <a:gd name="connsiteY75" fmla="*/ 678180 h 2562225"/>
                  <a:gd name="connsiteX76" fmla="*/ 603885 w 1247775"/>
                  <a:gd name="connsiteY76" fmla="*/ 490538 h 2562225"/>
                  <a:gd name="connsiteX77" fmla="*/ 603885 w 1247775"/>
                  <a:gd name="connsiteY77" fmla="*/ 288608 h 2562225"/>
                  <a:gd name="connsiteX78" fmla="*/ 495300 w 1247775"/>
                  <a:gd name="connsiteY78" fmla="*/ 288608 h 2562225"/>
                  <a:gd name="connsiteX79" fmla="*/ 495300 w 1247775"/>
                  <a:gd name="connsiteY79" fmla="*/ 490538 h 2562225"/>
                  <a:gd name="connsiteX80" fmla="*/ 603885 w 1247775"/>
                  <a:gd name="connsiteY80" fmla="*/ 490538 h 2562225"/>
                  <a:gd name="connsiteX81" fmla="*/ 775335 w 1247775"/>
                  <a:gd name="connsiteY81" fmla="*/ 881063 h 2562225"/>
                  <a:gd name="connsiteX82" fmla="*/ 775335 w 1247775"/>
                  <a:gd name="connsiteY82" fmla="*/ 678180 h 2562225"/>
                  <a:gd name="connsiteX83" fmla="*/ 666750 w 1247775"/>
                  <a:gd name="connsiteY83" fmla="*/ 678180 h 2562225"/>
                  <a:gd name="connsiteX84" fmla="*/ 666750 w 1247775"/>
                  <a:gd name="connsiteY84" fmla="*/ 881063 h 2562225"/>
                  <a:gd name="connsiteX85" fmla="*/ 775335 w 1247775"/>
                  <a:gd name="connsiteY85" fmla="*/ 881063 h 2562225"/>
                  <a:gd name="connsiteX86" fmla="*/ 494348 w 1247775"/>
                  <a:gd name="connsiteY86" fmla="*/ 678180 h 2562225"/>
                  <a:gd name="connsiteX87" fmla="*/ 494348 w 1247775"/>
                  <a:gd name="connsiteY87" fmla="*/ 880110 h 2562225"/>
                  <a:gd name="connsiteX88" fmla="*/ 602932 w 1247775"/>
                  <a:gd name="connsiteY88" fmla="*/ 880110 h 2562225"/>
                  <a:gd name="connsiteX89" fmla="*/ 602932 w 1247775"/>
                  <a:gd name="connsiteY89" fmla="*/ 678180 h 2562225"/>
                  <a:gd name="connsiteX90" fmla="*/ 494348 w 1247775"/>
                  <a:gd name="connsiteY90" fmla="*/ 678180 h 2562225"/>
                  <a:gd name="connsiteX91" fmla="*/ 451485 w 1247775"/>
                  <a:gd name="connsiteY91" fmla="*/ 882015 h 2562225"/>
                  <a:gd name="connsiteX92" fmla="*/ 451485 w 1247775"/>
                  <a:gd name="connsiteY92" fmla="*/ 679133 h 2562225"/>
                  <a:gd name="connsiteX93" fmla="*/ 344805 w 1247775"/>
                  <a:gd name="connsiteY93" fmla="*/ 679133 h 2562225"/>
                  <a:gd name="connsiteX94" fmla="*/ 344805 w 1247775"/>
                  <a:gd name="connsiteY94" fmla="*/ 882015 h 2562225"/>
                  <a:gd name="connsiteX95" fmla="*/ 451485 w 1247775"/>
                  <a:gd name="connsiteY95" fmla="*/ 882015 h 2562225"/>
                  <a:gd name="connsiteX96" fmla="*/ 820103 w 1247775"/>
                  <a:gd name="connsiteY96" fmla="*/ 161925 h 2562225"/>
                  <a:gd name="connsiteX97" fmla="*/ 820103 w 1247775"/>
                  <a:gd name="connsiteY97" fmla="*/ 247650 h 2562225"/>
                  <a:gd name="connsiteX98" fmla="*/ 927735 w 1247775"/>
                  <a:gd name="connsiteY98" fmla="*/ 247650 h 2562225"/>
                  <a:gd name="connsiteX99" fmla="*/ 820103 w 1247775"/>
                  <a:gd name="connsiteY99" fmla="*/ 161925 h 2562225"/>
                  <a:gd name="connsiteX100" fmla="*/ 777240 w 1247775"/>
                  <a:gd name="connsiteY100" fmla="*/ 160973 h 2562225"/>
                  <a:gd name="connsiteX101" fmla="*/ 671513 w 1247775"/>
                  <a:gd name="connsiteY101" fmla="*/ 250508 h 2562225"/>
                  <a:gd name="connsiteX102" fmla="*/ 721995 w 1247775"/>
                  <a:gd name="connsiteY102" fmla="*/ 250508 h 2562225"/>
                  <a:gd name="connsiteX103" fmla="*/ 776288 w 1247775"/>
                  <a:gd name="connsiteY103" fmla="*/ 250508 h 2562225"/>
                  <a:gd name="connsiteX104" fmla="*/ 777240 w 1247775"/>
                  <a:gd name="connsiteY104" fmla="*/ 160973 h 2562225"/>
                  <a:gd name="connsiteX105" fmla="*/ 603885 w 1247775"/>
                  <a:gd name="connsiteY105" fmla="*/ 248603 h 2562225"/>
                  <a:gd name="connsiteX106" fmla="*/ 495300 w 1247775"/>
                  <a:gd name="connsiteY106" fmla="*/ 165735 h 2562225"/>
                  <a:gd name="connsiteX107" fmla="*/ 495300 w 1247775"/>
                  <a:gd name="connsiteY107" fmla="*/ 248603 h 2562225"/>
                  <a:gd name="connsiteX108" fmla="*/ 603885 w 1247775"/>
                  <a:gd name="connsiteY108" fmla="*/ 248603 h 2562225"/>
                  <a:gd name="connsiteX109" fmla="*/ 453390 w 1247775"/>
                  <a:gd name="connsiteY109" fmla="*/ 162878 h 2562225"/>
                  <a:gd name="connsiteX110" fmla="*/ 345758 w 1247775"/>
                  <a:gd name="connsiteY110" fmla="*/ 250508 h 2562225"/>
                  <a:gd name="connsiteX111" fmla="*/ 415290 w 1247775"/>
                  <a:gd name="connsiteY111" fmla="*/ 250508 h 2562225"/>
                  <a:gd name="connsiteX112" fmla="*/ 453390 w 1247775"/>
                  <a:gd name="connsiteY112" fmla="*/ 247650 h 2562225"/>
                  <a:gd name="connsiteX113" fmla="*/ 453390 w 1247775"/>
                  <a:gd name="connsiteY113" fmla="*/ 162878 h 2562225"/>
                  <a:gd name="connsiteX114" fmla="*/ 495300 w 1247775"/>
                  <a:gd name="connsiteY114" fmla="*/ 555308 h 2562225"/>
                  <a:gd name="connsiteX115" fmla="*/ 495300 w 1247775"/>
                  <a:gd name="connsiteY115" fmla="*/ 642938 h 2562225"/>
                  <a:gd name="connsiteX116" fmla="*/ 550545 w 1247775"/>
                  <a:gd name="connsiteY116" fmla="*/ 642938 h 2562225"/>
                  <a:gd name="connsiteX117" fmla="*/ 603885 w 1247775"/>
                  <a:gd name="connsiteY117" fmla="*/ 642938 h 2562225"/>
                  <a:gd name="connsiteX118" fmla="*/ 495300 w 1247775"/>
                  <a:gd name="connsiteY118" fmla="*/ 555308 h 2562225"/>
                  <a:gd name="connsiteX119" fmla="*/ 925830 w 1247775"/>
                  <a:gd name="connsiteY119" fmla="*/ 641033 h 2562225"/>
                  <a:gd name="connsiteX120" fmla="*/ 819150 w 1247775"/>
                  <a:gd name="connsiteY120" fmla="*/ 557213 h 2562225"/>
                  <a:gd name="connsiteX121" fmla="*/ 819150 w 1247775"/>
                  <a:gd name="connsiteY121" fmla="*/ 641033 h 2562225"/>
                  <a:gd name="connsiteX122" fmla="*/ 925830 w 1247775"/>
                  <a:gd name="connsiteY122" fmla="*/ 641033 h 2562225"/>
                  <a:gd name="connsiteX123" fmla="*/ 343853 w 1247775"/>
                  <a:gd name="connsiteY123" fmla="*/ 641033 h 2562225"/>
                  <a:gd name="connsiteX124" fmla="*/ 453390 w 1247775"/>
                  <a:gd name="connsiteY124" fmla="*/ 641033 h 2562225"/>
                  <a:gd name="connsiteX125" fmla="*/ 455295 w 1247775"/>
                  <a:gd name="connsiteY125" fmla="*/ 597218 h 2562225"/>
                  <a:gd name="connsiteX126" fmla="*/ 455295 w 1247775"/>
                  <a:gd name="connsiteY126" fmla="*/ 556260 h 2562225"/>
                  <a:gd name="connsiteX127" fmla="*/ 343853 w 1247775"/>
                  <a:gd name="connsiteY127" fmla="*/ 641033 h 2562225"/>
                  <a:gd name="connsiteX128" fmla="*/ 777240 w 1247775"/>
                  <a:gd name="connsiteY128" fmla="*/ 555308 h 2562225"/>
                  <a:gd name="connsiteX129" fmla="*/ 668655 w 1247775"/>
                  <a:gd name="connsiteY129" fmla="*/ 642938 h 2562225"/>
                  <a:gd name="connsiteX130" fmla="*/ 729615 w 1247775"/>
                  <a:gd name="connsiteY130" fmla="*/ 642938 h 2562225"/>
                  <a:gd name="connsiteX131" fmla="*/ 778193 w 1247775"/>
                  <a:gd name="connsiteY131" fmla="*/ 642938 h 2562225"/>
                  <a:gd name="connsiteX132" fmla="*/ 777240 w 1247775"/>
                  <a:gd name="connsiteY132" fmla="*/ 555308 h 2562225"/>
                  <a:gd name="connsiteX133" fmla="*/ 454343 w 1247775"/>
                  <a:gd name="connsiteY133" fmla="*/ 944880 h 2562225"/>
                  <a:gd name="connsiteX134" fmla="*/ 343853 w 1247775"/>
                  <a:gd name="connsiteY134" fmla="*/ 1030605 h 2562225"/>
                  <a:gd name="connsiteX135" fmla="*/ 454343 w 1247775"/>
                  <a:gd name="connsiteY135" fmla="*/ 1030605 h 2562225"/>
                  <a:gd name="connsiteX136" fmla="*/ 454343 w 1247775"/>
                  <a:gd name="connsiteY136" fmla="*/ 944880 h 2562225"/>
                  <a:gd name="connsiteX137" fmla="*/ 667703 w 1247775"/>
                  <a:gd name="connsiteY137" fmla="*/ 1032510 h 2562225"/>
                  <a:gd name="connsiteX138" fmla="*/ 776288 w 1247775"/>
                  <a:gd name="connsiteY138" fmla="*/ 1032510 h 2562225"/>
                  <a:gd name="connsiteX139" fmla="*/ 776288 w 1247775"/>
                  <a:gd name="connsiteY139" fmla="*/ 944880 h 2562225"/>
                  <a:gd name="connsiteX140" fmla="*/ 667703 w 1247775"/>
                  <a:gd name="connsiteY140" fmla="*/ 1032510 h 2562225"/>
                  <a:gd name="connsiteX141" fmla="*/ 927735 w 1247775"/>
                  <a:gd name="connsiteY141" fmla="*/ 1032510 h 2562225"/>
                  <a:gd name="connsiteX142" fmla="*/ 818198 w 1247775"/>
                  <a:gd name="connsiteY142" fmla="*/ 948690 h 2562225"/>
                  <a:gd name="connsiteX143" fmla="*/ 818198 w 1247775"/>
                  <a:gd name="connsiteY143" fmla="*/ 1032510 h 2562225"/>
                  <a:gd name="connsiteX144" fmla="*/ 927735 w 1247775"/>
                  <a:gd name="connsiteY144" fmla="*/ 1032510 h 2562225"/>
                  <a:gd name="connsiteX145" fmla="*/ 604838 w 1247775"/>
                  <a:gd name="connsiteY145" fmla="*/ 1032510 h 2562225"/>
                  <a:gd name="connsiteX146" fmla="*/ 493395 w 1247775"/>
                  <a:gd name="connsiteY146" fmla="*/ 947738 h 2562225"/>
                  <a:gd name="connsiteX147" fmla="*/ 493395 w 1247775"/>
                  <a:gd name="connsiteY147" fmla="*/ 1032510 h 2562225"/>
                  <a:gd name="connsiteX148" fmla="*/ 604838 w 1247775"/>
                  <a:gd name="connsiteY148" fmla="*/ 1032510 h 2562225"/>
                  <a:gd name="connsiteX149" fmla="*/ 777240 w 1247775"/>
                  <a:gd name="connsiteY149" fmla="*/ 1335405 h 2562225"/>
                  <a:gd name="connsiteX150" fmla="*/ 667703 w 1247775"/>
                  <a:gd name="connsiteY150" fmla="*/ 1423988 h 2562225"/>
                  <a:gd name="connsiteX151" fmla="*/ 777240 w 1247775"/>
                  <a:gd name="connsiteY151" fmla="*/ 1423988 h 2562225"/>
                  <a:gd name="connsiteX152" fmla="*/ 777240 w 1247775"/>
                  <a:gd name="connsiteY152" fmla="*/ 1335405 h 2562225"/>
                  <a:gd name="connsiteX153" fmla="*/ 604838 w 1247775"/>
                  <a:gd name="connsiteY153" fmla="*/ 1423988 h 2562225"/>
                  <a:gd name="connsiteX154" fmla="*/ 494348 w 1247775"/>
                  <a:gd name="connsiteY154" fmla="*/ 1340168 h 2562225"/>
                  <a:gd name="connsiteX155" fmla="*/ 494348 w 1247775"/>
                  <a:gd name="connsiteY155" fmla="*/ 1423988 h 2562225"/>
                  <a:gd name="connsiteX156" fmla="*/ 604838 w 1247775"/>
                  <a:gd name="connsiteY156" fmla="*/ 1423988 h 2562225"/>
                  <a:gd name="connsiteX157" fmla="*/ 453390 w 1247775"/>
                  <a:gd name="connsiteY157" fmla="*/ 1337310 h 2562225"/>
                  <a:gd name="connsiteX158" fmla="*/ 346710 w 1247775"/>
                  <a:gd name="connsiteY158" fmla="*/ 1423035 h 2562225"/>
                  <a:gd name="connsiteX159" fmla="*/ 453390 w 1247775"/>
                  <a:gd name="connsiteY159" fmla="*/ 1423035 h 2562225"/>
                  <a:gd name="connsiteX160" fmla="*/ 453390 w 1247775"/>
                  <a:gd name="connsiteY160" fmla="*/ 1337310 h 2562225"/>
                  <a:gd name="connsiteX161" fmla="*/ 817245 w 1247775"/>
                  <a:gd name="connsiteY161" fmla="*/ 1423035 h 2562225"/>
                  <a:gd name="connsiteX162" fmla="*/ 926782 w 1247775"/>
                  <a:gd name="connsiteY162" fmla="*/ 1423035 h 2562225"/>
                  <a:gd name="connsiteX163" fmla="*/ 817245 w 1247775"/>
                  <a:gd name="connsiteY163" fmla="*/ 1338263 h 2562225"/>
                  <a:gd name="connsiteX164" fmla="*/ 817245 w 1247775"/>
                  <a:gd name="connsiteY164" fmla="*/ 1423035 h 2562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1247775" h="2562225">
                    <a:moveTo>
                      <a:pt x="977265" y="30480"/>
                    </a:moveTo>
                    <a:cubicBezTo>
                      <a:pt x="977265" y="190500"/>
                      <a:pt x="978218" y="373380"/>
                      <a:pt x="978218" y="540068"/>
                    </a:cubicBezTo>
                    <a:cubicBezTo>
                      <a:pt x="1072515" y="540068"/>
                      <a:pt x="1163003" y="540068"/>
                      <a:pt x="1256348" y="540068"/>
                    </a:cubicBezTo>
                    <a:cubicBezTo>
                      <a:pt x="1256348" y="567690"/>
                      <a:pt x="1256348" y="588645"/>
                      <a:pt x="1256348" y="616268"/>
                    </a:cubicBezTo>
                    <a:cubicBezTo>
                      <a:pt x="1165860" y="616268"/>
                      <a:pt x="1074420" y="616268"/>
                      <a:pt x="980123" y="616268"/>
                    </a:cubicBezTo>
                    <a:cubicBezTo>
                      <a:pt x="980123" y="1268730"/>
                      <a:pt x="980123" y="1915477"/>
                      <a:pt x="980123" y="2566035"/>
                    </a:cubicBezTo>
                    <a:cubicBezTo>
                      <a:pt x="748665" y="2566035"/>
                      <a:pt x="521970" y="2566035"/>
                      <a:pt x="288608" y="2566035"/>
                    </a:cubicBezTo>
                    <a:cubicBezTo>
                      <a:pt x="288608" y="1917383"/>
                      <a:pt x="288608" y="1269683"/>
                      <a:pt x="288608" y="618173"/>
                    </a:cubicBezTo>
                    <a:cubicBezTo>
                      <a:pt x="189548" y="618173"/>
                      <a:pt x="96202" y="618173"/>
                      <a:pt x="0" y="618173"/>
                    </a:cubicBezTo>
                    <a:cubicBezTo>
                      <a:pt x="0" y="592455"/>
                      <a:pt x="0" y="569595"/>
                      <a:pt x="0" y="542925"/>
                    </a:cubicBezTo>
                    <a:cubicBezTo>
                      <a:pt x="94298" y="542925"/>
                      <a:pt x="187643" y="542925"/>
                      <a:pt x="285750" y="542925"/>
                    </a:cubicBezTo>
                    <a:cubicBezTo>
                      <a:pt x="285750" y="373380"/>
                      <a:pt x="285750" y="207645"/>
                      <a:pt x="285750" y="38100"/>
                    </a:cubicBezTo>
                    <a:cubicBezTo>
                      <a:pt x="264795" y="29528"/>
                      <a:pt x="239077" y="18098"/>
                      <a:pt x="212408" y="6668"/>
                    </a:cubicBezTo>
                    <a:cubicBezTo>
                      <a:pt x="213360" y="4763"/>
                      <a:pt x="213360" y="1905"/>
                      <a:pt x="214313" y="0"/>
                    </a:cubicBezTo>
                    <a:cubicBezTo>
                      <a:pt x="490538" y="0"/>
                      <a:pt x="766763" y="0"/>
                      <a:pt x="1042988" y="0"/>
                    </a:cubicBezTo>
                    <a:cubicBezTo>
                      <a:pt x="1013460" y="16193"/>
                      <a:pt x="994410" y="23813"/>
                      <a:pt x="977265" y="30480"/>
                    </a:cubicBezTo>
                    <a:close/>
                    <a:moveTo>
                      <a:pt x="776288" y="1668780"/>
                    </a:moveTo>
                    <a:cubicBezTo>
                      <a:pt x="776288" y="1597343"/>
                      <a:pt x="776288" y="1530668"/>
                      <a:pt x="776288" y="1463993"/>
                    </a:cubicBezTo>
                    <a:cubicBezTo>
                      <a:pt x="737235" y="1463993"/>
                      <a:pt x="701993" y="1463993"/>
                      <a:pt x="667703" y="1463993"/>
                    </a:cubicBezTo>
                    <a:cubicBezTo>
                      <a:pt x="667703" y="1534477"/>
                      <a:pt x="667703" y="1600200"/>
                      <a:pt x="667703" y="1668780"/>
                    </a:cubicBezTo>
                    <a:cubicBezTo>
                      <a:pt x="703898" y="1668780"/>
                      <a:pt x="738188" y="1668780"/>
                      <a:pt x="776288" y="1668780"/>
                    </a:cubicBezTo>
                    <a:close/>
                    <a:moveTo>
                      <a:pt x="452438" y="1667827"/>
                    </a:moveTo>
                    <a:cubicBezTo>
                      <a:pt x="452438" y="1597343"/>
                      <a:pt x="452438" y="1530668"/>
                      <a:pt x="452438" y="1463993"/>
                    </a:cubicBezTo>
                    <a:cubicBezTo>
                      <a:pt x="414338" y="1463993"/>
                      <a:pt x="379095" y="1463993"/>
                      <a:pt x="343853" y="1463993"/>
                    </a:cubicBezTo>
                    <a:cubicBezTo>
                      <a:pt x="343853" y="1533525"/>
                      <a:pt x="343853" y="1600200"/>
                      <a:pt x="343853" y="1667827"/>
                    </a:cubicBezTo>
                    <a:cubicBezTo>
                      <a:pt x="380048" y="1667827"/>
                      <a:pt x="414338" y="1667827"/>
                      <a:pt x="452438" y="1667827"/>
                    </a:cubicBezTo>
                    <a:close/>
                    <a:moveTo>
                      <a:pt x="495300" y="1463040"/>
                    </a:moveTo>
                    <a:cubicBezTo>
                      <a:pt x="495300" y="1533525"/>
                      <a:pt x="495300" y="1600200"/>
                      <a:pt x="495300" y="1668780"/>
                    </a:cubicBezTo>
                    <a:cubicBezTo>
                      <a:pt x="533400" y="1668780"/>
                      <a:pt x="567690" y="1668780"/>
                      <a:pt x="603885" y="1668780"/>
                    </a:cubicBezTo>
                    <a:cubicBezTo>
                      <a:pt x="603885" y="1599248"/>
                      <a:pt x="603885" y="1531620"/>
                      <a:pt x="603885" y="1463040"/>
                    </a:cubicBezTo>
                    <a:cubicBezTo>
                      <a:pt x="566738" y="1463040"/>
                      <a:pt x="531495" y="1463040"/>
                      <a:pt x="495300" y="1463040"/>
                    </a:cubicBezTo>
                    <a:close/>
                    <a:moveTo>
                      <a:pt x="927735" y="1668780"/>
                    </a:moveTo>
                    <a:cubicBezTo>
                      <a:pt x="927735" y="1597343"/>
                      <a:pt x="927735" y="1530668"/>
                      <a:pt x="927735" y="1463993"/>
                    </a:cubicBezTo>
                    <a:cubicBezTo>
                      <a:pt x="889635" y="1463993"/>
                      <a:pt x="854393" y="1463993"/>
                      <a:pt x="819150" y="1463993"/>
                    </a:cubicBezTo>
                    <a:cubicBezTo>
                      <a:pt x="819150" y="1534477"/>
                      <a:pt x="819150" y="1600200"/>
                      <a:pt x="819150" y="1668780"/>
                    </a:cubicBezTo>
                    <a:cubicBezTo>
                      <a:pt x="855345" y="1668780"/>
                      <a:pt x="889635" y="1668780"/>
                      <a:pt x="927735" y="1668780"/>
                    </a:cubicBezTo>
                    <a:close/>
                    <a:moveTo>
                      <a:pt x="817245" y="1068705"/>
                    </a:moveTo>
                    <a:cubicBezTo>
                      <a:pt x="817245" y="1139190"/>
                      <a:pt x="817245" y="1205865"/>
                      <a:pt x="817245" y="1275398"/>
                    </a:cubicBezTo>
                    <a:cubicBezTo>
                      <a:pt x="855345" y="1275398"/>
                      <a:pt x="890588" y="1275398"/>
                      <a:pt x="927735" y="1275398"/>
                    </a:cubicBezTo>
                    <a:cubicBezTo>
                      <a:pt x="927735" y="1205865"/>
                      <a:pt x="927735" y="1138238"/>
                      <a:pt x="927735" y="1068705"/>
                    </a:cubicBezTo>
                    <a:cubicBezTo>
                      <a:pt x="891540" y="1068705"/>
                      <a:pt x="857250" y="1068705"/>
                      <a:pt x="817245" y="1068705"/>
                    </a:cubicBezTo>
                    <a:close/>
                    <a:moveTo>
                      <a:pt x="777240" y="1276350"/>
                    </a:moveTo>
                    <a:cubicBezTo>
                      <a:pt x="777240" y="1205865"/>
                      <a:pt x="777240" y="1138238"/>
                      <a:pt x="777240" y="1070610"/>
                    </a:cubicBezTo>
                    <a:cubicBezTo>
                      <a:pt x="739140" y="1070610"/>
                      <a:pt x="703898" y="1070610"/>
                      <a:pt x="667703" y="1070610"/>
                    </a:cubicBezTo>
                    <a:cubicBezTo>
                      <a:pt x="667703" y="1141095"/>
                      <a:pt x="667703" y="1207770"/>
                      <a:pt x="667703" y="1276350"/>
                    </a:cubicBezTo>
                    <a:cubicBezTo>
                      <a:pt x="703898" y="1276350"/>
                      <a:pt x="739140" y="1276350"/>
                      <a:pt x="777240" y="1276350"/>
                    </a:cubicBezTo>
                    <a:close/>
                    <a:moveTo>
                      <a:pt x="493395" y="1067753"/>
                    </a:moveTo>
                    <a:cubicBezTo>
                      <a:pt x="493395" y="1139190"/>
                      <a:pt x="493395" y="1205865"/>
                      <a:pt x="493395" y="1275398"/>
                    </a:cubicBezTo>
                    <a:cubicBezTo>
                      <a:pt x="531495" y="1275398"/>
                      <a:pt x="567690" y="1275398"/>
                      <a:pt x="602932" y="1275398"/>
                    </a:cubicBezTo>
                    <a:cubicBezTo>
                      <a:pt x="602932" y="1204913"/>
                      <a:pt x="602932" y="1136333"/>
                      <a:pt x="602932" y="1067753"/>
                    </a:cubicBezTo>
                    <a:cubicBezTo>
                      <a:pt x="565785" y="1067753"/>
                      <a:pt x="532448" y="1067753"/>
                      <a:pt x="493395" y="1067753"/>
                    </a:cubicBezTo>
                    <a:close/>
                    <a:moveTo>
                      <a:pt x="452438" y="1275398"/>
                    </a:moveTo>
                    <a:cubicBezTo>
                      <a:pt x="452438" y="1203960"/>
                      <a:pt x="452438" y="1137285"/>
                      <a:pt x="452438" y="1068705"/>
                    </a:cubicBezTo>
                    <a:cubicBezTo>
                      <a:pt x="414338" y="1068705"/>
                      <a:pt x="381000" y="1068705"/>
                      <a:pt x="343853" y="1068705"/>
                    </a:cubicBezTo>
                    <a:cubicBezTo>
                      <a:pt x="343853" y="1138238"/>
                      <a:pt x="343853" y="1205865"/>
                      <a:pt x="343853" y="1275398"/>
                    </a:cubicBezTo>
                    <a:cubicBezTo>
                      <a:pt x="380048" y="1275398"/>
                      <a:pt x="414338" y="1275398"/>
                      <a:pt x="452438" y="1275398"/>
                    </a:cubicBezTo>
                    <a:close/>
                    <a:moveTo>
                      <a:pt x="776288" y="490538"/>
                    </a:moveTo>
                    <a:cubicBezTo>
                      <a:pt x="776288" y="419100"/>
                      <a:pt x="776288" y="353378"/>
                      <a:pt x="776288" y="287655"/>
                    </a:cubicBezTo>
                    <a:cubicBezTo>
                      <a:pt x="738188" y="287655"/>
                      <a:pt x="701993" y="287655"/>
                      <a:pt x="667703" y="287655"/>
                    </a:cubicBezTo>
                    <a:cubicBezTo>
                      <a:pt x="667703" y="357188"/>
                      <a:pt x="667703" y="422910"/>
                      <a:pt x="667703" y="490538"/>
                    </a:cubicBezTo>
                    <a:cubicBezTo>
                      <a:pt x="704850" y="490538"/>
                      <a:pt x="739140" y="490538"/>
                      <a:pt x="776288" y="490538"/>
                    </a:cubicBezTo>
                    <a:close/>
                    <a:moveTo>
                      <a:pt x="819150" y="286703"/>
                    </a:moveTo>
                    <a:cubicBezTo>
                      <a:pt x="819150" y="357188"/>
                      <a:pt x="819150" y="423863"/>
                      <a:pt x="819150" y="490538"/>
                    </a:cubicBezTo>
                    <a:cubicBezTo>
                      <a:pt x="857250" y="490538"/>
                      <a:pt x="891540" y="490538"/>
                      <a:pt x="927735" y="490538"/>
                    </a:cubicBezTo>
                    <a:cubicBezTo>
                      <a:pt x="927735" y="421958"/>
                      <a:pt x="927735" y="355283"/>
                      <a:pt x="927735" y="286703"/>
                    </a:cubicBezTo>
                    <a:cubicBezTo>
                      <a:pt x="891540" y="286703"/>
                      <a:pt x="857250" y="286703"/>
                      <a:pt x="819150" y="286703"/>
                    </a:cubicBezTo>
                    <a:close/>
                    <a:moveTo>
                      <a:pt x="342900" y="490538"/>
                    </a:moveTo>
                    <a:cubicBezTo>
                      <a:pt x="381953" y="490538"/>
                      <a:pt x="416243" y="490538"/>
                      <a:pt x="452438" y="490538"/>
                    </a:cubicBezTo>
                    <a:cubicBezTo>
                      <a:pt x="452438" y="421005"/>
                      <a:pt x="452438" y="354330"/>
                      <a:pt x="452438" y="288608"/>
                    </a:cubicBezTo>
                    <a:cubicBezTo>
                      <a:pt x="413385" y="288608"/>
                      <a:pt x="378143" y="288608"/>
                      <a:pt x="342900" y="288608"/>
                    </a:cubicBezTo>
                    <a:cubicBezTo>
                      <a:pt x="342900" y="357188"/>
                      <a:pt x="342900" y="421958"/>
                      <a:pt x="342900" y="490538"/>
                    </a:cubicBezTo>
                    <a:close/>
                    <a:moveTo>
                      <a:pt x="818198" y="678180"/>
                    </a:moveTo>
                    <a:cubicBezTo>
                      <a:pt x="818198" y="746760"/>
                      <a:pt x="818198" y="813435"/>
                      <a:pt x="818198" y="881063"/>
                    </a:cubicBezTo>
                    <a:cubicBezTo>
                      <a:pt x="857250" y="881063"/>
                      <a:pt x="892493" y="881063"/>
                      <a:pt x="926782" y="881063"/>
                    </a:cubicBezTo>
                    <a:cubicBezTo>
                      <a:pt x="926782" y="811530"/>
                      <a:pt x="926782" y="744855"/>
                      <a:pt x="926782" y="678180"/>
                    </a:cubicBezTo>
                    <a:cubicBezTo>
                      <a:pt x="888682" y="678180"/>
                      <a:pt x="855345" y="678180"/>
                      <a:pt x="818198" y="678180"/>
                    </a:cubicBezTo>
                    <a:close/>
                    <a:moveTo>
                      <a:pt x="603885" y="490538"/>
                    </a:moveTo>
                    <a:cubicBezTo>
                      <a:pt x="603885" y="419100"/>
                      <a:pt x="603885" y="352425"/>
                      <a:pt x="603885" y="288608"/>
                    </a:cubicBezTo>
                    <a:cubicBezTo>
                      <a:pt x="564832" y="288608"/>
                      <a:pt x="529590" y="288608"/>
                      <a:pt x="495300" y="288608"/>
                    </a:cubicBezTo>
                    <a:cubicBezTo>
                      <a:pt x="495300" y="358140"/>
                      <a:pt x="495300" y="423863"/>
                      <a:pt x="495300" y="490538"/>
                    </a:cubicBezTo>
                    <a:cubicBezTo>
                      <a:pt x="532448" y="490538"/>
                      <a:pt x="566738" y="490538"/>
                      <a:pt x="603885" y="490538"/>
                    </a:cubicBezTo>
                    <a:close/>
                    <a:moveTo>
                      <a:pt x="775335" y="881063"/>
                    </a:moveTo>
                    <a:cubicBezTo>
                      <a:pt x="775335" y="811530"/>
                      <a:pt x="775335" y="743903"/>
                      <a:pt x="775335" y="678180"/>
                    </a:cubicBezTo>
                    <a:cubicBezTo>
                      <a:pt x="737235" y="678180"/>
                      <a:pt x="702945" y="678180"/>
                      <a:pt x="666750" y="678180"/>
                    </a:cubicBezTo>
                    <a:cubicBezTo>
                      <a:pt x="666750" y="746760"/>
                      <a:pt x="666750" y="812483"/>
                      <a:pt x="666750" y="881063"/>
                    </a:cubicBezTo>
                    <a:cubicBezTo>
                      <a:pt x="703898" y="881063"/>
                      <a:pt x="738188" y="881063"/>
                      <a:pt x="775335" y="881063"/>
                    </a:cubicBezTo>
                    <a:close/>
                    <a:moveTo>
                      <a:pt x="494348" y="678180"/>
                    </a:moveTo>
                    <a:cubicBezTo>
                      <a:pt x="494348" y="747713"/>
                      <a:pt x="494348" y="814388"/>
                      <a:pt x="494348" y="880110"/>
                    </a:cubicBezTo>
                    <a:cubicBezTo>
                      <a:pt x="533400" y="880110"/>
                      <a:pt x="568643" y="880110"/>
                      <a:pt x="602932" y="880110"/>
                    </a:cubicBezTo>
                    <a:cubicBezTo>
                      <a:pt x="602932" y="809625"/>
                      <a:pt x="602932" y="742950"/>
                      <a:pt x="602932" y="678180"/>
                    </a:cubicBezTo>
                    <a:cubicBezTo>
                      <a:pt x="564832" y="678180"/>
                      <a:pt x="530543" y="678180"/>
                      <a:pt x="494348" y="678180"/>
                    </a:cubicBezTo>
                    <a:close/>
                    <a:moveTo>
                      <a:pt x="451485" y="882015"/>
                    </a:moveTo>
                    <a:cubicBezTo>
                      <a:pt x="451485" y="814388"/>
                      <a:pt x="451485" y="745808"/>
                      <a:pt x="451485" y="679133"/>
                    </a:cubicBezTo>
                    <a:cubicBezTo>
                      <a:pt x="413385" y="679133"/>
                      <a:pt x="378143" y="679133"/>
                      <a:pt x="344805" y="679133"/>
                    </a:cubicBezTo>
                    <a:cubicBezTo>
                      <a:pt x="344805" y="748665"/>
                      <a:pt x="344805" y="814388"/>
                      <a:pt x="344805" y="882015"/>
                    </a:cubicBezTo>
                    <a:cubicBezTo>
                      <a:pt x="381000" y="882015"/>
                      <a:pt x="414338" y="882015"/>
                      <a:pt x="451485" y="882015"/>
                    </a:cubicBezTo>
                    <a:close/>
                    <a:moveTo>
                      <a:pt x="820103" y="161925"/>
                    </a:moveTo>
                    <a:cubicBezTo>
                      <a:pt x="820103" y="189548"/>
                      <a:pt x="820103" y="218123"/>
                      <a:pt x="820103" y="247650"/>
                    </a:cubicBezTo>
                    <a:cubicBezTo>
                      <a:pt x="858203" y="247650"/>
                      <a:pt x="893445" y="247650"/>
                      <a:pt x="927735" y="247650"/>
                    </a:cubicBezTo>
                    <a:cubicBezTo>
                      <a:pt x="930593" y="174308"/>
                      <a:pt x="907732" y="155258"/>
                      <a:pt x="820103" y="161925"/>
                    </a:cubicBezTo>
                    <a:close/>
                    <a:moveTo>
                      <a:pt x="777240" y="160973"/>
                    </a:moveTo>
                    <a:cubicBezTo>
                      <a:pt x="681990" y="157163"/>
                      <a:pt x="657225" y="179070"/>
                      <a:pt x="671513" y="250508"/>
                    </a:cubicBezTo>
                    <a:cubicBezTo>
                      <a:pt x="687705" y="250508"/>
                      <a:pt x="704850" y="250508"/>
                      <a:pt x="721995" y="250508"/>
                    </a:cubicBezTo>
                    <a:cubicBezTo>
                      <a:pt x="740093" y="250508"/>
                      <a:pt x="758190" y="250508"/>
                      <a:pt x="776288" y="250508"/>
                    </a:cubicBezTo>
                    <a:cubicBezTo>
                      <a:pt x="777240" y="216218"/>
                      <a:pt x="777240" y="190500"/>
                      <a:pt x="777240" y="160973"/>
                    </a:cubicBezTo>
                    <a:close/>
                    <a:moveTo>
                      <a:pt x="603885" y="248603"/>
                    </a:moveTo>
                    <a:cubicBezTo>
                      <a:pt x="606743" y="171450"/>
                      <a:pt x="577215" y="149543"/>
                      <a:pt x="495300" y="165735"/>
                    </a:cubicBezTo>
                    <a:cubicBezTo>
                      <a:pt x="495300" y="192405"/>
                      <a:pt x="495300" y="220028"/>
                      <a:pt x="495300" y="248603"/>
                    </a:cubicBezTo>
                    <a:cubicBezTo>
                      <a:pt x="533400" y="248603"/>
                      <a:pt x="567690" y="248603"/>
                      <a:pt x="603885" y="248603"/>
                    </a:cubicBezTo>
                    <a:close/>
                    <a:moveTo>
                      <a:pt x="453390" y="162878"/>
                    </a:moveTo>
                    <a:cubicBezTo>
                      <a:pt x="364808" y="154305"/>
                      <a:pt x="338138" y="175260"/>
                      <a:pt x="345758" y="250508"/>
                    </a:cubicBezTo>
                    <a:cubicBezTo>
                      <a:pt x="368618" y="250508"/>
                      <a:pt x="391478" y="250508"/>
                      <a:pt x="415290" y="250508"/>
                    </a:cubicBezTo>
                    <a:cubicBezTo>
                      <a:pt x="427673" y="250508"/>
                      <a:pt x="440055" y="248603"/>
                      <a:pt x="453390" y="247650"/>
                    </a:cubicBezTo>
                    <a:cubicBezTo>
                      <a:pt x="453390" y="219075"/>
                      <a:pt x="453390" y="192405"/>
                      <a:pt x="453390" y="162878"/>
                    </a:cubicBezTo>
                    <a:close/>
                    <a:moveTo>
                      <a:pt x="495300" y="555308"/>
                    </a:moveTo>
                    <a:cubicBezTo>
                      <a:pt x="495300" y="585788"/>
                      <a:pt x="495300" y="613410"/>
                      <a:pt x="495300" y="642938"/>
                    </a:cubicBezTo>
                    <a:cubicBezTo>
                      <a:pt x="516255" y="642938"/>
                      <a:pt x="533400" y="642938"/>
                      <a:pt x="550545" y="642938"/>
                    </a:cubicBezTo>
                    <a:cubicBezTo>
                      <a:pt x="568643" y="642938"/>
                      <a:pt x="586740" y="642938"/>
                      <a:pt x="603885" y="642938"/>
                    </a:cubicBezTo>
                    <a:cubicBezTo>
                      <a:pt x="607695" y="564833"/>
                      <a:pt x="579120" y="542925"/>
                      <a:pt x="495300" y="555308"/>
                    </a:cubicBezTo>
                    <a:close/>
                    <a:moveTo>
                      <a:pt x="925830" y="641033"/>
                    </a:moveTo>
                    <a:cubicBezTo>
                      <a:pt x="935355" y="566738"/>
                      <a:pt x="898207" y="538163"/>
                      <a:pt x="819150" y="557213"/>
                    </a:cubicBezTo>
                    <a:cubicBezTo>
                      <a:pt x="819150" y="584835"/>
                      <a:pt x="819150" y="612458"/>
                      <a:pt x="819150" y="641033"/>
                    </a:cubicBezTo>
                    <a:cubicBezTo>
                      <a:pt x="857250" y="641033"/>
                      <a:pt x="891540" y="641033"/>
                      <a:pt x="925830" y="641033"/>
                    </a:cubicBezTo>
                    <a:close/>
                    <a:moveTo>
                      <a:pt x="343853" y="641033"/>
                    </a:moveTo>
                    <a:cubicBezTo>
                      <a:pt x="379095" y="641033"/>
                      <a:pt x="415290" y="641033"/>
                      <a:pt x="453390" y="641033"/>
                    </a:cubicBezTo>
                    <a:cubicBezTo>
                      <a:pt x="454343" y="624840"/>
                      <a:pt x="455295" y="610553"/>
                      <a:pt x="455295" y="597218"/>
                    </a:cubicBezTo>
                    <a:cubicBezTo>
                      <a:pt x="455295" y="582930"/>
                      <a:pt x="455295" y="569595"/>
                      <a:pt x="455295" y="556260"/>
                    </a:cubicBezTo>
                    <a:cubicBezTo>
                      <a:pt x="367665" y="543878"/>
                      <a:pt x="338138" y="566738"/>
                      <a:pt x="343853" y="641033"/>
                    </a:cubicBezTo>
                    <a:close/>
                    <a:moveTo>
                      <a:pt x="777240" y="555308"/>
                    </a:moveTo>
                    <a:cubicBezTo>
                      <a:pt x="690563" y="544830"/>
                      <a:pt x="661988" y="566738"/>
                      <a:pt x="668655" y="642938"/>
                    </a:cubicBezTo>
                    <a:cubicBezTo>
                      <a:pt x="688657" y="642938"/>
                      <a:pt x="708660" y="642938"/>
                      <a:pt x="729615" y="642938"/>
                    </a:cubicBezTo>
                    <a:cubicBezTo>
                      <a:pt x="744855" y="642938"/>
                      <a:pt x="760095" y="642938"/>
                      <a:pt x="778193" y="642938"/>
                    </a:cubicBezTo>
                    <a:cubicBezTo>
                      <a:pt x="777240" y="610553"/>
                      <a:pt x="777240" y="582930"/>
                      <a:pt x="777240" y="555308"/>
                    </a:cubicBezTo>
                    <a:close/>
                    <a:moveTo>
                      <a:pt x="454343" y="944880"/>
                    </a:moveTo>
                    <a:cubicBezTo>
                      <a:pt x="366713" y="937260"/>
                      <a:pt x="339090" y="959168"/>
                      <a:pt x="343853" y="1030605"/>
                    </a:cubicBezTo>
                    <a:cubicBezTo>
                      <a:pt x="380048" y="1030605"/>
                      <a:pt x="417195" y="1030605"/>
                      <a:pt x="454343" y="1030605"/>
                    </a:cubicBezTo>
                    <a:cubicBezTo>
                      <a:pt x="454343" y="1001078"/>
                      <a:pt x="454343" y="974408"/>
                      <a:pt x="454343" y="944880"/>
                    </a:cubicBezTo>
                    <a:close/>
                    <a:moveTo>
                      <a:pt x="667703" y="1032510"/>
                    </a:moveTo>
                    <a:cubicBezTo>
                      <a:pt x="702945" y="1032510"/>
                      <a:pt x="738188" y="1032510"/>
                      <a:pt x="776288" y="1032510"/>
                    </a:cubicBezTo>
                    <a:cubicBezTo>
                      <a:pt x="776288" y="1002030"/>
                      <a:pt x="776288" y="972503"/>
                      <a:pt x="776288" y="944880"/>
                    </a:cubicBezTo>
                    <a:cubicBezTo>
                      <a:pt x="688657" y="938213"/>
                      <a:pt x="661988" y="959168"/>
                      <a:pt x="667703" y="1032510"/>
                    </a:cubicBezTo>
                    <a:close/>
                    <a:moveTo>
                      <a:pt x="927735" y="1032510"/>
                    </a:moveTo>
                    <a:cubicBezTo>
                      <a:pt x="931545" y="956310"/>
                      <a:pt x="895350" y="929640"/>
                      <a:pt x="818198" y="948690"/>
                    </a:cubicBezTo>
                    <a:cubicBezTo>
                      <a:pt x="818198" y="976313"/>
                      <a:pt x="818198" y="1003935"/>
                      <a:pt x="818198" y="1032510"/>
                    </a:cubicBezTo>
                    <a:cubicBezTo>
                      <a:pt x="855345" y="1032510"/>
                      <a:pt x="889635" y="1032510"/>
                      <a:pt x="927735" y="1032510"/>
                    </a:cubicBezTo>
                    <a:close/>
                    <a:moveTo>
                      <a:pt x="604838" y="1032510"/>
                    </a:moveTo>
                    <a:cubicBezTo>
                      <a:pt x="605790" y="955358"/>
                      <a:pt x="576263" y="933450"/>
                      <a:pt x="493395" y="947738"/>
                    </a:cubicBezTo>
                    <a:cubicBezTo>
                      <a:pt x="493395" y="975360"/>
                      <a:pt x="493395" y="1002983"/>
                      <a:pt x="493395" y="1032510"/>
                    </a:cubicBezTo>
                    <a:cubicBezTo>
                      <a:pt x="531495" y="1032510"/>
                      <a:pt x="566738" y="1032510"/>
                      <a:pt x="604838" y="1032510"/>
                    </a:cubicBezTo>
                    <a:close/>
                    <a:moveTo>
                      <a:pt x="777240" y="1335405"/>
                    </a:moveTo>
                    <a:cubicBezTo>
                      <a:pt x="689610" y="1331595"/>
                      <a:pt x="663893" y="1352550"/>
                      <a:pt x="667703" y="1423988"/>
                    </a:cubicBezTo>
                    <a:cubicBezTo>
                      <a:pt x="702945" y="1423988"/>
                      <a:pt x="739140" y="1423988"/>
                      <a:pt x="777240" y="1423988"/>
                    </a:cubicBezTo>
                    <a:cubicBezTo>
                      <a:pt x="777240" y="1393508"/>
                      <a:pt x="777240" y="1365885"/>
                      <a:pt x="777240" y="1335405"/>
                    </a:cubicBezTo>
                    <a:close/>
                    <a:moveTo>
                      <a:pt x="604838" y="1423988"/>
                    </a:moveTo>
                    <a:cubicBezTo>
                      <a:pt x="607695" y="1349693"/>
                      <a:pt x="569595" y="1321118"/>
                      <a:pt x="494348" y="1340168"/>
                    </a:cubicBezTo>
                    <a:cubicBezTo>
                      <a:pt x="494348" y="1367790"/>
                      <a:pt x="494348" y="1395413"/>
                      <a:pt x="494348" y="1423988"/>
                    </a:cubicBezTo>
                    <a:cubicBezTo>
                      <a:pt x="533400" y="1423988"/>
                      <a:pt x="569595" y="1423988"/>
                      <a:pt x="604838" y="1423988"/>
                    </a:cubicBezTo>
                    <a:close/>
                    <a:moveTo>
                      <a:pt x="453390" y="1337310"/>
                    </a:moveTo>
                    <a:cubicBezTo>
                      <a:pt x="369570" y="1328738"/>
                      <a:pt x="338138" y="1353503"/>
                      <a:pt x="346710" y="1423035"/>
                    </a:cubicBezTo>
                    <a:cubicBezTo>
                      <a:pt x="381953" y="1423035"/>
                      <a:pt x="418148" y="1423035"/>
                      <a:pt x="453390" y="1423035"/>
                    </a:cubicBezTo>
                    <a:cubicBezTo>
                      <a:pt x="453390" y="1392555"/>
                      <a:pt x="453390" y="1364933"/>
                      <a:pt x="453390" y="1337310"/>
                    </a:cubicBezTo>
                    <a:close/>
                    <a:moveTo>
                      <a:pt x="817245" y="1423035"/>
                    </a:moveTo>
                    <a:cubicBezTo>
                      <a:pt x="855345" y="1423035"/>
                      <a:pt x="891540" y="1423035"/>
                      <a:pt x="926782" y="1423035"/>
                    </a:cubicBezTo>
                    <a:cubicBezTo>
                      <a:pt x="931545" y="1351598"/>
                      <a:pt x="899160" y="1325880"/>
                      <a:pt x="817245" y="1338263"/>
                    </a:cubicBezTo>
                    <a:cubicBezTo>
                      <a:pt x="817245" y="1365885"/>
                      <a:pt x="817245" y="1393508"/>
                      <a:pt x="817245" y="1423035"/>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 xmlns:a16="http://schemas.microsoft.com/office/drawing/2014/main" id="{4DA1CD92-A489-48AC-9358-44550AF36415}"/>
                  </a:ext>
                </a:extLst>
              </p:cNvPr>
              <p:cNvSpPr/>
              <p:nvPr/>
            </p:nvSpPr>
            <p:spPr>
              <a:xfrm>
                <a:off x="2703195" y="3172778"/>
                <a:ext cx="219075" cy="1933575"/>
              </a:xfrm>
              <a:custGeom>
                <a:avLst/>
                <a:gdLst>
                  <a:gd name="connsiteX0" fmla="*/ 223838 w 219075"/>
                  <a:gd name="connsiteY0" fmla="*/ 1939290 h 1933575"/>
                  <a:gd name="connsiteX1" fmla="*/ 0 w 219075"/>
                  <a:gd name="connsiteY1" fmla="*/ 1939290 h 1933575"/>
                  <a:gd name="connsiteX2" fmla="*/ 0 w 219075"/>
                  <a:gd name="connsiteY2" fmla="*/ 0 h 1933575"/>
                  <a:gd name="connsiteX3" fmla="*/ 223838 w 219075"/>
                  <a:gd name="connsiteY3" fmla="*/ 0 h 1933575"/>
                  <a:gd name="connsiteX4" fmla="*/ 223838 w 219075"/>
                  <a:gd name="connsiteY4" fmla="*/ 1939290 h 1933575"/>
                  <a:gd name="connsiteX5" fmla="*/ 101917 w 219075"/>
                  <a:gd name="connsiteY5" fmla="*/ 495300 h 1933575"/>
                  <a:gd name="connsiteX6" fmla="*/ 53340 w 219075"/>
                  <a:gd name="connsiteY6" fmla="*/ 498157 h 1933575"/>
                  <a:gd name="connsiteX7" fmla="*/ 53340 w 219075"/>
                  <a:gd name="connsiteY7" fmla="*/ 559118 h 1933575"/>
                  <a:gd name="connsiteX8" fmla="*/ 101917 w 219075"/>
                  <a:gd name="connsiteY8" fmla="*/ 556260 h 1933575"/>
                  <a:gd name="connsiteX9" fmla="*/ 101917 w 219075"/>
                  <a:gd name="connsiteY9" fmla="*/ 495300 h 1933575"/>
                  <a:gd name="connsiteX10" fmla="*/ 101917 w 219075"/>
                  <a:gd name="connsiteY10" fmla="*/ 214313 h 1933575"/>
                  <a:gd name="connsiteX11" fmla="*/ 54292 w 219075"/>
                  <a:gd name="connsiteY11" fmla="*/ 214313 h 1933575"/>
                  <a:gd name="connsiteX12" fmla="*/ 54292 w 219075"/>
                  <a:gd name="connsiteY12" fmla="*/ 271463 h 1933575"/>
                  <a:gd name="connsiteX13" fmla="*/ 101917 w 219075"/>
                  <a:gd name="connsiteY13" fmla="*/ 268605 h 1933575"/>
                  <a:gd name="connsiteX14" fmla="*/ 101917 w 219075"/>
                  <a:gd name="connsiteY14" fmla="*/ 214313 h 1933575"/>
                  <a:gd name="connsiteX15" fmla="*/ 101917 w 219075"/>
                  <a:gd name="connsiteY15" fmla="*/ 414338 h 1933575"/>
                  <a:gd name="connsiteX16" fmla="*/ 48577 w 219075"/>
                  <a:gd name="connsiteY16" fmla="*/ 418147 h 1933575"/>
                  <a:gd name="connsiteX17" fmla="*/ 51435 w 219075"/>
                  <a:gd name="connsiteY17" fmla="*/ 473392 h 1933575"/>
                  <a:gd name="connsiteX18" fmla="*/ 101917 w 219075"/>
                  <a:gd name="connsiteY18" fmla="*/ 473392 h 1933575"/>
                  <a:gd name="connsiteX19" fmla="*/ 101917 w 219075"/>
                  <a:gd name="connsiteY19" fmla="*/ 414338 h 1933575"/>
                  <a:gd name="connsiteX20" fmla="*/ 126682 w 219075"/>
                  <a:gd name="connsiteY20" fmla="*/ 268605 h 1933575"/>
                  <a:gd name="connsiteX21" fmla="*/ 167640 w 219075"/>
                  <a:gd name="connsiteY21" fmla="*/ 268605 h 1933575"/>
                  <a:gd name="connsiteX22" fmla="*/ 167640 w 219075"/>
                  <a:gd name="connsiteY22" fmla="*/ 209550 h 1933575"/>
                  <a:gd name="connsiteX23" fmla="*/ 126682 w 219075"/>
                  <a:gd name="connsiteY23" fmla="*/ 214313 h 1933575"/>
                  <a:gd name="connsiteX24" fmla="*/ 126682 w 219075"/>
                  <a:gd name="connsiteY24" fmla="*/ 268605 h 1933575"/>
                  <a:gd name="connsiteX25" fmla="*/ 168592 w 219075"/>
                  <a:gd name="connsiteY25" fmla="*/ 556260 h 1933575"/>
                  <a:gd name="connsiteX26" fmla="*/ 168592 w 219075"/>
                  <a:gd name="connsiteY26" fmla="*/ 494347 h 1933575"/>
                  <a:gd name="connsiteX27" fmla="*/ 126682 w 219075"/>
                  <a:gd name="connsiteY27" fmla="*/ 498157 h 1933575"/>
                  <a:gd name="connsiteX28" fmla="*/ 126682 w 219075"/>
                  <a:gd name="connsiteY28" fmla="*/ 556260 h 1933575"/>
                  <a:gd name="connsiteX29" fmla="*/ 168592 w 219075"/>
                  <a:gd name="connsiteY29" fmla="*/ 556260 h 1933575"/>
                  <a:gd name="connsiteX30" fmla="*/ 123825 w 219075"/>
                  <a:gd name="connsiteY30" fmla="*/ 475297 h 1933575"/>
                  <a:gd name="connsiteX31" fmla="*/ 169545 w 219075"/>
                  <a:gd name="connsiteY31" fmla="*/ 472440 h 1933575"/>
                  <a:gd name="connsiteX32" fmla="*/ 169545 w 219075"/>
                  <a:gd name="connsiteY32" fmla="*/ 413385 h 1933575"/>
                  <a:gd name="connsiteX33" fmla="*/ 123825 w 219075"/>
                  <a:gd name="connsiteY33" fmla="*/ 416242 h 1933575"/>
                  <a:gd name="connsiteX34" fmla="*/ 123825 w 219075"/>
                  <a:gd name="connsiteY34" fmla="*/ 475297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9075" h="1933575">
                    <a:moveTo>
                      <a:pt x="223838" y="1939290"/>
                    </a:moveTo>
                    <a:cubicBezTo>
                      <a:pt x="147638" y="1939290"/>
                      <a:pt x="75247" y="1939290"/>
                      <a:pt x="0" y="1939290"/>
                    </a:cubicBezTo>
                    <a:cubicBezTo>
                      <a:pt x="0" y="1292542"/>
                      <a:pt x="0" y="647700"/>
                      <a:pt x="0" y="0"/>
                    </a:cubicBezTo>
                    <a:cubicBezTo>
                      <a:pt x="75247" y="0"/>
                      <a:pt x="147638" y="0"/>
                      <a:pt x="223838" y="0"/>
                    </a:cubicBezTo>
                    <a:cubicBezTo>
                      <a:pt x="223838" y="645795"/>
                      <a:pt x="223838" y="1290638"/>
                      <a:pt x="223838" y="1939290"/>
                    </a:cubicBezTo>
                    <a:close/>
                    <a:moveTo>
                      <a:pt x="101917" y="495300"/>
                    </a:moveTo>
                    <a:cubicBezTo>
                      <a:pt x="82867" y="496252"/>
                      <a:pt x="67627" y="497205"/>
                      <a:pt x="53340" y="498157"/>
                    </a:cubicBezTo>
                    <a:cubicBezTo>
                      <a:pt x="53340" y="520065"/>
                      <a:pt x="53340" y="538163"/>
                      <a:pt x="53340" y="559118"/>
                    </a:cubicBezTo>
                    <a:cubicBezTo>
                      <a:pt x="71438" y="558165"/>
                      <a:pt x="86677" y="557213"/>
                      <a:pt x="101917" y="556260"/>
                    </a:cubicBezTo>
                    <a:cubicBezTo>
                      <a:pt x="101917" y="535305"/>
                      <a:pt x="101917" y="518160"/>
                      <a:pt x="101917" y="495300"/>
                    </a:cubicBezTo>
                    <a:close/>
                    <a:moveTo>
                      <a:pt x="101917" y="214313"/>
                    </a:moveTo>
                    <a:cubicBezTo>
                      <a:pt x="85725" y="214313"/>
                      <a:pt x="70485" y="214313"/>
                      <a:pt x="54292" y="214313"/>
                    </a:cubicBezTo>
                    <a:cubicBezTo>
                      <a:pt x="54292" y="233363"/>
                      <a:pt x="54292" y="250507"/>
                      <a:pt x="54292" y="271463"/>
                    </a:cubicBezTo>
                    <a:cubicBezTo>
                      <a:pt x="72390" y="270510"/>
                      <a:pt x="86677" y="269557"/>
                      <a:pt x="101917" y="268605"/>
                    </a:cubicBezTo>
                    <a:cubicBezTo>
                      <a:pt x="101917" y="248602"/>
                      <a:pt x="101917" y="233363"/>
                      <a:pt x="101917" y="214313"/>
                    </a:cubicBezTo>
                    <a:close/>
                    <a:moveTo>
                      <a:pt x="101917" y="414338"/>
                    </a:moveTo>
                    <a:cubicBezTo>
                      <a:pt x="82867" y="415290"/>
                      <a:pt x="66675" y="416242"/>
                      <a:pt x="48577" y="418147"/>
                    </a:cubicBezTo>
                    <a:cubicBezTo>
                      <a:pt x="49530" y="441007"/>
                      <a:pt x="50482" y="456247"/>
                      <a:pt x="51435" y="473392"/>
                    </a:cubicBezTo>
                    <a:cubicBezTo>
                      <a:pt x="69532" y="473392"/>
                      <a:pt x="85725" y="473392"/>
                      <a:pt x="101917" y="473392"/>
                    </a:cubicBezTo>
                    <a:cubicBezTo>
                      <a:pt x="101917" y="452438"/>
                      <a:pt x="101917" y="435292"/>
                      <a:pt x="101917" y="414338"/>
                    </a:cubicBezTo>
                    <a:close/>
                    <a:moveTo>
                      <a:pt x="126682" y="268605"/>
                    </a:moveTo>
                    <a:cubicBezTo>
                      <a:pt x="143827" y="268605"/>
                      <a:pt x="155257" y="268605"/>
                      <a:pt x="167640" y="268605"/>
                    </a:cubicBezTo>
                    <a:cubicBezTo>
                      <a:pt x="167640" y="248602"/>
                      <a:pt x="167640" y="230505"/>
                      <a:pt x="167640" y="209550"/>
                    </a:cubicBezTo>
                    <a:cubicBezTo>
                      <a:pt x="151447" y="211455"/>
                      <a:pt x="139065" y="212407"/>
                      <a:pt x="126682" y="214313"/>
                    </a:cubicBezTo>
                    <a:cubicBezTo>
                      <a:pt x="126682" y="234315"/>
                      <a:pt x="126682" y="249555"/>
                      <a:pt x="126682" y="268605"/>
                    </a:cubicBezTo>
                    <a:close/>
                    <a:moveTo>
                      <a:pt x="168592" y="556260"/>
                    </a:moveTo>
                    <a:cubicBezTo>
                      <a:pt x="168592" y="533400"/>
                      <a:pt x="168592" y="515302"/>
                      <a:pt x="168592" y="494347"/>
                    </a:cubicBezTo>
                    <a:cubicBezTo>
                      <a:pt x="151447" y="496252"/>
                      <a:pt x="138113" y="497205"/>
                      <a:pt x="126682" y="498157"/>
                    </a:cubicBezTo>
                    <a:cubicBezTo>
                      <a:pt x="126682" y="520065"/>
                      <a:pt x="126682" y="537210"/>
                      <a:pt x="126682" y="556260"/>
                    </a:cubicBezTo>
                    <a:cubicBezTo>
                      <a:pt x="142875" y="556260"/>
                      <a:pt x="154305" y="556260"/>
                      <a:pt x="168592" y="556260"/>
                    </a:cubicBezTo>
                    <a:close/>
                    <a:moveTo>
                      <a:pt x="123825" y="475297"/>
                    </a:moveTo>
                    <a:cubicBezTo>
                      <a:pt x="142875" y="474345"/>
                      <a:pt x="156210" y="473392"/>
                      <a:pt x="169545" y="472440"/>
                    </a:cubicBezTo>
                    <a:cubicBezTo>
                      <a:pt x="169545" y="451485"/>
                      <a:pt x="169545" y="434340"/>
                      <a:pt x="169545" y="413385"/>
                    </a:cubicBezTo>
                    <a:cubicBezTo>
                      <a:pt x="152400" y="414338"/>
                      <a:pt x="138113" y="415290"/>
                      <a:pt x="123825" y="416242"/>
                    </a:cubicBezTo>
                    <a:cubicBezTo>
                      <a:pt x="123825" y="438150"/>
                      <a:pt x="123825" y="453390"/>
                      <a:pt x="123825" y="475297"/>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 xmlns:a16="http://schemas.microsoft.com/office/drawing/2014/main" id="{9DF1C71B-8ED6-466A-9634-E84014E6C650}"/>
                  </a:ext>
                </a:extLst>
              </p:cNvPr>
              <p:cNvSpPr/>
              <p:nvPr/>
            </p:nvSpPr>
            <p:spPr>
              <a:xfrm>
                <a:off x="3108960" y="1865947"/>
                <a:ext cx="352425" cy="361950"/>
              </a:xfrm>
              <a:custGeom>
                <a:avLst/>
                <a:gdLst>
                  <a:gd name="connsiteX0" fmla="*/ 83820 w 352425"/>
                  <a:gd name="connsiteY0" fmla="*/ 339090 h 361950"/>
                  <a:gd name="connsiteX1" fmla="*/ 0 w 352425"/>
                  <a:gd name="connsiteY1" fmla="*/ 369570 h 361950"/>
                  <a:gd name="connsiteX2" fmla="*/ 133350 w 352425"/>
                  <a:gd name="connsiteY2" fmla="*/ 82867 h 361950"/>
                  <a:gd name="connsiteX3" fmla="*/ 91440 w 352425"/>
                  <a:gd name="connsiteY3" fmla="*/ 0 h 361950"/>
                  <a:gd name="connsiteX4" fmla="*/ 274320 w 352425"/>
                  <a:gd name="connsiteY4" fmla="*/ 0 h 361950"/>
                  <a:gd name="connsiteX5" fmla="*/ 230505 w 352425"/>
                  <a:gd name="connsiteY5" fmla="*/ 83820 h 361950"/>
                  <a:gd name="connsiteX6" fmla="*/ 357188 w 352425"/>
                  <a:gd name="connsiteY6" fmla="*/ 366713 h 361950"/>
                  <a:gd name="connsiteX7" fmla="*/ 83820 w 352425"/>
                  <a:gd name="connsiteY7" fmla="*/ 33909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2425" h="361950">
                    <a:moveTo>
                      <a:pt x="83820" y="339090"/>
                    </a:moveTo>
                    <a:cubicBezTo>
                      <a:pt x="58103" y="344805"/>
                      <a:pt x="33338" y="357188"/>
                      <a:pt x="0" y="369570"/>
                    </a:cubicBezTo>
                    <a:cubicBezTo>
                      <a:pt x="45720" y="270510"/>
                      <a:pt x="89535" y="176213"/>
                      <a:pt x="133350" y="82867"/>
                    </a:cubicBezTo>
                    <a:cubicBezTo>
                      <a:pt x="120015" y="58103"/>
                      <a:pt x="107633" y="32385"/>
                      <a:pt x="91440" y="0"/>
                    </a:cubicBezTo>
                    <a:cubicBezTo>
                      <a:pt x="151448" y="0"/>
                      <a:pt x="222885" y="0"/>
                      <a:pt x="274320" y="0"/>
                    </a:cubicBezTo>
                    <a:cubicBezTo>
                      <a:pt x="276225" y="5715"/>
                      <a:pt x="234315" y="77153"/>
                      <a:pt x="230505" y="83820"/>
                    </a:cubicBezTo>
                    <a:cubicBezTo>
                      <a:pt x="260033" y="141923"/>
                      <a:pt x="325755" y="300038"/>
                      <a:pt x="357188" y="366713"/>
                    </a:cubicBezTo>
                    <a:cubicBezTo>
                      <a:pt x="282893" y="320040"/>
                      <a:pt x="158115" y="322898"/>
                      <a:pt x="83820" y="339090"/>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 xmlns:a16="http://schemas.microsoft.com/office/drawing/2014/main" id="{8CAB3A35-7AF6-4029-B8CC-555B34E4F35E}"/>
                  </a:ext>
                </a:extLst>
              </p:cNvPr>
              <p:cNvSpPr/>
              <p:nvPr/>
            </p:nvSpPr>
            <p:spPr>
              <a:xfrm>
                <a:off x="3201353" y="1624965"/>
                <a:ext cx="171450" cy="228600"/>
              </a:xfrm>
              <a:custGeom>
                <a:avLst/>
                <a:gdLst>
                  <a:gd name="connsiteX0" fmla="*/ 179070 w 171450"/>
                  <a:gd name="connsiteY0" fmla="*/ 228600 h 228600"/>
                  <a:gd name="connsiteX1" fmla="*/ 0 w 171450"/>
                  <a:gd name="connsiteY1" fmla="*/ 228600 h 228600"/>
                  <a:gd name="connsiteX2" fmla="*/ 28575 w 171450"/>
                  <a:gd name="connsiteY2" fmla="*/ 199073 h 228600"/>
                  <a:gd name="connsiteX3" fmla="*/ 73342 w 171450"/>
                  <a:gd name="connsiteY3" fmla="*/ 117158 h 228600"/>
                  <a:gd name="connsiteX4" fmla="*/ 88582 w 171450"/>
                  <a:gd name="connsiteY4" fmla="*/ 0 h 228600"/>
                  <a:gd name="connsiteX5" fmla="*/ 100013 w 171450"/>
                  <a:gd name="connsiteY5" fmla="*/ 129540 h 228600"/>
                  <a:gd name="connsiteX6" fmla="*/ 140970 w 171450"/>
                  <a:gd name="connsiteY6" fmla="*/ 197168 h 228600"/>
                  <a:gd name="connsiteX7" fmla="*/ 179070 w 171450"/>
                  <a:gd name="connsiteY7" fmla="*/ 2286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450" h="228600">
                    <a:moveTo>
                      <a:pt x="179070" y="228600"/>
                    </a:moveTo>
                    <a:cubicBezTo>
                      <a:pt x="126682" y="228600"/>
                      <a:pt x="60007" y="228600"/>
                      <a:pt x="0" y="228600"/>
                    </a:cubicBezTo>
                    <a:cubicBezTo>
                      <a:pt x="12382" y="215265"/>
                      <a:pt x="19050" y="200978"/>
                      <a:pt x="28575" y="199073"/>
                    </a:cubicBezTo>
                    <a:cubicBezTo>
                      <a:pt x="74295" y="186690"/>
                      <a:pt x="71438" y="151448"/>
                      <a:pt x="73342" y="117158"/>
                    </a:cubicBezTo>
                    <a:cubicBezTo>
                      <a:pt x="76200" y="78105"/>
                      <a:pt x="80963" y="39053"/>
                      <a:pt x="88582" y="0"/>
                    </a:cubicBezTo>
                    <a:cubicBezTo>
                      <a:pt x="92392" y="42863"/>
                      <a:pt x="100013" y="86678"/>
                      <a:pt x="100013" y="129540"/>
                    </a:cubicBezTo>
                    <a:cubicBezTo>
                      <a:pt x="100013" y="161925"/>
                      <a:pt x="103822" y="187643"/>
                      <a:pt x="140970" y="197168"/>
                    </a:cubicBezTo>
                    <a:cubicBezTo>
                      <a:pt x="155257" y="200025"/>
                      <a:pt x="171450" y="215265"/>
                      <a:pt x="179070" y="228600"/>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 xmlns:a16="http://schemas.microsoft.com/office/drawing/2014/main" id="{E8B69058-3BA8-40C6-9801-A2A28252E05E}"/>
                  </a:ext>
                </a:extLst>
              </p:cNvPr>
              <p:cNvSpPr/>
              <p:nvPr/>
            </p:nvSpPr>
            <p:spPr>
              <a:xfrm>
                <a:off x="2732825" y="2586990"/>
                <a:ext cx="161925" cy="485775"/>
              </a:xfrm>
              <a:custGeom>
                <a:avLst/>
                <a:gdLst>
                  <a:gd name="connsiteX0" fmla="*/ 113245 w 161925"/>
                  <a:gd name="connsiteY0" fmla="*/ 146685 h 485775"/>
                  <a:gd name="connsiteX1" fmla="*/ 124675 w 161925"/>
                  <a:gd name="connsiteY1" fmla="*/ 129540 h 485775"/>
                  <a:gd name="connsiteX2" fmla="*/ 81813 w 161925"/>
                  <a:gd name="connsiteY2" fmla="*/ 0 h 485775"/>
                  <a:gd name="connsiteX3" fmla="*/ 37045 w 161925"/>
                  <a:gd name="connsiteY3" fmla="*/ 133350 h 485775"/>
                  <a:gd name="connsiteX4" fmla="*/ 48475 w 161925"/>
                  <a:gd name="connsiteY4" fmla="*/ 151448 h 485775"/>
                  <a:gd name="connsiteX5" fmla="*/ 2755 w 161925"/>
                  <a:gd name="connsiteY5" fmla="*/ 206693 h 485775"/>
                  <a:gd name="connsiteX6" fmla="*/ 850 w 161925"/>
                  <a:gd name="connsiteY6" fmla="*/ 489585 h 485775"/>
                  <a:gd name="connsiteX7" fmla="*/ 165633 w 161925"/>
                  <a:gd name="connsiteY7" fmla="*/ 489585 h 485775"/>
                  <a:gd name="connsiteX8" fmla="*/ 166585 w 161925"/>
                  <a:gd name="connsiteY8" fmla="*/ 255270 h 485775"/>
                  <a:gd name="connsiteX9" fmla="*/ 113245 w 161925"/>
                  <a:gd name="connsiteY9" fmla="*/ 146685 h 485775"/>
                  <a:gd name="connsiteX10" fmla="*/ 22758 w 161925"/>
                  <a:gd name="connsiteY10" fmla="*/ 332423 h 485775"/>
                  <a:gd name="connsiteX11" fmla="*/ 71335 w 161925"/>
                  <a:gd name="connsiteY11" fmla="*/ 332423 h 485775"/>
                  <a:gd name="connsiteX12" fmla="*/ 71335 w 161925"/>
                  <a:gd name="connsiteY12" fmla="*/ 388620 h 485775"/>
                  <a:gd name="connsiteX13" fmla="*/ 22758 w 161925"/>
                  <a:gd name="connsiteY13" fmla="*/ 388620 h 485775"/>
                  <a:gd name="connsiteX14" fmla="*/ 22758 w 161925"/>
                  <a:gd name="connsiteY14" fmla="*/ 332423 h 485775"/>
                  <a:gd name="connsiteX15" fmla="*/ 72288 w 161925"/>
                  <a:gd name="connsiteY15" fmla="*/ 467678 h 485775"/>
                  <a:gd name="connsiteX16" fmla="*/ 22758 w 161925"/>
                  <a:gd name="connsiteY16" fmla="*/ 467678 h 485775"/>
                  <a:gd name="connsiteX17" fmla="*/ 22758 w 161925"/>
                  <a:gd name="connsiteY17" fmla="*/ 411480 h 485775"/>
                  <a:gd name="connsiteX18" fmla="*/ 72288 w 161925"/>
                  <a:gd name="connsiteY18" fmla="*/ 411480 h 485775"/>
                  <a:gd name="connsiteX19" fmla="*/ 72288 w 161925"/>
                  <a:gd name="connsiteY19" fmla="*/ 467678 h 485775"/>
                  <a:gd name="connsiteX20" fmla="*/ 72288 w 161925"/>
                  <a:gd name="connsiteY20" fmla="*/ 303848 h 485775"/>
                  <a:gd name="connsiteX21" fmla="*/ 23710 w 161925"/>
                  <a:gd name="connsiteY21" fmla="*/ 306705 h 485775"/>
                  <a:gd name="connsiteX22" fmla="*/ 23710 w 161925"/>
                  <a:gd name="connsiteY22" fmla="*/ 247650 h 485775"/>
                  <a:gd name="connsiteX23" fmla="*/ 72288 w 161925"/>
                  <a:gd name="connsiteY23" fmla="*/ 247650 h 485775"/>
                  <a:gd name="connsiteX24" fmla="*/ 72288 w 161925"/>
                  <a:gd name="connsiteY24" fmla="*/ 303848 h 485775"/>
                  <a:gd name="connsiteX25" fmla="*/ 138963 w 161925"/>
                  <a:gd name="connsiteY25" fmla="*/ 465773 h 485775"/>
                  <a:gd name="connsiteX26" fmla="*/ 95148 w 161925"/>
                  <a:gd name="connsiteY26" fmla="*/ 465773 h 485775"/>
                  <a:gd name="connsiteX27" fmla="*/ 95148 w 161925"/>
                  <a:gd name="connsiteY27" fmla="*/ 410528 h 485775"/>
                  <a:gd name="connsiteX28" fmla="*/ 138963 w 161925"/>
                  <a:gd name="connsiteY28" fmla="*/ 408623 h 485775"/>
                  <a:gd name="connsiteX29" fmla="*/ 138963 w 161925"/>
                  <a:gd name="connsiteY29" fmla="*/ 465773 h 485775"/>
                  <a:gd name="connsiteX30" fmla="*/ 138963 w 161925"/>
                  <a:gd name="connsiteY30" fmla="*/ 389573 h 485775"/>
                  <a:gd name="connsiteX31" fmla="*/ 96100 w 161925"/>
                  <a:gd name="connsiteY31" fmla="*/ 389573 h 485775"/>
                  <a:gd name="connsiteX32" fmla="*/ 96100 w 161925"/>
                  <a:gd name="connsiteY32" fmla="*/ 332423 h 485775"/>
                  <a:gd name="connsiteX33" fmla="*/ 138963 w 161925"/>
                  <a:gd name="connsiteY33" fmla="*/ 332423 h 485775"/>
                  <a:gd name="connsiteX34" fmla="*/ 138963 w 161925"/>
                  <a:gd name="connsiteY34" fmla="*/ 389573 h 485775"/>
                  <a:gd name="connsiteX35" fmla="*/ 139915 w 161925"/>
                  <a:gd name="connsiteY35" fmla="*/ 303848 h 485775"/>
                  <a:gd name="connsiteX36" fmla="*/ 97053 w 161925"/>
                  <a:gd name="connsiteY36" fmla="*/ 305753 h 485775"/>
                  <a:gd name="connsiteX37" fmla="*/ 139915 w 161925"/>
                  <a:gd name="connsiteY37" fmla="*/ 246698 h 485775"/>
                  <a:gd name="connsiteX38" fmla="*/ 139915 w 161925"/>
                  <a:gd name="connsiteY38" fmla="*/ 303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1925" h="485775">
                    <a:moveTo>
                      <a:pt x="113245" y="146685"/>
                    </a:moveTo>
                    <a:cubicBezTo>
                      <a:pt x="117055" y="140970"/>
                      <a:pt x="125628" y="133350"/>
                      <a:pt x="124675" y="129540"/>
                    </a:cubicBezTo>
                    <a:cubicBezTo>
                      <a:pt x="109435" y="81915"/>
                      <a:pt x="93243" y="34290"/>
                      <a:pt x="81813" y="0"/>
                    </a:cubicBezTo>
                    <a:cubicBezTo>
                      <a:pt x="69430" y="36195"/>
                      <a:pt x="52285" y="84773"/>
                      <a:pt x="37045" y="133350"/>
                    </a:cubicBezTo>
                    <a:cubicBezTo>
                      <a:pt x="36093" y="137160"/>
                      <a:pt x="44665" y="144780"/>
                      <a:pt x="48475" y="151448"/>
                    </a:cubicBezTo>
                    <a:cubicBezTo>
                      <a:pt x="33235" y="169545"/>
                      <a:pt x="3708" y="186690"/>
                      <a:pt x="2755" y="206693"/>
                    </a:cubicBezTo>
                    <a:cubicBezTo>
                      <a:pt x="-2007" y="300990"/>
                      <a:pt x="850" y="395288"/>
                      <a:pt x="850" y="489585"/>
                    </a:cubicBezTo>
                    <a:cubicBezTo>
                      <a:pt x="58000" y="489585"/>
                      <a:pt x="109435" y="489585"/>
                      <a:pt x="165633" y="489585"/>
                    </a:cubicBezTo>
                    <a:cubicBezTo>
                      <a:pt x="165633" y="409575"/>
                      <a:pt x="163728" y="332423"/>
                      <a:pt x="166585" y="255270"/>
                    </a:cubicBezTo>
                    <a:cubicBezTo>
                      <a:pt x="166585" y="207645"/>
                      <a:pt x="153250" y="171450"/>
                      <a:pt x="113245" y="146685"/>
                    </a:cubicBezTo>
                    <a:close/>
                    <a:moveTo>
                      <a:pt x="22758" y="332423"/>
                    </a:moveTo>
                    <a:cubicBezTo>
                      <a:pt x="38950" y="332423"/>
                      <a:pt x="56095" y="332423"/>
                      <a:pt x="71335" y="332423"/>
                    </a:cubicBezTo>
                    <a:cubicBezTo>
                      <a:pt x="71335" y="352425"/>
                      <a:pt x="71335" y="369570"/>
                      <a:pt x="71335" y="388620"/>
                    </a:cubicBezTo>
                    <a:cubicBezTo>
                      <a:pt x="54190" y="388620"/>
                      <a:pt x="39903" y="388620"/>
                      <a:pt x="22758" y="388620"/>
                    </a:cubicBezTo>
                    <a:cubicBezTo>
                      <a:pt x="22758" y="369570"/>
                      <a:pt x="22758" y="353378"/>
                      <a:pt x="22758" y="332423"/>
                    </a:cubicBezTo>
                    <a:close/>
                    <a:moveTo>
                      <a:pt x="72288" y="467678"/>
                    </a:moveTo>
                    <a:cubicBezTo>
                      <a:pt x="54190" y="467678"/>
                      <a:pt x="38950" y="467678"/>
                      <a:pt x="22758" y="467678"/>
                    </a:cubicBezTo>
                    <a:cubicBezTo>
                      <a:pt x="22758" y="448628"/>
                      <a:pt x="22758" y="432435"/>
                      <a:pt x="22758" y="411480"/>
                    </a:cubicBezTo>
                    <a:cubicBezTo>
                      <a:pt x="38950" y="411480"/>
                      <a:pt x="55143" y="411480"/>
                      <a:pt x="72288" y="411480"/>
                    </a:cubicBezTo>
                    <a:cubicBezTo>
                      <a:pt x="72288" y="429578"/>
                      <a:pt x="72288" y="446723"/>
                      <a:pt x="72288" y="467678"/>
                    </a:cubicBezTo>
                    <a:close/>
                    <a:moveTo>
                      <a:pt x="72288" y="303848"/>
                    </a:moveTo>
                    <a:cubicBezTo>
                      <a:pt x="57048" y="304800"/>
                      <a:pt x="41808" y="305753"/>
                      <a:pt x="23710" y="306705"/>
                    </a:cubicBezTo>
                    <a:cubicBezTo>
                      <a:pt x="23710" y="286703"/>
                      <a:pt x="23710" y="268605"/>
                      <a:pt x="23710" y="247650"/>
                    </a:cubicBezTo>
                    <a:cubicBezTo>
                      <a:pt x="38950" y="247650"/>
                      <a:pt x="53238" y="247650"/>
                      <a:pt x="72288" y="247650"/>
                    </a:cubicBezTo>
                    <a:cubicBezTo>
                      <a:pt x="72288" y="267653"/>
                      <a:pt x="72288" y="283845"/>
                      <a:pt x="72288" y="303848"/>
                    </a:cubicBezTo>
                    <a:close/>
                    <a:moveTo>
                      <a:pt x="138963" y="465773"/>
                    </a:moveTo>
                    <a:cubicBezTo>
                      <a:pt x="125628" y="465773"/>
                      <a:pt x="111340" y="465773"/>
                      <a:pt x="95148" y="465773"/>
                    </a:cubicBezTo>
                    <a:cubicBezTo>
                      <a:pt x="95148" y="447675"/>
                      <a:pt x="95148" y="430530"/>
                      <a:pt x="95148" y="410528"/>
                    </a:cubicBezTo>
                    <a:cubicBezTo>
                      <a:pt x="110388" y="409575"/>
                      <a:pt x="123723" y="409575"/>
                      <a:pt x="138963" y="408623"/>
                    </a:cubicBezTo>
                    <a:cubicBezTo>
                      <a:pt x="138963" y="428625"/>
                      <a:pt x="138963" y="445770"/>
                      <a:pt x="138963" y="465773"/>
                    </a:cubicBezTo>
                    <a:close/>
                    <a:moveTo>
                      <a:pt x="138963" y="389573"/>
                    </a:moveTo>
                    <a:cubicBezTo>
                      <a:pt x="123723" y="389573"/>
                      <a:pt x="112293" y="389573"/>
                      <a:pt x="96100" y="389573"/>
                    </a:cubicBezTo>
                    <a:cubicBezTo>
                      <a:pt x="96100" y="370523"/>
                      <a:pt x="96100" y="353378"/>
                      <a:pt x="96100" y="332423"/>
                    </a:cubicBezTo>
                    <a:cubicBezTo>
                      <a:pt x="110388" y="332423"/>
                      <a:pt x="122770" y="332423"/>
                      <a:pt x="138963" y="332423"/>
                    </a:cubicBezTo>
                    <a:cubicBezTo>
                      <a:pt x="138963" y="349568"/>
                      <a:pt x="138963" y="366713"/>
                      <a:pt x="138963" y="389573"/>
                    </a:cubicBezTo>
                    <a:close/>
                    <a:moveTo>
                      <a:pt x="139915" y="303848"/>
                    </a:moveTo>
                    <a:cubicBezTo>
                      <a:pt x="126580" y="304800"/>
                      <a:pt x="113245" y="304800"/>
                      <a:pt x="97053" y="305753"/>
                    </a:cubicBezTo>
                    <a:cubicBezTo>
                      <a:pt x="97053" y="274320"/>
                      <a:pt x="78003" y="236220"/>
                      <a:pt x="139915" y="246698"/>
                    </a:cubicBezTo>
                    <a:cubicBezTo>
                      <a:pt x="139915" y="266700"/>
                      <a:pt x="139915" y="283845"/>
                      <a:pt x="139915" y="303848"/>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 xmlns:a16="http://schemas.microsoft.com/office/drawing/2014/main" id="{401420A6-5647-4856-A717-3DAF09F6F206}"/>
                  </a:ext>
                </a:extLst>
              </p:cNvPr>
              <p:cNvSpPr/>
              <p:nvPr/>
            </p:nvSpPr>
            <p:spPr>
              <a:xfrm>
                <a:off x="2860358" y="2202322"/>
                <a:ext cx="847725" cy="323850"/>
              </a:xfrm>
              <a:custGeom>
                <a:avLst/>
                <a:gdLst>
                  <a:gd name="connsiteX0" fmla="*/ 851535 w 847725"/>
                  <a:gd name="connsiteY0" fmla="*/ 250366 h 323850"/>
                  <a:gd name="connsiteX1" fmla="*/ 751522 w 847725"/>
                  <a:gd name="connsiteY1" fmla="*/ 232268 h 323850"/>
                  <a:gd name="connsiteX2" fmla="*/ 744855 w 847725"/>
                  <a:gd name="connsiteY2" fmla="*/ 203693 h 323850"/>
                  <a:gd name="connsiteX3" fmla="*/ 759143 w 847725"/>
                  <a:gd name="connsiteY3" fmla="*/ 202741 h 323850"/>
                  <a:gd name="connsiteX4" fmla="*/ 811530 w 847725"/>
                  <a:gd name="connsiteY4" fmla="*/ 125588 h 323850"/>
                  <a:gd name="connsiteX5" fmla="*/ 707708 w 847725"/>
                  <a:gd name="connsiteY5" fmla="*/ 136066 h 323850"/>
                  <a:gd name="connsiteX6" fmla="*/ 691515 w 847725"/>
                  <a:gd name="connsiteY6" fmla="*/ 112253 h 323850"/>
                  <a:gd name="connsiteX7" fmla="*/ 701040 w 847725"/>
                  <a:gd name="connsiteY7" fmla="*/ 107491 h 323850"/>
                  <a:gd name="connsiteX8" fmla="*/ 723900 w 847725"/>
                  <a:gd name="connsiteY8" fmla="*/ 17003 h 323850"/>
                  <a:gd name="connsiteX9" fmla="*/ 634365 w 847725"/>
                  <a:gd name="connsiteY9" fmla="*/ 45578 h 323850"/>
                  <a:gd name="connsiteX10" fmla="*/ 624840 w 847725"/>
                  <a:gd name="connsiteY10" fmla="*/ 54151 h 323850"/>
                  <a:gd name="connsiteX11" fmla="*/ 624840 w 847725"/>
                  <a:gd name="connsiteY11" fmla="*/ 54151 h 323850"/>
                  <a:gd name="connsiteX12" fmla="*/ 549593 w 847725"/>
                  <a:gd name="connsiteY12" fmla="*/ 17003 h 323850"/>
                  <a:gd name="connsiteX13" fmla="*/ 550545 w 847725"/>
                  <a:gd name="connsiteY13" fmla="*/ 17956 h 323850"/>
                  <a:gd name="connsiteX14" fmla="*/ 486727 w 847725"/>
                  <a:gd name="connsiteY14" fmla="*/ 5573 h 323850"/>
                  <a:gd name="connsiteX15" fmla="*/ 219075 w 847725"/>
                  <a:gd name="connsiteY15" fmla="*/ 64628 h 323850"/>
                  <a:gd name="connsiteX16" fmla="*/ 221932 w 847725"/>
                  <a:gd name="connsiteY16" fmla="*/ 58913 h 323850"/>
                  <a:gd name="connsiteX17" fmla="*/ 121920 w 847725"/>
                  <a:gd name="connsiteY17" fmla="*/ 15098 h 323850"/>
                  <a:gd name="connsiteX18" fmla="*/ 158115 w 847725"/>
                  <a:gd name="connsiteY18" fmla="*/ 115111 h 323850"/>
                  <a:gd name="connsiteX19" fmla="*/ 169545 w 847725"/>
                  <a:gd name="connsiteY19" fmla="*/ 108443 h 323850"/>
                  <a:gd name="connsiteX20" fmla="*/ 145732 w 847725"/>
                  <a:gd name="connsiteY20" fmla="*/ 132256 h 323850"/>
                  <a:gd name="connsiteX21" fmla="*/ 135255 w 847725"/>
                  <a:gd name="connsiteY21" fmla="*/ 147496 h 323850"/>
                  <a:gd name="connsiteX22" fmla="*/ 29527 w 847725"/>
                  <a:gd name="connsiteY22" fmla="*/ 131303 h 323850"/>
                  <a:gd name="connsiteX23" fmla="*/ 96202 w 847725"/>
                  <a:gd name="connsiteY23" fmla="*/ 216076 h 323850"/>
                  <a:gd name="connsiteX24" fmla="*/ 105727 w 847725"/>
                  <a:gd name="connsiteY24" fmla="*/ 207503 h 323850"/>
                  <a:gd name="connsiteX25" fmla="*/ 100965 w 847725"/>
                  <a:gd name="connsiteY25" fmla="*/ 232268 h 323850"/>
                  <a:gd name="connsiteX26" fmla="*/ 0 w 847725"/>
                  <a:gd name="connsiteY26" fmla="*/ 252271 h 323850"/>
                  <a:gd name="connsiteX27" fmla="*/ 85725 w 847725"/>
                  <a:gd name="connsiteY27" fmla="*/ 306563 h 323850"/>
                  <a:gd name="connsiteX28" fmla="*/ 80963 w 847725"/>
                  <a:gd name="connsiteY28" fmla="*/ 327518 h 323850"/>
                  <a:gd name="connsiteX29" fmla="*/ 774383 w 847725"/>
                  <a:gd name="connsiteY29" fmla="*/ 327518 h 323850"/>
                  <a:gd name="connsiteX30" fmla="*/ 766763 w 847725"/>
                  <a:gd name="connsiteY30" fmla="*/ 297038 h 323850"/>
                  <a:gd name="connsiteX31" fmla="*/ 851535 w 847725"/>
                  <a:gd name="connsiteY31" fmla="*/ 250366 h 323850"/>
                  <a:gd name="connsiteX32" fmla="*/ 268605 w 847725"/>
                  <a:gd name="connsiteY32" fmla="*/ 308468 h 323850"/>
                  <a:gd name="connsiteX33" fmla="*/ 120967 w 847725"/>
                  <a:gd name="connsiteY33" fmla="*/ 308468 h 323850"/>
                  <a:gd name="connsiteX34" fmla="*/ 240983 w 847725"/>
                  <a:gd name="connsiteY34" fmla="*/ 97966 h 323850"/>
                  <a:gd name="connsiteX35" fmla="*/ 318135 w 847725"/>
                  <a:gd name="connsiteY35" fmla="*/ 223696 h 323850"/>
                  <a:gd name="connsiteX36" fmla="*/ 268605 w 847725"/>
                  <a:gd name="connsiteY36" fmla="*/ 308468 h 323850"/>
                  <a:gd name="connsiteX37" fmla="*/ 348615 w 847725"/>
                  <a:gd name="connsiteY37" fmla="*/ 214171 h 323850"/>
                  <a:gd name="connsiteX38" fmla="*/ 269558 w 847725"/>
                  <a:gd name="connsiteY38" fmla="*/ 84631 h 323850"/>
                  <a:gd name="connsiteX39" fmla="*/ 585788 w 847725"/>
                  <a:gd name="connsiteY39" fmla="*/ 83678 h 323850"/>
                  <a:gd name="connsiteX40" fmla="*/ 505777 w 847725"/>
                  <a:gd name="connsiteY40" fmla="*/ 215123 h 323850"/>
                  <a:gd name="connsiteX41" fmla="*/ 348615 w 847725"/>
                  <a:gd name="connsiteY41" fmla="*/ 214171 h 323850"/>
                  <a:gd name="connsiteX42" fmla="*/ 565785 w 847725"/>
                  <a:gd name="connsiteY42" fmla="*/ 308468 h 323850"/>
                  <a:gd name="connsiteX43" fmla="*/ 536258 w 847725"/>
                  <a:gd name="connsiteY43" fmla="*/ 223696 h 323850"/>
                  <a:gd name="connsiteX44" fmla="*/ 611505 w 847725"/>
                  <a:gd name="connsiteY44" fmla="*/ 99871 h 323850"/>
                  <a:gd name="connsiteX45" fmla="*/ 734377 w 847725"/>
                  <a:gd name="connsiteY45" fmla="*/ 308468 h 323850"/>
                  <a:gd name="connsiteX46" fmla="*/ 565785 w 847725"/>
                  <a:gd name="connsiteY46" fmla="*/ 308468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47725" h="323850">
                    <a:moveTo>
                      <a:pt x="851535" y="250366"/>
                    </a:moveTo>
                    <a:cubicBezTo>
                      <a:pt x="820102" y="244651"/>
                      <a:pt x="787718" y="238936"/>
                      <a:pt x="751522" y="232268"/>
                    </a:cubicBezTo>
                    <a:cubicBezTo>
                      <a:pt x="749618" y="222743"/>
                      <a:pt x="746760" y="213218"/>
                      <a:pt x="744855" y="203693"/>
                    </a:cubicBezTo>
                    <a:cubicBezTo>
                      <a:pt x="751522" y="204646"/>
                      <a:pt x="757238" y="204646"/>
                      <a:pt x="759143" y="202741"/>
                    </a:cubicBezTo>
                    <a:cubicBezTo>
                      <a:pt x="779145" y="176071"/>
                      <a:pt x="796290" y="148448"/>
                      <a:pt x="811530" y="125588"/>
                    </a:cubicBezTo>
                    <a:cubicBezTo>
                      <a:pt x="780097" y="128446"/>
                      <a:pt x="743902" y="132256"/>
                      <a:pt x="707708" y="136066"/>
                    </a:cubicBezTo>
                    <a:cubicBezTo>
                      <a:pt x="701993" y="128446"/>
                      <a:pt x="697230" y="120826"/>
                      <a:pt x="691515" y="112253"/>
                    </a:cubicBezTo>
                    <a:cubicBezTo>
                      <a:pt x="696277" y="111301"/>
                      <a:pt x="700088" y="110348"/>
                      <a:pt x="701040" y="107491"/>
                    </a:cubicBezTo>
                    <a:cubicBezTo>
                      <a:pt x="710565" y="75106"/>
                      <a:pt x="717233" y="41768"/>
                      <a:pt x="723900" y="17003"/>
                    </a:cubicBezTo>
                    <a:cubicBezTo>
                      <a:pt x="699135" y="24623"/>
                      <a:pt x="666750" y="34148"/>
                      <a:pt x="634365" y="45578"/>
                    </a:cubicBezTo>
                    <a:cubicBezTo>
                      <a:pt x="630555" y="46531"/>
                      <a:pt x="627697" y="50341"/>
                      <a:pt x="624840" y="54151"/>
                    </a:cubicBezTo>
                    <a:cubicBezTo>
                      <a:pt x="624840" y="54151"/>
                      <a:pt x="624840" y="54151"/>
                      <a:pt x="624840" y="54151"/>
                    </a:cubicBezTo>
                    <a:cubicBezTo>
                      <a:pt x="600075" y="41768"/>
                      <a:pt x="574358" y="29386"/>
                      <a:pt x="549593" y="17003"/>
                    </a:cubicBezTo>
                    <a:lnTo>
                      <a:pt x="550545" y="17956"/>
                    </a:lnTo>
                    <a:cubicBezTo>
                      <a:pt x="529590" y="13193"/>
                      <a:pt x="507683" y="9383"/>
                      <a:pt x="486727" y="5573"/>
                    </a:cubicBezTo>
                    <a:cubicBezTo>
                      <a:pt x="388620" y="-12524"/>
                      <a:pt x="300990" y="15098"/>
                      <a:pt x="219075" y="64628"/>
                    </a:cubicBezTo>
                    <a:cubicBezTo>
                      <a:pt x="220027" y="62723"/>
                      <a:pt x="220980" y="60818"/>
                      <a:pt x="221932" y="58913"/>
                    </a:cubicBezTo>
                    <a:cubicBezTo>
                      <a:pt x="184785" y="42721"/>
                      <a:pt x="151447" y="27481"/>
                      <a:pt x="121920" y="15098"/>
                    </a:cubicBezTo>
                    <a:cubicBezTo>
                      <a:pt x="133350" y="45578"/>
                      <a:pt x="145732" y="79868"/>
                      <a:pt x="158115" y="115111"/>
                    </a:cubicBezTo>
                    <a:cubicBezTo>
                      <a:pt x="161925" y="113206"/>
                      <a:pt x="165735" y="110348"/>
                      <a:pt x="169545" y="108443"/>
                    </a:cubicBezTo>
                    <a:cubicBezTo>
                      <a:pt x="161925" y="116063"/>
                      <a:pt x="154305" y="124636"/>
                      <a:pt x="145732" y="132256"/>
                    </a:cubicBezTo>
                    <a:cubicBezTo>
                      <a:pt x="141922" y="137018"/>
                      <a:pt x="139065" y="142733"/>
                      <a:pt x="135255" y="147496"/>
                    </a:cubicBezTo>
                    <a:cubicBezTo>
                      <a:pt x="99060" y="141781"/>
                      <a:pt x="62865" y="136066"/>
                      <a:pt x="29527" y="131303"/>
                    </a:cubicBezTo>
                    <a:cubicBezTo>
                      <a:pt x="51435" y="158926"/>
                      <a:pt x="73342" y="187501"/>
                      <a:pt x="96202" y="216076"/>
                    </a:cubicBezTo>
                    <a:cubicBezTo>
                      <a:pt x="98107" y="214171"/>
                      <a:pt x="100965" y="211313"/>
                      <a:pt x="105727" y="207503"/>
                    </a:cubicBezTo>
                    <a:cubicBezTo>
                      <a:pt x="103822" y="216076"/>
                      <a:pt x="102870" y="223696"/>
                      <a:pt x="100965" y="232268"/>
                    </a:cubicBezTo>
                    <a:cubicBezTo>
                      <a:pt x="64770" y="239888"/>
                      <a:pt x="30480" y="246556"/>
                      <a:pt x="0" y="252271"/>
                    </a:cubicBezTo>
                    <a:cubicBezTo>
                      <a:pt x="27622" y="269416"/>
                      <a:pt x="56197" y="288466"/>
                      <a:pt x="85725" y="306563"/>
                    </a:cubicBezTo>
                    <a:cubicBezTo>
                      <a:pt x="83820" y="313231"/>
                      <a:pt x="82867" y="320851"/>
                      <a:pt x="80963" y="327518"/>
                    </a:cubicBezTo>
                    <a:cubicBezTo>
                      <a:pt x="315277" y="327518"/>
                      <a:pt x="539115" y="327518"/>
                      <a:pt x="774383" y="327518"/>
                    </a:cubicBezTo>
                    <a:cubicBezTo>
                      <a:pt x="771525" y="317041"/>
                      <a:pt x="769620" y="307516"/>
                      <a:pt x="766763" y="297038"/>
                    </a:cubicBezTo>
                    <a:cubicBezTo>
                      <a:pt x="798195" y="281798"/>
                      <a:pt x="825818" y="265606"/>
                      <a:pt x="851535" y="250366"/>
                    </a:cubicBezTo>
                    <a:close/>
                    <a:moveTo>
                      <a:pt x="268605" y="308468"/>
                    </a:moveTo>
                    <a:cubicBezTo>
                      <a:pt x="220980" y="308468"/>
                      <a:pt x="173355" y="308468"/>
                      <a:pt x="120967" y="308468"/>
                    </a:cubicBezTo>
                    <a:cubicBezTo>
                      <a:pt x="124777" y="216076"/>
                      <a:pt x="166688" y="152258"/>
                      <a:pt x="240983" y="97966"/>
                    </a:cubicBezTo>
                    <a:cubicBezTo>
                      <a:pt x="268605" y="143686"/>
                      <a:pt x="294322" y="182738"/>
                      <a:pt x="318135" y="223696"/>
                    </a:cubicBezTo>
                    <a:cubicBezTo>
                      <a:pt x="338138" y="257986"/>
                      <a:pt x="308610" y="308468"/>
                      <a:pt x="268605" y="308468"/>
                    </a:cubicBezTo>
                    <a:close/>
                    <a:moveTo>
                      <a:pt x="348615" y="214171"/>
                    </a:moveTo>
                    <a:cubicBezTo>
                      <a:pt x="326708" y="178928"/>
                      <a:pt x="299085" y="133208"/>
                      <a:pt x="269558" y="84631"/>
                    </a:cubicBezTo>
                    <a:cubicBezTo>
                      <a:pt x="363855" y="31291"/>
                      <a:pt x="483870" y="31291"/>
                      <a:pt x="585788" y="83678"/>
                    </a:cubicBezTo>
                    <a:cubicBezTo>
                      <a:pt x="557213" y="130351"/>
                      <a:pt x="528638" y="177023"/>
                      <a:pt x="505777" y="215123"/>
                    </a:cubicBezTo>
                    <a:cubicBezTo>
                      <a:pt x="451485" y="214171"/>
                      <a:pt x="404813" y="214171"/>
                      <a:pt x="348615" y="214171"/>
                    </a:cubicBezTo>
                    <a:close/>
                    <a:moveTo>
                      <a:pt x="565785" y="308468"/>
                    </a:moveTo>
                    <a:cubicBezTo>
                      <a:pt x="542925" y="307516"/>
                      <a:pt x="521970" y="246556"/>
                      <a:pt x="536258" y="223696"/>
                    </a:cubicBezTo>
                    <a:cubicBezTo>
                      <a:pt x="560070" y="182738"/>
                      <a:pt x="585788" y="142733"/>
                      <a:pt x="611505" y="99871"/>
                    </a:cubicBezTo>
                    <a:cubicBezTo>
                      <a:pt x="688658" y="148448"/>
                      <a:pt x="726758" y="213218"/>
                      <a:pt x="734377" y="308468"/>
                    </a:cubicBezTo>
                    <a:cubicBezTo>
                      <a:pt x="678180" y="309421"/>
                      <a:pt x="621983" y="310373"/>
                      <a:pt x="565785" y="308468"/>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 xmlns:a16="http://schemas.microsoft.com/office/drawing/2014/main" id="{7BBAAF10-05FD-46A1-A080-6D12BC02835D}"/>
                  </a:ext>
                </a:extLst>
              </p:cNvPr>
              <p:cNvSpPr/>
              <p:nvPr/>
            </p:nvSpPr>
            <p:spPr>
              <a:xfrm>
                <a:off x="3683794" y="2586990"/>
                <a:ext cx="161925" cy="485775"/>
              </a:xfrm>
              <a:custGeom>
                <a:avLst/>
                <a:gdLst>
                  <a:gd name="connsiteX0" fmla="*/ 170021 w 161925"/>
                  <a:gd name="connsiteY0" fmla="*/ 215265 h 485775"/>
                  <a:gd name="connsiteX1" fmla="*/ 120491 w 161925"/>
                  <a:gd name="connsiteY1" fmla="*/ 143827 h 485775"/>
                  <a:gd name="connsiteX2" fmla="*/ 129064 w 161925"/>
                  <a:gd name="connsiteY2" fmla="*/ 129540 h 485775"/>
                  <a:gd name="connsiteX3" fmla="*/ 86201 w 161925"/>
                  <a:gd name="connsiteY3" fmla="*/ 0 h 485775"/>
                  <a:gd name="connsiteX4" fmla="*/ 41434 w 161925"/>
                  <a:gd name="connsiteY4" fmla="*/ 133350 h 485775"/>
                  <a:gd name="connsiteX5" fmla="*/ 50006 w 161925"/>
                  <a:gd name="connsiteY5" fmla="*/ 146685 h 485775"/>
                  <a:gd name="connsiteX6" fmla="*/ 50006 w 161925"/>
                  <a:gd name="connsiteY6" fmla="*/ 146685 h 485775"/>
                  <a:gd name="connsiteX7" fmla="*/ 2381 w 161925"/>
                  <a:gd name="connsiteY7" fmla="*/ 214313 h 485775"/>
                  <a:gd name="connsiteX8" fmla="*/ 476 w 161925"/>
                  <a:gd name="connsiteY8" fmla="*/ 488632 h 485775"/>
                  <a:gd name="connsiteX9" fmla="*/ 169069 w 161925"/>
                  <a:gd name="connsiteY9" fmla="*/ 488632 h 485775"/>
                  <a:gd name="connsiteX10" fmla="*/ 170021 w 161925"/>
                  <a:gd name="connsiteY10" fmla="*/ 215265 h 485775"/>
                  <a:gd name="connsiteX11" fmla="*/ 99536 w 161925"/>
                  <a:gd name="connsiteY11" fmla="*/ 330518 h 485775"/>
                  <a:gd name="connsiteX12" fmla="*/ 143351 w 161925"/>
                  <a:gd name="connsiteY12" fmla="*/ 328613 h 485775"/>
                  <a:gd name="connsiteX13" fmla="*/ 143351 w 161925"/>
                  <a:gd name="connsiteY13" fmla="*/ 388620 h 485775"/>
                  <a:gd name="connsiteX14" fmla="*/ 99536 w 161925"/>
                  <a:gd name="connsiteY14" fmla="*/ 391478 h 485775"/>
                  <a:gd name="connsiteX15" fmla="*/ 99536 w 161925"/>
                  <a:gd name="connsiteY15" fmla="*/ 330518 h 485775"/>
                  <a:gd name="connsiteX16" fmla="*/ 141446 w 161925"/>
                  <a:gd name="connsiteY16" fmla="*/ 303848 h 485775"/>
                  <a:gd name="connsiteX17" fmla="*/ 99536 w 161925"/>
                  <a:gd name="connsiteY17" fmla="*/ 306705 h 485775"/>
                  <a:gd name="connsiteX18" fmla="*/ 99536 w 161925"/>
                  <a:gd name="connsiteY18" fmla="*/ 246698 h 485775"/>
                  <a:gd name="connsiteX19" fmla="*/ 141446 w 161925"/>
                  <a:gd name="connsiteY19" fmla="*/ 303848 h 485775"/>
                  <a:gd name="connsiteX20" fmla="*/ 71914 w 161925"/>
                  <a:gd name="connsiteY20" fmla="*/ 467678 h 485775"/>
                  <a:gd name="connsiteX21" fmla="*/ 27146 w 161925"/>
                  <a:gd name="connsiteY21" fmla="*/ 467678 h 485775"/>
                  <a:gd name="connsiteX22" fmla="*/ 27146 w 161925"/>
                  <a:gd name="connsiteY22" fmla="*/ 411480 h 485775"/>
                  <a:gd name="connsiteX23" fmla="*/ 71914 w 161925"/>
                  <a:gd name="connsiteY23" fmla="*/ 408623 h 485775"/>
                  <a:gd name="connsiteX24" fmla="*/ 71914 w 161925"/>
                  <a:gd name="connsiteY24" fmla="*/ 467678 h 485775"/>
                  <a:gd name="connsiteX25" fmla="*/ 72866 w 161925"/>
                  <a:gd name="connsiteY25" fmla="*/ 389573 h 485775"/>
                  <a:gd name="connsiteX26" fmla="*/ 28099 w 161925"/>
                  <a:gd name="connsiteY26" fmla="*/ 389573 h 485775"/>
                  <a:gd name="connsiteX27" fmla="*/ 28099 w 161925"/>
                  <a:gd name="connsiteY27" fmla="*/ 330518 h 485775"/>
                  <a:gd name="connsiteX28" fmla="*/ 72866 w 161925"/>
                  <a:gd name="connsiteY28" fmla="*/ 327660 h 485775"/>
                  <a:gd name="connsiteX29" fmla="*/ 72866 w 161925"/>
                  <a:gd name="connsiteY29" fmla="*/ 389573 h 485775"/>
                  <a:gd name="connsiteX30" fmla="*/ 73819 w 161925"/>
                  <a:gd name="connsiteY30" fmla="*/ 304800 h 485775"/>
                  <a:gd name="connsiteX31" fmla="*/ 29051 w 161925"/>
                  <a:gd name="connsiteY31" fmla="*/ 304800 h 485775"/>
                  <a:gd name="connsiteX32" fmla="*/ 73819 w 161925"/>
                  <a:gd name="connsiteY32" fmla="*/ 247650 h 485775"/>
                  <a:gd name="connsiteX33" fmla="*/ 73819 w 161925"/>
                  <a:gd name="connsiteY33" fmla="*/ 304800 h 485775"/>
                  <a:gd name="connsiteX34" fmla="*/ 144304 w 161925"/>
                  <a:gd name="connsiteY34" fmla="*/ 467678 h 485775"/>
                  <a:gd name="connsiteX35" fmla="*/ 98584 w 161925"/>
                  <a:gd name="connsiteY35" fmla="*/ 467678 h 485775"/>
                  <a:gd name="connsiteX36" fmla="*/ 98584 w 161925"/>
                  <a:gd name="connsiteY36" fmla="*/ 410528 h 485775"/>
                  <a:gd name="connsiteX37" fmla="*/ 144304 w 161925"/>
                  <a:gd name="connsiteY37" fmla="*/ 407670 h 485775"/>
                  <a:gd name="connsiteX38" fmla="*/ 144304 w 161925"/>
                  <a:gd name="connsiteY38" fmla="*/ 46767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1925" h="485775">
                    <a:moveTo>
                      <a:pt x="170021" y="215265"/>
                    </a:moveTo>
                    <a:cubicBezTo>
                      <a:pt x="170021" y="196215"/>
                      <a:pt x="152876" y="177165"/>
                      <a:pt x="120491" y="143827"/>
                    </a:cubicBezTo>
                    <a:cubicBezTo>
                      <a:pt x="124301" y="139065"/>
                      <a:pt x="130016" y="133350"/>
                      <a:pt x="129064" y="129540"/>
                    </a:cubicBezTo>
                    <a:cubicBezTo>
                      <a:pt x="113824" y="81915"/>
                      <a:pt x="97631" y="34290"/>
                      <a:pt x="86201" y="0"/>
                    </a:cubicBezTo>
                    <a:cubicBezTo>
                      <a:pt x="73819" y="36195"/>
                      <a:pt x="56674" y="84773"/>
                      <a:pt x="41434" y="133350"/>
                    </a:cubicBezTo>
                    <a:cubicBezTo>
                      <a:pt x="40481" y="136208"/>
                      <a:pt x="46196" y="141923"/>
                      <a:pt x="50006" y="146685"/>
                    </a:cubicBezTo>
                    <a:lnTo>
                      <a:pt x="50006" y="146685"/>
                    </a:lnTo>
                    <a:cubicBezTo>
                      <a:pt x="37624" y="166688"/>
                      <a:pt x="3334" y="194310"/>
                      <a:pt x="2381" y="214313"/>
                    </a:cubicBezTo>
                    <a:cubicBezTo>
                      <a:pt x="-1429" y="305753"/>
                      <a:pt x="476" y="396240"/>
                      <a:pt x="476" y="488632"/>
                    </a:cubicBezTo>
                    <a:cubicBezTo>
                      <a:pt x="57626" y="488632"/>
                      <a:pt x="110966" y="488632"/>
                      <a:pt x="169069" y="488632"/>
                    </a:cubicBezTo>
                    <a:cubicBezTo>
                      <a:pt x="170021" y="433388"/>
                      <a:pt x="170974" y="266700"/>
                      <a:pt x="170021" y="215265"/>
                    </a:cubicBezTo>
                    <a:close/>
                    <a:moveTo>
                      <a:pt x="99536" y="330518"/>
                    </a:moveTo>
                    <a:cubicBezTo>
                      <a:pt x="112871" y="329565"/>
                      <a:pt x="126206" y="328613"/>
                      <a:pt x="143351" y="328613"/>
                    </a:cubicBezTo>
                    <a:cubicBezTo>
                      <a:pt x="143351" y="351473"/>
                      <a:pt x="143351" y="367665"/>
                      <a:pt x="143351" y="388620"/>
                    </a:cubicBezTo>
                    <a:cubicBezTo>
                      <a:pt x="128111" y="389573"/>
                      <a:pt x="115729" y="390525"/>
                      <a:pt x="99536" y="391478"/>
                    </a:cubicBezTo>
                    <a:cubicBezTo>
                      <a:pt x="99536" y="370523"/>
                      <a:pt x="99536" y="352425"/>
                      <a:pt x="99536" y="330518"/>
                    </a:cubicBezTo>
                    <a:close/>
                    <a:moveTo>
                      <a:pt x="141446" y="303848"/>
                    </a:moveTo>
                    <a:cubicBezTo>
                      <a:pt x="129064" y="304800"/>
                      <a:pt x="115729" y="305753"/>
                      <a:pt x="99536" y="306705"/>
                    </a:cubicBezTo>
                    <a:cubicBezTo>
                      <a:pt x="99536" y="285750"/>
                      <a:pt x="99536" y="267653"/>
                      <a:pt x="99536" y="246698"/>
                    </a:cubicBezTo>
                    <a:cubicBezTo>
                      <a:pt x="146209" y="246698"/>
                      <a:pt x="146209" y="246698"/>
                      <a:pt x="141446" y="303848"/>
                    </a:cubicBezTo>
                    <a:close/>
                    <a:moveTo>
                      <a:pt x="71914" y="467678"/>
                    </a:moveTo>
                    <a:cubicBezTo>
                      <a:pt x="57626" y="467678"/>
                      <a:pt x="44291" y="467678"/>
                      <a:pt x="27146" y="467678"/>
                    </a:cubicBezTo>
                    <a:cubicBezTo>
                      <a:pt x="27146" y="449580"/>
                      <a:pt x="27146" y="432435"/>
                      <a:pt x="27146" y="411480"/>
                    </a:cubicBezTo>
                    <a:cubicBezTo>
                      <a:pt x="41434" y="410528"/>
                      <a:pt x="54769" y="409575"/>
                      <a:pt x="71914" y="408623"/>
                    </a:cubicBezTo>
                    <a:cubicBezTo>
                      <a:pt x="71914" y="428625"/>
                      <a:pt x="71914" y="446723"/>
                      <a:pt x="71914" y="467678"/>
                    </a:cubicBezTo>
                    <a:close/>
                    <a:moveTo>
                      <a:pt x="72866" y="389573"/>
                    </a:moveTo>
                    <a:cubicBezTo>
                      <a:pt x="56674" y="389573"/>
                      <a:pt x="44291" y="389573"/>
                      <a:pt x="28099" y="389573"/>
                    </a:cubicBezTo>
                    <a:cubicBezTo>
                      <a:pt x="28099" y="370523"/>
                      <a:pt x="28099" y="353378"/>
                      <a:pt x="28099" y="330518"/>
                    </a:cubicBezTo>
                    <a:cubicBezTo>
                      <a:pt x="40481" y="329565"/>
                      <a:pt x="55721" y="328613"/>
                      <a:pt x="72866" y="327660"/>
                    </a:cubicBezTo>
                    <a:cubicBezTo>
                      <a:pt x="72866" y="349568"/>
                      <a:pt x="72866" y="367665"/>
                      <a:pt x="72866" y="389573"/>
                    </a:cubicBezTo>
                    <a:close/>
                    <a:moveTo>
                      <a:pt x="73819" y="304800"/>
                    </a:moveTo>
                    <a:cubicBezTo>
                      <a:pt x="58579" y="304800"/>
                      <a:pt x="45244" y="304800"/>
                      <a:pt x="29051" y="304800"/>
                    </a:cubicBezTo>
                    <a:cubicBezTo>
                      <a:pt x="30004" y="275273"/>
                      <a:pt x="14764" y="237173"/>
                      <a:pt x="73819" y="247650"/>
                    </a:cubicBezTo>
                    <a:cubicBezTo>
                      <a:pt x="73819" y="267653"/>
                      <a:pt x="73819" y="284798"/>
                      <a:pt x="73819" y="304800"/>
                    </a:cubicBezTo>
                    <a:close/>
                    <a:moveTo>
                      <a:pt x="144304" y="467678"/>
                    </a:moveTo>
                    <a:cubicBezTo>
                      <a:pt x="128111" y="467678"/>
                      <a:pt x="114776" y="467678"/>
                      <a:pt x="98584" y="467678"/>
                    </a:cubicBezTo>
                    <a:cubicBezTo>
                      <a:pt x="98584" y="448628"/>
                      <a:pt x="98584" y="432435"/>
                      <a:pt x="98584" y="410528"/>
                    </a:cubicBezTo>
                    <a:cubicBezTo>
                      <a:pt x="112871" y="409575"/>
                      <a:pt x="127159" y="408623"/>
                      <a:pt x="144304" y="407670"/>
                    </a:cubicBezTo>
                    <a:cubicBezTo>
                      <a:pt x="144304" y="429578"/>
                      <a:pt x="144304" y="445770"/>
                      <a:pt x="144304" y="467678"/>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 xmlns:a16="http://schemas.microsoft.com/office/drawing/2014/main" id="{5967DADD-45F4-44FE-A7A8-F580CD8AFFB8}"/>
                  </a:ext>
                </a:extLst>
              </p:cNvPr>
              <p:cNvSpPr/>
              <p:nvPr/>
            </p:nvSpPr>
            <p:spPr>
              <a:xfrm>
                <a:off x="3658553" y="3172778"/>
                <a:ext cx="219075" cy="1933575"/>
              </a:xfrm>
              <a:custGeom>
                <a:avLst/>
                <a:gdLst>
                  <a:gd name="connsiteX0" fmla="*/ 0 w 219075"/>
                  <a:gd name="connsiteY0" fmla="*/ 0 h 1933575"/>
                  <a:gd name="connsiteX1" fmla="*/ 0 w 219075"/>
                  <a:gd name="connsiteY1" fmla="*/ 1939290 h 1933575"/>
                  <a:gd name="connsiteX2" fmla="*/ 222885 w 219075"/>
                  <a:gd name="connsiteY2" fmla="*/ 1939290 h 1933575"/>
                  <a:gd name="connsiteX3" fmla="*/ 222885 w 219075"/>
                  <a:gd name="connsiteY3" fmla="*/ 0 h 1933575"/>
                  <a:gd name="connsiteX4" fmla="*/ 0 w 219075"/>
                  <a:gd name="connsiteY4" fmla="*/ 0 h 1933575"/>
                  <a:gd name="connsiteX5" fmla="*/ 125730 w 219075"/>
                  <a:gd name="connsiteY5" fmla="*/ 213360 h 1933575"/>
                  <a:gd name="connsiteX6" fmla="*/ 171450 w 219075"/>
                  <a:gd name="connsiteY6" fmla="*/ 213360 h 1933575"/>
                  <a:gd name="connsiteX7" fmla="*/ 174307 w 219075"/>
                  <a:gd name="connsiteY7" fmla="*/ 268605 h 1933575"/>
                  <a:gd name="connsiteX8" fmla="*/ 125730 w 219075"/>
                  <a:gd name="connsiteY8" fmla="*/ 268605 h 1933575"/>
                  <a:gd name="connsiteX9" fmla="*/ 125730 w 219075"/>
                  <a:gd name="connsiteY9" fmla="*/ 213360 h 1933575"/>
                  <a:gd name="connsiteX10" fmla="*/ 125730 w 219075"/>
                  <a:gd name="connsiteY10" fmla="*/ 556260 h 1933575"/>
                  <a:gd name="connsiteX11" fmla="*/ 125730 w 219075"/>
                  <a:gd name="connsiteY11" fmla="*/ 498157 h 1933575"/>
                  <a:gd name="connsiteX12" fmla="*/ 172402 w 219075"/>
                  <a:gd name="connsiteY12" fmla="*/ 498157 h 1933575"/>
                  <a:gd name="connsiteX13" fmla="*/ 172402 w 219075"/>
                  <a:gd name="connsiteY13" fmla="*/ 556260 h 1933575"/>
                  <a:gd name="connsiteX14" fmla="*/ 125730 w 219075"/>
                  <a:gd name="connsiteY14" fmla="*/ 556260 h 1933575"/>
                  <a:gd name="connsiteX15" fmla="*/ 122872 w 219075"/>
                  <a:gd name="connsiteY15" fmla="*/ 418147 h 1933575"/>
                  <a:gd name="connsiteX16" fmla="*/ 172402 w 219075"/>
                  <a:gd name="connsiteY16" fmla="*/ 418147 h 1933575"/>
                  <a:gd name="connsiteX17" fmla="*/ 172402 w 219075"/>
                  <a:gd name="connsiteY17" fmla="*/ 472440 h 1933575"/>
                  <a:gd name="connsiteX18" fmla="*/ 122872 w 219075"/>
                  <a:gd name="connsiteY18" fmla="*/ 472440 h 1933575"/>
                  <a:gd name="connsiteX19" fmla="*/ 122872 w 219075"/>
                  <a:gd name="connsiteY19" fmla="*/ 418147 h 1933575"/>
                  <a:gd name="connsiteX20" fmla="*/ 52388 w 219075"/>
                  <a:gd name="connsiteY20" fmla="*/ 213360 h 1933575"/>
                  <a:gd name="connsiteX21" fmla="*/ 98107 w 219075"/>
                  <a:gd name="connsiteY21" fmla="*/ 210502 h 1933575"/>
                  <a:gd name="connsiteX22" fmla="*/ 98107 w 219075"/>
                  <a:gd name="connsiteY22" fmla="*/ 269557 h 1933575"/>
                  <a:gd name="connsiteX23" fmla="*/ 52388 w 219075"/>
                  <a:gd name="connsiteY23" fmla="*/ 269557 h 1933575"/>
                  <a:gd name="connsiteX24" fmla="*/ 52388 w 219075"/>
                  <a:gd name="connsiteY24" fmla="*/ 213360 h 1933575"/>
                  <a:gd name="connsiteX25" fmla="*/ 50482 w 219075"/>
                  <a:gd name="connsiteY25" fmla="*/ 418147 h 1933575"/>
                  <a:gd name="connsiteX26" fmla="*/ 98107 w 219075"/>
                  <a:gd name="connsiteY26" fmla="*/ 413385 h 1933575"/>
                  <a:gd name="connsiteX27" fmla="*/ 98107 w 219075"/>
                  <a:gd name="connsiteY27" fmla="*/ 473392 h 1933575"/>
                  <a:gd name="connsiteX28" fmla="*/ 50482 w 219075"/>
                  <a:gd name="connsiteY28" fmla="*/ 473392 h 1933575"/>
                  <a:gd name="connsiteX29" fmla="*/ 50482 w 219075"/>
                  <a:gd name="connsiteY29" fmla="*/ 418147 h 1933575"/>
                  <a:gd name="connsiteX30" fmla="*/ 50482 w 219075"/>
                  <a:gd name="connsiteY30" fmla="*/ 499110 h 1933575"/>
                  <a:gd name="connsiteX31" fmla="*/ 99060 w 219075"/>
                  <a:gd name="connsiteY31" fmla="*/ 499110 h 1933575"/>
                  <a:gd name="connsiteX32" fmla="*/ 99060 w 219075"/>
                  <a:gd name="connsiteY32" fmla="*/ 556260 h 1933575"/>
                  <a:gd name="connsiteX33" fmla="*/ 50482 w 219075"/>
                  <a:gd name="connsiteY33" fmla="*/ 556260 h 1933575"/>
                  <a:gd name="connsiteX34" fmla="*/ 50482 w 219075"/>
                  <a:gd name="connsiteY34" fmla="*/ 499110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9075" h="1933575">
                    <a:moveTo>
                      <a:pt x="0" y="0"/>
                    </a:moveTo>
                    <a:cubicBezTo>
                      <a:pt x="0" y="646747"/>
                      <a:pt x="0" y="1292542"/>
                      <a:pt x="0" y="1939290"/>
                    </a:cubicBezTo>
                    <a:cubicBezTo>
                      <a:pt x="74295" y="1939290"/>
                      <a:pt x="146685" y="1939290"/>
                      <a:pt x="222885" y="1939290"/>
                    </a:cubicBezTo>
                    <a:cubicBezTo>
                      <a:pt x="222885" y="1290638"/>
                      <a:pt x="222885" y="645795"/>
                      <a:pt x="222885" y="0"/>
                    </a:cubicBezTo>
                    <a:cubicBezTo>
                      <a:pt x="146685" y="0"/>
                      <a:pt x="74295" y="0"/>
                      <a:pt x="0" y="0"/>
                    </a:cubicBezTo>
                    <a:close/>
                    <a:moveTo>
                      <a:pt x="125730" y="213360"/>
                    </a:moveTo>
                    <a:cubicBezTo>
                      <a:pt x="140970" y="213360"/>
                      <a:pt x="154305" y="213360"/>
                      <a:pt x="171450" y="213360"/>
                    </a:cubicBezTo>
                    <a:cubicBezTo>
                      <a:pt x="172402" y="229552"/>
                      <a:pt x="173355" y="246697"/>
                      <a:pt x="174307" y="268605"/>
                    </a:cubicBezTo>
                    <a:cubicBezTo>
                      <a:pt x="154305" y="268605"/>
                      <a:pt x="140970" y="268605"/>
                      <a:pt x="125730" y="268605"/>
                    </a:cubicBezTo>
                    <a:cubicBezTo>
                      <a:pt x="125730" y="249555"/>
                      <a:pt x="125730" y="232410"/>
                      <a:pt x="125730" y="213360"/>
                    </a:cubicBezTo>
                    <a:close/>
                    <a:moveTo>
                      <a:pt x="125730" y="556260"/>
                    </a:moveTo>
                    <a:cubicBezTo>
                      <a:pt x="125730" y="538163"/>
                      <a:pt x="125730" y="520065"/>
                      <a:pt x="125730" y="498157"/>
                    </a:cubicBezTo>
                    <a:cubicBezTo>
                      <a:pt x="140970" y="498157"/>
                      <a:pt x="155257" y="498157"/>
                      <a:pt x="172402" y="498157"/>
                    </a:cubicBezTo>
                    <a:cubicBezTo>
                      <a:pt x="172402" y="517207"/>
                      <a:pt x="172402" y="535305"/>
                      <a:pt x="172402" y="556260"/>
                    </a:cubicBezTo>
                    <a:cubicBezTo>
                      <a:pt x="155257" y="556260"/>
                      <a:pt x="141922" y="556260"/>
                      <a:pt x="125730" y="556260"/>
                    </a:cubicBezTo>
                    <a:close/>
                    <a:moveTo>
                      <a:pt x="122872" y="418147"/>
                    </a:moveTo>
                    <a:cubicBezTo>
                      <a:pt x="139065" y="418147"/>
                      <a:pt x="155257" y="418147"/>
                      <a:pt x="172402" y="418147"/>
                    </a:cubicBezTo>
                    <a:cubicBezTo>
                      <a:pt x="172402" y="436245"/>
                      <a:pt x="172402" y="453390"/>
                      <a:pt x="172402" y="472440"/>
                    </a:cubicBezTo>
                    <a:cubicBezTo>
                      <a:pt x="155257" y="472440"/>
                      <a:pt x="139065" y="472440"/>
                      <a:pt x="122872" y="472440"/>
                    </a:cubicBezTo>
                    <a:cubicBezTo>
                      <a:pt x="122872" y="452438"/>
                      <a:pt x="122872" y="437197"/>
                      <a:pt x="122872" y="418147"/>
                    </a:cubicBezTo>
                    <a:close/>
                    <a:moveTo>
                      <a:pt x="52388" y="213360"/>
                    </a:moveTo>
                    <a:cubicBezTo>
                      <a:pt x="66675" y="212407"/>
                      <a:pt x="80963" y="211455"/>
                      <a:pt x="98107" y="210502"/>
                    </a:cubicBezTo>
                    <a:cubicBezTo>
                      <a:pt x="98107" y="230505"/>
                      <a:pt x="98107" y="247650"/>
                      <a:pt x="98107" y="269557"/>
                    </a:cubicBezTo>
                    <a:cubicBezTo>
                      <a:pt x="81915" y="269557"/>
                      <a:pt x="68580" y="269557"/>
                      <a:pt x="52388" y="269557"/>
                    </a:cubicBezTo>
                    <a:cubicBezTo>
                      <a:pt x="52388" y="251460"/>
                      <a:pt x="52388" y="234315"/>
                      <a:pt x="52388" y="213360"/>
                    </a:cubicBezTo>
                    <a:close/>
                    <a:moveTo>
                      <a:pt x="50482" y="418147"/>
                    </a:moveTo>
                    <a:cubicBezTo>
                      <a:pt x="64770" y="417195"/>
                      <a:pt x="79057" y="415290"/>
                      <a:pt x="98107" y="413385"/>
                    </a:cubicBezTo>
                    <a:cubicBezTo>
                      <a:pt x="98107" y="434340"/>
                      <a:pt x="98107" y="451485"/>
                      <a:pt x="98107" y="473392"/>
                    </a:cubicBezTo>
                    <a:cubicBezTo>
                      <a:pt x="80963" y="473392"/>
                      <a:pt x="67627" y="473392"/>
                      <a:pt x="50482" y="473392"/>
                    </a:cubicBezTo>
                    <a:cubicBezTo>
                      <a:pt x="50482" y="455295"/>
                      <a:pt x="50482" y="439102"/>
                      <a:pt x="50482" y="418147"/>
                    </a:cubicBezTo>
                    <a:close/>
                    <a:moveTo>
                      <a:pt x="50482" y="499110"/>
                    </a:moveTo>
                    <a:cubicBezTo>
                      <a:pt x="67627" y="499110"/>
                      <a:pt x="83820" y="499110"/>
                      <a:pt x="99060" y="499110"/>
                    </a:cubicBezTo>
                    <a:cubicBezTo>
                      <a:pt x="99060" y="520065"/>
                      <a:pt x="99060" y="536257"/>
                      <a:pt x="99060" y="556260"/>
                    </a:cubicBezTo>
                    <a:cubicBezTo>
                      <a:pt x="82867" y="556260"/>
                      <a:pt x="67627" y="556260"/>
                      <a:pt x="50482" y="556260"/>
                    </a:cubicBezTo>
                    <a:cubicBezTo>
                      <a:pt x="50482" y="536257"/>
                      <a:pt x="50482" y="518160"/>
                      <a:pt x="50482" y="499110"/>
                    </a:cubicBezTo>
                    <a:close/>
                  </a:path>
                </a:pathLst>
              </a:custGeom>
              <a:grpFill/>
              <a:ln w="9525" cap="flat">
                <a:noFill/>
                <a:prstDash val="solid"/>
                <a:miter/>
              </a:ln>
            </p:spPr>
            <p:txBody>
              <a:bodyPr rtlCol="0" anchor="ctr"/>
              <a:lstStyle/>
              <a:p>
                <a:endParaRPr lang="en-US"/>
              </a:p>
            </p:txBody>
          </p:sp>
        </p:grpSp>
      </p:grpSp>
      <p:sp>
        <p:nvSpPr>
          <p:cNvPr id="20" name="TextBox 19"/>
          <p:cNvSpPr txBox="1"/>
          <p:nvPr/>
        </p:nvSpPr>
        <p:spPr>
          <a:xfrm>
            <a:off x="5721869" y="5087295"/>
            <a:ext cx="762789" cy="584775"/>
          </a:xfrm>
          <a:prstGeom prst="rect">
            <a:avLst/>
          </a:prstGeom>
          <a:noFill/>
        </p:spPr>
        <p:txBody>
          <a:bodyPr wrap="square" rtlCol="0">
            <a:spAutoFit/>
          </a:bodyPr>
          <a:lstStyle/>
          <a:p>
            <a:pPr algn="ctr"/>
            <a:r>
              <a:rPr lang="en-US" sz="1600" b="1" dirty="0" smtClean="0"/>
              <a:t>Base Case</a:t>
            </a:r>
            <a:endParaRPr lang="en-US" sz="1600" b="1" dirty="0"/>
          </a:p>
        </p:txBody>
      </p:sp>
      <p:sp>
        <p:nvSpPr>
          <p:cNvPr id="42" name="TextBox 41"/>
          <p:cNvSpPr txBox="1"/>
          <p:nvPr/>
        </p:nvSpPr>
        <p:spPr>
          <a:xfrm>
            <a:off x="4223000" y="3622798"/>
            <a:ext cx="762789" cy="584775"/>
          </a:xfrm>
          <a:prstGeom prst="rect">
            <a:avLst/>
          </a:prstGeom>
          <a:noFill/>
        </p:spPr>
        <p:txBody>
          <a:bodyPr wrap="square" rtlCol="0">
            <a:spAutoFit/>
          </a:bodyPr>
          <a:lstStyle/>
          <a:p>
            <a:pPr algn="ctr"/>
            <a:r>
              <a:rPr lang="en-US" sz="1600" b="1" dirty="0" smtClean="0"/>
              <a:t>Case One</a:t>
            </a:r>
            <a:endParaRPr lang="en-US" sz="1600" b="1" dirty="0"/>
          </a:p>
        </p:txBody>
      </p:sp>
      <p:sp>
        <p:nvSpPr>
          <p:cNvPr id="43" name="TextBox 42"/>
          <p:cNvSpPr txBox="1"/>
          <p:nvPr/>
        </p:nvSpPr>
        <p:spPr>
          <a:xfrm>
            <a:off x="5722805" y="2166912"/>
            <a:ext cx="762789" cy="584775"/>
          </a:xfrm>
          <a:prstGeom prst="rect">
            <a:avLst/>
          </a:prstGeom>
          <a:noFill/>
        </p:spPr>
        <p:txBody>
          <a:bodyPr wrap="square" rtlCol="0">
            <a:spAutoFit/>
          </a:bodyPr>
          <a:lstStyle/>
          <a:p>
            <a:pPr algn="ctr"/>
            <a:r>
              <a:rPr lang="en-US" sz="1600" b="1" dirty="0" smtClean="0"/>
              <a:t>Case Two</a:t>
            </a:r>
            <a:endParaRPr lang="en-US" sz="1600" b="1" dirty="0"/>
          </a:p>
        </p:txBody>
      </p:sp>
      <p:sp>
        <p:nvSpPr>
          <p:cNvPr id="44" name="TextBox 43"/>
          <p:cNvSpPr txBox="1"/>
          <p:nvPr/>
        </p:nvSpPr>
        <p:spPr>
          <a:xfrm>
            <a:off x="7235271" y="3649166"/>
            <a:ext cx="762789" cy="584775"/>
          </a:xfrm>
          <a:prstGeom prst="rect">
            <a:avLst/>
          </a:prstGeom>
          <a:noFill/>
        </p:spPr>
        <p:txBody>
          <a:bodyPr wrap="square" rtlCol="0">
            <a:spAutoFit/>
          </a:bodyPr>
          <a:lstStyle/>
          <a:p>
            <a:pPr algn="ctr"/>
            <a:r>
              <a:rPr lang="en-US" sz="1600" b="1" dirty="0" smtClean="0"/>
              <a:t>Case Three</a:t>
            </a:r>
            <a:endParaRPr lang="en-US" sz="1600" b="1" dirty="0"/>
          </a:p>
        </p:txBody>
      </p:sp>
      <p:sp>
        <p:nvSpPr>
          <p:cNvPr id="45" name="TextBox 44">
            <a:extLst>
              <a:ext uri="{FF2B5EF4-FFF2-40B4-BE49-F238E27FC236}">
                <a16:creationId xmlns="" xmlns:a16="http://schemas.microsoft.com/office/drawing/2014/main" id="{391BBE59-ED23-4F6E-9B25-63C633865D93}"/>
              </a:ext>
            </a:extLst>
          </p:cNvPr>
          <p:cNvSpPr txBox="1"/>
          <p:nvPr/>
        </p:nvSpPr>
        <p:spPr>
          <a:xfrm>
            <a:off x="1720517" y="3632907"/>
            <a:ext cx="2873912" cy="523220"/>
          </a:xfrm>
          <a:prstGeom prst="rect">
            <a:avLst/>
          </a:prstGeom>
          <a:noFill/>
        </p:spPr>
        <p:txBody>
          <a:bodyPr wrap="square" rtlCol="0">
            <a:spAutoFit/>
          </a:bodyPr>
          <a:lstStyle/>
          <a:p>
            <a:pPr algn="ctr"/>
            <a:r>
              <a:rPr lang="en-US" altLang="ko-KR" sz="1400" b="1" dirty="0" smtClean="0">
                <a:solidFill>
                  <a:schemeClr val="tx1">
                    <a:lumMod val="75000"/>
                    <a:lumOff val="25000"/>
                  </a:schemeClr>
                </a:solidFill>
                <a:cs typeface="Arial" pitchFamily="34" charset="0"/>
              </a:rPr>
              <a:t>LED lamps</a:t>
            </a:r>
          </a:p>
          <a:p>
            <a:pPr algn="ctr"/>
            <a:r>
              <a:rPr lang="en-US" altLang="ko-KR" sz="1400" b="1" dirty="0" smtClean="0">
                <a:solidFill>
                  <a:schemeClr val="tx1">
                    <a:lumMod val="75000"/>
                    <a:lumOff val="25000"/>
                  </a:schemeClr>
                </a:solidFill>
                <a:cs typeface="Arial" pitchFamily="34" charset="0"/>
              </a:rPr>
              <a:t>No insulation</a:t>
            </a:r>
            <a:endParaRPr lang="ko-KR" altLang="en-US" sz="1400" b="1" dirty="0">
              <a:solidFill>
                <a:schemeClr val="tx1">
                  <a:lumMod val="75000"/>
                  <a:lumOff val="25000"/>
                </a:schemeClr>
              </a:solidFill>
              <a:cs typeface="Arial" pitchFamily="34" charset="0"/>
            </a:endParaRPr>
          </a:p>
        </p:txBody>
      </p:sp>
      <p:sp>
        <p:nvSpPr>
          <p:cNvPr id="46" name="TextBox 45">
            <a:extLst>
              <a:ext uri="{FF2B5EF4-FFF2-40B4-BE49-F238E27FC236}">
                <a16:creationId xmlns="" xmlns:a16="http://schemas.microsoft.com/office/drawing/2014/main" id="{391BBE59-ED23-4F6E-9B25-63C633865D93}"/>
              </a:ext>
            </a:extLst>
          </p:cNvPr>
          <p:cNvSpPr txBox="1"/>
          <p:nvPr/>
        </p:nvSpPr>
        <p:spPr>
          <a:xfrm>
            <a:off x="4653685" y="1455422"/>
            <a:ext cx="2873912" cy="523220"/>
          </a:xfrm>
          <a:prstGeom prst="rect">
            <a:avLst/>
          </a:prstGeom>
          <a:noFill/>
        </p:spPr>
        <p:txBody>
          <a:bodyPr wrap="square" rtlCol="0">
            <a:spAutoFit/>
          </a:bodyPr>
          <a:lstStyle/>
          <a:p>
            <a:pPr algn="ctr"/>
            <a:r>
              <a:rPr lang="en-US" altLang="ko-KR" sz="1400" b="1" dirty="0" smtClean="0">
                <a:solidFill>
                  <a:schemeClr val="tx1">
                    <a:lumMod val="75000"/>
                    <a:lumOff val="25000"/>
                  </a:schemeClr>
                </a:solidFill>
                <a:cs typeface="Arial" pitchFamily="34" charset="0"/>
              </a:rPr>
              <a:t>Fluorescent lamps</a:t>
            </a:r>
          </a:p>
          <a:p>
            <a:pPr algn="ctr"/>
            <a:r>
              <a:rPr lang="en-US" altLang="ko-KR" sz="1400" b="1" dirty="0" smtClean="0">
                <a:solidFill>
                  <a:schemeClr val="tx1">
                    <a:lumMod val="75000"/>
                    <a:lumOff val="25000"/>
                  </a:schemeClr>
                </a:solidFill>
                <a:cs typeface="Arial" pitchFamily="34" charset="0"/>
              </a:rPr>
              <a:t>Polystyrene insulation</a:t>
            </a:r>
            <a:endParaRPr lang="ko-KR" altLang="en-US" sz="1400" b="1" dirty="0">
              <a:solidFill>
                <a:schemeClr val="tx1">
                  <a:lumMod val="75000"/>
                  <a:lumOff val="25000"/>
                </a:schemeClr>
              </a:solidFill>
              <a:cs typeface="Arial" pitchFamily="34" charset="0"/>
            </a:endParaRPr>
          </a:p>
        </p:txBody>
      </p:sp>
      <p:sp>
        <p:nvSpPr>
          <p:cNvPr id="47" name="TextBox 46">
            <a:extLst>
              <a:ext uri="{FF2B5EF4-FFF2-40B4-BE49-F238E27FC236}">
                <a16:creationId xmlns="" xmlns:a16="http://schemas.microsoft.com/office/drawing/2014/main" id="{391BBE59-ED23-4F6E-9B25-63C633865D93}"/>
              </a:ext>
            </a:extLst>
          </p:cNvPr>
          <p:cNvSpPr txBox="1"/>
          <p:nvPr/>
        </p:nvSpPr>
        <p:spPr>
          <a:xfrm>
            <a:off x="7980591" y="3632907"/>
            <a:ext cx="2873912" cy="523220"/>
          </a:xfrm>
          <a:prstGeom prst="rect">
            <a:avLst/>
          </a:prstGeom>
          <a:noFill/>
        </p:spPr>
        <p:txBody>
          <a:bodyPr wrap="square" rtlCol="0">
            <a:spAutoFit/>
          </a:bodyPr>
          <a:lstStyle/>
          <a:p>
            <a:pPr algn="ctr"/>
            <a:r>
              <a:rPr lang="en-US" altLang="ko-KR" sz="1400" b="1" dirty="0" smtClean="0">
                <a:solidFill>
                  <a:schemeClr val="tx1">
                    <a:lumMod val="75000"/>
                    <a:lumOff val="25000"/>
                  </a:schemeClr>
                </a:solidFill>
                <a:cs typeface="Arial" pitchFamily="34" charset="0"/>
              </a:rPr>
              <a:t>LED lamps</a:t>
            </a:r>
          </a:p>
          <a:p>
            <a:pPr algn="ctr"/>
            <a:r>
              <a:rPr lang="en-US" altLang="ko-KR" sz="1400" b="1" dirty="0" smtClean="0">
                <a:solidFill>
                  <a:schemeClr val="tx1">
                    <a:lumMod val="75000"/>
                    <a:lumOff val="25000"/>
                  </a:schemeClr>
                </a:solidFill>
                <a:cs typeface="Arial" pitchFamily="34" charset="0"/>
              </a:rPr>
              <a:t>Polystyrene insulation</a:t>
            </a:r>
            <a:endParaRPr lang="ko-KR" altLang="en-US" sz="1400" b="1"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24771326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0DC5767-3165-4EA3-82D6-9B2EA2533178}"/>
              </a:ext>
            </a:extLst>
          </p:cNvPr>
          <p:cNvSpPr>
            <a:spLocks noGrp="1"/>
          </p:cNvSpPr>
          <p:nvPr>
            <p:ph type="pic" idx="1"/>
          </p:nvPr>
        </p:nvSpPr>
        <p:spPr/>
      </p:sp>
      <p:sp>
        <p:nvSpPr>
          <p:cNvPr id="10" name="Rectangle 9"/>
          <p:cNvSpPr/>
          <p:nvPr/>
        </p:nvSpPr>
        <p:spPr>
          <a:xfrm>
            <a:off x="748937" y="1792569"/>
            <a:ext cx="5251269" cy="3456000"/>
          </a:xfrm>
          <a:prstGeom prst="rect">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Rectangle 4">
            <a:extLst>
              <a:ext uri="{FF2B5EF4-FFF2-40B4-BE49-F238E27FC236}">
                <a16:creationId xmlns:a16="http://schemas.microsoft.com/office/drawing/2014/main" xmlns="" id="{E32F32AC-CDCA-4A07-9180-4D7549F55E5A}"/>
              </a:ext>
            </a:extLst>
          </p:cNvPr>
          <p:cNvSpPr/>
          <p:nvPr/>
        </p:nvSpPr>
        <p:spPr>
          <a:xfrm>
            <a:off x="7947160" y="1052736"/>
            <a:ext cx="576064" cy="576064"/>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 name="TextBox 12">
            <a:extLst>
              <a:ext uri="{FF2B5EF4-FFF2-40B4-BE49-F238E27FC236}">
                <a16:creationId xmlns:a16="http://schemas.microsoft.com/office/drawing/2014/main" xmlns="" id="{9ACBDD3A-1D09-48A4-B8F9-6A8AA6FFEF3F}"/>
              </a:ext>
            </a:extLst>
          </p:cNvPr>
          <p:cNvSpPr txBox="1"/>
          <p:nvPr/>
        </p:nvSpPr>
        <p:spPr>
          <a:xfrm>
            <a:off x="8611129" y="309715"/>
            <a:ext cx="2996883" cy="1569660"/>
          </a:xfrm>
          <a:prstGeom prst="rect">
            <a:avLst/>
          </a:prstGeom>
          <a:noFill/>
        </p:spPr>
        <p:txBody>
          <a:bodyPr wrap="square" rtlCol="0">
            <a:spAutoFit/>
          </a:bodyPr>
          <a:lstStyle/>
          <a:p>
            <a:r>
              <a:rPr lang="en-US" sz="1600" b="1" dirty="0"/>
              <a:t>The total </a:t>
            </a:r>
            <a:r>
              <a:rPr lang="en-US" sz="1600" b="1" dirty="0" smtClean="0"/>
              <a:t>electric consumption </a:t>
            </a:r>
            <a:r>
              <a:rPr lang="en-US" sz="1600" b="1" dirty="0"/>
              <a:t>saving was about 15470 kWh/year, which means that the annual bill dropped </a:t>
            </a:r>
            <a:r>
              <a:rPr lang="en-US" sz="1600" b="1" dirty="0" smtClean="0"/>
              <a:t>from </a:t>
            </a:r>
            <a:r>
              <a:rPr lang="en-US" sz="1600" b="1" dirty="0" smtClean="0"/>
              <a:t>204762 </a:t>
            </a:r>
            <a:r>
              <a:rPr lang="en-US" sz="1600" b="1" dirty="0"/>
              <a:t>NIS to </a:t>
            </a:r>
            <a:r>
              <a:rPr lang="en-US" sz="1600" b="1" dirty="0" smtClean="0"/>
              <a:t>195480</a:t>
            </a:r>
            <a:r>
              <a:rPr lang="en-US" sz="1600" b="1" dirty="0" smtClean="0"/>
              <a:t> </a:t>
            </a:r>
            <a:r>
              <a:rPr lang="en-US" sz="1600" b="1" dirty="0" smtClean="0"/>
              <a:t>NIS , about </a:t>
            </a:r>
            <a:r>
              <a:rPr lang="en-US" sz="1600" b="1" dirty="0" smtClean="0"/>
              <a:t>4.5</a:t>
            </a:r>
            <a:r>
              <a:rPr lang="en-US" sz="1600" b="1" dirty="0" smtClean="0"/>
              <a:t>% </a:t>
            </a:r>
            <a:r>
              <a:rPr lang="en-US" sz="1600" b="1" dirty="0" smtClean="0"/>
              <a:t>saving.</a:t>
            </a:r>
            <a:endParaRPr lang="ko-KR" altLang="en-US" sz="1600" b="1" dirty="0">
              <a:solidFill>
                <a:schemeClr val="tx1">
                  <a:lumMod val="75000"/>
                  <a:lumOff val="25000"/>
                </a:schemeClr>
              </a:solidFill>
              <a:cs typeface="Arial" pitchFamily="34" charset="0"/>
            </a:endParaRPr>
          </a:p>
        </p:txBody>
      </p:sp>
      <p:sp>
        <p:nvSpPr>
          <p:cNvPr id="15" name="Rounded Rectangle 51">
            <a:extLst>
              <a:ext uri="{FF2B5EF4-FFF2-40B4-BE49-F238E27FC236}">
                <a16:creationId xmlns:a16="http://schemas.microsoft.com/office/drawing/2014/main" xmlns="" id="{6690082F-8375-4A08-AEB1-26F03C15C6EC}"/>
              </a:ext>
            </a:extLst>
          </p:cNvPr>
          <p:cNvSpPr/>
          <p:nvPr/>
        </p:nvSpPr>
        <p:spPr>
          <a:xfrm rot="16200000" flipH="1">
            <a:off x="8022689" y="1140641"/>
            <a:ext cx="425005" cy="400253"/>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 name="TextBox 16">
            <a:extLst>
              <a:ext uri="{FF2B5EF4-FFF2-40B4-BE49-F238E27FC236}">
                <a16:creationId xmlns:a16="http://schemas.microsoft.com/office/drawing/2014/main" xmlns="" id="{44BFD6BC-B0FD-44B5-9DF7-1DC0B0C5CB80}"/>
              </a:ext>
            </a:extLst>
          </p:cNvPr>
          <p:cNvSpPr txBox="1"/>
          <p:nvPr/>
        </p:nvSpPr>
        <p:spPr>
          <a:xfrm>
            <a:off x="927493" y="439317"/>
            <a:ext cx="3746766" cy="861774"/>
          </a:xfrm>
          <a:prstGeom prst="rect">
            <a:avLst/>
          </a:prstGeom>
          <a:noFill/>
        </p:spPr>
        <p:txBody>
          <a:bodyPr wrap="square" lIns="36000" tIns="0" rIns="36000" bIns="0" rtlCol="0" anchor="ctr">
            <a:spAutoFit/>
          </a:bodyPr>
          <a:lstStyle/>
          <a:p>
            <a:r>
              <a:rPr lang="en-US" altLang="ko-KR" sz="2800" dirty="0" smtClean="0">
                <a:solidFill>
                  <a:schemeClr val="accent4"/>
                </a:solidFill>
              </a:rPr>
              <a:t>Comparison between Base Case and Case one</a:t>
            </a:r>
            <a:endParaRPr lang="ko-KR" altLang="en-US" sz="2800" dirty="0">
              <a:solidFill>
                <a:schemeClr val="accent4"/>
              </a:solidFill>
            </a:endParaRPr>
          </a:p>
        </p:txBody>
      </p:sp>
      <p:pic>
        <p:nvPicPr>
          <p:cNvPr id="14" name="Picture 13" descr="C:\Users\hp\Pictures\Screenshots\Screenshot (327).png"/>
          <p:cNvPicPr/>
          <p:nvPr/>
        </p:nvPicPr>
        <p:blipFill>
          <a:blip r:embed="rId2">
            <a:extLst>
              <a:ext uri="{28A0092B-C50C-407E-A947-70E740481C1C}">
                <a14:useLocalDpi xmlns:a14="http://schemas.microsoft.com/office/drawing/2010/main" val="0"/>
              </a:ext>
            </a:extLst>
          </a:blip>
          <a:srcRect/>
          <a:stretch>
            <a:fillRect/>
          </a:stretch>
        </p:blipFill>
        <p:spPr bwMode="auto">
          <a:xfrm>
            <a:off x="6000205" y="2698782"/>
            <a:ext cx="5352673" cy="3314091"/>
          </a:xfrm>
          <a:prstGeom prst="rect">
            <a:avLst/>
          </a:prstGeom>
          <a:noFill/>
          <a:ln>
            <a:noFill/>
          </a:ln>
        </p:spPr>
      </p:pic>
      <p:graphicFrame>
        <p:nvGraphicFramePr>
          <p:cNvPr id="4" name="Table 3"/>
          <p:cNvGraphicFramePr>
            <a:graphicFrameLocks noGrp="1"/>
          </p:cNvGraphicFramePr>
          <p:nvPr>
            <p:extLst>
              <p:ext uri="{D42A27DB-BD31-4B8C-83A1-F6EECF244321}">
                <p14:modId xmlns:p14="http://schemas.microsoft.com/office/powerpoint/2010/main" val="1206394567"/>
              </p:ext>
            </p:extLst>
          </p:nvPr>
        </p:nvGraphicFramePr>
        <p:xfrm>
          <a:off x="748936" y="1792569"/>
          <a:ext cx="5251267" cy="3456000"/>
        </p:xfrm>
        <a:graphic>
          <a:graphicData uri="http://schemas.openxmlformats.org/drawingml/2006/table">
            <a:tbl>
              <a:tblPr firstRow="1" firstCol="1" bandRow="1">
                <a:tableStyleId>{00A15C55-8517-42AA-B614-E9B94910E393}</a:tableStyleId>
              </a:tblPr>
              <a:tblGrid>
                <a:gridCol w="1268806"/>
                <a:gridCol w="1408310"/>
                <a:gridCol w="1408310"/>
                <a:gridCol w="1165841"/>
              </a:tblGrid>
              <a:tr h="1152000">
                <a:tc>
                  <a:txBody>
                    <a:bodyPr/>
                    <a:lstStyle/>
                    <a:p>
                      <a:pPr marL="0" marR="0" algn="ctr">
                        <a:lnSpc>
                          <a:spcPct val="115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Base Case</a:t>
                      </a:r>
                    </a:p>
                    <a:p>
                      <a:pPr marL="0" marR="0" algn="ctr">
                        <a:lnSpc>
                          <a:spcPct val="250000"/>
                        </a:lnSpc>
                        <a:spcBef>
                          <a:spcPts val="0"/>
                        </a:spcBef>
                        <a:spcAft>
                          <a:spcPts val="0"/>
                        </a:spcAft>
                      </a:pPr>
                      <a:r>
                        <a:rPr lang="en-US" sz="1600" dirty="0">
                          <a:effectLst/>
                        </a:rPr>
                        <a:t>(kWh *1000)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Case One</a:t>
                      </a:r>
                    </a:p>
                    <a:p>
                      <a:pPr marL="0" marR="0" algn="ctr">
                        <a:lnSpc>
                          <a:spcPct val="250000"/>
                        </a:lnSpc>
                        <a:spcBef>
                          <a:spcPts val="0"/>
                        </a:spcBef>
                        <a:spcAft>
                          <a:spcPts val="0"/>
                        </a:spcAft>
                      </a:pPr>
                      <a:r>
                        <a:rPr lang="en-US" sz="1600" dirty="0">
                          <a:effectLst/>
                        </a:rPr>
                        <a:t>(kWh *1000)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 diff from Base Case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76000">
                <a:tc>
                  <a:txBody>
                    <a:bodyPr/>
                    <a:lstStyle/>
                    <a:p>
                      <a:pPr marL="0" marR="0" algn="ctr">
                        <a:lnSpc>
                          <a:spcPct val="115000"/>
                        </a:lnSpc>
                        <a:spcBef>
                          <a:spcPts val="0"/>
                        </a:spcBef>
                        <a:spcAft>
                          <a:spcPts val="0"/>
                        </a:spcAft>
                      </a:pPr>
                      <a:r>
                        <a:rPr lang="en-US" sz="1600" dirty="0">
                          <a:effectLst/>
                        </a:rPr>
                        <a:t>Space Cool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265.07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263.54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a:t>
                      </a:r>
                      <a:r>
                        <a:rPr lang="en-US" sz="1800" dirty="0" smtClean="0">
                          <a:effectLst/>
                        </a:rPr>
                        <a:t>0.58%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76000">
                <a:tc>
                  <a:txBody>
                    <a:bodyPr/>
                    <a:lstStyle/>
                    <a:p>
                      <a:pPr marL="0" marR="0" algn="ctr">
                        <a:lnSpc>
                          <a:spcPct val="115000"/>
                        </a:lnSpc>
                        <a:spcBef>
                          <a:spcPts val="0"/>
                        </a:spcBef>
                        <a:spcAft>
                          <a:spcPts val="0"/>
                        </a:spcAft>
                      </a:pPr>
                      <a:r>
                        <a:rPr lang="en-US" sz="1600" dirty="0">
                          <a:effectLst/>
                        </a:rPr>
                        <a:t>Space heat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0.87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0.88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1.1 %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76000">
                <a:tc>
                  <a:txBody>
                    <a:bodyPr/>
                    <a:lstStyle/>
                    <a:p>
                      <a:pPr marL="0" marR="0" algn="ctr">
                        <a:lnSpc>
                          <a:spcPct val="115000"/>
                        </a:lnSpc>
                        <a:spcBef>
                          <a:spcPts val="0"/>
                        </a:spcBef>
                        <a:spcAft>
                          <a:spcPts val="0"/>
                        </a:spcAft>
                      </a:pPr>
                      <a:r>
                        <a:rPr lang="en-US" sz="1600" dirty="0">
                          <a:effectLst/>
                        </a:rPr>
                        <a:t>Area lights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30.35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16.40</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-46%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76000">
                <a:tc>
                  <a:txBody>
                    <a:bodyPr/>
                    <a:lstStyle/>
                    <a:p>
                      <a:pPr marL="0" marR="0" algn="ctr">
                        <a:lnSpc>
                          <a:spcPct val="115000"/>
                        </a:lnSpc>
                        <a:spcBef>
                          <a:spcPts val="0"/>
                        </a:spcBef>
                        <a:spcAft>
                          <a:spcPts val="0"/>
                        </a:spcAft>
                      </a:pPr>
                      <a:r>
                        <a:rPr lang="en-US" sz="1600" dirty="0">
                          <a:effectLst/>
                        </a:rPr>
                        <a:t>Total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a:t>
                      </a:r>
                      <a:r>
                        <a:rPr lang="en-US" sz="1800" dirty="0" smtClean="0">
                          <a:effectLst/>
                        </a:rPr>
                        <a:t>45.48%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9516757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0DC5767-3165-4EA3-82D6-9B2EA2533178}"/>
              </a:ext>
            </a:extLst>
          </p:cNvPr>
          <p:cNvSpPr>
            <a:spLocks noGrp="1"/>
          </p:cNvSpPr>
          <p:nvPr>
            <p:ph type="pic" idx="1"/>
          </p:nvPr>
        </p:nvSpPr>
        <p:spPr/>
      </p:sp>
      <p:sp>
        <p:nvSpPr>
          <p:cNvPr id="10" name="Rectangle 9"/>
          <p:cNvSpPr/>
          <p:nvPr/>
        </p:nvSpPr>
        <p:spPr>
          <a:xfrm>
            <a:off x="748936" y="1793754"/>
            <a:ext cx="5251269" cy="3348000"/>
          </a:xfrm>
          <a:prstGeom prst="rect">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Rectangle 4">
            <a:extLst>
              <a:ext uri="{FF2B5EF4-FFF2-40B4-BE49-F238E27FC236}">
                <a16:creationId xmlns:a16="http://schemas.microsoft.com/office/drawing/2014/main" xmlns="" id="{E32F32AC-CDCA-4A07-9180-4D7549F55E5A}"/>
              </a:ext>
            </a:extLst>
          </p:cNvPr>
          <p:cNvSpPr/>
          <p:nvPr/>
        </p:nvSpPr>
        <p:spPr>
          <a:xfrm>
            <a:off x="7947160" y="1052736"/>
            <a:ext cx="576064" cy="576064"/>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 name="TextBox 12">
            <a:extLst>
              <a:ext uri="{FF2B5EF4-FFF2-40B4-BE49-F238E27FC236}">
                <a16:creationId xmlns:a16="http://schemas.microsoft.com/office/drawing/2014/main" xmlns="" id="{9ACBDD3A-1D09-48A4-B8F9-6A8AA6FFEF3F}"/>
              </a:ext>
            </a:extLst>
          </p:cNvPr>
          <p:cNvSpPr txBox="1"/>
          <p:nvPr/>
        </p:nvSpPr>
        <p:spPr>
          <a:xfrm>
            <a:off x="8611129" y="309715"/>
            <a:ext cx="2996883" cy="1569660"/>
          </a:xfrm>
          <a:prstGeom prst="rect">
            <a:avLst/>
          </a:prstGeom>
          <a:noFill/>
        </p:spPr>
        <p:txBody>
          <a:bodyPr wrap="square" rtlCol="0">
            <a:spAutoFit/>
          </a:bodyPr>
          <a:lstStyle/>
          <a:p>
            <a:r>
              <a:rPr lang="en-US" sz="1600" b="1" dirty="0"/>
              <a:t>The total </a:t>
            </a:r>
            <a:r>
              <a:rPr lang="en-US" sz="1600" b="1" dirty="0" smtClean="0"/>
              <a:t>electric consumption </a:t>
            </a:r>
            <a:r>
              <a:rPr lang="en-US" sz="1600" b="1" dirty="0"/>
              <a:t>saving was about </a:t>
            </a:r>
            <a:r>
              <a:rPr lang="en-US" sz="1600" b="1" dirty="0" smtClean="0"/>
              <a:t>32130 </a:t>
            </a:r>
            <a:r>
              <a:rPr lang="en-US" sz="1600" b="1" dirty="0" smtClean="0"/>
              <a:t>kWh/year</a:t>
            </a:r>
            <a:r>
              <a:rPr lang="en-US" sz="1600" b="1" dirty="0"/>
              <a:t>, which means that the annual bill dropped </a:t>
            </a:r>
            <a:r>
              <a:rPr lang="en-US" sz="1600" b="1" dirty="0" smtClean="0"/>
              <a:t>from </a:t>
            </a:r>
            <a:r>
              <a:rPr lang="en-US" sz="1600" b="1" dirty="0" smtClean="0"/>
              <a:t>204762 </a:t>
            </a:r>
            <a:r>
              <a:rPr lang="en-US" sz="1600" b="1" dirty="0"/>
              <a:t>NIS to </a:t>
            </a:r>
            <a:r>
              <a:rPr lang="en-US" sz="1600" b="1" dirty="0" smtClean="0"/>
              <a:t>185383</a:t>
            </a:r>
            <a:r>
              <a:rPr lang="en-US" sz="1600" b="1" dirty="0" smtClean="0"/>
              <a:t> </a:t>
            </a:r>
            <a:r>
              <a:rPr lang="en-US" sz="1600" b="1" dirty="0" smtClean="0"/>
              <a:t>NIS , about </a:t>
            </a:r>
            <a:r>
              <a:rPr lang="en-US" sz="1600" b="1" dirty="0" smtClean="0"/>
              <a:t>9.4</a:t>
            </a:r>
            <a:r>
              <a:rPr lang="en-US" sz="1600" b="1" dirty="0" smtClean="0"/>
              <a:t>% </a:t>
            </a:r>
            <a:r>
              <a:rPr lang="en-US" sz="1600" b="1" dirty="0" smtClean="0"/>
              <a:t>saving.</a:t>
            </a:r>
            <a:endParaRPr lang="ko-KR" altLang="en-US" sz="1600" b="1" dirty="0">
              <a:solidFill>
                <a:schemeClr val="tx1">
                  <a:lumMod val="75000"/>
                  <a:lumOff val="25000"/>
                </a:schemeClr>
              </a:solidFill>
              <a:cs typeface="Arial" pitchFamily="34" charset="0"/>
            </a:endParaRPr>
          </a:p>
        </p:txBody>
      </p:sp>
      <p:sp>
        <p:nvSpPr>
          <p:cNvPr id="15" name="Rounded Rectangle 51">
            <a:extLst>
              <a:ext uri="{FF2B5EF4-FFF2-40B4-BE49-F238E27FC236}">
                <a16:creationId xmlns:a16="http://schemas.microsoft.com/office/drawing/2014/main" xmlns="" id="{6690082F-8375-4A08-AEB1-26F03C15C6EC}"/>
              </a:ext>
            </a:extLst>
          </p:cNvPr>
          <p:cNvSpPr/>
          <p:nvPr/>
        </p:nvSpPr>
        <p:spPr>
          <a:xfrm rot="16200000" flipH="1">
            <a:off x="8022689" y="1140641"/>
            <a:ext cx="425005" cy="400253"/>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 name="TextBox 16">
            <a:extLst>
              <a:ext uri="{FF2B5EF4-FFF2-40B4-BE49-F238E27FC236}">
                <a16:creationId xmlns:a16="http://schemas.microsoft.com/office/drawing/2014/main" xmlns="" id="{44BFD6BC-B0FD-44B5-9DF7-1DC0B0C5CB80}"/>
              </a:ext>
            </a:extLst>
          </p:cNvPr>
          <p:cNvSpPr txBox="1"/>
          <p:nvPr/>
        </p:nvSpPr>
        <p:spPr>
          <a:xfrm>
            <a:off x="927493" y="439317"/>
            <a:ext cx="3746766" cy="861774"/>
          </a:xfrm>
          <a:prstGeom prst="rect">
            <a:avLst/>
          </a:prstGeom>
          <a:noFill/>
        </p:spPr>
        <p:txBody>
          <a:bodyPr wrap="square" lIns="36000" tIns="0" rIns="36000" bIns="0" rtlCol="0" anchor="ctr">
            <a:spAutoFit/>
          </a:bodyPr>
          <a:lstStyle/>
          <a:p>
            <a:r>
              <a:rPr lang="en-US" altLang="ko-KR" sz="2800" dirty="0" smtClean="0">
                <a:solidFill>
                  <a:schemeClr val="accent4"/>
                </a:solidFill>
              </a:rPr>
              <a:t>Comparison between Base Case and Case </a:t>
            </a:r>
            <a:r>
              <a:rPr lang="en-US" altLang="ko-KR" sz="2800" dirty="0" smtClean="0">
                <a:solidFill>
                  <a:schemeClr val="accent4"/>
                </a:solidFill>
              </a:rPr>
              <a:t>Two</a:t>
            </a:r>
            <a:endParaRPr lang="ko-KR" altLang="en-US" sz="2800" dirty="0">
              <a:solidFill>
                <a:schemeClr val="accent4"/>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32333106"/>
              </p:ext>
            </p:extLst>
          </p:nvPr>
        </p:nvGraphicFramePr>
        <p:xfrm>
          <a:off x="748936" y="1792569"/>
          <a:ext cx="5251267" cy="3349185"/>
        </p:xfrm>
        <a:graphic>
          <a:graphicData uri="http://schemas.openxmlformats.org/drawingml/2006/table">
            <a:tbl>
              <a:tblPr firstRow="1" firstCol="1" bandRow="1">
                <a:tableStyleId>{00A15C55-8517-42AA-B614-E9B94910E393}</a:tableStyleId>
              </a:tblPr>
              <a:tblGrid>
                <a:gridCol w="1268806"/>
                <a:gridCol w="1408310"/>
                <a:gridCol w="1408310"/>
                <a:gridCol w="1165841"/>
              </a:tblGrid>
              <a:tr h="1385493">
                <a:tc>
                  <a:txBody>
                    <a:bodyPr/>
                    <a:lstStyle/>
                    <a:p>
                      <a:pPr marL="0" marR="0" algn="ctr">
                        <a:lnSpc>
                          <a:spcPct val="115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Base Case</a:t>
                      </a:r>
                    </a:p>
                    <a:p>
                      <a:pPr marL="0" marR="0" algn="ctr">
                        <a:lnSpc>
                          <a:spcPct val="250000"/>
                        </a:lnSpc>
                        <a:spcBef>
                          <a:spcPts val="0"/>
                        </a:spcBef>
                        <a:spcAft>
                          <a:spcPts val="0"/>
                        </a:spcAft>
                      </a:pPr>
                      <a:r>
                        <a:rPr lang="en-US" sz="1600" dirty="0">
                          <a:effectLst/>
                        </a:rPr>
                        <a:t>(kWh *1000)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Case </a:t>
                      </a:r>
                      <a:r>
                        <a:rPr lang="en-US" sz="1600" dirty="0" smtClean="0">
                          <a:effectLst/>
                        </a:rPr>
                        <a:t>Two</a:t>
                      </a:r>
                      <a:endParaRPr lang="en-US" sz="1600" dirty="0">
                        <a:effectLst/>
                      </a:endParaRPr>
                    </a:p>
                    <a:p>
                      <a:pPr marL="0" marR="0" algn="ctr">
                        <a:lnSpc>
                          <a:spcPct val="250000"/>
                        </a:lnSpc>
                        <a:spcBef>
                          <a:spcPts val="0"/>
                        </a:spcBef>
                        <a:spcAft>
                          <a:spcPts val="0"/>
                        </a:spcAft>
                      </a:pPr>
                      <a:r>
                        <a:rPr lang="en-US" sz="1600" dirty="0">
                          <a:effectLst/>
                        </a:rPr>
                        <a:t>(kWh *1000)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 diff from Base Case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54564">
                <a:tc>
                  <a:txBody>
                    <a:bodyPr/>
                    <a:lstStyle/>
                    <a:p>
                      <a:pPr marL="0" marR="0" algn="ctr">
                        <a:lnSpc>
                          <a:spcPct val="115000"/>
                        </a:lnSpc>
                        <a:spcBef>
                          <a:spcPts val="0"/>
                        </a:spcBef>
                        <a:spcAft>
                          <a:spcPts val="0"/>
                        </a:spcAft>
                      </a:pPr>
                      <a:r>
                        <a:rPr lang="en-US" sz="1600" dirty="0">
                          <a:effectLst/>
                        </a:rPr>
                        <a:t>Space Cool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265.07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233.26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-12%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54564">
                <a:tc>
                  <a:txBody>
                    <a:bodyPr/>
                    <a:lstStyle/>
                    <a:p>
                      <a:pPr marL="0" marR="0" algn="ctr">
                        <a:lnSpc>
                          <a:spcPct val="115000"/>
                        </a:lnSpc>
                        <a:spcBef>
                          <a:spcPts val="0"/>
                        </a:spcBef>
                        <a:spcAft>
                          <a:spcPts val="0"/>
                        </a:spcAft>
                      </a:pPr>
                      <a:r>
                        <a:rPr lang="en-US" sz="1600" dirty="0">
                          <a:effectLst/>
                        </a:rPr>
                        <a:t>Space heat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0.87</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0.55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-36.8 </a:t>
                      </a:r>
                      <a:r>
                        <a:rPr lang="en-US" sz="1800" dirty="0">
                          <a:effectLst/>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54564">
                <a:tc>
                  <a:txBody>
                    <a:bodyPr/>
                    <a:lstStyle/>
                    <a:p>
                      <a:pPr marL="0" marR="0" algn="ctr">
                        <a:lnSpc>
                          <a:spcPct val="115000"/>
                        </a:lnSpc>
                        <a:spcBef>
                          <a:spcPts val="0"/>
                        </a:spcBef>
                        <a:spcAft>
                          <a:spcPts val="0"/>
                        </a:spcAft>
                      </a:pPr>
                      <a:r>
                        <a:rPr lang="en-US" sz="1600" dirty="0">
                          <a:effectLst/>
                        </a:rPr>
                        <a:t>Total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a:t>
                      </a:r>
                      <a:r>
                        <a:rPr lang="en-US" sz="1800" dirty="0" smtClean="0">
                          <a:effectLst/>
                        </a:rPr>
                        <a:t>48.8%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12" name="Picture 11" descr="C:\Users\hp\Pictures\Screenshots\Screenshot (414).png"/>
          <p:cNvPicPr/>
          <p:nvPr/>
        </p:nvPicPr>
        <p:blipFill>
          <a:blip r:embed="rId2">
            <a:extLst>
              <a:ext uri="{28A0092B-C50C-407E-A947-70E740481C1C}">
                <a14:useLocalDpi xmlns:a14="http://schemas.microsoft.com/office/drawing/2010/main" val="0"/>
              </a:ext>
            </a:extLst>
          </a:blip>
          <a:srcRect/>
          <a:stretch>
            <a:fillRect/>
          </a:stretch>
        </p:blipFill>
        <p:spPr bwMode="auto">
          <a:xfrm>
            <a:off x="6084536" y="2616289"/>
            <a:ext cx="5364782" cy="3591328"/>
          </a:xfrm>
          <a:prstGeom prst="rect">
            <a:avLst/>
          </a:prstGeom>
          <a:noFill/>
          <a:ln>
            <a:noFill/>
          </a:ln>
        </p:spPr>
      </p:pic>
    </p:spTree>
    <p:extLst>
      <p:ext uri="{BB962C8B-B14F-4D97-AF65-F5344CB8AC3E}">
        <p14:creationId xmlns:p14="http://schemas.microsoft.com/office/powerpoint/2010/main" val="9819549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0DC5767-3165-4EA3-82D6-9B2EA2533178}"/>
              </a:ext>
            </a:extLst>
          </p:cNvPr>
          <p:cNvSpPr>
            <a:spLocks noGrp="1"/>
          </p:cNvSpPr>
          <p:nvPr>
            <p:ph type="pic" idx="1"/>
          </p:nvPr>
        </p:nvSpPr>
        <p:spPr/>
      </p:sp>
      <p:sp>
        <p:nvSpPr>
          <p:cNvPr id="10" name="Rectangle 9"/>
          <p:cNvSpPr/>
          <p:nvPr/>
        </p:nvSpPr>
        <p:spPr>
          <a:xfrm>
            <a:off x="748936" y="1793754"/>
            <a:ext cx="5251269" cy="3348000"/>
          </a:xfrm>
          <a:prstGeom prst="rect">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Rectangle 4">
            <a:extLst>
              <a:ext uri="{FF2B5EF4-FFF2-40B4-BE49-F238E27FC236}">
                <a16:creationId xmlns:a16="http://schemas.microsoft.com/office/drawing/2014/main" xmlns="" id="{E32F32AC-CDCA-4A07-9180-4D7549F55E5A}"/>
              </a:ext>
            </a:extLst>
          </p:cNvPr>
          <p:cNvSpPr/>
          <p:nvPr/>
        </p:nvSpPr>
        <p:spPr>
          <a:xfrm>
            <a:off x="7947160" y="1052736"/>
            <a:ext cx="576064" cy="576064"/>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 name="TextBox 12">
            <a:extLst>
              <a:ext uri="{FF2B5EF4-FFF2-40B4-BE49-F238E27FC236}">
                <a16:creationId xmlns:a16="http://schemas.microsoft.com/office/drawing/2014/main" xmlns="" id="{9ACBDD3A-1D09-48A4-B8F9-6A8AA6FFEF3F}"/>
              </a:ext>
            </a:extLst>
          </p:cNvPr>
          <p:cNvSpPr txBox="1"/>
          <p:nvPr/>
        </p:nvSpPr>
        <p:spPr>
          <a:xfrm>
            <a:off x="8611129" y="309715"/>
            <a:ext cx="2996883" cy="1569660"/>
          </a:xfrm>
          <a:prstGeom prst="rect">
            <a:avLst/>
          </a:prstGeom>
          <a:noFill/>
        </p:spPr>
        <p:txBody>
          <a:bodyPr wrap="square" rtlCol="0">
            <a:spAutoFit/>
          </a:bodyPr>
          <a:lstStyle/>
          <a:p>
            <a:r>
              <a:rPr lang="en-US" sz="1600" b="1" dirty="0"/>
              <a:t>The total </a:t>
            </a:r>
            <a:r>
              <a:rPr lang="en-US" sz="1600" b="1" dirty="0" smtClean="0"/>
              <a:t>electric consumption </a:t>
            </a:r>
            <a:r>
              <a:rPr lang="en-US" sz="1600" b="1" dirty="0"/>
              <a:t>saving was about </a:t>
            </a:r>
            <a:r>
              <a:rPr lang="en-US" sz="1600" b="1" dirty="0" smtClean="0"/>
              <a:t>47400 kWh/year</a:t>
            </a:r>
            <a:r>
              <a:rPr lang="en-US" sz="1600" b="1" dirty="0"/>
              <a:t>, which means that the annual bill dropped </a:t>
            </a:r>
            <a:r>
              <a:rPr lang="en-US" sz="1600" b="1" dirty="0" smtClean="0"/>
              <a:t>from </a:t>
            </a:r>
            <a:r>
              <a:rPr lang="en-US" sz="1600" b="1" dirty="0" smtClean="0"/>
              <a:t>204762 </a:t>
            </a:r>
            <a:r>
              <a:rPr lang="en-US" sz="1600" b="1" dirty="0"/>
              <a:t>NIS to </a:t>
            </a:r>
            <a:r>
              <a:rPr lang="en-US" sz="1600" b="1" dirty="0" smtClean="0"/>
              <a:t>176322 </a:t>
            </a:r>
            <a:r>
              <a:rPr lang="en-US" sz="1600" b="1" dirty="0" smtClean="0"/>
              <a:t>NIS , about </a:t>
            </a:r>
            <a:r>
              <a:rPr lang="en-US" sz="1600" b="1" dirty="0" smtClean="0"/>
              <a:t>13.9% </a:t>
            </a:r>
            <a:r>
              <a:rPr lang="en-US" sz="1600" b="1" dirty="0" smtClean="0"/>
              <a:t>saving.</a:t>
            </a:r>
            <a:endParaRPr lang="ko-KR" altLang="en-US" sz="1600" b="1" dirty="0">
              <a:solidFill>
                <a:schemeClr val="tx1">
                  <a:lumMod val="75000"/>
                  <a:lumOff val="25000"/>
                </a:schemeClr>
              </a:solidFill>
              <a:cs typeface="Arial" pitchFamily="34" charset="0"/>
            </a:endParaRPr>
          </a:p>
        </p:txBody>
      </p:sp>
      <p:sp>
        <p:nvSpPr>
          <p:cNvPr id="15" name="Rounded Rectangle 51">
            <a:extLst>
              <a:ext uri="{FF2B5EF4-FFF2-40B4-BE49-F238E27FC236}">
                <a16:creationId xmlns:a16="http://schemas.microsoft.com/office/drawing/2014/main" xmlns="" id="{6690082F-8375-4A08-AEB1-26F03C15C6EC}"/>
              </a:ext>
            </a:extLst>
          </p:cNvPr>
          <p:cNvSpPr/>
          <p:nvPr/>
        </p:nvSpPr>
        <p:spPr>
          <a:xfrm rot="16200000" flipH="1">
            <a:off x="8022689" y="1140641"/>
            <a:ext cx="425005" cy="400253"/>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 name="TextBox 16">
            <a:extLst>
              <a:ext uri="{FF2B5EF4-FFF2-40B4-BE49-F238E27FC236}">
                <a16:creationId xmlns:a16="http://schemas.microsoft.com/office/drawing/2014/main" xmlns="" id="{44BFD6BC-B0FD-44B5-9DF7-1DC0B0C5CB80}"/>
              </a:ext>
            </a:extLst>
          </p:cNvPr>
          <p:cNvSpPr txBox="1"/>
          <p:nvPr/>
        </p:nvSpPr>
        <p:spPr>
          <a:xfrm>
            <a:off x="927493" y="439317"/>
            <a:ext cx="3863448" cy="861774"/>
          </a:xfrm>
          <a:prstGeom prst="rect">
            <a:avLst/>
          </a:prstGeom>
          <a:noFill/>
        </p:spPr>
        <p:txBody>
          <a:bodyPr wrap="square" lIns="36000" tIns="0" rIns="36000" bIns="0" rtlCol="0" anchor="ctr">
            <a:spAutoFit/>
          </a:bodyPr>
          <a:lstStyle/>
          <a:p>
            <a:r>
              <a:rPr lang="en-US" altLang="ko-KR" sz="2800" dirty="0" smtClean="0">
                <a:solidFill>
                  <a:schemeClr val="accent4"/>
                </a:solidFill>
              </a:rPr>
              <a:t>Comparison between Base Case and Case </a:t>
            </a:r>
            <a:r>
              <a:rPr lang="en-US" altLang="ko-KR" sz="2800" dirty="0" smtClean="0">
                <a:solidFill>
                  <a:schemeClr val="accent4"/>
                </a:solidFill>
              </a:rPr>
              <a:t>Three</a:t>
            </a:r>
            <a:endParaRPr lang="ko-KR" altLang="en-US" sz="2800" dirty="0">
              <a:solidFill>
                <a:schemeClr val="accent4"/>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570224538"/>
              </p:ext>
            </p:extLst>
          </p:nvPr>
        </p:nvGraphicFramePr>
        <p:xfrm>
          <a:off x="748936" y="1792567"/>
          <a:ext cx="5251267" cy="3349186"/>
        </p:xfrm>
        <a:graphic>
          <a:graphicData uri="http://schemas.openxmlformats.org/drawingml/2006/table">
            <a:tbl>
              <a:tblPr firstRow="1" firstCol="1" bandRow="1">
                <a:tableStyleId>{00A15C55-8517-42AA-B614-E9B94910E393}</a:tableStyleId>
              </a:tblPr>
              <a:tblGrid>
                <a:gridCol w="1268806"/>
                <a:gridCol w="1408310"/>
                <a:gridCol w="1408310"/>
                <a:gridCol w="1165841"/>
              </a:tblGrid>
              <a:tr h="1191786">
                <a:tc>
                  <a:txBody>
                    <a:bodyPr/>
                    <a:lstStyle/>
                    <a:p>
                      <a:pPr marL="0" marR="0" algn="ctr">
                        <a:lnSpc>
                          <a:spcPct val="115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Base Case</a:t>
                      </a:r>
                    </a:p>
                    <a:p>
                      <a:pPr marL="0" marR="0" algn="ctr">
                        <a:lnSpc>
                          <a:spcPct val="250000"/>
                        </a:lnSpc>
                        <a:spcBef>
                          <a:spcPts val="0"/>
                        </a:spcBef>
                        <a:spcAft>
                          <a:spcPts val="0"/>
                        </a:spcAft>
                      </a:pPr>
                      <a:r>
                        <a:rPr lang="en-US" sz="1600" dirty="0">
                          <a:effectLst/>
                        </a:rPr>
                        <a:t>(kWh *1000)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Case </a:t>
                      </a:r>
                      <a:r>
                        <a:rPr lang="en-US" sz="1600" dirty="0" smtClean="0">
                          <a:effectLst/>
                        </a:rPr>
                        <a:t>Three</a:t>
                      </a:r>
                      <a:endParaRPr lang="en-US" sz="1600" dirty="0">
                        <a:effectLst/>
                      </a:endParaRPr>
                    </a:p>
                    <a:p>
                      <a:pPr marL="0" marR="0" algn="ctr">
                        <a:lnSpc>
                          <a:spcPct val="250000"/>
                        </a:lnSpc>
                        <a:spcBef>
                          <a:spcPts val="0"/>
                        </a:spcBef>
                        <a:spcAft>
                          <a:spcPts val="0"/>
                        </a:spcAft>
                      </a:pPr>
                      <a:r>
                        <a:rPr lang="en-US" sz="1600" dirty="0">
                          <a:effectLst/>
                        </a:rPr>
                        <a:t>(kWh *1000)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250000"/>
                        </a:lnSpc>
                        <a:spcBef>
                          <a:spcPts val="0"/>
                        </a:spcBef>
                        <a:spcAft>
                          <a:spcPts val="0"/>
                        </a:spcAft>
                      </a:pPr>
                      <a:r>
                        <a:rPr lang="en-US" sz="1600" dirty="0">
                          <a:effectLst/>
                        </a:rPr>
                        <a:t>% diff from Base Case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9350">
                <a:tc>
                  <a:txBody>
                    <a:bodyPr/>
                    <a:lstStyle/>
                    <a:p>
                      <a:pPr marL="0" marR="0" algn="ctr">
                        <a:lnSpc>
                          <a:spcPct val="115000"/>
                        </a:lnSpc>
                        <a:spcBef>
                          <a:spcPts val="0"/>
                        </a:spcBef>
                        <a:spcAft>
                          <a:spcPts val="0"/>
                        </a:spcAft>
                      </a:pPr>
                      <a:r>
                        <a:rPr lang="en-US" sz="1600" dirty="0">
                          <a:effectLst/>
                        </a:rPr>
                        <a:t>Space Cool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265.07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231.56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-12.6%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9350">
                <a:tc>
                  <a:txBody>
                    <a:bodyPr/>
                    <a:lstStyle/>
                    <a:p>
                      <a:pPr marL="0" marR="0" algn="ctr">
                        <a:lnSpc>
                          <a:spcPct val="115000"/>
                        </a:lnSpc>
                        <a:spcBef>
                          <a:spcPts val="0"/>
                        </a:spcBef>
                        <a:spcAft>
                          <a:spcPts val="0"/>
                        </a:spcAft>
                      </a:pPr>
                      <a:r>
                        <a:rPr lang="en-US" sz="1600" dirty="0">
                          <a:effectLst/>
                        </a:rPr>
                        <a:t>Space heat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0.87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0.56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-35.6%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9350">
                <a:tc>
                  <a:txBody>
                    <a:bodyPr/>
                    <a:lstStyle/>
                    <a:p>
                      <a:pPr marL="0" marR="0" algn="ctr">
                        <a:lnSpc>
                          <a:spcPct val="115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Arial" panose="020B0604020202020204" pitchFamily="34" charset="0"/>
                        </a:rPr>
                        <a:t>Area</a:t>
                      </a:r>
                      <a:r>
                        <a:rPr lang="en-US" sz="1600" baseline="0" dirty="0" smtClean="0">
                          <a:effectLst/>
                          <a:latin typeface="Calibri" panose="020F0502020204030204" pitchFamily="34" charset="0"/>
                          <a:ea typeface="Calibri" panose="020F0502020204030204" pitchFamily="34" charset="0"/>
                          <a:cs typeface="Arial" panose="020B0604020202020204" pitchFamily="34" charset="0"/>
                        </a:rPr>
                        <a:t> lights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Arial" panose="020B0604020202020204" pitchFamily="34" charset="0"/>
                        </a:rPr>
                        <a:t>30.35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Arial" panose="020B0604020202020204" pitchFamily="34" charset="0"/>
                        </a:rPr>
                        <a:t>16.76</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Arial" panose="020B0604020202020204" pitchFamily="34" charset="0"/>
                        </a:rPr>
                        <a:t>-44.8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39350">
                <a:tc>
                  <a:txBody>
                    <a:bodyPr/>
                    <a:lstStyle/>
                    <a:p>
                      <a:pPr marL="0" marR="0" algn="ctr">
                        <a:lnSpc>
                          <a:spcPct val="115000"/>
                        </a:lnSpc>
                        <a:spcBef>
                          <a:spcPts val="0"/>
                        </a:spcBef>
                        <a:spcAft>
                          <a:spcPts val="0"/>
                        </a:spcAft>
                      </a:pPr>
                      <a:r>
                        <a:rPr lang="en-US" sz="1600" dirty="0">
                          <a:effectLst/>
                        </a:rPr>
                        <a:t>Total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rPr>
                        <a:t>-93%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pic>
        <p:nvPicPr>
          <p:cNvPr id="14" name="Picture 13" descr="C:\Users\hp\Pictures\Screenshots\Screenshot (424).png"/>
          <p:cNvPicPr/>
          <p:nvPr/>
        </p:nvPicPr>
        <p:blipFill>
          <a:blip r:embed="rId2">
            <a:extLst>
              <a:ext uri="{28A0092B-C50C-407E-A947-70E740481C1C}">
                <a14:useLocalDpi xmlns:a14="http://schemas.microsoft.com/office/drawing/2010/main" val="0"/>
              </a:ext>
            </a:extLst>
          </a:blip>
          <a:srcRect/>
          <a:stretch>
            <a:fillRect/>
          </a:stretch>
        </p:blipFill>
        <p:spPr bwMode="auto">
          <a:xfrm>
            <a:off x="6084535" y="2640169"/>
            <a:ext cx="5351903" cy="3606085"/>
          </a:xfrm>
          <a:prstGeom prst="rect">
            <a:avLst/>
          </a:prstGeom>
          <a:noFill/>
          <a:ln>
            <a:noFill/>
          </a:ln>
        </p:spPr>
      </p:pic>
    </p:spTree>
    <p:extLst>
      <p:ext uri="{BB962C8B-B14F-4D97-AF65-F5344CB8AC3E}">
        <p14:creationId xmlns:p14="http://schemas.microsoft.com/office/powerpoint/2010/main" val="28929102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6" name="Regular Pentagon 7">
            <a:extLst>
              <a:ext uri="{FF2B5EF4-FFF2-40B4-BE49-F238E27FC236}">
                <a16:creationId xmlns="" xmlns:a16="http://schemas.microsoft.com/office/drawing/2014/main" id="{9951DFC8-5E47-4F96-B507-AFA52B734F75}"/>
              </a:ext>
            </a:extLst>
          </p:cNvPr>
          <p:cNvSpPr/>
          <p:nvPr/>
        </p:nvSpPr>
        <p:spPr>
          <a:xfrm rot="1495330">
            <a:off x="9226616" y="2184914"/>
            <a:ext cx="1440030" cy="1371457"/>
          </a:xfrm>
          <a:prstGeom prst="pentagon">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7" name="Down Arrow 2">
            <a:extLst>
              <a:ext uri="{FF2B5EF4-FFF2-40B4-BE49-F238E27FC236}">
                <a16:creationId xmlns="" xmlns:a16="http://schemas.microsoft.com/office/drawing/2014/main" id="{FAEAFDA8-12EC-46AE-90A2-C8A15B742C59}"/>
              </a:ext>
            </a:extLst>
          </p:cNvPr>
          <p:cNvSpPr/>
          <p:nvPr/>
        </p:nvSpPr>
        <p:spPr>
          <a:xfrm rot="10800000">
            <a:off x="7184384" y="3519156"/>
            <a:ext cx="3231250" cy="1728049"/>
          </a:xfrm>
          <a:custGeom>
            <a:avLst/>
            <a:gdLst/>
            <a:ahLst/>
            <a:cxnLst/>
            <a:rect l="l" t="t" r="r" b="b"/>
            <a:pathLst>
              <a:path w="3231250" h="1728049">
                <a:moveTo>
                  <a:pt x="1603656" y="1728049"/>
                </a:moveTo>
                <a:lnTo>
                  <a:pt x="1361340" y="1485733"/>
                </a:lnTo>
                <a:lnTo>
                  <a:pt x="1482498" y="1485733"/>
                </a:lnTo>
                <a:lnTo>
                  <a:pt x="1482498" y="1238845"/>
                </a:lnTo>
                <a:lnTo>
                  <a:pt x="1519544" y="1238845"/>
                </a:lnTo>
                <a:cubicBezTo>
                  <a:pt x="1344853" y="1227816"/>
                  <a:pt x="1172648" y="1177063"/>
                  <a:pt x="1015740" y="1087892"/>
                </a:cubicBezTo>
                <a:lnTo>
                  <a:pt x="817941" y="1309456"/>
                </a:lnTo>
                <a:lnTo>
                  <a:pt x="908322" y="1390143"/>
                </a:lnTo>
                <a:lnTo>
                  <a:pt x="566184" y="1409531"/>
                </a:lnTo>
                <a:lnTo>
                  <a:pt x="546797" y="1067393"/>
                </a:lnTo>
                <a:lnTo>
                  <a:pt x="637178" y="1148080"/>
                </a:lnTo>
                <a:lnTo>
                  <a:pt x="815894" y="947893"/>
                </a:lnTo>
                <a:cubicBezTo>
                  <a:pt x="680789" y="835606"/>
                  <a:pt x="574092" y="695026"/>
                  <a:pt x="502445" y="537233"/>
                </a:cubicBezTo>
                <a:lnTo>
                  <a:pt x="503893" y="542638"/>
                </a:lnTo>
                <a:lnTo>
                  <a:pt x="265418" y="606537"/>
                </a:lnTo>
                <a:lnTo>
                  <a:pt x="296776" y="723567"/>
                </a:lnTo>
                <a:lnTo>
                  <a:pt x="0" y="552223"/>
                </a:lnTo>
                <a:lnTo>
                  <a:pt x="171344" y="255448"/>
                </a:lnTo>
                <a:lnTo>
                  <a:pt x="202702" y="372478"/>
                </a:lnTo>
                <a:lnTo>
                  <a:pt x="420370" y="314153"/>
                </a:lnTo>
                <a:cubicBezTo>
                  <a:pt x="394191" y="212871"/>
                  <a:pt x="381279" y="107363"/>
                  <a:pt x="382349" y="0"/>
                </a:cubicBezTo>
                <a:lnTo>
                  <a:pt x="668774" y="2854"/>
                </a:lnTo>
                <a:cubicBezTo>
                  <a:pt x="665395" y="342077"/>
                  <a:pt x="843838" y="657162"/>
                  <a:pt x="1136496" y="828730"/>
                </a:cubicBezTo>
                <a:cubicBezTo>
                  <a:pt x="1429154" y="1000297"/>
                  <a:pt x="1791255" y="1002101"/>
                  <a:pt x="2085607" y="833457"/>
                </a:cubicBezTo>
                <a:cubicBezTo>
                  <a:pt x="2379959" y="664813"/>
                  <a:pt x="2561533" y="351521"/>
                  <a:pt x="2561533" y="12281"/>
                </a:cubicBezTo>
                <a:lnTo>
                  <a:pt x="2847972" y="12281"/>
                </a:lnTo>
                <a:cubicBezTo>
                  <a:pt x="2847972" y="115358"/>
                  <a:pt x="2835103" y="216597"/>
                  <a:pt x="2809305" y="313731"/>
                </a:cubicBezTo>
                <a:lnTo>
                  <a:pt x="3028549" y="372478"/>
                </a:lnTo>
                <a:lnTo>
                  <a:pt x="3059907" y="255448"/>
                </a:lnTo>
                <a:lnTo>
                  <a:pt x="3231250" y="552223"/>
                </a:lnTo>
                <a:lnTo>
                  <a:pt x="2934475" y="723567"/>
                </a:lnTo>
                <a:lnTo>
                  <a:pt x="2965833" y="606537"/>
                </a:lnTo>
                <a:lnTo>
                  <a:pt x="2727358" y="542638"/>
                </a:lnTo>
                <a:lnTo>
                  <a:pt x="2729738" y="533756"/>
                </a:lnTo>
                <a:cubicBezTo>
                  <a:pt x="2653953" y="701088"/>
                  <a:pt x="2539292" y="849337"/>
                  <a:pt x="2393713" y="965698"/>
                </a:cubicBezTo>
                <a:lnTo>
                  <a:pt x="2549092" y="1121077"/>
                </a:lnTo>
                <a:lnTo>
                  <a:pt x="2634763" y="1035405"/>
                </a:lnTo>
                <a:lnTo>
                  <a:pt x="2634763" y="1378092"/>
                </a:lnTo>
                <a:lnTo>
                  <a:pt x="2292077" y="1378092"/>
                </a:lnTo>
                <a:lnTo>
                  <a:pt x="2377748" y="1292420"/>
                </a:lnTo>
                <a:lnTo>
                  <a:pt x="2187215" y="1101886"/>
                </a:lnTo>
                <a:cubicBezTo>
                  <a:pt x="2038736" y="1182335"/>
                  <a:pt x="1877130" y="1228109"/>
                  <a:pt x="1713346" y="1238845"/>
                </a:cubicBezTo>
                <a:lnTo>
                  <a:pt x="1724814" y="1238845"/>
                </a:lnTo>
                <a:lnTo>
                  <a:pt x="1724814" y="1485733"/>
                </a:lnTo>
                <a:lnTo>
                  <a:pt x="1845972" y="148573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8" name="Regular Pentagon 9">
            <a:extLst>
              <a:ext uri="{FF2B5EF4-FFF2-40B4-BE49-F238E27FC236}">
                <a16:creationId xmlns="" xmlns:a16="http://schemas.microsoft.com/office/drawing/2014/main" id="{691845A4-6B93-464A-A601-1CADA00546AB}"/>
              </a:ext>
            </a:extLst>
          </p:cNvPr>
          <p:cNvSpPr/>
          <p:nvPr/>
        </p:nvSpPr>
        <p:spPr>
          <a:xfrm rot="164486">
            <a:off x="10576644" y="3870848"/>
            <a:ext cx="1439790" cy="1371457"/>
          </a:xfrm>
          <a:prstGeom prst="pentagon">
            <a:avLst/>
          </a:prstGeom>
          <a:solidFill>
            <a:schemeClr val="accent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29" name="Regular Pentagon 11">
            <a:extLst>
              <a:ext uri="{FF2B5EF4-FFF2-40B4-BE49-F238E27FC236}">
                <a16:creationId xmlns="" xmlns:a16="http://schemas.microsoft.com/office/drawing/2014/main" id="{96B3C93C-7758-45E7-84DB-EEF2581045FA}"/>
              </a:ext>
            </a:extLst>
          </p:cNvPr>
          <p:cNvSpPr/>
          <p:nvPr/>
        </p:nvSpPr>
        <p:spPr>
          <a:xfrm rot="19199500" flipH="1">
            <a:off x="6640377" y="2264586"/>
            <a:ext cx="1440030" cy="1371457"/>
          </a:xfrm>
          <a:prstGeom prst="pentagon">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30" name="Regular Pentagon 12">
            <a:extLst>
              <a:ext uri="{FF2B5EF4-FFF2-40B4-BE49-F238E27FC236}">
                <a16:creationId xmlns="" xmlns:a16="http://schemas.microsoft.com/office/drawing/2014/main" id="{F0CDFE91-A77F-4475-A145-5110F2F4A238}"/>
              </a:ext>
            </a:extLst>
          </p:cNvPr>
          <p:cNvSpPr/>
          <p:nvPr/>
        </p:nvSpPr>
        <p:spPr>
          <a:xfrm rot="16800000" flipH="1">
            <a:off x="5505158" y="3912314"/>
            <a:ext cx="1440030" cy="1371457"/>
          </a:xfrm>
          <a:prstGeom prst="pentagon">
            <a:avLst/>
          </a:prstGeom>
          <a:solidFill>
            <a:schemeClr val="accent5"/>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nvGrpSpPr>
          <p:cNvPr id="31" name="Group 30">
            <a:extLst>
              <a:ext uri="{FF2B5EF4-FFF2-40B4-BE49-F238E27FC236}">
                <a16:creationId xmlns="" xmlns:a16="http://schemas.microsoft.com/office/drawing/2014/main" id="{B737093E-972A-4752-A07A-7C8F8B28B80A}"/>
              </a:ext>
            </a:extLst>
          </p:cNvPr>
          <p:cNvGrpSpPr/>
          <p:nvPr/>
        </p:nvGrpSpPr>
        <p:grpSpPr>
          <a:xfrm>
            <a:off x="6755502" y="2523022"/>
            <a:ext cx="1255673" cy="884735"/>
            <a:chOff x="3233964" y="1888430"/>
            <a:chExt cx="1592716" cy="884735"/>
          </a:xfrm>
          <a:noFill/>
        </p:grpSpPr>
        <p:sp>
          <p:nvSpPr>
            <p:cNvPr id="32" name="TextBox 31">
              <a:extLst>
                <a:ext uri="{FF2B5EF4-FFF2-40B4-BE49-F238E27FC236}">
                  <a16:creationId xmlns="" xmlns:a16="http://schemas.microsoft.com/office/drawing/2014/main" id="{D94193CA-0866-411B-B48E-ED73104840B3}"/>
                </a:ext>
              </a:extLst>
            </p:cNvPr>
            <p:cNvSpPr txBox="1"/>
            <p:nvPr/>
          </p:nvSpPr>
          <p:spPr>
            <a:xfrm>
              <a:off x="3233964" y="1888430"/>
              <a:ext cx="1535288" cy="338554"/>
            </a:xfrm>
            <a:prstGeom prst="rect">
              <a:avLst/>
            </a:prstGeom>
            <a:grpFill/>
          </p:spPr>
          <p:txBody>
            <a:bodyPr wrap="square" rtlCol="0">
              <a:spAutoFit/>
            </a:bodyPr>
            <a:lstStyle/>
            <a:p>
              <a:pPr algn="ctr"/>
              <a:r>
                <a:rPr lang="en-US" altLang="ko-KR" sz="1600" b="1" dirty="0" smtClean="0">
                  <a:solidFill>
                    <a:schemeClr val="bg1"/>
                  </a:solidFill>
                  <a:cs typeface="Arial" pitchFamily="34" charset="0"/>
                </a:rPr>
                <a:t>Case One</a:t>
              </a:r>
              <a:endParaRPr lang="ko-KR" altLang="en-US" sz="1600" b="1" dirty="0">
                <a:solidFill>
                  <a:schemeClr val="bg1"/>
                </a:solidFill>
                <a:cs typeface="Arial" pitchFamily="34" charset="0"/>
              </a:endParaRPr>
            </a:p>
          </p:txBody>
        </p:sp>
        <p:sp>
          <p:nvSpPr>
            <p:cNvPr id="33" name="TextBox 32">
              <a:extLst>
                <a:ext uri="{FF2B5EF4-FFF2-40B4-BE49-F238E27FC236}">
                  <a16:creationId xmlns="" xmlns:a16="http://schemas.microsoft.com/office/drawing/2014/main" id="{AF4FF888-B7BA-4464-8AD9-E0F0567C0771}"/>
                </a:ext>
              </a:extLst>
            </p:cNvPr>
            <p:cNvSpPr txBox="1"/>
            <p:nvPr/>
          </p:nvSpPr>
          <p:spPr>
            <a:xfrm>
              <a:off x="3291392" y="2249945"/>
              <a:ext cx="1535288" cy="523220"/>
            </a:xfrm>
            <a:prstGeom prst="rect">
              <a:avLst/>
            </a:prstGeom>
            <a:grpFill/>
          </p:spPr>
          <p:txBody>
            <a:bodyPr wrap="square" rtlCol="0">
              <a:spAutoFit/>
            </a:bodyPr>
            <a:lstStyle/>
            <a:p>
              <a:pPr algn="ctr"/>
              <a:r>
                <a:rPr lang="en-US" altLang="ko-KR" sz="1400" dirty="0" smtClean="0">
                  <a:solidFill>
                    <a:schemeClr val="bg1"/>
                  </a:solidFill>
                  <a:cs typeface="Arial" pitchFamily="34" charset="0"/>
                </a:rPr>
                <a:t>325800 kWh/year</a:t>
              </a:r>
              <a:endParaRPr lang="ko-KR" altLang="en-US" sz="1400" dirty="0">
                <a:solidFill>
                  <a:schemeClr val="bg1"/>
                </a:solidFill>
                <a:cs typeface="Arial" pitchFamily="34" charset="0"/>
              </a:endParaRPr>
            </a:p>
          </p:txBody>
        </p:sp>
      </p:grpSp>
      <p:grpSp>
        <p:nvGrpSpPr>
          <p:cNvPr id="34" name="Group 33">
            <a:extLst>
              <a:ext uri="{FF2B5EF4-FFF2-40B4-BE49-F238E27FC236}">
                <a16:creationId xmlns="" xmlns:a16="http://schemas.microsoft.com/office/drawing/2014/main" id="{1590D20C-3D8C-4D34-99F3-9160409BC2EE}"/>
              </a:ext>
            </a:extLst>
          </p:cNvPr>
          <p:cNvGrpSpPr/>
          <p:nvPr/>
        </p:nvGrpSpPr>
        <p:grpSpPr>
          <a:xfrm>
            <a:off x="5701064" y="4143576"/>
            <a:ext cx="1217907" cy="841841"/>
            <a:chOff x="3233964" y="1888430"/>
            <a:chExt cx="1544813" cy="841841"/>
          </a:xfrm>
          <a:noFill/>
        </p:grpSpPr>
        <p:sp>
          <p:nvSpPr>
            <p:cNvPr id="35" name="TextBox 34">
              <a:extLst>
                <a:ext uri="{FF2B5EF4-FFF2-40B4-BE49-F238E27FC236}">
                  <a16:creationId xmlns="" xmlns:a16="http://schemas.microsoft.com/office/drawing/2014/main" id="{28C924F7-A9AE-4876-8EFE-27D84BCE28FB}"/>
                </a:ext>
              </a:extLst>
            </p:cNvPr>
            <p:cNvSpPr txBox="1"/>
            <p:nvPr/>
          </p:nvSpPr>
          <p:spPr>
            <a:xfrm>
              <a:off x="3233964" y="1888430"/>
              <a:ext cx="1535288" cy="338554"/>
            </a:xfrm>
            <a:prstGeom prst="rect">
              <a:avLst/>
            </a:prstGeom>
            <a:grpFill/>
          </p:spPr>
          <p:txBody>
            <a:bodyPr wrap="square" rtlCol="0">
              <a:spAutoFit/>
            </a:bodyPr>
            <a:lstStyle/>
            <a:p>
              <a:pPr algn="ctr"/>
              <a:r>
                <a:rPr lang="en-US" altLang="ko-KR" sz="1600" b="1" dirty="0" smtClean="0">
                  <a:solidFill>
                    <a:schemeClr val="bg1"/>
                  </a:solidFill>
                  <a:cs typeface="Arial" pitchFamily="34" charset="0"/>
                </a:rPr>
                <a:t>Base Case</a:t>
              </a:r>
              <a:endParaRPr lang="ko-KR" altLang="en-US" sz="1600" b="1" dirty="0">
                <a:solidFill>
                  <a:schemeClr val="bg1"/>
                </a:solidFill>
                <a:cs typeface="Arial" pitchFamily="34" charset="0"/>
              </a:endParaRPr>
            </a:p>
          </p:txBody>
        </p:sp>
        <p:sp>
          <p:nvSpPr>
            <p:cNvPr id="36" name="TextBox 35">
              <a:extLst>
                <a:ext uri="{FF2B5EF4-FFF2-40B4-BE49-F238E27FC236}">
                  <a16:creationId xmlns="" xmlns:a16="http://schemas.microsoft.com/office/drawing/2014/main" id="{A3247893-4535-423B-BFB1-DD9C04D2E233}"/>
                </a:ext>
              </a:extLst>
            </p:cNvPr>
            <p:cNvSpPr txBox="1"/>
            <p:nvPr/>
          </p:nvSpPr>
          <p:spPr>
            <a:xfrm>
              <a:off x="3243489" y="2207051"/>
              <a:ext cx="1535288" cy="523220"/>
            </a:xfrm>
            <a:prstGeom prst="rect">
              <a:avLst/>
            </a:prstGeom>
            <a:grpFill/>
          </p:spPr>
          <p:txBody>
            <a:bodyPr wrap="square" rtlCol="0">
              <a:spAutoFit/>
            </a:bodyPr>
            <a:lstStyle/>
            <a:p>
              <a:pPr algn="ctr"/>
              <a:r>
                <a:rPr lang="en-US" altLang="ko-KR" sz="1400" dirty="0" smtClean="0">
                  <a:solidFill>
                    <a:schemeClr val="bg1"/>
                  </a:solidFill>
                  <a:cs typeface="Arial" pitchFamily="34" charset="0"/>
                </a:rPr>
                <a:t>341270 kWh/year</a:t>
              </a:r>
              <a:endParaRPr lang="ko-KR" altLang="en-US" sz="1400" dirty="0">
                <a:solidFill>
                  <a:schemeClr val="bg1"/>
                </a:solidFill>
                <a:cs typeface="Arial" pitchFamily="34" charset="0"/>
              </a:endParaRPr>
            </a:p>
          </p:txBody>
        </p:sp>
      </p:grpSp>
      <p:grpSp>
        <p:nvGrpSpPr>
          <p:cNvPr id="37" name="Group 36">
            <a:extLst>
              <a:ext uri="{FF2B5EF4-FFF2-40B4-BE49-F238E27FC236}">
                <a16:creationId xmlns="" xmlns:a16="http://schemas.microsoft.com/office/drawing/2014/main" id="{98B60BBA-6F36-442F-BE7F-B8726B3AD849}"/>
              </a:ext>
            </a:extLst>
          </p:cNvPr>
          <p:cNvGrpSpPr/>
          <p:nvPr/>
        </p:nvGrpSpPr>
        <p:grpSpPr>
          <a:xfrm>
            <a:off x="9335804" y="2487106"/>
            <a:ext cx="1216042" cy="872431"/>
            <a:chOff x="3226805" y="1888430"/>
            <a:chExt cx="1542447" cy="872431"/>
          </a:xfrm>
          <a:noFill/>
        </p:grpSpPr>
        <p:sp>
          <p:nvSpPr>
            <p:cNvPr id="38" name="TextBox 37">
              <a:extLst>
                <a:ext uri="{FF2B5EF4-FFF2-40B4-BE49-F238E27FC236}">
                  <a16:creationId xmlns="" xmlns:a16="http://schemas.microsoft.com/office/drawing/2014/main" id="{6B5D5B65-B777-4AC5-9B9A-376B299C19A2}"/>
                </a:ext>
              </a:extLst>
            </p:cNvPr>
            <p:cNvSpPr txBox="1"/>
            <p:nvPr/>
          </p:nvSpPr>
          <p:spPr>
            <a:xfrm>
              <a:off x="3233964" y="1888430"/>
              <a:ext cx="1535288" cy="338554"/>
            </a:xfrm>
            <a:prstGeom prst="rect">
              <a:avLst/>
            </a:prstGeom>
            <a:grpFill/>
          </p:spPr>
          <p:txBody>
            <a:bodyPr wrap="square" rtlCol="0">
              <a:spAutoFit/>
            </a:bodyPr>
            <a:lstStyle/>
            <a:p>
              <a:pPr algn="ctr"/>
              <a:r>
                <a:rPr lang="en-US" altLang="ko-KR" sz="1600" b="1" dirty="0" smtClean="0">
                  <a:solidFill>
                    <a:schemeClr val="bg1"/>
                  </a:solidFill>
                  <a:cs typeface="Arial" pitchFamily="34" charset="0"/>
                </a:rPr>
                <a:t>Case Two</a:t>
              </a:r>
              <a:endParaRPr lang="ko-KR" altLang="en-US" sz="1600" b="1" dirty="0">
                <a:solidFill>
                  <a:schemeClr val="bg1"/>
                </a:solidFill>
                <a:cs typeface="Arial" pitchFamily="34" charset="0"/>
              </a:endParaRPr>
            </a:p>
          </p:txBody>
        </p:sp>
        <p:sp>
          <p:nvSpPr>
            <p:cNvPr id="39" name="TextBox 38">
              <a:extLst>
                <a:ext uri="{FF2B5EF4-FFF2-40B4-BE49-F238E27FC236}">
                  <a16:creationId xmlns="" xmlns:a16="http://schemas.microsoft.com/office/drawing/2014/main" id="{930F4D78-9292-4478-89C6-1C81C9D82245}"/>
                </a:ext>
              </a:extLst>
            </p:cNvPr>
            <p:cNvSpPr txBox="1"/>
            <p:nvPr/>
          </p:nvSpPr>
          <p:spPr>
            <a:xfrm>
              <a:off x="3226805" y="2237641"/>
              <a:ext cx="1535288" cy="523220"/>
            </a:xfrm>
            <a:prstGeom prst="rect">
              <a:avLst/>
            </a:prstGeom>
            <a:grpFill/>
          </p:spPr>
          <p:txBody>
            <a:bodyPr wrap="square" rtlCol="0">
              <a:spAutoFit/>
            </a:bodyPr>
            <a:lstStyle/>
            <a:p>
              <a:pPr algn="ctr"/>
              <a:r>
                <a:rPr lang="en-US" altLang="ko-KR" sz="1400" dirty="0" smtClean="0">
                  <a:solidFill>
                    <a:schemeClr val="bg1"/>
                  </a:solidFill>
                  <a:cs typeface="Arial" pitchFamily="34" charset="0"/>
                </a:rPr>
                <a:t>309140 kWh/year</a:t>
              </a:r>
              <a:endParaRPr lang="ko-KR" altLang="en-US" sz="1400" dirty="0">
                <a:solidFill>
                  <a:schemeClr val="bg1"/>
                </a:solidFill>
                <a:cs typeface="Arial" pitchFamily="34" charset="0"/>
              </a:endParaRPr>
            </a:p>
          </p:txBody>
        </p:sp>
      </p:grpSp>
      <p:grpSp>
        <p:nvGrpSpPr>
          <p:cNvPr id="40" name="Group 39">
            <a:extLst>
              <a:ext uri="{FF2B5EF4-FFF2-40B4-BE49-F238E27FC236}">
                <a16:creationId xmlns="" xmlns:a16="http://schemas.microsoft.com/office/drawing/2014/main" id="{AFD2B453-75B8-4DC2-AA91-59EC023247C7}"/>
              </a:ext>
            </a:extLst>
          </p:cNvPr>
          <p:cNvGrpSpPr/>
          <p:nvPr/>
        </p:nvGrpSpPr>
        <p:grpSpPr>
          <a:xfrm>
            <a:off x="10683831" y="4143576"/>
            <a:ext cx="1217907" cy="878082"/>
            <a:chOff x="3233964" y="1888430"/>
            <a:chExt cx="1544813" cy="878082"/>
          </a:xfrm>
          <a:noFill/>
        </p:grpSpPr>
        <p:sp>
          <p:nvSpPr>
            <p:cNvPr id="41" name="TextBox 40">
              <a:extLst>
                <a:ext uri="{FF2B5EF4-FFF2-40B4-BE49-F238E27FC236}">
                  <a16:creationId xmlns="" xmlns:a16="http://schemas.microsoft.com/office/drawing/2014/main" id="{A72FA80E-E318-4147-9B1F-D3B9B8C51B80}"/>
                </a:ext>
              </a:extLst>
            </p:cNvPr>
            <p:cNvSpPr txBox="1"/>
            <p:nvPr/>
          </p:nvSpPr>
          <p:spPr>
            <a:xfrm>
              <a:off x="3233964" y="1888430"/>
              <a:ext cx="1535288" cy="338554"/>
            </a:xfrm>
            <a:prstGeom prst="rect">
              <a:avLst/>
            </a:prstGeom>
            <a:grpFill/>
          </p:spPr>
          <p:txBody>
            <a:bodyPr wrap="square" rtlCol="0">
              <a:spAutoFit/>
            </a:bodyPr>
            <a:lstStyle/>
            <a:p>
              <a:pPr algn="ctr"/>
              <a:r>
                <a:rPr lang="en-US" altLang="ko-KR" sz="1600" b="1" dirty="0" smtClean="0">
                  <a:solidFill>
                    <a:schemeClr val="bg1"/>
                  </a:solidFill>
                  <a:cs typeface="Arial" pitchFamily="34" charset="0"/>
                </a:rPr>
                <a:t>Case Three</a:t>
              </a:r>
              <a:endParaRPr lang="ko-KR" altLang="en-US" sz="1600" b="1" dirty="0">
                <a:solidFill>
                  <a:schemeClr val="bg1"/>
                </a:solidFill>
                <a:cs typeface="Arial" pitchFamily="34" charset="0"/>
              </a:endParaRPr>
            </a:p>
          </p:txBody>
        </p:sp>
        <p:sp>
          <p:nvSpPr>
            <p:cNvPr id="42" name="TextBox 41">
              <a:extLst>
                <a:ext uri="{FF2B5EF4-FFF2-40B4-BE49-F238E27FC236}">
                  <a16:creationId xmlns="" xmlns:a16="http://schemas.microsoft.com/office/drawing/2014/main" id="{D8B02F93-1E16-4B6B-AD88-CF162CBDFF54}"/>
                </a:ext>
              </a:extLst>
            </p:cNvPr>
            <p:cNvSpPr txBox="1"/>
            <p:nvPr/>
          </p:nvSpPr>
          <p:spPr>
            <a:xfrm>
              <a:off x="3243489" y="2243292"/>
              <a:ext cx="1535288" cy="523220"/>
            </a:xfrm>
            <a:prstGeom prst="rect">
              <a:avLst/>
            </a:prstGeom>
            <a:grpFill/>
          </p:spPr>
          <p:txBody>
            <a:bodyPr wrap="square" rtlCol="0">
              <a:spAutoFit/>
            </a:bodyPr>
            <a:lstStyle/>
            <a:p>
              <a:pPr algn="ctr"/>
              <a:r>
                <a:rPr lang="en-US" altLang="ko-KR" sz="1400" dirty="0" smtClean="0">
                  <a:solidFill>
                    <a:schemeClr val="bg1"/>
                  </a:solidFill>
                  <a:cs typeface="Arial" pitchFamily="34" charset="0"/>
                </a:rPr>
                <a:t>293870 kWh/year</a:t>
              </a:r>
              <a:endParaRPr lang="ko-KR" altLang="en-US" sz="1400" dirty="0">
                <a:solidFill>
                  <a:schemeClr val="bg1"/>
                </a:solidFill>
                <a:cs typeface="Arial" pitchFamily="34" charset="0"/>
              </a:endParaRPr>
            </a:p>
          </p:txBody>
        </p:sp>
      </p:grpSp>
      <p:grpSp>
        <p:nvGrpSpPr>
          <p:cNvPr id="43" name="Group 42">
            <a:extLst>
              <a:ext uri="{FF2B5EF4-FFF2-40B4-BE49-F238E27FC236}">
                <a16:creationId xmlns="" xmlns:a16="http://schemas.microsoft.com/office/drawing/2014/main" id="{A07E90A9-FFBA-4AE0-B2BF-A0402AFAB021}"/>
              </a:ext>
            </a:extLst>
          </p:cNvPr>
          <p:cNvGrpSpPr/>
          <p:nvPr/>
        </p:nvGrpSpPr>
        <p:grpSpPr>
          <a:xfrm>
            <a:off x="8110420" y="4498438"/>
            <a:ext cx="1452642" cy="1302362"/>
            <a:chOff x="4794869" y="2803448"/>
            <a:chExt cx="2781228" cy="2493501"/>
          </a:xfrm>
        </p:grpSpPr>
        <p:sp>
          <p:nvSpPr>
            <p:cNvPr id="44" name="Freeform: Shape 40">
              <a:extLst>
                <a:ext uri="{FF2B5EF4-FFF2-40B4-BE49-F238E27FC236}">
                  <a16:creationId xmlns="" xmlns:a16="http://schemas.microsoft.com/office/drawing/2014/main" id="{7EBBA825-133A-4F3F-8490-88B347C5F7A0}"/>
                </a:ext>
              </a:extLst>
            </p:cNvPr>
            <p:cNvSpPr/>
            <p:nvPr/>
          </p:nvSpPr>
          <p:spPr>
            <a:xfrm>
              <a:off x="5190891" y="3445703"/>
              <a:ext cx="1873170" cy="1692747"/>
            </a:xfrm>
            <a:custGeom>
              <a:avLst/>
              <a:gdLst>
                <a:gd name="connsiteX0" fmla="*/ 1663345 w 1873170"/>
                <a:gd name="connsiteY0" fmla="*/ 829592 h 1692747"/>
                <a:gd name="connsiteX1" fmla="*/ 1782942 w 1873170"/>
                <a:gd name="connsiteY1" fmla="*/ 932506 h 1692747"/>
                <a:gd name="connsiteX2" fmla="*/ 1697795 w 1873170"/>
                <a:gd name="connsiteY2" fmla="*/ 1086336 h 1692747"/>
                <a:gd name="connsiteX3" fmla="*/ 1727910 w 1873170"/>
                <a:gd name="connsiteY3" fmla="*/ 1113202 h 1692747"/>
                <a:gd name="connsiteX4" fmla="*/ 1802442 w 1873170"/>
                <a:gd name="connsiteY4" fmla="*/ 1237999 h 1692747"/>
                <a:gd name="connsiteX5" fmla="*/ 1873074 w 1873170"/>
                <a:gd name="connsiteY5" fmla="*/ 1564074 h 1692747"/>
                <a:gd name="connsiteX6" fmla="*/ 1873074 w 1873170"/>
                <a:gd name="connsiteY6" fmla="*/ 1577724 h 1692747"/>
                <a:gd name="connsiteX7" fmla="*/ 1731593 w 1873170"/>
                <a:gd name="connsiteY7" fmla="*/ 1577724 h 1692747"/>
                <a:gd name="connsiteX8" fmla="*/ 1731593 w 1873170"/>
                <a:gd name="connsiteY8" fmla="*/ 1692747 h 1692747"/>
                <a:gd name="connsiteX9" fmla="*/ 1577114 w 1873170"/>
                <a:gd name="connsiteY9" fmla="*/ 1692747 h 1692747"/>
                <a:gd name="connsiteX10" fmla="*/ 1577114 w 1873170"/>
                <a:gd name="connsiteY10" fmla="*/ 1578374 h 1692747"/>
                <a:gd name="connsiteX11" fmla="*/ 1436934 w 1873170"/>
                <a:gd name="connsiteY11" fmla="*/ 1578374 h 1692747"/>
                <a:gd name="connsiteX12" fmla="*/ 1437151 w 1873170"/>
                <a:gd name="connsiteY12" fmla="*/ 1526809 h 1692747"/>
                <a:gd name="connsiteX13" fmla="*/ 1512332 w 1873170"/>
                <a:gd name="connsiteY13" fmla="*/ 1222616 h 1692747"/>
                <a:gd name="connsiteX14" fmla="*/ 1570614 w 1873170"/>
                <a:gd name="connsiteY14" fmla="*/ 1124251 h 1692747"/>
                <a:gd name="connsiteX15" fmla="*/ 1609830 w 1873170"/>
                <a:gd name="connsiteY15" fmla="*/ 1085686 h 1692747"/>
                <a:gd name="connsiteX16" fmla="*/ 1531398 w 1873170"/>
                <a:gd name="connsiteY16" fmla="*/ 1008988 h 1692747"/>
                <a:gd name="connsiteX17" fmla="*/ 1527499 w 1873170"/>
                <a:gd name="connsiteY17" fmla="*/ 925140 h 1692747"/>
                <a:gd name="connsiteX18" fmla="*/ 1663345 w 1873170"/>
                <a:gd name="connsiteY18" fmla="*/ 829592 h 1692747"/>
                <a:gd name="connsiteX19" fmla="*/ 231945 w 1873170"/>
                <a:gd name="connsiteY19" fmla="*/ 502840 h 1692747"/>
                <a:gd name="connsiteX20" fmla="*/ 364243 w 1873170"/>
                <a:gd name="connsiteY20" fmla="*/ 561365 h 1692747"/>
                <a:gd name="connsiteX21" fmla="*/ 311378 w 1873170"/>
                <a:gd name="connsiteY21" fmla="*/ 843458 h 1692747"/>
                <a:gd name="connsiteX22" fmla="*/ 352760 w 1873170"/>
                <a:gd name="connsiteY22" fmla="*/ 859925 h 1692747"/>
                <a:gd name="connsiteX23" fmla="*/ 416892 w 1873170"/>
                <a:gd name="connsiteY23" fmla="*/ 917990 h 1692747"/>
                <a:gd name="connsiteX24" fmla="*/ 418842 w 1873170"/>
                <a:gd name="connsiteY24" fmla="*/ 931639 h 1692747"/>
                <a:gd name="connsiteX25" fmla="*/ 355360 w 1873170"/>
                <a:gd name="connsiteY25" fmla="*/ 1196400 h 1692747"/>
                <a:gd name="connsiteX26" fmla="*/ 338894 w 1873170"/>
                <a:gd name="connsiteY26" fmla="*/ 1406561 h 1692747"/>
                <a:gd name="connsiteX27" fmla="*/ 339327 w 1873170"/>
                <a:gd name="connsiteY27" fmla="*/ 1413278 h 1692747"/>
                <a:gd name="connsiteX28" fmla="*/ 407142 w 1873170"/>
                <a:gd name="connsiteY28" fmla="*/ 1413278 h 1692747"/>
                <a:gd name="connsiteX29" fmla="*/ 402376 w 1873170"/>
                <a:gd name="connsiteY29" fmla="*/ 1424328 h 1692747"/>
                <a:gd name="connsiteX30" fmla="*/ 351894 w 1873170"/>
                <a:gd name="connsiteY30" fmla="*/ 1503625 h 1692747"/>
                <a:gd name="connsiteX31" fmla="*/ 346044 w 1873170"/>
                <a:gd name="connsiteY31" fmla="*/ 1516842 h 1692747"/>
                <a:gd name="connsiteX32" fmla="*/ 345833 w 1873170"/>
                <a:gd name="connsiteY32" fmla="*/ 1692747 h 1692747"/>
                <a:gd name="connsiteX33" fmla="*/ 117464 w 1873170"/>
                <a:gd name="connsiteY33" fmla="*/ 1692747 h 1692747"/>
                <a:gd name="connsiteX34" fmla="*/ 117249 w 1873170"/>
                <a:gd name="connsiteY34" fmla="*/ 1518575 h 1692747"/>
                <a:gd name="connsiteX35" fmla="*/ 113999 w 1873170"/>
                <a:gd name="connsiteY35" fmla="*/ 1506659 h 1692747"/>
                <a:gd name="connsiteX36" fmla="*/ 23001 w 1873170"/>
                <a:gd name="connsiteY36" fmla="*/ 1317297 h 1692747"/>
                <a:gd name="connsiteX37" fmla="*/ 7402 w 1873170"/>
                <a:gd name="connsiteY37" fmla="*/ 1028270 h 1692747"/>
                <a:gd name="connsiteX38" fmla="*/ 36651 w 1873170"/>
                <a:gd name="connsiteY38" fmla="*/ 933590 h 1692747"/>
                <a:gd name="connsiteX39" fmla="*/ 143465 w 1873170"/>
                <a:gd name="connsiteY39" fmla="*/ 846708 h 1692747"/>
                <a:gd name="connsiteX40" fmla="*/ 152998 w 1873170"/>
                <a:gd name="connsiteY40" fmla="*/ 843892 h 1692747"/>
                <a:gd name="connsiteX41" fmla="*/ 99483 w 1873170"/>
                <a:gd name="connsiteY41" fmla="*/ 560498 h 1692747"/>
                <a:gd name="connsiteX42" fmla="*/ 231945 w 1873170"/>
                <a:gd name="connsiteY42" fmla="*/ 502840 h 1692747"/>
                <a:gd name="connsiteX43" fmla="*/ 715018 w 1873170"/>
                <a:gd name="connsiteY43" fmla="*/ 141258 h 1692747"/>
                <a:gd name="connsiteX44" fmla="*/ 947062 w 1873170"/>
                <a:gd name="connsiteY44" fmla="*/ 325421 h 1692747"/>
                <a:gd name="connsiteX45" fmla="*/ 795616 w 1873170"/>
                <a:gd name="connsiteY45" fmla="*/ 606647 h 1692747"/>
                <a:gd name="connsiteX46" fmla="*/ 840032 w 1873170"/>
                <a:gd name="connsiteY46" fmla="*/ 655829 h 1692747"/>
                <a:gd name="connsiteX47" fmla="*/ 951612 w 1873170"/>
                <a:gd name="connsiteY47" fmla="*/ 853858 h 1692747"/>
                <a:gd name="connsiteX48" fmla="*/ 1049327 w 1873170"/>
                <a:gd name="connsiteY48" fmla="*/ 1224133 h 1692747"/>
                <a:gd name="connsiteX49" fmla="*/ 1062543 w 1873170"/>
                <a:gd name="connsiteY49" fmla="*/ 1374929 h 1692747"/>
                <a:gd name="connsiteX50" fmla="*/ 1062543 w 1873170"/>
                <a:gd name="connsiteY50" fmla="*/ 1387062 h 1692747"/>
                <a:gd name="connsiteX51" fmla="*/ 841115 w 1873170"/>
                <a:gd name="connsiteY51" fmla="*/ 1387062 h 1692747"/>
                <a:gd name="connsiteX52" fmla="*/ 841115 w 1873170"/>
                <a:gd name="connsiteY52" fmla="*/ 1692747 h 1692747"/>
                <a:gd name="connsiteX53" fmla="*/ 586538 w 1873170"/>
                <a:gd name="connsiteY53" fmla="*/ 1692747 h 1692747"/>
                <a:gd name="connsiteX54" fmla="*/ 586538 w 1873170"/>
                <a:gd name="connsiteY54" fmla="*/ 1387712 h 1692747"/>
                <a:gd name="connsiteX55" fmla="*/ 364027 w 1873170"/>
                <a:gd name="connsiteY55" fmla="*/ 1387712 h 1692747"/>
                <a:gd name="connsiteX56" fmla="*/ 367493 w 1873170"/>
                <a:gd name="connsiteY56" fmla="*/ 1315130 h 1692747"/>
                <a:gd name="connsiteX57" fmla="*/ 423392 w 1873170"/>
                <a:gd name="connsiteY57" fmla="*/ 1008121 h 1692747"/>
                <a:gd name="connsiteX58" fmla="*/ 534106 w 1873170"/>
                <a:gd name="connsiteY58" fmla="*/ 732961 h 1692747"/>
                <a:gd name="connsiteX59" fmla="*/ 633987 w 1873170"/>
                <a:gd name="connsiteY59" fmla="*/ 610331 h 1692747"/>
                <a:gd name="connsiteX60" fmla="*/ 635720 w 1873170"/>
                <a:gd name="connsiteY60" fmla="*/ 607731 h 1692747"/>
                <a:gd name="connsiteX61" fmla="*/ 480591 w 1873170"/>
                <a:gd name="connsiteY61" fmla="*/ 326287 h 1692747"/>
                <a:gd name="connsiteX62" fmla="*/ 715018 w 1873170"/>
                <a:gd name="connsiteY62" fmla="*/ 141258 h 1692747"/>
                <a:gd name="connsiteX63" fmla="*/ 1244755 w 1873170"/>
                <a:gd name="connsiteY63" fmla="*/ 429 h 1692747"/>
                <a:gd name="connsiteX64" fmla="*/ 1466400 w 1873170"/>
                <a:gd name="connsiteY64" fmla="*/ 186758 h 1692747"/>
                <a:gd name="connsiteX65" fmla="*/ 1335103 w 1873170"/>
                <a:gd name="connsiteY65" fmla="*/ 467767 h 1692747"/>
                <a:gd name="connsiteX66" fmla="*/ 1338570 w 1873170"/>
                <a:gd name="connsiteY66" fmla="*/ 469934 h 1692747"/>
                <a:gd name="connsiteX67" fmla="*/ 1516882 w 1873170"/>
                <a:gd name="connsiteY67" fmla="*/ 643263 h 1692747"/>
                <a:gd name="connsiteX68" fmla="*/ 1545048 w 1873170"/>
                <a:gd name="connsiteY68" fmla="*/ 840642 h 1692747"/>
                <a:gd name="connsiteX69" fmla="*/ 1540931 w 1873170"/>
                <a:gd name="connsiteY69" fmla="*/ 851042 h 1692747"/>
                <a:gd name="connsiteX70" fmla="*/ 1524249 w 1873170"/>
                <a:gd name="connsiteY70" fmla="*/ 1051237 h 1692747"/>
                <a:gd name="connsiteX71" fmla="*/ 1526632 w 1873170"/>
                <a:gd name="connsiteY71" fmla="*/ 1060986 h 1692747"/>
                <a:gd name="connsiteX72" fmla="*/ 1425884 w 1873170"/>
                <a:gd name="connsiteY72" fmla="*/ 1329646 h 1692747"/>
                <a:gd name="connsiteX73" fmla="*/ 1389702 w 1873170"/>
                <a:gd name="connsiteY73" fmla="*/ 1378179 h 1692747"/>
                <a:gd name="connsiteX74" fmla="*/ 1384935 w 1873170"/>
                <a:gd name="connsiteY74" fmla="*/ 1389445 h 1692747"/>
                <a:gd name="connsiteX75" fmla="*/ 1384723 w 1873170"/>
                <a:gd name="connsiteY75" fmla="*/ 1692747 h 1692747"/>
                <a:gd name="connsiteX76" fmla="*/ 1070559 w 1873170"/>
                <a:gd name="connsiteY76" fmla="*/ 1692747 h 1692747"/>
                <a:gd name="connsiteX77" fmla="*/ 1070559 w 1873170"/>
                <a:gd name="connsiteY77" fmla="*/ 1415228 h 1692747"/>
                <a:gd name="connsiteX78" fmla="*/ 1088109 w 1873170"/>
                <a:gd name="connsiteY78" fmla="*/ 1413494 h 1692747"/>
                <a:gd name="connsiteX79" fmla="*/ 1087893 w 1873170"/>
                <a:gd name="connsiteY79" fmla="*/ 1346546 h 1692747"/>
                <a:gd name="connsiteX80" fmla="*/ 1035027 w 1873170"/>
                <a:gd name="connsiteY80" fmla="*/ 1022637 h 1692747"/>
                <a:gd name="connsiteX81" fmla="*/ 921930 w 1873170"/>
                <a:gd name="connsiteY81" fmla="*/ 729928 h 1692747"/>
                <a:gd name="connsiteX82" fmla="*/ 919546 w 1873170"/>
                <a:gd name="connsiteY82" fmla="*/ 720828 h 1692747"/>
                <a:gd name="connsiteX83" fmla="*/ 977612 w 1873170"/>
                <a:gd name="connsiteY83" fmla="*/ 562882 h 1692747"/>
                <a:gd name="connsiteX84" fmla="*/ 1112375 w 1873170"/>
                <a:gd name="connsiteY84" fmla="*/ 471017 h 1692747"/>
                <a:gd name="connsiteX85" fmla="*/ 1121475 w 1873170"/>
                <a:gd name="connsiteY85" fmla="*/ 468417 h 1692747"/>
                <a:gd name="connsiteX86" fmla="*/ 999061 w 1873170"/>
                <a:gd name="connsiteY86" fmla="*/ 337554 h 1692747"/>
                <a:gd name="connsiteX87" fmla="*/ 996895 w 1873170"/>
                <a:gd name="connsiteY87" fmla="*/ 159892 h 1692747"/>
                <a:gd name="connsiteX88" fmla="*/ 1244755 w 1873170"/>
                <a:gd name="connsiteY88" fmla="*/ 429 h 1692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873170" h="1692747">
                  <a:moveTo>
                    <a:pt x="1663345" y="829592"/>
                  </a:moveTo>
                  <a:cubicBezTo>
                    <a:pt x="1718594" y="832625"/>
                    <a:pt x="1770809" y="876391"/>
                    <a:pt x="1782942" y="932506"/>
                  </a:cubicBezTo>
                  <a:cubicBezTo>
                    <a:pt x="1795942" y="993605"/>
                    <a:pt x="1766909" y="1059253"/>
                    <a:pt x="1697795" y="1086336"/>
                  </a:cubicBezTo>
                  <a:cubicBezTo>
                    <a:pt x="1707977" y="1095219"/>
                    <a:pt x="1718811" y="1103452"/>
                    <a:pt x="1727910" y="1113202"/>
                  </a:cubicBezTo>
                  <a:cubicBezTo>
                    <a:pt x="1761926" y="1149168"/>
                    <a:pt x="1784026" y="1192716"/>
                    <a:pt x="1802442" y="1237999"/>
                  </a:cubicBezTo>
                  <a:cubicBezTo>
                    <a:pt x="1844907" y="1342429"/>
                    <a:pt x="1869173" y="1451193"/>
                    <a:pt x="1873074" y="1564074"/>
                  </a:cubicBezTo>
                  <a:cubicBezTo>
                    <a:pt x="1873290" y="1568407"/>
                    <a:pt x="1873074" y="1572524"/>
                    <a:pt x="1873074" y="1577724"/>
                  </a:cubicBezTo>
                  <a:cubicBezTo>
                    <a:pt x="1825408" y="1577724"/>
                    <a:pt x="1779043" y="1577724"/>
                    <a:pt x="1731593" y="1577724"/>
                  </a:cubicBezTo>
                  <a:lnTo>
                    <a:pt x="1731593" y="1692747"/>
                  </a:lnTo>
                  <a:lnTo>
                    <a:pt x="1577114" y="1692747"/>
                  </a:lnTo>
                  <a:lnTo>
                    <a:pt x="1577114" y="1578374"/>
                  </a:lnTo>
                  <a:cubicBezTo>
                    <a:pt x="1530532" y="1578374"/>
                    <a:pt x="1483733" y="1578374"/>
                    <a:pt x="1436934" y="1578374"/>
                  </a:cubicBezTo>
                  <a:cubicBezTo>
                    <a:pt x="1436934" y="1560391"/>
                    <a:pt x="1435634" y="1543491"/>
                    <a:pt x="1437151" y="1526809"/>
                  </a:cubicBezTo>
                  <a:cubicBezTo>
                    <a:pt x="1446034" y="1421511"/>
                    <a:pt x="1470083" y="1319680"/>
                    <a:pt x="1512332" y="1222616"/>
                  </a:cubicBezTo>
                  <a:cubicBezTo>
                    <a:pt x="1527715" y="1187517"/>
                    <a:pt x="1545481" y="1153501"/>
                    <a:pt x="1570614" y="1124251"/>
                  </a:cubicBezTo>
                  <a:cubicBezTo>
                    <a:pt x="1582531" y="1110385"/>
                    <a:pt x="1596613" y="1098469"/>
                    <a:pt x="1609830" y="1085686"/>
                  </a:cubicBezTo>
                  <a:cubicBezTo>
                    <a:pt x="1573864" y="1071603"/>
                    <a:pt x="1546348" y="1046687"/>
                    <a:pt x="1531398" y="1008988"/>
                  </a:cubicBezTo>
                  <a:cubicBezTo>
                    <a:pt x="1520565" y="981472"/>
                    <a:pt x="1519699" y="953522"/>
                    <a:pt x="1527499" y="925140"/>
                  </a:cubicBezTo>
                  <a:cubicBezTo>
                    <a:pt x="1542231" y="871408"/>
                    <a:pt x="1595097" y="825909"/>
                    <a:pt x="1663345" y="829592"/>
                  </a:cubicBezTo>
                  <a:close/>
                  <a:moveTo>
                    <a:pt x="231945" y="502840"/>
                  </a:moveTo>
                  <a:cubicBezTo>
                    <a:pt x="280125" y="502975"/>
                    <a:pt x="328278" y="522475"/>
                    <a:pt x="364243" y="561365"/>
                  </a:cubicBezTo>
                  <a:cubicBezTo>
                    <a:pt x="438125" y="641096"/>
                    <a:pt x="425342" y="787126"/>
                    <a:pt x="311378" y="843458"/>
                  </a:cubicBezTo>
                  <a:cubicBezTo>
                    <a:pt x="324811" y="848875"/>
                    <a:pt x="339327" y="853641"/>
                    <a:pt x="352760" y="859925"/>
                  </a:cubicBezTo>
                  <a:cubicBezTo>
                    <a:pt x="379843" y="872708"/>
                    <a:pt x="401076" y="892641"/>
                    <a:pt x="416892" y="917990"/>
                  </a:cubicBezTo>
                  <a:cubicBezTo>
                    <a:pt x="419059" y="921673"/>
                    <a:pt x="420142" y="927523"/>
                    <a:pt x="418842" y="931639"/>
                  </a:cubicBezTo>
                  <a:cubicBezTo>
                    <a:pt x="390892" y="1018304"/>
                    <a:pt x="369443" y="1106485"/>
                    <a:pt x="355360" y="1196400"/>
                  </a:cubicBezTo>
                  <a:cubicBezTo>
                    <a:pt x="344310" y="1265948"/>
                    <a:pt x="337377" y="1335929"/>
                    <a:pt x="338894" y="1406561"/>
                  </a:cubicBezTo>
                  <a:cubicBezTo>
                    <a:pt x="338894" y="1408295"/>
                    <a:pt x="339111" y="1410028"/>
                    <a:pt x="339327" y="1413278"/>
                  </a:cubicBezTo>
                  <a:cubicBezTo>
                    <a:pt x="361210" y="1413278"/>
                    <a:pt x="383093" y="1413278"/>
                    <a:pt x="407142" y="1413278"/>
                  </a:cubicBezTo>
                  <a:cubicBezTo>
                    <a:pt x="404975" y="1418261"/>
                    <a:pt x="404109" y="1421511"/>
                    <a:pt x="402376" y="1424328"/>
                  </a:cubicBezTo>
                  <a:cubicBezTo>
                    <a:pt x="385693" y="1450760"/>
                    <a:pt x="368576" y="1476976"/>
                    <a:pt x="351894" y="1503625"/>
                  </a:cubicBezTo>
                  <a:cubicBezTo>
                    <a:pt x="349293" y="1507742"/>
                    <a:pt x="346044" y="1512292"/>
                    <a:pt x="346044" y="1516842"/>
                  </a:cubicBezTo>
                  <a:lnTo>
                    <a:pt x="345833" y="1692747"/>
                  </a:lnTo>
                  <a:lnTo>
                    <a:pt x="117464" y="1692747"/>
                  </a:lnTo>
                  <a:lnTo>
                    <a:pt x="117249" y="1518575"/>
                  </a:lnTo>
                  <a:cubicBezTo>
                    <a:pt x="117249" y="1514459"/>
                    <a:pt x="116383" y="1509476"/>
                    <a:pt x="113999" y="1506659"/>
                  </a:cubicBezTo>
                  <a:cubicBezTo>
                    <a:pt x="66767" y="1451627"/>
                    <a:pt x="40118" y="1386412"/>
                    <a:pt x="23001" y="1317297"/>
                  </a:cubicBezTo>
                  <a:cubicBezTo>
                    <a:pt x="-615" y="1222183"/>
                    <a:pt x="-6464" y="1125551"/>
                    <a:pt x="7402" y="1028270"/>
                  </a:cubicBezTo>
                  <a:cubicBezTo>
                    <a:pt x="12168" y="995338"/>
                    <a:pt x="21051" y="963489"/>
                    <a:pt x="36651" y="933590"/>
                  </a:cubicBezTo>
                  <a:cubicBezTo>
                    <a:pt x="59834" y="889391"/>
                    <a:pt x="95367" y="860358"/>
                    <a:pt x="143465" y="846708"/>
                  </a:cubicBezTo>
                  <a:cubicBezTo>
                    <a:pt x="146499" y="845842"/>
                    <a:pt x="149532" y="844975"/>
                    <a:pt x="152998" y="843892"/>
                  </a:cubicBezTo>
                  <a:cubicBezTo>
                    <a:pt x="37518" y="787126"/>
                    <a:pt x="24518" y="640663"/>
                    <a:pt x="99483" y="560498"/>
                  </a:cubicBezTo>
                  <a:cubicBezTo>
                    <a:pt x="135557" y="521933"/>
                    <a:pt x="183764" y="502704"/>
                    <a:pt x="231945" y="502840"/>
                  </a:cubicBezTo>
                  <a:close/>
                  <a:moveTo>
                    <a:pt x="715018" y="141258"/>
                  </a:moveTo>
                  <a:cubicBezTo>
                    <a:pt x="824866" y="141475"/>
                    <a:pt x="921496" y="218173"/>
                    <a:pt x="947062" y="325421"/>
                  </a:cubicBezTo>
                  <a:cubicBezTo>
                    <a:pt x="974795" y="442635"/>
                    <a:pt x="910447" y="567648"/>
                    <a:pt x="795616" y="606647"/>
                  </a:cubicBezTo>
                  <a:cubicBezTo>
                    <a:pt x="809699" y="622247"/>
                    <a:pt x="825515" y="638496"/>
                    <a:pt x="840032" y="655829"/>
                  </a:cubicBezTo>
                  <a:cubicBezTo>
                    <a:pt x="889430" y="714978"/>
                    <a:pt x="923013" y="783010"/>
                    <a:pt x="951612" y="853858"/>
                  </a:cubicBezTo>
                  <a:cubicBezTo>
                    <a:pt x="999711" y="973022"/>
                    <a:pt x="1032210" y="1096736"/>
                    <a:pt x="1049327" y="1224133"/>
                  </a:cubicBezTo>
                  <a:cubicBezTo>
                    <a:pt x="1056043" y="1274181"/>
                    <a:pt x="1058426" y="1324663"/>
                    <a:pt x="1062543" y="1374929"/>
                  </a:cubicBezTo>
                  <a:cubicBezTo>
                    <a:pt x="1062760" y="1378395"/>
                    <a:pt x="1062543" y="1382078"/>
                    <a:pt x="1062543" y="1387062"/>
                  </a:cubicBezTo>
                  <a:cubicBezTo>
                    <a:pt x="988662" y="1387062"/>
                    <a:pt x="915430" y="1387062"/>
                    <a:pt x="841115" y="1387062"/>
                  </a:cubicBezTo>
                  <a:lnTo>
                    <a:pt x="841115" y="1692747"/>
                  </a:lnTo>
                  <a:lnTo>
                    <a:pt x="586538" y="1692747"/>
                  </a:lnTo>
                  <a:lnTo>
                    <a:pt x="586538" y="1387712"/>
                  </a:lnTo>
                  <a:cubicBezTo>
                    <a:pt x="513306" y="1387712"/>
                    <a:pt x="439425" y="1387712"/>
                    <a:pt x="364027" y="1387712"/>
                  </a:cubicBezTo>
                  <a:cubicBezTo>
                    <a:pt x="365110" y="1362362"/>
                    <a:pt x="365543" y="1338746"/>
                    <a:pt x="367493" y="1315130"/>
                  </a:cubicBezTo>
                  <a:cubicBezTo>
                    <a:pt x="375943" y="1210916"/>
                    <a:pt x="395009" y="1108652"/>
                    <a:pt x="423392" y="1008121"/>
                  </a:cubicBezTo>
                  <a:cubicBezTo>
                    <a:pt x="450475" y="912573"/>
                    <a:pt x="484057" y="819409"/>
                    <a:pt x="534106" y="732961"/>
                  </a:cubicBezTo>
                  <a:cubicBezTo>
                    <a:pt x="560755" y="686812"/>
                    <a:pt x="591304" y="643480"/>
                    <a:pt x="633987" y="610331"/>
                  </a:cubicBezTo>
                  <a:cubicBezTo>
                    <a:pt x="634853" y="609680"/>
                    <a:pt x="635070" y="608597"/>
                    <a:pt x="635720" y="607731"/>
                  </a:cubicBezTo>
                  <a:cubicBezTo>
                    <a:pt x="518073" y="568082"/>
                    <a:pt x="452858" y="443285"/>
                    <a:pt x="480591" y="326287"/>
                  </a:cubicBezTo>
                  <a:cubicBezTo>
                    <a:pt x="506373" y="216874"/>
                    <a:pt x="603221" y="141042"/>
                    <a:pt x="715018" y="141258"/>
                  </a:cubicBezTo>
                  <a:close/>
                  <a:moveTo>
                    <a:pt x="1244755" y="429"/>
                  </a:moveTo>
                  <a:cubicBezTo>
                    <a:pt x="1348753" y="6279"/>
                    <a:pt x="1440617" y="82977"/>
                    <a:pt x="1466400" y="186758"/>
                  </a:cubicBezTo>
                  <a:cubicBezTo>
                    <a:pt x="1492833" y="293355"/>
                    <a:pt x="1446251" y="411219"/>
                    <a:pt x="1335103" y="467767"/>
                  </a:cubicBezTo>
                  <a:cubicBezTo>
                    <a:pt x="1336403" y="468634"/>
                    <a:pt x="1337486" y="469717"/>
                    <a:pt x="1338570" y="469934"/>
                  </a:cubicBezTo>
                  <a:cubicBezTo>
                    <a:pt x="1431734" y="492900"/>
                    <a:pt x="1487633" y="554649"/>
                    <a:pt x="1516882" y="643263"/>
                  </a:cubicBezTo>
                  <a:cubicBezTo>
                    <a:pt x="1538115" y="707395"/>
                    <a:pt x="1543965" y="773693"/>
                    <a:pt x="1545048" y="840642"/>
                  </a:cubicBezTo>
                  <a:cubicBezTo>
                    <a:pt x="1545048" y="844108"/>
                    <a:pt x="1543315" y="848441"/>
                    <a:pt x="1540931" y="851042"/>
                  </a:cubicBezTo>
                  <a:cubicBezTo>
                    <a:pt x="1487633" y="911057"/>
                    <a:pt x="1481566" y="984505"/>
                    <a:pt x="1524249" y="1051237"/>
                  </a:cubicBezTo>
                  <a:cubicBezTo>
                    <a:pt x="1525982" y="1054053"/>
                    <a:pt x="1527282" y="1057953"/>
                    <a:pt x="1526632" y="1060986"/>
                  </a:cubicBezTo>
                  <a:cubicBezTo>
                    <a:pt x="1508432" y="1156317"/>
                    <a:pt x="1479400" y="1247532"/>
                    <a:pt x="1425884" y="1329646"/>
                  </a:cubicBezTo>
                  <a:cubicBezTo>
                    <a:pt x="1414835" y="1346546"/>
                    <a:pt x="1401618" y="1361929"/>
                    <a:pt x="1389702" y="1378179"/>
                  </a:cubicBezTo>
                  <a:cubicBezTo>
                    <a:pt x="1387319" y="1381429"/>
                    <a:pt x="1384935" y="1385545"/>
                    <a:pt x="1384935" y="1389445"/>
                  </a:cubicBezTo>
                  <a:lnTo>
                    <a:pt x="1384723" y="1692747"/>
                  </a:lnTo>
                  <a:lnTo>
                    <a:pt x="1070559" y="1692747"/>
                  </a:lnTo>
                  <a:lnTo>
                    <a:pt x="1070559" y="1415228"/>
                  </a:lnTo>
                  <a:cubicBezTo>
                    <a:pt x="1076626" y="1414578"/>
                    <a:pt x="1081826" y="1414144"/>
                    <a:pt x="1088109" y="1413494"/>
                  </a:cubicBezTo>
                  <a:cubicBezTo>
                    <a:pt x="1088109" y="1390962"/>
                    <a:pt x="1088976" y="1368862"/>
                    <a:pt x="1087893" y="1346546"/>
                  </a:cubicBezTo>
                  <a:cubicBezTo>
                    <a:pt x="1082476" y="1236699"/>
                    <a:pt x="1063626" y="1128801"/>
                    <a:pt x="1035027" y="1022637"/>
                  </a:cubicBezTo>
                  <a:cubicBezTo>
                    <a:pt x="1007728" y="921023"/>
                    <a:pt x="973062" y="822226"/>
                    <a:pt x="921930" y="729928"/>
                  </a:cubicBezTo>
                  <a:cubicBezTo>
                    <a:pt x="920413" y="727328"/>
                    <a:pt x="919113" y="723645"/>
                    <a:pt x="919546" y="720828"/>
                  </a:cubicBezTo>
                  <a:cubicBezTo>
                    <a:pt x="929079" y="664496"/>
                    <a:pt x="944463" y="610331"/>
                    <a:pt x="977612" y="562882"/>
                  </a:cubicBezTo>
                  <a:cubicBezTo>
                    <a:pt x="1010978" y="515216"/>
                    <a:pt x="1056910" y="485967"/>
                    <a:pt x="1112375" y="471017"/>
                  </a:cubicBezTo>
                  <a:cubicBezTo>
                    <a:pt x="1114759" y="470367"/>
                    <a:pt x="1116925" y="469717"/>
                    <a:pt x="1121475" y="468417"/>
                  </a:cubicBezTo>
                  <a:cubicBezTo>
                    <a:pt x="1063843" y="438735"/>
                    <a:pt x="1022461" y="396269"/>
                    <a:pt x="999061" y="337554"/>
                  </a:cubicBezTo>
                  <a:cubicBezTo>
                    <a:pt x="975662" y="278839"/>
                    <a:pt x="974795" y="219257"/>
                    <a:pt x="996895" y="159892"/>
                  </a:cubicBezTo>
                  <a:cubicBezTo>
                    <a:pt x="1035027" y="57411"/>
                    <a:pt x="1133608" y="-5855"/>
                    <a:pt x="1244755" y="429"/>
                  </a:cubicBezTo>
                  <a:close/>
                </a:path>
              </a:pathLst>
            </a:custGeom>
            <a:solidFill>
              <a:schemeClr val="accent4"/>
            </a:solidFill>
            <a:ln w="6001" cap="flat">
              <a:noFill/>
              <a:prstDash val="solid"/>
              <a:miter/>
            </a:ln>
          </p:spPr>
          <p:txBody>
            <a:bodyPr wrap="square" rtlCol="0" anchor="ctr">
              <a:noAutofit/>
            </a:bodyPr>
            <a:lstStyle/>
            <a:p>
              <a:endParaRPr lang="en-US" dirty="0"/>
            </a:p>
          </p:txBody>
        </p:sp>
        <p:sp>
          <p:nvSpPr>
            <p:cNvPr id="45" name="Freeform: Shape 41">
              <a:extLst>
                <a:ext uri="{FF2B5EF4-FFF2-40B4-BE49-F238E27FC236}">
                  <a16:creationId xmlns="" xmlns:a16="http://schemas.microsoft.com/office/drawing/2014/main" id="{23AF7E4B-4AB2-459A-A06B-93857EC367A5}"/>
                </a:ext>
              </a:extLst>
            </p:cNvPr>
            <p:cNvSpPr/>
            <p:nvPr/>
          </p:nvSpPr>
          <p:spPr>
            <a:xfrm>
              <a:off x="4794869" y="2803448"/>
              <a:ext cx="2781228" cy="2493501"/>
            </a:xfrm>
            <a:custGeom>
              <a:avLst/>
              <a:gdLst>
                <a:gd name="connsiteX0" fmla="*/ 30116 w 2781228"/>
                <a:gd name="connsiteY0" fmla="*/ 2210662 h 2493501"/>
                <a:gd name="connsiteX1" fmla="*/ 131947 w 2781228"/>
                <a:gd name="connsiteY1" fmla="*/ 2210879 h 2493501"/>
                <a:gd name="connsiteX2" fmla="*/ 149713 w 2781228"/>
                <a:gd name="connsiteY2" fmla="*/ 2228428 h 2493501"/>
                <a:gd name="connsiteX3" fmla="*/ 150580 w 2781228"/>
                <a:gd name="connsiteY3" fmla="*/ 2322676 h 2493501"/>
                <a:gd name="connsiteX4" fmla="*/ 174413 w 2781228"/>
                <a:gd name="connsiteY4" fmla="*/ 2346942 h 2493501"/>
                <a:gd name="connsiteX5" fmla="*/ 279494 w 2781228"/>
                <a:gd name="connsiteY5" fmla="*/ 2347159 h 2493501"/>
                <a:gd name="connsiteX6" fmla="*/ 498321 w 2781228"/>
                <a:gd name="connsiteY6" fmla="*/ 2347376 h 2493501"/>
                <a:gd name="connsiteX7" fmla="*/ 513054 w 2781228"/>
                <a:gd name="connsiteY7" fmla="*/ 2346726 h 2493501"/>
                <a:gd name="connsiteX8" fmla="*/ 513488 w 2781228"/>
                <a:gd name="connsiteY8" fmla="*/ 2336326 h 2493501"/>
                <a:gd name="connsiteX9" fmla="*/ 513486 w 2781228"/>
                <a:gd name="connsiteY9" fmla="*/ 2335002 h 2493501"/>
                <a:gd name="connsiteX10" fmla="*/ 741855 w 2781228"/>
                <a:gd name="connsiteY10" fmla="*/ 2335002 h 2493501"/>
                <a:gd name="connsiteX11" fmla="*/ 741849 w 2781228"/>
                <a:gd name="connsiteY11" fmla="*/ 2340009 h 2493501"/>
                <a:gd name="connsiteX12" fmla="*/ 742499 w 2781228"/>
                <a:gd name="connsiteY12" fmla="*/ 2346076 h 2493501"/>
                <a:gd name="connsiteX13" fmla="*/ 982560 w 2781228"/>
                <a:gd name="connsiteY13" fmla="*/ 2346076 h 2493501"/>
                <a:gd name="connsiteX14" fmla="*/ 982560 w 2781228"/>
                <a:gd name="connsiteY14" fmla="*/ 2335002 h 2493501"/>
                <a:gd name="connsiteX15" fmla="*/ 1237137 w 2781228"/>
                <a:gd name="connsiteY15" fmla="*/ 2335002 h 2493501"/>
                <a:gd name="connsiteX16" fmla="*/ 1237137 w 2781228"/>
                <a:gd name="connsiteY16" fmla="*/ 2346726 h 2493501"/>
                <a:gd name="connsiteX17" fmla="*/ 1466581 w 2781228"/>
                <a:gd name="connsiteY17" fmla="*/ 2346726 h 2493501"/>
                <a:gd name="connsiteX18" fmla="*/ 1466581 w 2781228"/>
                <a:gd name="connsiteY18" fmla="*/ 2335002 h 2493501"/>
                <a:gd name="connsiteX19" fmla="*/ 1780745 w 2781228"/>
                <a:gd name="connsiteY19" fmla="*/ 2335002 h 2493501"/>
                <a:gd name="connsiteX20" fmla="*/ 1780740 w 2781228"/>
                <a:gd name="connsiteY20" fmla="*/ 2341526 h 2493501"/>
                <a:gd name="connsiteX21" fmla="*/ 1781391 w 2781228"/>
                <a:gd name="connsiteY21" fmla="*/ 2346509 h 2493501"/>
                <a:gd name="connsiteX22" fmla="*/ 1973136 w 2781228"/>
                <a:gd name="connsiteY22" fmla="*/ 2346509 h 2493501"/>
                <a:gd name="connsiteX23" fmla="*/ 1973136 w 2781228"/>
                <a:gd name="connsiteY23" fmla="*/ 2335002 h 2493501"/>
                <a:gd name="connsiteX24" fmla="*/ 2127615 w 2781228"/>
                <a:gd name="connsiteY24" fmla="*/ 2335002 h 2493501"/>
                <a:gd name="connsiteX25" fmla="*/ 2127615 w 2781228"/>
                <a:gd name="connsiteY25" fmla="*/ 2347376 h 2493501"/>
                <a:gd name="connsiteX26" fmla="*/ 2138882 w 2781228"/>
                <a:gd name="connsiteY26" fmla="*/ 2347376 h 2493501"/>
                <a:gd name="connsiteX27" fmla="*/ 2600371 w 2781228"/>
                <a:gd name="connsiteY27" fmla="*/ 2347159 h 2493501"/>
                <a:gd name="connsiteX28" fmla="*/ 2631570 w 2781228"/>
                <a:gd name="connsiteY28" fmla="*/ 2315527 h 2493501"/>
                <a:gd name="connsiteX29" fmla="*/ 2631787 w 2781228"/>
                <a:gd name="connsiteY29" fmla="*/ 2229945 h 2493501"/>
                <a:gd name="connsiteX30" fmla="*/ 2650203 w 2781228"/>
                <a:gd name="connsiteY30" fmla="*/ 2211096 h 2493501"/>
                <a:gd name="connsiteX31" fmla="*/ 2762867 w 2781228"/>
                <a:gd name="connsiteY31" fmla="*/ 2211096 h 2493501"/>
                <a:gd name="connsiteX32" fmla="*/ 2781066 w 2781228"/>
                <a:gd name="connsiteY32" fmla="*/ 2228862 h 2493501"/>
                <a:gd name="connsiteX33" fmla="*/ 2781066 w 2781228"/>
                <a:gd name="connsiteY33" fmla="*/ 2474773 h 2493501"/>
                <a:gd name="connsiteX34" fmla="*/ 2762000 w 2781228"/>
                <a:gd name="connsiteY34" fmla="*/ 2493405 h 2493501"/>
                <a:gd name="connsiteX35" fmla="*/ 2745751 w 2781228"/>
                <a:gd name="connsiteY35" fmla="*/ 2493405 h 2493501"/>
                <a:gd name="connsiteX36" fmla="*/ 35533 w 2781228"/>
                <a:gd name="connsiteY36" fmla="*/ 2493405 h 2493501"/>
                <a:gd name="connsiteX37" fmla="*/ 11700 w 2781228"/>
                <a:gd name="connsiteY37" fmla="*/ 2492756 h 2493501"/>
                <a:gd name="connsiteX38" fmla="*/ 1084 w 2781228"/>
                <a:gd name="connsiteY38" fmla="*/ 2481923 h 2493501"/>
                <a:gd name="connsiteX39" fmla="*/ 0 w 2781228"/>
                <a:gd name="connsiteY39" fmla="*/ 2463506 h 2493501"/>
                <a:gd name="connsiteX40" fmla="*/ 0 w 2781228"/>
                <a:gd name="connsiteY40" fmla="*/ 2240345 h 2493501"/>
                <a:gd name="connsiteX41" fmla="*/ 30116 w 2781228"/>
                <a:gd name="connsiteY41" fmla="*/ 2210662 h 2493501"/>
                <a:gd name="connsiteX42" fmla="*/ 556187 w 2781228"/>
                <a:gd name="connsiteY42" fmla="*/ 185109 h 2493501"/>
                <a:gd name="connsiteX43" fmla="*/ 716516 w 2781228"/>
                <a:gd name="connsiteY43" fmla="*/ 185109 h 2493501"/>
                <a:gd name="connsiteX44" fmla="*/ 757032 w 2781228"/>
                <a:gd name="connsiteY44" fmla="*/ 227142 h 2493501"/>
                <a:gd name="connsiteX45" fmla="*/ 757032 w 2781228"/>
                <a:gd name="connsiteY45" fmla="*/ 423220 h 2493501"/>
                <a:gd name="connsiteX46" fmla="*/ 737533 w 2781228"/>
                <a:gd name="connsiteY46" fmla="*/ 467852 h 2493501"/>
                <a:gd name="connsiteX47" fmla="*/ 576119 w 2781228"/>
                <a:gd name="connsiteY47" fmla="*/ 613883 h 2493501"/>
                <a:gd name="connsiteX48" fmla="*/ 516321 w 2781228"/>
                <a:gd name="connsiteY48" fmla="*/ 610633 h 2493501"/>
                <a:gd name="connsiteX49" fmla="*/ 510038 w 2781228"/>
                <a:gd name="connsiteY49" fmla="*/ 587016 h 2493501"/>
                <a:gd name="connsiteX50" fmla="*/ 515671 w 2781228"/>
                <a:gd name="connsiteY50" fmla="*/ 221292 h 2493501"/>
                <a:gd name="connsiteX51" fmla="*/ 556187 w 2781228"/>
                <a:gd name="connsiteY51" fmla="*/ 185109 h 2493501"/>
                <a:gd name="connsiteX52" fmla="*/ 1200583 w 2781228"/>
                <a:gd name="connsiteY52" fmla="*/ 84400 h 2493501"/>
                <a:gd name="connsiteX53" fmla="*/ 1231295 w 2781228"/>
                <a:gd name="connsiteY53" fmla="*/ 98862 h 2493501"/>
                <a:gd name="connsiteX54" fmla="*/ 1294127 w 2781228"/>
                <a:gd name="connsiteY54" fmla="*/ 161694 h 2493501"/>
                <a:gd name="connsiteX55" fmla="*/ 1293910 w 2781228"/>
                <a:gd name="connsiteY55" fmla="*/ 222359 h 2493501"/>
                <a:gd name="connsiteX56" fmla="*/ 248519 w 2781228"/>
                <a:gd name="connsiteY56" fmla="*/ 1247384 h 2493501"/>
                <a:gd name="connsiteX57" fmla="*/ 208653 w 2781228"/>
                <a:gd name="connsiteY57" fmla="*/ 1263417 h 2493501"/>
                <a:gd name="connsiteX58" fmla="*/ 56990 w 2781228"/>
                <a:gd name="connsiteY58" fmla="*/ 1263201 h 2493501"/>
                <a:gd name="connsiteX59" fmla="*/ 16041 w 2781228"/>
                <a:gd name="connsiteY59" fmla="*/ 1231568 h 2493501"/>
                <a:gd name="connsiteX60" fmla="*/ 27307 w 2781228"/>
                <a:gd name="connsiteY60" fmla="*/ 1199502 h 2493501"/>
                <a:gd name="connsiteX61" fmla="*/ 1169546 w 2781228"/>
                <a:gd name="connsiteY61" fmla="*/ 98862 h 2493501"/>
                <a:gd name="connsiteX62" fmla="*/ 1200583 w 2781228"/>
                <a:gd name="connsiteY62" fmla="*/ 84400 h 2493501"/>
                <a:gd name="connsiteX63" fmla="*/ 1274612 w 2781228"/>
                <a:gd name="connsiteY63" fmla="*/ 1381 h 2493501"/>
                <a:gd name="connsiteX64" fmla="*/ 1490190 w 2781228"/>
                <a:gd name="connsiteY64" fmla="*/ 68546 h 2493501"/>
                <a:gd name="connsiteX65" fmla="*/ 1514889 w 2781228"/>
                <a:gd name="connsiteY65" fmla="*/ 83062 h 2493501"/>
                <a:gd name="connsiteX66" fmla="*/ 2635895 w 2781228"/>
                <a:gd name="connsiteY66" fmla="*/ 1173736 h 2493501"/>
                <a:gd name="connsiteX67" fmla="*/ 2650628 w 2781228"/>
                <a:gd name="connsiteY67" fmla="*/ 1211435 h 2493501"/>
                <a:gd name="connsiteX68" fmla="*/ 2609029 w 2781228"/>
                <a:gd name="connsiteY68" fmla="*/ 1242634 h 2493501"/>
                <a:gd name="connsiteX69" fmla="*/ 2469282 w 2781228"/>
                <a:gd name="connsiteY69" fmla="*/ 1242634 h 2493501"/>
                <a:gd name="connsiteX70" fmla="*/ 2422050 w 2781228"/>
                <a:gd name="connsiteY70" fmla="*/ 1223568 h 2493501"/>
                <a:gd name="connsiteX71" fmla="*/ 1244062 w 2781228"/>
                <a:gd name="connsiteY71" fmla="*/ 65729 h 2493501"/>
                <a:gd name="connsiteX72" fmla="*/ 1239512 w 2781228"/>
                <a:gd name="connsiteY72" fmla="*/ 12647 h 2493501"/>
                <a:gd name="connsiteX73" fmla="*/ 1274612 w 2781228"/>
                <a:gd name="connsiteY73" fmla="*/ 1381 h 2493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2781228" h="2493501">
                  <a:moveTo>
                    <a:pt x="30116" y="2210662"/>
                  </a:moveTo>
                  <a:cubicBezTo>
                    <a:pt x="64132" y="2210662"/>
                    <a:pt x="97931" y="2210662"/>
                    <a:pt x="131947" y="2210879"/>
                  </a:cubicBezTo>
                  <a:cubicBezTo>
                    <a:pt x="147547" y="2211096"/>
                    <a:pt x="149280" y="2212829"/>
                    <a:pt x="149713" y="2228428"/>
                  </a:cubicBezTo>
                  <a:cubicBezTo>
                    <a:pt x="150363" y="2259845"/>
                    <a:pt x="150363" y="2291260"/>
                    <a:pt x="150580" y="2322676"/>
                  </a:cubicBezTo>
                  <a:cubicBezTo>
                    <a:pt x="150797" y="2343259"/>
                    <a:pt x="153830" y="2346726"/>
                    <a:pt x="174413" y="2346942"/>
                  </a:cubicBezTo>
                  <a:cubicBezTo>
                    <a:pt x="209512" y="2347376"/>
                    <a:pt x="244394" y="2347159"/>
                    <a:pt x="279494" y="2347159"/>
                  </a:cubicBezTo>
                  <a:cubicBezTo>
                    <a:pt x="352508" y="2347159"/>
                    <a:pt x="425307" y="2347376"/>
                    <a:pt x="498321" y="2347376"/>
                  </a:cubicBezTo>
                  <a:cubicBezTo>
                    <a:pt x="503521" y="2346726"/>
                    <a:pt x="507638" y="2346726"/>
                    <a:pt x="513054" y="2346726"/>
                  </a:cubicBezTo>
                  <a:cubicBezTo>
                    <a:pt x="513271" y="2342176"/>
                    <a:pt x="513488" y="2339359"/>
                    <a:pt x="513488" y="2336326"/>
                  </a:cubicBezTo>
                  <a:lnTo>
                    <a:pt x="513486" y="2335002"/>
                  </a:lnTo>
                  <a:lnTo>
                    <a:pt x="741855" y="2335002"/>
                  </a:lnTo>
                  <a:lnTo>
                    <a:pt x="741849" y="2340009"/>
                  </a:lnTo>
                  <a:cubicBezTo>
                    <a:pt x="741849" y="2341742"/>
                    <a:pt x="742282" y="2343476"/>
                    <a:pt x="742499" y="2346076"/>
                  </a:cubicBezTo>
                  <a:cubicBezTo>
                    <a:pt x="822447" y="2346076"/>
                    <a:pt x="902179" y="2346076"/>
                    <a:pt x="982560" y="2346076"/>
                  </a:cubicBezTo>
                  <a:lnTo>
                    <a:pt x="982560" y="2335002"/>
                  </a:lnTo>
                  <a:lnTo>
                    <a:pt x="1237137" y="2335002"/>
                  </a:lnTo>
                  <a:lnTo>
                    <a:pt x="1237137" y="2346726"/>
                  </a:lnTo>
                  <a:cubicBezTo>
                    <a:pt x="1313619" y="2346726"/>
                    <a:pt x="1389667" y="2346726"/>
                    <a:pt x="1466581" y="2346726"/>
                  </a:cubicBezTo>
                  <a:lnTo>
                    <a:pt x="1466581" y="2335002"/>
                  </a:lnTo>
                  <a:lnTo>
                    <a:pt x="1780745" y="2335002"/>
                  </a:lnTo>
                  <a:lnTo>
                    <a:pt x="1780740" y="2341526"/>
                  </a:lnTo>
                  <a:cubicBezTo>
                    <a:pt x="1780740" y="2342826"/>
                    <a:pt x="1781174" y="2344343"/>
                    <a:pt x="1781391" y="2346509"/>
                  </a:cubicBezTo>
                  <a:cubicBezTo>
                    <a:pt x="1845306" y="2346509"/>
                    <a:pt x="1909004" y="2346509"/>
                    <a:pt x="1973136" y="2346509"/>
                  </a:cubicBezTo>
                  <a:lnTo>
                    <a:pt x="1973136" y="2335002"/>
                  </a:lnTo>
                  <a:lnTo>
                    <a:pt x="2127615" y="2335002"/>
                  </a:lnTo>
                  <a:lnTo>
                    <a:pt x="2127615" y="2347376"/>
                  </a:lnTo>
                  <a:cubicBezTo>
                    <a:pt x="2131299" y="2347376"/>
                    <a:pt x="2135199" y="2347376"/>
                    <a:pt x="2138882" y="2347376"/>
                  </a:cubicBezTo>
                  <a:cubicBezTo>
                    <a:pt x="2292712" y="2347376"/>
                    <a:pt x="2446541" y="2347159"/>
                    <a:pt x="2600371" y="2347159"/>
                  </a:cubicBezTo>
                  <a:cubicBezTo>
                    <a:pt x="2629403" y="2347159"/>
                    <a:pt x="2631353" y="2344776"/>
                    <a:pt x="2631570" y="2315527"/>
                  </a:cubicBezTo>
                  <a:cubicBezTo>
                    <a:pt x="2631570" y="2286927"/>
                    <a:pt x="2631570" y="2258544"/>
                    <a:pt x="2631787" y="2229945"/>
                  </a:cubicBezTo>
                  <a:cubicBezTo>
                    <a:pt x="2632003" y="2213262"/>
                    <a:pt x="2633737" y="2211312"/>
                    <a:pt x="2650203" y="2211096"/>
                  </a:cubicBezTo>
                  <a:cubicBezTo>
                    <a:pt x="2687685" y="2210879"/>
                    <a:pt x="2725384" y="2210879"/>
                    <a:pt x="2762867" y="2211096"/>
                  </a:cubicBezTo>
                  <a:cubicBezTo>
                    <a:pt x="2779117" y="2211312"/>
                    <a:pt x="2781066" y="2213046"/>
                    <a:pt x="2781066" y="2228862"/>
                  </a:cubicBezTo>
                  <a:cubicBezTo>
                    <a:pt x="2781283" y="2310760"/>
                    <a:pt x="2781283" y="2392658"/>
                    <a:pt x="2781066" y="2474773"/>
                  </a:cubicBezTo>
                  <a:cubicBezTo>
                    <a:pt x="2781066" y="2490806"/>
                    <a:pt x="2778250" y="2492972"/>
                    <a:pt x="2762000" y="2493405"/>
                  </a:cubicBezTo>
                  <a:cubicBezTo>
                    <a:pt x="2756584" y="2493622"/>
                    <a:pt x="2751167" y="2493405"/>
                    <a:pt x="2745751" y="2493405"/>
                  </a:cubicBezTo>
                  <a:cubicBezTo>
                    <a:pt x="1842273" y="2493405"/>
                    <a:pt x="938794" y="2493405"/>
                    <a:pt x="35533" y="2493405"/>
                  </a:cubicBezTo>
                  <a:cubicBezTo>
                    <a:pt x="27516" y="2493405"/>
                    <a:pt x="19717" y="2493189"/>
                    <a:pt x="11700" y="2492756"/>
                  </a:cubicBezTo>
                  <a:cubicBezTo>
                    <a:pt x="5200" y="2492322"/>
                    <a:pt x="1084" y="2489289"/>
                    <a:pt x="1084" y="2481923"/>
                  </a:cubicBezTo>
                  <a:cubicBezTo>
                    <a:pt x="1084" y="2475856"/>
                    <a:pt x="0" y="2469789"/>
                    <a:pt x="0" y="2463506"/>
                  </a:cubicBezTo>
                  <a:cubicBezTo>
                    <a:pt x="0" y="2389191"/>
                    <a:pt x="0" y="2314660"/>
                    <a:pt x="0" y="2240345"/>
                  </a:cubicBezTo>
                  <a:cubicBezTo>
                    <a:pt x="0" y="2210879"/>
                    <a:pt x="0" y="2210662"/>
                    <a:pt x="30116" y="2210662"/>
                  </a:cubicBezTo>
                  <a:close/>
                  <a:moveTo>
                    <a:pt x="556187" y="185109"/>
                  </a:moveTo>
                  <a:cubicBezTo>
                    <a:pt x="609702" y="184676"/>
                    <a:pt x="663001" y="184676"/>
                    <a:pt x="716516" y="185109"/>
                  </a:cubicBezTo>
                  <a:cubicBezTo>
                    <a:pt x="742083" y="185326"/>
                    <a:pt x="756816" y="200925"/>
                    <a:pt x="757032" y="227142"/>
                  </a:cubicBezTo>
                  <a:cubicBezTo>
                    <a:pt x="757249" y="260724"/>
                    <a:pt x="756816" y="391371"/>
                    <a:pt x="757032" y="423220"/>
                  </a:cubicBezTo>
                  <a:cubicBezTo>
                    <a:pt x="757249" y="441203"/>
                    <a:pt x="751399" y="455503"/>
                    <a:pt x="737533" y="467852"/>
                  </a:cubicBezTo>
                  <a:cubicBezTo>
                    <a:pt x="683367" y="516168"/>
                    <a:pt x="629852" y="565134"/>
                    <a:pt x="576119" y="613883"/>
                  </a:cubicBezTo>
                  <a:cubicBezTo>
                    <a:pt x="555970" y="632082"/>
                    <a:pt x="528671" y="630999"/>
                    <a:pt x="516321" y="610633"/>
                  </a:cubicBezTo>
                  <a:cubicBezTo>
                    <a:pt x="512204" y="603916"/>
                    <a:pt x="510038" y="595033"/>
                    <a:pt x="510038" y="587016"/>
                  </a:cubicBezTo>
                  <a:cubicBezTo>
                    <a:pt x="510688" y="506852"/>
                    <a:pt x="515021" y="226925"/>
                    <a:pt x="515671" y="221292"/>
                  </a:cubicBezTo>
                  <a:cubicBezTo>
                    <a:pt x="518921" y="197242"/>
                    <a:pt x="531921" y="185326"/>
                    <a:pt x="556187" y="185109"/>
                  </a:cubicBezTo>
                  <a:close/>
                  <a:moveTo>
                    <a:pt x="1200583" y="84400"/>
                  </a:moveTo>
                  <a:cubicBezTo>
                    <a:pt x="1211091" y="84400"/>
                    <a:pt x="1221545" y="89221"/>
                    <a:pt x="1231295" y="98862"/>
                  </a:cubicBezTo>
                  <a:cubicBezTo>
                    <a:pt x="1252311" y="119662"/>
                    <a:pt x="1273328" y="140678"/>
                    <a:pt x="1294127" y="161694"/>
                  </a:cubicBezTo>
                  <a:cubicBezTo>
                    <a:pt x="1313410" y="181194"/>
                    <a:pt x="1313410" y="203293"/>
                    <a:pt x="1293910" y="222359"/>
                  </a:cubicBezTo>
                  <a:cubicBezTo>
                    <a:pt x="1133581" y="379655"/>
                    <a:pt x="365949" y="1132121"/>
                    <a:pt x="248519" y="1247384"/>
                  </a:cubicBezTo>
                  <a:cubicBezTo>
                    <a:pt x="237252" y="1258434"/>
                    <a:pt x="224036" y="1263417"/>
                    <a:pt x="208653" y="1263417"/>
                  </a:cubicBezTo>
                  <a:cubicBezTo>
                    <a:pt x="183737" y="1263201"/>
                    <a:pt x="82556" y="1263417"/>
                    <a:pt x="56990" y="1263201"/>
                  </a:cubicBezTo>
                  <a:cubicBezTo>
                    <a:pt x="33157" y="1262984"/>
                    <a:pt x="20157" y="1253018"/>
                    <a:pt x="16041" y="1231568"/>
                  </a:cubicBezTo>
                  <a:cubicBezTo>
                    <a:pt x="13657" y="1219002"/>
                    <a:pt x="18207" y="1208169"/>
                    <a:pt x="27307" y="1199502"/>
                  </a:cubicBezTo>
                  <a:cubicBezTo>
                    <a:pt x="157304" y="1074272"/>
                    <a:pt x="1082882" y="182277"/>
                    <a:pt x="1169546" y="98862"/>
                  </a:cubicBezTo>
                  <a:cubicBezTo>
                    <a:pt x="1179513" y="89221"/>
                    <a:pt x="1190075" y="84400"/>
                    <a:pt x="1200583" y="84400"/>
                  </a:cubicBezTo>
                  <a:close/>
                  <a:moveTo>
                    <a:pt x="1274612" y="1381"/>
                  </a:moveTo>
                  <a:cubicBezTo>
                    <a:pt x="1320327" y="14814"/>
                    <a:pt x="1464190" y="59446"/>
                    <a:pt x="1490190" y="68546"/>
                  </a:cubicBezTo>
                  <a:cubicBezTo>
                    <a:pt x="1499073" y="71579"/>
                    <a:pt x="1508172" y="76562"/>
                    <a:pt x="1514889" y="83062"/>
                  </a:cubicBezTo>
                  <a:cubicBezTo>
                    <a:pt x="1573604" y="139611"/>
                    <a:pt x="2598412" y="1137337"/>
                    <a:pt x="2635895" y="1173736"/>
                  </a:cubicBezTo>
                  <a:cubicBezTo>
                    <a:pt x="2646511" y="1184136"/>
                    <a:pt x="2653228" y="1196052"/>
                    <a:pt x="2650628" y="1211435"/>
                  </a:cubicBezTo>
                  <a:cubicBezTo>
                    <a:pt x="2646945" y="1232018"/>
                    <a:pt x="2633078" y="1242418"/>
                    <a:pt x="2609029" y="1242634"/>
                  </a:cubicBezTo>
                  <a:cubicBezTo>
                    <a:pt x="2584546" y="1242634"/>
                    <a:pt x="2491382" y="1242201"/>
                    <a:pt x="2469282" y="1242634"/>
                  </a:cubicBezTo>
                  <a:cubicBezTo>
                    <a:pt x="2450650" y="1242851"/>
                    <a:pt x="2435700" y="1237001"/>
                    <a:pt x="2422050" y="1223568"/>
                  </a:cubicBezTo>
                  <a:cubicBezTo>
                    <a:pt x="2316319" y="1118921"/>
                    <a:pt x="1302994" y="124011"/>
                    <a:pt x="1244062" y="65729"/>
                  </a:cubicBezTo>
                  <a:cubicBezTo>
                    <a:pt x="1227379" y="49263"/>
                    <a:pt x="1225645" y="28464"/>
                    <a:pt x="1239512" y="12647"/>
                  </a:cubicBezTo>
                  <a:cubicBezTo>
                    <a:pt x="1248829" y="2031"/>
                    <a:pt x="1261178" y="-2519"/>
                    <a:pt x="1274612" y="1381"/>
                  </a:cubicBezTo>
                  <a:close/>
                </a:path>
              </a:pathLst>
            </a:custGeom>
            <a:solidFill>
              <a:schemeClr val="accent1"/>
            </a:solidFill>
            <a:ln w="6001" cap="flat">
              <a:noFill/>
              <a:prstDash val="solid"/>
              <a:miter/>
            </a:ln>
          </p:spPr>
          <p:txBody>
            <a:bodyPr wrap="square" rtlCol="0" anchor="ctr">
              <a:noAutofit/>
            </a:bodyPr>
            <a:lstStyle/>
            <a:p>
              <a:endParaRPr lang="en-US"/>
            </a:p>
          </p:txBody>
        </p:sp>
      </p:grpSp>
      <p:sp>
        <p:nvSpPr>
          <p:cNvPr id="47" name="Text Placeholder 1">
            <a:extLst>
              <a:ext uri="{FF2B5EF4-FFF2-40B4-BE49-F238E27FC236}">
                <a16:creationId xmlns="" xmlns:a16="http://schemas.microsoft.com/office/drawing/2014/main" id="{206381AD-4C2B-4745-99B1-0BBCE6131A71}"/>
              </a:ext>
            </a:extLst>
          </p:cNvPr>
          <p:cNvSpPr txBox="1">
            <a:spLocks/>
          </p:cNvSpPr>
          <p:nvPr/>
        </p:nvSpPr>
        <p:spPr>
          <a:xfrm>
            <a:off x="323529" y="339509"/>
            <a:ext cx="11573197" cy="72424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800" b="1" dirty="0" smtClean="0"/>
              <a:t>Simulation results </a:t>
            </a:r>
            <a:endParaRPr lang="en-US" sz="4800" b="1" dirty="0"/>
          </a:p>
        </p:txBody>
      </p:sp>
      <p:sp>
        <p:nvSpPr>
          <p:cNvPr id="3" name="Rectangle 2">
            <a:extLst>
              <a:ext uri="{FF2B5EF4-FFF2-40B4-BE49-F238E27FC236}">
                <a16:creationId xmlns="" xmlns:a16="http://schemas.microsoft.com/office/drawing/2014/main" id="{C62CF20D-7ED6-4163-9F6A-605E726D4F7B}"/>
              </a:ext>
            </a:extLst>
          </p:cNvPr>
          <p:cNvSpPr/>
          <p:nvPr/>
        </p:nvSpPr>
        <p:spPr>
          <a:xfrm>
            <a:off x="366799" y="1945363"/>
            <a:ext cx="4715679" cy="3640917"/>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 xmlns:a16="http://schemas.microsoft.com/office/drawing/2014/main" id="{BC1B5D1C-7B1F-4BE7-A8EE-C588B0BD03E8}"/>
              </a:ext>
            </a:extLst>
          </p:cNvPr>
          <p:cNvGrpSpPr/>
          <p:nvPr/>
        </p:nvGrpSpPr>
        <p:grpSpPr>
          <a:xfrm>
            <a:off x="476170" y="2196261"/>
            <a:ext cx="2300722" cy="624140"/>
            <a:chOff x="643870" y="707933"/>
            <a:chExt cx="2300722" cy="624140"/>
          </a:xfrm>
        </p:grpSpPr>
        <p:sp>
          <p:nvSpPr>
            <p:cNvPr id="5" name="Text Placeholder 12">
              <a:extLst>
                <a:ext uri="{FF2B5EF4-FFF2-40B4-BE49-F238E27FC236}">
                  <a16:creationId xmlns="" xmlns:a16="http://schemas.microsoft.com/office/drawing/2014/main" id="{396F6338-A7C8-4E93-A138-338225B6F60B}"/>
                </a:ext>
              </a:extLst>
            </p:cNvPr>
            <p:cNvSpPr txBox="1">
              <a:spLocks/>
            </p:cNvSpPr>
            <p:nvPr/>
          </p:nvSpPr>
          <p:spPr>
            <a:xfrm>
              <a:off x="2137762" y="707933"/>
              <a:ext cx="806830" cy="624140"/>
            </a:xfrm>
            <a:prstGeom prst="rect">
              <a:avLst/>
            </a:prstGeom>
          </p:spPr>
          <p:txBody>
            <a:bodyPr lIns="0" tIns="0" rIns="0" bIns="0" anchor="ctr"/>
            <a:lstStyle>
              <a:lvl1pPr marL="0" indent="0" algn="l" defTabSz="914400" rtl="0" eaLnBrk="1" latinLnBrk="0" hangingPunct="1">
                <a:spcBef>
                  <a:spcPct val="20000"/>
                </a:spcBef>
                <a:buFontTx/>
                <a:buNone/>
                <a:defRPr sz="3200" b="1"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4000" dirty="0">
                  <a:solidFill>
                    <a:schemeClr val="bg1">
                      <a:alpha val="30000"/>
                    </a:schemeClr>
                  </a:solidFill>
                </a:rPr>
                <a:t>01</a:t>
              </a:r>
            </a:p>
          </p:txBody>
        </p:sp>
        <p:sp>
          <p:nvSpPr>
            <p:cNvPr id="6" name="직사각형 11">
              <a:extLst>
                <a:ext uri="{FF2B5EF4-FFF2-40B4-BE49-F238E27FC236}">
                  <a16:creationId xmlns="" xmlns:a16="http://schemas.microsoft.com/office/drawing/2014/main" id="{AE354050-A758-45AE-BA8F-69196236B50F}"/>
                </a:ext>
              </a:extLst>
            </p:cNvPr>
            <p:cNvSpPr/>
            <p:nvPr/>
          </p:nvSpPr>
          <p:spPr>
            <a:xfrm>
              <a:off x="643870" y="1002514"/>
              <a:ext cx="1897307" cy="307777"/>
            </a:xfrm>
            <a:prstGeom prst="rect">
              <a:avLst/>
            </a:prstGeom>
          </p:spPr>
          <p:txBody>
            <a:bodyPr wrap="square">
              <a:spAutoFit/>
            </a:bodyPr>
            <a:lstStyle/>
            <a:p>
              <a:pPr algn="r"/>
              <a:r>
                <a:rPr lang="en-US" altLang="ko-KR" sz="1400" b="1" dirty="0">
                  <a:solidFill>
                    <a:schemeClr val="bg1"/>
                  </a:solidFill>
                </a:rPr>
                <a:t>YOUR CONTENTS </a:t>
              </a:r>
              <a:endParaRPr lang="ko-KR" altLang="en-US" sz="1400" b="1" dirty="0">
                <a:solidFill>
                  <a:schemeClr val="bg1"/>
                </a:solidFill>
              </a:endParaRPr>
            </a:p>
          </p:txBody>
        </p:sp>
      </p:grpSp>
      <p:pic>
        <p:nvPicPr>
          <p:cNvPr id="48" name="Picture 47" descr="C:\Users\hp\Pictures\Screenshots\Screenshot (419).png"/>
          <p:cNvPicPr/>
          <p:nvPr/>
        </p:nvPicPr>
        <p:blipFill>
          <a:blip r:embed="rId2">
            <a:extLst>
              <a:ext uri="{28A0092B-C50C-407E-A947-70E740481C1C}">
                <a14:useLocalDpi xmlns:a14="http://schemas.microsoft.com/office/drawing/2010/main" val="0"/>
              </a:ext>
            </a:extLst>
          </a:blip>
          <a:srcRect/>
          <a:stretch>
            <a:fillRect/>
          </a:stretch>
        </p:blipFill>
        <p:spPr bwMode="auto">
          <a:xfrm>
            <a:off x="606987" y="2196260"/>
            <a:ext cx="4315969" cy="3189527"/>
          </a:xfrm>
          <a:prstGeom prst="rect">
            <a:avLst/>
          </a:prstGeom>
          <a:noFill/>
          <a:ln>
            <a:noFill/>
          </a:ln>
        </p:spPr>
      </p:pic>
    </p:spTree>
    <p:extLst>
      <p:ext uri="{BB962C8B-B14F-4D97-AF65-F5344CB8AC3E}">
        <p14:creationId xmlns:p14="http://schemas.microsoft.com/office/powerpoint/2010/main" val="2013600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heel(1)">
                                      <p:cBhvr>
                                        <p:cTn id="21" dur="20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barn(inVertical)">
                                      <p:cBhvr>
                                        <p:cTn id="26" dur="5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circle(in)">
                                      <p:cBhvr>
                                        <p:cTn id="36" dur="2000"/>
                                        <p:tgtEl>
                                          <p:spTgt spid="28"/>
                                        </p:tgtEl>
                                      </p:cBhvr>
                                    </p:animEffect>
                                  </p:childTnLst>
                                </p:cTn>
                              </p:par>
                              <p:par>
                                <p:cTn id="37" presetID="6" presetClass="entr" presetSubtype="16"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circle(in)">
                                      <p:cBhvr>
                                        <p:cTn id="39"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22EACE2C-F0BB-4B26-BDA0-E1B66FC049A7}"/>
              </a:ext>
            </a:extLst>
          </p:cNvPr>
          <p:cNvSpPr txBox="1"/>
          <p:nvPr/>
        </p:nvSpPr>
        <p:spPr>
          <a:xfrm>
            <a:off x="6660267" y="2857630"/>
            <a:ext cx="4777152" cy="830997"/>
          </a:xfrm>
          <a:prstGeom prst="rect">
            <a:avLst/>
          </a:prstGeom>
          <a:noFill/>
        </p:spPr>
        <p:txBody>
          <a:bodyPr wrap="square" rtlCol="0" anchor="ctr">
            <a:spAutoFit/>
          </a:bodyPr>
          <a:lstStyle/>
          <a:p>
            <a:r>
              <a:rPr lang="en-US" altLang="ko-KR" sz="4800" b="1" dirty="0" smtClean="0">
                <a:solidFill>
                  <a:schemeClr val="bg1"/>
                </a:solidFill>
                <a:latin typeface="+mj-lt"/>
                <a:cs typeface="Arial" pitchFamily="34" charset="0"/>
              </a:rPr>
              <a:t>Conclusion</a:t>
            </a:r>
            <a:endParaRPr lang="ko-KR" altLang="en-US" sz="4800" b="1" dirty="0">
              <a:solidFill>
                <a:schemeClr val="bg1"/>
              </a:solidFill>
              <a:latin typeface="+mj-lt"/>
              <a:cs typeface="Arial" pitchFamily="34" charset="0"/>
            </a:endParaRPr>
          </a:p>
        </p:txBody>
      </p:sp>
    </p:spTree>
    <p:extLst>
      <p:ext uri="{BB962C8B-B14F-4D97-AF65-F5344CB8AC3E}">
        <p14:creationId xmlns:p14="http://schemas.microsoft.com/office/powerpoint/2010/main" val="23933570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06381AD-4C2B-4745-99B1-0BBCE6131A71}"/>
              </a:ext>
            </a:extLst>
          </p:cNvPr>
          <p:cNvSpPr>
            <a:spLocks noGrp="1"/>
          </p:cNvSpPr>
          <p:nvPr>
            <p:ph type="body" sz="quarter" idx="10"/>
          </p:nvPr>
        </p:nvSpPr>
        <p:spPr>
          <a:prstGeom prst="rect">
            <a:avLst/>
          </a:prstGeom>
        </p:spPr>
        <p:txBody>
          <a:bodyPr>
            <a:normAutofit/>
          </a:bodyPr>
          <a:lstStyle/>
          <a:p>
            <a:r>
              <a:rPr lang="en-US" sz="4400" b="1" dirty="0" smtClean="0"/>
              <a:t>Conclusion</a:t>
            </a:r>
            <a:endParaRPr lang="en-US" sz="4400" b="1" dirty="0"/>
          </a:p>
        </p:txBody>
      </p:sp>
      <p:cxnSp>
        <p:nvCxnSpPr>
          <p:cNvPr id="3" name="Straight Connector 2">
            <a:extLst>
              <a:ext uri="{FF2B5EF4-FFF2-40B4-BE49-F238E27FC236}">
                <a16:creationId xmlns:a16="http://schemas.microsoft.com/office/drawing/2014/main" xmlns="" id="{98C49924-F5AF-488C-B95F-123CAD31A536}"/>
              </a:ext>
            </a:extLst>
          </p:cNvPr>
          <p:cNvCxnSpPr>
            <a:cxnSpLocks/>
          </p:cNvCxnSpPr>
          <p:nvPr/>
        </p:nvCxnSpPr>
        <p:spPr>
          <a:xfrm>
            <a:off x="0" y="5752735"/>
            <a:ext cx="12192000" cy="110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xmlns="" id="{7BDD56C4-8507-4674-B033-C57A46562A67}"/>
              </a:ext>
            </a:extLst>
          </p:cNvPr>
          <p:cNvSpPr txBox="1"/>
          <p:nvPr/>
        </p:nvSpPr>
        <p:spPr>
          <a:xfrm>
            <a:off x="6184752" y="1460788"/>
            <a:ext cx="5245248" cy="307777"/>
          </a:xfrm>
          <a:prstGeom prst="rect">
            <a:avLst/>
          </a:prstGeom>
          <a:noFill/>
        </p:spPr>
        <p:txBody>
          <a:bodyPr wrap="square" lIns="108000" rIns="108000" rtlCol="0" anchor="ctr">
            <a:spAutoFit/>
          </a:bodyPr>
          <a:lstStyle/>
          <a:p>
            <a:endParaRPr lang="ko-KR" altLang="en-US" sz="1400" b="1" dirty="0">
              <a:solidFill>
                <a:schemeClr val="tx1">
                  <a:lumMod val="75000"/>
                  <a:lumOff val="25000"/>
                </a:schemeClr>
              </a:solidFill>
              <a:cs typeface="Arial" pitchFamily="34" charset="0"/>
            </a:endParaRPr>
          </a:p>
        </p:txBody>
      </p:sp>
      <p:grpSp>
        <p:nvGrpSpPr>
          <p:cNvPr id="12" name="Group 11">
            <a:extLst>
              <a:ext uri="{FF2B5EF4-FFF2-40B4-BE49-F238E27FC236}">
                <a16:creationId xmlns:a16="http://schemas.microsoft.com/office/drawing/2014/main" xmlns="" id="{126FDFBC-78B7-4C4A-ADCA-622C03E8F48F}"/>
              </a:ext>
            </a:extLst>
          </p:cNvPr>
          <p:cNvGrpSpPr/>
          <p:nvPr/>
        </p:nvGrpSpPr>
        <p:grpSpPr>
          <a:xfrm>
            <a:off x="792275" y="1536001"/>
            <a:ext cx="4850296" cy="4216734"/>
            <a:chOff x="6070836" y="1218960"/>
            <a:chExt cx="5759520" cy="5007197"/>
          </a:xfrm>
        </p:grpSpPr>
        <p:sp>
          <p:nvSpPr>
            <p:cNvPr id="13" name="Freeform: Shape 12">
              <a:extLst>
                <a:ext uri="{FF2B5EF4-FFF2-40B4-BE49-F238E27FC236}">
                  <a16:creationId xmlns:a16="http://schemas.microsoft.com/office/drawing/2014/main" xmlns="" id="{5BF08EA9-26E9-4BC2-BDE0-963AC6635B58}"/>
                </a:ext>
              </a:extLst>
            </p:cNvPr>
            <p:cNvSpPr/>
            <p:nvPr/>
          </p:nvSpPr>
          <p:spPr>
            <a:xfrm>
              <a:off x="6917086" y="1218960"/>
              <a:ext cx="4105100" cy="3396418"/>
            </a:xfrm>
            <a:custGeom>
              <a:avLst/>
              <a:gdLst>
                <a:gd name="connsiteX0" fmla="*/ 3791715 w 4105100"/>
                <a:gd name="connsiteY0" fmla="*/ 2742414 h 3396418"/>
                <a:gd name="connsiteX1" fmla="*/ 3727481 w 4105100"/>
                <a:gd name="connsiteY1" fmla="*/ 2806648 h 3396418"/>
                <a:gd name="connsiteX2" fmla="*/ 3727481 w 4105100"/>
                <a:gd name="connsiteY2" fmla="*/ 3025213 h 3396418"/>
                <a:gd name="connsiteX3" fmla="*/ 3791715 w 4105100"/>
                <a:gd name="connsiteY3" fmla="*/ 3089447 h 3396418"/>
                <a:gd name="connsiteX4" fmla="*/ 3934345 w 4105100"/>
                <a:gd name="connsiteY4" fmla="*/ 3089447 h 3396418"/>
                <a:gd name="connsiteX5" fmla="*/ 3998579 w 4105100"/>
                <a:gd name="connsiteY5" fmla="*/ 3025213 h 3396418"/>
                <a:gd name="connsiteX6" fmla="*/ 3998579 w 4105100"/>
                <a:gd name="connsiteY6" fmla="*/ 2806648 h 3396418"/>
                <a:gd name="connsiteX7" fmla="*/ 3934345 w 4105100"/>
                <a:gd name="connsiteY7" fmla="*/ 2742414 h 3396418"/>
                <a:gd name="connsiteX8" fmla="*/ 3462309 w 4105100"/>
                <a:gd name="connsiteY8" fmla="*/ 2742414 h 3396418"/>
                <a:gd name="connsiteX9" fmla="*/ 3398075 w 4105100"/>
                <a:gd name="connsiteY9" fmla="*/ 2806648 h 3396418"/>
                <a:gd name="connsiteX10" fmla="*/ 3398075 w 4105100"/>
                <a:gd name="connsiteY10" fmla="*/ 3025213 h 3396418"/>
                <a:gd name="connsiteX11" fmla="*/ 3462309 w 4105100"/>
                <a:gd name="connsiteY11" fmla="*/ 3089447 h 3396418"/>
                <a:gd name="connsiteX12" fmla="*/ 3604939 w 4105100"/>
                <a:gd name="connsiteY12" fmla="*/ 3089447 h 3396418"/>
                <a:gd name="connsiteX13" fmla="*/ 3669173 w 4105100"/>
                <a:gd name="connsiteY13" fmla="*/ 3025213 h 3396418"/>
                <a:gd name="connsiteX14" fmla="*/ 3669173 w 4105100"/>
                <a:gd name="connsiteY14" fmla="*/ 2806648 h 3396418"/>
                <a:gd name="connsiteX15" fmla="*/ 3604939 w 4105100"/>
                <a:gd name="connsiteY15" fmla="*/ 2742414 h 3396418"/>
                <a:gd name="connsiteX16" fmla="*/ 3132904 w 4105100"/>
                <a:gd name="connsiteY16" fmla="*/ 2742414 h 3396418"/>
                <a:gd name="connsiteX17" fmla="*/ 3068670 w 4105100"/>
                <a:gd name="connsiteY17" fmla="*/ 2806648 h 3396418"/>
                <a:gd name="connsiteX18" fmla="*/ 3068670 w 4105100"/>
                <a:gd name="connsiteY18" fmla="*/ 3025213 h 3396418"/>
                <a:gd name="connsiteX19" fmla="*/ 3132904 w 4105100"/>
                <a:gd name="connsiteY19" fmla="*/ 3089447 h 3396418"/>
                <a:gd name="connsiteX20" fmla="*/ 3275534 w 4105100"/>
                <a:gd name="connsiteY20" fmla="*/ 3089447 h 3396418"/>
                <a:gd name="connsiteX21" fmla="*/ 3339768 w 4105100"/>
                <a:gd name="connsiteY21" fmla="*/ 3025213 h 3396418"/>
                <a:gd name="connsiteX22" fmla="*/ 3339768 w 4105100"/>
                <a:gd name="connsiteY22" fmla="*/ 2806648 h 3396418"/>
                <a:gd name="connsiteX23" fmla="*/ 3275534 w 4105100"/>
                <a:gd name="connsiteY23" fmla="*/ 2742414 h 3396418"/>
                <a:gd name="connsiteX24" fmla="*/ 2803499 w 4105100"/>
                <a:gd name="connsiteY24" fmla="*/ 2742414 h 3396418"/>
                <a:gd name="connsiteX25" fmla="*/ 2739265 w 4105100"/>
                <a:gd name="connsiteY25" fmla="*/ 2806648 h 3396418"/>
                <a:gd name="connsiteX26" fmla="*/ 2739265 w 4105100"/>
                <a:gd name="connsiteY26" fmla="*/ 3025213 h 3396418"/>
                <a:gd name="connsiteX27" fmla="*/ 2803499 w 4105100"/>
                <a:gd name="connsiteY27" fmla="*/ 3089447 h 3396418"/>
                <a:gd name="connsiteX28" fmla="*/ 2946129 w 4105100"/>
                <a:gd name="connsiteY28" fmla="*/ 3089447 h 3396418"/>
                <a:gd name="connsiteX29" fmla="*/ 3010363 w 4105100"/>
                <a:gd name="connsiteY29" fmla="*/ 3025213 h 3396418"/>
                <a:gd name="connsiteX30" fmla="*/ 3010363 w 4105100"/>
                <a:gd name="connsiteY30" fmla="*/ 2806648 h 3396418"/>
                <a:gd name="connsiteX31" fmla="*/ 2946129 w 4105100"/>
                <a:gd name="connsiteY31" fmla="*/ 2742414 h 3396418"/>
                <a:gd name="connsiteX32" fmla="*/ 2474094 w 4105100"/>
                <a:gd name="connsiteY32" fmla="*/ 2742414 h 3396418"/>
                <a:gd name="connsiteX33" fmla="*/ 2409860 w 4105100"/>
                <a:gd name="connsiteY33" fmla="*/ 2806648 h 3396418"/>
                <a:gd name="connsiteX34" fmla="*/ 2409860 w 4105100"/>
                <a:gd name="connsiteY34" fmla="*/ 3025213 h 3396418"/>
                <a:gd name="connsiteX35" fmla="*/ 2474094 w 4105100"/>
                <a:gd name="connsiteY35" fmla="*/ 3089447 h 3396418"/>
                <a:gd name="connsiteX36" fmla="*/ 2616724 w 4105100"/>
                <a:gd name="connsiteY36" fmla="*/ 3089447 h 3396418"/>
                <a:gd name="connsiteX37" fmla="*/ 2680958 w 4105100"/>
                <a:gd name="connsiteY37" fmla="*/ 3025213 h 3396418"/>
                <a:gd name="connsiteX38" fmla="*/ 2680958 w 4105100"/>
                <a:gd name="connsiteY38" fmla="*/ 2806648 h 3396418"/>
                <a:gd name="connsiteX39" fmla="*/ 2616724 w 4105100"/>
                <a:gd name="connsiteY39" fmla="*/ 2742414 h 3396418"/>
                <a:gd name="connsiteX40" fmla="*/ 1488377 w 4105100"/>
                <a:gd name="connsiteY40" fmla="*/ 2742414 h 3396418"/>
                <a:gd name="connsiteX41" fmla="*/ 1424143 w 4105100"/>
                <a:gd name="connsiteY41" fmla="*/ 2806648 h 3396418"/>
                <a:gd name="connsiteX42" fmla="*/ 1424143 w 4105100"/>
                <a:gd name="connsiteY42" fmla="*/ 3025213 h 3396418"/>
                <a:gd name="connsiteX43" fmla="*/ 1488377 w 4105100"/>
                <a:gd name="connsiteY43" fmla="*/ 3089447 h 3396418"/>
                <a:gd name="connsiteX44" fmla="*/ 1631007 w 4105100"/>
                <a:gd name="connsiteY44" fmla="*/ 3089447 h 3396418"/>
                <a:gd name="connsiteX45" fmla="*/ 1695241 w 4105100"/>
                <a:gd name="connsiteY45" fmla="*/ 3025213 h 3396418"/>
                <a:gd name="connsiteX46" fmla="*/ 1695241 w 4105100"/>
                <a:gd name="connsiteY46" fmla="*/ 2806648 h 3396418"/>
                <a:gd name="connsiteX47" fmla="*/ 1631007 w 4105100"/>
                <a:gd name="connsiteY47" fmla="*/ 2742414 h 3396418"/>
                <a:gd name="connsiteX48" fmla="*/ 1158971 w 4105100"/>
                <a:gd name="connsiteY48" fmla="*/ 2742414 h 3396418"/>
                <a:gd name="connsiteX49" fmla="*/ 1094737 w 4105100"/>
                <a:gd name="connsiteY49" fmla="*/ 2806648 h 3396418"/>
                <a:gd name="connsiteX50" fmla="*/ 1094737 w 4105100"/>
                <a:gd name="connsiteY50" fmla="*/ 3025213 h 3396418"/>
                <a:gd name="connsiteX51" fmla="*/ 1158971 w 4105100"/>
                <a:gd name="connsiteY51" fmla="*/ 3089447 h 3396418"/>
                <a:gd name="connsiteX52" fmla="*/ 1301601 w 4105100"/>
                <a:gd name="connsiteY52" fmla="*/ 3089447 h 3396418"/>
                <a:gd name="connsiteX53" fmla="*/ 1365835 w 4105100"/>
                <a:gd name="connsiteY53" fmla="*/ 3025213 h 3396418"/>
                <a:gd name="connsiteX54" fmla="*/ 1365835 w 4105100"/>
                <a:gd name="connsiteY54" fmla="*/ 2806648 h 3396418"/>
                <a:gd name="connsiteX55" fmla="*/ 1301601 w 4105100"/>
                <a:gd name="connsiteY55" fmla="*/ 2742414 h 3396418"/>
                <a:gd name="connsiteX56" fmla="*/ 829566 w 4105100"/>
                <a:gd name="connsiteY56" fmla="*/ 2742414 h 3396418"/>
                <a:gd name="connsiteX57" fmla="*/ 765332 w 4105100"/>
                <a:gd name="connsiteY57" fmla="*/ 2806648 h 3396418"/>
                <a:gd name="connsiteX58" fmla="*/ 765332 w 4105100"/>
                <a:gd name="connsiteY58" fmla="*/ 3025213 h 3396418"/>
                <a:gd name="connsiteX59" fmla="*/ 829566 w 4105100"/>
                <a:gd name="connsiteY59" fmla="*/ 3089447 h 3396418"/>
                <a:gd name="connsiteX60" fmla="*/ 972196 w 4105100"/>
                <a:gd name="connsiteY60" fmla="*/ 3089447 h 3396418"/>
                <a:gd name="connsiteX61" fmla="*/ 1036430 w 4105100"/>
                <a:gd name="connsiteY61" fmla="*/ 3025213 h 3396418"/>
                <a:gd name="connsiteX62" fmla="*/ 1036430 w 4105100"/>
                <a:gd name="connsiteY62" fmla="*/ 2806648 h 3396418"/>
                <a:gd name="connsiteX63" fmla="*/ 972196 w 4105100"/>
                <a:gd name="connsiteY63" fmla="*/ 2742414 h 3396418"/>
                <a:gd name="connsiteX64" fmla="*/ 500161 w 4105100"/>
                <a:gd name="connsiteY64" fmla="*/ 2742414 h 3396418"/>
                <a:gd name="connsiteX65" fmla="*/ 435927 w 4105100"/>
                <a:gd name="connsiteY65" fmla="*/ 2806648 h 3396418"/>
                <a:gd name="connsiteX66" fmla="*/ 435927 w 4105100"/>
                <a:gd name="connsiteY66" fmla="*/ 3025213 h 3396418"/>
                <a:gd name="connsiteX67" fmla="*/ 500161 w 4105100"/>
                <a:gd name="connsiteY67" fmla="*/ 3089447 h 3396418"/>
                <a:gd name="connsiteX68" fmla="*/ 642791 w 4105100"/>
                <a:gd name="connsiteY68" fmla="*/ 3089447 h 3396418"/>
                <a:gd name="connsiteX69" fmla="*/ 707025 w 4105100"/>
                <a:gd name="connsiteY69" fmla="*/ 3025213 h 3396418"/>
                <a:gd name="connsiteX70" fmla="*/ 707025 w 4105100"/>
                <a:gd name="connsiteY70" fmla="*/ 2806648 h 3396418"/>
                <a:gd name="connsiteX71" fmla="*/ 642791 w 4105100"/>
                <a:gd name="connsiteY71" fmla="*/ 2742414 h 3396418"/>
                <a:gd name="connsiteX72" fmla="*/ 170756 w 4105100"/>
                <a:gd name="connsiteY72" fmla="*/ 2742414 h 3396418"/>
                <a:gd name="connsiteX73" fmla="*/ 106522 w 4105100"/>
                <a:gd name="connsiteY73" fmla="*/ 2806648 h 3396418"/>
                <a:gd name="connsiteX74" fmla="*/ 106522 w 4105100"/>
                <a:gd name="connsiteY74" fmla="*/ 3025213 h 3396418"/>
                <a:gd name="connsiteX75" fmla="*/ 170756 w 4105100"/>
                <a:gd name="connsiteY75" fmla="*/ 3089447 h 3396418"/>
                <a:gd name="connsiteX76" fmla="*/ 313386 w 4105100"/>
                <a:gd name="connsiteY76" fmla="*/ 3089447 h 3396418"/>
                <a:gd name="connsiteX77" fmla="*/ 377620 w 4105100"/>
                <a:gd name="connsiteY77" fmla="*/ 3025213 h 3396418"/>
                <a:gd name="connsiteX78" fmla="*/ 377620 w 4105100"/>
                <a:gd name="connsiteY78" fmla="*/ 2806648 h 3396418"/>
                <a:gd name="connsiteX79" fmla="*/ 313386 w 4105100"/>
                <a:gd name="connsiteY79" fmla="*/ 2742414 h 3396418"/>
                <a:gd name="connsiteX80" fmla="*/ 3791715 w 4105100"/>
                <a:gd name="connsiteY80" fmla="*/ 2239243 h 3396418"/>
                <a:gd name="connsiteX81" fmla="*/ 3727481 w 4105100"/>
                <a:gd name="connsiteY81" fmla="*/ 2303477 h 3396418"/>
                <a:gd name="connsiteX82" fmla="*/ 3727481 w 4105100"/>
                <a:gd name="connsiteY82" fmla="*/ 2522042 h 3396418"/>
                <a:gd name="connsiteX83" fmla="*/ 3791715 w 4105100"/>
                <a:gd name="connsiteY83" fmla="*/ 2586276 h 3396418"/>
                <a:gd name="connsiteX84" fmla="*/ 3934345 w 4105100"/>
                <a:gd name="connsiteY84" fmla="*/ 2586276 h 3396418"/>
                <a:gd name="connsiteX85" fmla="*/ 3998579 w 4105100"/>
                <a:gd name="connsiteY85" fmla="*/ 2522042 h 3396418"/>
                <a:gd name="connsiteX86" fmla="*/ 3998579 w 4105100"/>
                <a:gd name="connsiteY86" fmla="*/ 2303477 h 3396418"/>
                <a:gd name="connsiteX87" fmla="*/ 3934345 w 4105100"/>
                <a:gd name="connsiteY87" fmla="*/ 2239243 h 3396418"/>
                <a:gd name="connsiteX88" fmla="*/ 3462309 w 4105100"/>
                <a:gd name="connsiteY88" fmla="*/ 2239243 h 3396418"/>
                <a:gd name="connsiteX89" fmla="*/ 3398075 w 4105100"/>
                <a:gd name="connsiteY89" fmla="*/ 2303477 h 3396418"/>
                <a:gd name="connsiteX90" fmla="*/ 3398075 w 4105100"/>
                <a:gd name="connsiteY90" fmla="*/ 2522042 h 3396418"/>
                <a:gd name="connsiteX91" fmla="*/ 3462309 w 4105100"/>
                <a:gd name="connsiteY91" fmla="*/ 2586276 h 3396418"/>
                <a:gd name="connsiteX92" fmla="*/ 3604939 w 4105100"/>
                <a:gd name="connsiteY92" fmla="*/ 2586276 h 3396418"/>
                <a:gd name="connsiteX93" fmla="*/ 3669173 w 4105100"/>
                <a:gd name="connsiteY93" fmla="*/ 2522042 h 3396418"/>
                <a:gd name="connsiteX94" fmla="*/ 3669173 w 4105100"/>
                <a:gd name="connsiteY94" fmla="*/ 2303477 h 3396418"/>
                <a:gd name="connsiteX95" fmla="*/ 3604939 w 4105100"/>
                <a:gd name="connsiteY95" fmla="*/ 2239243 h 3396418"/>
                <a:gd name="connsiteX96" fmla="*/ 3132904 w 4105100"/>
                <a:gd name="connsiteY96" fmla="*/ 2239243 h 3396418"/>
                <a:gd name="connsiteX97" fmla="*/ 3068670 w 4105100"/>
                <a:gd name="connsiteY97" fmla="*/ 2303477 h 3396418"/>
                <a:gd name="connsiteX98" fmla="*/ 3068670 w 4105100"/>
                <a:gd name="connsiteY98" fmla="*/ 2522042 h 3396418"/>
                <a:gd name="connsiteX99" fmla="*/ 3132904 w 4105100"/>
                <a:gd name="connsiteY99" fmla="*/ 2586276 h 3396418"/>
                <a:gd name="connsiteX100" fmla="*/ 3275534 w 4105100"/>
                <a:gd name="connsiteY100" fmla="*/ 2586276 h 3396418"/>
                <a:gd name="connsiteX101" fmla="*/ 3339768 w 4105100"/>
                <a:gd name="connsiteY101" fmla="*/ 2522042 h 3396418"/>
                <a:gd name="connsiteX102" fmla="*/ 3339768 w 4105100"/>
                <a:gd name="connsiteY102" fmla="*/ 2303477 h 3396418"/>
                <a:gd name="connsiteX103" fmla="*/ 3275534 w 4105100"/>
                <a:gd name="connsiteY103" fmla="*/ 2239243 h 3396418"/>
                <a:gd name="connsiteX104" fmla="*/ 2803499 w 4105100"/>
                <a:gd name="connsiteY104" fmla="*/ 2239243 h 3396418"/>
                <a:gd name="connsiteX105" fmla="*/ 2739265 w 4105100"/>
                <a:gd name="connsiteY105" fmla="*/ 2303477 h 3396418"/>
                <a:gd name="connsiteX106" fmla="*/ 2739265 w 4105100"/>
                <a:gd name="connsiteY106" fmla="*/ 2522042 h 3396418"/>
                <a:gd name="connsiteX107" fmla="*/ 2803499 w 4105100"/>
                <a:gd name="connsiteY107" fmla="*/ 2586276 h 3396418"/>
                <a:gd name="connsiteX108" fmla="*/ 2946129 w 4105100"/>
                <a:gd name="connsiteY108" fmla="*/ 2586276 h 3396418"/>
                <a:gd name="connsiteX109" fmla="*/ 3010363 w 4105100"/>
                <a:gd name="connsiteY109" fmla="*/ 2522042 h 3396418"/>
                <a:gd name="connsiteX110" fmla="*/ 3010363 w 4105100"/>
                <a:gd name="connsiteY110" fmla="*/ 2303477 h 3396418"/>
                <a:gd name="connsiteX111" fmla="*/ 2946129 w 4105100"/>
                <a:gd name="connsiteY111" fmla="*/ 2239243 h 3396418"/>
                <a:gd name="connsiteX112" fmla="*/ 2474094 w 4105100"/>
                <a:gd name="connsiteY112" fmla="*/ 2239243 h 3396418"/>
                <a:gd name="connsiteX113" fmla="*/ 2409860 w 4105100"/>
                <a:gd name="connsiteY113" fmla="*/ 2303477 h 3396418"/>
                <a:gd name="connsiteX114" fmla="*/ 2409860 w 4105100"/>
                <a:gd name="connsiteY114" fmla="*/ 2522042 h 3396418"/>
                <a:gd name="connsiteX115" fmla="*/ 2474094 w 4105100"/>
                <a:gd name="connsiteY115" fmla="*/ 2586276 h 3396418"/>
                <a:gd name="connsiteX116" fmla="*/ 2616724 w 4105100"/>
                <a:gd name="connsiteY116" fmla="*/ 2586276 h 3396418"/>
                <a:gd name="connsiteX117" fmla="*/ 2680958 w 4105100"/>
                <a:gd name="connsiteY117" fmla="*/ 2522042 h 3396418"/>
                <a:gd name="connsiteX118" fmla="*/ 2680958 w 4105100"/>
                <a:gd name="connsiteY118" fmla="*/ 2303477 h 3396418"/>
                <a:gd name="connsiteX119" fmla="*/ 2616724 w 4105100"/>
                <a:gd name="connsiteY119" fmla="*/ 2239243 h 3396418"/>
                <a:gd name="connsiteX120" fmla="*/ 1488377 w 4105100"/>
                <a:gd name="connsiteY120" fmla="*/ 2239243 h 3396418"/>
                <a:gd name="connsiteX121" fmla="*/ 1424143 w 4105100"/>
                <a:gd name="connsiteY121" fmla="*/ 2303477 h 3396418"/>
                <a:gd name="connsiteX122" fmla="*/ 1424143 w 4105100"/>
                <a:gd name="connsiteY122" fmla="*/ 2522042 h 3396418"/>
                <a:gd name="connsiteX123" fmla="*/ 1488377 w 4105100"/>
                <a:gd name="connsiteY123" fmla="*/ 2586276 h 3396418"/>
                <a:gd name="connsiteX124" fmla="*/ 1631007 w 4105100"/>
                <a:gd name="connsiteY124" fmla="*/ 2586276 h 3396418"/>
                <a:gd name="connsiteX125" fmla="*/ 1695241 w 4105100"/>
                <a:gd name="connsiteY125" fmla="*/ 2522042 h 3396418"/>
                <a:gd name="connsiteX126" fmla="*/ 1695241 w 4105100"/>
                <a:gd name="connsiteY126" fmla="*/ 2303477 h 3396418"/>
                <a:gd name="connsiteX127" fmla="*/ 1631007 w 4105100"/>
                <a:gd name="connsiteY127" fmla="*/ 2239243 h 3396418"/>
                <a:gd name="connsiteX128" fmla="*/ 1158971 w 4105100"/>
                <a:gd name="connsiteY128" fmla="*/ 2239243 h 3396418"/>
                <a:gd name="connsiteX129" fmla="*/ 1094737 w 4105100"/>
                <a:gd name="connsiteY129" fmla="*/ 2303477 h 3396418"/>
                <a:gd name="connsiteX130" fmla="*/ 1094737 w 4105100"/>
                <a:gd name="connsiteY130" fmla="*/ 2522042 h 3396418"/>
                <a:gd name="connsiteX131" fmla="*/ 1158971 w 4105100"/>
                <a:gd name="connsiteY131" fmla="*/ 2586276 h 3396418"/>
                <a:gd name="connsiteX132" fmla="*/ 1301601 w 4105100"/>
                <a:gd name="connsiteY132" fmla="*/ 2586276 h 3396418"/>
                <a:gd name="connsiteX133" fmla="*/ 1365835 w 4105100"/>
                <a:gd name="connsiteY133" fmla="*/ 2522042 h 3396418"/>
                <a:gd name="connsiteX134" fmla="*/ 1365835 w 4105100"/>
                <a:gd name="connsiteY134" fmla="*/ 2303477 h 3396418"/>
                <a:gd name="connsiteX135" fmla="*/ 1301601 w 4105100"/>
                <a:gd name="connsiteY135" fmla="*/ 2239243 h 3396418"/>
                <a:gd name="connsiteX136" fmla="*/ 829566 w 4105100"/>
                <a:gd name="connsiteY136" fmla="*/ 2239243 h 3396418"/>
                <a:gd name="connsiteX137" fmla="*/ 765332 w 4105100"/>
                <a:gd name="connsiteY137" fmla="*/ 2303477 h 3396418"/>
                <a:gd name="connsiteX138" fmla="*/ 765332 w 4105100"/>
                <a:gd name="connsiteY138" fmla="*/ 2522042 h 3396418"/>
                <a:gd name="connsiteX139" fmla="*/ 829566 w 4105100"/>
                <a:gd name="connsiteY139" fmla="*/ 2586276 h 3396418"/>
                <a:gd name="connsiteX140" fmla="*/ 972196 w 4105100"/>
                <a:gd name="connsiteY140" fmla="*/ 2586276 h 3396418"/>
                <a:gd name="connsiteX141" fmla="*/ 1036430 w 4105100"/>
                <a:gd name="connsiteY141" fmla="*/ 2522042 h 3396418"/>
                <a:gd name="connsiteX142" fmla="*/ 1036430 w 4105100"/>
                <a:gd name="connsiteY142" fmla="*/ 2303477 h 3396418"/>
                <a:gd name="connsiteX143" fmla="*/ 972196 w 4105100"/>
                <a:gd name="connsiteY143" fmla="*/ 2239243 h 3396418"/>
                <a:gd name="connsiteX144" fmla="*/ 500161 w 4105100"/>
                <a:gd name="connsiteY144" fmla="*/ 2239243 h 3396418"/>
                <a:gd name="connsiteX145" fmla="*/ 435927 w 4105100"/>
                <a:gd name="connsiteY145" fmla="*/ 2303477 h 3396418"/>
                <a:gd name="connsiteX146" fmla="*/ 435927 w 4105100"/>
                <a:gd name="connsiteY146" fmla="*/ 2522042 h 3396418"/>
                <a:gd name="connsiteX147" fmla="*/ 500161 w 4105100"/>
                <a:gd name="connsiteY147" fmla="*/ 2586276 h 3396418"/>
                <a:gd name="connsiteX148" fmla="*/ 642791 w 4105100"/>
                <a:gd name="connsiteY148" fmla="*/ 2586276 h 3396418"/>
                <a:gd name="connsiteX149" fmla="*/ 707025 w 4105100"/>
                <a:gd name="connsiteY149" fmla="*/ 2522042 h 3396418"/>
                <a:gd name="connsiteX150" fmla="*/ 707025 w 4105100"/>
                <a:gd name="connsiteY150" fmla="*/ 2303477 h 3396418"/>
                <a:gd name="connsiteX151" fmla="*/ 642791 w 4105100"/>
                <a:gd name="connsiteY151" fmla="*/ 2239243 h 3396418"/>
                <a:gd name="connsiteX152" fmla="*/ 170756 w 4105100"/>
                <a:gd name="connsiteY152" fmla="*/ 2239243 h 3396418"/>
                <a:gd name="connsiteX153" fmla="*/ 106522 w 4105100"/>
                <a:gd name="connsiteY153" fmla="*/ 2303477 h 3396418"/>
                <a:gd name="connsiteX154" fmla="*/ 106522 w 4105100"/>
                <a:gd name="connsiteY154" fmla="*/ 2522042 h 3396418"/>
                <a:gd name="connsiteX155" fmla="*/ 170756 w 4105100"/>
                <a:gd name="connsiteY155" fmla="*/ 2586276 h 3396418"/>
                <a:gd name="connsiteX156" fmla="*/ 313386 w 4105100"/>
                <a:gd name="connsiteY156" fmla="*/ 2586276 h 3396418"/>
                <a:gd name="connsiteX157" fmla="*/ 377620 w 4105100"/>
                <a:gd name="connsiteY157" fmla="*/ 2522042 h 3396418"/>
                <a:gd name="connsiteX158" fmla="*/ 377620 w 4105100"/>
                <a:gd name="connsiteY158" fmla="*/ 2303477 h 3396418"/>
                <a:gd name="connsiteX159" fmla="*/ 313386 w 4105100"/>
                <a:gd name="connsiteY159" fmla="*/ 2239243 h 3396418"/>
                <a:gd name="connsiteX160" fmla="*/ 3791715 w 4105100"/>
                <a:gd name="connsiteY160" fmla="*/ 1736074 h 3396418"/>
                <a:gd name="connsiteX161" fmla="*/ 3727481 w 4105100"/>
                <a:gd name="connsiteY161" fmla="*/ 1800308 h 3396418"/>
                <a:gd name="connsiteX162" fmla="*/ 3727481 w 4105100"/>
                <a:gd name="connsiteY162" fmla="*/ 2018873 h 3396418"/>
                <a:gd name="connsiteX163" fmla="*/ 3791715 w 4105100"/>
                <a:gd name="connsiteY163" fmla="*/ 2083107 h 3396418"/>
                <a:gd name="connsiteX164" fmla="*/ 3934345 w 4105100"/>
                <a:gd name="connsiteY164" fmla="*/ 2083107 h 3396418"/>
                <a:gd name="connsiteX165" fmla="*/ 3998579 w 4105100"/>
                <a:gd name="connsiteY165" fmla="*/ 2018873 h 3396418"/>
                <a:gd name="connsiteX166" fmla="*/ 3998579 w 4105100"/>
                <a:gd name="connsiteY166" fmla="*/ 1800308 h 3396418"/>
                <a:gd name="connsiteX167" fmla="*/ 3934345 w 4105100"/>
                <a:gd name="connsiteY167" fmla="*/ 1736074 h 3396418"/>
                <a:gd name="connsiteX168" fmla="*/ 3462309 w 4105100"/>
                <a:gd name="connsiteY168" fmla="*/ 1736074 h 3396418"/>
                <a:gd name="connsiteX169" fmla="*/ 3398075 w 4105100"/>
                <a:gd name="connsiteY169" fmla="*/ 1800308 h 3396418"/>
                <a:gd name="connsiteX170" fmla="*/ 3398075 w 4105100"/>
                <a:gd name="connsiteY170" fmla="*/ 2018873 h 3396418"/>
                <a:gd name="connsiteX171" fmla="*/ 3462309 w 4105100"/>
                <a:gd name="connsiteY171" fmla="*/ 2083107 h 3396418"/>
                <a:gd name="connsiteX172" fmla="*/ 3604939 w 4105100"/>
                <a:gd name="connsiteY172" fmla="*/ 2083107 h 3396418"/>
                <a:gd name="connsiteX173" fmla="*/ 3669173 w 4105100"/>
                <a:gd name="connsiteY173" fmla="*/ 2018873 h 3396418"/>
                <a:gd name="connsiteX174" fmla="*/ 3669173 w 4105100"/>
                <a:gd name="connsiteY174" fmla="*/ 1800308 h 3396418"/>
                <a:gd name="connsiteX175" fmla="*/ 3604939 w 4105100"/>
                <a:gd name="connsiteY175" fmla="*/ 1736074 h 3396418"/>
                <a:gd name="connsiteX176" fmla="*/ 3132904 w 4105100"/>
                <a:gd name="connsiteY176" fmla="*/ 1736074 h 3396418"/>
                <a:gd name="connsiteX177" fmla="*/ 3068670 w 4105100"/>
                <a:gd name="connsiteY177" fmla="*/ 1800308 h 3396418"/>
                <a:gd name="connsiteX178" fmla="*/ 3068670 w 4105100"/>
                <a:gd name="connsiteY178" fmla="*/ 2018873 h 3396418"/>
                <a:gd name="connsiteX179" fmla="*/ 3132904 w 4105100"/>
                <a:gd name="connsiteY179" fmla="*/ 2083107 h 3396418"/>
                <a:gd name="connsiteX180" fmla="*/ 3275534 w 4105100"/>
                <a:gd name="connsiteY180" fmla="*/ 2083107 h 3396418"/>
                <a:gd name="connsiteX181" fmla="*/ 3339768 w 4105100"/>
                <a:gd name="connsiteY181" fmla="*/ 2018873 h 3396418"/>
                <a:gd name="connsiteX182" fmla="*/ 3339768 w 4105100"/>
                <a:gd name="connsiteY182" fmla="*/ 1800308 h 3396418"/>
                <a:gd name="connsiteX183" fmla="*/ 3275534 w 4105100"/>
                <a:gd name="connsiteY183" fmla="*/ 1736074 h 3396418"/>
                <a:gd name="connsiteX184" fmla="*/ 2803499 w 4105100"/>
                <a:gd name="connsiteY184" fmla="*/ 1736074 h 3396418"/>
                <a:gd name="connsiteX185" fmla="*/ 2739265 w 4105100"/>
                <a:gd name="connsiteY185" fmla="*/ 1800308 h 3396418"/>
                <a:gd name="connsiteX186" fmla="*/ 2739265 w 4105100"/>
                <a:gd name="connsiteY186" fmla="*/ 2018873 h 3396418"/>
                <a:gd name="connsiteX187" fmla="*/ 2803499 w 4105100"/>
                <a:gd name="connsiteY187" fmla="*/ 2083107 h 3396418"/>
                <a:gd name="connsiteX188" fmla="*/ 2946129 w 4105100"/>
                <a:gd name="connsiteY188" fmla="*/ 2083107 h 3396418"/>
                <a:gd name="connsiteX189" fmla="*/ 3010363 w 4105100"/>
                <a:gd name="connsiteY189" fmla="*/ 2018873 h 3396418"/>
                <a:gd name="connsiteX190" fmla="*/ 3010363 w 4105100"/>
                <a:gd name="connsiteY190" fmla="*/ 1800308 h 3396418"/>
                <a:gd name="connsiteX191" fmla="*/ 2946129 w 4105100"/>
                <a:gd name="connsiteY191" fmla="*/ 1736074 h 3396418"/>
                <a:gd name="connsiteX192" fmla="*/ 2474094 w 4105100"/>
                <a:gd name="connsiteY192" fmla="*/ 1736074 h 3396418"/>
                <a:gd name="connsiteX193" fmla="*/ 2409860 w 4105100"/>
                <a:gd name="connsiteY193" fmla="*/ 1800308 h 3396418"/>
                <a:gd name="connsiteX194" fmla="*/ 2409860 w 4105100"/>
                <a:gd name="connsiteY194" fmla="*/ 2018873 h 3396418"/>
                <a:gd name="connsiteX195" fmla="*/ 2474094 w 4105100"/>
                <a:gd name="connsiteY195" fmla="*/ 2083107 h 3396418"/>
                <a:gd name="connsiteX196" fmla="*/ 2616724 w 4105100"/>
                <a:gd name="connsiteY196" fmla="*/ 2083107 h 3396418"/>
                <a:gd name="connsiteX197" fmla="*/ 2680958 w 4105100"/>
                <a:gd name="connsiteY197" fmla="*/ 2018873 h 3396418"/>
                <a:gd name="connsiteX198" fmla="*/ 2680958 w 4105100"/>
                <a:gd name="connsiteY198" fmla="*/ 1800308 h 3396418"/>
                <a:gd name="connsiteX199" fmla="*/ 2616724 w 4105100"/>
                <a:gd name="connsiteY199" fmla="*/ 1736074 h 3396418"/>
                <a:gd name="connsiteX200" fmla="*/ 1488377 w 4105100"/>
                <a:gd name="connsiteY200" fmla="*/ 1736074 h 3396418"/>
                <a:gd name="connsiteX201" fmla="*/ 1424143 w 4105100"/>
                <a:gd name="connsiteY201" fmla="*/ 1800308 h 3396418"/>
                <a:gd name="connsiteX202" fmla="*/ 1424143 w 4105100"/>
                <a:gd name="connsiteY202" fmla="*/ 2018873 h 3396418"/>
                <a:gd name="connsiteX203" fmla="*/ 1488377 w 4105100"/>
                <a:gd name="connsiteY203" fmla="*/ 2083107 h 3396418"/>
                <a:gd name="connsiteX204" fmla="*/ 1631007 w 4105100"/>
                <a:gd name="connsiteY204" fmla="*/ 2083107 h 3396418"/>
                <a:gd name="connsiteX205" fmla="*/ 1695241 w 4105100"/>
                <a:gd name="connsiteY205" fmla="*/ 2018873 h 3396418"/>
                <a:gd name="connsiteX206" fmla="*/ 1695241 w 4105100"/>
                <a:gd name="connsiteY206" fmla="*/ 1800308 h 3396418"/>
                <a:gd name="connsiteX207" fmla="*/ 1631007 w 4105100"/>
                <a:gd name="connsiteY207" fmla="*/ 1736074 h 3396418"/>
                <a:gd name="connsiteX208" fmla="*/ 1158971 w 4105100"/>
                <a:gd name="connsiteY208" fmla="*/ 1736074 h 3396418"/>
                <a:gd name="connsiteX209" fmla="*/ 1094737 w 4105100"/>
                <a:gd name="connsiteY209" fmla="*/ 1800308 h 3396418"/>
                <a:gd name="connsiteX210" fmla="*/ 1094737 w 4105100"/>
                <a:gd name="connsiteY210" fmla="*/ 2018873 h 3396418"/>
                <a:gd name="connsiteX211" fmla="*/ 1158971 w 4105100"/>
                <a:gd name="connsiteY211" fmla="*/ 2083107 h 3396418"/>
                <a:gd name="connsiteX212" fmla="*/ 1301601 w 4105100"/>
                <a:gd name="connsiteY212" fmla="*/ 2083107 h 3396418"/>
                <a:gd name="connsiteX213" fmla="*/ 1365835 w 4105100"/>
                <a:gd name="connsiteY213" fmla="*/ 2018873 h 3396418"/>
                <a:gd name="connsiteX214" fmla="*/ 1365835 w 4105100"/>
                <a:gd name="connsiteY214" fmla="*/ 1800308 h 3396418"/>
                <a:gd name="connsiteX215" fmla="*/ 1301601 w 4105100"/>
                <a:gd name="connsiteY215" fmla="*/ 1736074 h 3396418"/>
                <a:gd name="connsiteX216" fmla="*/ 829566 w 4105100"/>
                <a:gd name="connsiteY216" fmla="*/ 1736074 h 3396418"/>
                <a:gd name="connsiteX217" fmla="*/ 765332 w 4105100"/>
                <a:gd name="connsiteY217" fmla="*/ 1800308 h 3396418"/>
                <a:gd name="connsiteX218" fmla="*/ 765332 w 4105100"/>
                <a:gd name="connsiteY218" fmla="*/ 2018873 h 3396418"/>
                <a:gd name="connsiteX219" fmla="*/ 829566 w 4105100"/>
                <a:gd name="connsiteY219" fmla="*/ 2083107 h 3396418"/>
                <a:gd name="connsiteX220" fmla="*/ 972196 w 4105100"/>
                <a:gd name="connsiteY220" fmla="*/ 2083107 h 3396418"/>
                <a:gd name="connsiteX221" fmla="*/ 1036430 w 4105100"/>
                <a:gd name="connsiteY221" fmla="*/ 2018873 h 3396418"/>
                <a:gd name="connsiteX222" fmla="*/ 1036430 w 4105100"/>
                <a:gd name="connsiteY222" fmla="*/ 1800308 h 3396418"/>
                <a:gd name="connsiteX223" fmla="*/ 972196 w 4105100"/>
                <a:gd name="connsiteY223" fmla="*/ 1736074 h 3396418"/>
                <a:gd name="connsiteX224" fmla="*/ 500161 w 4105100"/>
                <a:gd name="connsiteY224" fmla="*/ 1736074 h 3396418"/>
                <a:gd name="connsiteX225" fmla="*/ 435927 w 4105100"/>
                <a:gd name="connsiteY225" fmla="*/ 1800308 h 3396418"/>
                <a:gd name="connsiteX226" fmla="*/ 435927 w 4105100"/>
                <a:gd name="connsiteY226" fmla="*/ 2018873 h 3396418"/>
                <a:gd name="connsiteX227" fmla="*/ 500161 w 4105100"/>
                <a:gd name="connsiteY227" fmla="*/ 2083107 h 3396418"/>
                <a:gd name="connsiteX228" fmla="*/ 642791 w 4105100"/>
                <a:gd name="connsiteY228" fmla="*/ 2083107 h 3396418"/>
                <a:gd name="connsiteX229" fmla="*/ 707025 w 4105100"/>
                <a:gd name="connsiteY229" fmla="*/ 2018873 h 3396418"/>
                <a:gd name="connsiteX230" fmla="*/ 707025 w 4105100"/>
                <a:gd name="connsiteY230" fmla="*/ 1800308 h 3396418"/>
                <a:gd name="connsiteX231" fmla="*/ 642791 w 4105100"/>
                <a:gd name="connsiteY231" fmla="*/ 1736074 h 3396418"/>
                <a:gd name="connsiteX232" fmla="*/ 170756 w 4105100"/>
                <a:gd name="connsiteY232" fmla="*/ 1736074 h 3396418"/>
                <a:gd name="connsiteX233" fmla="*/ 106522 w 4105100"/>
                <a:gd name="connsiteY233" fmla="*/ 1800308 h 3396418"/>
                <a:gd name="connsiteX234" fmla="*/ 106522 w 4105100"/>
                <a:gd name="connsiteY234" fmla="*/ 2018873 h 3396418"/>
                <a:gd name="connsiteX235" fmla="*/ 170756 w 4105100"/>
                <a:gd name="connsiteY235" fmla="*/ 2083107 h 3396418"/>
                <a:gd name="connsiteX236" fmla="*/ 313386 w 4105100"/>
                <a:gd name="connsiteY236" fmla="*/ 2083107 h 3396418"/>
                <a:gd name="connsiteX237" fmla="*/ 377620 w 4105100"/>
                <a:gd name="connsiteY237" fmla="*/ 2018873 h 3396418"/>
                <a:gd name="connsiteX238" fmla="*/ 377620 w 4105100"/>
                <a:gd name="connsiteY238" fmla="*/ 1800308 h 3396418"/>
                <a:gd name="connsiteX239" fmla="*/ 313386 w 4105100"/>
                <a:gd name="connsiteY239" fmla="*/ 1736074 h 3396418"/>
                <a:gd name="connsiteX240" fmla="*/ 3791715 w 4105100"/>
                <a:gd name="connsiteY240" fmla="*/ 1232905 h 3396418"/>
                <a:gd name="connsiteX241" fmla="*/ 3727481 w 4105100"/>
                <a:gd name="connsiteY241" fmla="*/ 1297139 h 3396418"/>
                <a:gd name="connsiteX242" fmla="*/ 3727481 w 4105100"/>
                <a:gd name="connsiteY242" fmla="*/ 1515704 h 3396418"/>
                <a:gd name="connsiteX243" fmla="*/ 3791715 w 4105100"/>
                <a:gd name="connsiteY243" fmla="*/ 1579938 h 3396418"/>
                <a:gd name="connsiteX244" fmla="*/ 3934345 w 4105100"/>
                <a:gd name="connsiteY244" fmla="*/ 1579938 h 3396418"/>
                <a:gd name="connsiteX245" fmla="*/ 3998579 w 4105100"/>
                <a:gd name="connsiteY245" fmla="*/ 1515704 h 3396418"/>
                <a:gd name="connsiteX246" fmla="*/ 3998579 w 4105100"/>
                <a:gd name="connsiteY246" fmla="*/ 1297139 h 3396418"/>
                <a:gd name="connsiteX247" fmla="*/ 3934345 w 4105100"/>
                <a:gd name="connsiteY247" fmla="*/ 1232905 h 3396418"/>
                <a:gd name="connsiteX248" fmla="*/ 3462309 w 4105100"/>
                <a:gd name="connsiteY248" fmla="*/ 1232905 h 3396418"/>
                <a:gd name="connsiteX249" fmla="*/ 3398075 w 4105100"/>
                <a:gd name="connsiteY249" fmla="*/ 1297139 h 3396418"/>
                <a:gd name="connsiteX250" fmla="*/ 3398075 w 4105100"/>
                <a:gd name="connsiteY250" fmla="*/ 1515704 h 3396418"/>
                <a:gd name="connsiteX251" fmla="*/ 3462309 w 4105100"/>
                <a:gd name="connsiteY251" fmla="*/ 1579938 h 3396418"/>
                <a:gd name="connsiteX252" fmla="*/ 3604939 w 4105100"/>
                <a:gd name="connsiteY252" fmla="*/ 1579938 h 3396418"/>
                <a:gd name="connsiteX253" fmla="*/ 3669173 w 4105100"/>
                <a:gd name="connsiteY253" fmla="*/ 1515704 h 3396418"/>
                <a:gd name="connsiteX254" fmla="*/ 3669173 w 4105100"/>
                <a:gd name="connsiteY254" fmla="*/ 1297139 h 3396418"/>
                <a:gd name="connsiteX255" fmla="*/ 3604939 w 4105100"/>
                <a:gd name="connsiteY255" fmla="*/ 1232905 h 3396418"/>
                <a:gd name="connsiteX256" fmla="*/ 3132904 w 4105100"/>
                <a:gd name="connsiteY256" fmla="*/ 1232905 h 3396418"/>
                <a:gd name="connsiteX257" fmla="*/ 3068670 w 4105100"/>
                <a:gd name="connsiteY257" fmla="*/ 1297139 h 3396418"/>
                <a:gd name="connsiteX258" fmla="*/ 3068670 w 4105100"/>
                <a:gd name="connsiteY258" fmla="*/ 1515704 h 3396418"/>
                <a:gd name="connsiteX259" fmla="*/ 3132904 w 4105100"/>
                <a:gd name="connsiteY259" fmla="*/ 1579938 h 3396418"/>
                <a:gd name="connsiteX260" fmla="*/ 3275534 w 4105100"/>
                <a:gd name="connsiteY260" fmla="*/ 1579938 h 3396418"/>
                <a:gd name="connsiteX261" fmla="*/ 3339768 w 4105100"/>
                <a:gd name="connsiteY261" fmla="*/ 1515704 h 3396418"/>
                <a:gd name="connsiteX262" fmla="*/ 3339768 w 4105100"/>
                <a:gd name="connsiteY262" fmla="*/ 1297139 h 3396418"/>
                <a:gd name="connsiteX263" fmla="*/ 3275534 w 4105100"/>
                <a:gd name="connsiteY263" fmla="*/ 1232905 h 3396418"/>
                <a:gd name="connsiteX264" fmla="*/ 2803499 w 4105100"/>
                <a:gd name="connsiteY264" fmla="*/ 1232905 h 3396418"/>
                <a:gd name="connsiteX265" fmla="*/ 2739265 w 4105100"/>
                <a:gd name="connsiteY265" fmla="*/ 1297139 h 3396418"/>
                <a:gd name="connsiteX266" fmla="*/ 2739265 w 4105100"/>
                <a:gd name="connsiteY266" fmla="*/ 1515704 h 3396418"/>
                <a:gd name="connsiteX267" fmla="*/ 2803499 w 4105100"/>
                <a:gd name="connsiteY267" fmla="*/ 1579938 h 3396418"/>
                <a:gd name="connsiteX268" fmla="*/ 2946129 w 4105100"/>
                <a:gd name="connsiteY268" fmla="*/ 1579938 h 3396418"/>
                <a:gd name="connsiteX269" fmla="*/ 3010363 w 4105100"/>
                <a:gd name="connsiteY269" fmla="*/ 1515704 h 3396418"/>
                <a:gd name="connsiteX270" fmla="*/ 3010363 w 4105100"/>
                <a:gd name="connsiteY270" fmla="*/ 1297139 h 3396418"/>
                <a:gd name="connsiteX271" fmla="*/ 2946129 w 4105100"/>
                <a:gd name="connsiteY271" fmla="*/ 1232905 h 3396418"/>
                <a:gd name="connsiteX272" fmla="*/ 2474094 w 4105100"/>
                <a:gd name="connsiteY272" fmla="*/ 1232905 h 3396418"/>
                <a:gd name="connsiteX273" fmla="*/ 2409860 w 4105100"/>
                <a:gd name="connsiteY273" fmla="*/ 1297139 h 3396418"/>
                <a:gd name="connsiteX274" fmla="*/ 2409860 w 4105100"/>
                <a:gd name="connsiteY274" fmla="*/ 1515704 h 3396418"/>
                <a:gd name="connsiteX275" fmla="*/ 2474094 w 4105100"/>
                <a:gd name="connsiteY275" fmla="*/ 1579938 h 3396418"/>
                <a:gd name="connsiteX276" fmla="*/ 2616724 w 4105100"/>
                <a:gd name="connsiteY276" fmla="*/ 1579938 h 3396418"/>
                <a:gd name="connsiteX277" fmla="*/ 2680958 w 4105100"/>
                <a:gd name="connsiteY277" fmla="*/ 1515704 h 3396418"/>
                <a:gd name="connsiteX278" fmla="*/ 2680958 w 4105100"/>
                <a:gd name="connsiteY278" fmla="*/ 1297139 h 3396418"/>
                <a:gd name="connsiteX279" fmla="*/ 2616724 w 4105100"/>
                <a:gd name="connsiteY279" fmla="*/ 1232905 h 3396418"/>
                <a:gd name="connsiteX280" fmla="*/ 1488377 w 4105100"/>
                <a:gd name="connsiteY280" fmla="*/ 1232905 h 3396418"/>
                <a:gd name="connsiteX281" fmla="*/ 1424143 w 4105100"/>
                <a:gd name="connsiteY281" fmla="*/ 1297139 h 3396418"/>
                <a:gd name="connsiteX282" fmla="*/ 1424143 w 4105100"/>
                <a:gd name="connsiteY282" fmla="*/ 1515704 h 3396418"/>
                <a:gd name="connsiteX283" fmla="*/ 1488377 w 4105100"/>
                <a:gd name="connsiteY283" fmla="*/ 1579938 h 3396418"/>
                <a:gd name="connsiteX284" fmla="*/ 1631007 w 4105100"/>
                <a:gd name="connsiteY284" fmla="*/ 1579938 h 3396418"/>
                <a:gd name="connsiteX285" fmla="*/ 1695241 w 4105100"/>
                <a:gd name="connsiteY285" fmla="*/ 1515704 h 3396418"/>
                <a:gd name="connsiteX286" fmla="*/ 1695241 w 4105100"/>
                <a:gd name="connsiteY286" fmla="*/ 1297139 h 3396418"/>
                <a:gd name="connsiteX287" fmla="*/ 1631007 w 4105100"/>
                <a:gd name="connsiteY287" fmla="*/ 1232905 h 3396418"/>
                <a:gd name="connsiteX288" fmla="*/ 1158971 w 4105100"/>
                <a:gd name="connsiteY288" fmla="*/ 1232905 h 3396418"/>
                <a:gd name="connsiteX289" fmla="*/ 1094737 w 4105100"/>
                <a:gd name="connsiteY289" fmla="*/ 1297139 h 3396418"/>
                <a:gd name="connsiteX290" fmla="*/ 1094737 w 4105100"/>
                <a:gd name="connsiteY290" fmla="*/ 1515704 h 3396418"/>
                <a:gd name="connsiteX291" fmla="*/ 1158971 w 4105100"/>
                <a:gd name="connsiteY291" fmla="*/ 1579938 h 3396418"/>
                <a:gd name="connsiteX292" fmla="*/ 1301601 w 4105100"/>
                <a:gd name="connsiteY292" fmla="*/ 1579938 h 3396418"/>
                <a:gd name="connsiteX293" fmla="*/ 1365835 w 4105100"/>
                <a:gd name="connsiteY293" fmla="*/ 1515704 h 3396418"/>
                <a:gd name="connsiteX294" fmla="*/ 1365835 w 4105100"/>
                <a:gd name="connsiteY294" fmla="*/ 1297139 h 3396418"/>
                <a:gd name="connsiteX295" fmla="*/ 1301601 w 4105100"/>
                <a:gd name="connsiteY295" fmla="*/ 1232905 h 3396418"/>
                <a:gd name="connsiteX296" fmla="*/ 829566 w 4105100"/>
                <a:gd name="connsiteY296" fmla="*/ 1232905 h 3396418"/>
                <a:gd name="connsiteX297" fmla="*/ 765332 w 4105100"/>
                <a:gd name="connsiteY297" fmla="*/ 1297139 h 3396418"/>
                <a:gd name="connsiteX298" fmla="*/ 765332 w 4105100"/>
                <a:gd name="connsiteY298" fmla="*/ 1515704 h 3396418"/>
                <a:gd name="connsiteX299" fmla="*/ 829566 w 4105100"/>
                <a:gd name="connsiteY299" fmla="*/ 1579938 h 3396418"/>
                <a:gd name="connsiteX300" fmla="*/ 972196 w 4105100"/>
                <a:gd name="connsiteY300" fmla="*/ 1579938 h 3396418"/>
                <a:gd name="connsiteX301" fmla="*/ 1036430 w 4105100"/>
                <a:gd name="connsiteY301" fmla="*/ 1515704 h 3396418"/>
                <a:gd name="connsiteX302" fmla="*/ 1036430 w 4105100"/>
                <a:gd name="connsiteY302" fmla="*/ 1297139 h 3396418"/>
                <a:gd name="connsiteX303" fmla="*/ 972196 w 4105100"/>
                <a:gd name="connsiteY303" fmla="*/ 1232905 h 3396418"/>
                <a:gd name="connsiteX304" fmla="*/ 500161 w 4105100"/>
                <a:gd name="connsiteY304" fmla="*/ 1232905 h 3396418"/>
                <a:gd name="connsiteX305" fmla="*/ 435927 w 4105100"/>
                <a:gd name="connsiteY305" fmla="*/ 1297139 h 3396418"/>
                <a:gd name="connsiteX306" fmla="*/ 435927 w 4105100"/>
                <a:gd name="connsiteY306" fmla="*/ 1515704 h 3396418"/>
                <a:gd name="connsiteX307" fmla="*/ 500161 w 4105100"/>
                <a:gd name="connsiteY307" fmla="*/ 1579938 h 3396418"/>
                <a:gd name="connsiteX308" fmla="*/ 642791 w 4105100"/>
                <a:gd name="connsiteY308" fmla="*/ 1579938 h 3396418"/>
                <a:gd name="connsiteX309" fmla="*/ 707025 w 4105100"/>
                <a:gd name="connsiteY309" fmla="*/ 1515704 h 3396418"/>
                <a:gd name="connsiteX310" fmla="*/ 707025 w 4105100"/>
                <a:gd name="connsiteY310" fmla="*/ 1297139 h 3396418"/>
                <a:gd name="connsiteX311" fmla="*/ 642791 w 4105100"/>
                <a:gd name="connsiteY311" fmla="*/ 1232905 h 3396418"/>
                <a:gd name="connsiteX312" fmla="*/ 170756 w 4105100"/>
                <a:gd name="connsiteY312" fmla="*/ 1232905 h 3396418"/>
                <a:gd name="connsiteX313" fmla="*/ 106522 w 4105100"/>
                <a:gd name="connsiteY313" fmla="*/ 1297139 h 3396418"/>
                <a:gd name="connsiteX314" fmla="*/ 106522 w 4105100"/>
                <a:gd name="connsiteY314" fmla="*/ 1515704 h 3396418"/>
                <a:gd name="connsiteX315" fmla="*/ 170756 w 4105100"/>
                <a:gd name="connsiteY315" fmla="*/ 1579938 h 3396418"/>
                <a:gd name="connsiteX316" fmla="*/ 313386 w 4105100"/>
                <a:gd name="connsiteY316" fmla="*/ 1579938 h 3396418"/>
                <a:gd name="connsiteX317" fmla="*/ 377620 w 4105100"/>
                <a:gd name="connsiteY317" fmla="*/ 1515704 h 3396418"/>
                <a:gd name="connsiteX318" fmla="*/ 377620 w 4105100"/>
                <a:gd name="connsiteY318" fmla="*/ 1297139 h 3396418"/>
                <a:gd name="connsiteX319" fmla="*/ 313386 w 4105100"/>
                <a:gd name="connsiteY319" fmla="*/ 1232905 h 3396418"/>
                <a:gd name="connsiteX320" fmla="*/ 3791715 w 4105100"/>
                <a:gd name="connsiteY320" fmla="*/ 729736 h 3396418"/>
                <a:gd name="connsiteX321" fmla="*/ 3727481 w 4105100"/>
                <a:gd name="connsiteY321" fmla="*/ 793970 h 3396418"/>
                <a:gd name="connsiteX322" fmla="*/ 3727481 w 4105100"/>
                <a:gd name="connsiteY322" fmla="*/ 1012535 h 3396418"/>
                <a:gd name="connsiteX323" fmla="*/ 3791715 w 4105100"/>
                <a:gd name="connsiteY323" fmla="*/ 1076769 h 3396418"/>
                <a:gd name="connsiteX324" fmla="*/ 3934345 w 4105100"/>
                <a:gd name="connsiteY324" fmla="*/ 1076769 h 3396418"/>
                <a:gd name="connsiteX325" fmla="*/ 3998579 w 4105100"/>
                <a:gd name="connsiteY325" fmla="*/ 1012535 h 3396418"/>
                <a:gd name="connsiteX326" fmla="*/ 3998579 w 4105100"/>
                <a:gd name="connsiteY326" fmla="*/ 793970 h 3396418"/>
                <a:gd name="connsiteX327" fmla="*/ 3934345 w 4105100"/>
                <a:gd name="connsiteY327" fmla="*/ 729736 h 3396418"/>
                <a:gd name="connsiteX328" fmla="*/ 3462309 w 4105100"/>
                <a:gd name="connsiteY328" fmla="*/ 729736 h 3396418"/>
                <a:gd name="connsiteX329" fmla="*/ 3398075 w 4105100"/>
                <a:gd name="connsiteY329" fmla="*/ 793970 h 3396418"/>
                <a:gd name="connsiteX330" fmla="*/ 3398075 w 4105100"/>
                <a:gd name="connsiteY330" fmla="*/ 1012535 h 3396418"/>
                <a:gd name="connsiteX331" fmla="*/ 3462309 w 4105100"/>
                <a:gd name="connsiteY331" fmla="*/ 1076769 h 3396418"/>
                <a:gd name="connsiteX332" fmla="*/ 3604939 w 4105100"/>
                <a:gd name="connsiteY332" fmla="*/ 1076769 h 3396418"/>
                <a:gd name="connsiteX333" fmla="*/ 3669173 w 4105100"/>
                <a:gd name="connsiteY333" fmla="*/ 1012535 h 3396418"/>
                <a:gd name="connsiteX334" fmla="*/ 3669173 w 4105100"/>
                <a:gd name="connsiteY334" fmla="*/ 793970 h 3396418"/>
                <a:gd name="connsiteX335" fmla="*/ 3604939 w 4105100"/>
                <a:gd name="connsiteY335" fmla="*/ 729736 h 3396418"/>
                <a:gd name="connsiteX336" fmla="*/ 3132904 w 4105100"/>
                <a:gd name="connsiteY336" fmla="*/ 729736 h 3396418"/>
                <a:gd name="connsiteX337" fmla="*/ 3068670 w 4105100"/>
                <a:gd name="connsiteY337" fmla="*/ 793970 h 3396418"/>
                <a:gd name="connsiteX338" fmla="*/ 3068670 w 4105100"/>
                <a:gd name="connsiteY338" fmla="*/ 1012535 h 3396418"/>
                <a:gd name="connsiteX339" fmla="*/ 3132904 w 4105100"/>
                <a:gd name="connsiteY339" fmla="*/ 1076769 h 3396418"/>
                <a:gd name="connsiteX340" fmla="*/ 3275534 w 4105100"/>
                <a:gd name="connsiteY340" fmla="*/ 1076769 h 3396418"/>
                <a:gd name="connsiteX341" fmla="*/ 3339768 w 4105100"/>
                <a:gd name="connsiteY341" fmla="*/ 1012535 h 3396418"/>
                <a:gd name="connsiteX342" fmla="*/ 3339768 w 4105100"/>
                <a:gd name="connsiteY342" fmla="*/ 793970 h 3396418"/>
                <a:gd name="connsiteX343" fmla="*/ 3275534 w 4105100"/>
                <a:gd name="connsiteY343" fmla="*/ 729736 h 3396418"/>
                <a:gd name="connsiteX344" fmla="*/ 2803499 w 4105100"/>
                <a:gd name="connsiteY344" fmla="*/ 729736 h 3396418"/>
                <a:gd name="connsiteX345" fmla="*/ 2739265 w 4105100"/>
                <a:gd name="connsiteY345" fmla="*/ 793970 h 3396418"/>
                <a:gd name="connsiteX346" fmla="*/ 2739265 w 4105100"/>
                <a:gd name="connsiteY346" fmla="*/ 1012535 h 3396418"/>
                <a:gd name="connsiteX347" fmla="*/ 2803499 w 4105100"/>
                <a:gd name="connsiteY347" fmla="*/ 1076769 h 3396418"/>
                <a:gd name="connsiteX348" fmla="*/ 2946129 w 4105100"/>
                <a:gd name="connsiteY348" fmla="*/ 1076769 h 3396418"/>
                <a:gd name="connsiteX349" fmla="*/ 3010363 w 4105100"/>
                <a:gd name="connsiteY349" fmla="*/ 1012535 h 3396418"/>
                <a:gd name="connsiteX350" fmla="*/ 3010363 w 4105100"/>
                <a:gd name="connsiteY350" fmla="*/ 793970 h 3396418"/>
                <a:gd name="connsiteX351" fmla="*/ 2946129 w 4105100"/>
                <a:gd name="connsiteY351" fmla="*/ 729736 h 3396418"/>
                <a:gd name="connsiteX352" fmla="*/ 2474094 w 4105100"/>
                <a:gd name="connsiteY352" fmla="*/ 729736 h 3396418"/>
                <a:gd name="connsiteX353" fmla="*/ 2409860 w 4105100"/>
                <a:gd name="connsiteY353" fmla="*/ 793970 h 3396418"/>
                <a:gd name="connsiteX354" fmla="*/ 2409860 w 4105100"/>
                <a:gd name="connsiteY354" fmla="*/ 1012535 h 3396418"/>
                <a:gd name="connsiteX355" fmla="*/ 2474094 w 4105100"/>
                <a:gd name="connsiteY355" fmla="*/ 1076769 h 3396418"/>
                <a:gd name="connsiteX356" fmla="*/ 2616724 w 4105100"/>
                <a:gd name="connsiteY356" fmla="*/ 1076769 h 3396418"/>
                <a:gd name="connsiteX357" fmla="*/ 2680958 w 4105100"/>
                <a:gd name="connsiteY357" fmla="*/ 1012535 h 3396418"/>
                <a:gd name="connsiteX358" fmla="*/ 2680958 w 4105100"/>
                <a:gd name="connsiteY358" fmla="*/ 793970 h 3396418"/>
                <a:gd name="connsiteX359" fmla="*/ 2616724 w 4105100"/>
                <a:gd name="connsiteY359" fmla="*/ 729736 h 3396418"/>
                <a:gd name="connsiteX360" fmla="*/ 1488377 w 4105100"/>
                <a:gd name="connsiteY360" fmla="*/ 729736 h 3396418"/>
                <a:gd name="connsiteX361" fmla="*/ 1424143 w 4105100"/>
                <a:gd name="connsiteY361" fmla="*/ 793970 h 3396418"/>
                <a:gd name="connsiteX362" fmla="*/ 1424143 w 4105100"/>
                <a:gd name="connsiteY362" fmla="*/ 1012535 h 3396418"/>
                <a:gd name="connsiteX363" fmla="*/ 1488377 w 4105100"/>
                <a:gd name="connsiteY363" fmla="*/ 1076769 h 3396418"/>
                <a:gd name="connsiteX364" fmla="*/ 1631007 w 4105100"/>
                <a:gd name="connsiteY364" fmla="*/ 1076769 h 3396418"/>
                <a:gd name="connsiteX365" fmla="*/ 1695241 w 4105100"/>
                <a:gd name="connsiteY365" fmla="*/ 1012535 h 3396418"/>
                <a:gd name="connsiteX366" fmla="*/ 1695241 w 4105100"/>
                <a:gd name="connsiteY366" fmla="*/ 793970 h 3396418"/>
                <a:gd name="connsiteX367" fmla="*/ 1631007 w 4105100"/>
                <a:gd name="connsiteY367" fmla="*/ 729736 h 3396418"/>
                <a:gd name="connsiteX368" fmla="*/ 1158971 w 4105100"/>
                <a:gd name="connsiteY368" fmla="*/ 729736 h 3396418"/>
                <a:gd name="connsiteX369" fmla="*/ 1094737 w 4105100"/>
                <a:gd name="connsiteY369" fmla="*/ 793970 h 3396418"/>
                <a:gd name="connsiteX370" fmla="*/ 1094737 w 4105100"/>
                <a:gd name="connsiteY370" fmla="*/ 1012535 h 3396418"/>
                <a:gd name="connsiteX371" fmla="*/ 1158971 w 4105100"/>
                <a:gd name="connsiteY371" fmla="*/ 1076769 h 3396418"/>
                <a:gd name="connsiteX372" fmla="*/ 1301601 w 4105100"/>
                <a:gd name="connsiteY372" fmla="*/ 1076769 h 3396418"/>
                <a:gd name="connsiteX373" fmla="*/ 1365835 w 4105100"/>
                <a:gd name="connsiteY373" fmla="*/ 1012535 h 3396418"/>
                <a:gd name="connsiteX374" fmla="*/ 1365835 w 4105100"/>
                <a:gd name="connsiteY374" fmla="*/ 793970 h 3396418"/>
                <a:gd name="connsiteX375" fmla="*/ 1301601 w 4105100"/>
                <a:gd name="connsiteY375" fmla="*/ 729736 h 3396418"/>
                <a:gd name="connsiteX376" fmla="*/ 829566 w 4105100"/>
                <a:gd name="connsiteY376" fmla="*/ 729736 h 3396418"/>
                <a:gd name="connsiteX377" fmla="*/ 765332 w 4105100"/>
                <a:gd name="connsiteY377" fmla="*/ 793970 h 3396418"/>
                <a:gd name="connsiteX378" fmla="*/ 765332 w 4105100"/>
                <a:gd name="connsiteY378" fmla="*/ 1012535 h 3396418"/>
                <a:gd name="connsiteX379" fmla="*/ 829566 w 4105100"/>
                <a:gd name="connsiteY379" fmla="*/ 1076769 h 3396418"/>
                <a:gd name="connsiteX380" fmla="*/ 972196 w 4105100"/>
                <a:gd name="connsiteY380" fmla="*/ 1076769 h 3396418"/>
                <a:gd name="connsiteX381" fmla="*/ 1036430 w 4105100"/>
                <a:gd name="connsiteY381" fmla="*/ 1012535 h 3396418"/>
                <a:gd name="connsiteX382" fmla="*/ 1036430 w 4105100"/>
                <a:gd name="connsiteY382" fmla="*/ 793970 h 3396418"/>
                <a:gd name="connsiteX383" fmla="*/ 972196 w 4105100"/>
                <a:gd name="connsiteY383" fmla="*/ 729736 h 3396418"/>
                <a:gd name="connsiteX384" fmla="*/ 500161 w 4105100"/>
                <a:gd name="connsiteY384" fmla="*/ 729736 h 3396418"/>
                <a:gd name="connsiteX385" fmla="*/ 435927 w 4105100"/>
                <a:gd name="connsiteY385" fmla="*/ 793970 h 3396418"/>
                <a:gd name="connsiteX386" fmla="*/ 435927 w 4105100"/>
                <a:gd name="connsiteY386" fmla="*/ 1012535 h 3396418"/>
                <a:gd name="connsiteX387" fmla="*/ 500161 w 4105100"/>
                <a:gd name="connsiteY387" fmla="*/ 1076769 h 3396418"/>
                <a:gd name="connsiteX388" fmla="*/ 642791 w 4105100"/>
                <a:gd name="connsiteY388" fmla="*/ 1076769 h 3396418"/>
                <a:gd name="connsiteX389" fmla="*/ 707025 w 4105100"/>
                <a:gd name="connsiteY389" fmla="*/ 1012535 h 3396418"/>
                <a:gd name="connsiteX390" fmla="*/ 707025 w 4105100"/>
                <a:gd name="connsiteY390" fmla="*/ 793970 h 3396418"/>
                <a:gd name="connsiteX391" fmla="*/ 642791 w 4105100"/>
                <a:gd name="connsiteY391" fmla="*/ 729736 h 3396418"/>
                <a:gd name="connsiteX392" fmla="*/ 170756 w 4105100"/>
                <a:gd name="connsiteY392" fmla="*/ 729736 h 3396418"/>
                <a:gd name="connsiteX393" fmla="*/ 106522 w 4105100"/>
                <a:gd name="connsiteY393" fmla="*/ 793970 h 3396418"/>
                <a:gd name="connsiteX394" fmla="*/ 106522 w 4105100"/>
                <a:gd name="connsiteY394" fmla="*/ 1012535 h 3396418"/>
                <a:gd name="connsiteX395" fmla="*/ 170756 w 4105100"/>
                <a:gd name="connsiteY395" fmla="*/ 1076769 h 3396418"/>
                <a:gd name="connsiteX396" fmla="*/ 313386 w 4105100"/>
                <a:gd name="connsiteY396" fmla="*/ 1076769 h 3396418"/>
                <a:gd name="connsiteX397" fmla="*/ 377620 w 4105100"/>
                <a:gd name="connsiteY397" fmla="*/ 1012535 h 3396418"/>
                <a:gd name="connsiteX398" fmla="*/ 377620 w 4105100"/>
                <a:gd name="connsiteY398" fmla="*/ 793970 h 3396418"/>
                <a:gd name="connsiteX399" fmla="*/ 313386 w 4105100"/>
                <a:gd name="connsiteY399" fmla="*/ 729736 h 3396418"/>
                <a:gd name="connsiteX400" fmla="*/ 3791715 w 4105100"/>
                <a:gd name="connsiteY400" fmla="*/ 226567 h 3396418"/>
                <a:gd name="connsiteX401" fmla="*/ 3727481 w 4105100"/>
                <a:gd name="connsiteY401" fmla="*/ 290801 h 3396418"/>
                <a:gd name="connsiteX402" fmla="*/ 3727481 w 4105100"/>
                <a:gd name="connsiteY402" fmla="*/ 509366 h 3396418"/>
                <a:gd name="connsiteX403" fmla="*/ 3791715 w 4105100"/>
                <a:gd name="connsiteY403" fmla="*/ 573600 h 3396418"/>
                <a:gd name="connsiteX404" fmla="*/ 3934345 w 4105100"/>
                <a:gd name="connsiteY404" fmla="*/ 573600 h 3396418"/>
                <a:gd name="connsiteX405" fmla="*/ 3998579 w 4105100"/>
                <a:gd name="connsiteY405" fmla="*/ 509366 h 3396418"/>
                <a:gd name="connsiteX406" fmla="*/ 3998579 w 4105100"/>
                <a:gd name="connsiteY406" fmla="*/ 290801 h 3396418"/>
                <a:gd name="connsiteX407" fmla="*/ 3934345 w 4105100"/>
                <a:gd name="connsiteY407" fmla="*/ 226567 h 3396418"/>
                <a:gd name="connsiteX408" fmla="*/ 3462309 w 4105100"/>
                <a:gd name="connsiteY408" fmla="*/ 226567 h 3396418"/>
                <a:gd name="connsiteX409" fmla="*/ 3398075 w 4105100"/>
                <a:gd name="connsiteY409" fmla="*/ 290801 h 3396418"/>
                <a:gd name="connsiteX410" fmla="*/ 3398075 w 4105100"/>
                <a:gd name="connsiteY410" fmla="*/ 509366 h 3396418"/>
                <a:gd name="connsiteX411" fmla="*/ 3462309 w 4105100"/>
                <a:gd name="connsiteY411" fmla="*/ 573600 h 3396418"/>
                <a:gd name="connsiteX412" fmla="*/ 3604939 w 4105100"/>
                <a:gd name="connsiteY412" fmla="*/ 573600 h 3396418"/>
                <a:gd name="connsiteX413" fmla="*/ 3669173 w 4105100"/>
                <a:gd name="connsiteY413" fmla="*/ 509366 h 3396418"/>
                <a:gd name="connsiteX414" fmla="*/ 3669173 w 4105100"/>
                <a:gd name="connsiteY414" fmla="*/ 290801 h 3396418"/>
                <a:gd name="connsiteX415" fmla="*/ 3604939 w 4105100"/>
                <a:gd name="connsiteY415" fmla="*/ 226567 h 3396418"/>
                <a:gd name="connsiteX416" fmla="*/ 3132904 w 4105100"/>
                <a:gd name="connsiteY416" fmla="*/ 226567 h 3396418"/>
                <a:gd name="connsiteX417" fmla="*/ 3068670 w 4105100"/>
                <a:gd name="connsiteY417" fmla="*/ 290801 h 3396418"/>
                <a:gd name="connsiteX418" fmla="*/ 3068670 w 4105100"/>
                <a:gd name="connsiteY418" fmla="*/ 509366 h 3396418"/>
                <a:gd name="connsiteX419" fmla="*/ 3132904 w 4105100"/>
                <a:gd name="connsiteY419" fmla="*/ 573600 h 3396418"/>
                <a:gd name="connsiteX420" fmla="*/ 3275534 w 4105100"/>
                <a:gd name="connsiteY420" fmla="*/ 573600 h 3396418"/>
                <a:gd name="connsiteX421" fmla="*/ 3339768 w 4105100"/>
                <a:gd name="connsiteY421" fmla="*/ 509366 h 3396418"/>
                <a:gd name="connsiteX422" fmla="*/ 3339768 w 4105100"/>
                <a:gd name="connsiteY422" fmla="*/ 290801 h 3396418"/>
                <a:gd name="connsiteX423" fmla="*/ 3275534 w 4105100"/>
                <a:gd name="connsiteY423" fmla="*/ 226567 h 3396418"/>
                <a:gd name="connsiteX424" fmla="*/ 2803499 w 4105100"/>
                <a:gd name="connsiteY424" fmla="*/ 226567 h 3396418"/>
                <a:gd name="connsiteX425" fmla="*/ 2739265 w 4105100"/>
                <a:gd name="connsiteY425" fmla="*/ 290801 h 3396418"/>
                <a:gd name="connsiteX426" fmla="*/ 2739265 w 4105100"/>
                <a:gd name="connsiteY426" fmla="*/ 509366 h 3396418"/>
                <a:gd name="connsiteX427" fmla="*/ 2803499 w 4105100"/>
                <a:gd name="connsiteY427" fmla="*/ 573600 h 3396418"/>
                <a:gd name="connsiteX428" fmla="*/ 2946129 w 4105100"/>
                <a:gd name="connsiteY428" fmla="*/ 573600 h 3396418"/>
                <a:gd name="connsiteX429" fmla="*/ 3010363 w 4105100"/>
                <a:gd name="connsiteY429" fmla="*/ 509366 h 3396418"/>
                <a:gd name="connsiteX430" fmla="*/ 3010363 w 4105100"/>
                <a:gd name="connsiteY430" fmla="*/ 290801 h 3396418"/>
                <a:gd name="connsiteX431" fmla="*/ 2946129 w 4105100"/>
                <a:gd name="connsiteY431" fmla="*/ 226567 h 3396418"/>
                <a:gd name="connsiteX432" fmla="*/ 2474094 w 4105100"/>
                <a:gd name="connsiteY432" fmla="*/ 226567 h 3396418"/>
                <a:gd name="connsiteX433" fmla="*/ 2409860 w 4105100"/>
                <a:gd name="connsiteY433" fmla="*/ 290801 h 3396418"/>
                <a:gd name="connsiteX434" fmla="*/ 2409860 w 4105100"/>
                <a:gd name="connsiteY434" fmla="*/ 509366 h 3396418"/>
                <a:gd name="connsiteX435" fmla="*/ 2474094 w 4105100"/>
                <a:gd name="connsiteY435" fmla="*/ 573600 h 3396418"/>
                <a:gd name="connsiteX436" fmla="*/ 2616724 w 4105100"/>
                <a:gd name="connsiteY436" fmla="*/ 573600 h 3396418"/>
                <a:gd name="connsiteX437" fmla="*/ 2680958 w 4105100"/>
                <a:gd name="connsiteY437" fmla="*/ 509366 h 3396418"/>
                <a:gd name="connsiteX438" fmla="*/ 2680958 w 4105100"/>
                <a:gd name="connsiteY438" fmla="*/ 290801 h 3396418"/>
                <a:gd name="connsiteX439" fmla="*/ 2616724 w 4105100"/>
                <a:gd name="connsiteY439" fmla="*/ 226567 h 3396418"/>
                <a:gd name="connsiteX440" fmla="*/ 1488377 w 4105100"/>
                <a:gd name="connsiteY440" fmla="*/ 226567 h 3396418"/>
                <a:gd name="connsiteX441" fmla="*/ 1424143 w 4105100"/>
                <a:gd name="connsiteY441" fmla="*/ 290801 h 3396418"/>
                <a:gd name="connsiteX442" fmla="*/ 1424143 w 4105100"/>
                <a:gd name="connsiteY442" fmla="*/ 509366 h 3396418"/>
                <a:gd name="connsiteX443" fmla="*/ 1488377 w 4105100"/>
                <a:gd name="connsiteY443" fmla="*/ 573600 h 3396418"/>
                <a:gd name="connsiteX444" fmla="*/ 1631007 w 4105100"/>
                <a:gd name="connsiteY444" fmla="*/ 573600 h 3396418"/>
                <a:gd name="connsiteX445" fmla="*/ 1695241 w 4105100"/>
                <a:gd name="connsiteY445" fmla="*/ 509366 h 3396418"/>
                <a:gd name="connsiteX446" fmla="*/ 1695241 w 4105100"/>
                <a:gd name="connsiteY446" fmla="*/ 290801 h 3396418"/>
                <a:gd name="connsiteX447" fmla="*/ 1631007 w 4105100"/>
                <a:gd name="connsiteY447" fmla="*/ 226567 h 3396418"/>
                <a:gd name="connsiteX448" fmla="*/ 1158971 w 4105100"/>
                <a:gd name="connsiteY448" fmla="*/ 226567 h 3396418"/>
                <a:gd name="connsiteX449" fmla="*/ 1094737 w 4105100"/>
                <a:gd name="connsiteY449" fmla="*/ 290801 h 3396418"/>
                <a:gd name="connsiteX450" fmla="*/ 1094737 w 4105100"/>
                <a:gd name="connsiteY450" fmla="*/ 509366 h 3396418"/>
                <a:gd name="connsiteX451" fmla="*/ 1158971 w 4105100"/>
                <a:gd name="connsiteY451" fmla="*/ 573600 h 3396418"/>
                <a:gd name="connsiteX452" fmla="*/ 1301601 w 4105100"/>
                <a:gd name="connsiteY452" fmla="*/ 573600 h 3396418"/>
                <a:gd name="connsiteX453" fmla="*/ 1365835 w 4105100"/>
                <a:gd name="connsiteY453" fmla="*/ 509366 h 3396418"/>
                <a:gd name="connsiteX454" fmla="*/ 1365835 w 4105100"/>
                <a:gd name="connsiteY454" fmla="*/ 290801 h 3396418"/>
                <a:gd name="connsiteX455" fmla="*/ 1301601 w 4105100"/>
                <a:gd name="connsiteY455" fmla="*/ 226567 h 3396418"/>
                <a:gd name="connsiteX456" fmla="*/ 829566 w 4105100"/>
                <a:gd name="connsiteY456" fmla="*/ 226567 h 3396418"/>
                <a:gd name="connsiteX457" fmla="*/ 765332 w 4105100"/>
                <a:gd name="connsiteY457" fmla="*/ 290801 h 3396418"/>
                <a:gd name="connsiteX458" fmla="*/ 765332 w 4105100"/>
                <a:gd name="connsiteY458" fmla="*/ 509366 h 3396418"/>
                <a:gd name="connsiteX459" fmla="*/ 829566 w 4105100"/>
                <a:gd name="connsiteY459" fmla="*/ 573600 h 3396418"/>
                <a:gd name="connsiteX460" fmla="*/ 972196 w 4105100"/>
                <a:gd name="connsiteY460" fmla="*/ 573600 h 3396418"/>
                <a:gd name="connsiteX461" fmla="*/ 1036430 w 4105100"/>
                <a:gd name="connsiteY461" fmla="*/ 509366 h 3396418"/>
                <a:gd name="connsiteX462" fmla="*/ 1036430 w 4105100"/>
                <a:gd name="connsiteY462" fmla="*/ 290801 h 3396418"/>
                <a:gd name="connsiteX463" fmla="*/ 972196 w 4105100"/>
                <a:gd name="connsiteY463" fmla="*/ 226567 h 3396418"/>
                <a:gd name="connsiteX464" fmla="*/ 500161 w 4105100"/>
                <a:gd name="connsiteY464" fmla="*/ 226567 h 3396418"/>
                <a:gd name="connsiteX465" fmla="*/ 435927 w 4105100"/>
                <a:gd name="connsiteY465" fmla="*/ 290801 h 3396418"/>
                <a:gd name="connsiteX466" fmla="*/ 435927 w 4105100"/>
                <a:gd name="connsiteY466" fmla="*/ 509366 h 3396418"/>
                <a:gd name="connsiteX467" fmla="*/ 500161 w 4105100"/>
                <a:gd name="connsiteY467" fmla="*/ 573600 h 3396418"/>
                <a:gd name="connsiteX468" fmla="*/ 642791 w 4105100"/>
                <a:gd name="connsiteY468" fmla="*/ 573600 h 3396418"/>
                <a:gd name="connsiteX469" fmla="*/ 707025 w 4105100"/>
                <a:gd name="connsiteY469" fmla="*/ 509366 h 3396418"/>
                <a:gd name="connsiteX470" fmla="*/ 707025 w 4105100"/>
                <a:gd name="connsiteY470" fmla="*/ 290801 h 3396418"/>
                <a:gd name="connsiteX471" fmla="*/ 642791 w 4105100"/>
                <a:gd name="connsiteY471" fmla="*/ 226567 h 3396418"/>
                <a:gd name="connsiteX472" fmla="*/ 170756 w 4105100"/>
                <a:gd name="connsiteY472" fmla="*/ 226567 h 3396418"/>
                <a:gd name="connsiteX473" fmla="*/ 106522 w 4105100"/>
                <a:gd name="connsiteY473" fmla="*/ 290801 h 3396418"/>
                <a:gd name="connsiteX474" fmla="*/ 106522 w 4105100"/>
                <a:gd name="connsiteY474" fmla="*/ 509366 h 3396418"/>
                <a:gd name="connsiteX475" fmla="*/ 170756 w 4105100"/>
                <a:gd name="connsiteY475" fmla="*/ 573600 h 3396418"/>
                <a:gd name="connsiteX476" fmla="*/ 313386 w 4105100"/>
                <a:gd name="connsiteY476" fmla="*/ 573600 h 3396418"/>
                <a:gd name="connsiteX477" fmla="*/ 377620 w 4105100"/>
                <a:gd name="connsiteY477" fmla="*/ 509366 h 3396418"/>
                <a:gd name="connsiteX478" fmla="*/ 377620 w 4105100"/>
                <a:gd name="connsiteY478" fmla="*/ 290801 h 3396418"/>
                <a:gd name="connsiteX479" fmla="*/ 313386 w 4105100"/>
                <a:gd name="connsiteY479" fmla="*/ 226567 h 3396418"/>
                <a:gd name="connsiteX480" fmla="*/ 130448 w 4105100"/>
                <a:gd name="connsiteY480" fmla="*/ 0 h 3396418"/>
                <a:gd name="connsiteX481" fmla="*/ 1671314 w 4105100"/>
                <a:gd name="connsiteY481" fmla="*/ 0 h 3396418"/>
                <a:gd name="connsiteX482" fmla="*/ 1801762 w 4105100"/>
                <a:gd name="connsiteY482" fmla="*/ 130448 h 3396418"/>
                <a:gd name="connsiteX483" fmla="*/ 1801762 w 4105100"/>
                <a:gd name="connsiteY483" fmla="*/ 780108 h 3396418"/>
                <a:gd name="connsiteX484" fmla="*/ 2303338 w 4105100"/>
                <a:gd name="connsiteY484" fmla="*/ 780108 h 3396418"/>
                <a:gd name="connsiteX485" fmla="*/ 2303338 w 4105100"/>
                <a:gd name="connsiteY485" fmla="*/ 130448 h 3396418"/>
                <a:gd name="connsiteX486" fmla="*/ 2433786 w 4105100"/>
                <a:gd name="connsiteY486" fmla="*/ 0 h 3396418"/>
                <a:gd name="connsiteX487" fmla="*/ 3974652 w 4105100"/>
                <a:gd name="connsiteY487" fmla="*/ 0 h 3396418"/>
                <a:gd name="connsiteX488" fmla="*/ 4105100 w 4105100"/>
                <a:gd name="connsiteY488" fmla="*/ 130448 h 3396418"/>
                <a:gd name="connsiteX489" fmla="*/ 4105100 w 4105100"/>
                <a:gd name="connsiteY489" fmla="*/ 3396418 h 3396418"/>
                <a:gd name="connsiteX490" fmla="*/ 2303338 w 4105100"/>
                <a:gd name="connsiteY490" fmla="*/ 3396418 h 3396418"/>
                <a:gd name="connsiteX491" fmla="*/ 2303338 w 4105100"/>
                <a:gd name="connsiteY491" fmla="*/ 1245413 h 3396418"/>
                <a:gd name="connsiteX492" fmla="*/ 1801762 w 4105100"/>
                <a:gd name="connsiteY492" fmla="*/ 1245413 h 3396418"/>
                <a:gd name="connsiteX493" fmla="*/ 1801762 w 4105100"/>
                <a:gd name="connsiteY493" fmla="*/ 3396418 h 3396418"/>
                <a:gd name="connsiteX494" fmla="*/ 0 w 4105100"/>
                <a:gd name="connsiteY494" fmla="*/ 3396418 h 3396418"/>
                <a:gd name="connsiteX495" fmla="*/ 0 w 4105100"/>
                <a:gd name="connsiteY495" fmla="*/ 130448 h 3396418"/>
                <a:gd name="connsiteX496" fmla="*/ 130448 w 4105100"/>
                <a:gd name="connsiteY496" fmla="*/ 0 h 339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Lst>
              <a:rect l="l" t="t" r="r" b="b"/>
              <a:pathLst>
                <a:path w="4105100" h="3396418">
                  <a:moveTo>
                    <a:pt x="3791715" y="2742414"/>
                  </a:moveTo>
                  <a:cubicBezTo>
                    <a:pt x="3756240" y="2742414"/>
                    <a:pt x="3727481" y="2771173"/>
                    <a:pt x="3727481" y="2806648"/>
                  </a:cubicBezTo>
                  <a:lnTo>
                    <a:pt x="3727481" y="3025213"/>
                  </a:lnTo>
                  <a:cubicBezTo>
                    <a:pt x="3727481" y="3060688"/>
                    <a:pt x="3756240" y="3089447"/>
                    <a:pt x="3791715" y="3089447"/>
                  </a:cubicBezTo>
                  <a:lnTo>
                    <a:pt x="3934345" y="3089447"/>
                  </a:lnTo>
                  <a:cubicBezTo>
                    <a:pt x="3969820" y="3089447"/>
                    <a:pt x="3998579" y="3060688"/>
                    <a:pt x="3998579" y="3025213"/>
                  </a:cubicBezTo>
                  <a:lnTo>
                    <a:pt x="3998579" y="2806648"/>
                  </a:lnTo>
                  <a:cubicBezTo>
                    <a:pt x="3998579" y="2771173"/>
                    <a:pt x="3969820" y="2742414"/>
                    <a:pt x="3934345" y="2742414"/>
                  </a:cubicBezTo>
                  <a:close/>
                  <a:moveTo>
                    <a:pt x="3462309" y="2742414"/>
                  </a:moveTo>
                  <a:cubicBezTo>
                    <a:pt x="3426834" y="2742414"/>
                    <a:pt x="3398075" y="2771173"/>
                    <a:pt x="3398075" y="2806648"/>
                  </a:cubicBezTo>
                  <a:lnTo>
                    <a:pt x="3398075" y="3025213"/>
                  </a:lnTo>
                  <a:cubicBezTo>
                    <a:pt x="3398075" y="3060688"/>
                    <a:pt x="3426834" y="3089447"/>
                    <a:pt x="3462309" y="3089447"/>
                  </a:cubicBezTo>
                  <a:lnTo>
                    <a:pt x="3604939" y="3089447"/>
                  </a:lnTo>
                  <a:cubicBezTo>
                    <a:pt x="3640414" y="3089447"/>
                    <a:pt x="3669173" y="3060688"/>
                    <a:pt x="3669173" y="3025213"/>
                  </a:cubicBezTo>
                  <a:lnTo>
                    <a:pt x="3669173" y="2806648"/>
                  </a:lnTo>
                  <a:cubicBezTo>
                    <a:pt x="3669173" y="2771173"/>
                    <a:pt x="3640414" y="2742414"/>
                    <a:pt x="3604939" y="2742414"/>
                  </a:cubicBezTo>
                  <a:close/>
                  <a:moveTo>
                    <a:pt x="3132904" y="2742414"/>
                  </a:moveTo>
                  <a:cubicBezTo>
                    <a:pt x="3097429" y="2742414"/>
                    <a:pt x="3068670" y="2771173"/>
                    <a:pt x="3068670" y="2806648"/>
                  </a:cubicBezTo>
                  <a:lnTo>
                    <a:pt x="3068670" y="3025213"/>
                  </a:lnTo>
                  <a:cubicBezTo>
                    <a:pt x="3068670" y="3060688"/>
                    <a:pt x="3097429" y="3089447"/>
                    <a:pt x="3132904" y="3089447"/>
                  </a:cubicBezTo>
                  <a:lnTo>
                    <a:pt x="3275534" y="3089447"/>
                  </a:lnTo>
                  <a:cubicBezTo>
                    <a:pt x="3311009" y="3089447"/>
                    <a:pt x="3339768" y="3060688"/>
                    <a:pt x="3339768" y="3025213"/>
                  </a:cubicBezTo>
                  <a:lnTo>
                    <a:pt x="3339768" y="2806648"/>
                  </a:lnTo>
                  <a:cubicBezTo>
                    <a:pt x="3339768" y="2771173"/>
                    <a:pt x="3311009" y="2742414"/>
                    <a:pt x="3275534" y="2742414"/>
                  </a:cubicBezTo>
                  <a:close/>
                  <a:moveTo>
                    <a:pt x="2803499" y="2742414"/>
                  </a:moveTo>
                  <a:cubicBezTo>
                    <a:pt x="2768024" y="2742414"/>
                    <a:pt x="2739265" y="2771173"/>
                    <a:pt x="2739265" y="2806648"/>
                  </a:cubicBezTo>
                  <a:lnTo>
                    <a:pt x="2739265" y="3025213"/>
                  </a:lnTo>
                  <a:cubicBezTo>
                    <a:pt x="2739265" y="3060688"/>
                    <a:pt x="2768024" y="3089447"/>
                    <a:pt x="2803499" y="3089447"/>
                  </a:cubicBezTo>
                  <a:lnTo>
                    <a:pt x="2946129" y="3089447"/>
                  </a:lnTo>
                  <a:cubicBezTo>
                    <a:pt x="2981604" y="3089447"/>
                    <a:pt x="3010363" y="3060688"/>
                    <a:pt x="3010363" y="3025213"/>
                  </a:cubicBezTo>
                  <a:lnTo>
                    <a:pt x="3010363" y="2806648"/>
                  </a:lnTo>
                  <a:cubicBezTo>
                    <a:pt x="3010363" y="2771173"/>
                    <a:pt x="2981604" y="2742414"/>
                    <a:pt x="2946129" y="2742414"/>
                  </a:cubicBezTo>
                  <a:close/>
                  <a:moveTo>
                    <a:pt x="2474094" y="2742414"/>
                  </a:moveTo>
                  <a:cubicBezTo>
                    <a:pt x="2438619" y="2742414"/>
                    <a:pt x="2409860" y="2771173"/>
                    <a:pt x="2409860" y="2806648"/>
                  </a:cubicBezTo>
                  <a:lnTo>
                    <a:pt x="2409860" y="3025213"/>
                  </a:lnTo>
                  <a:cubicBezTo>
                    <a:pt x="2409860" y="3060688"/>
                    <a:pt x="2438619" y="3089447"/>
                    <a:pt x="2474094" y="3089447"/>
                  </a:cubicBezTo>
                  <a:lnTo>
                    <a:pt x="2616724" y="3089447"/>
                  </a:lnTo>
                  <a:cubicBezTo>
                    <a:pt x="2652199" y="3089447"/>
                    <a:pt x="2680958" y="3060688"/>
                    <a:pt x="2680958" y="3025213"/>
                  </a:cubicBezTo>
                  <a:lnTo>
                    <a:pt x="2680958" y="2806648"/>
                  </a:lnTo>
                  <a:cubicBezTo>
                    <a:pt x="2680958" y="2771173"/>
                    <a:pt x="2652199" y="2742414"/>
                    <a:pt x="2616724" y="2742414"/>
                  </a:cubicBezTo>
                  <a:close/>
                  <a:moveTo>
                    <a:pt x="1488377" y="2742414"/>
                  </a:moveTo>
                  <a:cubicBezTo>
                    <a:pt x="1452902" y="2742414"/>
                    <a:pt x="1424143" y="2771173"/>
                    <a:pt x="1424143" y="2806648"/>
                  </a:cubicBezTo>
                  <a:lnTo>
                    <a:pt x="1424143" y="3025213"/>
                  </a:lnTo>
                  <a:cubicBezTo>
                    <a:pt x="1424143" y="3060688"/>
                    <a:pt x="1452902" y="3089447"/>
                    <a:pt x="1488377" y="3089447"/>
                  </a:cubicBezTo>
                  <a:lnTo>
                    <a:pt x="1631007" y="3089447"/>
                  </a:lnTo>
                  <a:cubicBezTo>
                    <a:pt x="1666482" y="3089447"/>
                    <a:pt x="1695241" y="3060688"/>
                    <a:pt x="1695241" y="3025213"/>
                  </a:cubicBezTo>
                  <a:lnTo>
                    <a:pt x="1695241" y="2806648"/>
                  </a:lnTo>
                  <a:cubicBezTo>
                    <a:pt x="1695241" y="2771173"/>
                    <a:pt x="1666482" y="2742414"/>
                    <a:pt x="1631007" y="2742414"/>
                  </a:cubicBezTo>
                  <a:close/>
                  <a:moveTo>
                    <a:pt x="1158971" y="2742414"/>
                  </a:moveTo>
                  <a:cubicBezTo>
                    <a:pt x="1123496" y="2742414"/>
                    <a:pt x="1094737" y="2771173"/>
                    <a:pt x="1094737" y="2806648"/>
                  </a:cubicBezTo>
                  <a:lnTo>
                    <a:pt x="1094737" y="3025213"/>
                  </a:lnTo>
                  <a:cubicBezTo>
                    <a:pt x="1094737" y="3060688"/>
                    <a:pt x="1123496" y="3089447"/>
                    <a:pt x="1158971" y="3089447"/>
                  </a:cubicBezTo>
                  <a:lnTo>
                    <a:pt x="1301601" y="3089447"/>
                  </a:lnTo>
                  <a:cubicBezTo>
                    <a:pt x="1337076" y="3089447"/>
                    <a:pt x="1365835" y="3060688"/>
                    <a:pt x="1365835" y="3025213"/>
                  </a:cubicBezTo>
                  <a:lnTo>
                    <a:pt x="1365835" y="2806648"/>
                  </a:lnTo>
                  <a:cubicBezTo>
                    <a:pt x="1365835" y="2771173"/>
                    <a:pt x="1337076" y="2742414"/>
                    <a:pt x="1301601" y="2742414"/>
                  </a:cubicBezTo>
                  <a:close/>
                  <a:moveTo>
                    <a:pt x="829566" y="2742414"/>
                  </a:moveTo>
                  <a:cubicBezTo>
                    <a:pt x="794091" y="2742414"/>
                    <a:pt x="765332" y="2771173"/>
                    <a:pt x="765332" y="2806648"/>
                  </a:cubicBezTo>
                  <a:lnTo>
                    <a:pt x="765332" y="3025213"/>
                  </a:lnTo>
                  <a:cubicBezTo>
                    <a:pt x="765332" y="3060688"/>
                    <a:pt x="794091" y="3089447"/>
                    <a:pt x="829566" y="3089447"/>
                  </a:cubicBezTo>
                  <a:lnTo>
                    <a:pt x="972196" y="3089447"/>
                  </a:lnTo>
                  <a:cubicBezTo>
                    <a:pt x="1007671" y="3089447"/>
                    <a:pt x="1036430" y="3060688"/>
                    <a:pt x="1036430" y="3025213"/>
                  </a:cubicBezTo>
                  <a:lnTo>
                    <a:pt x="1036430" y="2806648"/>
                  </a:lnTo>
                  <a:cubicBezTo>
                    <a:pt x="1036430" y="2771173"/>
                    <a:pt x="1007671" y="2742414"/>
                    <a:pt x="972196" y="2742414"/>
                  </a:cubicBezTo>
                  <a:close/>
                  <a:moveTo>
                    <a:pt x="500161" y="2742414"/>
                  </a:moveTo>
                  <a:cubicBezTo>
                    <a:pt x="464686" y="2742414"/>
                    <a:pt x="435927" y="2771173"/>
                    <a:pt x="435927" y="2806648"/>
                  </a:cubicBezTo>
                  <a:lnTo>
                    <a:pt x="435927" y="3025213"/>
                  </a:lnTo>
                  <a:cubicBezTo>
                    <a:pt x="435927" y="3060688"/>
                    <a:pt x="464686" y="3089447"/>
                    <a:pt x="500161" y="3089447"/>
                  </a:cubicBezTo>
                  <a:lnTo>
                    <a:pt x="642791" y="3089447"/>
                  </a:lnTo>
                  <a:cubicBezTo>
                    <a:pt x="678266" y="3089447"/>
                    <a:pt x="707025" y="3060688"/>
                    <a:pt x="707025" y="3025213"/>
                  </a:cubicBezTo>
                  <a:lnTo>
                    <a:pt x="707025" y="2806648"/>
                  </a:lnTo>
                  <a:cubicBezTo>
                    <a:pt x="707025" y="2771173"/>
                    <a:pt x="678266" y="2742414"/>
                    <a:pt x="642791" y="2742414"/>
                  </a:cubicBezTo>
                  <a:close/>
                  <a:moveTo>
                    <a:pt x="170756" y="2742414"/>
                  </a:moveTo>
                  <a:cubicBezTo>
                    <a:pt x="135281" y="2742414"/>
                    <a:pt x="106522" y="2771173"/>
                    <a:pt x="106522" y="2806648"/>
                  </a:cubicBezTo>
                  <a:lnTo>
                    <a:pt x="106522" y="3025213"/>
                  </a:lnTo>
                  <a:cubicBezTo>
                    <a:pt x="106522" y="3060688"/>
                    <a:pt x="135281" y="3089447"/>
                    <a:pt x="170756" y="3089447"/>
                  </a:cubicBezTo>
                  <a:lnTo>
                    <a:pt x="313386" y="3089447"/>
                  </a:lnTo>
                  <a:cubicBezTo>
                    <a:pt x="348861" y="3089447"/>
                    <a:pt x="377620" y="3060688"/>
                    <a:pt x="377620" y="3025213"/>
                  </a:cubicBezTo>
                  <a:lnTo>
                    <a:pt x="377620" y="2806648"/>
                  </a:lnTo>
                  <a:cubicBezTo>
                    <a:pt x="377620" y="2771173"/>
                    <a:pt x="348861" y="2742414"/>
                    <a:pt x="313386" y="2742414"/>
                  </a:cubicBezTo>
                  <a:close/>
                  <a:moveTo>
                    <a:pt x="3791715" y="2239243"/>
                  </a:moveTo>
                  <a:cubicBezTo>
                    <a:pt x="3756240" y="2239243"/>
                    <a:pt x="3727481" y="2268002"/>
                    <a:pt x="3727481" y="2303477"/>
                  </a:cubicBezTo>
                  <a:lnTo>
                    <a:pt x="3727481" y="2522042"/>
                  </a:lnTo>
                  <a:cubicBezTo>
                    <a:pt x="3727481" y="2557517"/>
                    <a:pt x="3756240" y="2586276"/>
                    <a:pt x="3791715" y="2586276"/>
                  </a:cubicBezTo>
                  <a:lnTo>
                    <a:pt x="3934345" y="2586276"/>
                  </a:lnTo>
                  <a:cubicBezTo>
                    <a:pt x="3969820" y="2586276"/>
                    <a:pt x="3998579" y="2557517"/>
                    <a:pt x="3998579" y="2522042"/>
                  </a:cubicBezTo>
                  <a:lnTo>
                    <a:pt x="3998579" y="2303477"/>
                  </a:lnTo>
                  <a:cubicBezTo>
                    <a:pt x="3998579" y="2268002"/>
                    <a:pt x="3969820" y="2239243"/>
                    <a:pt x="3934345" y="2239243"/>
                  </a:cubicBezTo>
                  <a:close/>
                  <a:moveTo>
                    <a:pt x="3462309" y="2239243"/>
                  </a:moveTo>
                  <a:cubicBezTo>
                    <a:pt x="3426834" y="2239243"/>
                    <a:pt x="3398075" y="2268002"/>
                    <a:pt x="3398075" y="2303477"/>
                  </a:cubicBezTo>
                  <a:lnTo>
                    <a:pt x="3398075" y="2522042"/>
                  </a:lnTo>
                  <a:cubicBezTo>
                    <a:pt x="3398075" y="2557517"/>
                    <a:pt x="3426834" y="2586276"/>
                    <a:pt x="3462309" y="2586276"/>
                  </a:cubicBezTo>
                  <a:lnTo>
                    <a:pt x="3604939" y="2586276"/>
                  </a:lnTo>
                  <a:cubicBezTo>
                    <a:pt x="3640414" y="2586276"/>
                    <a:pt x="3669173" y="2557517"/>
                    <a:pt x="3669173" y="2522042"/>
                  </a:cubicBezTo>
                  <a:lnTo>
                    <a:pt x="3669173" y="2303477"/>
                  </a:lnTo>
                  <a:cubicBezTo>
                    <a:pt x="3669173" y="2268002"/>
                    <a:pt x="3640414" y="2239243"/>
                    <a:pt x="3604939" y="2239243"/>
                  </a:cubicBezTo>
                  <a:close/>
                  <a:moveTo>
                    <a:pt x="3132904" y="2239243"/>
                  </a:moveTo>
                  <a:cubicBezTo>
                    <a:pt x="3097429" y="2239243"/>
                    <a:pt x="3068670" y="2268002"/>
                    <a:pt x="3068670" y="2303477"/>
                  </a:cubicBezTo>
                  <a:lnTo>
                    <a:pt x="3068670" y="2522042"/>
                  </a:lnTo>
                  <a:cubicBezTo>
                    <a:pt x="3068670" y="2557517"/>
                    <a:pt x="3097429" y="2586276"/>
                    <a:pt x="3132904" y="2586276"/>
                  </a:cubicBezTo>
                  <a:lnTo>
                    <a:pt x="3275534" y="2586276"/>
                  </a:lnTo>
                  <a:cubicBezTo>
                    <a:pt x="3311009" y="2586276"/>
                    <a:pt x="3339768" y="2557517"/>
                    <a:pt x="3339768" y="2522042"/>
                  </a:cubicBezTo>
                  <a:lnTo>
                    <a:pt x="3339768" y="2303477"/>
                  </a:lnTo>
                  <a:cubicBezTo>
                    <a:pt x="3339768" y="2268002"/>
                    <a:pt x="3311009" y="2239243"/>
                    <a:pt x="3275534" y="2239243"/>
                  </a:cubicBezTo>
                  <a:close/>
                  <a:moveTo>
                    <a:pt x="2803499" y="2239243"/>
                  </a:moveTo>
                  <a:cubicBezTo>
                    <a:pt x="2768024" y="2239243"/>
                    <a:pt x="2739265" y="2268002"/>
                    <a:pt x="2739265" y="2303477"/>
                  </a:cubicBezTo>
                  <a:lnTo>
                    <a:pt x="2739265" y="2522042"/>
                  </a:lnTo>
                  <a:cubicBezTo>
                    <a:pt x="2739265" y="2557517"/>
                    <a:pt x="2768024" y="2586276"/>
                    <a:pt x="2803499" y="2586276"/>
                  </a:cubicBezTo>
                  <a:lnTo>
                    <a:pt x="2946129" y="2586276"/>
                  </a:lnTo>
                  <a:cubicBezTo>
                    <a:pt x="2981604" y="2586276"/>
                    <a:pt x="3010363" y="2557517"/>
                    <a:pt x="3010363" y="2522042"/>
                  </a:cubicBezTo>
                  <a:lnTo>
                    <a:pt x="3010363" y="2303477"/>
                  </a:lnTo>
                  <a:cubicBezTo>
                    <a:pt x="3010363" y="2268002"/>
                    <a:pt x="2981604" y="2239243"/>
                    <a:pt x="2946129" y="2239243"/>
                  </a:cubicBezTo>
                  <a:close/>
                  <a:moveTo>
                    <a:pt x="2474094" y="2239243"/>
                  </a:moveTo>
                  <a:cubicBezTo>
                    <a:pt x="2438619" y="2239243"/>
                    <a:pt x="2409860" y="2268002"/>
                    <a:pt x="2409860" y="2303477"/>
                  </a:cubicBezTo>
                  <a:lnTo>
                    <a:pt x="2409860" y="2522042"/>
                  </a:lnTo>
                  <a:cubicBezTo>
                    <a:pt x="2409860" y="2557517"/>
                    <a:pt x="2438619" y="2586276"/>
                    <a:pt x="2474094" y="2586276"/>
                  </a:cubicBezTo>
                  <a:lnTo>
                    <a:pt x="2616724" y="2586276"/>
                  </a:lnTo>
                  <a:cubicBezTo>
                    <a:pt x="2652199" y="2586276"/>
                    <a:pt x="2680958" y="2557517"/>
                    <a:pt x="2680958" y="2522042"/>
                  </a:cubicBezTo>
                  <a:lnTo>
                    <a:pt x="2680958" y="2303477"/>
                  </a:lnTo>
                  <a:cubicBezTo>
                    <a:pt x="2680958" y="2268002"/>
                    <a:pt x="2652199" y="2239243"/>
                    <a:pt x="2616724" y="2239243"/>
                  </a:cubicBezTo>
                  <a:close/>
                  <a:moveTo>
                    <a:pt x="1488377" y="2239243"/>
                  </a:moveTo>
                  <a:cubicBezTo>
                    <a:pt x="1452902" y="2239243"/>
                    <a:pt x="1424143" y="2268002"/>
                    <a:pt x="1424143" y="2303477"/>
                  </a:cubicBezTo>
                  <a:lnTo>
                    <a:pt x="1424143" y="2522042"/>
                  </a:lnTo>
                  <a:cubicBezTo>
                    <a:pt x="1424143" y="2557517"/>
                    <a:pt x="1452902" y="2586276"/>
                    <a:pt x="1488377" y="2586276"/>
                  </a:cubicBezTo>
                  <a:lnTo>
                    <a:pt x="1631007" y="2586276"/>
                  </a:lnTo>
                  <a:cubicBezTo>
                    <a:pt x="1666482" y="2586276"/>
                    <a:pt x="1695241" y="2557517"/>
                    <a:pt x="1695241" y="2522042"/>
                  </a:cubicBezTo>
                  <a:lnTo>
                    <a:pt x="1695241" y="2303477"/>
                  </a:lnTo>
                  <a:cubicBezTo>
                    <a:pt x="1695241" y="2268002"/>
                    <a:pt x="1666482" y="2239243"/>
                    <a:pt x="1631007" y="2239243"/>
                  </a:cubicBezTo>
                  <a:close/>
                  <a:moveTo>
                    <a:pt x="1158971" y="2239243"/>
                  </a:moveTo>
                  <a:cubicBezTo>
                    <a:pt x="1123496" y="2239243"/>
                    <a:pt x="1094737" y="2268002"/>
                    <a:pt x="1094737" y="2303477"/>
                  </a:cubicBezTo>
                  <a:lnTo>
                    <a:pt x="1094737" y="2522042"/>
                  </a:lnTo>
                  <a:cubicBezTo>
                    <a:pt x="1094737" y="2557517"/>
                    <a:pt x="1123496" y="2586276"/>
                    <a:pt x="1158971" y="2586276"/>
                  </a:cubicBezTo>
                  <a:lnTo>
                    <a:pt x="1301601" y="2586276"/>
                  </a:lnTo>
                  <a:cubicBezTo>
                    <a:pt x="1337076" y="2586276"/>
                    <a:pt x="1365835" y="2557517"/>
                    <a:pt x="1365835" y="2522042"/>
                  </a:cubicBezTo>
                  <a:lnTo>
                    <a:pt x="1365835" y="2303477"/>
                  </a:lnTo>
                  <a:cubicBezTo>
                    <a:pt x="1365835" y="2268002"/>
                    <a:pt x="1337076" y="2239243"/>
                    <a:pt x="1301601" y="2239243"/>
                  </a:cubicBezTo>
                  <a:close/>
                  <a:moveTo>
                    <a:pt x="829566" y="2239243"/>
                  </a:moveTo>
                  <a:cubicBezTo>
                    <a:pt x="794091" y="2239243"/>
                    <a:pt x="765332" y="2268002"/>
                    <a:pt x="765332" y="2303477"/>
                  </a:cubicBezTo>
                  <a:lnTo>
                    <a:pt x="765332" y="2522042"/>
                  </a:lnTo>
                  <a:cubicBezTo>
                    <a:pt x="765332" y="2557517"/>
                    <a:pt x="794091" y="2586276"/>
                    <a:pt x="829566" y="2586276"/>
                  </a:cubicBezTo>
                  <a:lnTo>
                    <a:pt x="972196" y="2586276"/>
                  </a:lnTo>
                  <a:cubicBezTo>
                    <a:pt x="1007671" y="2586276"/>
                    <a:pt x="1036430" y="2557517"/>
                    <a:pt x="1036430" y="2522042"/>
                  </a:cubicBezTo>
                  <a:lnTo>
                    <a:pt x="1036430" y="2303477"/>
                  </a:lnTo>
                  <a:cubicBezTo>
                    <a:pt x="1036430" y="2268002"/>
                    <a:pt x="1007671" y="2239243"/>
                    <a:pt x="972196" y="2239243"/>
                  </a:cubicBezTo>
                  <a:close/>
                  <a:moveTo>
                    <a:pt x="500161" y="2239243"/>
                  </a:moveTo>
                  <a:cubicBezTo>
                    <a:pt x="464686" y="2239243"/>
                    <a:pt x="435927" y="2268002"/>
                    <a:pt x="435927" y="2303477"/>
                  </a:cubicBezTo>
                  <a:lnTo>
                    <a:pt x="435927" y="2522042"/>
                  </a:lnTo>
                  <a:cubicBezTo>
                    <a:pt x="435927" y="2557517"/>
                    <a:pt x="464686" y="2586276"/>
                    <a:pt x="500161" y="2586276"/>
                  </a:cubicBezTo>
                  <a:lnTo>
                    <a:pt x="642791" y="2586276"/>
                  </a:lnTo>
                  <a:cubicBezTo>
                    <a:pt x="678266" y="2586276"/>
                    <a:pt x="707025" y="2557517"/>
                    <a:pt x="707025" y="2522042"/>
                  </a:cubicBezTo>
                  <a:lnTo>
                    <a:pt x="707025" y="2303477"/>
                  </a:lnTo>
                  <a:cubicBezTo>
                    <a:pt x="707025" y="2268002"/>
                    <a:pt x="678266" y="2239243"/>
                    <a:pt x="642791" y="2239243"/>
                  </a:cubicBezTo>
                  <a:close/>
                  <a:moveTo>
                    <a:pt x="170756" y="2239243"/>
                  </a:moveTo>
                  <a:cubicBezTo>
                    <a:pt x="135281" y="2239243"/>
                    <a:pt x="106522" y="2268002"/>
                    <a:pt x="106522" y="2303477"/>
                  </a:cubicBezTo>
                  <a:lnTo>
                    <a:pt x="106522" y="2522042"/>
                  </a:lnTo>
                  <a:cubicBezTo>
                    <a:pt x="106522" y="2557517"/>
                    <a:pt x="135281" y="2586276"/>
                    <a:pt x="170756" y="2586276"/>
                  </a:cubicBezTo>
                  <a:lnTo>
                    <a:pt x="313386" y="2586276"/>
                  </a:lnTo>
                  <a:cubicBezTo>
                    <a:pt x="348861" y="2586276"/>
                    <a:pt x="377620" y="2557517"/>
                    <a:pt x="377620" y="2522042"/>
                  </a:cubicBezTo>
                  <a:lnTo>
                    <a:pt x="377620" y="2303477"/>
                  </a:lnTo>
                  <a:cubicBezTo>
                    <a:pt x="377620" y="2268002"/>
                    <a:pt x="348861" y="2239243"/>
                    <a:pt x="313386" y="2239243"/>
                  </a:cubicBezTo>
                  <a:close/>
                  <a:moveTo>
                    <a:pt x="3791715" y="1736074"/>
                  </a:moveTo>
                  <a:cubicBezTo>
                    <a:pt x="3756240" y="1736074"/>
                    <a:pt x="3727481" y="1764833"/>
                    <a:pt x="3727481" y="1800308"/>
                  </a:cubicBezTo>
                  <a:lnTo>
                    <a:pt x="3727481" y="2018873"/>
                  </a:lnTo>
                  <a:cubicBezTo>
                    <a:pt x="3727481" y="2054348"/>
                    <a:pt x="3756240" y="2083107"/>
                    <a:pt x="3791715" y="2083107"/>
                  </a:cubicBezTo>
                  <a:lnTo>
                    <a:pt x="3934345" y="2083107"/>
                  </a:lnTo>
                  <a:cubicBezTo>
                    <a:pt x="3969820" y="2083107"/>
                    <a:pt x="3998579" y="2054348"/>
                    <a:pt x="3998579" y="2018873"/>
                  </a:cubicBezTo>
                  <a:lnTo>
                    <a:pt x="3998579" y="1800308"/>
                  </a:lnTo>
                  <a:cubicBezTo>
                    <a:pt x="3998579" y="1764833"/>
                    <a:pt x="3969820" y="1736074"/>
                    <a:pt x="3934345" y="1736074"/>
                  </a:cubicBezTo>
                  <a:close/>
                  <a:moveTo>
                    <a:pt x="3462309" y="1736074"/>
                  </a:moveTo>
                  <a:cubicBezTo>
                    <a:pt x="3426834" y="1736074"/>
                    <a:pt x="3398075" y="1764833"/>
                    <a:pt x="3398075" y="1800308"/>
                  </a:cubicBezTo>
                  <a:lnTo>
                    <a:pt x="3398075" y="2018873"/>
                  </a:lnTo>
                  <a:cubicBezTo>
                    <a:pt x="3398075" y="2054348"/>
                    <a:pt x="3426834" y="2083107"/>
                    <a:pt x="3462309" y="2083107"/>
                  </a:cubicBezTo>
                  <a:lnTo>
                    <a:pt x="3604939" y="2083107"/>
                  </a:lnTo>
                  <a:cubicBezTo>
                    <a:pt x="3640414" y="2083107"/>
                    <a:pt x="3669173" y="2054348"/>
                    <a:pt x="3669173" y="2018873"/>
                  </a:cubicBezTo>
                  <a:lnTo>
                    <a:pt x="3669173" y="1800308"/>
                  </a:lnTo>
                  <a:cubicBezTo>
                    <a:pt x="3669173" y="1764833"/>
                    <a:pt x="3640414" y="1736074"/>
                    <a:pt x="3604939" y="1736074"/>
                  </a:cubicBezTo>
                  <a:close/>
                  <a:moveTo>
                    <a:pt x="3132904" y="1736074"/>
                  </a:moveTo>
                  <a:cubicBezTo>
                    <a:pt x="3097429" y="1736074"/>
                    <a:pt x="3068670" y="1764833"/>
                    <a:pt x="3068670" y="1800308"/>
                  </a:cubicBezTo>
                  <a:lnTo>
                    <a:pt x="3068670" y="2018873"/>
                  </a:lnTo>
                  <a:cubicBezTo>
                    <a:pt x="3068670" y="2054348"/>
                    <a:pt x="3097429" y="2083107"/>
                    <a:pt x="3132904" y="2083107"/>
                  </a:cubicBezTo>
                  <a:lnTo>
                    <a:pt x="3275534" y="2083107"/>
                  </a:lnTo>
                  <a:cubicBezTo>
                    <a:pt x="3311009" y="2083107"/>
                    <a:pt x="3339768" y="2054348"/>
                    <a:pt x="3339768" y="2018873"/>
                  </a:cubicBezTo>
                  <a:lnTo>
                    <a:pt x="3339768" y="1800308"/>
                  </a:lnTo>
                  <a:cubicBezTo>
                    <a:pt x="3339768" y="1764833"/>
                    <a:pt x="3311009" y="1736074"/>
                    <a:pt x="3275534" y="1736074"/>
                  </a:cubicBezTo>
                  <a:close/>
                  <a:moveTo>
                    <a:pt x="2803499" y="1736074"/>
                  </a:moveTo>
                  <a:cubicBezTo>
                    <a:pt x="2768024" y="1736074"/>
                    <a:pt x="2739265" y="1764833"/>
                    <a:pt x="2739265" y="1800308"/>
                  </a:cubicBezTo>
                  <a:lnTo>
                    <a:pt x="2739265" y="2018873"/>
                  </a:lnTo>
                  <a:cubicBezTo>
                    <a:pt x="2739265" y="2054348"/>
                    <a:pt x="2768024" y="2083107"/>
                    <a:pt x="2803499" y="2083107"/>
                  </a:cubicBezTo>
                  <a:lnTo>
                    <a:pt x="2946129" y="2083107"/>
                  </a:lnTo>
                  <a:cubicBezTo>
                    <a:pt x="2981604" y="2083107"/>
                    <a:pt x="3010363" y="2054348"/>
                    <a:pt x="3010363" y="2018873"/>
                  </a:cubicBezTo>
                  <a:lnTo>
                    <a:pt x="3010363" y="1800308"/>
                  </a:lnTo>
                  <a:cubicBezTo>
                    <a:pt x="3010363" y="1764833"/>
                    <a:pt x="2981604" y="1736074"/>
                    <a:pt x="2946129" y="1736074"/>
                  </a:cubicBezTo>
                  <a:close/>
                  <a:moveTo>
                    <a:pt x="2474094" y="1736074"/>
                  </a:moveTo>
                  <a:cubicBezTo>
                    <a:pt x="2438619" y="1736074"/>
                    <a:pt x="2409860" y="1764833"/>
                    <a:pt x="2409860" y="1800308"/>
                  </a:cubicBezTo>
                  <a:lnTo>
                    <a:pt x="2409860" y="2018873"/>
                  </a:lnTo>
                  <a:cubicBezTo>
                    <a:pt x="2409860" y="2054348"/>
                    <a:pt x="2438619" y="2083107"/>
                    <a:pt x="2474094" y="2083107"/>
                  </a:cubicBezTo>
                  <a:lnTo>
                    <a:pt x="2616724" y="2083107"/>
                  </a:lnTo>
                  <a:cubicBezTo>
                    <a:pt x="2652199" y="2083107"/>
                    <a:pt x="2680958" y="2054348"/>
                    <a:pt x="2680958" y="2018873"/>
                  </a:cubicBezTo>
                  <a:lnTo>
                    <a:pt x="2680958" y="1800308"/>
                  </a:lnTo>
                  <a:cubicBezTo>
                    <a:pt x="2680958" y="1764833"/>
                    <a:pt x="2652199" y="1736074"/>
                    <a:pt x="2616724" y="1736074"/>
                  </a:cubicBezTo>
                  <a:close/>
                  <a:moveTo>
                    <a:pt x="1488377" y="1736074"/>
                  </a:moveTo>
                  <a:cubicBezTo>
                    <a:pt x="1452902" y="1736074"/>
                    <a:pt x="1424143" y="1764833"/>
                    <a:pt x="1424143" y="1800308"/>
                  </a:cubicBezTo>
                  <a:lnTo>
                    <a:pt x="1424143" y="2018873"/>
                  </a:lnTo>
                  <a:cubicBezTo>
                    <a:pt x="1424143" y="2054348"/>
                    <a:pt x="1452902" y="2083107"/>
                    <a:pt x="1488377" y="2083107"/>
                  </a:cubicBezTo>
                  <a:lnTo>
                    <a:pt x="1631007" y="2083107"/>
                  </a:lnTo>
                  <a:cubicBezTo>
                    <a:pt x="1666482" y="2083107"/>
                    <a:pt x="1695241" y="2054348"/>
                    <a:pt x="1695241" y="2018873"/>
                  </a:cubicBezTo>
                  <a:lnTo>
                    <a:pt x="1695241" y="1800308"/>
                  </a:lnTo>
                  <a:cubicBezTo>
                    <a:pt x="1695241" y="1764833"/>
                    <a:pt x="1666482" y="1736074"/>
                    <a:pt x="1631007" y="1736074"/>
                  </a:cubicBezTo>
                  <a:close/>
                  <a:moveTo>
                    <a:pt x="1158971" y="1736074"/>
                  </a:moveTo>
                  <a:cubicBezTo>
                    <a:pt x="1123496" y="1736074"/>
                    <a:pt x="1094737" y="1764833"/>
                    <a:pt x="1094737" y="1800308"/>
                  </a:cubicBezTo>
                  <a:lnTo>
                    <a:pt x="1094737" y="2018873"/>
                  </a:lnTo>
                  <a:cubicBezTo>
                    <a:pt x="1094737" y="2054348"/>
                    <a:pt x="1123496" y="2083107"/>
                    <a:pt x="1158971" y="2083107"/>
                  </a:cubicBezTo>
                  <a:lnTo>
                    <a:pt x="1301601" y="2083107"/>
                  </a:lnTo>
                  <a:cubicBezTo>
                    <a:pt x="1337076" y="2083107"/>
                    <a:pt x="1365835" y="2054348"/>
                    <a:pt x="1365835" y="2018873"/>
                  </a:cubicBezTo>
                  <a:lnTo>
                    <a:pt x="1365835" y="1800308"/>
                  </a:lnTo>
                  <a:cubicBezTo>
                    <a:pt x="1365835" y="1764833"/>
                    <a:pt x="1337076" y="1736074"/>
                    <a:pt x="1301601" y="1736074"/>
                  </a:cubicBezTo>
                  <a:close/>
                  <a:moveTo>
                    <a:pt x="829566" y="1736074"/>
                  </a:moveTo>
                  <a:cubicBezTo>
                    <a:pt x="794091" y="1736074"/>
                    <a:pt x="765332" y="1764833"/>
                    <a:pt x="765332" y="1800308"/>
                  </a:cubicBezTo>
                  <a:lnTo>
                    <a:pt x="765332" y="2018873"/>
                  </a:lnTo>
                  <a:cubicBezTo>
                    <a:pt x="765332" y="2054348"/>
                    <a:pt x="794091" y="2083107"/>
                    <a:pt x="829566" y="2083107"/>
                  </a:cubicBezTo>
                  <a:lnTo>
                    <a:pt x="972196" y="2083107"/>
                  </a:lnTo>
                  <a:cubicBezTo>
                    <a:pt x="1007671" y="2083107"/>
                    <a:pt x="1036430" y="2054348"/>
                    <a:pt x="1036430" y="2018873"/>
                  </a:cubicBezTo>
                  <a:lnTo>
                    <a:pt x="1036430" y="1800308"/>
                  </a:lnTo>
                  <a:cubicBezTo>
                    <a:pt x="1036430" y="1764833"/>
                    <a:pt x="1007671" y="1736074"/>
                    <a:pt x="972196" y="1736074"/>
                  </a:cubicBezTo>
                  <a:close/>
                  <a:moveTo>
                    <a:pt x="500161" y="1736074"/>
                  </a:moveTo>
                  <a:cubicBezTo>
                    <a:pt x="464686" y="1736074"/>
                    <a:pt x="435927" y="1764833"/>
                    <a:pt x="435927" y="1800308"/>
                  </a:cubicBezTo>
                  <a:lnTo>
                    <a:pt x="435927" y="2018873"/>
                  </a:lnTo>
                  <a:cubicBezTo>
                    <a:pt x="435927" y="2054348"/>
                    <a:pt x="464686" y="2083107"/>
                    <a:pt x="500161" y="2083107"/>
                  </a:cubicBezTo>
                  <a:lnTo>
                    <a:pt x="642791" y="2083107"/>
                  </a:lnTo>
                  <a:cubicBezTo>
                    <a:pt x="678266" y="2083107"/>
                    <a:pt x="707025" y="2054348"/>
                    <a:pt x="707025" y="2018873"/>
                  </a:cubicBezTo>
                  <a:lnTo>
                    <a:pt x="707025" y="1800308"/>
                  </a:lnTo>
                  <a:cubicBezTo>
                    <a:pt x="707025" y="1764833"/>
                    <a:pt x="678266" y="1736074"/>
                    <a:pt x="642791" y="1736074"/>
                  </a:cubicBezTo>
                  <a:close/>
                  <a:moveTo>
                    <a:pt x="170756" y="1736074"/>
                  </a:moveTo>
                  <a:cubicBezTo>
                    <a:pt x="135281" y="1736074"/>
                    <a:pt x="106522" y="1764833"/>
                    <a:pt x="106522" y="1800308"/>
                  </a:cubicBezTo>
                  <a:lnTo>
                    <a:pt x="106522" y="2018873"/>
                  </a:lnTo>
                  <a:cubicBezTo>
                    <a:pt x="106522" y="2054348"/>
                    <a:pt x="135281" y="2083107"/>
                    <a:pt x="170756" y="2083107"/>
                  </a:cubicBezTo>
                  <a:lnTo>
                    <a:pt x="313386" y="2083107"/>
                  </a:lnTo>
                  <a:cubicBezTo>
                    <a:pt x="348861" y="2083107"/>
                    <a:pt x="377620" y="2054348"/>
                    <a:pt x="377620" y="2018873"/>
                  </a:cubicBezTo>
                  <a:lnTo>
                    <a:pt x="377620" y="1800308"/>
                  </a:lnTo>
                  <a:cubicBezTo>
                    <a:pt x="377620" y="1764833"/>
                    <a:pt x="348861" y="1736074"/>
                    <a:pt x="313386" y="1736074"/>
                  </a:cubicBezTo>
                  <a:close/>
                  <a:moveTo>
                    <a:pt x="3791715" y="1232905"/>
                  </a:moveTo>
                  <a:cubicBezTo>
                    <a:pt x="3756240" y="1232905"/>
                    <a:pt x="3727481" y="1261664"/>
                    <a:pt x="3727481" y="1297139"/>
                  </a:cubicBezTo>
                  <a:lnTo>
                    <a:pt x="3727481" y="1515704"/>
                  </a:lnTo>
                  <a:cubicBezTo>
                    <a:pt x="3727481" y="1551179"/>
                    <a:pt x="3756240" y="1579938"/>
                    <a:pt x="3791715" y="1579938"/>
                  </a:cubicBezTo>
                  <a:lnTo>
                    <a:pt x="3934345" y="1579938"/>
                  </a:lnTo>
                  <a:cubicBezTo>
                    <a:pt x="3969820" y="1579938"/>
                    <a:pt x="3998579" y="1551179"/>
                    <a:pt x="3998579" y="1515704"/>
                  </a:cubicBezTo>
                  <a:lnTo>
                    <a:pt x="3998579" y="1297139"/>
                  </a:lnTo>
                  <a:cubicBezTo>
                    <a:pt x="3998579" y="1261664"/>
                    <a:pt x="3969820" y="1232905"/>
                    <a:pt x="3934345" y="1232905"/>
                  </a:cubicBezTo>
                  <a:close/>
                  <a:moveTo>
                    <a:pt x="3462309" y="1232905"/>
                  </a:moveTo>
                  <a:cubicBezTo>
                    <a:pt x="3426834" y="1232905"/>
                    <a:pt x="3398075" y="1261664"/>
                    <a:pt x="3398075" y="1297139"/>
                  </a:cubicBezTo>
                  <a:lnTo>
                    <a:pt x="3398075" y="1515704"/>
                  </a:lnTo>
                  <a:cubicBezTo>
                    <a:pt x="3398075" y="1551179"/>
                    <a:pt x="3426834" y="1579938"/>
                    <a:pt x="3462309" y="1579938"/>
                  </a:cubicBezTo>
                  <a:lnTo>
                    <a:pt x="3604939" y="1579938"/>
                  </a:lnTo>
                  <a:cubicBezTo>
                    <a:pt x="3640414" y="1579938"/>
                    <a:pt x="3669173" y="1551179"/>
                    <a:pt x="3669173" y="1515704"/>
                  </a:cubicBezTo>
                  <a:lnTo>
                    <a:pt x="3669173" y="1297139"/>
                  </a:lnTo>
                  <a:cubicBezTo>
                    <a:pt x="3669173" y="1261664"/>
                    <a:pt x="3640414" y="1232905"/>
                    <a:pt x="3604939" y="1232905"/>
                  </a:cubicBezTo>
                  <a:close/>
                  <a:moveTo>
                    <a:pt x="3132904" y="1232905"/>
                  </a:moveTo>
                  <a:cubicBezTo>
                    <a:pt x="3097429" y="1232905"/>
                    <a:pt x="3068670" y="1261664"/>
                    <a:pt x="3068670" y="1297139"/>
                  </a:cubicBezTo>
                  <a:lnTo>
                    <a:pt x="3068670" y="1515704"/>
                  </a:lnTo>
                  <a:cubicBezTo>
                    <a:pt x="3068670" y="1551179"/>
                    <a:pt x="3097429" y="1579938"/>
                    <a:pt x="3132904" y="1579938"/>
                  </a:cubicBezTo>
                  <a:lnTo>
                    <a:pt x="3275534" y="1579938"/>
                  </a:lnTo>
                  <a:cubicBezTo>
                    <a:pt x="3311009" y="1579938"/>
                    <a:pt x="3339768" y="1551179"/>
                    <a:pt x="3339768" y="1515704"/>
                  </a:cubicBezTo>
                  <a:lnTo>
                    <a:pt x="3339768" y="1297139"/>
                  </a:lnTo>
                  <a:cubicBezTo>
                    <a:pt x="3339768" y="1261664"/>
                    <a:pt x="3311009" y="1232905"/>
                    <a:pt x="3275534" y="1232905"/>
                  </a:cubicBezTo>
                  <a:close/>
                  <a:moveTo>
                    <a:pt x="2803499" y="1232905"/>
                  </a:moveTo>
                  <a:cubicBezTo>
                    <a:pt x="2768024" y="1232905"/>
                    <a:pt x="2739265" y="1261664"/>
                    <a:pt x="2739265" y="1297139"/>
                  </a:cubicBezTo>
                  <a:lnTo>
                    <a:pt x="2739265" y="1515704"/>
                  </a:lnTo>
                  <a:cubicBezTo>
                    <a:pt x="2739265" y="1551179"/>
                    <a:pt x="2768024" y="1579938"/>
                    <a:pt x="2803499" y="1579938"/>
                  </a:cubicBezTo>
                  <a:lnTo>
                    <a:pt x="2946129" y="1579938"/>
                  </a:lnTo>
                  <a:cubicBezTo>
                    <a:pt x="2981604" y="1579938"/>
                    <a:pt x="3010363" y="1551179"/>
                    <a:pt x="3010363" y="1515704"/>
                  </a:cubicBezTo>
                  <a:lnTo>
                    <a:pt x="3010363" y="1297139"/>
                  </a:lnTo>
                  <a:cubicBezTo>
                    <a:pt x="3010363" y="1261664"/>
                    <a:pt x="2981604" y="1232905"/>
                    <a:pt x="2946129" y="1232905"/>
                  </a:cubicBezTo>
                  <a:close/>
                  <a:moveTo>
                    <a:pt x="2474094" y="1232905"/>
                  </a:moveTo>
                  <a:cubicBezTo>
                    <a:pt x="2438619" y="1232905"/>
                    <a:pt x="2409860" y="1261664"/>
                    <a:pt x="2409860" y="1297139"/>
                  </a:cubicBezTo>
                  <a:lnTo>
                    <a:pt x="2409860" y="1515704"/>
                  </a:lnTo>
                  <a:cubicBezTo>
                    <a:pt x="2409860" y="1551179"/>
                    <a:pt x="2438619" y="1579938"/>
                    <a:pt x="2474094" y="1579938"/>
                  </a:cubicBezTo>
                  <a:lnTo>
                    <a:pt x="2616724" y="1579938"/>
                  </a:lnTo>
                  <a:cubicBezTo>
                    <a:pt x="2652199" y="1579938"/>
                    <a:pt x="2680958" y="1551179"/>
                    <a:pt x="2680958" y="1515704"/>
                  </a:cubicBezTo>
                  <a:lnTo>
                    <a:pt x="2680958" y="1297139"/>
                  </a:lnTo>
                  <a:cubicBezTo>
                    <a:pt x="2680958" y="1261664"/>
                    <a:pt x="2652199" y="1232905"/>
                    <a:pt x="2616724" y="1232905"/>
                  </a:cubicBezTo>
                  <a:close/>
                  <a:moveTo>
                    <a:pt x="1488377" y="1232905"/>
                  </a:moveTo>
                  <a:cubicBezTo>
                    <a:pt x="1452902" y="1232905"/>
                    <a:pt x="1424143" y="1261664"/>
                    <a:pt x="1424143" y="1297139"/>
                  </a:cubicBezTo>
                  <a:lnTo>
                    <a:pt x="1424143" y="1515704"/>
                  </a:lnTo>
                  <a:cubicBezTo>
                    <a:pt x="1424143" y="1551179"/>
                    <a:pt x="1452902" y="1579938"/>
                    <a:pt x="1488377" y="1579938"/>
                  </a:cubicBezTo>
                  <a:lnTo>
                    <a:pt x="1631007" y="1579938"/>
                  </a:lnTo>
                  <a:cubicBezTo>
                    <a:pt x="1666482" y="1579938"/>
                    <a:pt x="1695241" y="1551179"/>
                    <a:pt x="1695241" y="1515704"/>
                  </a:cubicBezTo>
                  <a:lnTo>
                    <a:pt x="1695241" y="1297139"/>
                  </a:lnTo>
                  <a:cubicBezTo>
                    <a:pt x="1695241" y="1261664"/>
                    <a:pt x="1666482" y="1232905"/>
                    <a:pt x="1631007" y="1232905"/>
                  </a:cubicBezTo>
                  <a:close/>
                  <a:moveTo>
                    <a:pt x="1158971" y="1232905"/>
                  </a:moveTo>
                  <a:cubicBezTo>
                    <a:pt x="1123496" y="1232905"/>
                    <a:pt x="1094737" y="1261664"/>
                    <a:pt x="1094737" y="1297139"/>
                  </a:cubicBezTo>
                  <a:lnTo>
                    <a:pt x="1094737" y="1515704"/>
                  </a:lnTo>
                  <a:cubicBezTo>
                    <a:pt x="1094737" y="1551179"/>
                    <a:pt x="1123496" y="1579938"/>
                    <a:pt x="1158971" y="1579938"/>
                  </a:cubicBezTo>
                  <a:lnTo>
                    <a:pt x="1301601" y="1579938"/>
                  </a:lnTo>
                  <a:cubicBezTo>
                    <a:pt x="1337076" y="1579938"/>
                    <a:pt x="1365835" y="1551179"/>
                    <a:pt x="1365835" y="1515704"/>
                  </a:cubicBezTo>
                  <a:lnTo>
                    <a:pt x="1365835" y="1297139"/>
                  </a:lnTo>
                  <a:cubicBezTo>
                    <a:pt x="1365835" y="1261664"/>
                    <a:pt x="1337076" y="1232905"/>
                    <a:pt x="1301601" y="1232905"/>
                  </a:cubicBezTo>
                  <a:close/>
                  <a:moveTo>
                    <a:pt x="829566" y="1232905"/>
                  </a:moveTo>
                  <a:cubicBezTo>
                    <a:pt x="794091" y="1232905"/>
                    <a:pt x="765332" y="1261664"/>
                    <a:pt x="765332" y="1297139"/>
                  </a:cubicBezTo>
                  <a:lnTo>
                    <a:pt x="765332" y="1515704"/>
                  </a:lnTo>
                  <a:cubicBezTo>
                    <a:pt x="765332" y="1551179"/>
                    <a:pt x="794091" y="1579938"/>
                    <a:pt x="829566" y="1579938"/>
                  </a:cubicBezTo>
                  <a:lnTo>
                    <a:pt x="972196" y="1579938"/>
                  </a:lnTo>
                  <a:cubicBezTo>
                    <a:pt x="1007671" y="1579938"/>
                    <a:pt x="1036430" y="1551179"/>
                    <a:pt x="1036430" y="1515704"/>
                  </a:cubicBezTo>
                  <a:lnTo>
                    <a:pt x="1036430" y="1297139"/>
                  </a:lnTo>
                  <a:cubicBezTo>
                    <a:pt x="1036430" y="1261664"/>
                    <a:pt x="1007671" y="1232905"/>
                    <a:pt x="972196" y="1232905"/>
                  </a:cubicBezTo>
                  <a:close/>
                  <a:moveTo>
                    <a:pt x="500161" y="1232905"/>
                  </a:moveTo>
                  <a:cubicBezTo>
                    <a:pt x="464686" y="1232905"/>
                    <a:pt x="435927" y="1261664"/>
                    <a:pt x="435927" y="1297139"/>
                  </a:cubicBezTo>
                  <a:lnTo>
                    <a:pt x="435927" y="1515704"/>
                  </a:lnTo>
                  <a:cubicBezTo>
                    <a:pt x="435927" y="1551179"/>
                    <a:pt x="464686" y="1579938"/>
                    <a:pt x="500161" y="1579938"/>
                  </a:cubicBezTo>
                  <a:lnTo>
                    <a:pt x="642791" y="1579938"/>
                  </a:lnTo>
                  <a:cubicBezTo>
                    <a:pt x="678266" y="1579938"/>
                    <a:pt x="707025" y="1551179"/>
                    <a:pt x="707025" y="1515704"/>
                  </a:cubicBezTo>
                  <a:lnTo>
                    <a:pt x="707025" y="1297139"/>
                  </a:lnTo>
                  <a:cubicBezTo>
                    <a:pt x="707025" y="1261664"/>
                    <a:pt x="678266" y="1232905"/>
                    <a:pt x="642791" y="1232905"/>
                  </a:cubicBezTo>
                  <a:close/>
                  <a:moveTo>
                    <a:pt x="170756" y="1232905"/>
                  </a:moveTo>
                  <a:cubicBezTo>
                    <a:pt x="135281" y="1232905"/>
                    <a:pt x="106522" y="1261664"/>
                    <a:pt x="106522" y="1297139"/>
                  </a:cubicBezTo>
                  <a:lnTo>
                    <a:pt x="106522" y="1515704"/>
                  </a:lnTo>
                  <a:cubicBezTo>
                    <a:pt x="106522" y="1551179"/>
                    <a:pt x="135281" y="1579938"/>
                    <a:pt x="170756" y="1579938"/>
                  </a:cubicBezTo>
                  <a:lnTo>
                    <a:pt x="313386" y="1579938"/>
                  </a:lnTo>
                  <a:cubicBezTo>
                    <a:pt x="348861" y="1579938"/>
                    <a:pt x="377620" y="1551179"/>
                    <a:pt x="377620" y="1515704"/>
                  </a:cubicBezTo>
                  <a:lnTo>
                    <a:pt x="377620" y="1297139"/>
                  </a:lnTo>
                  <a:cubicBezTo>
                    <a:pt x="377620" y="1261664"/>
                    <a:pt x="348861" y="1232905"/>
                    <a:pt x="313386" y="1232905"/>
                  </a:cubicBezTo>
                  <a:close/>
                  <a:moveTo>
                    <a:pt x="3791715" y="729736"/>
                  </a:moveTo>
                  <a:cubicBezTo>
                    <a:pt x="3756240" y="729736"/>
                    <a:pt x="3727481" y="758495"/>
                    <a:pt x="3727481" y="793970"/>
                  </a:cubicBezTo>
                  <a:lnTo>
                    <a:pt x="3727481" y="1012535"/>
                  </a:lnTo>
                  <a:cubicBezTo>
                    <a:pt x="3727481" y="1048010"/>
                    <a:pt x="3756240" y="1076769"/>
                    <a:pt x="3791715" y="1076769"/>
                  </a:cubicBezTo>
                  <a:lnTo>
                    <a:pt x="3934345" y="1076769"/>
                  </a:lnTo>
                  <a:cubicBezTo>
                    <a:pt x="3969820" y="1076769"/>
                    <a:pt x="3998579" y="1048010"/>
                    <a:pt x="3998579" y="1012535"/>
                  </a:cubicBezTo>
                  <a:lnTo>
                    <a:pt x="3998579" y="793970"/>
                  </a:lnTo>
                  <a:cubicBezTo>
                    <a:pt x="3998579" y="758495"/>
                    <a:pt x="3969820" y="729736"/>
                    <a:pt x="3934345" y="729736"/>
                  </a:cubicBezTo>
                  <a:close/>
                  <a:moveTo>
                    <a:pt x="3462309" y="729736"/>
                  </a:moveTo>
                  <a:cubicBezTo>
                    <a:pt x="3426834" y="729736"/>
                    <a:pt x="3398075" y="758495"/>
                    <a:pt x="3398075" y="793970"/>
                  </a:cubicBezTo>
                  <a:lnTo>
                    <a:pt x="3398075" y="1012535"/>
                  </a:lnTo>
                  <a:cubicBezTo>
                    <a:pt x="3398075" y="1048010"/>
                    <a:pt x="3426834" y="1076769"/>
                    <a:pt x="3462309" y="1076769"/>
                  </a:cubicBezTo>
                  <a:lnTo>
                    <a:pt x="3604939" y="1076769"/>
                  </a:lnTo>
                  <a:cubicBezTo>
                    <a:pt x="3640414" y="1076769"/>
                    <a:pt x="3669173" y="1048010"/>
                    <a:pt x="3669173" y="1012535"/>
                  </a:cubicBezTo>
                  <a:lnTo>
                    <a:pt x="3669173" y="793970"/>
                  </a:lnTo>
                  <a:cubicBezTo>
                    <a:pt x="3669173" y="758495"/>
                    <a:pt x="3640414" y="729736"/>
                    <a:pt x="3604939" y="729736"/>
                  </a:cubicBezTo>
                  <a:close/>
                  <a:moveTo>
                    <a:pt x="3132904" y="729736"/>
                  </a:moveTo>
                  <a:cubicBezTo>
                    <a:pt x="3097429" y="729736"/>
                    <a:pt x="3068670" y="758495"/>
                    <a:pt x="3068670" y="793970"/>
                  </a:cubicBezTo>
                  <a:lnTo>
                    <a:pt x="3068670" y="1012535"/>
                  </a:lnTo>
                  <a:cubicBezTo>
                    <a:pt x="3068670" y="1048010"/>
                    <a:pt x="3097429" y="1076769"/>
                    <a:pt x="3132904" y="1076769"/>
                  </a:cubicBezTo>
                  <a:lnTo>
                    <a:pt x="3275534" y="1076769"/>
                  </a:lnTo>
                  <a:cubicBezTo>
                    <a:pt x="3311009" y="1076769"/>
                    <a:pt x="3339768" y="1048010"/>
                    <a:pt x="3339768" y="1012535"/>
                  </a:cubicBezTo>
                  <a:lnTo>
                    <a:pt x="3339768" y="793970"/>
                  </a:lnTo>
                  <a:cubicBezTo>
                    <a:pt x="3339768" y="758495"/>
                    <a:pt x="3311009" y="729736"/>
                    <a:pt x="3275534" y="729736"/>
                  </a:cubicBezTo>
                  <a:close/>
                  <a:moveTo>
                    <a:pt x="2803499" y="729736"/>
                  </a:moveTo>
                  <a:cubicBezTo>
                    <a:pt x="2768024" y="729736"/>
                    <a:pt x="2739265" y="758495"/>
                    <a:pt x="2739265" y="793970"/>
                  </a:cubicBezTo>
                  <a:lnTo>
                    <a:pt x="2739265" y="1012535"/>
                  </a:lnTo>
                  <a:cubicBezTo>
                    <a:pt x="2739265" y="1048010"/>
                    <a:pt x="2768024" y="1076769"/>
                    <a:pt x="2803499" y="1076769"/>
                  </a:cubicBezTo>
                  <a:lnTo>
                    <a:pt x="2946129" y="1076769"/>
                  </a:lnTo>
                  <a:cubicBezTo>
                    <a:pt x="2981604" y="1076769"/>
                    <a:pt x="3010363" y="1048010"/>
                    <a:pt x="3010363" y="1012535"/>
                  </a:cubicBezTo>
                  <a:lnTo>
                    <a:pt x="3010363" y="793970"/>
                  </a:lnTo>
                  <a:cubicBezTo>
                    <a:pt x="3010363" y="758495"/>
                    <a:pt x="2981604" y="729736"/>
                    <a:pt x="2946129" y="729736"/>
                  </a:cubicBezTo>
                  <a:close/>
                  <a:moveTo>
                    <a:pt x="2474094" y="729736"/>
                  </a:moveTo>
                  <a:cubicBezTo>
                    <a:pt x="2438619" y="729736"/>
                    <a:pt x="2409860" y="758495"/>
                    <a:pt x="2409860" y="793970"/>
                  </a:cubicBezTo>
                  <a:lnTo>
                    <a:pt x="2409860" y="1012535"/>
                  </a:lnTo>
                  <a:cubicBezTo>
                    <a:pt x="2409860" y="1048010"/>
                    <a:pt x="2438619" y="1076769"/>
                    <a:pt x="2474094" y="1076769"/>
                  </a:cubicBezTo>
                  <a:lnTo>
                    <a:pt x="2616724" y="1076769"/>
                  </a:lnTo>
                  <a:cubicBezTo>
                    <a:pt x="2652199" y="1076769"/>
                    <a:pt x="2680958" y="1048010"/>
                    <a:pt x="2680958" y="1012535"/>
                  </a:cubicBezTo>
                  <a:lnTo>
                    <a:pt x="2680958" y="793970"/>
                  </a:lnTo>
                  <a:cubicBezTo>
                    <a:pt x="2680958" y="758495"/>
                    <a:pt x="2652199" y="729736"/>
                    <a:pt x="2616724" y="729736"/>
                  </a:cubicBezTo>
                  <a:close/>
                  <a:moveTo>
                    <a:pt x="1488377" y="729736"/>
                  </a:moveTo>
                  <a:cubicBezTo>
                    <a:pt x="1452902" y="729736"/>
                    <a:pt x="1424143" y="758495"/>
                    <a:pt x="1424143" y="793970"/>
                  </a:cubicBezTo>
                  <a:lnTo>
                    <a:pt x="1424143" y="1012535"/>
                  </a:lnTo>
                  <a:cubicBezTo>
                    <a:pt x="1424143" y="1048010"/>
                    <a:pt x="1452902" y="1076769"/>
                    <a:pt x="1488377" y="1076769"/>
                  </a:cubicBezTo>
                  <a:lnTo>
                    <a:pt x="1631007" y="1076769"/>
                  </a:lnTo>
                  <a:cubicBezTo>
                    <a:pt x="1666482" y="1076769"/>
                    <a:pt x="1695241" y="1048010"/>
                    <a:pt x="1695241" y="1012535"/>
                  </a:cubicBezTo>
                  <a:lnTo>
                    <a:pt x="1695241" y="793970"/>
                  </a:lnTo>
                  <a:cubicBezTo>
                    <a:pt x="1695241" y="758495"/>
                    <a:pt x="1666482" y="729736"/>
                    <a:pt x="1631007" y="729736"/>
                  </a:cubicBezTo>
                  <a:close/>
                  <a:moveTo>
                    <a:pt x="1158971" y="729736"/>
                  </a:moveTo>
                  <a:cubicBezTo>
                    <a:pt x="1123496" y="729736"/>
                    <a:pt x="1094737" y="758495"/>
                    <a:pt x="1094737" y="793970"/>
                  </a:cubicBezTo>
                  <a:lnTo>
                    <a:pt x="1094737" y="1012535"/>
                  </a:lnTo>
                  <a:cubicBezTo>
                    <a:pt x="1094737" y="1048010"/>
                    <a:pt x="1123496" y="1076769"/>
                    <a:pt x="1158971" y="1076769"/>
                  </a:cubicBezTo>
                  <a:lnTo>
                    <a:pt x="1301601" y="1076769"/>
                  </a:lnTo>
                  <a:cubicBezTo>
                    <a:pt x="1337076" y="1076769"/>
                    <a:pt x="1365835" y="1048010"/>
                    <a:pt x="1365835" y="1012535"/>
                  </a:cubicBezTo>
                  <a:lnTo>
                    <a:pt x="1365835" y="793970"/>
                  </a:lnTo>
                  <a:cubicBezTo>
                    <a:pt x="1365835" y="758495"/>
                    <a:pt x="1337076" y="729736"/>
                    <a:pt x="1301601" y="729736"/>
                  </a:cubicBezTo>
                  <a:close/>
                  <a:moveTo>
                    <a:pt x="829566" y="729736"/>
                  </a:moveTo>
                  <a:cubicBezTo>
                    <a:pt x="794091" y="729736"/>
                    <a:pt x="765332" y="758495"/>
                    <a:pt x="765332" y="793970"/>
                  </a:cubicBezTo>
                  <a:lnTo>
                    <a:pt x="765332" y="1012535"/>
                  </a:lnTo>
                  <a:cubicBezTo>
                    <a:pt x="765332" y="1048010"/>
                    <a:pt x="794091" y="1076769"/>
                    <a:pt x="829566" y="1076769"/>
                  </a:cubicBezTo>
                  <a:lnTo>
                    <a:pt x="972196" y="1076769"/>
                  </a:lnTo>
                  <a:cubicBezTo>
                    <a:pt x="1007671" y="1076769"/>
                    <a:pt x="1036430" y="1048010"/>
                    <a:pt x="1036430" y="1012535"/>
                  </a:cubicBezTo>
                  <a:lnTo>
                    <a:pt x="1036430" y="793970"/>
                  </a:lnTo>
                  <a:cubicBezTo>
                    <a:pt x="1036430" y="758495"/>
                    <a:pt x="1007671" y="729736"/>
                    <a:pt x="972196" y="729736"/>
                  </a:cubicBezTo>
                  <a:close/>
                  <a:moveTo>
                    <a:pt x="500161" y="729736"/>
                  </a:moveTo>
                  <a:cubicBezTo>
                    <a:pt x="464686" y="729736"/>
                    <a:pt x="435927" y="758495"/>
                    <a:pt x="435927" y="793970"/>
                  </a:cubicBezTo>
                  <a:lnTo>
                    <a:pt x="435927" y="1012535"/>
                  </a:lnTo>
                  <a:cubicBezTo>
                    <a:pt x="435927" y="1048010"/>
                    <a:pt x="464686" y="1076769"/>
                    <a:pt x="500161" y="1076769"/>
                  </a:cubicBezTo>
                  <a:lnTo>
                    <a:pt x="642791" y="1076769"/>
                  </a:lnTo>
                  <a:cubicBezTo>
                    <a:pt x="678266" y="1076769"/>
                    <a:pt x="707025" y="1048010"/>
                    <a:pt x="707025" y="1012535"/>
                  </a:cubicBezTo>
                  <a:lnTo>
                    <a:pt x="707025" y="793970"/>
                  </a:lnTo>
                  <a:cubicBezTo>
                    <a:pt x="707025" y="758495"/>
                    <a:pt x="678266" y="729736"/>
                    <a:pt x="642791" y="729736"/>
                  </a:cubicBezTo>
                  <a:close/>
                  <a:moveTo>
                    <a:pt x="170756" y="729736"/>
                  </a:moveTo>
                  <a:cubicBezTo>
                    <a:pt x="135281" y="729736"/>
                    <a:pt x="106522" y="758495"/>
                    <a:pt x="106522" y="793970"/>
                  </a:cubicBezTo>
                  <a:lnTo>
                    <a:pt x="106522" y="1012535"/>
                  </a:lnTo>
                  <a:cubicBezTo>
                    <a:pt x="106522" y="1048010"/>
                    <a:pt x="135281" y="1076769"/>
                    <a:pt x="170756" y="1076769"/>
                  </a:cubicBezTo>
                  <a:lnTo>
                    <a:pt x="313386" y="1076769"/>
                  </a:lnTo>
                  <a:cubicBezTo>
                    <a:pt x="348861" y="1076769"/>
                    <a:pt x="377620" y="1048010"/>
                    <a:pt x="377620" y="1012535"/>
                  </a:cubicBezTo>
                  <a:lnTo>
                    <a:pt x="377620" y="793970"/>
                  </a:lnTo>
                  <a:cubicBezTo>
                    <a:pt x="377620" y="758495"/>
                    <a:pt x="348861" y="729736"/>
                    <a:pt x="313386" y="729736"/>
                  </a:cubicBezTo>
                  <a:close/>
                  <a:moveTo>
                    <a:pt x="3791715" y="226567"/>
                  </a:moveTo>
                  <a:cubicBezTo>
                    <a:pt x="3756240" y="226567"/>
                    <a:pt x="3727481" y="255326"/>
                    <a:pt x="3727481" y="290801"/>
                  </a:cubicBezTo>
                  <a:lnTo>
                    <a:pt x="3727481" y="509366"/>
                  </a:lnTo>
                  <a:cubicBezTo>
                    <a:pt x="3727481" y="544841"/>
                    <a:pt x="3756240" y="573600"/>
                    <a:pt x="3791715" y="573600"/>
                  </a:cubicBezTo>
                  <a:lnTo>
                    <a:pt x="3934345" y="573600"/>
                  </a:lnTo>
                  <a:cubicBezTo>
                    <a:pt x="3969820" y="573600"/>
                    <a:pt x="3998579" y="544841"/>
                    <a:pt x="3998579" y="509366"/>
                  </a:cubicBezTo>
                  <a:lnTo>
                    <a:pt x="3998579" y="290801"/>
                  </a:lnTo>
                  <a:cubicBezTo>
                    <a:pt x="3998579" y="255326"/>
                    <a:pt x="3969820" y="226567"/>
                    <a:pt x="3934345" y="226567"/>
                  </a:cubicBezTo>
                  <a:close/>
                  <a:moveTo>
                    <a:pt x="3462309" y="226567"/>
                  </a:moveTo>
                  <a:cubicBezTo>
                    <a:pt x="3426834" y="226567"/>
                    <a:pt x="3398075" y="255326"/>
                    <a:pt x="3398075" y="290801"/>
                  </a:cubicBezTo>
                  <a:lnTo>
                    <a:pt x="3398075" y="509366"/>
                  </a:lnTo>
                  <a:cubicBezTo>
                    <a:pt x="3398075" y="544841"/>
                    <a:pt x="3426834" y="573600"/>
                    <a:pt x="3462309" y="573600"/>
                  </a:cubicBezTo>
                  <a:lnTo>
                    <a:pt x="3604939" y="573600"/>
                  </a:lnTo>
                  <a:cubicBezTo>
                    <a:pt x="3640414" y="573600"/>
                    <a:pt x="3669173" y="544841"/>
                    <a:pt x="3669173" y="509366"/>
                  </a:cubicBezTo>
                  <a:lnTo>
                    <a:pt x="3669173" y="290801"/>
                  </a:lnTo>
                  <a:cubicBezTo>
                    <a:pt x="3669173" y="255326"/>
                    <a:pt x="3640414" y="226567"/>
                    <a:pt x="3604939" y="226567"/>
                  </a:cubicBezTo>
                  <a:close/>
                  <a:moveTo>
                    <a:pt x="3132904" y="226567"/>
                  </a:moveTo>
                  <a:cubicBezTo>
                    <a:pt x="3097429" y="226567"/>
                    <a:pt x="3068670" y="255326"/>
                    <a:pt x="3068670" y="290801"/>
                  </a:cubicBezTo>
                  <a:lnTo>
                    <a:pt x="3068670" y="509366"/>
                  </a:lnTo>
                  <a:cubicBezTo>
                    <a:pt x="3068670" y="544841"/>
                    <a:pt x="3097429" y="573600"/>
                    <a:pt x="3132904" y="573600"/>
                  </a:cubicBezTo>
                  <a:lnTo>
                    <a:pt x="3275534" y="573600"/>
                  </a:lnTo>
                  <a:cubicBezTo>
                    <a:pt x="3311009" y="573600"/>
                    <a:pt x="3339768" y="544841"/>
                    <a:pt x="3339768" y="509366"/>
                  </a:cubicBezTo>
                  <a:lnTo>
                    <a:pt x="3339768" y="290801"/>
                  </a:lnTo>
                  <a:cubicBezTo>
                    <a:pt x="3339768" y="255326"/>
                    <a:pt x="3311009" y="226567"/>
                    <a:pt x="3275534" y="226567"/>
                  </a:cubicBezTo>
                  <a:close/>
                  <a:moveTo>
                    <a:pt x="2803499" y="226567"/>
                  </a:moveTo>
                  <a:cubicBezTo>
                    <a:pt x="2768024" y="226567"/>
                    <a:pt x="2739265" y="255326"/>
                    <a:pt x="2739265" y="290801"/>
                  </a:cubicBezTo>
                  <a:lnTo>
                    <a:pt x="2739265" y="509366"/>
                  </a:lnTo>
                  <a:cubicBezTo>
                    <a:pt x="2739265" y="544841"/>
                    <a:pt x="2768024" y="573600"/>
                    <a:pt x="2803499" y="573600"/>
                  </a:cubicBezTo>
                  <a:lnTo>
                    <a:pt x="2946129" y="573600"/>
                  </a:lnTo>
                  <a:cubicBezTo>
                    <a:pt x="2981604" y="573600"/>
                    <a:pt x="3010363" y="544841"/>
                    <a:pt x="3010363" y="509366"/>
                  </a:cubicBezTo>
                  <a:lnTo>
                    <a:pt x="3010363" y="290801"/>
                  </a:lnTo>
                  <a:cubicBezTo>
                    <a:pt x="3010363" y="255326"/>
                    <a:pt x="2981604" y="226567"/>
                    <a:pt x="2946129" y="226567"/>
                  </a:cubicBezTo>
                  <a:close/>
                  <a:moveTo>
                    <a:pt x="2474094" y="226567"/>
                  </a:moveTo>
                  <a:cubicBezTo>
                    <a:pt x="2438619" y="226567"/>
                    <a:pt x="2409860" y="255326"/>
                    <a:pt x="2409860" y="290801"/>
                  </a:cubicBezTo>
                  <a:lnTo>
                    <a:pt x="2409860" y="509366"/>
                  </a:lnTo>
                  <a:cubicBezTo>
                    <a:pt x="2409860" y="544841"/>
                    <a:pt x="2438619" y="573600"/>
                    <a:pt x="2474094" y="573600"/>
                  </a:cubicBezTo>
                  <a:lnTo>
                    <a:pt x="2616724" y="573600"/>
                  </a:lnTo>
                  <a:cubicBezTo>
                    <a:pt x="2652199" y="573600"/>
                    <a:pt x="2680958" y="544841"/>
                    <a:pt x="2680958" y="509366"/>
                  </a:cubicBezTo>
                  <a:lnTo>
                    <a:pt x="2680958" y="290801"/>
                  </a:lnTo>
                  <a:cubicBezTo>
                    <a:pt x="2680958" y="255326"/>
                    <a:pt x="2652199" y="226567"/>
                    <a:pt x="2616724" y="226567"/>
                  </a:cubicBezTo>
                  <a:close/>
                  <a:moveTo>
                    <a:pt x="1488377" y="226567"/>
                  </a:moveTo>
                  <a:cubicBezTo>
                    <a:pt x="1452902" y="226567"/>
                    <a:pt x="1424143" y="255326"/>
                    <a:pt x="1424143" y="290801"/>
                  </a:cubicBezTo>
                  <a:lnTo>
                    <a:pt x="1424143" y="509366"/>
                  </a:lnTo>
                  <a:cubicBezTo>
                    <a:pt x="1424143" y="544841"/>
                    <a:pt x="1452902" y="573600"/>
                    <a:pt x="1488377" y="573600"/>
                  </a:cubicBezTo>
                  <a:lnTo>
                    <a:pt x="1631007" y="573600"/>
                  </a:lnTo>
                  <a:cubicBezTo>
                    <a:pt x="1666482" y="573600"/>
                    <a:pt x="1695241" y="544841"/>
                    <a:pt x="1695241" y="509366"/>
                  </a:cubicBezTo>
                  <a:lnTo>
                    <a:pt x="1695241" y="290801"/>
                  </a:lnTo>
                  <a:cubicBezTo>
                    <a:pt x="1695241" y="255326"/>
                    <a:pt x="1666482" y="226567"/>
                    <a:pt x="1631007" y="226567"/>
                  </a:cubicBezTo>
                  <a:close/>
                  <a:moveTo>
                    <a:pt x="1158971" y="226567"/>
                  </a:moveTo>
                  <a:cubicBezTo>
                    <a:pt x="1123496" y="226567"/>
                    <a:pt x="1094737" y="255326"/>
                    <a:pt x="1094737" y="290801"/>
                  </a:cubicBezTo>
                  <a:lnTo>
                    <a:pt x="1094737" y="509366"/>
                  </a:lnTo>
                  <a:cubicBezTo>
                    <a:pt x="1094737" y="544841"/>
                    <a:pt x="1123496" y="573600"/>
                    <a:pt x="1158971" y="573600"/>
                  </a:cubicBezTo>
                  <a:lnTo>
                    <a:pt x="1301601" y="573600"/>
                  </a:lnTo>
                  <a:cubicBezTo>
                    <a:pt x="1337076" y="573600"/>
                    <a:pt x="1365835" y="544841"/>
                    <a:pt x="1365835" y="509366"/>
                  </a:cubicBezTo>
                  <a:lnTo>
                    <a:pt x="1365835" y="290801"/>
                  </a:lnTo>
                  <a:cubicBezTo>
                    <a:pt x="1365835" y="255326"/>
                    <a:pt x="1337076" y="226567"/>
                    <a:pt x="1301601" y="226567"/>
                  </a:cubicBezTo>
                  <a:close/>
                  <a:moveTo>
                    <a:pt x="829566" y="226567"/>
                  </a:moveTo>
                  <a:cubicBezTo>
                    <a:pt x="794091" y="226567"/>
                    <a:pt x="765332" y="255326"/>
                    <a:pt x="765332" y="290801"/>
                  </a:cubicBezTo>
                  <a:lnTo>
                    <a:pt x="765332" y="509366"/>
                  </a:lnTo>
                  <a:cubicBezTo>
                    <a:pt x="765332" y="544841"/>
                    <a:pt x="794091" y="573600"/>
                    <a:pt x="829566" y="573600"/>
                  </a:cubicBezTo>
                  <a:lnTo>
                    <a:pt x="972196" y="573600"/>
                  </a:lnTo>
                  <a:cubicBezTo>
                    <a:pt x="1007671" y="573600"/>
                    <a:pt x="1036430" y="544841"/>
                    <a:pt x="1036430" y="509366"/>
                  </a:cubicBezTo>
                  <a:lnTo>
                    <a:pt x="1036430" y="290801"/>
                  </a:lnTo>
                  <a:cubicBezTo>
                    <a:pt x="1036430" y="255326"/>
                    <a:pt x="1007671" y="226567"/>
                    <a:pt x="972196" y="226567"/>
                  </a:cubicBezTo>
                  <a:close/>
                  <a:moveTo>
                    <a:pt x="500161" y="226567"/>
                  </a:moveTo>
                  <a:cubicBezTo>
                    <a:pt x="464686" y="226567"/>
                    <a:pt x="435927" y="255326"/>
                    <a:pt x="435927" y="290801"/>
                  </a:cubicBezTo>
                  <a:lnTo>
                    <a:pt x="435927" y="509366"/>
                  </a:lnTo>
                  <a:cubicBezTo>
                    <a:pt x="435927" y="544841"/>
                    <a:pt x="464686" y="573600"/>
                    <a:pt x="500161" y="573600"/>
                  </a:cubicBezTo>
                  <a:lnTo>
                    <a:pt x="642791" y="573600"/>
                  </a:lnTo>
                  <a:cubicBezTo>
                    <a:pt x="678266" y="573600"/>
                    <a:pt x="707025" y="544841"/>
                    <a:pt x="707025" y="509366"/>
                  </a:cubicBezTo>
                  <a:lnTo>
                    <a:pt x="707025" y="290801"/>
                  </a:lnTo>
                  <a:cubicBezTo>
                    <a:pt x="707025" y="255326"/>
                    <a:pt x="678266" y="226567"/>
                    <a:pt x="642791" y="226567"/>
                  </a:cubicBezTo>
                  <a:close/>
                  <a:moveTo>
                    <a:pt x="170756" y="226567"/>
                  </a:moveTo>
                  <a:cubicBezTo>
                    <a:pt x="135281" y="226567"/>
                    <a:pt x="106522" y="255326"/>
                    <a:pt x="106522" y="290801"/>
                  </a:cubicBezTo>
                  <a:lnTo>
                    <a:pt x="106522" y="509366"/>
                  </a:lnTo>
                  <a:cubicBezTo>
                    <a:pt x="106522" y="544841"/>
                    <a:pt x="135281" y="573600"/>
                    <a:pt x="170756" y="573600"/>
                  </a:cubicBezTo>
                  <a:lnTo>
                    <a:pt x="313386" y="573600"/>
                  </a:lnTo>
                  <a:cubicBezTo>
                    <a:pt x="348861" y="573600"/>
                    <a:pt x="377620" y="544841"/>
                    <a:pt x="377620" y="509366"/>
                  </a:cubicBezTo>
                  <a:lnTo>
                    <a:pt x="377620" y="290801"/>
                  </a:lnTo>
                  <a:cubicBezTo>
                    <a:pt x="377620" y="255326"/>
                    <a:pt x="348861" y="226567"/>
                    <a:pt x="313386" y="226567"/>
                  </a:cubicBezTo>
                  <a:close/>
                  <a:moveTo>
                    <a:pt x="130448" y="0"/>
                  </a:moveTo>
                  <a:lnTo>
                    <a:pt x="1671314" y="0"/>
                  </a:lnTo>
                  <a:cubicBezTo>
                    <a:pt x="1743358" y="0"/>
                    <a:pt x="1801762" y="58404"/>
                    <a:pt x="1801762" y="130448"/>
                  </a:cubicBezTo>
                  <a:lnTo>
                    <a:pt x="1801762" y="780108"/>
                  </a:lnTo>
                  <a:lnTo>
                    <a:pt x="2303338" y="780108"/>
                  </a:lnTo>
                  <a:lnTo>
                    <a:pt x="2303338" y="130448"/>
                  </a:lnTo>
                  <a:cubicBezTo>
                    <a:pt x="2303338" y="58404"/>
                    <a:pt x="2361742" y="0"/>
                    <a:pt x="2433786" y="0"/>
                  </a:cubicBezTo>
                  <a:lnTo>
                    <a:pt x="3974652" y="0"/>
                  </a:lnTo>
                  <a:cubicBezTo>
                    <a:pt x="4046696" y="0"/>
                    <a:pt x="4105100" y="58404"/>
                    <a:pt x="4105100" y="130448"/>
                  </a:cubicBezTo>
                  <a:lnTo>
                    <a:pt x="4105100" y="3396418"/>
                  </a:lnTo>
                  <a:lnTo>
                    <a:pt x="2303338" y="3396418"/>
                  </a:lnTo>
                  <a:lnTo>
                    <a:pt x="2303338" y="1245413"/>
                  </a:lnTo>
                  <a:lnTo>
                    <a:pt x="1801762" y="1245413"/>
                  </a:lnTo>
                  <a:lnTo>
                    <a:pt x="1801762" y="3396418"/>
                  </a:lnTo>
                  <a:lnTo>
                    <a:pt x="0" y="3396418"/>
                  </a:lnTo>
                  <a:lnTo>
                    <a:pt x="0" y="130448"/>
                  </a:lnTo>
                  <a:cubicBezTo>
                    <a:pt x="0" y="58404"/>
                    <a:pt x="58404" y="0"/>
                    <a:pt x="13044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xmlns="" id="{BBA1F4ED-4731-4260-9C07-1B92002563CC}"/>
                </a:ext>
              </a:extLst>
            </p:cNvPr>
            <p:cNvSpPr/>
            <p:nvPr/>
          </p:nvSpPr>
          <p:spPr>
            <a:xfrm>
              <a:off x="7713788" y="2355044"/>
              <a:ext cx="2500196" cy="944977"/>
            </a:xfrm>
            <a:custGeom>
              <a:avLst/>
              <a:gdLst>
                <a:gd name="connsiteX0" fmla="*/ 1239677 w 2500196"/>
                <a:gd name="connsiteY0" fmla="*/ 0 h 944977"/>
                <a:gd name="connsiteX1" fmla="*/ 2304979 w 2500196"/>
                <a:gd name="connsiteY1" fmla="*/ 684101 h 944977"/>
                <a:gd name="connsiteX2" fmla="*/ 2428142 w 2500196"/>
                <a:gd name="connsiteY2" fmla="*/ 684101 h 944977"/>
                <a:gd name="connsiteX3" fmla="*/ 2500196 w 2500196"/>
                <a:gd name="connsiteY3" fmla="*/ 756155 h 944977"/>
                <a:gd name="connsiteX4" fmla="*/ 2500196 w 2500196"/>
                <a:gd name="connsiteY4" fmla="*/ 872923 h 944977"/>
                <a:gd name="connsiteX5" fmla="*/ 2428142 w 2500196"/>
                <a:gd name="connsiteY5" fmla="*/ 944977 h 944977"/>
                <a:gd name="connsiteX6" fmla="*/ 72054 w 2500196"/>
                <a:gd name="connsiteY6" fmla="*/ 944977 h 944977"/>
                <a:gd name="connsiteX7" fmla="*/ 0 w 2500196"/>
                <a:gd name="connsiteY7" fmla="*/ 872923 h 944977"/>
                <a:gd name="connsiteX8" fmla="*/ 0 w 2500196"/>
                <a:gd name="connsiteY8" fmla="*/ 756155 h 944977"/>
                <a:gd name="connsiteX9" fmla="*/ 72054 w 2500196"/>
                <a:gd name="connsiteY9" fmla="*/ 684101 h 944977"/>
                <a:gd name="connsiteX10" fmla="*/ 174375 w 2500196"/>
                <a:gd name="connsiteY10" fmla="*/ 684101 h 944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00196" h="944977">
                  <a:moveTo>
                    <a:pt x="1239677" y="0"/>
                  </a:moveTo>
                  <a:lnTo>
                    <a:pt x="2304979" y="684101"/>
                  </a:lnTo>
                  <a:lnTo>
                    <a:pt x="2428142" y="684101"/>
                  </a:lnTo>
                  <a:cubicBezTo>
                    <a:pt x="2467936" y="684101"/>
                    <a:pt x="2500196" y="716361"/>
                    <a:pt x="2500196" y="756155"/>
                  </a:cubicBezTo>
                  <a:lnTo>
                    <a:pt x="2500196" y="872923"/>
                  </a:lnTo>
                  <a:cubicBezTo>
                    <a:pt x="2500196" y="912717"/>
                    <a:pt x="2467936" y="944977"/>
                    <a:pt x="2428142" y="944977"/>
                  </a:cubicBezTo>
                  <a:lnTo>
                    <a:pt x="72054" y="944977"/>
                  </a:lnTo>
                  <a:cubicBezTo>
                    <a:pt x="32260" y="944977"/>
                    <a:pt x="0" y="912717"/>
                    <a:pt x="0" y="872923"/>
                  </a:cubicBezTo>
                  <a:lnTo>
                    <a:pt x="0" y="756155"/>
                  </a:lnTo>
                  <a:cubicBezTo>
                    <a:pt x="0" y="716361"/>
                    <a:pt x="32260" y="684101"/>
                    <a:pt x="72054" y="684101"/>
                  </a:cubicBezTo>
                  <a:lnTo>
                    <a:pt x="174375" y="684101"/>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xmlns="" id="{262D0655-8A2A-45FC-A3EC-5965B0407509}"/>
                </a:ext>
              </a:extLst>
            </p:cNvPr>
            <p:cNvGrpSpPr/>
            <p:nvPr/>
          </p:nvGrpSpPr>
          <p:grpSpPr>
            <a:xfrm>
              <a:off x="7831150" y="3287908"/>
              <a:ext cx="2237667" cy="1405085"/>
              <a:chOff x="1755435" y="3992043"/>
              <a:chExt cx="2237667" cy="1446386"/>
            </a:xfrm>
          </p:grpSpPr>
          <p:sp>
            <p:nvSpPr>
              <p:cNvPr id="40" name="Rectangle 39">
                <a:extLst>
                  <a:ext uri="{FF2B5EF4-FFF2-40B4-BE49-F238E27FC236}">
                    <a16:creationId xmlns:a16="http://schemas.microsoft.com/office/drawing/2014/main" xmlns="" id="{BE31C64E-D679-4E27-AB49-21B8F3F25DB4}"/>
                  </a:ext>
                </a:extLst>
              </p:cNvPr>
              <p:cNvSpPr/>
              <p:nvPr/>
            </p:nvSpPr>
            <p:spPr>
              <a:xfrm>
                <a:off x="1755435" y="3992043"/>
                <a:ext cx="2237667" cy="1446386"/>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xmlns="" id="{48422C0B-0ABD-407B-A09F-AF8D7265EB3D}"/>
                  </a:ext>
                </a:extLst>
              </p:cNvPr>
              <p:cNvSpPr/>
              <p:nvPr/>
            </p:nvSpPr>
            <p:spPr>
              <a:xfrm>
                <a:off x="2191484" y="3992043"/>
                <a:ext cx="230232" cy="14463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xmlns="" id="{96E032B8-72A6-4A8A-8E1C-35F122F74196}"/>
                  </a:ext>
                </a:extLst>
              </p:cNvPr>
              <p:cNvSpPr/>
              <p:nvPr/>
            </p:nvSpPr>
            <p:spPr>
              <a:xfrm>
                <a:off x="1848584" y="3992043"/>
                <a:ext cx="230232" cy="14463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xmlns="" id="{05CDA354-0639-48C5-AA67-8DDF9948C2CA}"/>
                  </a:ext>
                </a:extLst>
              </p:cNvPr>
              <p:cNvSpPr/>
              <p:nvPr/>
            </p:nvSpPr>
            <p:spPr>
              <a:xfrm>
                <a:off x="3391515" y="3992043"/>
                <a:ext cx="230232" cy="14463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xmlns="" id="{74DFECDF-443F-47B2-B29A-F04535DA76C3}"/>
                  </a:ext>
                </a:extLst>
              </p:cNvPr>
              <p:cNvSpPr/>
              <p:nvPr/>
            </p:nvSpPr>
            <p:spPr>
              <a:xfrm>
                <a:off x="3717079" y="3992043"/>
                <a:ext cx="230232" cy="14463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Freeform: Shape 15">
              <a:extLst>
                <a:ext uri="{FF2B5EF4-FFF2-40B4-BE49-F238E27FC236}">
                  <a16:creationId xmlns:a16="http://schemas.microsoft.com/office/drawing/2014/main" xmlns="" id="{D34D1A25-D49B-401C-9FAA-289796F103E7}"/>
                </a:ext>
              </a:extLst>
            </p:cNvPr>
            <p:cNvSpPr/>
            <p:nvPr/>
          </p:nvSpPr>
          <p:spPr>
            <a:xfrm>
              <a:off x="8561289" y="3417737"/>
              <a:ext cx="803780" cy="409928"/>
            </a:xfrm>
            <a:custGeom>
              <a:avLst/>
              <a:gdLst>
                <a:gd name="connsiteX0" fmla="*/ 401890 w 803780"/>
                <a:gd name="connsiteY0" fmla="*/ 0 h 409928"/>
                <a:gd name="connsiteX1" fmla="*/ 546821 w 803780"/>
                <a:gd name="connsiteY1" fmla="*/ 60033 h 409928"/>
                <a:gd name="connsiteX2" fmla="*/ 553278 w 803780"/>
                <a:gd name="connsiteY2" fmla="*/ 69609 h 409928"/>
                <a:gd name="connsiteX3" fmla="*/ 674576 w 803780"/>
                <a:gd name="connsiteY3" fmla="*/ 69609 h 409928"/>
                <a:gd name="connsiteX4" fmla="*/ 803780 w 803780"/>
                <a:gd name="connsiteY4" fmla="*/ 198813 h 409928"/>
                <a:gd name="connsiteX5" fmla="*/ 803780 w 803780"/>
                <a:gd name="connsiteY5" fmla="*/ 201281 h 409928"/>
                <a:gd name="connsiteX6" fmla="*/ 674576 w 803780"/>
                <a:gd name="connsiteY6" fmla="*/ 330485 h 409928"/>
                <a:gd name="connsiteX7" fmla="*/ 559908 w 803780"/>
                <a:gd name="connsiteY7" fmla="*/ 330485 h 409928"/>
                <a:gd name="connsiteX8" fmla="*/ 546821 w 803780"/>
                <a:gd name="connsiteY8" fmla="*/ 349895 h 409928"/>
                <a:gd name="connsiteX9" fmla="*/ 401890 w 803780"/>
                <a:gd name="connsiteY9" fmla="*/ 409928 h 409928"/>
                <a:gd name="connsiteX10" fmla="*/ 256959 w 803780"/>
                <a:gd name="connsiteY10" fmla="*/ 349895 h 409928"/>
                <a:gd name="connsiteX11" fmla="*/ 243872 w 803780"/>
                <a:gd name="connsiteY11" fmla="*/ 330485 h 409928"/>
                <a:gd name="connsiteX12" fmla="*/ 129204 w 803780"/>
                <a:gd name="connsiteY12" fmla="*/ 330485 h 409928"/>
                <a:gd name="connsiteX13" fmla="*/ 0 w 803780"/>
                <a:gd name="connsiteY13" fmla="*/ 201281 h 409928"/>
                <a:gd name="connsiteX14" fmla="*/ 0 w 803780"/>
                <a:gd name="connsiteY14" fmla="*/ 198813 h 409928"/>
                <a:gd name="connsiteX15" fmla="*/ 129204 w 803780"/>
                <a:gd name="connsiteY15" fmla="*/ 69609 h 409928"/>
                <a:gd name="connsiteX16" fmla="*/ 250502 w 803780"/>
                <a:gd name="connsiteY16" fmla="*/ 69609 h 409928"/>
                <a:gd name="connsiteX17" fmla="*/ 256959 w 803780"/>
                <a:gd name="connsiteY17" fmla="*/ 60033 h 409928"/>
                <a:gd name="connsiteX18" fmla="*/ 401890 w 803780"/>
                <a:gd name="connsiteY18" fmla="*/ 0 h 40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3780" h="409928">
                  <a:moveTo>
                    <a:pt x="401890" y="0"/>
                  </a:moveTo>
                  <a:cubicBezTo>
                    <a:pt x="458489" y="0"/>
                    <a:pt x="509730" y="22941"/>
                    <a:pt x="546821" y="60033"/>
                  </a:cubicBezTo>
                  <a:lnTo>
                    <a:pt x="553278" y="69609"/>
                  </a:lnTo>
                  <a:lnTo>
                    <a:pt x="674576" y="69609"/>
                  </a:lnTo>
                  <a:cubicBezTo>
                    <a:pt x="745933" y="69609"/>
                    <a:pt x="803780" y="127456"/>
                    <a:pt x="803780" y="198813"/>
                  </a:cubicBezTo>
                  <a:lnTo>
                    <a:pt x="803780" y="201281"/>
                  </a:lnTo>
                  <a:cubicBezTo>
                    <a:pt x="803780" y="272638"/>
                    <a:pt x="745933" y="330485"/>
                    <a:pt x="674576" y="330485"/>
                  </a:cubicBezTo>
                  <a:lnTo>
                    <a:pt x="559908" y="330485"/>
                  </a:lnTo>
                  <a:lnTo>
                    <a:pt x="546821" y="349895"/>
                  </a:lnTo>
                  <a:cubicBezTo>
                    <a:pt x="509730" y="386987"/>
                    <a:pt x="458489" y="409928"/>
                    <a:pt x="401890" y="409928"/>
                  </a:cubicBezTo>
                  <a:cubicBezTo>
                    <a:pt x="345291" y="409928"/>
                    <a:pt x="294050" y="386987"/>
                    <a:pt x="256959" y="349895"/>
                  </a:cubicBezTo>
                  <a:lnTo>
                    <a:pt x="243872" y="330485"/>
                  </a:lnTo>
                  <a:lnTo>
                    <a:pt x="129204" y="330485"/>
                  </a:lnTo>
                  <a:cubicBezTo>
                    <a:pt x="57847" y="330485"/>
                    <a:pt x="0" y="272638"/>
                    <a:pt x="0" y="201281"/>
                  </a:cubicBezTo>
                  <a:lnTo>
                    <a:pt x="0" y="198813"/>
                  </a:lnTo>
                  <a:cubicBezTo>
                    <a:pt x="0" y="127456"/>
                    <a:pt x="57847" y="69609"/>
                    <a:pt x="129204" y="69609"/>
                  </a:cubicBezTo>
                  <a:lnTo>
                    <a:pt x="250502" y="69609"/>
                  </a:lnTo>
                  <a:lnTo>
                    <a:pt x="256959" y="60033"/>
                  </a:lnTo>
                  <a:cubicBezTo>
                    <a:pt x="294050" y="22941"/>
                    <a:pt x="345291" y="0"/>
                    <a:pt x="40189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5CEB9B7C-EF7A-4A6D-9E21-26173A0A8AA6}"/>
                </a:ext>
              </a:extLst>
            </p:cNvPr>
            <p:cNvSpPr/>
            <p:nvPr/>
          </p:nvSpPr>
          <p:spPr>
            <a:xfrm>
              <a:off x="8610436" y="3956166"/>
              <a:ext cx="365760" cy="7368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xmlns="" id="{A03AA3EB-1B89-43F8-9225-F5AEFC907A1C}"/>
                </a:ext>
              </a:extLst>
            </p:cNvPr>
            <p:cNvSpPr/>
            <p:nvPr/>
          </p:nvSpPr>
          <p:spPr>
            <a:xfrm>
              <a:off x="8984066" y="3956166"/>
              <a:ext cx="365760" cy="7368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xmlns="" id="{2A84943D-4A37-4F32-A1E9-09AC25D65D27}"/>
                </a:ext>
              </a:extLst>
            </p:cNvPr>
            <p:cNvSpPr/>
            <p:nvPr/>
          </p:nvSpPr>
          <p:spPr>
            <a:xfrm>
              <a:off x="6546326" y="4607522"/>
              <a:ext cx="4833704" cy="260876"/>
            </a:xfrm>
            <a:prstGeom prst="roundRect">
              <a:avLst>
                <a:gd name="adj" fmla="val 5000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xmlns="" id="{9EEFA247-4CE8-4728-A95D-BDA8FA336E1A}"/>
                </a:ext>
              </a:extLst>
            </p:cNvPr>
            <p:cNvSpPr/>
            <p:nvPr/>
          </p:nvSpPr>
          <p:spPr>
            <a:xfrm>
              <a:off x="6406185" y="4908822"/>
              <a:ext cx="5113986" cy="310307"/>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xmlns="" id="{CBB2D6D8-DF07-4452-9EB8-C8EEBE0F8355}"/>
                </a:ext>
              </a:extLst>
            </p:cNvPr>
            <p:cNvSpPr/>
            <p:nvPr/>
          </p:nvSpPr>
          <p:spPr>
            <a:xfrm>
              <a:off x="6508042" y="5190826"/>
              <a:ext cx="4910272" cy="167788"/>
            </a:xfrm>
            <a:prstGeom prst="roundRect">
              <a:avLst>
                <a:gd name="adj" fmla="val 50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xmlns="" id="{34716EED-228C-41E0-9789-B95F03E4BF01}"/>
                </a:ext>
              </a:extLst>
            </p:cNvPr>
            <p:cNvSpPr/>
            <p:nvPr/>
          </p:nvSpPr>
          <p:spPr>
            <a:xfrm>
              <a:off x="8758215" y="4973319"/>
              <a:ext cx="1522464" cy="65181"/>
            </a:xfrm>
            <a:custGeom>
              <a:avLst/>
              <a:gdLst>
                <a:gd name="connsiteX0" fmla="*/ 358480 w 717399"/>
                <a:gd name="connsiteY0" fmla="*/ 30495 h 30714"/>
                <a:gd name="connsiteX1" fmla="*/ 29398 w 717399"/>
                <a:gd name="connsiteY1" fmla="*/ 30495 h 30714"/>
                <a:gd name="connsiteX2" fmla="*/ 11847 w 717399"/>
                <a:gd name="connsiteY2" fmla="*/ 29617 h 30714"/>
                <a:gd name="connsiteX3" fmla="*/ 0 w 717399"/>
                <a:gd name="connsiteY3" fmla="*/ 14919 h 30714"/>
                <a:gd name="connsiteX4" fmla="*/ 11408 w 717399"/>
                <a:gd name="connsiteY4" fmla="*/ 1097 h 30714"/>
                <a:gd name="connsiteX5" fmla="*/ 25668 w 717399"/>
                <a:gd name="connsiteY5" fmla="*/ 0 h 30714"/>
                <a:gd name="connsiteX6" fmla="*/ 691512 w 717399"/>
                <a:gd name="connsiteY6" fmla="*/ 0 h 30714"/>
                <a:gd name="connsiteX7" fmla="*/ 704675 w 717399"/>
                <a:gd name="connsiteY7" fmla="*/ 878 h 30714"/>
                <a:gd name="connsiteX8" fmla="*/ 718058 w 717399"/>
                <a:gd name="connsiteY8" fmla="*/ 15796 h 30714"/>
                <a:gd name="connsiteX9" fmla="*/ 704894 w 717399"/>
                <a:gd name="connsiteY9" fmla="*/ 29837 h 30714"/>
                <a:gd name="connsiteX10" fmla="*/ 687343 w 717399"/>
                <a:gd name="connsiteY10" fmla="*/ 30714 h 30714"/>
                <a:gd name="connsiteX11" fmla="*/ 358480 w 717399"/>
                <a:gd name="connsiteY11" fmla="*/ 30495 h 3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17399" h="30714">
                  <a:moveTo>
                    <a:pt x="358480" y="30495"/>
                  </a:moveTo>
                  <a:cubicBezTo>
                    <a:pt x="248786" y="30495"/>
                    <a:pt x="139092" y="30495"/>
                    <a:pt x="29398" y="30495"/>
                  </a:cubicBezTo>
                  <a:cubicBezTo>
                    <a:pt x="23475" y="30495"/>
                    <a:pt x="17551" y="30495"/>
                    <a:pt x="11847" y="29617"/>
                  </a:cubicBezTo>
                  <a:cubicBezTo>
                    <a:pt x="3949" y="28301"/>
                    <a:pt x="0" y="23036"/>
                    <a:pt x="0" y="14919"/>
                  </a:cubicBezTo>
                  <a:cubicBezTo>
                    <a:pt x="219" y="7240"/>
                    <a:pt x="4168" y="2413"/>
                    <a:pt x="11408" y="1097"/>
                  </a:cubicBezTo>
                  <a:cubicBezTo>
                    <a:pt x="16015" y="219"/>
                    <a:pt x="20842" y="0"/>
                    <a:pt x="25668" y="0"/>
                  </a:cubicBezTo>
                  <a:cubicBezTo>
                    <a:pt x="247689" y="0"/>
                    <a:pt x="469491" y="0"/>
                    <a:pt x="691512" y="0"/>
                  </a:cubicBezTo>
                  <a:cubicBezTo>
                    <a:pt x="695899" y="0"/>
                    <a:pt x="700287" y="0"/>
                    <a:pt x="704675" y="878"/>
                  </a:cubicBezTo>
                  <a:cubicBezTo>
                    <a:pt x="712573" y="2413"/>
                    <a:pt x="718277" y="7020"/>
                    <a:pt x="718058" y="15796"/>
                  </a:cubicBezTo>
                  <a:cubicBezTo>
                    <a:pt x="717838" y="23913"/>
                    <a:pt x="712573" y="28520"/>
                    <a:pt x="704894" y="29837"/>
                  </a:cubicBezTo>
                  <a:cubicBezTo>
                    <a:pt x="699190" y="30714"/>
                    <a:pt x="693267" y="30714"/>
                    <a:pt x="687343" y="30714"/>
                  </a:cubicBezTo>
                  <a:cubicBezTo>
                    <a:pt x="577869" y="30495"/>
                    <a:pt x="468174" y="30495"/>
                    <a:pt x="358480" y="30495"/>
                  </a:cubicBezTo>
                  <a:close/>
                </a:path>
              </a:pathLst>
            </a:custGeom>
            <a:solidFill>
              <a:schemeClr val="accent2">
                <a:lumMod val="60000"/>
                <a:lumOff val="40000"/>
              </a:schemeClr>
            </a:solidFill>
            <a:ln w="2188"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xmlns="" id="{D365B822-FD1C-4D87-B5B9-3A86C6D471A8}"/>
                </a:ext>
              </a:extLst>
            </p:cNvPr>
            <p:cNvSpPr/>
            <p:nvPr/>
          </p:nvSpPr>
          <p:spPr>
            <a:xfrm>
              <a:off x="7563013" y="5087921"/>
              <a:ext cx="1280361" cy="65181"/>
            </a:xfrm>
            <a:custGeom>
              <a:avLst/>
              <a:gdLst>
                <a:gd name="connsiteX0" fmla="*/ 303435 w 603317"/>
                <a:gd name="connsiteY0" fmla="*/ 35 h 30714"/>
                <a:gd name="connsiteX1" fmla="*/ 573063 w 603317"/>
                <a:gd name="connsiteY1" fmla="*/ 35 h 30714"/>
                <a:gd name="connsiteX2" fmla="*/ 588420 w 603317"/>
                <a:gd name="connsiteY2" fmla="*/ 474 h 30714"/>
                <a:gd name="connsiteX3" fmla="*/ 605093 w 603317"/>
                <a:gd name="connsiteY3" fmla="*/ 15612 h 30714"/>
                <a:gd name="connsiteX4" fmla="*/ 587981 w 603317"/>
                <a:gd name="connsiteY4" fmla="*/ 30530 h 30714"/>
                <a:gd name="connsiteX5" fmla="*/ 579206 w 603317"/>
                <a:gd name="connsiteY5" fmla="*/ 30749 h 30714"/>
                <a:gd name="connsiteX6" fmla="*/ 26567 w 603317"/>
                <a:gd name="connsiteY6" fmla="*/ 30749 h 30714"/>
                <a:gd name="connsiteX7" fmla="*/ 14500 w 603317"/>
                <a:gd name="connsiteY7" fmla="*/ 30091 h 30714"/>
                <a:gd name="connsiteX8" fmla="*/ 21 w 603317"/>
                <a:gd name="connsiteY8" fmla="*/ 15173 h 30714"/>
                <a:gd name="connsiteX9" fmla="*/ 14939 w 603317"/>
                <a:gd name="connsiteY9" fmla="*/ 693 h 30714"/>
                <a:gd name="connsiteX10" fmla="*/ 30296 w 603317"/>
                <a:gd name="connsiteY10" fmla="*/ 254 h 30714"/>
                <a:gd name="connsiteX11" fmla="*/ 303435 w 603317"/>
                <a:gd name="connsiteY11" fmla="*/ 35 h 3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3317" h="30714">
                  <a:moveTo>
                    <a:pt x="303435" y="35"/>
                  </a:moveTo>
                  <a:cubicBezTo>
                    <a:pt x="393384" y="35"/>
                    <a:pt x="483333" y="35"/>
                    <a:pt x="573063" y="35"/>
                  </a:cubicBezTo>
                  <a:cubicBezTo>
                    <a:pt x="578109" y="35"/>
                    <a:pt x="583374" y="-184"/>
                    <a:pt x="588420" y="474"/>
                  </a:cubicBezTo>
                  <a:cubicBezTo>
                    <a:pt x="599170" y="1351"/>
                    <a:pt x="605532" y="7275"/>
                    <a:pt x="605093" y="15612"/>
                  </a:cubicBezTo>
                  <a:cubicBezTo>
                    <a:pt x="604435" y="26142"/>
                    <a:pt x="597195" y="29652"/>
                    <a:pt x="587981" y="30530"/>
                  </a:cubicBezTo>
                  <a:cubicBezTo>
                    <a:pt x="585129" y="30749"/>
                    <a:pt x="582058" y="30749"/>
                    <a:pt x="579206" y="30749"/>
                  </a:cubicBezTo>
                  <a:cubicBezTo>
                    <a:pt x="394920" y="30749"/>
                    <a:pt x="210853" y="30749"/>
                    <a:pt x="26567" y="30749"/>
                  </a:cubicBezTo>
                  <a:cubicBezTo>
                    <a:pt x="22618" y="30749"/>
                    <a:pt x="18449" y="30749"/>
                    <a:pt x="14500" y="30091"/>
                  </a:cubicBezTo>
                  <a:cubicBezTo>
                    <a:pt x="6164" y="28556"/>
                    <a:pt x="-418" y="24387"/>
                    <a:pt x="21" y="15173"/>
                  </a:cubicBezTo>
                  <a:cubicBezTo>
                    <a:pt x="240" y="6178"/>
                    <a:pt x="6602" y="1571"/>
                    <a:pt x="14939" y="693"/>
                  </a:cubicBezTo>
                  <a:cubicBezTo>
                    <a:pt x="19985" y="35"/>
                    <a:pt x="25250" y="254"/>
                    <a:pt x="30296" y="254"/>
                  </a:cubicBezTo>
                  <a:cubicBezTo>
                    <a:pt x="121342" y="35"/>
                    <a:pt x="212389" y="35"/>
                    <a:pt x="303435" y="35"/>
                  </a:cubicBezTo>
                  <a:close/>
                </a:path>
              </a:pathLst>
            </a:custGeom>
            <a:solidFill>
              <a:schemeClr val="accent2">
                <a:lumMod val="60000"/>
                <a:lumOff val="40000"/>
              </a:schemeClr>
            </a:solidFill>
            <a:ln w="2188" cap="flat">
              <a:noFill/>
              <a:prstDash val="solid"/>
              <a:miter/>
            </a:ln>
          </p:spPr>
          <p:txBody>
            <a:bodyPr rtlCol="0" anchor="ctr"/>
            <a:lstStyle/>
            <a:p>
              <a:endParaRPr lang="en-US"/>
            </a:p>
          </p:txBody>
        </p:sp>
        <p:sp>
          <p:nvSpPr>
            <p:cNvPr id="24" name="Rectangle: Rounded Corners 23">
              <a:extLst>
                <a:ext uri="{FF2B5EF4-FFF2-40B4-BE49-F238E27FC236}">
                  <a16:creationId xmlns:a16="http://schemas.microsoft.com/office/drawing/2014/main" xmlns="" id="{8B9563C7-8517-4D79-8473-AE6EF3BA3AB8}"/>
                </a:ext>
              </a:extLst>
            </p:cNvPr>
            <p:cNvSpPr/>
            <p:nvPr/>
          </p:nvSpPr>
          <p:spPr>
            <a:xfrm>
              <a:off x="7727988" y="4610219"/>
              <a:ext cx="2497021" cy="260876"/>
            </a:xfrm>
            <a:prstGeom prst="roundRect">
              <a:avLst>
                <a:gd name="adj" fmla="val 3232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Rounded Corners 24">
              <a:extLst>
                <a:ext uri="{FF2B5EF4-FFF2-40B4-BE49-F238E27FC236}">
                  <a16:creationId xmlns:a16="http://schemas.microsoft.com/office/drawing/2014/main" xmlns="" id="{F966E1C8-6B3C-4976-B0D0-14653A57212E}"/>
                </a:ext>
              </a:extLst>
            </p:cNvPr>
            <p:cNvSpPr/>
            <p:nvPr/>
          </p:nvSpPr>
          <p:spPr>
            <a:xfrm>
              <a:off x="6508042" y="4752525"/>
              <a:ext cx="4910272" cy="167788"/>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xmlns="" id="{4CF08B45-DBA0-4FEB-9339-7C5B1E0B7B63}"/>
                </a:ext>
              </a:extLst>
            </p:cNvPr>
            <p:cNvGrpSpPr/>
            <p:nvPr/>
          </p:nvGrpSpPr>
          <p:grpSpPr>
            <a:xfrm>
              <a:off x="6070836" y="3054945"/>
              <a:ext cx="1367087" cy="1953939"/>
              <a:chOff x="-4879" y="3800380"/>
              <a:chExt cx="1367087" cy="1953939"/>
            </a:xfrm>
          </p:grpSpPr>
          <p:sp>
            <p:nvSpPr>
              <p:cNvPr id="36" name="Rectangle: Rounded Corners 35">
                <a:extLst>
                  <a:ext uri="{FF2B5EF4-FFF2-40B4-BE49-F238E27FC236}">
                    <a16:creationId xmlns:a16="http://schemas.microsoft.com/office/drawing/2014/main" xmlns="" id="{CC5D182D-B254-4D19-A596-55C694DAB957}"/>
                  </a:ext>
                </a:extLst>
              </p:cNvPr>
              <p:cNvSpPr/>
              <p:nvPr/>
            </p:nvSpPr>
            <p:spPr>
              <a:xfrm>
                <a:off x="117450" y="3800380"/>
                <a:ext cx="1061621" cy="838146"/>
              </a:xfrm>
              <a:prstGeom prst="roundRect">
                <a:avLst>
                  <a:gd name="adj" fmla="val 3507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Rounded Corners 36">
                <a:extLst>
                  <a:ext uri="{FF2B5EF4-FFF2-40B4-BE49-F238E27FC236}">
                    <a16:creationId xmlns:a16="http://schemas.microsoft.com/office/drawing/2014/main" xmlns="" id="{3907CB07-E15E-4A36-8B4D-843460F222CD}"/>
                  </a:ext>
                </a:extLst>
              </p:cNvPr>
              <p:cNvSpPr/>
              <p:nvPr/>
            </p:nvSpPr>
            <p:spPr>
              <a:xfrm>
                <a:off x="-4879" y="4136020"/>
                <a:ext cx="1061621" cy="838146"/>
              </a:xfrm>
              <a:prstGeom prst="roundRect">
                <a:avLst>
                  <a:gd name="adj" fmla="val 35077"/>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Rounded Corners 37">
                <a:extLst>
                  <a:ext uri="{FF2B5EF4-FFF2-40B4-BE49-F238E27FC236}">
                    <a16:creationId xmlns:a16="http://schemas.microsoft.com/office/drawing/2014/main" xmlns="" id="{D7E6E934-BEF4-41DC-A2B7-4C7973E16305}"/>
                  </a:ext>
                </a:extLst>
              </p:cNvPr>
              <p:cNvSpPr/>
              <p:nvPr/>
            </p:nvSpPr>
            <p:spPr>
              <a:xfrm>
                <a:off x="300587" y="4033344"/>
                <a:ext cx="1061621" cy="838146"/>
              </a:xfrm>
              <a:prstGeom prst="roundRect">
                <a:avLst>
                  <a:gd name="adj" fmla="val 35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Rounded Corners 38">
                <a:extLst>
                  <a:ext uri="{FF2B5EF4-FFF2-40B4-BE49-F238E27FC236}">
                    <a16:creationId xmlns:a16="http://schemas.microsoft.com/office/drawing/2014/main" xmlns="" id="{201D9982-9551-47EE-881F-151A4741EA02}"/>
                  </a:ext>
                </a:extLst>
              </p:cNvPr>
              <p:cNvSpPr/>
              <p:nvPr/>
            </p:nvSpPr>
            <p:spPr>
              <a:xfrm>
                <a:off x="651803" y="4916173"/>
                <a:ext cx="95825" cy="838146"/>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 name="Group 26">
              <a:extLst>
                <a:ext uri="{FF2B5EF4-FFF2-40B4-BE49-F238E27FC236}">
                  <a16:creationId xmlns:a16="http://schemas.microsoft.com/office/drawing/2014/main" xmlns="" id="{959F4F64-A038-4BD4-AF3A-5815960D2BBD}"/>
                </a:ext>
              </a:extLst>
            </p:cNvPr>
            <p:cNvGrpSpPr/>
            <p:nvPr/>
          </p:nvGrpSpPr>
          <p:grpSpPr>
            <a:xfrm>
              <a:off x="10439760" y="3058780"/>
              <a:ext cx="1367087" cy="1953939"/>
              <a:chOff x="-4879" y="3800380"/>
              <a:chExt cx="1367087" cy="1953939"/>
            </a:xfrm>
          </p:grpSpPr>
          <p:sp>
            <p:nvSpPr>
              <p:cNvPr id="32" name="Rectangle: Rounded Corners 31">
                <a:extLst>
                  <a:ext uri="{FF2B5EF4-FFF2-40B4-BE49-F238E27FC236}">
                    <a16:creationId xmlns:a16="http://schemas.microsoft.com/office/drawing/2014/main" xmlns="" id="{60ED580E-337E-4F49-A2AA-A559ADA45867}"/>
                  </a:ext>
                </a:extLst>
              </p:cNvPr>
              <p:cNvSpPr/>
              <p:nvPr/>
            </p:nvSpPr>
            <p:spPr>
              <a:xfrm>
                <a:off x="117450" y="3800380"/>
                <a:ext cx="1061621" cy="838146"/>
              </a:xfrm>
              <a:prstGeom prst="roundRect">
                <a:avLst>
                  <a:gd name="adj" fmla="val 3507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Rounded Corners 32">
                <a:extLst>
                  <a:ext uri="{FF2B5EF4-FFF2-40B4-BE49-F238E27FC236}">
                    <a16:creationId xmlns:a16="http://schemas.microsoft.com/office/drawing/2014/main" xmlns="" id="{1AA21372-043D-4008-9647-69630251E858}"/>
                  </a:ext>
                </a:extLst>
              </p:cNvPr>
              <p:cNvSpPr/>
              <p:nvPr/>
            </p:nvSpPr>
            <p:spPr>
              <a:xfrm>
                <a:off x="-4879" y="4136020"/>
                <a:ext cx="1061621" cy="838146"/>
              </a:xfrm>
              <a:prstGeom prst="roundRect">
                <a:avLst>
                  <a:gd name="adj" fmla="val 35077"/>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Rounded Corners 33">
                <a:extLst>
                  <a:ext uri="{FF2B5EF4-FFF2-40B4-BE49-F238E27FC236}">
                    <a16:creationId xmlns:a16="http://schemas.microsoft.com/office/drawing/2014/main" xmlns="" id="{9E43E620-827F-4B8D-98B8-AE5922AF0385}"/>
                  </a:ext>
                </a:extLst>
              </p:cNvPr>
              <p:cNvSpPr/>
              <p:nvPr/>
            </p:nvSpPr>
            <p:spPr>
              <a:xfrm>
                <a:off x="300587" y="4033344"/>
                <a:ext cx="1061621" cy="838146"/>
              </a:xfrm>
              <a:prstGeom prst="roundRect">
                <a:avLst>
                  <a:gd name="adj" fmla="val 35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Rounded Corners 34">
                <a:extLst>
                  <a:ext uri="{FF2B5EF4-FFF2-40B4-BE49-F238E27FC236}">
                    <a16:creationId xmlns:a16="http://schemas.microsoft.com/office/drawing/2014/main" xmlns="" id="{338F66A5-D1D0-442B-85EA-93E9FBDDF230}"/>
                  </a:ext>
                </a:extLst>
              </p:cNvPr>
              <p:cNvSpPr/>
              <p:nvPr/>
            </p:nvSpPr>
            <p:spPr>
              <a:xfrm>
                <a:off x="651803" y="4916173"/>
                <a:ext cx="95825" cy="838146"/>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8" name="Rectangle: Rounded Corners 27">
              <a:extLst>
                <a:ext uri="{FF2B5EF4-FFF2-40B4-BE49-F238E27FC236}">
                  <a16:creationId xmlns:a16="http://schemas.microsoft.com/office/drawing/2014/main" xmlns="" id="{4E3D082F-BA80-43CA-BC02-28E07DDF636D}"/>
                </a:ext>
              </a:extLst>
            </p:cNvPr>
            <p:cNvSpPr/>
            <p:nvPr/>
          </p:nvSpPr>
          <p:spPr>
            <a:xfrm>
              <a:off x="6942573" y="4329944"/>
              <a:ext cx="238303" cy="314314"/>
            </a:xfrm>
            <a:prstGeom prst="roundRect">
              <a:avLst>
                <a:gd name="adj" fmla="val 36451"/>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xmlns="" id="{C6349AFF-5542-495D-8AB1-E0C0C91520AE}"/>
                </a:ext>
              </a:extLst>
            </p:cNvPr>
            <p:cNvSpPr>
              <a:spLocks noChangeAspect="1"/>
            </p:cNvSpPr>
            <p:nvPr/>
          </p:nvSpPr>
          <p:spPr>
            <a:xfrm>
              <a:off x="7200338" y="4404513"/>
              <a:ext cx="525959" cy="274320"/>
            </a:xfrm>
            <a:custGeom>
              <a:avLst/>
              <a:gdLst>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87334 w 2223628"/>
                <a:gd name="connsiteY60" fmla="*/ 759133 h 1159759"/>
                <a:gd name="connsiteX61" fmla="*/ 44793 w 2223628"/>
                <a:gd name="connsiteY61" fmla="*/ 1077115 h 1159759"/>
                <a:gd name="connsiteX62" fmla="*/ 22057 w 2223628"/>
                <a:gd name="connsiteY62" fmla="*/ 1159759 h 1159759"/>
                <a:gd name="connsiteX63" fmla="*/ 0 w 2223628"/>
                <a:gd name="connsiteY63" fmla="*/ 557599 h 1159759"/>
                <a:gd name="connsiteX64" fmla="*/ 111960 w 2223628"/>
                <a:gd name="connsiteY64" fmla="*/ 315750 h 1159759"/>
                <a:gd name="connsiteX65" fmla="*/ 147787 w 2223628"/>
                <a:gd name="connsiteY65" fmla="*/ 123161 h 1159759"/>
                <a:gd name="connsiteX66" fmla="*/ 270957 w 2223628"/>
                <a:gd name="connsiteY66"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73046 w 2223628"/>
                <a:gd name="connsiteY60" fmla="*/ 832952 h 1159759"/>
                <a:gd name="connsiteX61" fmla="*/ 44793 w 2223628"/>
                <a:gd name="connsiteY61" fmla="*/ 1077115 h 1159759"/>
                <a:gd name="connsiteX62" fmla="*/ 22057 w 2223628"/>
                <a:gd name="connsiteY62" fmla="*/ 1159759 h 1159759"/>
                <a:gd name="connsiteX63" fmla="*/ 0 w 2223628"/>
                <a:gd name="connsiteY63" fmla="*/ 557599 h 1159759"/>
                <a:gd name="connsiteX64" fmla="*/ 111960 w 2223628"/>
                <a:gd name="connsiteY64" fmla="*/ 315750 h 1159759"/>
                <a:gd name="connsiteX65" fmla="*/ 147787 w 2223628"/>
                <a:gd name="connsiteY65" fmla="*/ 123161 h 1159759"/>
                <a:gd name="connsiteX66" fmla="*/ 270957 w 2223628"/>
                <a:gd name="connsiteY66"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99293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44793 w 2223628"/>
                <a:gd name="connsiteY60" fmla="*/ 1077115 h 1159759"/>
                <a:gd name="connsiteX61" fmla="*/ 22057 w 2223628"/>
                <a:gd name="connsiteY61" fmla="*/ 1159759 h 1159759"/>
                <a:gd name="connsiteX62" fmla="*/ 0 w 2223628"/>
                <a:gd name="connsiteY62" fmla="*/ 557599 h 1159759"/>
                <a:gd name="connsiteX63" fmla="*/ 111960 w 2223628"/>
                <a:gd name="connsiteY63" fmla="*/ 315750 h 1159759"/>
                <a:gd name="connsiteX64" fmla="*/ 147787 w 2223628"/>
                <a:gd name="connsiteY64" fmla="*/ 123161 h 1159759"/>
                <a:gd name="connsiteX65" fmla="*/ 270957 w 2223628"/>
                <a:gd name="connsiteY65"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204055 w 2223628"/>
                <a:gd name="connsiteY53" fmla="*/ 756897 h 1159759"/>
                <a:gd name="connsiteX54" fmla="*/ 174663 w 2223628"/>
                <a:gd name="connsiteY54" fmla="*/ 931560 h 1159759"/>
                <a:gd name="connsiteX55" fmla="*/ 154549 w 2223628"/>
                <a:gd name="connsiteY55" fmla="*/ 761663 h 1159759"/>
                <a:gd name="connsiteX56" fmla="*/ 155641 w 2223628"/>
                <a:gd name="connsiteY56" fmla="*/ 690552 h 1159759"/>
                <a:gd name="connsiteX57" fmla="*/ 116447 w 2223628"/>
                <a:gd name="connsiteY57" fmla="*/ 649406 h 1159759"/>
                <a:gd name="connsiteX58" fmla="*/ 88455 w 2223628"/>
                <a:gd name="connsiteY58" fmla="*/ 689432 h 1159759"/>
                <a:gd name="connsiteX59" fmla="*/ 87368 w 2223628"/>
                <a:gd name="connsiteY59" fmla="*/ 759114 h 1159759"/>
                <a:gd name="connsiteX60" fmla="*/ 44793 w 2223628"/>
                <a:gd name="connsiteY60" fmla="*/ 1077115 h 1159759"/>
                <a:gd name="connsiteX61" fmla="*/ 22057 w 2223628"/>
                <a:gd name="connsiteY61" fmla="*/ 1159759 h 1159759"/>
                <a:gd name="connsiteX62" fmla="*/ 0 w 2223628"/>
                <a:gd name="connsiteY62" fmla="*/ 557599 h 1159759"/>
                <a:gd name="connsiteX63" fmla="*/ 111960 w 2223628"/>
                <a:gd name="connsiteY63" fmla="*/ 315750 h 1159759"/>
                <a:gd name="connsiteX64" fmla="*/ 147787 w 2223628"/>
                <a:gd name="connsiteY64" fmla="*/ 123161 h 1159759"/>
                <a:gd name="connsiteX65" fmla="*/ 270957 w 2223628"/>
                <a:gd name="connsiteY65"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4549 w 2223628"/>
                <a:gd name="connsiteY54" fmla="*/ 761663 h 1159759"/>
                <a:gd name="connsiteX55" fmla="*/ 155641 w 2223628"/>
                <a:gd name="connsiteY55" fmla="*/ 690552 h 1159759"/>
                <a:gd name="connsiteX56" fmla="*/ 116447 w 2223628"/>
                <a:gd name="connsiteY56" fmla="*/ 649406 h 1159759"/>
                <a:gd name="connsiteX57" fmla="*/ 88455 w 2223628"/>
                <a:gd name="connsiteY57" fmla="*/ 689432 h 1159759"/>
                <a:gd name="connsiteX58" fmla="*/ 87368 w 2223628"/>
                <a:gd name="connsiteY58" fmla="*/ 759114 h 1159759"/>
                <a:gd name="connsiteX59" fmla="*/ 44793 w 2223628"/>
                <a:gd name="connsiteY59" fmla="*/ 1077115 h 1159759"/>
                <a:gd name="connsiteX60" fmla="*/ 22057 w 2223628"/>
                <a:gd name="connsiteY60" fmla="*/ 1159759 h 1159759"/>
                <a:gd name="connsiteX61" fmla="*/ 0 w 2223628"/>
                <a:gd name="connsiteY61" fmla="*/ 557599 h 1159759"/>
                <a:gd name="connsiteX62" fmla="*/ 111960 w 2223628"/>
                <a:gd name="connsiteY62" fmla="*/ 315750 h 1159759"/>
                <a:gd name="connsiteX63" fmla="*/ 147787 w 2223628"/>
                <a:gd name="connsiteY63" fmla="*/ 123161 h 1159759"/>
                <a:gd name="connsiteX64" fmla="*/ 270957 w 2223628"/>
                <a:gd name="connsiteY64"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5641 w 2223628"/>
                <a:gd name="connsiteY54" fmla="*/ 690552 h 1159759"/>
                <a:gd name="connsiteX55" fmla="*/ 116447 w 2223628"/>
                <a:gd name="connsiteY55" fmla="*/ 649406 h 1159759"/>
                <a:gd name="connsiteX56" fmla="*/ 88455 w 2223628"/>
                <a:gd name="connsiteY56" fmla="*/ 689432 h 1159759"/>
                <a:gd name="connsiteX57" fmla="*/ 87368 w 2223628"/>
                <a:gd name="connsiteY57" fmla="*/ 759114 h 1159759"/>
                <a:gd name="connsiteX58" fmla="*/ 44793 w 2223628"/>
                <a:gd name="connsiteY58" fmla="*/ 1077115 h 1159759"/>
                <a:gd name="connsiteX59" fmla="*/ 22057 w 2223628"/>
                <a:gd name="connsiteY59" fmla="*/ 1159759 h 1159759"/>
                <a:gd name="connsiteX60" fmla="*/ 0 w 2223628"/>
                <a:gd name="connsiteY60" fmla="*/ 557599 h 1159759"/>
                <a:gd name="connsiteX61" fmla="*/ 111960 w 2223628"/>
                <a:gd name="connsiteY61" fmla="*/ 315750 h 1159759"/>
                <a:gd name="connsiteX62" fmla="*/ 147787 w 2223628"/>
                <a:gd name="connsiteY62" fmla="*/ 123161 h 1159759"/>
                <a:gd name="connsiteX63" fmla="*/ 270957 w 2223628"/>
                <a:gd name="connsiteY63"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219155 w 2223628"/>
                <a:gd name="connsiteY36" fmla="*/ 761370 h 1159759"/>
                <a:gd name="connsiteX37" fmla="*/ 2172131 w 2223628"/>
                <a:gd name="connsiteY37" fmla="*/ 1133099 h 1159759"/>
                <a:gd name="connsiteX38" fmla="*/ 2172131 w 2223628"/>
                <a:gd name="connsiteY38" fmla="*/ 759133 h 1159759"/>
                <a:gd name="connsiteX39" fmla="*/ 2172121 w 2223628"/>
                <a:gd name="connsiteY39" fmla="*/ 759129 h 1159759"/>
                <a:gd name="connsiteX40" fmla="*/ 2168206 w 2223628"/>
                <a:gd name="connsiteY40" fmla="*/ 674594 h 1159759"/>
                <a:gd name="connsiteX41" fmla="*/ 2113900 w 2223628"/>
                <a:gd name="connsiteY41" fmla="*/ 627007 h 1159759"/>
                <a:gd name="connsiteX42" fmla="*/ 2060162 w 2223628"/>
                <a:gd name="connsiteY42" fmla="*/ 761365 h 1159759"/>
                <a:gd name="connsiteX43" fmla="*/ 2060177 w 2223628"/>
                <a:gd name="connsiteY43" fmla="*/ 761365 h 1159759"/>
                <a:gd name="connsiteX44" fmla="*/ 2060172 w 2223628"/>
                <a:gd name="connsiteY44" fmla="*/ 761370 h 1159759"/>
                <a:gd name="connsiteX45" fmla="*/ 2037773 w 2223628"/>
                <a:gd name="connsiteY45" fmla="*/ 942757 h 1159759"/>
                <a:gd name="connsiteX46" fmla="*/ 2015379 w 2223628"/>
                <a:gd name="connsiteY46" fmla="*/ 759133 h 1159759"/>
                <a:gd name="connsiteX47" fmla="*/ 2015370 w 2223628"/>
                <a:gd name="connsiteY47" fmla="*/ 759124 h 1159759"/>
                <a:gd name="connsiteX48" fmla="*/ 2005957 w 2223628"/>
                <a:gd name="connsiteY48" fmla="*/ 676417 h 1159759"/>
                <a:gd name="connsiteX49" fmla="*/ 1856377 w 2223628"/>
                <a:gd name="connsiteY49" fmla="*/ 604613 h 1159759"/>
                <a:gd name="connsiteX50" fmla="*/ 358287 w 2223628"/>
                <a:gd name="connsiteY50" fmla="*/ 602377 h 1159759"/>
                <a:gd name="connsiteX51" fmla="*/ 233442 w 2223628"/>
                <a:gd name="connsiteY51" fmla="*/ 637088 h 1159759"/>
                <a:gd name="connsiteX52" fmla="*/ 200053 w 2223628"/>
                <a:gd name="connsiteY52" fmla="*/ 756392 h 1159759"/>
                <a:gd name="connsiteX53" fmla="*/ 174663 w 2223628"/>
                <a:gd name="connsiteY53" fmla="*/ 931560 h 1159759"/>
                <a:gd name="connsiteX54" fmla="*/ 155641 w 2223628"/>
                <a:gd name="connsiteY54" fmla="*/ 690552 h 1159759"/>
                <a:gd name="connsiteX55" fmla="*/ 116447 w 2223628"/>
                <a:gd name="connsiteY55" fmla="*/ 649406 h 1159759"/>
                <a:gd name="connsiteX56" fmla="*/ 88455 w 2223628"/>
                <a:gd name="connsiteY56" fmla="*/ 689432 h 1159759"/>
                <a:gd name="connsiteX57" fmla="*/ 87368 w 2223628"/>
                <a:gd name="connsiteY57" fmla="*/ 759114 h 1159759"/>
                <a:gd name="connsiteX58" fmla="*/ 44793 w 2223628"/>
                <a:gd name="connsiteY58" fmla="*/ 1077115 h 1159759"/>
                <a:gd name="connsiteX59" fmla="*/ 22057 w 2223628"/>
                <a:gd name="connsiteY59" fmla="*/ 1159759 h 1159759"/>
                <a:gd name="connsiteX60" fmla="*/ 0 w 2223628"/>
                <a:gd name="connsiteY60" fmla="*/ 557599 h 1159759"/>
                <a:gd name="connsiteX61" fmla="*/ 111960 w 2223628"/>
                <a:gd name="connsiteY61" fmla="*/ 315750 h 1159759"/>
                <a:gd name="connsiteX62" fmla="*/ 147787 w 2223628"/>
                <a:gd name="connsiteY62" fmla="*/ 123161 h 1159759"/>
                <a:gd name="connsiteX63" fmla="*/ 270957 w 2223628"/>
                <a:gd name="connsiteY63"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223628 w 2223628"/>
                <a:gd name="connsiteY35" fmla="*/ 761370 h 1159759"/>
                <a:gd name="connsiteX36" fmla="*/ 2172131 w 2223628"/>
                <a:gd name="connsiteY36" fmla="*/ 1133099 h 1159759"/>
                <a:gd name="connsiteX37" fmla="*/ 2172131 w 2223628"/>
                <a:gd name="connsiteY37" fmla="*/ 759133 h 1159759"/>
                <a:gd name="connsiteX38" fmla="*/ 2172121 w 2223628"/>
                <a:gd name="connsiteY38" fmla="*/ 759129 h 1159759"/>
                <a:gd name="connsiteX39" fmla="*/ 2168206 w 2223628"/>
                <a:gd name="connsiteY39" fmla="*/ 674594 h 1159759"/>
                <a:gd name="connsiteX40" fmla="*/ 2113900 w 2223628"/>
                <a:gd name="connsiteY40" fmla="*/ 627007 h 1159759"/>
                <a:gd name="connsiteX41" fmla="*/ 2060162 w 2223628"/>
                <a:gd name="connsiteY41" fmla="*/ 761365 h 1159759"/>
                <a:gd name="connsiteX42" fmla="*/ 2060177 w 2223628"/>
                <a:gd name="connsiteY42" fmla="*/ 761365 h 1159759"/>
                <a:gd name="connsiteX43" fmla="*/ 2060172 w 2223628"/>
                <a:gd name="connsiteY43" fmla="*/ 761370 h 1159759"/>
                <a:gd name="connsiteX44" fmla="*/ 2037773 w 2223628"/>
                <a:gd name="connsiteY44" fmla="*/ 942757 h 1159759"/>
                <a:gd name="connsiteX45" fmla="*/ 2015379 w 2223628"/>
                <a:gd name="connsiteY45" fmla="*/ 759133 h 1159759"/>
                <a:gd name="connsiteX46" fmla="*/ 2015370 w 2223628"/>
                <a:gd name="connsiteY46" fmla="*/ 759124 h 1159759"/>
                <a:gd name="connsiteX47" fmla="*/ 2005957 w 2223628"/>
                <a:gd name="connsiteY47" fmla="*/ 676417 h 1159759"/>
                <a:gd name="connsiteX48" fmla="*/ 1856377 w 2223628"/>
                <a:gd name="connsiteY48" fmla="*/ 604613 h 1159759"/>
                <a:gd name="connsiteX49" fmla="*/ 358287 w 2223628"/>
                <a:gd name="connsiteY49" fmla="*/ 602377 h 1159759"/>
                <a:gd name="connsiteX50" fmla="*/ 233442 w 2223628"/>
                <a:gd name="connsiteY50" fmla="*/ 637088 h 1159759"/>
                <a:gd name="connsiteX51" fmla="*/ 200053 w 2223628"/>
                <a:gd name="connsiteY51" fmla="*/ 756392 h 1159759"/>
                <a:gd name="connsiteX52" fmla="*/ 174663 w 2223628"/>
                <a:gd name="connsiteY52" fmla="*/ 931560 h 1159759"/>
                <a:gd name="connsiteX53" fmla="*/ 155641 w 2223628"/>
                <a:gd name="connsiteY53" fmla="*/ 690552 h 1159759"/>
                <a:gd name="connsiteX54" fmla="*/ 116447 w 2223628"/>
                <a:gd name="connsiteY54" fmla="*/ 649406 h 1159759"/>
                <a:gd name="connsiteX55" fmla="*/ 88455 w 2223628"/>
                <a:gd name="connsiteY55" fmla="*/ 689432 h 1159759"/>
                <a:gd name="connsiteX56" fmla="*/ 87368 w 2223628"/>
                <a:gd name="connsiteY56" fmla="*/ 759114 h 1159759"/>
                <a:gd name="connsiteX57" fmla="*/ 44793 w 2223628"/>
                <a:gd name="connsiteY57" fmla="*/ 1077115 h 1159759"/>
                <a:gd name="connsiteX58" fmla="*/ 22057 w 2223628"/>
                <a:gd name="connsiteY58" fmla="*/ 1159759 h 1159759"/>
                <a:gd name="connsiteX59" fmla="*/ 0 w 2223628"/>
                <a:gd name="connsiteY59" fmla="*/ 557599 h 1159759"/>
                <a:gd name="connsiteX60" fmla="*/ 111960 w 2223628"/>
                <a:gd name="connsiteY60" fmla="*/ 315750 h 1159759"/>
                <a:gd name="connsiteX61" fmla="*/ 147787 w 2223628"/>
                <a:gd name="connsiteY61" fmla="*/ 123161 h 1159759"/>
                <a:gd name="connsiteX62" fmla="*/ 270957 w 2223628"/>
                <a:gd name="connsiteY62"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172131 w 2223628"/>
                <a:gd name="connsiteY35" fmla="*/ 1133099 h 1159759"/>
                <a:gd name="connsiteX36" fmla="*/ 2172131 w 2223628"/>
                <a:gd name="connsiteY36" fmla="*/ 759133 h 1159759"/>
                <a:gd name="connsiteX37" fmla="*/ 2172121 w 2223628"/>
                <a:gd name="connsiteY37" fmla="*/ 759129 h 1159759"/>
                <a:gd name="connsiteX38" fmla="*/ 2168206 w 2223628"/>
                <a:gd name="connsiteY38" fmla="*/ 674594 h 1159759"/>
                <a:gd name="connsiteX39" fmla="*/ 2113900 w 2223628"/>
                <a:gd name="connsiteY39" fmla="*/ 627007 h 1159759"/>
                <a:gd name="connsiteX40" fmla="*/ 2060162 w 2223628"/>
                <a:gd name="connsiteY40" fmla="*/ 761365 h 1159759"/>
                <a:gd name="connsiteX41" fmla="*/ 2060177 w 2223628"/>
                <a:gd name="connsiteY41" fmla="*/ 761365 h 1159759"/>
                <a:gd name="connsiteX42" fmla="*/ 2060172 w 2223628"/>
                <a:gd name="connsiteY42" fmla="*/ 761370 h 1159759"/>
                <a:gd name="connsiteX43" fmla="*/ 2037773 w 2223628"/>
                <a:gd name="connsiteY43" fmla="*/ 942757 h 1159759"/>
                <a:gd name="connsiteX44" fmla="*/ 2015379 w 2223628"/>
                <a:gd name="connsiteY44" fmla="*/ 759133 h 1159759"/>
                <a:gd name="connsiteX45" fmla="*/ 2015370 w 2223628"/>
                <a:gd name="connsiteY45" fmla="*/ 759124 h 1159759"/>
                <a:gd name="connsiteX46" fmla="*/ 2005957 w 2223628"/>
                <a:gd name="connsiteY46" fmla="*/ 676417 h 1159759"/>
                <a:gd name="connsiteX47" fmla="*/ 1856377 w 2223628"/>
                <a:gd name="connsiteY47" fmla="*/ 604613 h 1159759"/>
                <a:gd name="connsiteX48" fmla="*/ 358287 w 2223628"/>
                <a:gd name="connsiteY48" fmla="*/ 602377 h 1159759"/>
                <a:gd name="connsiteX49" fmla="*/ 233442 w 2223628"/>
                <a:gd name="connsiteY49" fmla="*/ 637088 h 1159759"/>
                <a:gd name="connsiteX50" fmla="*/ 200053 w 2223628"/>
                <a:gd name="connsiteY50" fmla="*/ 756392 h 1159759"/>
                <a:gd name="connsiteX51" fmla="*/ 174663 w 2223628"/>
                <a:gd name="connsiteY51" fmla="*/ 931560 h 1159759"/>
                <a:gd name="connsiteX52" fmla="*/ 155641 w 2223628"/>
                <a:gd name="connsiteY52" fmla="*/ 690552 h 1159759"/>
                <a:gd name="connsiteX53" fmla="*/ 116447 w 2223628"/>
                <a:gd name="connsiteY53" fmla="*/ 649406 h 1159759"/>
                <a:gd name="connsiteX54" fmla="*/ 88455 w 2223628"/>
                <a:gd name="connsiteY54" fmla="*/ 689432 h 1159759"/>
                <a:gd name="connsiteX55" fmla="*/ 87368 w 2223628"/>
                <a:gd name="connsiteY55" fmla="*/ 759114 h 1159759"/>
                <a:gd name="connsiteX56" fmla="*/ 44793 w 2223628"/>
                <a:gd name="connsiteY56" fmla="*/ 1077115 h 1159759"/>
                <a:gd name="connsiteX57" fmla="*/ 22057 w 2223628"/>
                <a:gd name="connsiteY57" fmla="*/ 1159759 h 1159759"/>
                <a:gd name="connsiteX58" fmla="*/ 0 w 2223628"/>
                <a:gd name="connsiteY58" fmla="*/ 557599 h 1159759"/>
                <a:gd name="connsiteX59" fmla="*/ 111960 w 2223628"/>
                <a:gd name="connsiteY59" fmla="*/ 315750 h 1159759"/>
                <a:gd name="connsiteX60" fmla="*/ 147787 w 2223628"/>
                <a:gd name="connsiteY60" fmla="*/ 123161 h 1159759"/>
                <a:gd name="connsiteX61" fmla="*/ 270957 w 2223628"/>
                <a:gd name="connsiteY61" fmla="*/ 0 h 1159759"/>
                <a:gd name="connsiteX0" fmla="*/ 2093758 w 2223628"/>
                <a:gd name="connsiteY0" fmla="*/ 380695 h 1159759"/>
                <a:gd name="connsiteX1" fmla="*/ 2069118 w 2223628"/>
                <a:gd name="connsiteY1" fmla="*/ 416522 h 1159759"/>
                <a:gd name="connsiteX2" fmla="*/ 2134072 w 2223628"/>
                <a:gd name="connsiteY2" fmla="*/ 481467 h 1159759"/>
                <a:gd name="connsiteX3" fmla="*/ 2156471 w 2223628"/>
                <a:gd name="connsiteY3" fmla="*/ 447881 h 1159759"/>
                <a:gd name="connsiteX4" fmla="*/ 2093758 w 2223628"/>
                <a:gd name="connsiteY4" fmla="*/ 380695 h 1159759"/>
                <a:gd name="connsiteX5" fmla="*/ 146489 w 2223628"/>
                <a:gd name="connsiteY5" fmla="*/ 327982 h 1159759"/>
                <a:gd name="connsiteX6" fmla="*/ 104189 w 2223628"/>
                <a:gd name="connsiteY6" fmla="*/ 372776 h 1159759"/>
                <a:gd name="connsiteX7" fmla="*/ 116148 w 2223628"/>
                <a:gd name="connsiteY7" fmla="*/ 444282 h 1159759"/>
                <a:gd name="connsiteX8" fmla="*/ 173789 w 2223628"/>
                <a:gd name="connsiteY8" fmla="*/ 400309 h 1159759"/>
                <a:gd name="connsiteX9" fmla="*/ 161830 w 2223628"/>
                <a:gd name="connsiteY9" fmla="*/ 328803 h 1159759"/>
                <a:gd name="connsiteX10" fmla="*/ 146489 w 2223628"/>
                <a:gd name="connsiteY10" fmla="*/ 327982 h 1159759"/>
                <a:gd name="connsiteX11" fmla="*/ 414276 w 2223628"/>
                <a:gd name="connsiteY11" fmla="*/ 268721 h 1159759"/>
                <a:gd name="connsiteX12" fmla="*/ 324696 w 2223628"/>
                <a:gd name="connsiteY12" fmla="*/ 270957 h 1159759"/>
                <a:gd name="connsiteX13" fmla="*/ 210490 w 2223628"/>
                <a:gd name="connsiteY13" fmla="*/ 362769 h 1159759"/>
                <a:gd name="connsiteX14" fmla="*/ 329178 w 2223628"/>
                <a:gd name="connsiteY14" fmla="*/ 447866 h 1159759"/>
                <a:gd name="connsiteX15" fmla="*/ 418744 w 2223628"/>
                <a:gd name="connsiteY15" fmla="*/ 447866 h 1159759"/>
                <a:gd name="connsiteX16" fmla="*/ 1110696 w 2223628"/>
                <a:gd name="connsiteY16" fmla="*/ 447866 h 1159759"/>
                <a:gd name="connsiteX17" fmla="*/ 1773535 w 2223628"/>
                <a:gd name="connsiteY17" fmla="*/ 447866 h 1159759"/>
                <a:gd name="connsiteX18" fmla="*/ 1863115 w 2223628"/>
                <a:gd name="connsiteY18" fmla="*/ 447866 h 1159759"/>
                <a:gd name="connsiteX19" fmla="*/ 2008670 w 2223628"/>
                <a:gd name="connsiteY19" fmla="*/ 356055 h 1159759"/>
                <a:gd name="connsiteX20" fmla="*/ 1856396 w 2223628"/>
                <a:gd name="connsiteY20" fmla="*/ 268721 h 1159759"/>
                <a:gd name="connsiteX21" fmla="*/ 1800411 w 2223628"/>
                <a:gd name="connsiteY21" fmla="*/ 268721 h 1159759"/>
                <a:gd name="connsiteX22" fmla="*/ 414276 w 2223628"/>
                <a:gd name="connsiteY22" fmla="*/ 268721 h 1159759"/>
                <a:gd name="connsiteX23" fmla="*/ 257514 w 2223628"/>
                <a:gd name="connsiteY23" fmla="*/ 72881 h 1159759"/>
                <a:gd name="connsiteX24" fmla="*/ 255278 w 2223628"/>
                <a:gd name="connsiteY24" fmla="*/ 160883 h 1159759"/>
                <a:gd name="connsiteX25" fmla="*/ 1959390 w 2223628"/>
                <a:gd name="connsiteY25" fmla="*/ 160883 h 1159759"/>
                <a:gd name="connsiteX26" fmla="*/ 1959390 w 2223628"/>
                <a:gd name="connsiteY26" fmla="*/ 72881 h 1159759"/>
                <a:gd name="connsiteX27" fmla="*/ 257514 w 2223628"/>
                <a:gd name="connsiteY27" fmla="*/ 72881 h 1159759"/>
                <a:gd name="connsiteX28" fmla="*/ 270957 w 2223628"/>
                <a:gd name="connsiteY28" fmla="*/ 0 h 1159759"/>
                <a:gd name="connsiteX29" fmla="*/ 573259 w 2223628"/>
                <a:gd name="connsiteY29" fmla="*/ 0 h 1159759"/>
                <a:gd name="connsiteX30" fmla="*/ 1912366 w 2223628"/>
                <a:gd name="connsiteY30" fmla="*/ 0 h 1159759"/>
                <a:gd name="connsiteX31" fmla="*/ 2075842 w 2223628"/>
                <a:gd name="connsiteY31" fmla="*/ 165712 h 1159759"/>
                <a:gd name="connsiteX32" fmla="*/ 2151974 w 2223628"/>
                <a:gd name="connsiteY32" fmla="*/ 360528 h 1159759"/>
                <a:gd name="connsiteX33" fmla="*/ 2216914 w 2223628"/>
                <a:gd name="connsiteY33" fmla="*/ 519526 h 1159759"/>
                <a:gd name="connsiteX34" fmla="*/ 2223628 w 2223628"/>
                <a:gd name="connsiteY34" fmla="*/ 743459 h 1159759"/>
                <a:gd name="connsiteX35" fmla="*/ 2172131 w 2223628"/>
                <a:gd name="connsiteY35" fmla="*/ 1133099 h 1159759"/>
                <a:gd name="connsiteX36" fmla="*/ 2172131 w 2223628"/>
                <a:gd name="connsiteY36" fmla="*/ 759133 h 1159759"/>
                <a:gd name="connsiteX37" fmla="*/ 2172121 w 2223628"/>
                <a:gd name="connsiteY37" fmla="*/ 759129 h 1159759"/>
                <a:gd name="connsiteX38" fmla="*/ 2168206 w 2223628"/>
                <a:gd name="connsiteY38" fmla="*/ 674594 h 1159759"/>
                <a:gd name="connsiteX39" fmla="*/ 2113900 w 2223628"/>
                <a:gd name="connsiteY39" fmla="*/ 627007 h 1159759"/>
                <a:gd name="connsiteX40" fmla="*/ 2060162 w 2223628"/>
                <a:gd name="connsiteY40" fmla="*/ 761365 h 1159759"/>
                <a:gd name="connsiteX41" fmla="*/ 2060177 w 2223628"/>
                <a:gd name="connsiteY41" fmla="*/ 761365 h 1159759"/>
                <a:gd name="connsiteX42" fmla="*/ 2060172 w 2223628"/>
                <a:gd name="connsiteY42" fmla="*/ 761370 h 1159759"/>
                <a:gd name="connsiteX43" fmla="*/ 2037773 w 2223628"/>
                <a:gd name="connsiteY43" fmla="*/ 942757 h 1159759"/>
                <a:gd name="connsiteX44" fmla="*/ 2015379 w 2223628"/>
                <a:gd name="connsiteY44" fmla="*/ 759133 h 1159759"/>
                <a:gd name="connsiteX45" fmla="*/ 2015370 w 2223628"/>
                <a:gd name="connsiteY45" fmla="*/ 759124 h 1159759"/>
                <a:gd name="connsiteX46" fmla="*/ 2005957 w 2223628"/>
                <a:gd name="connsiteY46" fmla="*/ 676417 h 1159759"/>
                <a:gd name="connsiteX47" fmla="*/ 1856377 w 2223628"/>
                <a:gd name="connsiteY47" fmla="*/ 604613 h 1159759"/>
                <a:gd name="connsiteX48" fmla="*/ 358287 w 2223628"/>
                <a:gd name="connsiteY48" fmla="*/ 602377 h 1159759"/>
                <a:gd name="connsiteX49" fmla="*/ 233442 w 2223628"/>
                <a:gd name="connsiteY49" fmla="*/ 637088 h 1159759"/>
                <a:gd name="connsiteX50" fmla="*/ 200053 w 2223628"/>
                <a:gd name="connsiteY50" fmla="*/ 756392 h 1159759"/>
                <a:gd name="connsiteX51" fmla="*/ 174663 w 2223628"/>
                <a:gd name="connsiteY51" fmla="*/ 931560 h 1159759"/>
                <a:gd name="connsiteX52" fmla="*/ 155641 w 2223628"/>
                <a:gd name="connsiteY52" fmla="*/ 690552 h 1159759"/>
                <a:gd name="connsiteX53" fmla="*/ 116447 w 2223628"/>
                <a:gd name="connsiteY53" fmla="*/ 649406 h 1159759"/>
                <a:gd name="connsiteX54" fmla="*/ 88455 w 2223628"/>
                <a:gd name="connsiteY54" fmla="*/ 689432 h 1159759"/>
                <a:gd name="connsiteX55" fmla="*/ 87368 w 2223628"/>
                <a:gd name="connsiteY55" fmla="*/ 759114 h 1159759"/>
                <a:gd name="connsiteX56" fmla="*/ 44793 w 2223628"/>
                <a:gd name="connsiteY56" fmla="*/ 1077115 h 1159759"/>
                <a:gd name="connsiteX57" fmla="*/ 22057 w 2223628"/>
                <a:gd name="connsiteY57" fmla="*/ 1159759 h 1159759"/>
                <a:gd name="connsiteX58" fmla="*/ 0 w 2223628"/>
                <a:gd name="connsiteY58" fmla="*/ 557599 h 1159759"/>
                <a:gd name="connsiteX59" fmla="*/ 111960 w 2223628"/>
                <a:gd name="connsiteY59" fmla="*/ 315750 h 1159759"/>
                <a:gd name="connsiteX60" fmla="*/ 147787 w 2223628"/>
                <a:gd name="connsiteY60" fmla="*/ 123161 h 1159759"/>
                <a:gd name="connsiteX61" fmla="*/ 270957 w 2223628"/>
                <a:gd name="connsiteY61" fmla="*/ 0 h 1159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223628" h="1159759">
                  <a:moveTo>
                    <a:pt x="2093758" y="380695"/>
                  </a:moveTo>
                  <a:cubicBezTo>
                    <a:pt x="2069118" y="373976"/>
                    <a:pt x="2064645" y="398611"/>
                    <a:pt x="2069118" y="416522"/>
                  </a:cubicBezTo>
                  <a:cubicBezTo>
                    <a:pt x="2078078" y="450117"/>
                    <a:pt x="2095994" y="479230"/>
                    <a:pt x="2134072" y="481467"/>
                  </a:cubicBezTo>
                  <a:cubicBezTo>
                    <a:pt x="2151988" y="481467"/>
                    <a:pt x="2158702" y="465797"/>
                    <a:pt x="2156471" y="447881"/>
                  </a:cubicBezTo>
                  <a:cubicBezTo>
                    <a:pt x="2147506" y="416522"/>
                    <a:pt x="2131826" y="385177"/>
                    <a:pt x="2093758" y="380695"/>
                  </a:cubicBezTo>
                  <a:close/>
                  <a:moveTo>
                    <a:pt x="146489" y="327982"/>
                  </a:moveTo>
                  <a:cubicBezTo>
                    <a:pt x="130532" y="331806"/>
                    <a:pt x="113650" y="348859"/>
                    <a:pt x="104189" y="372776"/>
                  </a:cubicBezTo>
                  <a:cubicBezTo>
                    <a:pt x="91574" y="404664"/>
                    <a:pt x="96928" y="436678"/>
                    <a:pt x="116148" y="444282"/>
                  </a:cubicBezTo>
                  <a:cubicBezTo>
                    <a:pt x="135368" y="451885"/>
                    <a:pt x="161174" y="432197"/>
                    <a:pt x="173789" y="400309"/>
                  </a:cubicBezTo>
                  <a:cubicBezTo>
                    <a:pt x="186404" y="368420"/>
                    <a:pt x="181050" y="336406"/>
                    <a:pt x="161830" y="328803"/>
                  </a:cubicBezTo>
                  <a:cubicBezTo>
                    <a:pt x="157025" y="326902"/>
                    <a:pt x="151808" y="326707"/>
                    <a:pt x="146489" y="327982"/>
                  </a:cubicBezTo>
                  <a:close/>
                  <a:moveTo>
                    <a:pt x="414276" y="268721"/>
                  </a:moveTo>
                  <a:cubicBezTo>
                    <a:pt x="385163" y="268721"/>
                    <a:pt x="353809" y="268721"/>
                    <a:pt x="324696" y="270957"/>
                  </a:cubicBezTo>
                  <a:cubicBezTo>
                    <a:pt x="264243" y="273204"/>
                    <a:pt x="208254" y="286637"/>
                    <a:pt x="210490" y="362769"/>
                  </a:cubicBezTo>
                  <a:cubicBezTo>
                    <a:pt x="210490" y="438906"/>
                    <a:pt x="270957" y="445630"/>
                    <a:pt x="329178" y="447866"/>
                  </a:cubicBezTo>
                  <a:lnTo>
                    <a:pt x="418744" y="447866"/>
                  </a:lnTo>
                  <a:lnTo>
                    <a:pt x="1110696" y="447866"/>
                  </a:lnTo>
                  <a:lnTo>
                    <a:pt x="1773535" y="447866"/>
                  </a:lnTo>
                  <a:cubicBezTo>
                    <a:pt x="1802648" y="447866"/>
                    <a:pt x="1834002" y="450103"/>
                    <a:pt x="1863115" y="447866"/>
                  </a:cubicBezTo>
                  <a:cubicBezTo>
                    <a:pt x="1928050" y="443389"/>
                    <a:pt x="2010902" y="454586"/>
                    <a:pt x="2008670" y="356055"/>
                  </a:cubicBezTo>
                  <a:cubicBezTo>
                    <a:pt x="2006433" y="257524"/>
                    <a:pt x="1921336" y="273204"/>
                    <a:pt x="1856396" y="268721"/>
                  </a:cubicBezTo>
                  <a:lnTo>
                    <a:pt x="1800411" y="268721"/>
                  </a:lnTo>
                  <a:lnTo>
                    <a:pt x="414276" y="268721"/>
                  </a:lnTo>
                  <a:close/>
                  <a:moveTo>
                    <a:pt x="257514" y="72881"/>
                  </a:moveTo>
                  <a:cubicBezTo>
                    <a:pt x="257514" y="108097"/>
                    <a:pt x="255278" y="134488"/>
                    <a:pt x="255278" y="160883"/>
                  </a:cubicBezTo>
                  <a:lnTo>
                    <a:pt x="1959390" y="160883"/>
                  </a:lnTo>
                  <a:lnTo>
                    <a:pt x="1959390" y="72881"/>
                  </a:lnTo>
                  <a:lnTo>
                    <a:pt x="257514" y="72881"/>
                  </a:lnTo>
                  <a:close/>
                  <a:moveTo>
                    <a:pt x="270957" y="0"/>
                  </a:moveTo>
                  <a:lnTo>
                    <a:pt x="573259" y="0"/>
                  </a:lnTo>
                  <a:lnTo>
                    <a:pt x="1912366" y="0"/>
                  </a:lnTo>
                  <a:cubicBezTo>
                    <a:pt x="2066881" y="0"/>
                    <a:pt x="2075842" y="8965"/>
                    <a:pt x="2075842" y="165712"/>
                  </a:cubicBezTo>
                  <a:cubicBezTo>
                    <a:pt x="2075842" y="241849"/>
                    <a:pt x="2078078" y="311267"/>
                    <a:pt x="2151974" y="360528"/>
                  </a:cubicBezTo>
                  <a:cubicBezTo>
                    <a:pt x="2203480" y="396365"/>
                    <a:pt x="2214677" y="459068"/>
                    <a:pt x="2216914" y="519526"/>
                  </a:cubicBezTo>
                  <a:cubicBezTo>
                    <a:pt x="2219160" y="593426"/>
                    <a:pt x="2221392" y="667327"/>
                    <a:pt x="2223628" y="743459"/>
                  </a:cubicBezTo>
                  <a:cubicBezTo>
                    <a:pt x="2220749" y="897151"/>
                    <a:pt x="2189297" y="1003219"/>
                    <a:pt x="2172131" y="1133099"/>
                  </a:cubicBezTo>
                  <a:lnTo>
                    <a:pt x="2172131" y="759133"/>
                  </a:lnTo>
                  <a:cubicBezTo>
                    <a:pt x="2172128" y="759132"/>
                    <a:pt x="2172124" y="759130"/>
                    <a:pt x="2172121" y="759129"/>
                  </a:cubicBezTo>
                  <a:lnTo>
                    <a:pt x="2168206" y="674594"/>
                  </a:lnTo>
                  <a:cubicBezTo>
                    <a:pt x="2164286" y="647722"/>
                    <a:pt x="2151969" y="627007"/>
                    <a:pt x="2113900" y="627007"/>
                  </a:cubicBezTo>
                  <a:cubicBezTo>
                    <a:pt x="2040014" y="629244"/>
                    <a:pt x="2066881" y="709858"/>
                    <a:pt x="2060162" y="761365"/>
                  </a:cubicBezTo>
                  <a:lnTo>
                    <a:pt x="2060177" y="761365"/>
                  </a:lnTo>
                  <a:lnTo>
                    <a:pt x="2060172" y="761370"/>
                  </a:lnTo>
                  <a:cubicBezTo>
                    <a:pt x="2058070" y="839066"/>
                    <a:pt x="2066886" y="868861"/>
                    <a:pt x="2037773" y="942757"/>
                  </a:cubicBezTo>
                  <a:cubicBezTo>
                    <a:pt x="2008665" y="868861"/>
                    <a:pt x="2019862" y="812872"/>
                    <a:pt x="2015379" y="759133"/>
                  </a:cubicBezTo>
                  <a:lnTo>
                    <a:pt x="2015370" y="759124"/>
                  </a:lnTo>
                  <a:lnTo>
                    <a:pt x="2005957" y="676417"/>
                  </a:lnTo>
                  <a:cubicBezTo>
                    <a:pt x="1991995" y="613434"/>
                    <a:pt x="1958827" y="604613"/>
                    <a:pt x="1856377" y="604613"/>
                  </a:cubicBezTo>
                  <a:lnTo>
                    <a:pt x="358287" y="602377"/>
                  </a:lnTo>
                  <a:cubicBezTo>
                    <a:pt x="302302" y="602377"/>
                    <a:pt x="260314" y="612458"/>
                    <a:pt x="233442" y="637088"/>
                  </a:cubicBezTo>
                  <a:lnTo>
                    <a:pt x="200053" y="756392"/>
                  </a:lnTo>
                  <a:lnTo>
                    <a:pt x="174663" y="931560"/>
                  </a:lnTo>
                  <a:lnTo>
                    <a:pt x="155641" y="690552"/>
                  </a:lnTo>
                  <a:cubicBezTo>
                    <a:pt x="155083" y="667322"/>
                    <a:pt x="147801" y="649406"/>
                    <a:pt x="116447" y="649406"/>
                  </a:cubicBezTo>
                  <a:cubicBezTo>
                    <a:pt x="95174" y="648290"/>
                    <a:pt x="89575" y="666201"/>
                    <a:pt x="88455" y="689432"/>
                  </a:cubicBezTo>
                  <a:cubicBezTo>
                    <a:pt x="88093" y="712659"/>
                    <a:pt x="87730" y="735887"/>
                    <a:pt x="87368" y="759114"/>
                  </a:cubicBezTo>
                  <a:cubicBezTo>
                    <a:pt x="80091" y="823728"/>
                    <a:pt x="55678" y="1010341"/>
                    <a:pt x="44793" y="1077115"/>
                  </a:cubicBezTo>
                  <a:lnTo>
                    <a:pt x="22057" y="1159759"/>
                  </a:lnTo>
                  <a:lnTo>
                    <a:pt x="0" y="557599"/>
                  </a:lnTo>
                  <a:cubicBezTo>
                    <a:pt x="4483" y="459068"/>
                    <a:pt x="29113" y="373971"/>
                    <a:pt x="111960" y="315750"/>
                  </a:cubicBezTo>
                  <a:cubicBezTo>
                    <a:pt x="158984" y="257529"/>
                    <a:pt x="154516" y="185865"/>
                    <a:pt x="147787" y="123161"/>
                  </a:cubicBezTo>
                  <a:cubicBezTo>
                    <a:pt x="136600" y="17916"/>
                    <a:pt x="188097" y="0"/>
                    <a:pt x="270957" y="0"/>
                  </a:cubicBezTo>
                  <a:close/>
                </a:path>
              </a:pathLst>
            </a:custGeom>
            <a:solidFill>
              <a:schemeClr val="tx1">
                <a:lumMod val="50000"/>
                <a:lumOff val="50000"/>
              </a:schemeClr>
            </a:solidFill>
            <a:ln w="2188" cap="flat">
              <a:noFill/>
              <a:prstDash val="solid"/>
              <a:miter/>
            </a:ln>
          </p:spPr>
          <p:txBody>
            <a:bodyPr wrap="square" rtlCol="0" anchor="ctr">
              <a:noAutofit/>
            </a:bodyPr>
            <a:lstStyle/>
            <a:p>
              <a:endParaRPr lang="en-US"/>
            </a:p>
          </p:txBody>
        </p:sp>
        <p:sp>
          <p:nvSpPr>
            <p:cNvPr id="30" name="Isosceles Triangle 29">
              <a:extLst>
                <a:ext uri="{FF2B5EF4-FFF2-40B4-BE49-F238E27FC236}">
                  <a16:creationId xmlns:a16="http://schemas.microsoft.com/office/drawing/2014/main" xmlns="" id="{9FFC274F-7CF4-431E-847A-248D682843FA}"/>
                </a:ext>
              </a:extLst>
            </p:cNvPr>
            <p:cNvSpPr/>
            <p:nvPr/>
          </p:nvSpPr>
          <p:spPr>
            <a:xfrm>
              <a:off x="8130522" y="2506131"/>
              <a:ext cx="1665313" cy="53470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xmlns="" id="{21F84E4A-5996-402C-9316-37F82B4A5E8C}"/>
                </a:ext>
              </a:extLst>
            </p:cNvPr>
            <p:cNvSpPr/>
            <p:nvPr/>
          </p:nvSpPr>
          <p:spPr>
            <a:xfrm>
              <a:off x="6096000" y="5328041"/>
              <a:ext cx="5734356" cy="898116"/>
            </a:xfrm>
            <a:custGeom>
              <a:avLst/>
              <a:gdLst>
                <a:gd name="connsiteX0" fmla="*/ 3715109 w 5734356"/>
                <a:gd name="connsiteY0" fmla="*/ 422753 h 898116"/>
                <a:gd name="connsiteX1" fmla="*/ 3683450 w 5734356"/>
                <a:gd name="connsiteY1" fmla="*/ 455809 h 898116"/>
                <a:gd name="connsiteX2" fmla="*/ 3716040 w 5734356"/>
                <a:gd name="connsiteY2" fmla="*/ 488399 h 898116"/>
                <a:gd name="connsiteX3" fmla="*/ 3736993 w 5734356"/>
                <a:gd name="connsiteY3" fmla="*/ 488866 h 898116"/>
                <a:gd name="connsiteX4" fmla="*/ 3962802 w 5734356"/>
                <a:gd name="connsiteY4" fmla="*/ 488866 h 898116"/>
                <a:gd name="connsiteX5" fmla="*/ 4203976 w 5734356"/>
                <a:gd name="connsiteY5" fmla="*/ 488399 h 898116"/>
                <a:gd name="connsiteX6" fmla="*/ 4241690 w 5734356"/>
                <a:gd name="connsiteY6" fmla="*/ 456273 h 898116"/>
                <a:gd name="connsiteX7" fmla="*/ 4210494 w 5734356"/>
                <a:gd name="connsiteY7" fmla="*/ 422753 h 898116"/>
                <a:gd name="connsiteX8" fmla="*/ 3715109 w 5734356"/>
                <a:gd name="connsiteY8" fmla="*/ 422753 h 898116"/>
                <a:gd name="connsiteX9" fmla="*/ 476030 w 5734356"/>
                <a:gd name="connsiteY9" fmla="*/ 422751 h 898116"/>
                <a:gd name="connsiteX10" fmla="*/ 450423 w 5734356"/>
                <a:gd name="connsiteY10" fmla="*/ 424150 h 898116"/>
                <a:gd name="connsiteX11" fmla="*/ 425281 w 5734356"/>
                <a:gd name="connsiteY11" fmla="*/ 455809 h 898116"/>
                <a:gd name="connsiteX12" fmla="*/ 450423 w 5734356"/>
                <a:gd name="connsiteY12" fmla="*/ 487467 h 898116"/>
                <a:gd name="connsiteX13" fmla="*/ 473702 w 5734356"/>
                <a:gd name="connsiteY13" fmla="*/ 488864 h 898116"/>
                <a:gd name="connsiteX14" fmla="*/ 704169 w 5734356"/>
                <a:gd name="connsiteY14" fmla="*/ 488864 h 898116"/>
                <a:gd name="connsiteX15" fmla="*/ 931839 w 5734356"/>
                <a:gd name="connsiteY15" fmla="*/ 489331 h 898116"/>
                <a:gd name="connsiteX16" fmla="*/ 983986 w 5734356"/>
                <a:gd name="connsiteY16" fmla="*/ 457205 h 898116"/>
                <a:gd name="connsiteX17" fmla="*/ 931839 w 5734356"/>
                <a:gd name="connsiteY17" fmla="*/ 422751 h 898116"/>
                <a:gd name="connsiteX18" fmla="*/ 476030 w 5734356"/>
                <a:gd name="connsiteY18" fmla="*/ 422751 h 898116"/>
                <a:gd name="connsiteX19" fmla="*/ 4887920 w 5734356"/>
                <a:gd name="connsiteY19" fmla="*/ 422287 h 898116"/>
                <a:gd name="connsiteX20" fmla="*/ 4755229 w 5734356"/>
                <a:gd name="connsiteY20" fmla="*/ 422752 h 898116"/>
                <a:gd name="connsiteX21" fmla="*/ 4716119 w 5734356"/>
                <a:gd name="connsiteY21" fmla="*/ 456274 h 898116"/>
                <a:gd name="connsiteX22" fmla="*/ 4756160 w 5734356"/>
                <a:gd name="connsiteY22" fmla="*/ 488864 h 898116"/>
                <a:gd name="connsiteX23" fmla="*/ 4995471 w 5734356"/>
                <a:gd name="connsiteY23" fmla="*/ 488864 h 898116"/>
                <a:gd name="connsiteX24" fmla="*/ 5160755 w 5734356"/>
                <a:gd name="connsiteY24" fmla="*/ 488864 h 898116"/>
                <a:gd name="connsiteX25" fmla="*/ 5242233 w 5734356"/>
                <a:gd name="connsiteY25" fmla="*/ 488400 h 898116"/>
                <a:gd name="connsiteX26" fmla="*/ 5274824 w 5734356"/>
                <a:gd name="connsiteY26" fmla="*/ 456274 h 898116"/>
                <a:gd name="connsiteX27" fmla="*/ 5243629 w 5734356"/>
                <a:gd name="connsiteY27" fmla="*/ 422752 h 898116"/>
                <a:gd name="connsiteX28" fmla="*/ 5218023 w 5734356"/>
                <a:gd name="connsiteY28" fmla="*/ 422287 h 898116"/>
                <a:gd name="connsiteX29" fmla="*/ 4887920 w 5734356"/>
                <a:gd name="connsiteY29" fmla="*/ 422287 h 898116"/>
                <a:gd name="connsiteX30" fmla="*/ 2764383 w 5734356"/>
                <a:gd name="connsiteY30" fmla="*/ 422287 h 898116"/>
                <a:gd name="connsiteX31" fmla="*/ 2627036 w 5734356"/>
                <a:gd name="connsiteY31" fmla="*/ 422752 h 898116"/>
                <a:gd name="connsiteX32" fmla="*/ 2587926 w 5734356"/>
                <a:gd name="connsiteY32" fmla="*/ 456274 h 898116"/>
                <a:gd name="connsiteX33" fmla="*/ 2627965 w 5734356"/>
                <a:gd name="connsiteY33" fmla="*/ 488864 h 898116"/>
                <a:gd name="connsiteX34" fmla="*/ 2867278 w 5734356"/>
                <a:gd name="connsiteY34" fmla="*/ 488864 h 898116"/>
                <a:gd name="connsiteX35" fmla="*/ 3032562 w 5734356"/>
                <a:gd name="connsiteY35" fmla="*/ 488864 h 898116"/>
                <a:gd name="connsiteX36" fmla="*/ 3114040 w 5734356"/>
                <a:gd name="connsiteY36" fmla="*/ 488400 h 898116"/>
                <a:gd name="connsiteX37" fmla="*/ 3146631 w 5734356"/>
                <a:gd name="connsiteY37" fmla="*/ 456274 h 898116"/>
                <a:gd name="connsiteX38" fmla="*/ 3115436 w 5734356"/>
                <a:gd name="connsiteY38" fmla="*/ 422752 h 898116"/>
                <a:gd name="connsiteX39" fmla="*/ 3089828 w 5734356"/>
                <a:gd name="connsiteY39" fmla="*/ 422287 h 898116"/>
                <a:gd name="connsiteX40" fmla="*/ 2764383 w 5734356"/>
                <a:gd name="connsiteY40" fmla="*/ 422287 h 898116"/>
                <a:gd name="connsiteX41" fmla="*/ 1560380 w 5734356"/>
                <a:gd name="connsiteY41" fmla="*/ 421355 h 898116"/>
                <a:gd name="connsiteX42" fmla="*/ 1518477 w 5734356"/>
                <a:gd name="connsiteY42" fmla="*/ 422286 h 898116"/>
                <a:gd name="connsiteX43" fmla="*/ 1488679 w 5734356"/>
                <a:gd name="connsiteY43" fmla="*/ 454877 h 898116"/>
                <a:gd name="connsiteX44" fmla="*/ 1518477 w 5734356"/>
                <a:gd name="connsiteY44" fmla="*/ 487934 h 898116"/>
                <a:gd name="connsiteX45" fmla="*/ 1532443 w 5734356"/>
                <a:gd name="connsiteY45" fmla="*/ 488399 h 898116"/>
                <a:gd name="connsiteX46" fmla="*/ 2004550 w 5734356"/>
                <a:gd name="connsiteY46" fmla="*/ 488399 h 898116"/>
                <a:gd name="connsiteX47" fmla="*/ 2023174 w 5734356"/>
                <a:gd name="connsiteY47" fmla="*/ 487002 h 898116"/>
                <a:gd name="connsiteX48" fmla="*/ 2047384 w 5734356"/>
                <a:gd name="connsiteY48" fmla="*/ 454412 h 898116"/>
                <a:gd name="connsiteX49" fmla="*/ 2023639 w 5734356"/>
                <a:gd name="connsiteY49" fmla="*/ 424147 h 898116"/>
                <a:gd name="connsiteX50" fmla="*/ 1998032 w 5734356"/>
                <a:gd name="connsiteY50" fmla="*/ 422286 h 898116"/>
                <a:gd name="connsiteX51" fmla="*/ 1770360 w 5734356"/>
                <a:gd name="connsiteY51" fmla="*/ 422286 h 898116"/>
                <a:gd name="connsiteX52" fmla="*/ 1560380 w 5734356"/>
                <a:gd name="connsiteY52" fmla="*/ 421355 h 898116"/>
                <a:gd name="connsiteX53" fmla="*/ 5238508 w 5734356"/>
                <a:gd name="connsiteY53" fmla="*/ 0 h 898116"/>
                <a:gd name="connsiteX54" fmla="*/ 5455005 w 5734356"/>
                <a:gd name="connsiteY54" fmla="*/ 30730 h 898116"/>
                <a:gd name="connsiteX55" fmla="*/ 5615168 w 5734356"/>
                <a:gd name="connsiteY55" fmla="*/ 136417 h 898116"/>
                <a:gd name="connsiteX56" fmla="*/ 5719458 w 5734356"/>
                <a:gd name="connsiteY56" fmla="*/ 302630 h 898116"/>
                <a:gd name="connsiteX57" fmla="*/ 5732028 w 5734356"/>
                <a:gd name="connsiteY57" fmla="*/ 393420 h 898116"/>
                <a:gd name="connsiteX58" fmla="*/ 5734356 w 5734356"/>
                <a:gd name="connsiteY58" fmla="*/ 404594 h 898116"/>
                <a:gd name="connsiteX59" fmla="*/ 5734356 w 5734356"/>
                <a:gd name="connsiteY59" fmla="*/ 502368 h 898116"/>
                <a:gd name="connsiteX60" fmla="*/ 5729236 w 5734356"/>
                <a:gd name="connsiteY60" fmla="*/ 554047 h 898116"/>
                <a:gd name="connsiteX61" fmla="*/ 5661260 w 5734356"/>
                <a:gd name="connsiteY61" fmla="*/ 719331 h 898116"/>
                <a:gd name="connsiteX62" fmla="*/ 5470834 w 5734356"/>
                <a:gd name="connsiteY62" fmla="*/ 873905 h 898116"/>
                <a:gd name="connsiteX63" fmla="*/ 5351645 w 5734356"/>
                <a:gd name="connsiteY63" fmla="*/ 896252 h 898116"/>
                <a:gd name="connsiteX64" fmla="*/ 5339074 w 5734356"/>
                <a:gd name="connsiteY64" fmla="*/ 898116 h 898116"/>
                <a:gd name="connsiteX65" fmla="*/ 408520 w 5734356"/>
                <a:gd name="connsiteY65" fmla="*/ 898116 h 898116"/>
                <a:gd name="connsiteX66" fmla="*/ 372205 w 5734356"/>
                <a:gd name="connsiteY66" fmla="*/ 893924 h 898116"/>
                <a:gd name="connsiteX67" fmla="*/ 160829 w 5734356"/>
                <a:gd name="connsiteY67" fmla="*/ 800342 h 898116"/>
                <a:gd name="connsiteX68" fmla="*/ 2063 w 5734356"/>
                <a:gd name="connsiteY68" fmla="*/ 494919 h 898116"/>
                <a:gd name="connsiteX69" fmla="*/ 99372 w 5734356"/>
                <a:gd name="connsiteY69" fmla="*/ 173197 h 898116"/>
                <a:gd name="connsiteX70" fmla="*/ 283278 w 5734356"/>
                <a:gd name="connsiteY70" fmla="*/ 34454 h 898116"/>
                <a:gd name="connsiteX71" fmla="*/ 371273 w 5734356"/>
                <a:gd name="connsiteY71" fmla="*/ 7449 h 898116"/>
                <a:gd name="connsiteX72" fmla="*/ 429472 w 5734356"/>
                <a:gd name="connsiteY72" fmla="*/ 6518 h 898116"/>
                <a:gd name="connsiteX73" fmla="*/ 5150512 w 5734356"/>
                <a:gd name="connsiteY73" fmla="*/ 6518 h 898116"/>
                <a:gd name="connsiteX74" fmla="*/ 5238508 w 5734356"/>
                <a:gd name="connsiteY74" fmla="*/ 0 h 898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734356" h="898116">
                  <a:moveTo>
                    <a:pt x="3715109" y="422753"/>
                  </a:moveTo>
                  <a:cubicBezTo>
                    <a:pt x="3695090" y="422753"/>
                    <a:pt x="3682985" y="435788"/>
                    <a:pt x="3683450" y="455809"/>
                  </a:cubicBezTo>
                  <a:cubicBezTo>
                    <a:pt x="3683914" y="475363"/>
                    <a:pt x="3696020" y="487003"/>
                    <a:pt x="3716040" y="488399"/>
                  </a:cubicBezTo>
                  <a:cubicBezTo>
                    <a:pt x="3723025" y="488866"/>
                    <a:pt x="3730009" y="488866"/>
                    <a:pt x="3736993" y="488866"/>
                  </a:cubicBezTo>
                  <a:cubicBezTo>
                    <a:pt x="3812418" y="488866"/>
                    <a:pt x="3887377" y="488866"/>
                    <a:pt x="3962802" y="488866"/>
                  </a:cubicBezTo>
                  <a:cubicBezTo>
                    <a:pt x="4043816" y="488866"/>
                    <a:pt x="4124362" y="488866"/>
                    <a:pt x="4203976" y="488399"/>
                  </a:cubicBezTo>
                  <a:cubicBezTo>
                    <a:pt x="4227257" y="488399"/>
                    <a:pt x="4242155" y="475363"/>
                    <a:pt x="4241690" y="456273"/>
                  </a:cubicBezTo>
                  <a:cubicBezTo>
                    <a:pt x="4241690" y="436255"/>
                    <a:pt x="4230515" y="422753"/>
                    <a:pt x="4210494" y="422753"/>
                  </a:cubicBezTo>
                  <a:cubicBezTo>
                    <a:pt x="4045212" y="422287"/>
                    <a:pt x="3880393" y="422287"/>
                    <a:pt x="3715109" y="422753"/>
                  </a:cubicBezTo>
                  <a:close/>
                  <a:moveTo>
                    <a:pt x="476030" y="422751"/>
                  </a:moveTo>
                  <a:cubicBezTo>
                    <a:pt x="467184" y="422751"/>
                    <a:pt x="458804" y="422286"/>
                    <a:pt x="450423" y="424150"/>
                  </a:cubicBezTo>
                  <a:cubicBezTo>
                    <a:pt x="434127" y="427874"/>
                    <a:pt x="425281" y="439047"/>
                    <a:pt x="425281" y="455809"/>
                  </a:cubicBezTo>
                  <a:cubicBezTo>
                    <a:pt x="425281" y="472103"/>
                    <a:pt x="434127" y="483278"/>
                    <a:pt x="450423" y="487467"/>
                  </a:cubicBezTo>
                  <a:cubicBezTo>
                    <a:pt x="457872" y="489331"/>
                    <a:pt x="465788" y="488864"/>
                    <a:pt x="473702" y="488864"/>
                  </a:cubicBezTo>
                  <a:cubicBezTo>
                    <a:pt x="550523" y="488864"/>
                    <a:pt x="627345" y="488864"/>
                    <a:pt x="704169" y="488864"/>
                  </a:cubicBezTo>
                  <a:cubicBezTo>
                    <a:pt x="780524" y="488864"/>
                    <a:pt x="856414" y="488864"/>
                    <a:pt x="931839" y="489331"/>
                  </a:cubicBezTo>
                  <a:cubicBezTo>
                    <a:pt x="967225" y="489331"/>
                    <a:pt x="983055" y="479554"/>
                    <a:pt x="983986" y="457205"/>
                  </a:cubicBezTo>
                  <a:cubicBezTo>
                    <a:pt x="984918" y="433927"/>
                    <a:pt x="968157" y="422751"/>
                    <a:pt x="931839" y="422751"/>
                  </a:cubicBezTo>
                  <a:cubicBezTo>
                    <a:pt x="780059" y="422751"/>
                    <a:pt x="627812" y="422751"/>
                    <a:pt x="476030" y="422751"/>
                  </a:cubicBezTo>
                  <a:close/>
                  <a:moveTo>
                    <a:pt x="4887920" y="422287"/>
                  </a:moveTo>
                  <a:cubicBezTo>
                    <a:pt x="4843689" y="422287"/>
                    <a:pt x="4799460" y="422287"/>
                    <a:pt x="4755229" y="422752"/>
                  </a:cubicBezTo>
                  <a:cubicBezTo>
                    <a:pt x="4730552" y="422752"/>
                    <a:pt x="4715654" y="436720"/>
                    <a:pt x="4716119" y="456274"/>
                  </a:cubicBezTo>
                  <a:cubicBezTo>
                    <a:pt x="4716585" y="475828"/>
                    <a:pt x="4731483" y="488864"/>
                    <a:pt x="4756160" y="488864"/>
                  </a:cubicBezTo>
                  <a:cubicBezTo>
                    <a:pt x="4835775" y="488864"/>
                    <a:pt x="4915857" y="488864"/>
                    <a:pt x="4995471" y="488864"/>
                  </a:cubicBezTo>
                  <a:cubicBezTo>
                    <a:pt x="5050411" y="488864"/>
                    <a:pt x="5105351" y="488864"/>
                    <a:pt x="5160755" y="488864"/>
                  </a:cubicBezTo>
                  <a:cubicBezTo>
                    <a:pt x="5187758" y="488864"/>
                    <a:pt x="5215228" y="489331"/>
                    <a:pt x="5242233" y="488400"/>
                  </a:cubicBezTo>
                  <a:cubicBezTo>
                    <a:pt x="5262252" y="487935"/>
                    <a:pt x="5274359" y="476759"/>
                    <a:pt x="5274824" y="456274"/>
                  </a:cubicBezTo>
                  <a:cubicBezTo>
                    <a:pt x="5275288" y="435788"/>
                    <a:pt x="5263650" y="425080"/>
                    <a:pt x="5243629" y="422752"/>
                  </a:cubicBezTo>
                  <a:cubicBezTo>
                    <a:pt x="5235249" y="421820"/>
                    <a:pt x="5226403" y="422287"/>
                    <a:pt x="5218023" y="422287"/>
                  </a:cubicBezTo>
                  <a:cubicBezTo>
                    <a:pt x="5108143" y="422287"/>
                    <a:pt x="4997799" y="422287"/>
                    <a:pt x="4887920" y="422287"/>
                  </a:cubicBezTo>
                  <a:close/>
                  <a:moveTo>
                    <a:pt x="2764383" y="422287"/>
                  </a:moveTo>
                  <a:cubicBezTo>
                    <a:pt x="2718291" y="422287"/>
                    <a:pt x="2672663" y="422287"/>
                    <a:pt x="2627036" y="422752"/>
                  </a:cubicBezTo>
                  <a:cubicBezTo>
                    <a:pt x="2602824" y="422752"/>
                    <a:pt x="2587461" y="436720"/>
                    <a:pt x="2587926" y="456274"/>
                  </a:cubicBezTo>
                  <a:cubicBezTo>
                    <a:pt x="2588390" y="475828"/>
                    <a:pt x="2603290" y="488864"/>
                    <a:pt x="2627965" y="488864"/>
                  </a:cubicBezTo>
                  <a:cubicBezTo>
                    <a:pt x="2707582" y="488864"/>
                    <a:pt x="2787661" y="488864"/>
                    <a:pt x="2867278" y="488864"/>
                  </a:cubicBezTo>
                  <a:cubicBezTo>
                    <a:pt x="2922218" y="488864"/>
                    <a:pt x="2977155" y="488864"/>
                    <a:pt x="3032562" y="488864"/>
                  </a:cubicBezTo>
                  <a:cubicBezTo>
                    <a:pt x="3059565" y="488864"/>
                    <a:pt x="3087035" y="489331"/>
                    <a:pt x="3114040" y="488400"/>
                  </a:cubicBezTo>
                  <a:cubicBezTo>
                    <a:pt x="3134059" y="487468"/>
                    <a:pt x="3146164" y="476295"/>
                    <a:pt x="3146631" y="456274"/>
                  </a:cubicBezTo>
                  <a:cubicBezTo>
                    <a:pt x="3147096" y="436253"/>
                    <a:pt x="3135455" y="425080"/>
                    <a:pt x="3115436" y="422752"/>
                  </a:cubicBezTo>
                  <a:cubicBezTo>
                    <a:pt x="3107056" y="421820"/>
                    <a:pt x="3098208" y="422287"/>
                    <a:pt x="3089828" y="422287"/>
                  </a:cubicBezTo>
                  <a:cubicBezTo>
                    <a:pt x="2981347" y="422287"/>
                    <a:pt x="2872864" y="422287"/>
                    <a:pt x="2764383" y="422287"/>
                  </a:cubicBezTo>
                  <a:close/>
                  <a:moveTo>
                    <a:pt x="1560380" y="421355"/>
                  </a:moveTo>
                  <a:cubicBezTo>
                    <a:pt x="1546412" y="421355"/>
                    <a:pt x="1532443" y="420890"/>
                    <a:pt x="1518477" y="422286"/>
                  </a:cubicBezTo>
                  <a:cubicBezTo>
                    <a:pt x="1499853" y="424614"/>
                    <a:pt x="1488679" y="436254"/>
                    <a:pt x="1488679" y="454877"/>
                  </a:cubicBezTo>
                  <a:cubicBezTo>
                    <a:pt x="1488679" y="473966"/>
                    <a:pt x="1499853" y="485139"/>
                    <a:pt x="1518477" y="487934"/>
                  </a:cubicBezTo>
                  <a:cubicBezTo>
                    <a:pt x="1523133" y="488399"/>
                    <a:pt x="1527789" y="488399"/>
                    <a:pt x="1532443" y="488399"/>
                  </a:cubicBezTo>
                  <a:cubicBezTo>
                    <a:pt x="1689814" y="488399"/>
                    <a:pt x="1847182" y="488399"/>
                    <a:pt x="2004550" y="488399"/>
                  </a:cubicBezTo>
                  <a:cubicBezTo>
                    <a:pt x="2011069" y="488399"/>
                    <a:pt x="2017586" y="488864"/>
                    <a:pt x="2023174" y="487002"/>
                  </a:cubicBezTo>
                  <a:cubicBezTo>
                    <a:pt x="2039004" y="482346"/>
                    <a:pt x="2047849" y="471173"/>
                    <a:pt x="2047384" y="454412"/>
                  </a:cubicBezTo>
                  <a:cubicBezTo>
                    <a:pt x="2047384" y="438580"/>
                    <a:pt x="2038537" y="428339"/>
                    <a:pt x="2023639" y="424147"/>
                  </a:cubicBezTo>
                  <a:cubicBezTo>
                    <a:pt x="2015258" y="421821"/>
                    <a:pt x="2006413" y="422286"/>
                    <a:pt x="1998032" y="422286"/>
                  </a:cubicBezTo>
                  <a:cubicBezTo>
                    <a:pt x="1922140" y="422286"/>
                    <a:pt x="1846250" y="422286"/>
                    <a:pt x="1770360" y="422286"/>
                  </a:cubicBezTo>
                  <a:cubicBezTo>
                    <a:pt x="1700522" y="422286"/>
                    <a:pt x="1631149" y="422286"/>
                    <a:pt x="1560380" y="421355"/>
                  </a:cubicBezTo>
                  <a:close/>
                  <a:moveTo>
                    <a:pt x="5238508" y="0"/>
                  </a:moveTo>
                  <a:cubicBezTo>
                    <a:pt x="5312070" y="2328"/>
                    <a:pt x="5385632" y="1397"/>
                    <a:pt x="5455005" y="30730"/>
                  </a:cubicBezTo>
                  <a:cubicBezTo>
                    <a:pt x="5514600" y="56336"/>
                    <a:pt x="5569540" y="89858"/>
                    <a:pt x="5615168" y="136417"/>
                  </a:cubicBezTo>
                  <a:cubicBezTo>
                    <a:pt x="5662191" y="183906"/>
                    <a:pt x="5696645" y="239777"/>
                    <a:pt x="5719458" y="302630"/>
                  </a:cubicBezTo>
                  <a:cubicBezTo>
                    <a:pt x="5729700" y="331496"/>
                    <a:pt x="5728304" y="363158"/>
                    <a:pt x="5732028" y="393420"/>
                  </a:cubicBezTo>
                  <a:cubicBezTo>
                    <a:pt x="5732496" y="397145"/>
                    <a:pt x="5731564" y="401336"/>
                    <a:pt x="5734356" y="404594"/>
                  </a:cubicBezTo>
                  <a:cubicBezTo>
                    <a:pt x="5734356" y="437186"/>
                    <a:pt x="5734356" y="469777"/>
                    <a:pt x="5734356" y="502368"/>
                  </a:cubicBezTo>
                  <a:cubicBezTo>
                    <a:pt x="5731097" y="519593"/>
                    <a:pt x="5730632" y="536822"/>
                    <a:pt x="5729236" y="554047"/>
                  </a:cubicBezTo>
                  <a:cubicBezTo>
                    <a:pt x="5725044" y="616436"/>
                    <a:pt x="5697110" y="669979"/>
                    <a:pt x="5661260" y="719331"/>
                  </a:cubicBezTo>
                  <a:cubicBezTo>
                    <a:pt x="5611908" y="787772"/>
                    <a:pt x="5548123" y="838987"/>
                    <a:pt x="5470834" y="873905"/>
                  </a:cubicBezTo>
                  <a:cubicBezTo>
                    <a:pt x="5432656" y="891131"/>
                    <a:pt x="5392152" y="891596"/>
                    <a:pt x="5351645" y="896252"/>
                  </a:cubicBezTo>
                  <a:cubicBezTo>
                    <a:pt x="5347920" y="896252"/>
                    <a:pt x="5342800" y="894391"/>
                    <a:pt x="5339074" y="898116"/>
                  </a:cubicBezTo>
                  <a:cubicBezTo>
                    <a:pt x="3695556" y="898116"/>
                    <a:pt x="2052039" y="898116"/>
                    <a:pt x="408520" y="898116"/>
                  </a:cubicBezTo>
                  <a:cubicBezTo>
                    <a:pt x="396882" y="892995"/>
                    <a:pt x="383845" y="893924"/>
                    <a:pt x="372205" y="893924"/>
                  </a:cubicBezTo>
                  <a:cubicBezTo>
                    <a:pt x="288399" y="892063"/>
                    <a:pt x="222286" y="852021"/>
                    <a:pt x="160829" y="800342"/>
                  </a:cubicBezTo>
                  <a:cubicBezTo>
                    <a:pt x="65850" y="720262"/>
                    <a:pt x="13703" y="616901"/>
                    <a:pt x="2063" y="494919"/>
                  </a:cubicBezTo>
                  <a:cubicBezTo>
                    <a:pt x="-9111" y="375727"/>
                    <a:pt x="25344" y="268178"/>
                    <a:pt x="99372" y="173197"/>
                  </a:cubicBezTo>
                  <a:cubicBezTo>
                    <a:pt x="148257" y="110344"/>
                    <a:pt x="211577" y="67045"/>
                    <a:pt x="283278" y="34454"/>
                  </a:cubicBezTo>
                  <a:cubicBezTo>
                    <a:pt x="311679" y="21417"/>
                    <a:pt x="343338" y="20021"/>
                    <a:pt x="371273" y="7449"/>
                  </a:cubicBezTo>
                  <a:cubicBezTo>
                    <a:pt x="390829" y="6053"/>
                    <a:pt x="409916" y="6518"/>
                    <a:pt x="429472" y="6518"/>
                  </a:cubicBezTo>
                  <a:cubicBezTo>
                    <a:pt x="2003152" y="6518"/>
                    <a:pt x="3576832" y="6518"/>
                    <a:pt x="5150512" y="6518"/>
                  </a:cubicBezTo>
                  <a:cubicBezTo>
                    <a:pt x="5179844" y="6518"/>
                    <a:pt x="5209640" y="7916"/>
                    <a:pt x="5238508" y="0"/>
                  </a:cubicBezTo>
                  <a:close/>
                </a:path>
              </a:pathLst>
            </a:custGeom>
            <a:solidFill>
              <a:schemeClr val="tx1">
                <a:lumMod val="50000"/>
                <a:lumOff val="50000"/>
              </a:schemeClr>
            </a:solidFill>
            <a:ln w="2188" cap="flat">
              <a:noFill/>
              <a:prstDash val="solid"/>
              <a:miter/>
            </a:ln>
          </p:spPr>
          <p:txBody>
            <a:bodyPr wrap="square" rtlCol="0" anchor="ctr">
              <a:noAutofit/>
            </a:bodyPr>
            <a:lstStyle/>
            <a:p>
              <a:endParaRPr lang="en-US"/>
            </a:p>
          </p:txBody>
        </p:sp>
      </p:grpSp>
      <p:sp>
        <p:nvSpPr>
          <p:cNvPr id="45" name="Rectangle 44"/>
          <p:cNvSpPr/>
          <p:nvPr/>
        </p:nvSpPr>
        <p:spPr>
          <a:xfrm>
            <a:off x="5682118" y="1134034"/>
            <a:ext cx="6354651" cy="3913892"/>
          </a:xfrm>
          <a:prstGeom prst="rect">
            <a:avLst/>
          </a:prstGeom>
        </p:spPr>
        <p:txBody>
          <a:bodyPr wrap="square">
            <a:spAutoFit/>
          </a:bodyPr>
          <a:lstStyle/>
          <a:p>
            <a:pPr>
              <a:lnSpc>
                <a:spcPct val="150000"/>
              </a:lnSpc>
              <a:spcAft>
                <a:spcPts val="1000"/>
              </a:spcAft>
            </a:pPr>
            <a:r>
              <a:rPr lang="en-US" sz="1600" dirty="0" err="1">
                <a:ea typeface="Calibri" panose="020F0502020204030204" pitchFamily="34" charset="0"/>
                <a:cs typeface="Arial" panose="020B0604020202020204" pitchFamily="34" charset="0"/>
              </a:rPr>
              <a:t>eQuest</a:t>
            </a:r>
            <a:r>
              <a:rPr lang="en-US" sz="1600" dirty="0">
                <a:ea typeface="Calibri" panose="020F0502020204030204" pitchFamily="34" charset="0"/>
                <a:cs typeface="Arial" panose="020B0604020202020204" pitchFamily="34" charset="0"/>
              </a:rPr>
              <a:t> software was used to simulate the energy performance of the Royal wings Hotel in Nablus, Palestine. Through the process of calibrating the baseline model, the validity of the software was discussed. A comparison was made between the actual electric bills and the software resulting bills. The results of the comparison approve that the software was accurate and could be reliable for energy simulation.</a:t>
            </a:r>
          </a:p>
          <a:p>
            <a:pPr>
              <a:lnSpc>
                <a:spcPct val="150000"/>
              </a:lnSpc>
              <a:spcAft>
                <a:spcPts val="1000"/>
              </a:spcAft>
            </a:pPr>
            <a:r>
              <a:rPr lang="en-US" sz="1600" dirty="0">
                <a:ea typeface="Calibri" panose="020F0502020204030204" pitchFamily="34" charset="0"/>
                <a:cs typeface="Arial" panose="020B0604020202020204" pitchFamily="34" charset="0"/>
              </a:rPr>
              <a:t>Different parameters influence the energy consumption in the hotel. The first parameter discussed this semester is the lighting system. The replacement of the fluorescent lamps with led lamps made an annual bill saving 8000 NIS, which equivalent to 3.2%.</a:t>
            </a:r>
            <a:endParaRPr lang="en-US" sz="1600" dirty="0">
              <a:effectLs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975944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22EACE2C-F0BB-4B26-BDA0-E1B66FC049A7}"/>
              </a:ext>
            </a:extLst>
          </p:cNvPr>
          <p:cNvSpPr txBox="1"/>
          <p:nvPr/>
        </p:nvSpPr>
        <p:spPr>
          <a:xfrm>
            <a:off x="6660267" y="2857630"/>
            <a:ext cx="4777152" cy="830997"/>
          </a:xfrm>
          <a:prstGeom prst="rect">
            <a:avLst/>
          </a:prstGeom>
          <a:noFill/>
        </p:spPr>
        <p:txBody>
          <a:bodyPr wrap="square" rtlCol="0" anchor="ctr">
            <a:spAutoFit/>
          </a:bodyPr>
          <a:lstStyle/>
          <a:p>
            <a:r>
              <a:rPr lang="en-US" altLang="ko-KR" sz="4800" b="1" dirty="0" smtClean="0">
                <a:solidFill>
                  <a:schemeClr val="bg1"/>
                </a:solidFill>
                <a:latin typeface="+mj-lt"/>
                <a:cs typeface="Arial" pitchFamily="34" charset="0"/>
              </a:rPr>
              <a:t>Future works</a:t>
            </a:r>
            <a:endParaRPr lang="ko-KR" altLang="en-US" sz="4800" b="1" dirty="0">
              <a:solidFill>
                <a:schemeClr val="bg1"/>
              </a:solidFill>
              <a:latin typeface="+mj-lt"/>
              <a:cs typeface="Arial" pitchFamily="34" charset="0"/>
            </a:endParaRPr>
          </a:p>
        </p:txBody>
      </p:sp>
    </p:spTree>
    <p:extLst>
      <p:ext uri="{BB962C8B-B14F-4D97-AF65-F5344CB8AC3E}">
        <p14:creationId xmlns:p14="http://schemas.microsoft.com/office/powerpoint/2010/main" val="1532932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xmlns="" id="{22EACE2C-F0BB-4B26-BDA0-E1B66FC049A7}"/>
              </a:ext>
            </a:extLst>
          </p:cNvPr>
          <p:cNvSpPr txBox="1"/>
          <p:nvPr/>
        </p:nvSpPr>
        <p:spPr>
          <a:xfrm>
            <a:off x="6660267" y="2857630"/>
            <a:ext cx="4777152" cy="830997"/>
          </a:xfrm>
          <a:prstGeom prst="rect">
            <a:avLst/>
          </a:prstGeom>
          <a:noFill/>
        </p:spPr>
        <p:txBody>
          <a:bodyPr wrap="square" rtlCol="0" anchor="ctr">
            <a:spAutoFit/>
          </a:bodyPr>
          <a:lstStyle/>
          <a:p>
            <a:r>
              <a:rPr lang="en-US" altLang="ko-KR" sz="4800" b="1" dirty="0" smtClean="0">
                <a:solidFill>
                  <a:schemeClr val="bg1"/>
                </a:solidFill>
                <a:latin typeface="+mj-lt"/>
                <a:cs typeface="Arial" pitchFamily="34" charset="0"/>
              </a:rPr>
              <a:t>Introduction</a:t>
            </a:r>
            <a:endParaRPr lang="ko-KR" altLang="en-US" sz="4800" b="1" dirty="0">
              <a:solidFill>
                <a:schemeClr val="bg1"/>
              </a:solidFill>
              <a:latin typeface="+mj-lt"/>
              <a:cs typeface="Arial" pitchFamily="34" charset="0"/>
            </a:endParaRPr>
          </a:p>
        </p:txBody>
      </p:sp>
    </p:spTree>
    <p:extLst>
      <p:ext uri="{BB962C8B-B14F-4D97-AF65-F5344CB8AC3E}">
        <p14:creationId xmlns:p14="http://schemas.microsoft.com/office/powerpoint/2010/main" val="18021341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206381AD-4C2B-4745-99B1-0BBCE6131A71}"/>
              </a:ext>
            </a:extLst>
          </p:cNvPr>
          <p:cNvSpPr>
            <a:spLocks noGrp="1"/>
          </p:cNvSpPr>
          <p:nvPr>
            <p:ph type="body" sz="quarter" idx="10"/>
          </p:nvPr>
        </p:nvSpPr>
        <p:spPr>
          <a:prstGeom prst="rect">
            <a:avLst/>
          </a:prstGeom>
        </p:spPr>
        <p:txBody>
          <a:bodyPr>
            <a:normAutofit/>
          </a:bodyPr>
          <a:lstStyle/>
          <a:p>
            <a:r>
              <a:rPr lang="en-US" sz="4400" b="1" dirty="0" smtClean="0"/>
              <a:t>Future works</a:t>
            </a:r>
            <a:endParaRPr lang="en-US" sz="4400" b="1" dirty="0"/>
          </a:p>
        </p:txBody>
      </p:sp>
      <p:grpSp>
        <p:nvGrpSpPr>
          <p:cNvPr id="3" name="Group 2">
            <a:extLst>
              <a:ext uri="{FF2B5EF4-FFF2-40B4-BE49-F238E27FC236}">
                <a16:creationId xmlns="" xmlns:a16="http://schemas.microsoft.com/office/drawing/2014/main" id="{67BD9D6C-BF4B-409A-80A0-3480D6C4EE6D}"/>
              </a:ext>
            </a:extLst>
          </p:cNvPr>
          <p:cNvGrpSpPr/>
          <p:nvPr/>
        </p:nvGrpSpPr>
        <p:grpSpPr>
          <a:xfrm>
            <a:off x="323529" y="1854230"/>
            <a:ext cx="3146013" cy="3402627"/>
            <a:chOff x="5277160" y="1526519"/>
            <a:chExt cx="2000337" cy="2522764"/>
          </a:xfrm>
        </p:grpSpPr>
        <p:sp>
          <p:nvSpPr>
            <p:cNvPr id="4" name="Arrow: Up 61">
              <a:extLst>
                <a:ext uri="{FF2B5EF4-FFF2-40B4-BE49-F238E27FC236}">
                  <a16:creationId xmlns="" xmlns:a16="http://schemas.microsoft.com/office/drawing/2014/main" id="{95FF8B24-6CD0-4FF6-AA1C-100213E7212A}"/>
                </a:ext>
              </a:extLst>
            </p:cNvPr>
            <p:cNvSpPr/>
            <p:nvPr/>
          </p:nvSpPr>
          <p:spPr>
            <a:xfrm rot="2141881">
              <a:off x="6997612" y="1526519"/>
              <a:ext cx="279885" cy="1922357"/>
            </a:xfrm>
            <a:custGeom>
              <a:avLst/>
              <a:gdLst>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2654 w 268141"/>
                <a:gd name="connsiteY6" fmla="*/ 291531 h 1886717"/>
                <a:gd name="connsiteX7" fmla="*/ 0 w 268141"/>
                <a:gd name="connsiteY7" fmla="*/ 291531 h 1886717"/>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9774 w 268141"/>
                <a:gd name="connsiteY6" fmla="*/ 272599 h 1886717"/>
                <a:gd name="connsiteX7" fmla="*/ 0 w 268141"/>
                <a:gd name="connsiteY7" fmla="*/ 291531 h 1886717"/>
                <a:gd name="connsiteX0" fmla="*/ 0 w 269777"/>
                <a:gd name="connsiteY0" fmla="*/ 289253 h 1886717"/>
                <a:gd name="connsiteX1" fmla="*/ 135707 w 269777"/>
                <a:gd name="connsiteY1" fmla="*/ 0 h 1886717"/>
                <a:gd name="connsiteX2" fmla="*/ 269777 w 269777"/>
                <a:gd name="connsiteY2" fmla="*/ 291531 h 1886717"/>
                <a:gd name="connsiteX3" fmla="*/ 187123 w 269777"/>
                <a:gd name="connsiteY3" fmla="*/ 291531 h 1886717"/>
                <a:gd name="connsiteX4" fmla="*/ 187123 w 269777"/>
                <a:gd name="connsiteY4" fmla="*/ 1886717 h 1886717"/>
                <a:gd name="connsiteX5" fmla="*/ 84290 w 269777"/>
                <a:gd name="connsiteY5" fmla="*/ 1886717 h 1886717"/>
                <a:gd name="connsiteX6" fmla="*/ 91410 w 269777"/>
                <a:gd name="connsiteY6" fmla="*/ 272599 h 1886717"/>
                <a:gd name="connsiteX7" fmla="*/ 0 w 269777"/>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7123 w 279885"/>
                <a:gd name="connsiteY3" fmla="*/ 291531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4905 w 279885"/>
                <a:gd name="connsiteY5" fmla="*/ 1834190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0485 w 279885"/>
                <a:gd name="connsiteY5" fmla="*/ 1885721 h 1886717"/>
                <a:gd name="connsiteX6" fmla="*/ 91410 w 279885"/>
                <a:gd name="connsiteY6" fmla="*/ 272599 h 1886717"/>
                <a:gd name="connsiteX7" fmla="*/ 0 w 279885"/>
                <a:gd name="connsiteY7" fmla="*/ 289253 h 1886717"/>
                <a:gd name="connsiteX0" fmla="*/ 0 w 279885"/>
                <a:gd name="connsiteY0" fmla="*/ 289253 h 1902443"/>
                <a:gd name="connsiteX1" fmla="*/ 135707 w 279885"/>
                <a:gd name="connsiteY1" fmla="*/ 0 h 1902443"/>
                <a:gd name="connsiteX2" fmla="*/ 279885 w 279885"/>
                <a:gd name="connsiteY2" fmla="*/ 291177 h 1902443"/>
                <a:gd name="connsiteX3" fmla="*/ 185774 w 279885"/>
                <a:gd name="connsiteY3" fmla="*/ 275232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77509 h 1890699"/>
                <a:gd name="connsiteX1" fmla="*/ 133783 w 279885"/>
                <a:gd name="connsiteY1" fmla="*/ 0 h 1890699"/>
                <a:gd name="connsiteX2" fmla="*/ 279885 w 279885"/>
                <a:gd name="connsiteY2" fmla="*/ 279433 h 1890699"/>
                <a:gd name="connsiteX3" fmla="*/ 181860 w 279885"/>
                <a:gd name="connsiteY3" fmla="*/ 262847 h 1890699"/>
                <a:gd name="connsiteX4" fmla="*/ 160430 w 279885"/>
                <a:gd name="connsiteY4" fmla="*/ 1890699 h 1890699"/>
                <a:gd name="connsiteX5" fmla="*/ 90485 w 279885"/>
                <a:gd name="connsiteY5" fmla="*/ 1873977 h 1890699"/>
                <a:gd name="connsiteX6" fmla="*/ 91410 w 279885"/>
                <a:gd name="connsiteY6" fmla="*/ 260855 h 1890699"/>
                <a:gd name="connsiteX7" fmla="*/ 0 w 279885"/>
                <a:gd name="connsiteY7" fmla="*/ 277509 h 1890699"/>
                <a:gd name="connsiteX0" fmla="*/ 0 w 279885"/>
                <a:gd name="connsiteY0" fmla="*/ 277509 h 1890699"/>
                <a:gd name="connsiteX1" fmla="*/ 133783 w 279885"/>
                <a:gd name="connsiteY1" fmla="*/ 0 h 1890699"/>
                <a:gd name="connsiteX2" fmla="*/ 154830 w 279885"/>
                <a:gd name="connsiteY2" fmla="*/ 4162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7682 w 279885"/>
                <a:gd name="connsiteY2" fmla="*/ 1194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8964 w 279885"/>
                <a:gd name="connsiteY2" fmla="*/ 4119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86373"/>
                <a:gd name="connsiteY0" fmla="*/ 302766 h 1915956"/>
                <a:gd name="connsiteX1" fmla="*/ 133783 w 286373"/>
                <a:gd name="connsiteY1" fmla="*/ 25257 h 1915956"/>
                <a:gd name="connsiteX2" fmla="*/ 286373 w 286373"/>
                <a:gd name="connsiteY2" fmla="*/ 0 h 1915956"/>
                <a:gd name="connsiteX3" fmla="*/ 279885 w 286373"/>
                <a:gd name="connsiteY3" fmla="*/ 304690 h 1915956"/>
                <a:gd name="connsiteX4" fmla="*/ 181860 w 286373"/>
                <a:gd name="connsiteY4" fmla="*/ 288104 h 1915956"/>
                <a:gd name="connsiteX5" fmla="*/ 160430 w 286373"/>
                <a:gd name="connsiteY5" fmla="*/ 1915956 h 1915956"/>
                <a:gd name="connsiteX6" fmla="*/ 90485 w 286373"/>
                <a:gd name="connsiteY6" fmla="*/ 1899234 h 1915956"/>
                <a:gd name="connsiteX7" fmla="*/ 91410 w 286373"/>
                <a:gd name="connsiteY7" fmla="*/ 286112 h 1915956"/>
                <a:gd name="connsiteX8" fmla="*/ 0 w 286373"/>
                <a:gd name="connsiteY8" fmla="*/ 302766 h 1915956"/>
                <a:gd name="connsiteX0" fmla="*/ 0 w 286396"/>
                <a:gd name="connsiteY0" fmla="*/ 318267 h 1931457"/>
                <a:gd name="connsiteX1" fmla="*/ 133783 w 286396"/>
                <a:gd name="connsiteY1" fmla="*/ 40758 h 1931457"/>
                <a:gd name="connsiteX2" fmla="*/ 286373 w 286396"/>
                <a:gd name="connsiteY2" fmla="*/ 15501 h 1931457"/>
                <a:gd name="connsiteX3" fmla="*/ 279885 w 286396"/>
                <a:gd name="connsiteY3" fmla="*/ 320191 h 1931457"/>
                <a:gd name="connsiteX4" fmla="*/ 181860 w 286396"/>
                <a:gd name="connsiteY4" fmla="*/ 303605 h 1931457"/>
                <a:gd name="connsiteX5" fmla="*/ 160430 w 286396"/>
                <a:gd name="connsiteY5" fmla="*/ 1931457 h 1931457"/>
                <a:gd name="connsiteX6" fmla="*/ 90485 w 286396"/>
                <a:gd name="connsiteY6" fmla="*/ 1914735 h 1931457"/>
                <a:gd name="connsiteX7" fmla="*/ 91410 w 286396"/>
                <a:gd name="connsiteY7" fmla="*/ 301613 h 1931457"/>
                <a:gd name="connsiteX8" fmla="*/ 0 w 286396"/>
                <a:gd name="connsiteY8" fmla="*/ 318267 h 1931457"/>
                <a:gd name="connsiteX0" fmla="*/ 0 w 286391"/>
                <a:gd name="connsiteY0" fmla="*/ 325779 h 1938969"/>
                <a:gd name="connsiteX1" fmla="*/ 133783 w 286391"/>
                <a:gd name="connsiteY1" fmla="*/ 48270 h 1938969"/>
                <a:gd name="connsiteX2" fmla="*/ 286373 w 286391"/>
                <a:gd name="connsiteY2" fmla="*/ 23013 h 1938969"/>
                <a:gd name="connsiteX3" fmla="*/ 279885 w 286391"/>
                <a:gd name="connsiteY3" fmla="*/ 327703 h 1938969"/>
                <a:gd name="connsiteX4" fmla="*/ 181860 w 286391"/>
                <a:gd name="connsiteY4" fmla="*/ 311117 h 1938969"/>
                <a:gd name="connsiteX5" fmla="*/ 160430 w 286391"/>
                <a:gd name="connsiteY5" fmla="*/ 1938969 h 1938969"/>
                <a:gd name="connsiteX6" fmla="*/ 90485 w 286391"/>
                <a:gd name="connsiteY6" fmla="*/ 1922247 h 1938969"/>
                <a:gd name="connsiteX7" fmla="*/ 91410 w 286391"/>
                <a:gd name="connsiteY7" fmla="*/ 309125 h 1938969"/>
                <a:gd name="connsiteX8" fmla="*/ 0 w 286391"/>
                <a:gd name="connsiteY8" fmla="*/ 325779 h 1938969"/>
                <a:gd name="connsiteX0" fmla="*/ 0 w 279885"/>
                <a:gd name="connsiteY0" fmla="*/ 310247 h 1923437"/>
                <a:gd name="connsiteX1" fmla="*/ 133783 w 279885"/>
                <a:gd name="connsiteY1" fmla="*/ 32738 h 1923437"/>
                <a:gd name="connsiteX2" fmla="*/ 177541 w 279885"/>
                <a:gd name="connsiteY2" fmla="*/ 33870 h 1923437"/>
                <a:gd name="connsiteX3" fmla="*/ 279885 w 279885"/>
                <a:gd name="connsiteY3" fmla="*/ 312171 h 1923437"/>
                <a:gd name="connsiteX4" fmla="*/ 181860 w 279885"/>
                <a:gd name="connsiteY4" fmla="*/ 295585 h 1923437"/>
                <a:gd name="connsiteX5" fmla="*/ 160430 w 279885"/>
                <a:gd name="connsiteY5" fmla="*/ 1923437 h 1923437"/>
                <a:gd name="connsiteX6" fmla="*/ 90485 w 279885"/>
                <a:gd name="connsiteY6" fmla="*/ 1906715 h 1923437"/>
                <a:gd name="connsiteX7" fmla="*/ 91410 w 279885"/>
                <a:gd name="connsiteY7" fmla="*/ 293593 h 1923437"/>
                <a:gd name="connsiteX8" fmla="*/ 0 w 279885"/>
                <a:gd name="connsiteY8" fmla="*/ 310247 h 1923437"/>
                <a:gd name="connsiteX0" fmla="*/ 0 w 279885"/>
                <a:gd name="connsiteY0" fmla="*/ 309167 h 1922357"/>
                <a:gd name="connsiteX1" fmla="*/ 133783 w 279885"/>
                <a:gd name="connsiteY1" fmla="*/ 31658 h 1922357"/>
                <a:gd name="connsiteX2" fmla="*/ 177541 w 279885"/>
                <a:gd name="connsiteY2" fmla="*/ 32790 h 1922357"/>
                <a:gd name="connsiteX3" fmla="*/ 279885 w 279885"/>
                <a:gd name="connsiteY3" fmla="*/ 311091 h 1922357"/>
                <a:gd name="connsiteX4" fmla="*/ 181860 w 279885"/>
                <a:gd name="connsiteY4" fmla="*/ 294505 h 1922357"/>
                <a:gd name="connsiteX5" fmla="*/ 160430 w 279885"/>
                <a:gd name="connsiteY5" fmla="*/ 1922357 h 1922357"/>
                <a:gd name="connsiteX6" fmla="*/ 90485 w 279885"/>
                <a:gd name="connsiteY6" fmla="*/ 1905635 h 1922357"/>
                <a:gd name="connsiteX7" fmla="*/ 91410 w 279885"/>
                <a:gd name="connsiteY7" fmla="*/ 292513 h 1922357"/>
                <a:gd name="connsiteX8" fmla="*/ 0 w 279885"/>
                <a:gd name="connsiteY8" fmla="*/ 309167 h 1922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885" h="1922357">
                  <a:moveTo>
                    <a:pt x="0" y="309167"/>
                  </a:moveTo>
                  <a:cubicBezTo>
                    <a:pt x="39685" y="209830"/>
                    <a:pt x="88547" y="128076"/>
                    <a:pt x="133783" y="31658"/>
                  </a:cubicBezTo>
                  <a:cubicBezTo>
                    <a:pt x="154544" y="-13848"/>
                    <a:pt x="160780" y="-7470"/>
                    <a:pt x="177541" y="32790"/>
                  </a:cubicBezTo>
                  <a:lnTo>
                    <a:pt x="279885" y="311091"/>
                  </a:lnTo>
                  <a:lnTo>
                    <a:pt x="181860" y="294505"/>
                  </a:lnTo>
                  <a:cubicBezTo>
                    <a:pt x="182310" y="831667"/>
                    <a:pt x="159980" y="1385195"/>
                    <a:pt x="160430" y="1922357"/>
                  </a:cubicBezTo>
                  <a:lnTo>
                    <a:pt x="90485" y="1905635"/>
                  </a:lnTo>
                  <a:cubicBezTo>
                    <a:pt x="92858" y="1367596"/>
                    <a:pt x="89037" y="830552"/>
                    <a:pt x="91410" y="292513"/>
                  </a:cubicBezTo>
                  <a:lnTo>
                    <a:pt x="0" y="3091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a:extLst>
                <a:ext uri="{FF2B5EF4-FFF2-40B4-BE49-F238E27FC236}">
                  <a16:creationId xmlns="" xmlns:a16="http://schemas.microsoft.com/office/drawing/2014/main" id="{DA5EE334-5CBE-4FF1-845D-7D94FCC3AA14}"/>
                </a:ext>
              </a:extLst>
            </p:cNvPr>
            <p:cNvSpPr/>
            <p:nvPr/>
          </p:nvSpPr>
          <p:spPr>
            <a:xfrm rot="16365077">
              <a:off x="6298097" y="2888920"/>
              <a:ext cx="73414" cy="683034"/>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rapezoid 5">
              <a:extLst>
                <a:ext uri="{FF2B5EF4-FFF2-40B4-BE49-F238E27FC236}">
                  <a16:creationId xmlns="" xmlns:a16="http://schemas.microsoft.com/office/drawing/2014/main" id="{BC957C8B-672F-434A-BEEE-A6B8FDA889E9}"/>
                </a:ext>
              </a:extLst>
            </p:cNvPr>
            <p:cNvSpPr/>
            <p:nvPr/>
          </p:nvSpPr>
          <p:spPr>
            <a:xfrm rot="12169466">
              <a:off x="5847432" y="3173306"/>
              <a:ext cx="60413" cy="8759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rapezoid 6">
              <a:extLst>
                <a:ext uri="{FF2B5EF4-FFF2-40B4-BE49-F238E27FC236}">
                  <a16:creationId xmlns="" xmlns:a16="http://schemas.microsoft.com/office/drawing/2014/main" id="{DFAC2D24-049D-412A-AE7E-799C4D1B65EB}"/>
                </a:ext>
              </a:extLst>
            </p:cNvPr>
            <p:cNvSpPr/>
            <p:nvPr/>
          </p:nvSpPr>
          <p:spPr>
            <a:xfrm rot="17376167">
              <a:off x="5515957" y="3691934"/>
              <a:ext cx="33897" cy="4708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apezoid 7">
              <a:extLst>
                <a:ext uri="{FF2B5EF4-FFF2-40B4-BE49-F238E27FC236}">
                  <a16:creationId xmlns="" xmlns:a16="http://schemas.microsoft.com/office/drawing/2014/main" id="{22BFA771-F1C8-4B3B-88DF-62BA8F1964A0}"/>
                </a:ext>
              </a:extLst>
            </p:cNvPr>
            <p:cNvSpPr/>
            <p:nvPr/>
          </p:nvSpPr>
          <p:spPr>
            <a:xfrm rot="12369361">
              <a:off x="5277160" y="3834964"/>
              <a:ext cx="49164" cy="116592"/>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aphic 51">
            <a:extLst>
              <a:ext uri="{FF2B5EF4-FFF2-40B4-BE49-F238E27FC236}">
                <a16:creationId xmlns="" xmlns:a16="http://schemas.microsoft.com/office/drawing/2014/main" id="{4AD390BE-E56F-4F4F-8EEB-A7D2020F863E}"/>
              </a:ext>
            </a:extLst>
          </p:cNvPr>
          <p:cNvGrpSpPr/>
          <p:nvPr/>
        </p:nvGrpSpPr>
        <p:grpSpPr>
          <a:xfrm>
            <a:off x="-9728" y="2438962"/>
            <a:ext cx="4314722" cy="4431102"/>
            <a:chOff x="4877104" y="3337195"/>
            <a:chExt cx="3199005" cy="3285291"/>
          </a:xfrm>
        </p:grpSpPr>
        <p:sp>
          <p:nvSpPr>
            <p:cNvPr id="10" name="Freeform: Shape 9">
              <a:extLst>
                <a:ext uri="{FF2B5EF4-FFF2-40B4-BE49-F238E27FC236}">
                  <a16:creationId xmlns="" xmlns:a16="http://schemas.microsoft.com/office/drawing/2014/main" id="{3B2CAC44-1464-48EB-AB32-F220F325E667}"/>
                </a:ext>
              </a:extLst>
            </p:cNvPr>
            <p:cNvSpPr/>
            <p:nvPr/>
          </p:nvSpPr>
          <p:spPr>
            <a:xfrm>
              <a:off x="4877104" y="4774993"/>
              <a:ext cx="3049295" cy="1847493"/>
            </a:xfrm>
            <a:custGeom>
              <a:avLst/>
              <a:gdLst>
                <a:gd name="connsiteX0" fmla="*/ 2517670 w 3111946"/>
                <a:gd name="connsiteY0" fmla="*/ 1502795 h 1836841"/>
                <a:gd name="connsiteX1" fmla="*/ 2403600 w 3111946"/>
                <a:gd name="connsiteY1" fmla="*/ 1713704 h 1836841"/>
                <a:gd name="connsiteX2" fmla="*/ 2329506 w 3111946"/>
                <a:gd name="connsiteY2" fmla="*/ 1819504 h 1836841"/>
                <a:gd name="connsiteX3" fmla="*/ 2211990 w 3111946"/>
                <a:gd name="connsiteY3" fmla="*/ 1836735 h 1836841"/>
                <a:gd name="connsiteX4" fmla="*/ 1638881 w 3111946"/>
                <a:gd name="connsiteY4" fmla="*/ 1836735 h 1836841"/>
                <a:gd name="connsiteX5" fmla="*/ 492320 w 3111946"/>
                <a:gd name="connsiteY5" fmla="*/ 1836735 h 1836841"/>
                <a:gd name="connsiteX6" fmla="*/ 22254 w 3111946"/>
                <a:gd name="connsiteY6" fmla="*/ 1836735 h 1836841"/>
                <a:gd name="connsiteX7" fmla="*/ 8469 w 3111946"/>
                <a:gd name="connsiteY7" fmla="*/ 1822950 h 1836841"/>
                <a:gd name="connsiteX8" fmla="*/ 9158 w 3111946"/>
                <a:gd name="connsiteY8" fmla="*/ 689484 h 1836841"/>
                <a:gd name="connsiteX9" fmla="*/ 7091 w 3111946"/>
                <a:gd name="connsiteY9" fmla="*/ 455485 h 1836841"/>
                <a:gd name="connsiteX10" fmla="*/ 5368 w 3111946"/>
                <a:gd name="connsiteY10" fmla="*/ 335556 h 1836841"/>
                <a:gd name="connsiteX11" fmla="*/ 3644 w 3111946"/>
                <a:gd name="connsiteY11" fmla="*/ 225621 h 1836841"/>
                <a:gd name="connsiteX12" fmla="*/ 107031 w 3111946"/>
                <a:gd name="connsiteY12" fmla="*/ 212181 h 1836841"/>
                <a:gd name="connsiteX13" fmla="*/ 183882 w 3111946"/>
                <a:gd name="connsiteY13" fmla="*/ 200119 h 1836841"/>
                <a:gd name="connsiteX14" fmla="*/ 331726 w 3111946"/>
                <a:gd name="connsiteY14" fmla="*/ 279727 h 1836841"/>
                <a:gd name="connsiteX15" fmla="*/ 382041 w 3111946"/>
                <a:gd name="connsiteY15" fmla="*/ 340381 h 1836841"/>
                <a:gd name="connsiteX16" fmla="*/ 494732 w 3111946"/>
                <a:gd name="connsiteY16" fmla="*/ 477541 h 1836841"/>
                <a:gd name="connsiteX17" fmla="*/ 511619 w 3111946"/>
                <a:gd name="connsiteY17" fmla="*/ 548878 h 1836841"/>
                <a:gd name="connsiteX18" fmla="*/ 569860 w 3111946"/>
                <a:gd name="connsiteY18" fmla="*/ 583340 h 1836841"/>
                <a:gd name="connsiteX19" fmla="*/ 668078 w 3111946"/>
                <a:gd name="connsiteY19" fmla="*/ 640203 h 1836841"/>
                <a:gd name="connsiteX20" fmla="*/ 1070253 w 3111946"/>
                <a:gd name="connsiteY20" fmla="*/ 834915 h 1836841"/>
                <a:gd name="connsiteX21" fmla="*/ 1417289 w 3111946"/>
                <a:gd name="connsiteY21" fmla="*/ 916591 h 1836841"/>
                <a:gd name="connsiteX22" fmla="*/ 1762946 w 3111946"/>
                <a:gd name="connsiteY22" fmla="*/ 954499 h 1836841"/>
                <a:gd name="connsiteX23" fmla="*/ 1855649 w 3111946"/>
                <a:gd name="connsiteY23" fmla="*/ 917969 h 1836841"/>
                <a:gd name="connsiteX24" fmla="*/ 1997634 w 3111946"/>
                <a:gd name="connsiteY24" fmla="*/ 733940 h 1836841"/>
                <a:gd name="connsiteX25" fmla="*/ 2127212 w 3111946"/>
                <a:gd name="connsiteY25" fmla="*/ 504421 h 1836841"/>
                <a:gd name="connsiteX26" fmla="*/ 2345359 w 3111946"/>
                <a:gd name="connsiteY26" fmla="*/ 47451 h 1836841"/>
                <a:gd name="connsiteX27" fmla="*/ 2593143 w 3111946"/>
                <a:gd name="connsiteY27" fmla="*/ 48829 h 1836841"/>
                <a:gd name="connsiteX28" fmla="*/ 2813702 w 3111946"/>
                <a:gd name="connsiteY28" fmla="*/ 191159 h 1836841"/>
                <a:gd name="connsiteX29" fmla="*/ 2979465 w 3111946"/>
                <a:gd name="connsiteY29" fmla="*/ 373120 h 1836841"/>
                <a:gd name="connsiteX30" fmla="*/ 3052525 w 3111946"/>
                <a:gd name="connsiteY30" fmla="*/ 472716 h 1836841"/>
                <a:gd name="connsiteX31" fmla="*/ 3111111 w 3111946"/>
                <a:gd name="connsiteY31" fmla="*/ 568866 h 1836841"/>
                <a:gd name="connsiteX32" fmla="*/ 3033571 w 3111946"/>
                <a:gd name="connsiteY32" fmla="*/ 678456 h 1836841"/>
                <a:gd name="connsiteX33" fmla="*/ 2942246 w 3111946"/>
                <a:gd name="connsiteY33" fmla="*/ 809068 h 1836841"/>
                <a:gd name="connsiteX34" fmla="*/ 2733060 w 3111946"/>
                <a:gd name="connsiteY34" fmla="*/ 1117506 h 1836841"/>
                <a:gd name="connsiteX35" fmla="*/ 2522495 w 3111946"/>
                <a:gd name="connsiteY35" fmla="*/ 1490044 h 1836841"/>
                <a:gd name="connsiteX36" fmla="*/ 2517670 w 3111946"/>
                <a:gd name="connsiteY36" fmla="*/ 1502795 h 1836841"/>
                <a:gd name="connsiteX0" fmla="*/ 2520800 w 3115091"/>
                <a:gd name="connsiteY0" fmla="*/ 1502795 h 1839666"/>
                <a:gd name="connsiteX1" fmla="*/ 2406730 w 3115091"/>
                <a:gd name="connsiteY1" fmla="*/ 1713704 h 1839666"/>
                <a:gd name="connsiteX2" fmla="*/ 2332636 w 3115091"/>
                <a:gd name="connsiteY2" fmla="*/ 1819504 h 1839666"/>
                <a:gd name="connsiteX3" fmla="*/ 2215120 w 3115091"/>
                <a:gd name="connsiteY3" fmla="*/ 1836735 h 1839666"/>
                <a:gd name="connsiteX4" fmla="*/ 1642011 w 3115091"/>
                <a:gd name="connsiteY4" fmla="*/ 1836735 h 1839666"/>
                <a:gd name="connsiteX5" fmla="*/ 495450 w 3115091"/>
                <a:gd name="connsiteY5" fmla="*/ 1836735 h 1839666"/>
                <a:gd name="connsiteX6" fmla="*/ 25384 w 3115091"/>
                <a:gd name="connsiteY6" fmla="*/ 1836735 h 1839666"/>
                <a:gd name="connsiteX7" fmla="*/ 11599 w 3115091"/>
                <a:gd name="connsiteY7" fmla="*/ 1822950 h 1839666"/>
                <a:gd name="connsiteX8" fmla="*/ 12288 w 3115091"/>
                <a:gd name="connsiteY8" fmla="*/ 689484 h 1839666"/>
                <a:gd name="connsiteX9" fmla="*/ 10221 w 3115091"/>
                <a:gd name="connsiteY9" fmla="*/ 455485 h 1839666"/>
                <a:gd name="connsiteX10" fmla="*/ 6774 w 3115091"/>
                <a:gd name="connsiteY10" fmla="*/ 225621 h 1839666"/>
                <a:gd name="connsiteX11" fmla="*/ 110161 w 3115091"/>
                <a:gd name="connsiteY11" fmla="*/ 212181 h 1839666"/>
                <a:gd name="connsiteX12" fmla="*/ 187012 w 3115091"/>
                <a:gd name="connsiteY12" fmla="*/ 200119 h 1839666"/>
                <a:gd name="connsiteX13" fmla="*/ 334856 w 3115091"/>
                <a:gd name="connsiteY13" fmla="*/ 279727 h 1839666"/>
                <a:gd name="connsiteX14" fmla="*/ 385171 w 3115091"/>
                <a:gd name="connsiteY14" fmla="*/ 340381 h 1839666"/>
                <a:gd name="connsiteX15" fmla="*/ 497862 w 3115091"/>
                <a:gd name="connsiteY15" fmla="*/ 477541 h 1839666"/>
                <a:gd name="connsiteX16" fmla="*/ 514749 w 3115091"/>
                <a:gd name="connsiteY16" fmla="*/ 548878 h 1839666"/>
                <a:gd name="connsiteX17" fmla="*/ 572990 w 3115091"/>
                <a:gd name="connsiteY17" fmla="*/ 583340 h 1839666"/>
                <a:gd name="connsiteX18" fmla="*/ 671208 w 3115091"/>
                <a:gd name="connsiteY18" fmla="*/ 640203 h 1839666"/>
                <a:gd name="connsiteX19" fmla="*/ 1073383 w 3115091"/>
                <a:gd name="connsiteY19" fmla="*/ 834915 h 1839666"/>
                <a:gd name="connsiteX20" fmla="*/ 1420419 w 3115091"/>
                <a:gd name="connsiteY20" fmla="*/ 916591 h 1839666"/>
                <a:gd name="connsiteX21" fmla="*/ 1766076 w 3115091"/>
                <a:gd name="connsiteY21" fmla="*/ 954499 h 1839666"/>
                <a:gd name="connsiteX22" fmla="*/ 1858779 w 3115091"/>
                <a:gd name="connsiteY22" fmla="*/ 917969 h 1839666"/>
                <a:gd name="connsiteX23" fmla="*/ 2000764 w 3115091"/>
                <a:gd name="connsiteY23" fmla="*/ 733940 h 1839666"/>
                <a:gd name="connsiteX24" fmla="*/ 2130342 w 3115091"/>
                <a:gd name="connsiteY24" fmla="*/ 504421 h 1839666"/>
                <a:gd name="connsiteX25" fmla="*/ 2348489 w 3115091"/>
                <a:gd name="connsiteY25" fmla="*/ 47451 h 1839666"/>
                <a:gd name="connsiteX26" fmla="*/ 2596273 w 3115091"/>
                <a:gd name="connsiteY26" fmla="*/ 48829 h 1839666"/>
                <a:gd name="connsiteX27" fmla="*/ 2816832 w 3115091"/>
                <a:gd name="connsiteY27" fmla="*/ 191159 h 1839666"/>
                <a:gd name="connsiteX28" fmla="*/ 2982595 w 3115091"/>
                <a:gd name="connsiteY28" fmla="*/ 373120 h 1839666"/>
                <a:gd name="connsiteX29" fmla="*/ 3055655 w 3115091"/>
                <a:gd name="connsiteY29" fmla="*/ 472716 h 1839666"/>
                <a:gd name="connsiteX30" fmla="*/ 3114241 w 3115091"/>
                <a:gd name="connsiteY30" fmla="*/ 568866 h 1839666"/>
                <a:gd name="connsiteX31" fmla="*/ 3036701 w 3115091"/>
                <a:gd name="connsiteY31" fmla="*/ 678456 h 1839666"/>
                <a:gd name="connsiteX32" fmla="*/ 2945376 w 3115091"/>
                <a:gd name="connsiteY32" fmla="*/ 809068 h 1839666"/>
                <a:gd name="connsiteX33" fmla="*/ 2736190 w 3115091"/>
                <a:gd name="connsiteY33" fmla="*/ 1117506 h 1839666"/>
                <a:gd name="connsiteX34" fmla="*/ 2525625 w 3115091"/>
                <a:gd name="connsiteY34" fmla="*/ 1490044 h 1839666"/>
                <a:gd name="connsiteX35" fmla="*/ 2520800 w 3115091"/>
                <a:gd name="connsiteY35" fmla="*/ 1502795 h 1839666"/>
                <a:gd name="connsiteX0" fmla="*/ 2520211 w 3114502"/>
                <a:gd name="connsiteY0" fmla="*/ 1502795 h 1839666"/>
                <a:gd name="connsiteX1" fmla="*/ 2406141 w 3114502"/>
                <a:gd name="connsiteY1" fmla="*/ 1713704 h 1839666"/>
                <a:gd name="connsiteX2" fmla="*/ 2332047 w 3114502"/>
                <a:gd name="connsiteY2" fmla="*/ 1819504 h 1839666"/>
                <a:gd name="connsiteX3" fmla="*/ 2214531 w 3114502"/>
                <a:gd name="connsiteY3" fmla="*/ 1836735 h 1839666"/>
                <a:gd name="connsiteX4" fmla="*/ 1641422 w 3114502"/>
                <a:gd name="connsiteY4" fmla="*/ 1836735 h 1839666"/>
                <a:gd name="connsiteX5" fmla="*/ 494861 w 3114502"/>
                <a:gd name="connsiteY5" fmla="*/ 1836735 h 1839666"/>
                <a:gd name="connsiteX6" fmla="*/ 24795 w 3114502"/>
                <a:gd name="connsiteY6" fmla="*/ 1836735 h 1839666"/>
                <a:gd name="connsiteX7" fmla="*/ 11010 w 3114502"/>
                <a:gd name="connsiteY7" fmla="*/ 1822950 h 1839666"/>
                <a:gd name="connsiteX8" fmla="*/ 11699 w 3114502"/>
                <a:gd name="connsiteY8" fmla="*/ 689484 h 1839666"/>
                <a:gd name="connsiteX9" fmla="*/ 6185 w 3114502"/>
                <a:gd name="connsiteY9" fmla="*/ 225621 h 1839666"/>
                <a:gd name="connsiteX10" fmla="*/ 109572 w 3114502"/>
                <a:gd name="connsiteY10" fmla="*/ 212181 h 1839666"/>
                <a:gd name="connsiteX11" fmla="*/ 186423 w 3114502"/>
                <a:gd name="connsiteY11" fmla="*/ 200119 h 1839666"/>
                <a:gd name="connsiteX12" fmla="*/ 334267 w 3114502"/>
                <a:gd name="connsiteY12" fmla="*/ 279727 h 1839666"/>
                <a:gd name="connsiteX13" fmla="*/ 384582 w 3114502"/>
                <a:gd name="connsiteY13" fmla="*/ 340381 h 1839666"/>
                <a:gd name="connsiteX14" fmla="*/ 497273 w 3114502"/>
                <a:gd name="connsiteY14" fmla="*/ 477541 h 1839666"/>
                <a:gd name="connsiteX15" fmla="*/ 514160 w 3114502"/>
                <a:gd name="connsiteY15" fmla="*/ 548878 h 1839666"/>
                <a:gd name="connsiteX16" fmla="*/ 572401 w 3114502"/>
                <a:gd name="connsiteY16" fmla="*/ 583340 h 1839666"/>
                <a:gd name="connsiteX17" fmla="*/ 670619 w 3114502"/>
                <a:gd name="connsiteY17" fmla="*/ 640203 h 1839666"/>
                <a:gd name="connsiteX18" fmla="*/ 1072794 w 3114502"/>
                <a:gd name="connsiteY18" fmla="*/ 834915 h 1839666"/>
                <a:gd name="connsiteX19" fmla="*/ 1419830 w 3114502"/>
                <a:gd name="connsiteY19" fmla="*/ 916591 h 1839666"/>
                <a:gd name="connsiteX20" fmla="*/ 1765487 w 3114502"/>
                <a:gd name="connsiteY20" fmla="*/ 954499 h 1839666"/>
                <a:gd name="connsiteX21" fmla="*/ 1858190 w 3114502"/>
                <a:gd name="connsiteY21" fmla="*/ 917969 h 1839666"/>
                <a:gd name="connsiteX22" fmla="*/ 2000175 w 3114502"/>
                <a:gd name="connsiteY22" fmla="*/ 733940 h 1839666"/>
                <a:gd name="connsiteX23" fmla="*/ 2129753 w 3114502"/>
                <a:gd name="connsiteY23" fmla="*/ 504421 h 1839666"/>
                <a:gd name="connsiteX24" fmla="*/ 2347900 w 3114502"/>
                <a:gd name="connsiteY24" fmla="*/ 47451 h 1839666"/>
                <a:gd name="connsiteX25" fmla="*/ 2595684 w 3114502"/>
                <a:gd name="connsiteY25" fmla="*/ 48829 h 1839666"/>
                <a:gd name="connsiteX26" fmla="*/ 2816243 w 3114502"/>
                <a:gd name="connsiteY26" fmla="*/ 191159 h 1839666"/>
                <a:gd name="connsiteX27" fmla="*/ 2982006 w 3114502"/>
                <a:gd name="connsiteY27" fmla="*/ 373120 h 1839666"/>
                <a:gd name="connsiteX28" fmla="*/ 3055066 w 3114502"/>
                <a:gd name="connsiteY28" fmla="*/ 472716 h 1839666"/>
                <a:gd name="connsiteX29" fmla="*/ 3113652 w 3114502"/>
                <a:gd name="connsiteY29" fmla="*/ 568866 h 1839666"/>
                <a:gd name="connsiteX30" fmla="*/ 3036112 w 3114502"/>
                <a:gd name="connsiteY30" fmla="*/ 678456 h 1839666"/>
                <a:gd name="connsiteX31" fmla="*/ 2944787 w 3114502"/>
                <a:gd name="connsiteY31" fmla="*/ 809068 h 1839666"/>
                <a:gd name="connsiteX32" fmla="*/ 2735601 w 3114502"/>
                <a:gd name="connsiteY32" fmla="*/ 1117506 h 1839666"/>
                <a:gd name="connsiteX33" fmla="*/ 2525036 w 3114502"/>
                <a:gd name="connsiteY33" fmla="*/ 1490044 h 1839666"/>
                <a:gd name="connsiteX34" fmla="*/ 2520211 w 3114502"/>
                <a:gd name="connsiteY34" fmla="*/ 1502795 h 1839666"/>
                <a:gd name="connsiteX0" fmla="*/ 2520815 w 3115106"/>
                <a:gd name="connsiteY0" fmla="*/ 1502795 h 1839666"/>
                <a:gd name="connsiteX1" fmla="*/ 2406745 w 3115106"/>
                <a:gd name="connsiteY1" fmla="*/ 1713704 h 1839666"/>
                <a:gd name="connsiteX2" fmla="*/ 2332651 w 3115106"/>
                <a:gd name="connsiteY2" fmla="*/ 1819504 h 1839666"/>
                <a:gd name="connsiteX3" fmla="*/ 2215135 w 3115106"/>
                <a:gd name="connsiteY3" fmla="*/ 1836735 h 1839666"/>
                <a:gd name="connsiteX4" fmla="*/ 1642026 w 3115106"/>
                <a:gd name="connsiteY4" fmla="*/ 1836735 h 1839666"/>
                <a:gd name="connsiteX5" fmla="*/ 495465 w 3115106"/>
                <a:gd name="connsiteY5" fmla="*/ 1836735 h 1839666"/>
                <a:gd name="connsiteX6" fmla="*/ 25399 w 3115106"/>
                <a:gd name="connsiteY6" fmla="*/ 1836735 h 1839666"/>
                <a:gd name="connsiteX7" fmla="*/ 11614 w 3115106"/>
                <a:gd name="connsiteY7" fmla="*/ 1822950 h 1839666"/>
                <a:gd name="connsiteX8" fmla="*/ 6789 w 3115106"/>
                <a:gd name="connsiteY8" fmla="*/ 225621 h 1839666"/>
                <a:gd name="connsiteX9" fmla="*/ 110176 w 3115106"/>
                <a:gd name="connsiteY9" fmla="*/ 212181 h 1839666"/>
                <a:gd name="connsiteX10" fmla="*/ 187027 w 3115106"/>
                <a:gd name="connsiteY10" fmla="*/ 200119 h 1839666"/>
                <a:gd name="connsiteX11" fmla="*/ 334871 w 3115106"/>
                <a:gd name="connsiteY11" fmla="*/ 279727 h 1839666"/>
                <a:gd name="connsiteX12" fmla="*/ 385186 w 3115106"/>
                <a:gd name="connsiteY12" fmla="*/ 340381 h 1839666"/>
                <a:gd name="connsiteX13" fmla="*/ 497877 w 3115106"/>
                <a:gd name="connsiteY13" fmla="*/ 477541 h 1839666"/>
                <a:gd name="connsiteX14" fmla="*/ 514764 w 3115106"/>
                <a:gd name="connsiteY14" fmla="*/ 548878 h 1839666"/>
                <a:gd name="connsiteX15" fmla="*/ 573005 w 3115106"/>
                <a:gd name="connsiteY15" fmla="*/ 583340 h 1839666"/>
                <a:gd name="connsiteX16" fmla="*/ 671223 w 3115106"/>
                <a:gd name="connsiteY16" fmla="*/ 640203 h 1839666"/>
                <a:gd name="connsiteX17" fmla="*/ 1073398 w 3115106"/>
                <a:gd name="connsiteY17" fmla="*/ 834915 h 1839666"/>
                <a:gd name="connsiteX18" fmla="*/ 1420434 w 3115106"/>
                <a:gd name="connsiteY18" fmla="*/ 916591 h 1839666"/>
                <a:gd name="connsiteX19" fmla="*/ 1766091 w 3115106"/>
                <a:gd name="connsiteY19" fmla="*/ 954499 h 1839666"/>
                <a:gd name="connsiteX20" fmla="*/ 1858794 w 3115106"/>
                <a:gd name="connsiteY20" fmla="*/ 917969 h 1839666"/>
                <a:gd name="connsiteX21" fmla="*/ 2000779 w 3115106"/>
                <a:gd name="connsiteY21" fmla="*/ 733940 h 1839666"/>
                <a:gd name="connsiteX22" fmla="*/ 2130357 w 3115106"/>
                <a:gd name="connsiteY22" fmla="*/ 504421 h 1839666"/>
                <a:gd name="connsiteX23" fmla="*/ 2348504 w 3115106"/>
                <a:gd name="connsiteY23" fmla="*/ 47451 h 1839666"/>
                <a:gd name="connsiteX24" fmla="*/ 2596288 w 3115106"/>
                <a:gd name="connsiteY24" fmla="*/ 48829 h 1839666"/>
                <a:gd name="connsiteX25" fmla="*/ 2816847 w 3115106"/>
                <a:gd name="connsiteY25" fmla="*/ 191159 h 1839666"/>
                <a:gd name="connsiteX26" fmla="*/ 2982610 w 3115106"/>
                <a:gd name="connsiteY26" fmla="*/ 373120 h 1839666"/>
                <a:gd name="connsiteX27" fmla="*/ 3055670 w 3115106"/>
                <a:gd name="connsiteY27" fmla="*/ 472716 h 1839666"/>
                <a:gd name="connsiteX28" fmla="*/ 3114256 w 3115106"/>
                <a:gd name="connsiteY28" fmla="*/ 568866 h 1839666"/>
                <a:gd name="connsiteX29" fmla="*/ 3036716 w 3115106"/>
                <a:gd name="connsiteY29" fmla="*/ 678456 h 1839666"/>
                <a:gd name="connsiteX30" fmla="*/ 2945391 w 3115106"/>
                <a:gd name="connsiteY30" fmla="*/ 809068 h 1839666"/>
                <a:gd name="connsiteX31" fmla="*/ 2736205 w 3115106"/>
                <a:gd name="connsiteY31" fmla="*/ 1117506 h 1839666"/>
                <a:gd name="connsiteX32" fmla="*/ 2525640 w 3115106"/>
                <a:gd name="connsiteY32" fmla="*/ 1490044 h 1839666"/>
                <a:gd name="connsiteX33" fmla="*/ 2520815 w 3115106"/>
                <a:gd name="connsiteY33" fmla="*/ 1502795 h 1839666"/>
                <a:gd name="connsiteX0" fmla="*/ 2541382 w 3135673"/>
                <a:gd name="connsiteY0" fmla="*/ 1502795 h 1956076"/>
                <a:gd name="connsiteX1" fmla="*/ 2427312 w 3135673"/>
                <a:gd name="connsiteY1" fmla="*/ 1713704 h 1956076"/>
                <a:gd name="connsiteX2" fmla="*/ 2353218 w 3135673"/>
                <a:gd name="connsiteY2" fmla="*/ 1819504 h 1956076"/>
                <a:gd name="connsiteX3" fmla="*/ 2235702 w 3135673"/>
                <a:gd name="connsiteY3" fmla="*/ 1836735 h 1956076"/>
                <a:gd name="connsiteX4" fmla="*/ 1662593 w 3135673"/>
                <a:gd name="connsiteY4" fmla="*/ 1836735 h 1956076"/>
                <a:gd name="connsiteX5" fmla="*/ 516032 w 3135673"/>
                <a:gd name="connsiteY5" fmla="*/ 1836735 h 1956076"/>
                <a:gd name="connsiteX6" fmla="*/ 45966 w 3135673"/>
                <a:gd name="connsiteY6" fmla="*/ 1836735 h 1956076"/>
                <a:gd name="connsiteX7" fmla="*/ 27356 w 3135673"/>
                <a:gd name="connsiteY7" fmla="*/ 225621 h 1956076"/>
                <a:gd name="connsiteX8" fmla="*/ 130743 w 3135673"/>
                <a:gd name="connsiteY8" fmla="*/ 212181 h 1956076"/>
                <a:gd name="connsiteX9" fmla="*/ 207594 w 3135673"/>
                <a:gd name="connsiteY9" fmla="*/ 200119 h 1956076"/>
                <a:gd name="connsiteX10" fmla="*/ 355438 w 3135673"/>
                <a:gd name="connsiteY10" fmla="*/ 279727 h 1956076"/>
                <a:gd name="connsiteX11" fmla="*/ 405753 w 3135673"/>
                <a:gd name="connsiteY11" fmla="*/ 340381 h 1956076"/>
                <a:gd name="connsiteX12" fmla="*/ 518444 w 3135673"/>
                <a:gd name="connsiteY12" fmla="*/ 477541 h 1956076"/>
                <a:gd name="connsiteX13" fmla="*/ 535331 w 3135673"/>
                <a:gd name="connsiteY13" fmla="*/ 548878 h 1956076"/>
                <a:gd name="connsiteX14" fmla="*/ 593572 w 3135673"/>
                <a:gd name="connsiteY14" fmla="*/ 583340 h 1956076"/>
                <a:gd name="connsiteX15" fmla="*/ 691790 w 3135673"/>
                <a:gd name="connsiteY15" fmla="*/ 640203 h 1956076"/>
                <a:gd name="connsiteX16" fmla="*/ 1093965 w 3135673"/>
                <a:gd name="connsiteY16" fmla="*/ 834915 h 1956076"/>
                <a:gd name="connsiteX17" fmla="*/ 1441001 w 3135673"/>
                <a:gd name="connsiteY17" fmla="*/ 916591 h 1956076"/>
                <a:gd name="connsiteX18" fmla="*/ 1786658 w 3135673"/>
                <a:gd name="connsiteY18" fmla="*/ 954499 h 1956076"/>
                <a:gd name="connsiteX19" fmla="*/ 1879361 w 3135673"/>
                <a:gd name="connsiteY19" fmla="*/ 917969 h 1956076"/>
                <a:gd name="connsiteX20" fmla="*/ 2021346 w 3135673"/>
                <a:gd name="connsiteY20" fmla="*/ 733940 h 1956076"/>
                <a:gd name="connsiteX21" fmla="*/ 2150924 w 3135673"/>
                <a:gd name="connsiteY21" fmla="*/ 504421 h 1956076"/>
                <a:gd name="connsiteX22" fmla="*/ 2369071 w 3135673"/>
                <a:gd name="connsiteY22" fmla="*/ 47451 h 1956076"/>
                <a:gd name="connsiteX23" fmla="*/ 2616855 w 3135673"/>
                <a:gd name="connsiteY23" fmla="*/ 48829 h 1956076"/>
                <a:gd name="connsiteX24" fmla="*/ 2837414 w 3135673"/>
                <a:gd name="connsiteY24" fmla="*/ 191159 h 1956076"/>
                <a:gd name="connsiteX25" fmla="*/ 3003177 w 3135673"/>
                <a:gd name="connsiteY25" fmla="*/ 373120 h 1956076"/>
                <a:gd name="connsiteX26" fmla="*/ 3076237 w 3135673"/>
                <a:gd name="connsiteY26" fmla="*/ 472716 h 1956076"/>
                <a:gd name="connsiteX27" fmla="*/ 3134823 w 3135673"/>
                <a:gd name="connsiteY27" fmla="*/ 568866 h 1956076"/>
                <a:gd name="connsiteX28" fmla="*/ 3057283 w 3135673"/>
                <a:gd name="connsiteY28" fmla="*/ 678456 h 1956076"/>
                <a:gd name="connsiteX29" fmla="*/ 2965958 w 3135673"/>
                <a:gd name="connsiteY29" fmla="*/ 809068 h 1956076"/>
                <a:gd name="connsiteX30" fmla="*/ 2756772 w 3135673"/>
                <a:gd name="connsiteY30" fmla="*/ 1117506 h 1956076"/>
                <a:gd name="connsiteX31" fmla="*/ 2546207 w 3135673"/>
                <a:gd name="connsiteY31" fmla="*/ 1490044 h 1956076"/>
                <a:gd name="connsiteX32" fmla="*/ 2541382 w 3135673"/>
                <a:gd name="connsiteY32" fmla="*/ 1502795 h 195607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749608 w 3222688"/>
                <a:gd name="connsiteY4" fmla="*/ 1836735 h 1839666"/>
                <a:gd name="connsiteX5" fmla="*/ 603047 w 3222688"/>
                <a:gd name="connsiteY5" fmla="*/ 1836735 h 1839666"/>
                <a:gd name="connsiteX6" fmla="*/ 132981 w 3222688"/>
                <a:gd name="connsiteY6" fmla="*/ 1836735 h 1839666"/>
                <a:gd name="connsiteX7" fmla="*/ 114371 w 3222688"/>
                <a:gd name="connsiteY7" fmla="*/ 225621 h 1839666"/>
                <a:gd name="connsiteX8" fmla="*/ 217758 w 3222688"/>
                <a:gd name="connsiteY8" fmla="*/ 212181 h 1839666"/>
                <a:gd name="connsiteX9" fmla="*/ 294609 w 3222688"/>
                <a:gd name="connsiteY9" fmla="*/ 200119 h 1839666"/>
                <a:gd name="connsiteX10" fmla="*/ 442453 w 3222688"/>
                <a:gd name="connsiteY10" fmla="*/ 279727 h 1839666"/>
                <a:gd name="connsiteX11" fmla="*/ 492768 w 3222688"/>
                <a:gd name="connsiteY11" fmla="*/ 340381 h 1839666"/>
                <a:gd name="connsiteX12" fmla="*/ 605459 w 3222688"/>
                <a:gd name="connsiteY12" fmla="*/ 477541 h 1839666"/>
                <a:gd name="connsiteX13" fmla="*/ 622346 w 3222688"/>
                <a:gd name="connsiteY13" fmla="*/ 548878 h 1839666"/>
                <a:gd name="connsiteX14" fmla="*/ 680587 w 3222688"/>
                <a:gd name="connsiteY14" fmla="*/ 583340 h 1839666"/>
                <a:gd name="connsiteX15" fmla="*/ 778805 w 3222688"/>
                <a:gd name="connsiteY15" fmla="*/ 640203 h 1839666"/>
                <a:gd name="connsiteX16" fmla="*/ 1180980 w 3222688"/>
                <a:gd name="connsiteY16" fmla="*/ 834915 h 1839666"/>
                <a:gd name="connsiteX17" fmla="*/ 1528016 w 3222688"/>
                <a:gd name="connsiteY17" fmla="*/ 916591 h 1839666"/>
                <a:gd name="connsiteX18" fmla="*/ 1873673 w 3222688"/>
                <a:gd name="connsiteY18" fmla="*/ 954499 h 1839666"/>
                <a:gd name="connsiteX19" fmla="*/ 1966376 w 3222688"/>
                <a:gd name="connsiteY19" fmla="*/ 917969 h 1839666"/>
                <a:gd name="connsiteX20" fmla="*/ 2108361 w 3222688"/>
                <a:gd name="connsiteY20" fmla="*/ 733940 h 1839666"/>
                <a:gd name="connsiteX21" fmla="*/ 2237939 w 3222688"/>
                <a:gd name="connsiteY21" fmla="*/ 504421 h 1839666"/>
                <a:gd name="connsiteX22" fmla="*/ 2456086 w 3222688"/>
                <a:gd name="connsiteY22" fmla="*/ 47451 h 1839666"/>
                <a:gd name="connsiteX23" fmla="*/ 2703870 w 3222688"/>
                <a:gd name="connsiteY23" fmla="*/ 48829 h 1839666"/>
                <a:gd name="connsiteX24" fmla="*/ 2924429 w 3222688"/>
                <a:gd name="connsiteY24" fmla="*/ 191159 h 1839666"/>
                <a:gd name="connsiteX25" fmla="*/ 3090192 w 3222688"/>
                <a:gd name="connsiteY25" fmla="*/ 373120 h 1839666"/>
                <a:gd name="connsiteX26" fmla="*/ 3163252 w 3222688"/>
                <a:gd name="connsiteY26" fmla="*/ 472716 h 1839666"/>
                <a:gd name="connsiteX27" fmla="*/ 3221838 w 3222688"/>
                <a:gd name="connsiteY27" fmla="*/ 568866 h 1839666"/>
                <a:gd name="connsiteX28" fmla="*/ 3144298 w 3222688"/>
                <a:gd name="connsiteY28" fmla="*/ 678456 h 1839666"/>
                <a:gd name="connsiteX29" fmla="*/ 3052973 w 3222688"/>
                <a:gd name="connsiteY29" fmla="*/ 809068 h 1839666"/>
                <a:gd name="connsiteX30" fmla="*/ 2843787 w 3222688"/>
                <a:gd name="connsiteY30" fmla="*/ 1117506 h 1839666"/>
                <a:gd name="connsiteX31" fmla="*/ 2633222 w 3222688"/>
                <a:gd name="connsiteY31" fmla="*/ 1490044 h 1839666"/>
                <a:gd name="connsiteX32" fmla="*/ 2628397 w 3222688"/>
                <a:gd name="connsiteY32" fmla="*/ 1502795 h 183966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749608 w 3222688"/>
                <a:gd name="connsiteY4" fmla="*/ 1836735 h 1839666"/>
                <a:gd name="connsiteX5" fmla="*/ 132981 w 3222688"/>
                <a:gd name="connsiteY5" fmla="*/ 1836735 h 1839666"/>
                <a:gd name="connsiteX6" fmla="*/ 114371 w 3222688"/>
                <a:gd name="connsiteY6" fmla="*/ 225621 h 1839666"/>
                <a:gd name="connsiteX7" fmla="*/ 217758 w 3222688"/>
                <a:gd name="connsiteY7" fmla="*/ 212181 h 1839666"/>
                <a:gd name="connsiteX8" fmla="*/ 294609 w 3222688"/>
                <a:gd name="connsiteY8" fmla="*/ 200119 h 1839666"/>
                <a:gd name="connsiteX9" fmla="*/ 442453 w 3222688"/>
                <a:gd name="connsiteY9" fmla="*/ 279727 h 1839666"/>
                <a:gd name="connsiteX10" fmla="*/ 492768 w 3222688"/>
                <a:gd name="connsiteY10" fmla="*/ 340381 h 1839666"/>
                <a:gd name="connsiteX11" fmla="*/ 605459 w 3222688"/>
                <a:gd name="connsiteY11" fmla="*/ 477541 h 1839666"/>
                <a:gd name="connsiteX12" fmla="*/ 622346 w 3222688"/>
                <a:gd name="connsiteY12" fmla="*/ 548878 h 1839666"/>
                <a:gd name="connsiteX13" fmla="*/ 680587 w 3222688"/>
                <a:gd name="connsiteY13" fmla="*/ 583340 h 1839666"/>
                <a:gd name="connsiteX14" fmla="*/ 778805 w 3222688"/>
                <a:gd name="connsiteY14" fmla="*/ 640203 h 1839666"/>
                <a:gd name="connsiteX15" fmla="*/ 1180980 w 3222688"/>
                <a:gd name="connsiteY15" fmla="*/ 834915 h 1839666"/>
                <a:gd name="connsiteX16" fmla="*/ 1528016 w 3222688"/>
                <a:gd name="connsiteY16" fmla="*/ 916591 h 1839666"/>
                <a:gd name="connsiteX17" fmla="*/ 1873673 w 3222688"/>
                <a:gd name="connsiteY17" fmla="*/ 954499 h 1839666"/>
                <a:gd name="connsiteX18" fmla="*/ 1966376 w 3222688"/>
                <a:gd name="connsiteY18" fmla="*/ 917969 h 1839666"/>
                <a:gd name="connsiteX19" fmla="*/ 2108361 w 3222688"/>
                <a:gd name="connsiteY19" fmla="*/ 733940 h 1839666"/>
                <a:gd name="connsiteX20" fmla="*/ 2237939 w 3222688"/>
                <a:gd name="connsiteY20" fmla="*/ 504421 h 1839666"/>
                <a:gd name="connsiteX21" fmla="*/ 2456086 w 3222688"/>
                <a:gd name="connsiteY21" fmla="*/ 47451 h 1839666"/>
                <a:gd name="connsiteX22" fmla="*/ 2703870 w 3222688"/>
                <a:gd name="connsiteY22" fmla="*/ 48829 h 1839666"/>
                <a:gd name="connsiteX23" fmla="*/ 2924429 w 3222688"/>
                <a:gd name="connsiteY23" fmla="*/ 191159 h 1839666"/>
                <a:gd name="connsiteX24" fmla="*/ 3090192 w 3222688"/>
                <a:gd name="connsiteY24" fmla="*/ 373120 h 1839666"/>
                <a:gd name="connsiteX25" fmla="*/ 3163252 w 3222688"/>
                <a:gd name="connsiteY25" fmla="*/ 472716 h 1839666"/>
                <a:gd name="connsiteX26" fmla="*/ 3221838 w 3222688"/>
                <a:gd name="connsiteY26" fmla="*/ 568866 h 1839666"/>
                <a:gd name="connsiteX27" fmla="*/ 3144298 w 3222688"/>
                <a:gd name="connsiteY27" fmla="*/ 678456 h 1839666"/>
                <a:gd name="connsiteX28" fmla="*/ 3052973 w 3222688"/>
                <a:gd name="connsiteY28" fmla="*/ 809068 h 1839666"/>
                <a:gd name="connsiteX29" fmla="*/ 2843787 w 3222688"/>
                <a:gd name="connsiteY29" fmla="*/ 1117506 h 1839666"/>
                <a:gd name="connsiteX30" fmla="*/ 2633222 w 3222688"/>
                <a:gd name="connsiteY30" fmla="*/ 1490044 h 1839666"/>
                <a:gd name="connsiteX31" fmla="*/ 2628397 w 3222688"/>
                <a:gd name="connsiteY31" fmla="*/ 1502795 h 183966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32981 w 3222688"/>
                <a:gd name="connsiteY4" fmla="*/ 1836735 h 1839666"/>
                <a:gd name="connsiteX5" fmla="*/ 114371 w 3222688"/>
                <a:gd name="connsiteY5" fmla="*/ 225621 h 1839666"/>
                <a:gd name="connsiteX6" fmla="*/ 217758 w 3222688"/>
                <a:gd name="connsiteY6" fmla="*/ 212181 h 1839666"/>
                <a:gd name="connsiteX7" fmla="*/ 294609 w 3222688"/>
                <a:gd name="connsiteY7" fmla="*/ 200119 h 1839666"/>
                <a:gd name="connsiteX8" fmla="*/ 442453 w 3222688"/>
                <a:gd name="connsiteY8" fmla="*/ 279727 h 1839666"/>
                <a:gd name="connsiteX9" fmla="*/ 492768 w 3222688"/>
                <a:gd name="connsiteY9" fmla="*/ 340381 h 1839666"/>
                <a:gd name="connsiteX10" fmla="*/ 605459 w 3222688"/>
                <a:gd name="connsiteY10" fmla="*/ 477541 h 1839666"/>
                <a:gd name="connsiteX11" fmla="*/ 622346 w 3222688"/>
                <a:gd name="connsiteY11" fmla="*/ 548878 h 1839666"/>
                <a:gd name="connsiteX12" fmla="*/ 680587 w 3222688"/>
                <a:gd name="connsiteY12" fmla="*/ 583340 h 1839666"/>
                <a:gd name="connsiteX13" fmla="*/ 778805 w 3222688"/>
                <a:gd name="connsiteY13" fmla="*/ 640203 h 1839666"/>
                <a:gd name="connsiteX14" fmla="*/ 1180980 w 3222688"/>
                <a:gd name="connsiteY14" fmla="*/ 834915 h 1839666"/>
                <a:gd name="connsiteX15" fmla="*/ 1528016 w 3222688"/>
                <a:gd name="connsiteY15" fmla="*/ 916591 h 1839666"/>
                <a:gd name="connsiteX16" fmla="*/ 1873673 w 3222688"/>
                <a:gd name="connsiteY16" fmla="*/ 954499 h 1839666"/>
                <a:gd name="connsiteX17" fmla="*/ 1966376 w 3222688"/>
                <a:gd name="connsiteY17" fmla="*/ 917969 h 1839666"/>
                <a:gd name="connsiteX18" fmla="*/ 2108361 w 3222688"/>
                <a:gd name="connsiteY18" fmla="*/ 733940 h 1839666"/>
                <a:gd name="connsiteX19" fmla="*/ 2237939 w 3222688"/>
                <a:gd name="connsiteY19" fmla="*/ 504421 h 1839666"/>
                <a:gd name="connsiteX20" fmla="*/ 2456086 w 3222688"/>
                <a:gd name="connsiteY20" fmla="*/ 47451 h 1839666"/>
                <a:gd name="connsiteX21" fmla="*/ 2703870 w 3222688"/>
                <a:gd name="connsiteY21" fmla="*/ 48829 h 1839666"/>
                <a:gd name="connsiteX22" fmla="*/ 2924429 w 3222688"/>
                <a:gd name="connsiteY22" fmla="*/ 191159 h 1839666"/>
                <a:gd name="connsiteX23" fmla="*/ 3090192 w 3222688"/>
                <a:gd name="connsiteY23" fmla="*/ 373120 h 1839666"/>
                <a:gd name="connsiteX24" fmla="*/ 3163252 w 3222688"/>
                <a:gd name="connsiteY24" fmla="*/ 472716 h 1839666"/>
                <a:gd name="connsiteX25" fmla="*/ 3221838 w 3222688"/>
                <a:gd name="connsiteY25" fmla="*/ 568866 h 1839666"/>
                <a:gd name="connsiteX26" fmla="*/ 3144298 w 3222688"/>
                <a:gd name="connsiteY26" fmla="*/ 678456 h 1839666"/>
                <a:gd name="connsiteX27" fmla="*/ 3052973 w 3222688"/>
                <a:gd name="connsiteY27" fmla="*/ 809068 h 1839666"/>
                <a:gd name="connsiteX28" fmla="*/ 2843787 w 3222688"/>
                <a:gd name="connsiteY28" fmla="*/ 1117506 h 1839666"/>
                <a:gd name="connsiteX29" fmla="*/ 2633222 w 3222688"/>
                <a:gd name="connsiteY29" fmla="*/ 1490044 h 1839666"/>
                <a:gd name="connsiteX30" fmla="*/ 2628397 w 3222688"/>
                <a:gd name="connsiteY30" fmla="*/ 1502795 h 1839666"/>
                <a:gd name="connsiteX0" fmla="*/ 2517016 w 3111307"/>
                <a:gd name="connsiteY0" fmla="*/ 1502795 h 1839666"/>
                <a:gd name="connsiteX1" fmla="*/ 2402946 w 3111307"/>
                <a:gd name="connsiteY1" fmla="*/ 1713704 h 1839666"/>
                <a:gd name="connsiteX2" fmla="*/ 2328852 w 3111307"/>
                <a:gd name="connsiteY2" fmla="*/ 1819504 h 1839666"/>
                <a:gd name="connsiteX3" fmla="*/ 2211336 w 3111307"/>
                <a:gd name="connsiteY3" fmla="*/ 1836735 h 1839666"/>
                <a:gd name="connsiteX4" fmla="*/ 21600 w 3111307"/>
                <a:gd name="connsiteY4" fmla="*/ 1836735 h 1839666"/>
                <a:gd name="connsiteX5" fmla="*/ 2990 w 3111307"/>
                <a:gd name="connsiteY5" fmla="*/ 225621 h 1839666"/>
                <a:gd name="connsiteX6" fmla="*/ 106377 w 3111307"/>
                <a:gd name="connsiteY6" fmla="*/ 212181 h 1839666"/>
                <a:gd name="connsiteX7" fmla="*/ 183228 w 3111307"/>
                <a:gd name="connsiteY7" fmla="*/ 200119 h 1839666"/>
                <a:gd name="connsiteX8" fmla="*/ 331072 w 3111307"/>
                <a:gd name="connsiteY8" fmla="*/ 279727 h 1839666"/>
                <a:gd name="connsiteX9" fmla="*/ 381387 w 3111307"/>
                <a:gd name="connsiteY9" fmla="*/ 340381 h 1839666"/>
                <a:gd name="connsiteX10" fmla="*/ 494078 w 3111307"/>
                <a:gd name="connsiteY10" fmla="*/ 477541 h 1839666"/>
                <a:gd name="connsiteX11" fmla="*/ 510965 w 3111307"/>
                <a:gd name="connsiteY11" fmla="*/ 548878 h 1839666"/>
                <a:gd name="connsiteX12" fmla="*/ 569206 w 3111307"/>
                <a:gd name="connsiteY12" fmla="*/ 583340 h 1839666"/>
                <a:gd name="connsiteX13" fmla="*/ 667424 w 3111307"/>
                <a:gd name="connsiteY13" fmla="*/ 640203 h 1839666"/>
                <a:gd name="connsiteX14" fmla="*/ 1069599 w 3111307"/>
                <a:gd name="connsiteY14" fmla="*/ 834915 h 1839666"/>
                <a:gd name="connsiteX15" fmla="*/ 1416635 w 3111307"/>
                <a:gd name="connsiteY15" fmla="*/ 916591 h 1839666"/>
                <a:gd name="connsiteX16" fmla="*/ 1762292 w 3111307"/>
                <a:gd name="connsiteY16" fmla="*/ 954499 h 1839666"/>
                <a:gd name="connsiteX17" fmla="*/ 1854995 w 3111307"/>
                <a:gd name="connsiteY17" fmla="*/ 917969 h 1839666"/>
                <a:gd name="connsiteX18" fmla="*/ 1996980 w 3111307"/>
                <a:gd name="connsiteY18" fmla="*/ 733940 h 1839666"/>
                <a:gd name="connsiteX19" fmla="*/ 2126558 w 3111307"/>
                <a:gd name="connsiteY19" fmla="*/ 504421 h 1839666"/>
                <a:gd name="connsiteX20" fmla="*/ 2344705 w 3111307"/>
                <a:gd name="connsiteY20" fmla="*/ 47451 h 1839666"/>
                <a:gd name="connsiteX21" fmla="*/ 2592489 w 3111307"/>
                <a:gd name="connsiteY21" fmla="*/ 48829 h 1839666"/>
                <a:gd name="connsiteX22" fmla="*/ 2813048 w 3111307"/>
                <a:gd name="connsiteY22" fmla="*/ 191159 h 1839666"/>
                <a:gd name="connsiteX23" fmla="*/ 2978811 w 3111307"/>
                <a:gd name="connsiteY23" fmla="*/ 373120 h 1839666"/>
                <a:gd name="connsiteX24" fmla="*/ 3051871 w 3111307"/>
                <a:gd name="connsiteY24" fmla="*/ 472716 h 1839666"/>
                <a:gd name="connsiteX25" fmla="*/ 3110457 w 3111307"/>
                <a:gd name="connsiteY25" fmla="*/ 568866 h 1839666"/>
                <a:gd name="connsiteX26" fmla="*/ 3032917 w 3111307"/>
                <a:gd name="connsiteY26" fmla="*/ 678456 h 1839666"/>
                <a:gd name="connsiteX27" fmla="*/ 2941592 w 3111307"/>
                <a:gd name="connsiteY27" fmla="*/ 809068 h 1839666"/>
                <a:gd name="connsiteX28" fmla="*/ 2732406 w 3111307"/>
                <a:gd name="connsiteY28" fmla="*/ 1117506 h 1839666"/>
                <a:gd name="connsiteX29" fmla="*/ 2521841 w 3111307"/>
                <a:gd name="connsiteY29" fmla="*/ 1490044 h 1839666"/>
                <a:gd name="connsiteX30" fmla="*/ 2517016 w 3111307"/>
                <a:gd name="connsiteY30" fmla="*/ 1502795 h 1839666"/>
                <a:gd name="connsiteX0" fmla="*/ 2518960 w 3113251"/>
                <a:gd name="connsiteY0" fmla="*/ 1502795 h 1839666"/>
                <a:gd name="connsiteX1" fmla="*/ 2404890 w 3113251"/>
                <a:gd name="connsiteY1" fmla="*/ 1713704 h 1839666"/>
                <a:gd name="connsiteX2" fmla="*/ 2330796 w 3113251"/>
                <a:gd name="connsiteY2" fmla="*/ 1819504 h 1839666"/>
                <a:gd name="connsiteX3" fmla="*/ 2213280 w 3113251"/>
                <a:gd name="connsiteY3" fmla="*/ 1836735 h 1839666"/>
                <a:gd name="connsiteX4" fmla="*/ 23544 w 3113251"/>
                <a:gd name="connsiteY4" fmla="*/ 1836735 h 1839666"/>
                <a:gd name="connsiteX5" fmla="*/ 4934 w 3113251"/>
                <a:gd name="connsiteY5" fmla="*/ 225621 h 1839666"/>
                <a:gd name="connsiteX6" fmla="*/ 108321 w 3113251"/>
                <a:gd name="connsiteY6" fmla="*/ 212181 h 1839666"/>
                <a:gd name="connsiteX7" fmla="*/ 185172 w 3113251"/>
                <a:gd name="connsiteY7" fmla="*/ 200119 h 1839666"/>
                <a:gd name="connsiteX8" fmla="*/ 333016 w 3113251"/>
                <a:gd name="connsiteY8" fmla="*/ 279727 h 1839666"/>
                <a:gd name="connsiteX9" fmla="*/ 383331 w 3113251"/>
                <a:gd name="connsiteY9" fmla="*/ 340381 h 1839666"/>
                <a:gd name="connsiteX10" fmla="*/ 496022 w 3113251"/>
                <a:gd name="connsiteY10" fmla="*/ 477541 h 1839666"/>
                <a:gd name="connsiteX11" fmla="*/ 512909 w 3113251"/>
                <a:gd name="connsiteY11" fmla="*/ 548878 h 1839666"/>
                <a:gd name="connsiteX12" fmla="*/ 571150 w 3113251"/>
                <a:gd name="connsiteY12" fmla="*/ 583340 h 1839666"/>
                <a:gd name="connsiteX13" fmla="*/ 669368 w 3113251"/>
                <a:gd name="connsiteY13" fmla="*/ 640203 h 1839666"/>
                <a:gd name="connsiteX14" fmla="*/ 1071543 w 3113251"/>
                <a:gd name="connsiteY14" fmla="*/ 834915 h 1839666"/>
                <a:gd name="connsiteX15" fmla="*/ 1418579 w 3113251"/>
                <a:gd name="connsiteY15" fmla="*/ 916591 h 1839666"/>
                <a:gd name="connsiteX16" fmla="*/ 1764236 w 3113251"/>
                <a:gd name="connsiteY16" fmla="*/ 954499 h 1839666"/>
                <a:gd name="connsiteX17" fmla="*/ 1856939 w 3113251"/>
                <a:gd name="connsiteY17" fmla="*/ 917969 h 1839666"/>
                <a:gd name="connsiteX18" fmla="*/ 1998924 w 3113251"/>
                <a:gd name="connsiteY18" fmla="*/ 733940 h 1839666"/>
                <a:gd name="connsiteX19" fmla="*/ 2128502 w 3113251"/>
                <a:gd name="connsiteY19" fmla="*/ 504421 h 1839666"/>
                <a:gd name="connsiteX20" fmla="*/ 2346649 w 3113251"/>
                <a:gd name="connsiteY20" fmla="*/ 47451 h 1839666"/>
                <a:gd name="connsiteX21" fmla="*/ 2594433 w 3113251"/>
                <a:gd name="connsiteY21" fmla="*/ 48829 h 1839666"/>
                <a:gd name="connsiteX22" fmla="*/ 2814992 w 3113251"/>
                <a:gd name="connsiteY22" fmla="*/ 191159 h 1839666"/>
                <a:gd name="connsiteX23" fmla="*/ 2980755 w 3113251"/>
                <a:gd name="connsiteY23" fmla="*/ 373120 h 1839666"/>
                <a:gd name="connsiteX24" fmla="*/ 3053815 w 3113251"/>
                <a:gd name="connsiteY24" fmla="*/ 472716 h 1839666"/>
                <a:gd name="connsiteX25" fmla="*/ 3112401 w 3113251"/>
                <a:gd name="connsiteY25" fmla="*/ 568866 h 1839666"/>
                <a:gd name="connsiteX26" fmla="*/ 3034861 w 3113251"/>
                <a:gd name="connsiteY26" fmla="*/ 678456 h 1839666"/>
                <a:gd name="connsiteX27" fmla="*/ 2943536 w 3113251"/>
                <a:gd name="connsiteY27" fmla="*/ 809068 h 1839666"/>
                <a:gd name="connsiteX28" fmla="*/ 2734350 w 3113251"/>
                <a:gd name="connsiteY28" fmla="*/ 1117506 h 1839666"/>
                <a:gd name="connsiteX29" fmla="*/ 2523785 w 3113251"/>
                <a:gd name="connsiteY29" fmla="*/ 1490044 h 1839666"/>
                <a:gd name="connsiteX30" fmla="*/ 2518960 w 3113251"/>
                <a:gd name="connsiteY30" fmla="*/ 1502795 h 1839666"/>
                <a:gd name="connsiteX0" fmla="*/ 2516088 w 3110379"/>
                <a:gd name="connsiteY0" fmla="*/ 1502795 h 1844494"/>
                <a:gd name="connsiteX1" fmla="*/ 2402018 w 3110379"/>
                <a:gd name="connsiteY1" fmla="*/ 1713704 h 1844494"/>
                <a:gd name="connsiteX2" fmla="*/ 2327924 w 3110379"/>
                <a:gd name="connsiteY2" fmla="*/ 1819504 h 1844494"/>
                <a:gd name="connsiteX3" fmla="*/ 2210408 w 3110379"/>
                <a:gd name="connsiteY3" fmla="*/ 1836735 h 1844494"/>
                <a:gd name="connsiteX4" fmla="*/ 63945 w 3110379"/>
                <a:gd name="connsiteY4" fmla="*/ 1750188 h 1844494"/>
                <a:gd name="connsiteX5" fmla="*/ 2062 w 3110379"/>
                <a:gd name="connsiteY5" fmla="*/ 225621 h 1844494"/>
                <a:gd name="connsiteX6" fmla="*/ 105449 w 3110379"/>
                <a:gd name="connsiteY6" fmla="*/ 212181 h 1844494"/>
                <a:gd name="connsiteX7" fmla="*/ 182300 w 3110379"/>
                <a:gd name="connsiteY7" fmla="*/ 200119 h 1844494"/>
                <a:gd name="connsiteX8" fmla="*/ 330144 w 3110379"/>
                <a:gd name="connsiteY8" fmla="*/ 279727 h 1844494"/>
                <a:gd name="connsiteX9" fmla="*/ 380459 w 3110379"/>
                <a:gd name="connsiteY9" fmla="*/ 340381 h 1844494"/>
                <a:gd name="connsiteX10" fmla="*/ 493150 w 3110379"/>
                <a:gd name="connsiteY10" fmla="*/ 477541 h 1844494"/>
                <a:gd name="connsiteX11" fmla="*/ 510037 w 3110379"/>
                <a:gd name="connsiteY11" fmla="*/ 548878 h 1844494"/>
                <a:gd name="connsiteX12" fmla="*/ 568278 w 3110379"/>
                <a:gd name="connsiteY12" fmla="*/ 583340 h 1844494"/>
                <a:gd name="connsiteX13" fmla="*/ 666496 w 3110379"/>
                <a:gd name="connsiteY13" fmla="*/ 640203 h 1844494"/>
                <a:gd name="connsiteX14" fmla="*/ 1068671 w 3110379"/>
                <a:gd name="connsiteY14" fmla="*/ 834915 h 1844494"/>
                <a:gd name="connsiteX15" fmla="*/ 1415707 w 3110379"/>
                <a:gd name="connsiteY15" fmla="*/ 916591 h 1844494"/>
                <a:gd name="connsiteX16" fmla="*/ 1761364 w 3110379"/>
                <a:gd name="connsiteY16" fmla="*/ 954499 h 1844494"/>
                <a:gd name="connsiteX17" fmla="*/ 1854067 w 3110379"/>
                <a:gd name="connsiteY17" fmla="*/ 917969 h 1844494"/>
                <a:gd name="connsiteX18" fmla="*/ 1996052 w 3110379"/>
                <a:gd name="connsiteY18" fmla="*/ 733940 h 1844494"/>
                <a:gd name="connsiteX19" fmla="*/ 2125630 w 3110379"/>
                <a:gd name="connsiteY19" fmla="*/ 504421 h 1844494"/>
                <a:gd name="connsiteX20" fmla="*/ 2343777 w 3110379"/>
                <a:gd name="connsiteY20" fmla="*/ 47451 h 1844494"/>
                <a:gd name="connsiteX21" fmla="*/ 2591561 w 3110379"/>
                <a:gd name="connsiteY21" fmla="*/ 48829 h 1844494"/>
                <a:gd name="connsiteX22" fmla="*/ 2812120 w 3110379"/>
                <a:gd name="connsiteY22" fmla="*/ 191159 h 1844494"/>
                <a:gd name="connsiteX23" fmla="*/ 2977883 w 3110379"/>
                <a:gd name="connsiteY23" fmla="*/ 373120 h 1844494"/>
                <a:gd name="connsiteX24" fmla="*/ 3050943 w 3110379"/>
                <a:gd name="connsiteY24" fmla="*/ 472716 h 1844494"/>
                <a:gd name="connsiteX25" fmla="*/ 3109529 w 3110379"/>
                <a:gd name="connsiteY25" fmla="*/ 568866 h 1844494"/>
                <a:gd name="connsiteX26" fmla="*/ 3031989 w 3110379"/>
                <a:gd name="connsiteY26" fmla="*/ 678456 h 1844494"/>
                <a:gd name="connsiteX27" fmla="*/ 2940664 w 3110379"/>
                <a:gd name="connsiteY27" fmla="*/ 809068 h 1844494"/>
                <a:gd name="connsiteX28" fmla="*/ 2731478 w 3110379"/>
                <a:gd name="connsiteY28" fmla="*/ 1117506 h 1844494"/>
                <a:gd name="connsiteX29" fmla="*/ 2520913 w 3110379"/>
                <a:gd name="connsiteY29" fmla="*/ 1490044 h 1844494"/>
                <a:gd name="connsiteX30" fmla="*/ 2516088 w 3110379"/>
                <a:gd name="connsiteY30" fmla="*/ 1502795 h 1844494"/>
                <a:gd name="connsiteX0" fmla="*/ 2515903 w 3110194"/>
                <a:gd name="connsiteY0" fmla="*/ 1502795 h 1838547"/>
                <a:gd name="connsiteX1" fmla="*/ 2401833 w 3110194"/>
                <a:gd name="connsiteY1" fmla="*/ 1713704 h 1838547"/>
                <a:gd name="connsiteX2" fmla="*/ 2327739 w 3110194"/>
                <a:gd name="connsiteY2" fmla="*/ 1819504 h 1838547"/>
                <a:gd name="connsiteX3" fmla="*/ 2210223 w 3110194"/>
                <a:gd name="connsiteY3" fmla="*/ 1836735 h 1838547"/>
                <a:gd name="connsiteX4" fmla="*/ 70972 w 3110194"/>
                <a:gd name="connsiteY4" fmla="*/ 1836735 h 1838547"/>
                <a:gd name="connsiteX5" fmla="*/ 1877 w 3110194"/>
                <a:gd name="connsiteY5" fmla="*/ 225621 h 1838547"/>
                <a:gd name="connsiteX6" fmla="*/ 105264 w 3110194"/>
                <a:gd name="connsiteY6" fmla="*/ 212181 h 1838547"/>
                <a:gd name="connsiteX7" fmla="*/ 182115 w 3110194"/>
                <a:gd name="connsiteY7" fmla="*/ 200119 h 1838547"/>
                <a:gd name="connsiteX8" fmla="*/ 329959 w 3110194"/>
                <a:gd name="connsiteY8" fmla="*/ 279727 h 1838547"/>
                <a:gd name="connsiteX9" fmla="*/ 380274 w 3110194"/>
                <a:gd name="connsiteY9" fmla="*/ 340381 h 1838547"/>
                <a:gd name="connsiteX10" fmla="*/ 492965 w 3110194"/>
                <a:gd name="connsiteY10" fmla="*/ 477541 h 1838547"/>
                <a:gd name="connsiteX11" fmla="*/ 509852 w 3110194"/>
                <a:gd name="connsiteY11" fmla="*/ 548878 h 1838547"/>
                <a:gd name="connsiteX12" fmla="*/ 568093 w 3110194"/>
                <a:gd name="connsiteY12" fmla="*/ 583340 h 1838547"/>
                <a:gd name="connsiteX13" fmla="*/ 666311 w 3110194"/>
                <a:gd name="connsiteY13" fmla="*/ 640203 h 1838547"/>
                <a:gd name="connsiteX14" fmla="*/ 1068486 w 3110194"/>
                <a:gd name="connsiteY14" fmla="*/ 834915 h 1838547"/>
                <a:gd name="connsiteX15" fmla="*/ 1415522 w 3110194"/>
                <a:gd name="connsiteY15" fmla="*/ 916591 h 1838547"/>
                <a:gd name="connsiteX16" fmla="*/ 1761179 w 3110194"/>
                <a:gd name="connsiteY16" fmla="*/ 954499 h 1838547"/>
                <a:gd name="connsiteX17" fmla="*/ 1853882 w 3110194"/>
                <a:gd name="connsiteY17" fmla="*/ 917969 h 1838547"/>
                <a:gd name="connsiteX18" fmla="*/ 1995867 w 3110194"/>
                <a:gd name="connsiteY18" fmla="*/ 733940 h 1838547"/>
                <a:gd name="connsiteX19" fmla="*/ 2125445 w 3110194"/>
                <a:gd name="connsiteY19" fmla="*/ 504421 h 1838547"/>
                <a:gd name="connsiteX20" fmla="*/ 2343592 w 3110194"/>
                <a:gd name="connsiteY20" fmla="*/ 47451 h 1838547"/>
                <a:gd name="connsiteX21" fmla="*/ 2591376 w 3110194"/>
                <a:gd name="connsiteY21" fmla="*/ 48829 h 1838547"/>
                <a:gd name="connsiteX22" fmla="*/ 2811935 w 3110194"/>
                <a:gd name="connsiteY22" fmla="*/ 191159 h 1838547"/>
                <a:gd name="connsiteX23" fmla="*/ 2977698 w 3110194"/>
                <a:gd name="connsiteY23" fmla="*/ 373120 h 1838547"/>
                <a:gd name="connsiteX24" fmla="*/ 3050758 w 3110194"/>
                <a:gd name="connsiteY24" fmla="*/ 472716 h 1838547"/>
                <a:gd name="connsiteX25" fmla="*/ 3109344 w 3110194"/>
                <a:gd name="connsiteY25" fmla="*/ 568866 h 1838547"/>
                <a:gd name="connsiteX26" fmla="*/ 3031804 w 3110194"/>
                <a:gd name="connsiteY26" fmla="*/ 678456 h 1838547"/>
                <a:gd name="connsiteX27" fmla="*/ 2940479 w 3110194"/>
                <a:gd name="connsiteY27" fmla="*/ 809068 h 1838547"/>
                <a:gd name="connsiteX28" fmla="*/ 2731293 w 3110194"/>
                <a:gd name="connsiteY28" fmla="*/ 1117506 h 1838547"/>
                <a:gd name="connsiteX29" fmla="*/ 2520728 w 3110194"/>
                <a:gd name="connsiteY29" fmla="*/ 1490044 h 1838547"/>
                <a:gd name="connsiteX30" fmla="*/ 2515903 w 3110194"/>
                <a:gd name="connsiteY30" fmla="*/ 1502795 h 1838547"/>
                <a:gd name="connsiteX0" fmla="*/ 2515903 w 3110194"/>
                <a:gd name="connsiteY0" fmla="*/ 1502795 h 1838547"/>
                <a:gd name="connsiteX1" fmla="*/ 2401833 w 3110194"/>
                <a:gd name="connsiteY1" fmla="*/ 1713704 h 1838547"/>
                <a:gd name="connsiteX2" fmla="*/ 2327739 w 3110194"/>
                <a:gd name="connsiteY2" fmla="*/ 1819504 h 1838547"/>
                <a:gd name="connsiteX3" fmla="*/ 2210223 w 3110194"/>
                <a:gd name="connsiteY3" fmla="*/ 1836735 h 1838547"/>
                <a:gd name="connsiteX4" fmla="*/ 70972 w 3110194"/>
                <a:gd name="connsiteY4" fmla="*/ 1836735 h 1838547"/>
                <a:gd name="connsiteX5" fmla="*/ 1877 w 3110194"/>
                <a:gd name="connsiteY5" fmla="*/ 225621 h 1838547"/>
                <a:gd name="connsiteX6" fmla="*/ 105264 w 3110194"/>
                <a:gd name="connsiteY6" fmla="*/ 212181 h 1838547"/>
                <a:gd name="connsiteX7" fmla="*/ 182115 w 3110194"/>
                <a:gd name="connsiteY7" fmla="*/ 200119 h 1838547"/>
                <a:gd name="connsiteX8" fmla="*/ 329959 w 3110194"/>
                <a:gd name="connsiteY8" fmla="*/ 279727 h 1838547"/>
                <a:gd name="connsiteX9" fmla="*/ 380274 w 3110194"/>
                <a:gd name="connsiteY9" fmla="*/ 340381 h 1838547"/>
                <a:gd name="connsiteX10" fmla="*/ 492965 w 3110194"/>
                <a:gd name="connsiteY10" fmla="*/ 477541 h 1838547"/>
                <a:gd name="connsiteX11" fmla="*/ 509852 w 3110194"/>
                <a:gd name="connsiteY11" fmla="*/ 548878 h 1838547"/>
                <a:gd name="connsiteX12" fmla="*/ 568093 w 3110194"/>
                <a:gd name="connsiteY12" fmla="*/ 583340 h 1838547"/>
                <a:gd name="connsiteX13" fmla="*/ 666311 w 3110194"/>
                <a:gd name="connsiteY13" fmla="*/ 640203 h 1838547"/>
                <a:gd name="connsiteX14" fmla="*/ 1068486 w 3110194"/>
                <a:gd name="connsiteY14" fmla="*/ 834915 h 1838547"/>
                <a:gd name="connsiteX15" fmla="*/ 1415522 w 3110194"/>
                <a:gd name="connsiteY15" fmla="*/ 916591 h 1838547"/>
                <a:gd name="connsiteX16" fmla="*/ 1761179 w 3110194"/>
                <a:gd name="connsiteY16" fmla="*/ 954499 h 1838547"/>
                <a:gd name="connsiteX17" fmla="*/ 1853882 w 3110194"/>
                <a:gd name="connsiteY17" fmla="*/ 917969 h 1838547"/>
                <a:gd name="connsiteX18" fmla="*/ 1995867 w 3110194"/>
                <a:gd name="connsiteY18" fmla="*/ 733940 h 1838547"/>
                <a:gd name="connsiteX19" fmla="*/ 2125445 w 3110194"/>
                <a:gd name="connsiteY19" fmla="*/ 504421 h 1838547"/>
                <a:gd name="connsiteX20" fmla="*/ 2343592 w 3110194"/>
                <a:gd name="connsiteY20" fmla="*/ 47451 h 1838547"/>
                <a:gd name="connsiteX21" fmla="*/ 2591376 w 3110194"/>
                <a:gd name="connsiteY21" fmla="*/ 48829 h 1838547"/>
                <a:gd name="connsiteX22" fmla="*/ 2811935 w 3110194"/>
                <a:gd name="connsiteY22" fmla="*/ 191159 h 1838547"/>
                <a:gd name="connsiteX23" fmla="*/ 2977698 w 3110194"/>
                <a:gd name="connsiteY23" fmla="*/ 373120 h 1838547"/>
                <a:gd name="connsiteX24" fmla="*/ 3050758 w 3110194"/>
                <a:gd name="connsiteY24" fmla="*/ 472716 h 1838547"/>
                <a:gd name="connsiteX25" fmla="*/ 3109344 w 3110194"/>
                <a:gd name="connsiteY25" fmla="*/ 568866 h 1838547"/>
                <a:gd name="connsiteX26" fmla="*/ 3031804 w 3110194"/>
                <a:gd name="connsiteY26" fmla="*/ 678456 h 1838547"/>
                <a:gd name="connsiteX27" fmla="*/ 2940479 w 3110194"/>
                <a:gd name="connsiteY27" fmla="*/ 809068 h 1838547"/>
                <a:gd name="connsiteX28" fmla="*/ 2731293 w 3110194"/>
                <a:gd name="connsiteY28" fmla="*/ 1117506 h 1838547"/>
                <a:gd name="connsiteX29" fmla="*/ 2520728 w 3110194"/>
                <a:gd name="connsiteY29" fmla="*/ 1490044 h 1838547"/>
                <a:gd name="connsiteX30" fmla="*/ 2515903 w 3110194"/>
                <a:gd name="connsiteY30" fmla="*/ 1502795 h 1838547"/>
                <a:gd name="connsiteX0" fmla="*/ 2596247 w 3190538"/>
                <a:gd name="connsiteY0" fmla="*/ 1502795 h 1838547"/>
                <a:gd name="connsiteX1" fmla="*/ 2482177 w 3190538"/>
                <a:gd name="connsiteY1" fmla="*/ 1713704 h 1838547"/>
                <a:gd name="connsiteX2" fmla="*/ 2408083 w 3190538"/>
                <a:gd name="connsiteY2" fmla="*/ 1819504 h 1838547"/>
                <a:gd name="connsiteX3" fmla="*/ 2290567 w 3190538"/>
                <a:gd name="connsiteY3" fmla="*/ 1836735 h 1838547"/>
                <a:gd name="connsiteX4" fmla="*/ 151316 w 3190538"/>
                <a:gd name="connsiteY4" fmla="*/ 1836735 h 1838547"/>
                <a:gd name="connsiteX5" fmla="*/ 185608 w 3190538"/>
                <a:gd name="connsiteY5" fmla="*/ 212181 h 1838547"/>
                <a:gd name="connsiteX6" fmla="*/ 262459 w 3190538"/>
                <a:gd name="connsiteY6" fmla="*/ 200119 h 1838547"/>
                <a:gd name="connsiteX7" fmla="*/ 410303 w 3190538"/>
                <a:gd name="connsiteY7" fmla="*/ 279727 h 1838547"/>
                <a:gd name="connsiteX8" fmla="*/ 460618 w 3190538"/>
                <a:gd name="connsiteY8" fmla="*/ 340381 h 1838547"/>
                <a:gd name="connsiteX9" fmla="*/ 573309 w 3190538"/>
                <a:gd name="connsiteY9" fmla="*/ 477541 h 1838547"/>
                <a:gd name="connsiteX10" fmla="*/ 590196 w 3190538"/>
                <a:gd name="connsiteY10" fmla="*/ 548878 h 1838547"/>
                <a:gd name="connsiteX11" fmla="*/ 648437 w 3190538"/>
                <a:gd name="connsiteY11" fmla="*/ 583340 h 1838547"/>
                <a:gd name="connsiteX12" fmla="*/ 746655 w 3190538"/>
                <a:gd name="connsiteY12" fmla="*/ 640203 h 1838547"/>
                <a:gd name="connsiteX13" fmla="*/ 1148830 w 3190538"/>
                <a:gd name="connsiteY13" fmla="*/ 834915 h 1838547"/>
                <a:gd name="connsiteX14" fmla="*/ 1495866 w 3190538"/>
                <a:gd name="connsiteY14" fmla="*/ 916591 h 1838547"/>
                <a:gd name="connsiteX15" fmla="*/ 1841523 w 3190538"/>
                <a:gd name="connsiteY15" fmla="*/ 954499 h 1838547"/>
                <a:gd name="connsiteX16" fmla="*/ 1934226 w 3190538"/>
                <a:gd name="connsiteY16" fmla="*/ 917969 h 1838547"/>
                <a:gd name="connsiteX17" fmla="*/ 2076211 w 3190538"/>
                <a:gd name="connsiteY17" fmla="*/ 733940 h 1838547"/>
                <a:gd name="connsiteX18" fmla="*/ 2205789 w 3190538"/>
                <a:gd name="connsiteY18" fmla="*/ 504421 h 1838547"/>
                <a:gd name="connsiteX19" fmla="*/ 2423936 w 3190538"/>
                <a:gd name="connsiteY19" fmla="*/ 47451 h 1838547"/>
                <a:gd name="connsiteX20" fmla="*/ 2671720 w 3190538"/>
                <a:gd name="connsiteY20" fmla="*/ 48829 h 1838547"/>
                <a:gd name="connsiteX21" fmla="*/ 2892279 w 3190538"/>
                <a:gd name="connsiteY21" fmla="*/ 191159 h 1838547"/>
                <a:gd name="connsiteX22" fmla="*/ 3058042 w 3190538"/>
                <a:gd name="connsiteY22" fmla="*/ 373120 h 1838547"/>
                <a:gd name="connsiteX23" fmla="*/ 3131102 w 3190538"/>
                <a:gd name="connsiteY23" fmla="*/ 472716 h 1838547"/>
                <a:gd name="connsiteX24" fmla="*/ 3189688 w 3190538"/>
                <a:gd name="connsiteY24" fmla="*/ 568866 h 1838547"/>
                <a:gd name="connsiteX25" fmla="*/ 3112148 w 3190538"/>
                <a:gd name="connsiteY25" fmla="*/ 678456 h 1838547"/>
                <a:gd name="connsiteX26" fmla="*/ 3020823 w 3190538"/>
                <a:gd name="connsiteY26" fmla="*/ 809068 h 1838547"/>
                <a:gd name="connsiteX27" fmla="*/ 2811637 w 3190538"/>
                <a:gd name="connsiteY27" fmla="*/ 1117506 h 1838547"/>
                <a:gd name="connsiteX28" fmla="*/ 2601072 w 3190538"/>
                <a:gd name="connsiteY28" fmla="*/ 1490044 h 1838547"/>
                <a:gd name="connsiteX29" fmla="*/ 2596247 w 3190538"/>
                <a:gd name="connsiteY29" fmla="*/ 1502795 h 1838547"/>
                <a:gd name="connsiteX0" fmla="*/ 2607524 w 3201815"/>
                <a:gd name="connsiteY0" fmla="*/ 1502795 h 1838547"/>
                <a:gd name="connsiteX1" fmla="*/ 2493454 w 3201815"/>
                <a:gd name="connsiteY1" fmla="*/ 1713704 h 1838547"/>
                <a:gd name="connsiteX2" fmla="*/ 2419360 w 3201815"/>
                <a:gd name="connsiteY2" fmla="*/ 1819504 h 1838547"/>
                <a:gd name="connsiteX3" fmla="*/ 2301844 w 3201815"/>
                <a:gd name="connsiteY3" fmla="*/ 1836735 h 1838547"/>
                <a:gd name="connsiteX4" fmla="*/ 162593 w 3201815"/>
                <a:gd name="connsiteY4" fmla="*/ 1836735 h 1838547"/>
                <a:gd name="connsiteX5" fmla="*/ 153612 w 3201815"/>
                <a:gd name="connsiteY5" fmla="*/ 212181 h 1838547"/>
                <a:gd name="connsiteX6" fmla="*/ 273736 w 3201815"/>
                <a:gd name="connsiteY6" fmla="*/ 200119 h 1838547"/>
                <a:gd name="connsiteX7" fmla="*/ 421580 w 3201815"/>
                <a:gd name="connsiteY7" fmla="*/ 279727 h 1838547"/>
                <a:gd name="connsiteX8" fmla="*/ 471895 w 3201815"/>
                <a:gd name="connsiteY8" fmla="*/ 340381 h 1838547"/>
                <a:gd name="connsiteX9" fmla="*/ 584586 w 3201815"/>
                <a:gd name="connsiteY9" fmla="*/ 477541 h 1838547"/>
                <a:gd name="connsiteX10" fmla="*/ 601473 w 3201815"/>
                <a:gd name="connsiteY10" fmla="*/ 548878 h 1838547"/>
                <a:gd name="connsiteX11" fmla="*/ 659714 w 3201815"/>
                <a:gd name="connsiteY11" fmla="*/ 583340 h 1838547"/>
                <a:gd name="connsiteX12" fmla="*/ 757932 w 3201815"/>
                <a:gd name="connsiteY12" fmla="*/ 640203 h 1838547"/>
                <a:gd name="connsiteX13" fmla="*/ 1160107 w 3201815"/>
                <a:gd name="connsiteY13" fmla="*/ 834915 h 1838547"/>
                <a:gd name="connsiteX14" fmla="*/ 1507143 w 3201815"/>
                <a:gd name="connsiteY14" fmla="*/ 916591 h 1838547"/>
                <a:gd name="connsiteX15" fmla="*/ 1852800 w 3201815"/>
                <a:gd name="connsiteY15" fmla="*/ 954499 h 1838547"/>
                <a:gd name="connsiteX16" fmla="*/ 1945503 w 3201815"/>
                <a:gd name="connsiteY16" fmla="*/ 917969 h 1838547"/>
                <a:gd name="connsiteX17" fmla="*/ 2087488 w 3201815"/>
                <a:gd name="connsiteY17" fmla="*/ 733940 h 1838547"/>
                <a:gd name="connsiteX18" fmla="*/ 2217066 w 3201815"/>
                <a:gd name="connsiteY18" fmla="*/ 504421 h 1838547"/>
                <a:gd name="connsiteX19" fmla="*/ 2435213 w 3201815"/>
                <a:gd name="connsiteY19" fmla="*/ 47451 h 1838547"/>
                <a:gd name="connsiteX20" fmla="*/ 2682997 w 3201815"/>
                <a:gd name="connsiteY20" fmla="*/ 48829 h 1838547"/>
                <a:gd name="connsiteX21" fmla="*/ 2903556 w 3201815"/>
                <a:gd name="connsiteY21" fmla="*/ 191159 h 1838547"/>
                <a:gd name="connsiteX22" fmla="*/ 3069319 w 3201815"/>
                <a:gd name="connsiteY22" fmla="*/ 373120 h 1838547"/>
                <a:gd name="connsiteX23" fmla="*/ 3142379 w 3201815"/>
                <a:gd name="connsiteY23" fmla="*/ 472716 h 1838547"/>
                <a:gd name="connsiteX24" fmla="*/ 3200965 w 3201815"/>
                <a:gd name="connsiteY24" fmla="*/ 568866 h 1838547"/>
                <a:gd name="connsiteX25" fmla="*/ 3123425 w 3201815"/>
                <a:gd name="connsiteY25" fmla="*/ 678456 h 1838547"/>
                <a:gd name="connsiteX26" fmla="*/ 3032100 w 3201815"/>
                <a:gd name="connsiteY26" fmla="*/ 809068 h 1838547"/>
                <a:gd name="connsiteX27" fmla="*/ 2822914 w 3201815"/>
                <a:gd name="connsiteY27" fmla="*/ 1117506 h 1838547"/>
                <a:gd name="connsiteX28" fmla="*/ 2612349 w 3201815"/>
                <a:gd name="connsiteY28" fmla="*/ 1490044 h 1838547"/>
                <a:gd name="connsiteX29" fmla="*/ 2607524 w 3201815"/>
                <a:gd name="connsiteY29" fmla="*/ 1502795 h 1838547"/>
                <a:gd name="connsiteX0" fmla="*/ 2604156 w 3198447"/>
                <a:gd name="connsiteY0" fmla="*/ 1502795 h 1838547"/>
                <a:gd name="connsiteX1" fmla="*/ 2490086 w 3198447"/>
                <a:gd name="connsiteY1" fmla="*/ 1713704 h 1838547"/>
                <a:gd name="connsiteX2" fmla="*/ 2415992 w 3198447"/>
                <a:gd name="connsiteY2" fmla="*/ 1819504 h 1838547"/>
                <a:gd name="connsiteX3" fmla="*/ 2298476 w 3198447"/>
                <a:gd name="connsiteY3" fmla="*/ 1836735 h 1838547"/>
                <a:gd name="connsiteX4" fmla="*/ 159225 w 3198447"/>
                <a:gd name="connsiteY4" fmla="*/ 1836735 h 1838547"/>
                <a:gd name="connsiteX5" fmla="*/ 150244 w 3198447"/>
                <a:gd name="connsiteY5" fmla="*/ 212181 h 1838547"/>
                <a:gd name="connsiteX6" fmla="*/ 270368 w 3198447"/>
                <a:gd name="connsiteY6" fmla="*/ 200119 h 1838547"/>
                <a:gd name="connsiteX7" fmla="*/ 418212 w 3198447"/>
                <a:gd name="connsiteY7" fmla="*/ 279727 h 1838547"/>
                <a:gd name="connsiteX8" fmla="*/ 468527 w 3198447"/>
                <a:gd name="connsiteY8" fmla="*/ 340381 h 1838547"/>
                <a:gd name="connsiteX9" fmla="*/ 581218 w 3198447"/>
                <a:gd name="connsiteY9" fmla="*/ 477541 h 1838547"/>
                <a:gd name="connsiteX10" fmla="*/ 598105 w 3198447"/>
                <a:gd name="connsiteY10" fmla="*/ 548878 h 1838547"/>
                <a:gd name="connsiteX11" fmla="*/ 656346 w 3198447"/>
                <a:gd name="connsiteY11" fmla="*/ 583340 h 1838547"/>
                <a:gd name="connsiteX12" fmla="*/ 754564 w 3198447"/>
                <a:gd name="connsiteY12" fmla="*/ 640203 h 1838547"/>
                <a:gd name="connsiteX13" fmla="*/ 1156739 w 3198447"/>
                <a:gd name="connsiteY13" fmla="*/ 834915 h 1838547"/>
                <a:gd name="connsiteX14" fmla="*/ 1503775 w 3198447"/>
                <a:gd name="connsiteY14" fmla="*/ 916591 h 1838547"/>
                <a:gd name="connsiteX15" fmla="*/ 1849432 w 3198447"/>
                <a:gd name="connsiteY15" fmla="*/ 954499 h 1838547"/>
                <a:gd name="connsiteX16" fmla="*/ 1942135 w 3198447"/>
                <a:gd name="connsiteY16" fmla="*/ 917969 h 1838547"/>
                <a:gd name="connsiteX17" fmla="*/ 2084120 w 3198447"/>
                <a:gd name="connsiteY17" fmla="*/ 733940 h 1838547"/>
                <a:gd name="connsiteX18" fmla="*/ 2213698 w 3198447"/>
                <a:gd name="connsiteY18" fmla="*/ 504421 h 1838547"/>
                <a:gd name="connsiteX19" fmla="*/ 2431845 w 3198447"/>
                <a:gd name="connsiteY19" fmla="*/ 47451 h 1838547"/>
                <a:gd name="connsiteX20" fmla="*/ 2679629 w 3198447"/>
                <a:gd name="connsiteY20" fmla="*/ 48829 h 1838547"/>
                <a:gd name="connsiteX21" fmla="*/ 2900188 w 3198447"/>
                <a:gd name="connsiteY21" fmla="*/ 191159 h 1838547"/>
                <a:gd name="connsiteX22" fmla="*/ 3065951 w 3198447"/>
                <a:gd name="connsiteY22" fmla="*/ 373120 h 1838547"/>
                <a:gd name="connsiteX23" fmla="*/ 3139011 w 3198447"/>
                <a:gd name="connsiteY23" fmla="*/ 472716 h 1838547"/>
                <a:gd name="connsiteX24" fmla="*/ 3197597 w 3198447"/>
                <a:gd name="connsiteY24" fmla="*/ 568866 h 1838547"/>
                <a:gd name="connsiteX25" fmla="*/ 3120057 w 3198447"/>
                <a:gd name="connsiteY25" fmla="*/ 678456 h 1838547"/>
                <a:gd name="connsiteX26" fmla="*/ 3028732 w 3198447"/>
                <a:gd name="connsiteY26" fmla="*/ 809068 h 1838547"/>
                <a:gd name="connsiteX27" fmla="*/ 2819546 w 3198447"/>
                <a:gd name="connsiteY27" fmla="*/ 1117506 h 1838547"/>
                <a:gd name="connsiteX28" fmla="*/ 2608981 w 3198447"/>
                <a:gd name="connsiteY28" fmla="*/ 1490044 h 1838547"/>
                <a:gd name="connsiteX29" fmla="*/ 2604156 w 3198447"/>
                <a:gd name="connsiteY29" fmla="*/ 1502795 h 1838547"/>
                <a:gd name="connsiteX0" fmla="*/ 2456040 w 3050331"/>
                <a:gd name="connsiteY0" fmla="*/ 1502795 h 1838547"/>
                <a:gd name="connsiteX1" fmla="*/ 2341970 w 3050331"/>
                <a:gd name="connsiteY1" fmla="*/ 1713704 h 1838547"/>
                <a:gd name="connsiteX2" fmla="*/ 2267876 w 3050331"/>
                <a:gd name="connsiteY2" fmla="*/ 1819504 h 1838547"/>
                <a:gd name="connsiteX3" fmla="*/ 2150360 w 3050331"/>
                <a:gd name="connsiteY3" fmla="*/ 1836735 h 1838547"/>
                <a:gd name="connsiteX4" fmla="*/ 11109 w 3050331"/>
                <a:gd name="connsiteY4" fmla="*/ 1836735 h 1838547"/>
                <a:gd name="connsiteX5" fmla="*/ 2128 w 3050331"/>
                <a:gd name="connsiteY5" fmla="*/ 212181 h 1838547"/>
                <a:gd name="connsiteX6" fmla="*/ 122252 w 3050331"/>
                <a:gd name="connsiteY6" fmla="*/ 200119 h 1838547"/>
                <a:gd name="connsiteX7" fmla="*/ 270096 w 3050331"/>
                <a:gd name="connsiteY7" fmla="*/ 279727 h 1838547"/>
                <a:gd name="connsiteX8" fmla="*/ 320411 w 3050331"/>
                <a:gd name="connsiteY8" fmla="*/ 340381 h 1838547"/>
                <a:gd name="connsiteX9" fmla="*/ 433102 w 3050331"/>
                <a:gd name="connsiteY9" fmla="*/ 477541 h 1838547"/>
                <a:gd name="connsiteX10" fmla="*/ 449989 w 3050331"/>
                <a:gd name="connsiteY10" fmla="*/ 548878 h 1838547"/>
                <a:gd name="connsiteX11" fmla="*/ 508230 w 3050331"/>
                <a:gd name="connsiteY11" fmla="*/ 583340 h 1838547"/>
                <a:gd name="connsiteX12" fmla="*/ 606448 w 3050331"/>
                <a:gd name="connsiteY12" fmla="*/ 640203 h 1838547"/>
                <a:gd name="connsiteX13" fmla="*/ 1008623 w 3050331"/>
                <a:gd name="connsiteY13" fmla="*/ 834915 h 1838547"/>
                <a:gd name="connsiteX14" fmla="*/ 1355659 w 3050331"/>
                <a:gd name="connsiteY14" fmla="*/ 916591 h 1838547"/>
                <a:gd name="connsiteX15" fmla="*/ 1701316 w 3050331"/>
                <a:gd name="connsiteY15" fmla="*/ 954499 h 1838547"/>
                <a:gd name="connsiteX16" fmla="*/ 1794019 w 3050331"/>
                <a:gd name="connsiteY16" fmla="*/ 917969 h 1838547"/>
                <a:gd name="connsiteX17" fmla="*/ 1936004 w 3050331"/>
                <a:gd name="connsiteY17" fmla="*/ 733940 h 1838547"/>
                <a:gd name="connsiteX18" fmla="*/ 2065582 w 3050331"/>
                <a:gd name="connsiteY18" fmla="*/ 504421 h 1838547"/>
                <a:gd name="connsiteX19" fmla="*/ 2283729 w 3050331"/>
                <a:gd name="connsiteY19" fmla="*/ 47451 h 1838547"/>
                <a:gd name="connsiteX20" fmla="*/ 2531513 w 3050331"/>
                <a:gd name="connsiteY20" fmla="*/ 48829 h 1838547"/>
                <a:gd name="connsiteX21" fmla="*/ 2752072 w 3050331"/>
                <a:gd name="connsiteY21" fmla="*/ 191159 h 1838547"/>
                <a:gd name="connsiteX22" fmla="*/ 2917835 w 3050331"/>
                <a:gd name="connsiteY22" fmla="*/ 373120 h 1838547"/>
                <a:gd name="connsiteX23" fmla="*/ 2990895 w 3050331"/>
                <a:gd name="connsiteY23" fmla="*/ 472716 h 1838547"/>
                <a:gd name="connsiteX24" fmla="*/ 3049481 w 3050331"/>
                <a:gd name="connsiteY24" fmla="*/ 568866 h 1838547"/>
                <a:gd name="connsiteX25" fmla="*/ 2971941 w 3050331"/>
                <a:gd name="connsiteY25" fmla="*/ 678456 h 1838547"/>
                <a:gd name="connsiteX26" fmla="*/ 2880616 w 3050331"/>
                <a:gd name="connsiteY26" fmla="*/ 809068 h 1838547"/>
                <a:gd name="connsiteX27" fmla="*/ 2671430 w 3050331"/>
                <a:gd name="connsiteY27" fmla="*/ 1117506 h 1838547"/>
                <a:gd name="connsiteX28" fmla="*/ 2460865 w 3050331"/>
                <a:gd name="connsiteY28" fmla="*/ 1490044 h 1838547"/>
                <a:gd name="connsiteX29" fmla="*/ 2456040 w 3050331"/>
                <a:gd name="connsiteY29" fmla="*/ 1502795 h 1838547"/>
                <a:gd name="connsiteX0" fmla="*/ 2454065 w 3048356"/>
                <a:gd name="connsiteY0" fmla="*/ 1502795 h 1838547"/>
                <a:gd name="connsiteX1" fmla="*/ 2339995 w 3048356"/>
                <a:gd name="connsiteY1" fmla="*/ 1713704 h 1838547"/>
                <a:gd name="connsiteX2" fmla="*/ 2265901 w 3048356"/>
                <a:gd name="connsiteY2" fmla="*/ 1819504 h 1838547"/>
                <a:gd name="connsiteX3" fmla="*/ 2148385 w 3048356"/>
                <a:gd name="connsiteY3" fmla="*/ 1836735 h 1838547"/>
                <a:gd name="connsiteX4" fmla="*/ 9134 w 3048356"/>
                <a:gd name="connsiteY4" fmla="*/ 1836735 h 1838547"/>
                <a:gd name="connsiteX5" fmla="*/ 153 w 3048356"/>
                <a:gd name="connsiteY5" fmla="*/ 212181 h 1838547"/>
                <a:gd name="connsiteX6" fmla="*/ 120277 w 3048356"/>
                <a:gd name="connsiteY6" fmla="*/ 200119 h 1838547"/>
                <a:gd name="connsiteX7" fmla="*/ 268121 w 3048356"/>
                <a:gd name="connsiteY7" fmla="*/ 279727 h 1838547"/>
                <a:gd name="connsiteX8" fmla="*/ 318436 w 3048356"/>
                <a:gd name="connsiteY8" fmla="*/ 340381 h 1838547"/>
                <a:gd name="connsiteX9" fmla="*/ 431127 w 3048356"/>
                <a:gd name="connsiteY9" fmla="*/ 477541 h 1838547"/>
                <a:gd name="connsiteX10" fmla="*/ 448014 w 3048356"/>
                <a:gd name="connsiteY10" fmla="*/ 548878 h 1838547"/>
                <a:gd name="connsiteX11" fmla="*/ 506255 w 3048356"/>
                <a:gd name="connsiteY11" fmla="*/ 583340 h 1838547"/>
                <a:gd name="connsiteX12" fmla="*/ 604473 w 3048356"/>
                <a:gd name="connsiteY12" fmla="*/ 640203 h 1838547"/>
                <a:gd name="connsiteX13" fmla="*/ 1006648 w 3048356"/>
                <a:gd name="connsiteY13" fmla="*/ 834915 h 1838547"/>
                <a:gd name="connsiteX14" fmla="*/ 1353684 w 3048356"/>
                <a:gd name="connsiteY14" fmla="*/ 916591 h 1838547"/>
                <a:gd name="connsiteX15" fmla="*/ 1699341 w 3048356"/>
                <a:gd name="connsiteY15" fmla="*/ 954499 h 1838547"/>
                <a:gd name="connsiteX16" fmla="*/ 1792044 w 3048356"/>
                <a:gd name="connsiteY16" fmla="*/ 917969 h 1838547"/>
                <a:gd name="connsiteX17" fmla="*/ 1934029 w 3048356"/>
                <a:gd name="connsiteY17" fmla="*/ 733940 h 1838547"/>
                <a:gd name="connsiteX18" fmla="*/ 2063607 w 3048356"/>
                <a:gd name="connsiteY18" fmla="*/ 504421 h 1838547"/>
                <a:gd name="connsiteX19" fmla="*/ 2281754 w 3048356"/>
                <a:gd name="connsiteY19" fmla="*/ 47451 h 1838547"/>
                <a:gd name="connsiteX20" fmla="*/ 2529538 w 3048356"/>
                <a:gd name="connsiteY20" fmla="*/ 48829 h 1838547"/>
                <a:gd name="connsiteX21" fmla="*/ 2750097 w 3048356"/>
                <a:gd name="connsiteY21" fmla="*/ 191159 h 1838547"/>
                <a:gd name="connsiteX22" fmla="*/ 2915860 w 3048356"/>
                <a:gd name="connsiteY22" fmla="*/ 373120 h 1838547"/>
                <a:gd name="connsiteX23" fmla="*/ 2988920 w 3048356"/>
                <a:gd name="connsiteY23" fmla="*/ 472716 h 1838547"/>
                <a:gd name="connsiteX24" fmla="*/ 3047506 w 3048356"/>
                <a:gd name="connsiteY24" fmla="*/ 568866 h 1838547"/>
                <a:gd name="connsiteX25" fmla="*/ 2969966 w 3048356"/>
                <a:gd name="connsiteY25" fmla="*/ 678456 h 1838547"/>
                <a:gd name="connsiteX26" fmla="*/ 2878641 w 3048356"/>
                <a:gd name="connsiteY26" fmla="*/ 809068 h 1838547"/>
                <a:gd name="connsiteX27" fmla="*/ 2669455 w 3048356"/>
                <a:gd name="connsiteY27" fmla="*/ 1117506 h 1838547"/>
                <a:gd name="connsiteX28" fmla="*/ 2458890 w 3048356"/>
                <a:gd name="connsiteY28" fmla="*/ 1490044 h 1838547"/>
                <a:gd name="connsiteX29" fmla="*/ 2454065 w 3048356"/>
                <a:gd name="connsiteY29" fmla="*/ 1502795 h 1838547"/>
                <a:gd name="connsiteX0" fmla="*/ 2460865 w 3055156"/>
                <a:gd name="connsiteY0" fmla="*/ 1502795 h 1838547"/>
                <a:gd name="connsiteX1" fmla="*/ 2346795 w 3055156"/>
                <a:gd name="connsiteY1" fmla="*/ 1713704 h 1838547"/>
                <a:gd name="connsiteX2" fmla="*/ 2272701 w 3055156"/>
                <a:gd name="connsiteY2" fmla="*/ 1819504 h 1838547"/>
                <a:gd name="connsiteX3" fmla="*/ 2155185 w 3055156"/>
                <a:gd name="connsiteY3" fmla="*/ 1836735 h 1838547"/>
                <a:gd name="connsiteX4" fmla="*/ 15934 w 3055156"/>
                <a:gd name="connsiteY4" fmla="*/ 1836735 h 1838547"/>
                <a:gd name="connsiteX5" fmla="*/ 6953 w 3055156"/>
                <a:gd name="connsiteY5" fmla="*/ 212181 h 1838547"/>
                <a:gd name="connsiteX6" fmla="*/ 127077 w 3055156"/>
                <a:gd name="connsiteY6" fmla="*/ 200119 h 1838547"/>
                <a:gd name="connsiteX7" fmla="*/ 274921 w 3055156"/>
                <a:gd name="connsiteY7" fmla="*/ 279727 h 1838547"/>
                <a:gd name="connsiteX8" fmla="*/ 325236 w 3055156"/>
                <a:gd name="connsiteY8" fmla="*/ 340381 h 1838547"/>
                <a:gd name="connsiteX9" fmla="*/ 437927 w 3055156"/>
                <a:gd name="connsiteY9" fmla="*/ 477541 h 1838547"/>
                <a:gd name="connsiteX10" fmla="*/ 454814 w 3055156"/>
                <a:gd name="connsiteY10" fmla="*/ 548878 h 1838547"/>
                <a:gd name="connsiteX11" fmla="*/ 513055 w 3055156"/>
                <a:gd name="connsiteY11" fmla="*/ 583340 h 1838547"/>
                <a:gd name="connsiteX12" fmla="*/ 611273 w 3055156"/>
                <a:gd name="connsiteY12" fmla="*/ 640203 h 1838547"/>
                <a:gd name="connsiteX13" fmla="*/ 1013448 w 3055156"/>
                <a:gd name="connsiteY13" fmla="*/ 834915 h 1838547"/>
                <a:gd name="connsiteX14" fmla="*/ 1360484 w 3055156"/>
                <a:gd name="connsiteY14" fmla="*/ 916591 h 1838547"/>
                <a:gd name="connsiteX15" fmla="*/ 1706141 w 3055156"/>
                <a:gd name="connsiteY15" fmla="*/ 954499 h 1838547"/>
                <a:gd name="connsiteX16" fmla="*/ 1798844 w 3055156"/>
                <a:gd name="connsiteY16" fmla="*/ 917969 h 1838547"/>
                <a:gd name="connsiteX17" fmla="*/ 1940829 w 3055156"/>
                <a:gd name="connsiteY17" fmla="*/ 733940 h 1838547"/>
                <a:gd name="connsiteX18" fmla="*/ 2070407 w 3055156"/>
                <a:gd name="connsiteY18" fmla="*/ 504421 h 1838547"/>
                <a:gd name="connsiteX19" fmla="*/ 2288554 w 3055156"/>
                <a:gd name="connsiteY19" fmla="*/ 47451 h 1838547"/>
                <a:gd name="connsiteX20" fmla="*/ 2536338 w 3055156"/>
                <a:gd name="connsiteY20" fmla="*/ 48829 h 1838547"/>
                <a:gd name="connsiteX21" fmla="*/ 2756897 w 3055156"/>
                <a:gd name="connsiteY21" fmla="*/ 191159 h 1838547"/>
                <a:gd name="connsiteX22" fmla="*/ 2922660 w 3055156"/>
                <a:gd name="connsiteY22" fmla="*/ 373120 h 1838547"/>
                <a:gd name="connsiteX23" fmla="*/ 2995720 w 3055156"/>
                <a:gd name="connsiteY23" fmla="*/ 472716 h 1838547"/>
                <a:gd name="connsiteX24" fmla="*/ 3054306 w 3055156"/>
                <a:gd name="connsiteY24" fmla="*/ 568866 h 1838547"/>
                <a:gd name="connsiteX25" fmla="*/ 2976766 w 3055156"/>
                <a:gd name="connsiteY25" fmla="*/ 678456 h 1838547"/>
                <a:gd name="connsiteX26" fmla="*/ 2885441 w 3055156"/>
                <a:gd name="connsiteY26" fmla="*/ 809068 h 1838547"/>
                <a:gd name="connsiteX27" fmla="*/ 2676255 w 3055156"/>
                <a:gd name="connsiteY27" fmla="*/ 1117506 h 1838547"/>
                <a:gd name="connsiteX28" fmla="*/ 2465690 w 3055156"/>
                <a:gd name="connsiteY28" fmla="*/ 1490044 h 1838547"/>
                <a:gd name="connsiteX29" fmla="*/ 2460865 w 3055156"/>
                <a:gd name="connsiteY29" fmla="*/ 1502795 h 1838547"/>
                <a:gd name="connsiteX0" fmla="*/ 2455004 w 3049295"/>
                <a:gd name="connsiteY0" fmla="*/ 1502795 h 1838547"/>
                <a:gd name="connsiteX1" fmla="*/ 2340934 w 3049295"/>
                <a:gd name="connsiteY1" fmla="*/ 1713704 h 1838547"/>
                <a:gd name="connsiteX2" fmla="*/ 2266840 w 3049295"/>
                <a:gd name="connsiteY2" fmla="*/ 1819504 h 1838547"/>
                <a:gd name="connsiteX3" fmla="*/ 2149324 w 3049295"/>
                <a:gd name="connsiteY3" fmla="*/ 1836735 h 1838547"/>
                <a:gd name="connsiteX4" fmla="*/ 10073 w 3049295"/>
                <a:gd name="connsiteY4" fmla="*/ 1836735 h 1838547"/>
                <a:gd name="connsiteX5" fmla="*/ 1092 w 3049295"/>
                <a:gd name="connsiteY5" fmla="*/ 212181 h 1838547"/>
                <a:gd name="connsiteX6" fmla="*/ 121216 w 3049295"/>
                <a:gd name="connsiteY6" fmla="*/ 200119 h 1838547"/>
                <a:gd name="connsiteX7" fmla="*/ 269060 w 3049295"/>
                <a:gd name="connsiteY7" fmla="*/ 279727 h 1838547"/>
                <a:gd name="connsiteX8" fmla="*/ 319375 w 3049295"/>
                <a:gd name="connsiteY8" fmla="*/ 340381 h 1838547"/>
                <a:gd name="connsiteX9" fmla="*/ 432066 w 3049295"/>
                <a:gd name="connsiteY9" fmla="*/ 477541 h 1838547"/>
                <a:gd name="connsiteX10" fmla="*/ 448953 w 3049295"/>
                <a:gd name="connsiteY10" fmla="*/ 548878 h 1838547"/>
                <a:gd name="connsiteX11" fmla="*/ 507194 w 3049295"/>
                <a:gd name="connsiteY11" fmla="*/ 583340 h 1838547"/>
                <a:gd name="connsiteX12" fmla="*/ 605412 w 3049295"/>
                <a:gd name="connsiteY12" fmla="*/ 640203 h 1838547"/>
                <a:gd name="connsiteX13" fmla="*/ 1007587 w 3049295"/>
                <a:gd name="connsiteY13" fmla="*/ 834915 h 1838547"/>
                <a:gd name="connsiteX14" fmla="*/ 1354623 w 3049295"/>
                <a:gd name="connsiteY14" fmla="*/ 916591 h 1838547"/>
                <a:gd name="connsiteX15" fmla="*/ 1700280 w 3049295"/>
                <a:gd name="connsiteY15" fmla="*/ 954499 h 1838547"/>
                <a:gd name="connsiteX16" fmla="*/ 1792983 w 3049295"/>
                <a:gd name="connsiteY16" fmla="*/ 917969 h 1838547"/>
                <a:gd name="connsiteX17" fmla="*/ 1934968 w 3049295"/>
                <a:gd name="connsiteY17" fmla="*/ 733940 h 1838547"/>
                <a:gd name="connsiteX18" fmla="*/ 2064546 w 3049295"/>
                <a:gd name="connsiteY18" fmla="*/ 504421 h 1838547"/>
                <a:gd name="connsiteX19" fmla="*/ 2282693 w 3049295"/>
                <a:gd name="connsiteY19" fmla="*/ 47451 h 1838547"/>
                <a:gd name="connsiteX20" fmla="*/ 2530477 w 3049295"/>
                <a:gd name="connsiteY20" fmla="*/ 48829 h 1838547"/>
                <a:gd name="connsiteX21" fmla="*/ 2751036 w 3049295"/>
                <a:gd name="connsiteY21" fmla="*/ 191159 h 1838547"/>
                <a:gd name="connsiteX22" fmla="*/ 2916799 w 3049295"/>
                <a:gd name="connsiteY22" fmla="*/ 373120 h 1838547"/>
                <a:gd name="connsiteX23" fmla="*/ 2989859 w 3049295"/>
                <a:gd name="connsiteY23" fmla="*/ 472716 h 1838547"/>
                <a:gd name="connsiteX24" fmla="*/ 3048445 w 3049295"/>
                <a:gd name="connsiteY24" fmla="*/ 568866 h 1838547"/>
                <a:gd name="connsiteX25" fmla="*/ 2970905 w 3049295"/>
                <a:gd name="connsiteY25" fmla="*/ 678456 h 1838547"/>
                <a:gd name="connsiteX26" fmla="*/ 2879580 w 3049295"/>
                <a:gd name="connsiteY26" fmla="*/ 809068 h 1838547"/>
                <a:gd name="connsiteX27" fmla="*/ 2670394 w 3049295"/>
                <a:gd name="connsiteY27" fmla="*/ 1117506 h 1838547"/>
                <a:gd name="connsiteX28" fmla="*/ 2459829 w 3049295"/>
                <a:gd name="connsiteY28" fmla="*/ 1490044 h 1838547"/>
                <a:gd name="connsiteX29" fmla="*/ 2455004 w 3049295"/>
                <a:gd name="connsiteY29" fmla="*/ 1502795 h 1838547"/>
                <a:gd name="connsiteX0" fmla="*/ 2449188 w 3043479"/>
                <a:gd name="connsiteY0" fmla="*/ 1502795 h 1838547"/>
                <a:gd name="connsiteX1" fmla="*/ 2335118 w 3043479"/>
                <a:gd name="connsiteY1" fmla="*/ 1713704 h 1838547"/>
                <a:gd name="connsiteX2" fmla="*/ 2261024 w 3043479"/>
                <a:gd name="connsiteY2" fmla="*/ 1819504 h 1838547"/>
                <a:gd name="connsiteX3" fmla="*/ 2143508 w 3043479"/>
                <a:gd name="connsiteY3" fmla="*/ 1836735 h 1838547"/>
                <a:gd name="connsiteX4" fmla="*/ 4257 w 3043479"/>
                <a:gd name="connsiteY4" fmla="*/ 1836735 h 1838547"/>
                <a:gd name="connsiteX5" fmla="*/ 2488 w 3043479"/>
                <a:gd name="connsiteY5" fmla="*/ 255454 h 1838547"/>
                <a:gd name="connsiteX6" fmla="*/ 115400 w 3043479"/>
                <a:gd name="connsiteY6" fmla="*/ 200119 h 1838547"/>
                <a:gd name="connsiteX7" fmla="*/ 263244 w 3043479"/>
                <a:gd name="connsiteY7" fmla="*/ 279727 h 1838547"/>
                <a:gd name="connsiteX8" fmla="*/ 313559 w 3043479"/>
                <a:gd name="connsiteY8" fmla="*/ 340381 h 1838547"/>
                <a:gd name="connsiteX9" fmla="*/ 426250 w 3043479"/>
                <a:gd name="connsiteY9" fmla="*/ 477541 h 1838547"/>
                <a:gd name="connsiteX10" fmla="*/ 443137 w 3043479"/>
                <a:gd name="connsiteY10" fmla="*/ 548878 h 1838547"/>
                <a:gd name="connsiteX11" fmla="*/ 501378 w 3043479"/>
                <a:gd name="connsiteY11" fmla="*/ 583340 h 1838547"/>
                <a:gd name="connsiteX12" fmla="*/ 599596 w 3043479"/>
                <a:gd name="connsiteY12" fmla="*/ 640203 h 1838547"/>
                <a:gd name="connsiteX13" fmla="*/ 1001771 w 3043479"/>
                <a:gd name="connsiteY13" fmla="*/ 834915 h 1838547"/>
                <a:gd name="connsiteX14" fmla="*/ 1348807 w 3043479"/>
                <a:gd name="connsiteY14" fmla="*/ 916591 h 1838547"/>
                <a:gd name="connsiteX15" fmla="*/ 1694464 w 3043479"/>
                <a:gd name="connsiteY15" fmla="*/ 954499 h 1838547"/>
                <a:gd name="connsiteX16" fmla="*/ 1787167 w 3043479"/>
                <a:gd name="connsiteY16" fmla="*/ 917969 h 1838547"/>
                <a:gd name="connsiteX17" fmla="*/ 1929152 w 3043479"/>
                <a:gd name="connsiteY17" fmla="*/ 733940 h 1838547"/>
                <a:gd name="connsiteX18" fmla="*/ 2058730 w 3043479"/>
                <a:gd name="connsiteY18" fmla="*/ 504421 h 1838547"/>
                <a:gd name="connsiteX19" fmla="*/ 2276877 w 3043479"/>
                <a:gd name="connsiteY19" fmla="*/ 47451 h 1838547"/>
                <a:gd name="connsiteX20" fmla="*/ 2524661 w 3043479"/>
                <a:gd name="connsiteY20" fmla="*/ 48829 h 1838547"/>
                <a:gd name="connsiteX21" fmla="*/ 2745220 w 3043479"/>
                <a:gd name="connsiteY21" fmla="*/ 191159 h 1838547"/>
                <a:gd name="connsiteX22" fmla="*/ 2910983 w 3043479"/>
                <a:gd name="connsiteY22" fmla="*/ 373120 h 1838547"/>
                <a:gd name="connsiteX23" fmla="*/ 2984043 w 3043479"/>
                <a:gd name="connsiteY23" fmla="*/ 472716 h 1838547"/>
                <a:gd name="connsiteX24" fmla="*/ 3042629 w 3043479"/>
                <a:gd name="connsiteY24" fmla="*/ 568866 h 1838547"/>
                <a:gd name="connsiteX25" fmla="*/ 2965089 w 3043479"/>
                <a:gd name="connsiteY25" fmla="*/ 678456 h 1838547"/>
                <a:gd name="connsiteX26" fmla="*/ 2873764 w 3043479"/>
                <a:gd name="connsiteY26" fmla="*/ 809068 h 1838547"/>
                <a:gd name="connsiteX27" fmla="*/ 2664578 w 3043479"/>
                <a:gd name="connsiteY27" fmla="*/ 1117506 h 1838547"/>
                <a:gd name="connsiteX28" fmla="*/ 2454013 w 3043479"/>
                <a:gd name="connsiteY28" fmla="*/ 1490044 h 1838547"/>
                <a:gd name="connsiteX29" fmla="*/ 2449188 w 3043479"/>
                <a:gd name="connsiteY29" fmla="*/ 1502795 h 1838547"/>
                <a:gd name="connsiteX0" fmla="*/ 2449188 w 3043479"/>
                <a:gd name="connsiteY0" fmla="*/ 1502795 h 1838547"/>
                <a:gd name="connsiteX1" fmla="*/ 2335118 w 3043479"/>
                <a:gd name="connsiteY1" fmla="*/ 1713704 h 1838547"/>
                <a:gd name="connsiteX2" fmla="*/ 2261024 w 3043479"/>
                <a:gd name="connsiteY2" fmla="*/ 1819504 h 1838547"/>
                <a:gd name="connsiteX3" fmla="*/ 2143508 w 3043479"/>
                <a:gd name="connsiteY3" fmla="*/ 1836735 h 1838547"/>
                <a:gd name="connsiteX4" fmla="*/ 4257 w 3043479"/>
                <a:gd name="connsiteY4" fmla="*/ 1836735 h 1838547"/>
                <a:gd name="connsiteX5" fmla="*/ 2488 w 3043479"/>
                <a:gd name="connsiteY5" fmla="*/ 255454 h 1838547"/>
                <a:gd name="connsiteX6" fmla="*/ 115400 w 3043479"/>
                <a:gd name="connsiteY6" fmla="*/ 200119 h 1838547"/>
                <a:gd name="connsiteX7" fmla="*/ 263244 w 3043479"/>
                <a:gd name="connsiteY7" fmla="*/ 279727 h 1838547"/>
                <a:gd name="connsiteX8" fmla="*/ 313559 w 3043479"/>
                <a:gd name="connsiteY8" fmla="*/ 340381 h 1838547"/>
                <a:gd name="connsiteX9" fmla="*/ 426250 w 3043479"/>
                <a:gd name="connsiteY9" fmla="*/ 477541 h 1838547"/>
                <a:gd name="connsiteX10" fmla="*/ 443137 w 3043479"/>
                <a:gd name="connsiteY10" fmla="*/ 548878 h 1838547"/>
                <a:gd name="connsiteX11" fmla="*/ 501378 w 3043479"/>
                <a:gd name="connsiteY11" fmla="*/ 583340 h 1838547"/>
                <a:gd name="connsiteX12" fmla="*/ 599596 w 3043479"/>
                <a:gd name="connsiteY12" fmla="*/ 640203 h 1838547"/>
                <a:gd name="connsiteX13" fmla="*/ 1001771 w 3043479"/>
                <a:gd name="connsiteY13" fmla="*/ 834915 h 1838547"/>
                <a:gd name="connsiteX14" fmla="*/ 1348807 w 3043479"/>
                <a:gd name="connsiteY14" fmla="*/ 916591 h 1838547"/>
                <a:gd name="connsiteX15" fmla="*/ 1694464 w 3043479"/>
                <a:gd name="connsiteY15" fmla="*/ 954499 h 1838547"/>
                <a:gd name="connsiteX16" fmla="*/ 1787167 w 3043479"/>
                <a:gd name="connsiteY16" fmla="*/ 917969 h 1838547"/>
                <a:gd name="connsiteX17" fmla="*/ 1929152 w 3043479"/>
                <a:gd name="connsiteY17" fmla="*/ 733940 h 1838547"/>
                <a:gd name="connsiteX18" fmla="*/ 2058730 w 3043479"/>
                <a:gd name="connsiteY18" fmla="*/ 504421 h 1838547"/>
                <a:gd name="connsiteX19" fmla="*/ 2276877 w 3043479"/>
                <a:gd name="connsiteY19" fmla="*/ 47451 h 1838547"/>
                <a:gd name="connsiteX20" fmla="*/ 2524661 w 3043479"/>
                <a:gd name="connsiteY20" fmla="*/ 48829 h 1838547"/>
                <a:gd name="connsiteX21" fmla="*/ 2745220 w 3043479"/>
                <a:gd name="connsiteY21" fmla="*/ 191159 h 1838547"/>
                <a:gd name="connsiteX22" fmla="*/ 2910983 w 3043479"/>
                <a:gd name="connsiteY22" fmla="*/ 373120 h 1838547"/>
                <a:gd name="connsiteX23" fmla="*/ 2984043 w 3043479"/>
                <a:gd name="connsiteY23" fmla="*/ 472716 h 1838547"/>
                <a:gd name="connsiteX24" fmla="*/ 3042629 w 3043479"/>
                <a:gd name="connsiteY24" fmla="*/ 568866 h 1838547"/>
                <a:gd name="connsiteX25" fmla="*/ 2965089 w 3043479"/>
                <a:gd name="connsiteY25" fmla="*/ 678456 h 1838547"/>
                <a:gd name="connsiteX26" fmla="*/ 2873764 w 3043479"/>
                <a:gd name="connsiteY26" fmla="*/ 809068 h 1838547"/>
                <a:gd name="connsiteX27" fmla="*/ 2664578 w 3043479"/>
                <a:gd name="connsiteY27" fmla="*/ 1117506 h 1838547"/>
                <a:gd name="connsiteX28" fmla="*/ 2454013 w 3043479"/>
                <a:gd name="connsiteY28" fmla="*/ 1490044 h 1838547"/>
                <a:gd name="connsiteX29" fmla="*/ 2449188 w 3043479"/>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269059 w 3049294"/>
                <a:gd name="connsiteY7" fmla="*/ 279727 h 1838547"/>
                <a:gd name="connsiteX8" fmla="*/ 319374 w 3049294"/>
                <a:gd name="connsiteY8" fmla="*/ 340381 h 1838547"/>
                <a:gd name="connsiteX9" fmla="*/ 432065 w 3049294"/>
                <a:gd name="connsiteY9" fmla="*/ 477541 h 1838547"/>
                <a:gd name="connsiteX10" fmla="*/ 448952 w 3049294"/>
                <a:gd name="connsiteY10" fmla="*/ 548878 h 1838547"/>
                <a:gd name="connsiteX11" fmla="*/ 507193 w 3049294"/>
                <a:gd name="connsiteY11" fmla="*/ 583340 h 1838547"/>
                <a:gd name="connsiteX12" fmla="*/ 605411 w 3049294"/>
                <a:gd name="connsiteY12" fmla="*/ 640203 h 1838547"/>
                <a:gd name="connsiteX13" fmla="*/ 1007586 w 3049294"/>
                <a:gd name="connsiteY13" fmla="*/ 834915 h 1838547"/>
                <a:gd name="connsiteX14" fmla="*/ 1354622 w 3049294"/>
                <a:gd name="connsiteY14" fmla="*/ 916591 h 1838547"/>
                <a:gd name="connsiteX15" fmla="*/ 1700279 w 3049294"/>
                <a:gd name="connsiteY15" fmla="*/ 954499 h 1838547"/>
                <a:gd name="connsiteX16" fmla="*/ 1792982 w 3049294"/>
                <a:gd name="connsiteY16" fmla="*/ 917969 h 1838547"/>
                <a:gd name="connsiteX17" fmla="*/ 1934967 w 3049294"/>
                <a:gd name="connsiteY17" fmla="*/ 733940 h 1838547"/>
                <a:gd name="connsiteX18" fmla="*/ 2064545 w 3049294"/>
                <a:gd name="connsiteY18" fmla="*/ 504421 h 1838547"/>
                <a:gd name="connsiteX19" fmla="*/ 2282692 w 3049294"/>
                <a:gd name="connsiteY19" fmla="*/ 47451 h 1838547"/>
                <a:gd name="connsiteX20" fmla="*/ 2530476 w 3049294"/>
                <a:gd name="connsiteY20" fmla="*/ 48829 h 1838547"/>
                <a:gd name="connsiteX21" fmla="*/ 2751035 w 3049294"/>
                <a:gd name="connsiteY21" fmla="*/ 191159 h 1838547"/>
                <a:gd name="connsiteX22" fmla="*/ 2916798 w 3049294"/>
                <a:gd name="connsiteY22" fmla="*/ 373120 h 1838547"/>
                <a:gd name="connsiteX23" fmla="*/ 2989858 w 3049294"/>
                <a:gd name="connsiteY23" fmla="*/ 472716 h 1838547"/>
                <a:gd name="connsiteX24" fmla="*/ 3048444 w 3049294"/>
                <a:gd name="connsiteY24" fmla="*/ 568866 h 1838547"/>
                <a:gd name="connsiteX25" fmla="*/ 2970904 w 3049294"/>
                <a:gd name="connsiteY25" fmla="*/ 678456 h 1838547"/>
                <a:gd name="connsiteX26" fmla="*/ 2879579 w 3049294"/>
                <a:gd name="connsiteY26" fmla="*/ 809068 h 1838547"/>
                <a:gd name="connsiteX27" fmla="*/ 2670393 w 3049294"/>
                <a:gd name="connsiteY27" fmla="*/ 1117506 h 1838547"/>
                <a:gd name="connsiteX28" fmla="*/ 2459828 w 3049294"/>
                <a:gd name="connsiteY28" fmla="*/ 1490044 h 1838547"/>
                <a:gd name="connsiteX29" fmla="*/ 2455003 w 3049294"/>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269059 w 3049294"/>
                <a:gd name="connsiteY7" fmla="*/ 279727 h 1838547"/>
                <a:gd name="connsiteX8" fmla="*/ 319374 w 3049294"/>
                <a:gd name="connsiteY8" fmla="*/ 340381 h 1838547"/>
                <a:gd name="connsiteX9" fmla="*/ 432065 w 3049294"/>
                <a:gd name="connsiteY9" fmla="*/ 477541 h 1838547"/>
                <a:gd name="connsiteX10" fmla="*/ 448952 w 3049294"/>
                <a:gd name="connsiteY10" fmla="*/ 548878 h 1838547"/>
                <a:gd name="connsiteX11" fmla="*/ 507193 w 3049294"/>
                <a:gd name="connsiteY11" fmla="*/ 583340 h 1838547"/>
                <a:gd name="connsiteX12" fmla="*/ 605411 w 3049294"/>
                <a:gd name="connsiteY12" fmla="*/ 640203 h 1838547"/>
                <a:gd name="connsiteX13" fmla="*/ 1007586 w 3049294"/>
                <a:gd name="connsiteY13" fmla="*/ 834915 h 1838547"/>
                <a:gd name="connsiteX14" fmla="*/ 1354622 w 3049294"/>
                <a:gd name="connsiteY14" fmla="*/ 916591 h 1838547"/>
                <a:gd name="connsiteX15" fmla="*/ 1700279 w 3049294"/>
                <a:gd name="connsiteY15" fmla="*/ 954499 h 1838547"/>
                <a:gd name="connsiteX16" fmla="*/ 1792982 w 3049294"/>
                <a:gd name="connsiteY16" fmla="*/ 917969 h 1838547"/>
                <a:gd name="connsiteX17" fmla="*/ 1934967 w 3049294"/>
                <a:gd name="connsiteY17" fmla="*/ 733940 h 1838547"/>
                <a:gd name="connsiteX18" fmla="*/ 2064545 w 3049294"/>
                <a:gd name="connsiteY18" fmla="*/ 504421 h 1838547"/>
                <a:gd name="connsiteX19" fmla="*/ 2282692 w 3049294"/>
                <a:gd name="connsiteY19" fmla="*/ 47451 h 1838547"/>
                <a:gd name="connsiteX20" fmla="*/ 2530476 w 3049294"/>
                <a:gd name="connsiteY20" fmla="*/ 48829 h 1838547"/>
                <a:gd name="connsiteX21" fmla="*/ 2751035 w 3049294"/>
                <a:gd name="connsiteY21" fmla="*/ 191159 h 1838547"/>
                <a:gd name="connsiteX22" fmla="*/ 2916798 w 3049294"/>
                <a:gd name="connsiteY22" fmla="*/ 373120 h 1838547"/>
                <a:gd name="connsiteX23" fmla="*/ 2989858 w 3049294"/>
                <a:gd name="connsiteY23" fmla="*/ 472716 h 1838547"/>
                <a:gd name="connsiteX24" fmla="*/ 3048444 w 3049294"/>
                <a:gd name="connsiteY24" fmla="*/ 568866 h 1838547"/>
                <a:gd name="connsiteX25" fmla="*/ 2970904 w 3049294"/>
                <a:gd name="connsiteY25" fmla="*/ 678456 h 1838547"/>
                <a:gd name="connsiteX26" fmla="*/ 2879579 w 3049294"/>
                <a:gd name="connsiteY26" fmla="*/ 809068 h 1838547"/>
                <a:gd name="connsiteX27" fmla="*/ 2670393 w 3049294"/>
                <a:gd name="connsiteY27" fmla="*/ 1117506 h 1838547"/>
                <a:gd name="connsiteX28" fmla="*/ 2459828 w 3049294"/>
                <a:gd name="connsiteY28" fmla="*/ 1490044 h 1838547"/>
                <a:gd name="connsiteX29" fmla="*/ 2455003 w 3049294"/>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319374 w 3049294"/>
                <a:gd name="connsiteY7" fmla="*/ 340381 h 1838547"/>
                <a:gd name="connsiteX8" fmla="*/ 432065 w 3049294"/>
                <a:gd name="connsiteY8" fmla="*/ 477541 h 1838547"/>
                <a:gd name="connsiteX9" fmla="*/ 448952 w 3049294"/>
                <a:gd name="connsiteY9" fmla="*/ 548878 h 1838547"/>
                <a:gd name="connsiteX10" fmla="*/ 507193 w 3049294"/>
                <a:gd name="connsiteY10" fmla="*/ 583340 h 1838547"/>
                <a:gd name="connsiteX11" fmla="*/ 605411 w 3049294"/>
                <a:gd name="connsiteY11" fmla="*/ 640203 h 1838547"/>
                <a:gd name="connsiteX12" fmla="*/ 1007586 w 3049294"/>
                <a:gd name="connsiteY12" fmla="*/ 834915 h 1838547"/>
                <a:gd name="connsiteX13" fmla="*/ 1354622 w 3049294"/>
                <a:gd name="connsiteY13" fmla="*/ 916591 h 1838547"/>
                <a:gd name="connsiteX14" fmla="*/ 1700279 w 3049294"/>
                <a:gd name="connsiteY14" fmla="*/ 954499 h 1838547"/>
                <a:gd name="connsiteX15" fmla="*/ 1792982 w 3049294"/>
                <a:gd name="connsiteY15" fmla="*/ 917969 h 1838547"/>
                <a:gd name="connsiteX16" fmla="*/ 1934967 w 3049294"/>
                <a:gd name="connsiteY16" fmla="*/ 733940 h 1838547"/>
                <a:gd name="connsiteX17" fmla="*/ 2064545 w 3049294"/>
                <a:gd name="connsiteY17" fmla="*/ 504421 h 1838547"/>
                <a:gd name="connsiteX18" fmla="*/ 2282692 w 3049294"/>
                <a:gd name="connsiteY18" fmla="*/ 47451 h 1838547"/>
                <a:gd name="connsiteX19" fmla="*/ 2530476 w 3049294"/>
                <a:gd name="connsiteY19" fmla="*/ 48829 h 1838547"/>
                <a:gd name="connsiteX20" fmla="*/ 2751035 w 3049294"/>
                <a:gd name="connsiteY20" fmla="*/ 191159 h 1838547"/>
                <a:gd name="connsiteX21" fmla="*/ 2916798 w 3049294"/>
                <a:gd name="connsiteY21" fmla="*/ 373120 h 1838547"/>
                <a:gd name="connsiteX22" fmla="*/ 2989858 w 3049294"/>
                <a:gd name="connsiteY22" fmla="*/ 472716 h 1838547"/>
                <a:gd name="connsiteX23" fmla="*/ 3048444 w 3049294"/>
                <a:gd name="connsiteY23" fmla="*/ 568866 h 1838547"/>
                <a:gd name="connsiteX24" fmla="*/ 2970904 w 3049294"/>
                <a:gd name="connsiteY24" fmla="*/ 678456 h 1838547"/>
                <a:gd name="connsiteX25" fmla="*/ 2879579 w 3049294"/>
                <a:gd name="connsiteY25" fmla="*/ 809068 h 1838547"/>
                <a:gd name="connsiteX26" fmla="*/ 2670393 w 3049294"/>
                <a:gd name="connsiteY26" fmla="*/ 1117506 h 1838547"/>
                <a:gd name="connsiteX27" fmla="*/ 2459828 w 3049294"/>
                <a:gd name="connsiteY27" fmla="*/ 1490044 h 1838547"/>
                <a:gd name="connsiteX28" fmla="*/ 2455003 w 3049294"/>
                <a:gd name="connsiteY28"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960695"/>
                <a:gd name="connsiteX1" fmla="*/ 2340933 w 3049294"/>
                <a:gd name="connsiteY1" fmla="*/ 1713704 h 1960695"/>
                <a:gd name="connsiteX2" fmla="*/ 2266839 w 3049294"/>
                <a:gd name="connsiteY2" fmla="*/ 1819504 h 1960695"/>
                <a:gd name="connsiteX3" fmla="*/ 10072 w 3049294"/>
                <a:gd name="connsiteY3" fmla="*/ 1836735 h 1960695"/>
                <a:gd name="connsiteX4" fmla="*/ 1091 w 3049294"/>
                <a:gd name="connsiteY4" fmla="*/ 147270 h 1960695"/>
                <a:gd name="connsiteX5" fmla="*/ 319374 w 3049294"/>
                <a:gd name="connsiteY5" fmla="*/ 340381 h 1960695"/>
                <a:gd name="connsiteX6" fmla="*/ 432065 w 3049294"/>
                <a:gd name="connsiteY6" fmla="*/ 477541 h 1960695"/>
                <a:gd name="connsiteX7" fmla="*/ 448952 w 3049294"/>
                <a:gd name="connsiteY7" fmla="*/ 548878 h 1960695"/>
                <a:gd name="connsiteX8" fmla="*/ 507193 w 3049294"/>
                <a:gd name="connsiteY8" fmla="*/ 583340 h 1960695"/>
                <a:gd name="connsiteX9" fmla="*/ 605411 w 3049294"/>
                <a:gd name="connsiteY9" fmla="*/ 640203 h 1960695"/>
                <a:gd name="connsiteX10" fmla="*/ 1007586 w 3049294"/>
                <a:gd name="connsiteY10" fmla="*/ 834915 h 1960695"/>
                <a:gd name="connsiteX11" fmla="*/ 1354622 w 3049294"/>
                <a:gd name="connsiteY11" fmla="*/ 916591 h 1960695"/>
                <a:gd name="connsiteX12" fmla="*/ 1700279 w 3049294"/>
                <a:gd name="connsiteY12" fmla="*/ 954499 h 1960695"/>
                <a:gd name="connsiteX13" fmla="*/ 1792982 w 3049294"/>
                <a:gd name="connsiteY13" fmla="*/ 917969 h 1960695"/>
                <a:gd name="connsiteX14" fmla="*/ 1934967 w 3049294"/>
                <a:gd name="connsiteY14" fmla="*/ 733940 h 1960695"/>
                <a:gd name="connsiteX15" fmla="*/ 2064545 w 3049294"/>
                <a:gd name="connsiteY15" fmla="*/ 504421 h 1960695"/>
                <a:gd name="connsiteX16" fmla="*/ 2282692 w 3049294"/>
                <a:gd name="connsiteY16" fmla="*/ 47451 h 1960695"/>
                <a:gd name="connsiteX17" fmla="*/ 2530476 w 3049294"/>
                <a:gd name="connsiteY17" fmla="*/ 48829 h 1960695"/>
                <a:gd name="connsiteX18" fmla="*/ 2751035 w 3049294"/>
                <a:gd name="connsiteY18" fmla="*/ 191159 h 1960695"/>
                <a:gd name="connsiteX19" fmla="*/ 2916798 w 3049294"/>
                <a:gd name="connsiteY19" fmla="*/ 373120 h 1960695"/>
                <a:gd name="connsiteX20" fmla="*/ 2989858 w 3049294"/>
                <a:gd name="connsiteY20" fmla="*/ 472716 h 1960695"/>
                <a:gd name="connsiteX21" fmla="*/ 3048444 w 3049294"/>
                <a:gd name="connsiteY21" fmla="*/ 568866 h 1960695"/>
                <a:gd name="connsiteX22" fmla="*/ 2970904 w 3049294"/>
                <a:gd name="connsiteY22" fmla="*/ 678456 h 1960695"/>
                <a:gd name="connsiteX23" fmla="*/ 2879579 w 3049294"/>
                <a:gd name="connsiteY23" fmla="*/ 809068 h 1960695"/>
                <a:gd name="connsiteX24" fmla="*/ 2670393 w 3049294"/>
                <a:gd name="connsiteY24" fmla="*/ 1117506 h 1960695"/>
                <a:gd name="connsiteX25" fmla="*/ 2459828 w 3049294"/>
                <a:gd name="connsiteY25" fmla="*/ 1490044 h 1960695"/>
                <a:gd name="connsiteX26" fmla="*/ 2455003 w 3049294"/>
                <a:gd name="connsiteY26" fmla="*/ 1502795 h 1960695"/>
                <a:gd name="connsiteX0" fmla="*/ 2455003 w 3049294"/>
                <a:gd name="connsiteY0" fmla="*/ 1502795 h 1842121"/>
                <a:gd name="connsiteX1" fmla="*/ 2340933 w 3049294"/>
                <a:gd name="connsiteY1" fmla="*/ 1713704 h 1842121"/>
                <a:gd name="connsiteX2" fmla="*/ 2266839 w 3049294"/>
                <a:gd name="connsiteY2" fmla="*/ 1819504 h 1842121"/>
                <a:gd name="connsiteX3" fmla="*/ 10072 w 3049294"/>
                <a:gd name="connsiteY3" fmla="*/ 1836735 h 1842121"/>
                <a:gd name="connsiteX4" fmla="*/ 1091 w 3049294"/>
                <a:gd name="connsiteY4" fmla="*/ 147270 h 1842121"/>
                <a:gd name="connsiteX5" fmla="*/ 319374 w 3049294"/>
                <a:gd name="connsiteY5" fmla="*/ 340381 h 1842121"/>
                <a:gd name="connsiteX6" fmla="*/ 432065 w 3049294"/>
                <a:gd name="connsiteY6" fmla="*/ 477541 h 1842121"/>
                <a:gd name="connsiteX7" fmla="*/ 448952 w 3049294"/>
                <a:gd name="connsiteY7" fmla="*/ 548878 h 1842121"/>
                <a:gd name="connsiteX8" fmla="*/ 507193 w 3049294"/>
                <a:gd name="connsiteY8" fmla="*/ 583340 h 1842121"/>
                <a:gd name="connsiteX9" fmla="*/ 605411 w 3049294"/>
                <a:gd name="connsiteY9" fmla="*/ 640203 h 1842121"/>
                <a:gd name="connsiteX10" fmla="*/ 1007586 w 3049294"/>
                <a:gd name="connsiteY10" fmla="*/ 834915 h 1842121"/>
                <a:gd name="connsiteX11" fmla="*/ 1354622 w 3049294"/>
                <a:gd name="connsiteY11" fmla="*/ 916591 h 1842121"/>
                <a:gd name="connsiteX12" fmla="*/ 1700279 w 3049294"/>
                <a:gd name="connsiteY12" fmla="*/ 954499 h 1842121"/>
                <a:gd name="connsiteX13" fmla="*/ 1792982 w 3049294"/>
                <a:gd name="connsiteY13" fmla="*/ 917969 h 1842121"/>
                <a:gd name="connsiteX14" fmla="*/ 1934967 w 3049294"/>
                <a:gd name="connsiteY14" fmla="*/ 733940 h 1842121"/>
                <a:gd name="connsiteX15" fmla="*/ 2064545 w 3049294"/>
                <a:gd name="connsiteY15" fmla="*/ 504421 h 1842121"/>
                <a:gd name="connsiteX16" fmla="*/ 2282692 w 3049294"/>
                <a:gd name="connsiteY16" fmla="*/ 47451 h 1842121"/>
                <a:gd name="connsiteX17" fmla="*/ 2530476 w 3049294"/>
                <a:gd name="connsiteY17" fmla="*/ 48829 h 1842121"/>
                <a:gd name="connsiteX18" fmla="*/ 2751035 w 3049294"/>
                <a:gd name="connsiteY18" fmla="*/ 191159 h 1842121"/>
                <a:gd name="connsiteX19" fmla="*/ 2916798 w 3049294"/>
                <a:gd name="connsiteY19" fmla="*/ 373120 h 1842121"/>
                <a:gd name="connsiteX20" fmla="*/ 2989858 w 3049294"/>
                <a:gd name="connsiteY20" fmla="*/ 472716 h 1842121"/>
                <a:gd name="connsiteX21" fmla="*/ 3048444 w 3049294"/>
                <a:gd name="connsiteY21" fmla="*/ 568866 h 1842121"/>
                <a:gd name="connsiteX22" fmla="*/ 2970904 w 3049294"/>
                <a:gd name="connsiteY22" fmla="*/ 678456 h 1842121"/>
                <a:gd name="connsiteX23" fmla="*/ 2879579 w 3049294"/>
                <a:gd name="connsiteY23" fmla="*/ 809068 h 1842121"/>
                <a:gd name="connsiteX24" fmla="*/ 2670393 w 3049294"/>
                <a:gd name="connsiteY24" fmla="*/ 1117506 h 1842121"/>
                <a:gd name="connsiteX25" fmla="*/ 2459828 w 3049294"/>
                <a:gd name="connsiteY25" fmla="*/ 1490044 h 1842121"/>
                <a:gd name="connsiteX26" fmla="*/ 2455003 w 3049294"/>
                <a:gd name="connsiteY26" fmla="*/ 1502795 h 1842121"/>
                <a:gd name="connsiteX0" fmla="*/ 2455003 w 3049294"/>
                <a:gd name="connsiteY0" fmla="*/ 1502795 h 1847492"/>
                <a:gd name="connsiteX1" fmla="*/ 2340933 w 3049294"/>
                <a:gd name="connsiteY1" fmla="*/ 1713704 h 1847492"/>
                <a:gd name="connsiteX2" fmla="*/ 2216354 w 3049294"/>
                <a:gd name="connsiteY2" fmla="*/ 1833928 h 1847492"/>
                <a:gd name="connsiteX3" fmla="*/ 10072 w 3049294"/>
                <a:gd name="connsiteY3" fmla="*/ 1836735 h 1847492"/>
                <a:gd name="connsiteX4" fmla="*/ 1091 w 3049294"/>
                <a:gd name="connsiteY4" fmla="*/ 147270 h 1847492"/>
                <a:gd name="connsiteX5" fmla="*/ 319374 w 3049294"/>
                <a:gd name="connsiteY5" fmla="*/ 340381 h 1847492"/>
                <a:gd name="connsiteX6" fmla="*/ 432065 w 3049294"/>
                <a:gd name="connsiteY6" fmla="*/ 477541 h 1847492"/>
                <a:gd name="connsiteX7" fmla="*/ 448952 w 3049294"/>
                <a:gd name="connsiteY7" fmla="*/ 548878 h 1847492"/>
                <a:gd name="connsiteX8" fmla="*/ 507193 w 3049294"/>
                <a:gd name="connsiteY8" fmla="*/ 583340 h 1847492"/>
                <a:gd name="connsiteX9" fmla="*/ 605411 w 3049294"/>
                <a:gd name="connsiteY9" fmla="*/ 640203 h 1847492"/>
                <a:gd name="connsiteX10" fmla="*/ 1007586 w 3049294"/>
                <a:gd name="connsiteY10" fmla="*/ 834915 h 1847492"/>
                <a:gd name="connsiteX11" fmla="*/ 1354622 w 3049294"/>
                <a:gd name="connsiteY11" fmla="*/ 916591 h 1847492"/>
                <a:gd name="connsiteX12" fmla="*/ 1700279 w 3049294"/>
                <a:gd name="connsiteY12" fmla="*/ 954499 h 1847492"/>
                <a:gd name="connsiteX13" fmla="*/ 1792982 w 3049294"/>
                <a:gd name="connsiteY13" fmla="*/ 917969 h 1847492"/>
                <a:gd name="connsiteX14" fmla="*/ 1934967 w 3049294"/>
                <a:gd name="connsiteY14" fmla="*/ 733940 h 1847492"/>
                <a:gd name="connsiteX15" fmla="*/ 2064545 w 3049294"/>
                <a:gd name="connsiteY15" fmla="*/ 504421 h 1847492"/>
                <a:gd name="connsiteX16" fmla="*/ 2282692 w 3049294"/>
                <a:gd name="connsiteY16" fmla="*/ 47451 h 1847492"/>
                <a:gd name="connsiteX17" fmla="*/ 2530476 w 3049294"/>
                <a:gd name="connsiteY17" fmla="*/ 48829 h 1847492"/>
                <a:gd name="connsiteX18" fmla="*/ 2751035 w 3049294"/>
                <a:gd name="connsiteY18" fmla="*/ 191159 h 1847492"/>
                <a:gd name="connsiteX19" fmla="*/ 2916798 w 3049294"/>
                <a:gd name="connsiteY19" fmla="*/ 373120 h 1847492"/>
                <a:gd name="connsiteX20" fmla="*/ 2989858 w 3049294"/>
                <a:gd name="connsiteY20" fmla="*/ 472716 h 1847492"/>
                <a:gd name="connsiteX21" fmla="*/ 3048444 w 3049294"/>
                <a:gd name="connsiteY21" fmla="*/ 568866 h 1847492"/>
                <a:gd name="connsiteX22" fmla="*/ 2970904 w 3049294"/>
                <a:gd name="connsiteY22" fmla="*/ 678456 h 1847492"/>
                <a:gd name="connsiteX23" fmla="*/ 2879579 w 3049294"/>
                <a:gd name="connsiteY23" fmla="*/ 809068 h 1847492"/>
                <a:gd name="connsiteX24" fmla="*/ 2670393 w 3049294"/>
                <a:gd name="connsiteY24" fmla="*/ 1117506 h 1847492"/>
                <a:gd name="connsiteX25" fmla="*/ 2459828 w 3049294"/>
                <a:gd name="connsiteY25" fmla="*/ 1490044 h 1847492"/>
                <a:gd name="connsiteX26" fmla="*/ 2455003 w 3049294"/>
                <a:gd name="connsiteY26" fmla="*/ 1502795 h 1847492"/>
                <a:gd name="connsiteX0" fmla="*/ 2455003 w 3049294"/>
                <a:gd name="connsiteY0" fmla="*/ 1502795 h 1847492"/>
                <a:gd name="connsiteX1" fmla="*/ 2340933 w 3049294"/>
                <a:gd name="connsiteY1" fmla="*/ 1713704 h 1847492"/>
                <a:gd name="connsiteX2" fmla="*/ 2216354 w 3049294"/>
                <a:gd name="connsiteY2" fmla="*/ 1833928 h 1847492"/>
                <a:gd name="connsiteX3" fmla="*/ 10072 w 3049294"/>
                <a:gd name="connsiteY3" fmla="*/ 1836735 h 1847492"/>
                <a:gd name="connsiteX4" fmla="*/ 1091 w 3049294"/>
                <a:gd name="connsiteY4" fmla="*/ 147270 h 1847492"/>
                <a:gd name="connsiteX5" fmla="*/ 319374 w 3049294"/>
                <a:gd name="connsiteY5" fmla="*/ 340381 h 1847492"/>
                <a:gd name="connsiteX6" fmla="*/ 432065 w 3049294"/>
                <a:gd name="connsiteY6" fmla="*/ 477541 h 1847492"/>
                <a:gd name="connsiteX7" fmla="*/ 448952 w 3049294"/>
                <a:gd name="connsiteY7" fmla="*/ 548878 h 1847492"/>
                <a:gd name="connsiteX8" fmla="*/ 507193 w 3049294"/>
                <a:gd name="connsiteY8" fmla="*/ 583340 h 1847492"/>
                <a:gd name="connsiteX9" fmla="*/ 605411 w 3049294"/>
                <a:gd name="connsiteY9" fmla="*/ 640203 h 1847492"/>
                <a:gd name="connsiteX10" fmla="*/ 1007586 w 3049294"/>
                <a:gd name="connsiteY10" fmla="*/ 834915 h 1847492"/>
                <a:gd name="connsiteX11" fmla="*/ 1354622 w 3049294"/>
                <a:gd name="connsiteY11" fmla="*/ 916591 h 1847492"/>
                <a:gd name="connsiteX12" fmla="*/ 1700279 w 3049294"/>
                <a:gd name="connsiteY12" fmla="*/ 954499 h 1847492"/>
                <a:gd name="connsiteX13" fmla="*/ 1792982 w 3049294"/>
                <a:gd name="connsiteY13" fmla="*/ 917969 h 1847492"/>
                <a:gd name="connsiteX14" fmla="*/ 1934967 w 3049294"/>
                <a:gd name="connsiteY14" fmla="*/ 733940 h 1847492"/>
                <a:gd name="connsiteX15" fmla="*/ 2064545 w 3049294"/>
                <a:gd name="connsiteY15" fmla="*/ 504421 h 1847492"/>
                <a:gd name="connsiteX16" fmla="*/ 2282692 w 3049294"/>
                <a:gd name="connsiteY16" fmla="*/ 47451 h 1847492"/>
                <a:gd name="connsiteX17" fmla="*/ 2530476 w 3049294"/>
                <a:gd name="connsiteY17" fmla="*/ 48829 h 1847492"/>
                <a:gd name="connsiteX18" fmla="*/ 2751035 w 3049294"/>
                <a:gd name="connsiteY18" fmla="*/ 191159 h 1847492"/>
                <a:gd name="connsiteX19" fmla="*/ 2916798 w 3049294"/>
                <a:gd name="connsiteY19" fmla="*/ 373120 h 1847492"/>
                <a:gd name="connsiteX20" fmla="*/ 2989858 w 3049294"/>
                <a:gd name="connsiteY20" fmla="*/ 472716 h 1847492"/>
                <a:gd name="connsiteX21" fmla="*/ 3048444 w 3049294"/>
                <a:gd name="connsiteY21" fmla="*/ 568866 h 1847492"/>
                <a:gd name="connsiteX22" fmla="*/ 2970904 w 3049294"/>
                <a:gd name="connsiteY22" fmla="*/ 678456 h 1847492"/>
                <a:gd name="connsiteX23" fmla="*/ 2879579 w 3049294"/>
                <a:gd name="connsiteY23" fmla="*/ 809068 h 1847492"/>
                <a:gd name="connsiteX24" fmla="*/ 2670393 w 3049294"/>
                <a:gd name="connsiteY24" fmla="*/ 1117506 h 1847492"/>
                <a:gd name="connsiteX25" fmla="*/ 2459828 w 3049294"/>
                <a:gd name="connsiteY25" fmla="*/ 1490044 h 1847492"/>
                <a:gd name="connsiteX26" fmla="*/ 2455003 w 3049294"/>
                <a:gd name="connsiteY26" fmla="*/ 1502795 h 1847492"/>
                <a:gd name="connsiteX0" fmla="*/ 2455003 w 3049294"/>
                <a:gd name="connsiteY0" fmla="*/ 1502795 h 1847492"/>
                <a:gd name="connsiteX1" fmla="*/ 2216354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25" fmla="*/ 2455003 w 3049294"/>
                <a:gd name="connsiteY25" fmla="*/ 1502795 h 1847492"/>
                <a:gd name="connsiteX0" fmla="*/ 2459828 w 3049294"/>
                <a:gd name="connsiteY0" fmla="*/ 1490044 h 1847492"/>
                <a:gd name="connsiteX1" fmla="*/ 2216354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0" fmla="*/ 2459828 w 3049294"/>
                <a:gd name="connsiteY0" fmla="*/ 1490044 h 1847492"/>
                <a:gd name="connsiteX1" fmla="*/ 2209141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0" fmla="*/ 2459828 w 3049294"/>
                <a:gd name="connsiteY0" fmla="*/ 1490044 h 1847492"/>
                <a:gd name="connsiteX1" fmla="*/ 2209141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049294" h="1847492">
                  <a:moveTo>
                    <a:pt x="2459828" y="1490044"/>
                  </a:moveTo>
                  <a:cubicBezTo>
                    <a:pt x="2384155" y="1609448"/>
                    <a:pt x="2285671" y="1754510"/>
                    <a:pt x="2209141" y="1833928"/>
                  </a:cubicBezTo>
                  <a:cubicBezTo>
                    <a:pt x="1820664" y="1854433"/>
                    <a:pt x="863704" y="1848588"/>
                    <a:pt x="10072" y="1836735"/>
                  </a:cubicBezTo>
                  <a:cubicBezTo>
                    <a:pt x="5433" y="1190939"/>
                    <a:pt x="-3009" y="773439"/>
                    <a:pt x="1091" y="147270"/>
                  </a:cubicBezTo>
                  <a:cubicBezTo>
                    <a:pt x="175248" y="186368"/>
                    <a:pt x="247545" y="285336"/>
                    <a:pt x="319374" y="340381"/>
                  </a:cubicBezTo>
                  <a:cubicBezTo>
                    <a:pt x="360384" y="381391"/>
                    <a:pt x="396225" y="431706"/>
                    <a:pt x="432065" y="477541"/>
                  </a:cubicBezTo>
                  <a:cubicBezTo>
                    <a:pt x="448607" y="498563"/>
                    <a:pt x="434822" y="528890"/>
                    <a:pt x="448952" y="548878"/>
                  </a:cubicBezTo>
                  <a:cubicBezTo>
                    <a:pt x="461014" y="565420"/>
                    <a:pt x="489962" y="573346"/>
                    <a:pt x="507193" y="583340"/>
                  </a:cubicBezTo>
                  <a:lnTo>
                    <a:pt x="605411" y="640203"/>
                  </a:lnTo>
                  <a:cubicBezTo>
                    <a:pt x="736368" y="716365"/>
                    <a:pt x="864223" y="784600"/>
                    <a:pt x="1007586" y="834915"/>
                  </a:cubicBezTo>
                  <a:cubicBezTo>
                    <a:pt x="1119933" y="874202"/>
                    <a:pt x="1236761" y="899015"/>
                    <a:pt x="1354622" y="916591"/>
                  </a:cubicBezTo>
                  <a:cubicBezTo>
                    <a:pt x="1468347" y="933477"/>
                    <a:pt x="1588621" y="930376"/>
                    <a:pt x="1700279" y="954499"/>
                  </a:cubicBezTo>
                  <a:cubicBezTo>
                    <a:pt x="1739221" y="962770"/>
                    <a:pt x="1765757" y="937957"/>
                    <a:pt x="1792982" y="917969"/>
                  </a:cubicBezTo>
                  <a:cubicBezTo>
                    <a:pt x="1858805" y="869722"/>
                    <a:pt x="1893957" y="802865"/>
                    <a:pt x="1934967" y="733940"/>
                  </a:cubicBezTo>
                  <a:cubicBezTo>
                    <a:pt x="1980113" y="658468"/>
                    <a:pt x="2023190" y="581961"/>
                    <a:pt x="2064545" y="504421"/>
                  </a:cubicBezTo>
                  <a:cubicBezTo>
                    <a:pt x="2144498" y="355199"/>
                    <a:pt x="2207909" y="199085"/>
                    <a:pt x="2282692" y="47451"/>
                  </a:cubicBezTo>
                  <a:cubicBezTo>
                    <a:pt x="2327493" y="-43874"/>
                    <a:pt x="2460517" y="19536"/>
                    <a:pt x="2530476" y="48829"/>
                  </a:cubicBezTo>
                  <a:cubicBezTo>
                    <a:pt x="2611807" y="82602"/>
                    <a:pt x="2685901" y="132573"/>
                    <a:pt x="2751035" y="191159"/>
                  </a:cubicBezTo>
                  <a:cubicBezTo>
                    <a:pt x="2812378" y="245954"/>
                    <a:pt x="2866483" y="308331"/>
                    <a:pt x="2916798" y="373120"/>
                  </a:cubicBezTo>
                  <a:cubicBezTo>
                    <a:pt x="2941956" y="405859"/>
                    <a:pt x="2966080" y="439288"/>
                    <a:pt x="2989858" y="472716"/>
                  </a:cubicBezTo>
                  <a:cubicBezTo>
                    <a:pt x="3002265" y="489947"/>
                    <a:pt x="3056715" y="547499"/>
                    <a:pt x="3048444" y="568866"/>
                  </a:cubicBezTo>
                  <a:cubicBezTo>
                    <a:pt x="3032592" y="610565"/>
                    <a:pt x="2996062" y="642271"/>
                    <a:pt x="2970904" y="678456"/>
                  </a:cubicBezTo>
                  <a:lnTo>
                    <a:pt x="2879579" y="809068"/>
                  </a:lnTo>
                  <a:cubicBezTo>
                    <a:pt x="2810654" y="912455"/>
                    <a:pt x="2736560" y="1012396"/>
                    <a:pt x="2670393" y="1117506"/>
                  </a:cubicBezTo>
                  <a:cubicBezTo>
                    <a:pt x="2594920" y="1237779"/>
                    <a:pt x="2516691" y="1360121"/>
                    <a:pt x="2459828" y="1490044"/>
                  </a:cubicBezTo>
                  <a:close/>
                </a:path>
              </a:pathLst>
            </a:custGeom>
            <a:solidFill>
              <a:srgbClr val="000000"/>
            </a:solidFill>
            <a:ln w="3438" cap="flat">
              <a:noFill/>
              <a:prstDash val="solid"/>
              <a:miter/>
            </a:ln>
          </p:spPr>
          <p:txBody>
            <a:bodyPr rtlCol="0" anchor="ctr"/>
            <a:lstStyle/>
            <a:p>
              <a:endParaRPr lang="en-US" dirty="0"/>
            </a:p>
          </p:txBody>
        </p:sp>
        <p:sp>
          <p:nvSpPr>
            <p:cNvPr id="11" name="Freeform: Shape 10">
              <a:extLst>
                <a:ext uri="{FF2B5EF4-FFF2-40B4-BE49-F238E27FC236}">
                  <a16:creationId xmlns="" xmlns:a16="http://schemas.microsoft.com/office/drawing/2014/main" id="{1B856E29-7788-44B0-9FE4-EDCF2AFE63C0}"/>
                </a:ext>
              </a:extLst>
            </p:cNvPr>
            <p:cNvSpPr/>
            <p:nvPr/>
          </p:nvSpPr>
          <p:spPr>
            <a:xfrm>
              <a:off x="7145627" y="3337195"/>
              <a:ext cx="930482" cy="1464649"/>
            </a:xfrm>
            <a:custGeom>
              <a:avLst/>
              <a:gdLst>
                <a:gd name="connsiteX0" fmla="*/ 897402 w 930482"/>
                <a:gd name="connsiteY0" fmla="*/ 873838 h 1464648"/>
                <a:gd name="connsiteX1" fmla="*/ 793671 w 930482"/>
                <a:gd name="connsiteY1" fmla="*/ 1069240 h 1464648"/>
                <a:gd name="connsiteX2" fmla="*/ 603439 w 930482"/>
                <a:gd name="connsiteY2" fmla="*/ 1334255 h 1464648"/>
                <a:gd name="connsiteX3" fmla="*/ 568632 w 930482"/>
                <a:gd name="connsiteY3" fmla="*/ 1464867 h 1464648"/>
                <a:gd name="connsiteX4" fmla="*/ 547954 w 930482"/>
                <a:gd name="connsiteY4" fmla="*/ 1460043 h 1464648"/>
                <a:gd name="connsiteX5" fmla="*/ 387015 w 930482"/>
                <a:gd name="connsiteY5" fmla="*/ 1371130 h 1464648"/>
                <a:gd name="connsiteX6" fmla="*/ 238827 w 930482"/>
                <a:gd name="connsiteY6" fmla="*/ 1317369 h 1464648"/>
                <a:gd name="connsiteX7" fmla="*/ 126136 w 930482"/>
                <a:gd name="connsiteY7" fmla="*/ 1308753 h 1464648"/>
                <a:gd name="connsiteX8" fmla="*/ 54109 w 930482"/>
                <a:gd name="connsiteY8" fmla="*/ 1173661 h 1464648"/>
                <a:gd name="connsiteX9" fmla="*/ 4 w 930482"/>
                <a:gd name="connsiteY9" fmla="*/ 913815 h 1464648"/>
                <a:gd name="connsiteX10" fmla="*/ 23438 w 930482"/>
                <a:gd name="connsiteY10" fmla="*/ 783892 h 1464648"/>
                <a:gd name="connsiteX11" fmla="*/ 51697 w 930482"/>
                <a:gd name="connsiteY11" fmla="*/ 406185 h 1464648"/>
                <a:gd name="connsiteX12" fmla="*/ 54454 w 930482"/>
                <a:gd name="connsiteY12" fmla="*/ 396191 h 1464648"/>
                <a:gd name="connsiteX13" fmla="*/ 99255 w 930482"/>
                <a:gd name="connsiteY13" fmla="*/ 389987 h 1464648"/>
                <a:gd name="connsiteX14" fmla="*/ 160943 w 930482"/>
                <a:gd name="connsiteY14" fmla="*/ 415145 h 1464648"/>
                <a:gd name="connsiteX15" fmla="*/ 191269 w 930482"/>
                <a:gd name="connsiteY15" fmla="*/ 492685 h 1464648"/>
                <a:gd name="connsiteX16" fmla="*/ 206433 w 930482"/>
                <a:gd name="connsiteY16" fmla="*/ 640873 h 1464648"/>
                <a:gd name="connsiteX17" fmla="*/ 207122 w 930482"/>
                <a:gd name="connsiteY17" fmla="*/ 710832 h 1464648"/>
                <a:gd name="connsiteX18" fmla="*/ 207811 w 930482"/>
                <a:gd name="connsiteY18" fmla="*/ 774242 h 1464648"/>
                <a:gd name="connsiteX19" fmla="*/ 246065 w 930482"/>
                <a:gd name="connsiteY19" fmla="*/ 673612 h 1464648"/>
                <a:gd name="connsiteX20" fmla="*/ 361513 w 930482"/>
                <a:gd name="connsiteY20" fmla="*/ 376547 h 1464648"/>
                <a:gd name="connsiteX21" fmla="*/ 472482 w 930482"/>
                <a:gd name="connsiteY21" fmla="*/ 93611 h 1464648"/>
                <a:gd name="connsiteX22" fmla="*/ 522452 w 930482"/>
                <a:gd name="connsiteY22" fmla="*/ 20207 h 1464648"/>
                <a:gd name="connsiteX23" fmla="*/ 573457 w 930482"/>
                <a:gd name="connsiteY23" fmla="*/ 1252 h 1464648"/>
                <a:gd name="connsiteX24" fmla="*/ 606540 w 930482"/>
                <a:gd name="connsiteY24" fmla="*/ 119458 h 1464648"/>
                <a:gd name="connsiteX25" fmla="*/ 578970 w 930482"/>
                <a:gd name="connsiteY25" fmla="*/ 237319 h 1464648"/>
                <a:gd name="connsiteX26" fmla="*/ 528656 w 930482"/>
                <a:gd name="connsiteY26" fmla="*/ 414800 h 1464648"/>
                <a:gd name="connsiteX27" fmla="*/ 506600 w 930482"/>
                <a:gd name="connsiteY27" fmla="*/ 586423 h 1464648"/>
                <a:gd name="connsiteX28" fmla="*/ 518317 w 930482"/>
                <a:gd name="connsiteY28" fmla="*/ 602275 h 1464648"/>
                <a:gd name="connsiteX29" fmla="*/ 532102 w 930482"/>
                <a:gd name="connsiteY29" fmla="*/ 589869 h 1464648"/>
                <a:gd name="connsiteX30" fmla="*/ 626528 w 930482"/>
                <a:gd name="connsiteY30" fmla="*/ 480279 h 1464648"/>
                <a:gd name="connsiteX31" fmla="*/ 718888 w 930482"/>
                <a:gd name="connsiteY31" fmla="*/ 415145 h 1464648"/>
                <a:gd name="connsiteX32" fmla="*/ 778852 w 930482"/>
                <a:gd name="connsiteY32" fmla="*/ 453398 h 1464648"/>
                <a:gd name="connsiteX33" fmla="*/ 781954 w 930482"/>
                <a:gd name="connsiteY33" fmla="*/ 508193 h 1464648"/>
                <a:gd name="connsiteX34" fmla="*/ 761276 w 930482"/>
                <a:gd name="connsiteY34" fmla="*/ 559887 h 1464648"/>
                <a:gd name="connsiteX35" fmla="*/ 839850 w 930482"/>
                <a:gd name="connsiteY35" fmla="*/ 538520 h 1464648"/>
                <a:gd name="connsiteX36" fmla="*/ 887753 w 930482"/>
                <a:gd name="connsiteY36" fmla="*/ 610202 h 1464648"/>
                <a:gd name="connsiteX37" fmla="*/ 870866 w 930482"/>
                <a:gd name="connsiteY37" fmla="*/ 697736 h 1464648"/>
                <a:gd name="connsiteX38" fmla="*/ 931520 w 930482"/>
                <a:gd name="connsiteY38" fmla="*/ 770451 h 1464648"/>
                <a:gd name="connsiteX39" fmla="*/ 897402 w 930482"/>
                <a:gd name="connsiteY39" fmla="*/ 873838 h 1464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30482" h="1464648">
                  <a:moveTo>
                    <a:pt x="897402" y="873838"/>
                  </a:moveTo>
                  <a:cubicBezTo>
                    <a:pt x="862595" y="938283"/>
                    <a:pt x="832613" y="1006518"/>
                    <a:pt x="793671" y="1069240"/>
                  </a:cubicBezTo>
                  <a:cubicBezTo>
                    <a:pt x="736119" y="1162633"/>
                    <a:pt x="668572" y="1247065"/>
                    <a:pt x="603439" y="1334255"/>
                  </a:cubicBezTo>
                  <a:cubicBezTo>
                    <a:pt x="584140" y="1360102"/>
                    <a:pt x="595168" y="1453150"/>
                    <a:pt x="568632" y="1464867"/>
                  </a:cubicBezTo>
                  <a:cubicBezTo>
                    <a:pt x="560361" y="1468314"/>
                    <a:pt x="554502" y="1463833"/>
                    <a:pt x="547954" y="1460043"/>
                  </a:cubicBezTo>
                  <a:cubicBezTo>
                    <a:pt x="494538" y="1429716"/>
                    <a:pt x="442155" y="1398355"/>
                    <a:pt x="387015" y="1371130"/>
                  </a:cubicBezTo>
                  <a:cubicBezTo>
                    <a:pt x="339802" y="1347695"/>
                    <a:pt x="291210" y="1326329"/>
                    <a:pt x="238827" y="1317369"/>
                  </a:cubicBezTo>
                  <a:cubicBezTo>
                    <a:pt x="201608" y="1311165"/>
                    <a:pt x="164044" y="1304962"/>
                    <a:pt x="126136" y="1308753"/>
                  </a:cubicBezTo>
                  <a:cubicBezTo>
                    <a:pt x="92707" y="1312199"/>
                    <a:pt x="63759" y="1200197"/>
                    <a:pt x="54109" y="1173661"/>
                  </a:cubicBezTo>
                  <a:cubicBezTo>
                    <a:pt x="24472" y="1090262"/>
                    <a:pt x="-341" y="1003072"/>
                    <a:pt x="4" y="913815"/>
                  </a:cubicBezTo>
                  <a:cubicBezTo>
                    <a:pt x="4" y="869358"/>
                    <a:pt x="15167" y="827314"/>
                    <a:pt x="23438" y="783892"/>
                  </a:cubicBezTo>
                  <a:cubicBezTo>
                    <a:pt x="47217" y="659827"/>
                    <a:pt x="47561" y="532317"/>
                    <a:pt x="51697" y="406185"/>
                  </a:cubicBezTo>
                  <a:cubicBezTo>
                    <a:pt x="51697" y="402739"/>
                    <a:pt x="53076" y="399292"/>
                    <a:pt x="54454" y="396191"/>
                  </a:cubicBezTo>
                  <a:cubicBezTo>
                    <a:pt x="58934" y="386886"/>
                    <a:pt x="90295" y="389987"/>
                    <a:pt x="99255" y="389987"/>
                  </a:cubicBezTo>
                  <a:cubicBezTo>
                    <a:pt x="123723" y="390332"/>
                    <a:pt x="144401" y="395157"/>
                    <a:pt x="160943" y="415145"/>
                  </a:cubicBezTo>
                  <a:cubicBezTo>
                    <a:pt x="179208" y="436512"/>
                    <a:pt x="186100" y="465115"/>
                    <a:pt x="191269" y="492685"/>
                  </a:cubicBezTo>
                  <a:cubicBezTo>
                    <a:pt x="200574" y="541622"/>
                    <a:pt x="205744" y="591247"/>
                    <a:pt x="206433" y="640873"/>
                  </a:cubicBezTo>
                  <a:cubicBezTo>
                    <a:pt x="206777" y="664308"/>
                    <a:pt x="205744" y="687742"/>
                    <a:pt x="207122" y="710832"/>
                  </a:cubicBezTo>
                  <a:cubicBezTo>
                    <a:pt x="207811" y="729441"/>
                    <a:pt x="214015" y="756322"/>
                    <a:pt x="207811" y="774242"/>
                  </a:cubicBezTo>
                  <a:cubicBezTo>
                    <a:pt x="218495" y="744260"/>
                    <a:pt x="232280" y="708764"/>
                    <a:pt x="246065" y="673612"/>
                  </a:cubicBezTo>
                  <a:cubicBezTo>
                    <a:pt x="284662" y="574705"/>
                    <a:pt x="322915" y="475454"/>
                    <a:pt x="361513" y="376547"/>
                  </a:cubicBezTo>
                  <a:cubicBezTo>
                    <a:pt x="398388" y="282465"/>
                    <a:pt x="429404" y="184937"/>
                    <a:pt x="472482" y="93611"/>
                  </a:cubicBezTo>
                  <a:cubicBezTo>
                    <a:pt x="485233" y="66731"/>
                    <a:pt x="499707" y="40539"/>
                    <a:pt x="522452" y="20207"/>
                  </a:cubicBezTo>
                  <a:cubicBezTo>
                    <a:pt x="536237" y="7800"/>
                    <a:pt x="553813" y="-3917"/>
                    <a:pt x="573457" y="1252"/>
                  </a:cubicBezTo>
                  <a:cubicBezTo>
                    <a:pt x="620325" y="13659"/>
                    <a:pt x="611710" y="84307"/>
                    <a:pt x="606540" y="119458"/>
                  </a:cubicBezTo>
                  <a:cubicBezTo>
                    <a:pt x="600682" y="159434"/>
                    <a:pt x="591377" y="198722"/>
                    <a:pt x="578970" y="237319"/>
                  </a:cubicBezTo>
                  <a:cubicBezTo>
                    <a:pt x="560705" y="294182"/>
                    <a:pt x="543819" y="355525"/>
                    <a:pt x="528656" y="414800"/>
                  </a:cubicBezTo>
                  <a:cubicBezTo>
                    <a:pt x="516249" y="463048"/>
                    <a:pt x="484199" y="536797"/>
                    <a:pt x="506600" y="586423"/>
                  </a:cubicBezTo>
                  <a:cubicBezTo>
                    <a:pt x="509357" y="592626"/>
                    <a:pt x="511080" y="601241"/>
                    <a:pt x="518317" y="602275"/>
                  </a:cubicBezTo>
                  <a:cubicBezTo>
                    <a:pt x="524865" y="603309"/>
                    <a:pt x="527966" y="595038"/>
                    <a:pt x="532102" y="589869"/>
                  </a:cubicBezTo>
                  <a:cubicBezTo>
                    <a:pt x="561739" y="551960"/>
                    <a:pt x="592411" y="514741"/>
                    <a:pt x="626528" y="480279"/>
                  </a:cubicBezTo>
                  <a:cubicBezTo>
                    <a:pt x="650652" y="456155"/>
                    <a:pt x="682702" y="415834"/>
                    <a:pt x="718888" y="415145"/>
                  </a:cubicBezTo>
                  <a:cubicBezTo>
                    <a:pt x="744045" y="414800"/>
                    <a:pt x="768513" y="430308"/>
                    <a:pt x="778852" y="453398"/>
                  </a:cubicBezTo>
                  <a:cubicBezTo>
                    <a:pt x="786434" y="470285"/>
                    <a:pt x="786089" y="489928"/>
                    <a:pt x="781954" y="508193"/>
                  </a:cubicBezTo>
                  <a:cubicBezTo>
                    <a:pt x="777818" y="526114"/>
                    <a:pt x="769547" y="543000"/>
                    <a:pt x="761276" y="559887"/>
                  </a:cubicBezTo>
                  <a:cubicBezTo>
                    <a:pt x="774027" y="533351"/>
                    <a:pt x="816071" y="527492"/>
                    <a:pt x="839850" y="538520"/>
                  </a:cubicBezTo>
                  <a:cubicBezTo>
                    <a:pt x="867076" y="550927"/>
                    <a:pt x="884307" y="580219"/>
                    <a:pt x="887753" y="610202"/>
                  </a:cubicBezTo>
                  <a:cubicBezTo>
                    <a:pt x="891199" y="640184"/>
                    <a:pt x="882928" y="670166"/>
                    <a:pt x="870866" y="697736"/>
                  </a:cubicBezTo>
                  <a:cubicBezTo>
                    <a:pt x="915323" y="697391"/>
                    <a:pt x="927729" y="728407"/>
                    <a:pt x="931520" y="770451"/>
                  </a:cubicBezTo>
                  <a:cubicBezTo>
                    <a:pt x="934622" y="810428"/>
                    <a:pt x="915667" y="839721"/>
                    <a:pt x="897402" y="873838"/>
                  </a:cubicBezTo>
                  <a:close/>
                </a:path>
              </a:pathLst>
            </a:custGeom>
            <a:solidFill>
              <a:srgbClr val="FDB98A"/>
            </a:solidFill>
            <a:ln w="3438" cap="flat">
              <a:noFill/>
              <a:prstDash val="solid"/>
              <a:miter/>
            </a:ln>
          </p:spPr>
          <p:txBody>
            <a:bodyPr rtlCol="0" anchor="ctr"/>
            <a:lstStyle/>
            <a:p>
              <a:endParaRPr lang="en-US" dirty="0"/>
            </a:p>
          </p:txBody>
        </p:sp>
      </p:grpSp>
      <p:sp>
        <p:nvSpPr>
          <p:cNvPr id="12" name="Freeform: Shape 11">
            <a:extLst>
              <a:ext uri="{FF2B5EF4-FFF2-40B4-BE49-F238E27FC236}">
                <a16:creationId xmlns="" xmlns:a16="http://schemas.microsoft.com/office/drawing/2014/main" id="{2482376C-260F-47D2-98F2-44B23B84D3EC}"/>
              </a:ext>
            </a:extLst>
          </p:cNvPr>
          <p:cNvSpPr/>
          <p:nvPr/>
        </p:nvSpPr>
        <p:spPr>
          <a:xfrm>
            <a:off x="4023516" y="1469755"/>
            <a:ext cx="1027327" cy="796179"/>
          </a:xfrm>
          <a:custGeom>
            <a:avLst/>
            <a:gdLst>
              <a:gd name="connsiteX0" fmla="*/ 944140 w 1178350"/>
              <a:gd name="connsiteY0" fmla="*/ 641170 h 913221"/>
              <a:gd name="connsiteX1" fmla="*/ 944140 w 1178350"/>
              <a:gd name="connsiteY1" fmla="*/ 856219 h 913221"/>
              <a:gd name="connsiteX2" fmla="*/ 889936 w 1178350"/>
              <a:gd name="connsiteY2" fmla="*/ 912780 h 913221"/>
              <a:gd name="connsiteX3" fmla="*/ 724967 w 1178350"/>
              <a:gd name="connsiteY3" fmla="*/ 913369 h 913221"/>
              <a:gd name="connsiteX4" fmla="*/ 696097 w 1178350"/>
              <a:gd name="connsiteY4" fmla="*/ 883910 h 913221"/>
              <a:gd name="connsiteX5" fmla="*/ 696687 w 1178350"/>
              <a:gd name="connsiteY5" fmla="*/ 736616 h 913221"/>
              <a:gd name="connsiteX6" fmla="*/ 661336 w 1178350"/>
              <a:gd name="connsiteY6" fmla="*/ 699498 h 913221"/>
              <a:gd name="connsiteX7" fmla="*/ 519934 w 1178350"/>
              <a:gd name="connsiteY7" fmla="*/ 699498 h 913221"/>
              <a:gd name="connsiteX8" fmla="*/ 484584 w 1178350"/>
              <a:gd name="connsiteY8" fmla="*/ 736616 h 913221"/>
              <a:gd name="connsiteX9" fmla="*/ 485173 w 1178350"/>
              <a:gd name="connsiteY9" fmla="*/ 883910 h 913221"/>
              <a:gd name="connsiteX10" fmla="*/ 455714 w 1178350"/>
              <a:gd name="connsiteY10" fmla="*/ 912780 h 913221"/>
              <a:gd name="connsiteX11" fmla="*/ 293691 w 1178350"/>
              <a:gd name="connsiteY11" fmla="*/ 912191 h 913221"/>
              <a:gd name="connsiteX12" fmla="*/ 237130 w 1178350"/>
              <a:gd name="connsiteY12" fmla="*/ 855040 h 913221"/>
              <a:gd name="connsiteX13" fmla="*/ 236541 w 1178350"/>
              <a:gd name="connsiteY13" fmla="*/ 421997 h 913221"/>
              <a:gd name="connsiteX14" fmla="*/ 230649 w 1178350"/>
              <a:gd name="connsiteY14" fmla="*/ 395484 h 913221"/>
              <a:gd name="connsiteX15" fmla="*/ 208260 w 1178350"/>
              <a:gd name="connsiteY15" fmla="*/ 407267 h 913221"/>
              <a:gd name="connsiteX16" fmla="*/ 110457 w 1178350"/>
              <a:gd name="connsiteY16" fmla="*/ 477968 h 913221"/>
              <a:gd name="connsiteX17" fmla="*/ 58021 w 1178350"/>
              <a:gd name="connsiteY17" fmla="*/ 493876 h 913221"/>
              <a:gd name="connsiteX18" fmla="*/ 2638 w 1178350"/>
              <a:gd name="connsiteY18" fmla="*/ 452634 h 913221"/>
              <a:gd name="connsiteX19" fmla="*/ 25616 w 1178350"/>
              <a:gd name="connsiteY19" fmla="*/ 390770 h 913221"/>
              <a:gd name="connsiteX20" fmla="*/ 211795 w 1178350"/>
              <a:gd name="connsiteY20" fmla="*/ 256439 h 913221"/>
              <a:gd name="connsiteX21" fmla="*/ 532307 w 1178350"/>
              <a:gd name="connsiteY21" fmla="*/ 26071 h 913221"/>
              <a:gd name="connsiteX22" fmla="*/ 648963 w 1178350"/>
              <a:gd name="connsiteY22" fmla="*/ 26071 h 913221"/>
              <a:gd name="connsiteX23" fmla="*/ 770923 w 1178350"/>
              <a:gd name="connsiteY23" fmla="*/ 113858 h 913221"/>
              <a:gd name="connsiteX24" fmla="*/ 798025 w 1178350"/>
              <a:gd name="connsiteY24" fmla="*/ 102075 h 913221"/>
              <a:gd name="connsiteX25" fmla="*/ 851051 w 1178350"/>
              <a:gd name="connsiteY25" fmla="*/ 50816 h 913221"/>
              <a:gd name="connsiteX26" fmla="*/ 904076 w 1178350"/>
              <a:gd name="connsiteY26" fmla="*/ 50816 h 913221"/>
              <a:gd name="connsiteX27" fmla="*/ 944140 w 1178350"/>
              <a:gd name="connsiteY27" fmla="*/ 90880 h 913221"/>
              <a:gd name="connsiteX28" fmla="*/ 943551 w 1178350"/>
              <a:gd name="connsiteY28" fmla="*/ 199878 h 913221"/>
              <a:gd name="connsiteX29" fmla="*/ 976545 w 1178350"/>
              <a:gd name="connsiteY29" fmla="*/ 262330 h 913221"/>
              <a:gd name="connsiteX30" fmla="*/ 1144460 w 1178350"/>
              <a:gd name="connsiteY30" fmla="*/ 381933 h 913221"/>
              <a:gd name="connsiteX31" fmla="*/ 1179810 w 1178350"/>
              <a:gd name="connsiteY31" fmla="*/ 429656 h 913221"/>
              <a:gd name="connsiteX32" fmla="*/ 1155065 w 1178350"/>
              <a:gd name="connsiteY32" fmla="*/ 482682 h 913221"/>
              <a:gd name="connsiteX33" fmla="*/ 1079651 w 1178350"/>
              <a:gd name="connsiteY33" fmla="*/ 482682 h 913221"/>
              <a:gd name="connsiteX34" fmla="*/ 978902 w 1178350"/>
              <a:gd name="connsiteY34" fmla="*/ 411392 h 913221"/>
              <a:gd name="connsiteX35" fmla="*/ 949443 w 1178350"/>
              <a:gd name="connsiteY35" fmla="*/ 395484 h 913221"/>
              <a:gd name="connsiteX36" fmla="*/ 944140 w 1178350"/>
              <a:gd name="connsiteY36" fmla="*/ 427888 h 913221"/>
              <a:gd name="connsiteX37" fmla="*/ 944140 w 1178350"/>
              <a:gd name="connsiteY37" fmla="*/ 641170 h 913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78350" h="913221">
                <a:moveTo>
                  <a:pt x="944140" y="641170"/>
                </a:moveTo>
                <a:cubicBezTo>
                  <a:pt x="944140" y="713049"/>
                  <a:pt x="944140" y="784339"/>
                  <a:pt x="944140" y="856219"/>
                </a:cubicBezTo>
                <a:cubicBezTo>
                  <a:pt x="944140" y="896872"/>
                  <a:pt x="930000" y="912191"/>
                  <a:pt x="889936" y="912780"/>
                </a:cubicBezTo>
                <a:cubicBezTo>
                  <a:pt x="835143" y="913369"/>
                  <a:pt x="779760" y="912191"/>
                  <a:pt x="724967" y="913369"/>
                </a:cubicBezTo>
                <a:cubicBezTo>
                  <a:pt x="703168" y="913958"/>
                  <a:pt x="695508" y="905710"/>
                  <a:pt x="696097" y="883910"/>
                </a:cubicBezTo>
                <a:cubicBezTo>
                  <a:pt x="697276" y="835009"/>
                  <a:pt x="695508" y="785518"/>
                  <a:pt x="696687" y="736616"/>
                </a:cubicBezTo>
                <a:cubicBezTo>
                  <a:pt x="697276" y="710693"/>
                  <a:pt x="688438" y="698909"/>
                  <a:pt x="661336" y="699498"/>
                </a:cubicBezTo>
                <a:cubicBezTo>
                  <a:pt x="614202" y="700677"/>
                  <a:pt x="567068" y="700677"/>
                  <a:pt x="519934" y="699498"/>
                </a:cubicBezTo>
                <a:cubicBezTo>
                  <a:pt x="492243" y="698909"/>
                  <a:pt x="483994" y="711282"/>
                  <a:pt x="484584" y="736616"/>
                </a:cubicBezTo>
                <a:cubicBezTo>
                  <a:pt x="485762" y="785518"/>
                  <a:pt x="483994" y="835009"/>
                  <a:pt x="485173" y="883910"/>
                </a:cubicBezTo>
                <a:cubicBezTo>
                  <a:pt x="485762" y="905710"/>
                  <a:pt x="477513" y="913369"/>
                  <a:pt x="455714" y="912780"/>
                </a:cubicBezTo>
                <a:cubicBezTo>
                  <a:pt x="401510" y="911601"/>
                  <a:pt x="347895" y="912780"/>
                  <a:pt x="293691" y="912191"/>
                </a:cubicBezTo>
                <a:cubicBezTo>
                  <a:pt x="251270" y="911601"/>
                  <a:pt x="237130" y="897461"/>
                  <a:pt x="237130" y="855040"/>
                </a:cubicBezTo>
                <a:cubicBezTo>
                  <a:pt x="237130" y="710693"/>
                  <a:pt x="237130" y="566345"/>
                  <a:pt x="236541" y="421997"/>
                </a:cubicBezTo>
                <a:cubicBezTo>
                  <a:pt x="236541" y="413159"/>
                  <a:pt x="241843" y="400197"/>
                  <a:pt x="230649" y="395484"/>
                </a:cubicBezTo>
                <a:cubicBezTo>
                  <a:pt x="222401" y="391949"/>
                  <a:pt x="215330" y="401965"/>
                  <a:pt x="208260" y="407267"/>
                </a:cubicBezTo>
                <a:cubicBezTo>
                  <a:pt x="175267" y="430834"/>
                  <a:pt x="142862" y="453812"/>
                  <a:pt x="110457" y="477968"/>
                </a:cubicBezTo>
                <a:cubicBezTo>
                  <a:pt x="94549" y="489752"/>
                  <a:pt x="77463" y="496233"/>
                  <a:pt x="58021" y="493876"/>
                </a:cubicBezTo>
                <a:cubicBezTo>
                  <a:pt x="31508" y="490930"/>
                  <a:pt x="10297" y="479736"/>
                  <a:pt x="2638" y="452634"/>
                </a:cubicBezTo>
                <a:cubicBezTo>
                  <a:pt x="-5021" y="427299"/>
                  <a:pt x="4406" y="406089"/>
                  <a:pt x="25616" y="390770"/>
                </a:cubicBezTo>
                <a:cubicBezTo>
                  <a:pt x="87479" y="345993"/>
                  <a:pt x="149343" y="301216"/>
                  <a:pt x="211795" y="256439"/>
                </a:cubicBezTo>
                <a:cubicBezTo>
                  <a:pt x="318436" y="179257"/>
                  <a:pt x="425077" y="102664"/>
                  <a:pt x="532307" y="26071"/>
                </a:cubicBezTo>
                <a:cubicBezTo>
                  <a:pt x="581208" y="-8690"/>
                  <a:pt x="599473" y="-8690"/>
                  <a:pt x="648963" y="26071"/>
                </a:cubicBezTo>
                <a:cubicBezTo>
                  <a:pt x="689616" y="54941"/>
                  <a:pt x="730270" y="84399"/>
                  <a:pt x="770923" y="113858"/>
                </a:cubicBezTo>
                <a:cubicBezTo>
                  <a:pt x="788009" y="126231"/>
                  <a:pt x="796846" y="129766"/>
                  <a:pt x="798025" y="102075"/>
                </a:cubicBezTo>
                <a:cubicBezTo>
                  <a:pt x="799792" y="57886"/>
                  <a:pt x="808630" y="50816"/>
                  <a:pt x="851051" y="50816"/>
                </a:cubicBezTo>
                <a:cubicBezTo>
                  <a:pt x="868726" y="50816"/>
                  <a:pt x="886401" y="50816"/>
                  <a:pt x="904076" y="50816"/>
                </a:cubicBezTo>
                <a:cubicBezTo>
                  <a:pt x="930589" y="50816"/>
                  <a:pt x="944140" y="64367"/>
                  <a:pt x="944140" y="90880"/>
                </a:cubicBezTo>
                <a:cubicBezTo>
                  <a:pt x="944140" y="127409"/>
                  <a:pt x="946497" y="163938"/>
                  <a:pt x="943551" y="199878"/>
                </a:cubicBezTo>
                <a:cubicBezTo>
                  <a:pt x="941194" y="229336"/>
                  <a:pt x="952978" y="246422"/>
                  <a:pt x="976545" y="262330"/>
                </a:cubicBezTo>
                <a:cubicBezTo>
                  <a:pt x="1033106" y="301216"/>
                  <a:pt x="1088488" y="341869"/>
                  <a:pt x="1144460" y="381933"/>
                </a:cubicBezTo>
                <a:cubicBezTo>
                  <a:pt x="1161546" y="394306"/>
                  <a:pt x="1178043" y="406089"/>
                  <a:pt x="1179810" y="429656"/>
                </a:cubicBezTo>
                <a:cubicBezTo>
                  <a:pt x="1181578" y="452045"/>
                  <a:pt x="1174508" y="470898"/>
                  <a:pt x="1155065" y="482682"/>
                </a:cubicBezTo>
                <a:cubicBezTo>
                  <a:pt x="1130320" y="498000"/>
                  <a:pt x="1103807" y="498589"/>
                  <a:pt x="1079651" y="482682"/>
                </a:cubicBezTo>
                <a:cubicBezTo>
                  <a:pt x="1045479" y="460293"/>
                  <a:pt x="1012485" y="434959"/>
                  <a:pt x="978902" y="411392"/>
                </a:cubicBezTo>
                <a:cubicBezTo>
                  <a:pt x="969475" y="404911"/>
                  <a:pt x="960048" y="390770"/>
                  <a:pt x="949443" y="395484"/>
                </a:cubicBezTo>
                <a:cubicBezTo>
                  <a:pt x="937659" y="400786"/>
                  <a:pt x="944140" y="416694"/>
                  <a:pt x="944140" y="427888"/>
                </a:cubicBezTo>
                <a:cubicBezTo>
                  <a:pt x="943551" y="499768"/>
                  <a:pt x="944140" y="570469"/>
                  <a:pt x="944140" y="641170"/>
                </a:cubicBezTo>
                <a:close/>
              </a:path>
            </a:pathLst>
          </a:custGeom>
          <a:solidFill>
            <a:schemeClr val="accent4"/>
          </a:solidFill>
          <a:ln w="5876" cap="flat">
            <a:noFill/>
            <a:prstDash val="solid"/>
            <a:miter/>
          </a:ln>
        </p:spPr>
        <p:txBody>
          <a:bodyPr rtlCol="0" anchor="ctr"/>
          <a:lstStyle/>
          <a:p>
            <a:endParaRPr lang="en-US"/>
          </a:p>
        </p:txBody>
      </p:sp>
      <p:sp>
        <p:nvSpPr>
          <p:cNvPr id="31" name="TextBox 30">
            <a:extLst>
              <a:ext uri="{FF2B5EF4-FFF2-40B4-BE49-F238E27FC236}">
                <a16:creationId xmlns:a16="http://schemas.microsoft.com/office/drawing/2014/main" xmlns="" id="{94654265-7508-48A2-BF26-BD654561E16B}"/>
              </a:ext>
            </a:extLst>
          </p:cNvPr>
          <p:cNvSpPr txBox="1"/>
          <p:nvPr/>
        </p:nvSpPr>
        <p:spPr>
          <a:xfrm>
            <a:off x="6212461" y="1692393"/>
            <a:ext cx="5245248" cy="400110"/>
          </a:xfrm>
          <a:prstGeom prst="rect">
            <a:avLst/>
          </a:prstGeom>
          <a:noFill/>
        </p:spPr>
        <p:txBody>
          <a:bodyPr wrap="square" lIns="108000" rIns="108000" rtlCol="0">
            <a:spAutoFit/>
          </a:bodyPr>
          <a:lstStyle/>
          <a:p>
            <a:pPr marL="171450" indent="-171450">
              <a:buFont typeface="Arial" panose="020B0604020202020204" pitchFamily="34" charset="0"/>
              <a:buChar char="•"/>
            </a:pPr>
            <a:r>
              <a:rPr lang="en-US" altLang="ko-KR" sz="2000" dirty="0" smtClean="0">
                <a:solidFill>
                  <a:schemeClr val="tx1">
                    <a:lumMod val="75000"/>
                    <a:lumOff val="25000"/>
                  </a:schemeClr>
                </a:solidFill>
                <a:cs typeface="Arial" pitchFamily="34" charset="0"/>
              </a:rPr>
              <a:t>Modeling and discuss case two and three </a:t>
            </a:r>
            <a:endParaRPr lang="en-US" altLang="ko-KR" sz="2000" dirty="0">
              <a:solidFill>
                <a:schemeClr val="tx1">
                  <a:lumMod val="75000"/>
                  <a:lumOff val="25000"/>
                </a:schemeClr>
              </a:solidFill>
              <a:ea typeface="FZShuTi" pitchFamily="2" charset="-122"/>
              <a:cs typeface="Arial" pitchFamily="34" charset="0"/>
            </a:endParaRPr>
          </a:p>
        </p:txBody>
      </p:sp>
      <p:sp>
        <p:nvSpPr>
          <p:cNvPr id="32" name="TextBox 31">
            <a:extLst>
              <a:ext uri="{FF2B5EF4-FFF2-40B4-BE49-F238E27FC236}">
                <a16:creationId xmlns:a16="http://schemas.microsoft.com/office/drawing/2014/main" xmlns="" id="{83CD6F2D-B1B1-40F8-A6FE-4B7A8B2EE586}"/>
              </a:ext>
            </a:extLst>
          </p:cNvPr>
          <p:cNvSpPr txBox="1"/>
          <p:nvPr/>
        </p:nvSpPr>
        <p:spPr>
          <a:xfrm>
            <a:off x="6212461" y="2346350"/>
            <a:ext cx="5245248" cy="769441"/>
          </a:xfrm>
          <a:prstGeom prst="rect">
            <a:avLst/>
          </a:prstGeom>
          <a:noFill/>
        </p:spPr>
        <p:txBody>
          <a:bodyPr wrap="square" lIns="108000" rIns="108000" rtlCol="0">
            <a:spAutoFit/>
          </a:bodyPr>
          <a:lstStyle/>
          <a:p>
            <a:pPr marL="171450" indent="-171450">
              <a:buFont typeface="Arial" panose="020B0604020202020204" pitchFamily="34" charset="0"/>
              <a:buChar char="•"/>
            </a:pPr>
            <a:r>
              <a:rPr lang="en-US" altLang="ko-KR" sz="2400" dirty="0">
                <a:solidFill>
                  <a:schemeClr val="tx1">
                    <a:lumMod val="75000"/>
                    <a:lumOff val="25000"/>
                  </a:schemeClr>
                </a:solidFill>
                <a:cs typeface="Arial" pitchFamily="34" charset="0"/>
              </a:rPr>
              <a:t> </a:t>
            </a:r>
            <a:r>
              <a:rPr lang="en-US" altLang="ko-KR" sz="2000" dirty="0" smtClean="0">
                <a:solidFill>
                  <a:schemeClr val="tx1">
                    <a:lumMod val="75000"/>
                    <a:lumOff val="25000"/>
                  </a:schemeClr>
                </a:solidFill>
                <a:cs typeface="Arial" pitchFamily="34" charset="0"/>
              </a:rPr>
              <a:t>LCCA for all cases using different funding methods  </a:t>
            </a:r>
            <a:endParaRPr lang="en-US" altLang="ko-KR" sz="2000" dirty="0">
              <a:solidFill>
                <a:schemeClr val="tx1">
                  <a:lumMod val="75000"/>
                  <a:lumOff val="25000"/>
                </a:schemeClr>
              </a:solidFill>
              <a:ea typeface="FZShuTi" pitchFamily="2" charset="-122"/>
              <a:cs typeface="Arial" pitchFamily="34" charset="0"/>
            </a:endParaRPr>
          </a:p>
        </p:txBody>
      </p:sp>
      <p:sp>
        <p:nvSpPr>
          <p:cNvPr id="33" name="TextBox 32">
            <a:extLst>
              <a:ext uri="{FF2B5EF4-FFF2-40B4-BE49-F238E27FC236}">
                <a16:creationId xmlns:a16="http://schemas.microsoft.com/office/drawing/2014/main" xmlns="" id="{83CD6F2D-B1B1-40F8-A6FE-4B7A8B2EE586}"/>
              </a:ext>
            </a:extLst>
          </p:cNvPr>
          <p:cNvSpPr txBox="1"/>
          <p:nvPr/>
        </p:nvSpPr>
        <p:spPr>
          <a:xfrm>
            <a:off x="6212461" y="3263243"/>
            <a:ext cx="5245248" cy="769441"/>
          </a:xfrm>
          <a:prstGeom prst="rect">
            <a:avLst/>
          </a:prstGeom>
          <a:noFill/>
        </p:spPr>
        <p:txBody>
          <a:bodyPr wrap="square" lIns="108000" rIns="108000" rtlCol="0">
            <a:spAutoFit/>
          </a:bodyPr>
          <a:lstStyle/>
          <a:p>
            <a:pPr marL="171450" indent="-171450">
              <a:buFont typeface="Arial" panose="020B0604020202020204" pitchFamily="34" charset="0"/>
              <a:buChar char="•"/>
            </a:pPr>
            <a:r>
              <a:rPr lang="en-US" altLang="ko-KR" sz="2400" dirty="0">
                <a:solidFill>
                  <a:schemeClr val="tx1">
                    <a:lumMod val="75000"/>
                    <a:lumOff val="25000"/>
                  </a:schemeClr>
                </a:solidFill>
                <a:cs typeface="Arial" pitchFamily="34" charset="0"/>
              </a:rPr>
              <a:t> </a:t>
            </a:r>
            <a:r>
              <a:rPr lang="en-US" altLang="ko-KR" sz="2000" dirty="0" smtClean="0">
                <a:solidFill>
                  <a:schemeClr val="tx1">
                    <a:lumMod val="75000"/>
                    <a:lumOff val="25000"/>
                  </a:schemeClr>
                </a:solidFill>
                <a:cs typeface="Arial" pitchFamily="34" charset="0"/>
              </a:rPr>
              <a:t>Design a solar PV system to cover the bills and study the LCCA for this case </a:t>
            </a:r>
            <a:endParaRPr lang="en-US" altLang="ko-KR" sz="2000" dirty="0">
              <a:solidFill>
                <a:schemeClr val="tx1">
                  <a:lumMod val="75000"/>
                  <a:lumOff val="25000"/>
                </a:schemeClr>
              </a:solidFill>
              <a:ea typeface="FZShuTi" pitchFamily="2" charset="-122"/>
              <a:cs typeface="Arial" pitchFamily="34" charset="0"/>
            </a:endParaRPr>
          </a:p>
        </p:txBody>
      </p:sp>
    </p:spTree>
    <p:extLst>
      <p:ext uri="{BB962C8B-B14F-4D97-AF65-F5344CB8AC3E}">
        <p14:creationId xmlns:p14="http://schemas.microsoft.com/office/powerpoint/2010/main" val="15681248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020C8F30-9C91-4D39-A29C-BCE4134E41E9}"/>
              </a:ext>
            </a:extLst>
          </p:cNvPr>
          <p:cNvSpPr txBox="1"/>
          <p:nvPr/>
        </p:nvSpPr>
        <p:spPr>
          <a:xfrm>
            <a:off x="-4762" y="4583696"/>
            <a:ext cx="12192000" cy="1015663"/>
          </a:xfrm>
          <a:prstGeom prst="rect">
            <a:avLst/>
          </a:prstGeom>
          <a:noFill/>
        </p:spPr>
        <p:txBody>
          <a:bodyPr wrap="square" rtlCol="0" anchor="ctr">
            <a:spAutoFit/>
          </a:bodyPr>
          <a:lstStyle/>
          <a:p>
            <a:pPr algn="ctr"/>
            <a:r>
              <a:rPr lang="en-US" altLang="ko-KR" sz="6000" dirty="0">
                <a:solidFill>
                  <a:schemeClr val="bg1"/>
                </a:solidFill>
                <a:cs typeface="Arial" pitchFamily="34" charset="0"/>
              </a:rPr>
              <a:t>THANK YOU</a:t>
            </a:r>
            <a:endParaRPr lang="ko-KR" altLang="en-US" sz="6000" dirty="0">
              <a:solidFill>
                <a:schemeClr val="bg1"/>
              </a:solidFill>
              <a:cs typeface="Arial" pitchFamily="34" charset="0"/>
            </a:endParaRPr>
          </a:p>
        </p:txBody>
      </p:sp>
    </p:spTree>
    <p:extLst>
      <p:ext uri="{BB962C8B-B14F-4D97-AF65-F5344CB8AC3E}">
        <p14:creationId xmlns:p14="http://schemas.microsoft.com/office/powerpoint/2010/main" val="1832103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xmlns="" id="{CE7C28C1-C9F0-4A64-8C3C-1C619AF41925}"/>
              </a:ext>
            </a:extLst>
          </p:cNvPr>
          <p:cNvSpPr txBox="1"/>
          <p:nvPr/>
        </p:nvSpPr>
        <p:spPr>
          <a:xfrm>
            <a:off x="7563668" y="4121453"/>
            <a:ext cx="3918584" cy="1538883"/>
          </a:xfrm>
          <a:prstGeom prst="rect">
            <a:avLst/>
          </a:prstGeom>
          <a:noFill/>
        </p:spPr>
        <p:txBody>
          <a:bodyPr wrap="square" lIns="36000" tIns="0" rIns="36000" bIns="0" rtlCol="0" anchor="ctr">
            <a:spAutoFit/>
          </a:bodyPr>
          <a:lstStyle/>
          <a:p>
            <a:r>
              <a:rPr lang="en-US" altLang="ko-KR" sz="2000" dirty="0">
                <a:latin typeface="+mj-lt"/>
              </a:rPr>
              <a:t>A great development took place in various fields in the last few years, which made electricity an indispensable need for the </a:t>
            </a:r>
            <a:r>
              <a:rPr lang="en-US" altLang="ko-KR" sz="2000" dirty="0" smtClean="0">
                <a:latin typeface="+mj-lt"/>
              </a:rPr>
              <a:t>individual.</a:t>
            </a:r>
            <a:endParaRPr lang="ko-KR" altLang="en-US" sz="2000" dirty="0">
              <a:latin typeface="+mj-lt"/>
            </a:endParaRPr>
          </a:p>
        </p:txBody>
      </p:sp>
      <p:pic>
        <p:nvPicPr>
          <p:cNvPr id="6" name="Picture Placeholder 5"/>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6871" r="16871"/>
          <a:stretch>
            <a:fillRect/>
          </a:stretch>
        </p:blipFill>
        <p:spPr>
          <a:xfrm>
            <a:off x="4868050" y="1682852"/>
            <a:ext cx="2230831" cy="2230831"/>
          </a:xfrm>
        </p:spPr>
      </p:pic>
      <p:pic>
        <p:nvPicPr>
          <p:cNvPr id="13" name="Picture Placeholder 12"/>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1875" r="21875"/>
          <a:stretch>
            <a:fillRect/>
          </a:stretch>
        </p:blipFill>
        <p:spPr/>
      </p:pic>
      <p:pic>
        <p:nvPicPr>
          <p:cNvPr id="19" name="Picture Placeholder 18"/>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20996" r="20996"/>
          <a:stretch>
            <a:fillRect/>
          </a:stretch>
        </p:blipFill>
        <p:spPr/>
      </p:pic>
      <p:pic>
        <p:nvPicPr>
          <p:cNvPr id="4" name="Picture Placeholder 3"/>
          <p:cNvPicPr>
            <a:picLocks noGrp="1" noChangeAspect="1"/>
          </p:cNvPicPr>
          <p:nvPr>
            <p:ph type="pic" sz="quarter" idx="14"/>
          </p:nvPr>
        </p:nvPicPr>
        <p:blipFill>
          <a:blip r:embed="rId5" cstate="print">
            <a:extLst>
              <a:ext uri="{28A0092B-C50C-407E-A947-70E740481C1C}">
                <a14:useLocalDpi xmlns:a14="http://schemas.microsoft.com/office/drawing/2010/main" val="0"/>
              </a:ext>
            </a:extLst>
          </a:blip>
          <a:srcRect l="16649" r="16649"/>
          <a:stretch>
            <a:fillRect/>
          </a:stretch>
        </p:blipFill>
        <p:spPr/>
      </p:pic>
      <p:pic>
        <p:nvPicPr>
          <p:cNvPr id="2" name="Picture Placeholder 1"/>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l="21867" r="21867"/>
          <a:stretch>
            <a:fillRect/>
          </a:stretch>
        </p:blipFill>
        <p:spPr/>
      </p:pic>
      <p:sp>
        <p:nvSpPr>
          <p:cNvPr id="22" name="Text Placeholder 1">
            <a:extLst>
              <a:ext uri="{FF2B5EF4-FFF2-40B4-BE49-F238E27FC236}">
                <a16:creationId xmlns:a16="http://schemas.microsoft.com/office/drawing/2014/main" xmlns="" id="{206381AD-4C2B-4745-99B1-0BBCE6131A71}"/>
              </a:ext>
            </a:extLst>
          </p:cNvPr>
          <p:cNvSpPr txBox="1">
            <a:spLocks/>
          </p:cNvSpPr>
          <p:nvPr/>
        </p:nvSpPr>
        <p:spPr>
          <a:xfrm>
            <a:off x="475929" y="491909"/>
            <a:ext cx="11573197" cy="724247"/>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sz="5400" b="0" kern="1200" baseline="0">
                <a:solidFill>
                  <a:schemeClr val="tx1">
                    <a:lumMod val="85000"/>
                    <a:lumOff val="15000"/>
                  </a:schemeClr>
                </a:solidFill>
                <a:latin typeface="+mj-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                 Introduction </a:t>
            </a:r>
            <a:endParaRPr lang="en-US" dirty="0"/>
          </a:p>
        </p:txBody>
      </p:sp>
    </p:spTree>
    <p:extLst>
      <p:ext uri="{BB962C8B-B14F-4D97-AF65-F5344CB8AC3E}">
        <p14:creationId xmlns:p14="http://schemas.microsoft.com/office/powerpoint/2010/main" val="2752388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3529" y="501545"/>
            <a:ext cx="11573197" cy="724247"/>
          </a:xfrm>
        </p:spPr>
        <p:txBody>
          <a:bodyPr>
            <a:normAutofit fontScale="92500" lnSpcReduction="10000"/>
          </a:bodyPr>
          <a:lstStyle/>
          <a:p>
            <a:r>
              <a:rPr lang="en-US" dirty="0" smtClean="0"/>
              <a:t>Introduction </a:t>
            </a:r>
            <a:endParaRPr lang="en-US" dirty="0"/>
          </a:p>
        </p:txBody>
      </p:sp>
      <p:grpSp>
        <p:nvGrpSpPr>
          <p:cNvPr id="51" name="Group 50">
            <a:extLst>
              <a:ext uri="{FF2B5EF4-FFF2-40B4-BE49-F238E27FC236}">
                <a16:creationId xmlns:a16="http://schemas.microsoft.com/office/drawing/2014/main" xmlns="" id="{987CB63D-73A0-4325-8D5D-C1293C54232E}"/>
              </a:ext>
            </a:extLst>
          </p:cNvPr>
          <p:cNvGrpSpPr/>
          <p:nvPr/>
        </p:nvGrpSpPr>
        <p:grpSpPr>
          <a:xfrm>
            <a:off x="188318" y="1067677"/>
            <a:ext cx="2097490" cy="2733531"/>
            <a:chOff x="7223707" y="2436784"/>
            <a:chExt cx="1272287" cy="1658094"/>
          </a:xfrm>
        </p:grpSpPr>
        <p:sp>
          <p:nvSpPr>
            <p:cNvPr id="52" name="Freeform: Shape 51">
              <a:extLst>
                <a:ext uri="{FF2B5EF4-FFF2-40B4-BE49-F238E27FC236}">
                  <a16:creationId xmlns:a16="http://schemas.microsoft.com/office/drawing/2014/main" xmlns="" id="{907413B2-A0BA-47B9-ACA9-1D4D0842BD40}"/>
                </a:ext>
              </a:extLst>
            </p:cNvPr>
            <p:cNvSpPr/>
            <p:nvPr/>
          </p:nvSpPr>
          <p:spPr>
            <a:xfrm>
              <a:off x="8058523" y="2639057"/>
              <a:ext cx="158734" cy="1455821"/>
            </a:xfrm>
            <a:custGeom>
              <a:avLst/>
              <a:gdLst>
                <a:gd name="connsiteX0" fmla="*/ 335280 w 333375"/>
                <a:gd name="connsiteY0" fmla="*/ 3057525 h 3057525"/>
                <a:gd name="connsiteX1" fmla="*/ 0 w 333375"/>
                <a:gd name="connsiteY1" fmla="*/ 3057525 h 3057525"/>
                <a:gd name="connsiteX2" fmla="*/ 0 w 333375"/>
                <a:gd name="connsiteY2" fmla="*/ 0 h 3057525"/>
                <a:gd name="connsiteX3" fmla="*/ 203835 w 333375"/>
                <a:gd name="connsiteY3" fmla="*/ 217170 h 3057525"/>
                <a:gd name="connsiteX4" fmla="*/ 218123 w 333375"/>
                <a:gd name="connsiteY4" fmla="*/ 269558 h 3057525"/>
                <a:gd name="connsiteX5" fmla="*/ 218123 w 333375"/>
                <a:gd name="connsiteY5" fmla="*/ 788670 h 3057525"/>
                <a:gd name="connsiteX6" fmla="*/ 252413 w 333375"/>
                <a:gd name="connsiteY6" fmla="*/ 870585 h 3057525"/>
                <a:gd name="connsiteX7" fmla="*/ 338138 w 333375"/>
                <a:gd name="connsiteY7" fmla="*/ 1076325 h 3057525"/>
                <a:gd name="connsiteX8" fmla="*/ 336233 w 333375"/>
                <a:gd name="connsiteY8" fmla="*/ 2999423 h 3057525"/>
                <a:gd name="connsiteX9" fmla="*/ 335280 w 333375"/>
                <a:gd name="connsiteY9" fmla="*/ 3057525 h 3057525"/>
                <a:gd name="connsiteX10" fmla="*/ 58103 w 333375"/>
                <a:gd name="connsiteY10" fmla="*/ 796290 h 3057525"/>
                <a:gd name="connsiteX11" fmla="*/ 35243 w 333375"/>
                <a:gd name="connsiteY11" fmla="*/ 755333 h 3057525"/>
                <a:gd name="connsiteX12" fmla="*/ 20955 w 333375"/>
                <a:gd name="connsiteY12" fmla="*/ 768668 h 3057525"/>
                <a:gd name="connsiteX13" fmla="*/ 20955 w 333375"/>
                <a:gd name="connsiteY13" fmla="*/ 1084898 h 3057525"/>
                <a:gd name="connsiteX14" fmla="*/ 91440 w 333375"/>
                <a:gd name="connsiteY14" fmla="*/ 1084898 h 3057525"/>
                <a:gd name="connsiteX15" fmla="*/ 90488 w 333375"/>
                <a:gd name="connsiteY15" fmla="*/ 832485 h 3057525"/>
                <a:gd name="connsiteX16" fmla="*/ 61913 w 333375"/>
                <a:gd name="connsiteY16" fmla="*/ 801053 h 3057525"/>
                <a:gd name="connsiteX17" fmla="*/ 58103 w 333375"/>
                <a:gd name="connsiteY17" fmla="*/ 796290 h 3057525"/>
                <a:gd name="connsiteX18" fmla="*/ 158115 w 333375"/>
                <a:gd name="connsiteY18" fmla="*/ 875347 h 3057525"/>
                <a:gd name="connsiteX19" fmla="*/ 159068 w 333375"/>
                <a:gd name="connsiteY19" fmla="*/ 877253 h 3057525"/>
                <a:gd name="connsiteX20" fmla="*/ 116205 w 333375"/>
                <a:gd name="connsiteY20" fmla="*/ 837247 h 3057525"/>
                <a:gd name="connsiteX21" fmla="*/ 116205 w 333375"/>
                <a:gd name="connsiteY21" fmla="*/ 1084898 h 3057525"/>
                <a:gd name="connsiteX22" fmla="*/ 215265 w 333375"/>
                <a:gd name="connsiteY22" fmla="*/ 1084898 h 3057525"/>
                <a:gd name="connsiteX23" fmla="*/ 216218 w 333375"/>
                <a:gd name="connsiteY23" fmla="*/ 975360 h 3057525"/>
                <a:gd name="connsiteX24" fmla="*/ 158115 w 333375"/>
                <a:gd name="connsiteY24" fmla="*/ 875347 h 3057525"/>
                <a:gd name="connsiteX25" fmla="*/ 215265 w 333375"/>
                <a:gd name="connsiteY25" fmla="*/ 1448753 h 3057525"/>
                <a:gd name="connsiteX26" fmla="*/ 215265 w 333375"/>
                <a:gd name="connsiteY26" fmla="*/ 1114425 h 3057525"/>
                <a:gd name="connsiteX27" fmla="*/ 118110 w 333375"/>
                <a:gd name="connsiteY27" fmla="*/ 1114425 h 3057525"/>
                <a:gd name="connsiteX28" fmla="*/ 118110 w 333375"/>
                <a:gd name="connsiteY28" fmla="*/ 1448753 h 3057525"/>
                <a:gd name="connsiteX29" fmla="*/ 215265 w 333375"/>
                <a:gd name="connsiteY29" fmla="*/ 1448753 h 3057525"/>
                <a:gd name="connsiteX30" fmla="*/ 236220 w 333375"/>
                <a:gd name="connsiteY30" fmla="*/ 1113473 h 3057525"/>
                <a:gd name="connsiteX31" fmla="*/ 236220 w 333375"/>
                <a:gd name="connsiteY31" fmla="*/ 1447800 h 3057525"/>
                <a:gd name="connsiteX32" fmla="*/ 313373 w 333375"/>
                <a:gd name="connsiteY32" fmla="*/ 1447800 h 3057525"/>
                <a:gd name="connsiteX33" fmla="*/ 313373 w 333375"/>
                <a:gd name="connsiteY33" fmla="*/ 1113473 h 3057525"/>
                <a:gd name="connsiteX34" fmla="*/ 236220 w 333375"/>
                <a:gd name="connsiteY34" fmla="*/ 1113473 h 3057525"/>
                <a:gd name="connsiteX35" fmla="*/ 89535 w 333375"/>
                <a:gd name="connsiteY35" fmla="*/ 1448753 h 3057525"/>
                <a:gd name="connsiteX36" fmla="*/ 89535 w 333375"/>
                <a:gd name="connsiteY36" fmla="*/ 1114425 h 3057525"/>
                <a:gd name="connsiteX37" fmla="*/ 20003 w 333375"/>
                <a:gd name="connsiteY37" fmla="*/ 1114425 h 3057525"/>
                <a:gd name="connsiteX38" fmla="*/ 20003 w 333375"/>
                <a:gd name="connsiteY38" fmla="*/ 1448753 h 3057525"/>
                <a:gd name="connsiteX39" fmla="*/ 89535 w 333375"/>
                <a:gd name="connsiteY39" fmla="*/ 1448753 h 3057525"/>
                <a:gd name="connsiteX40" fmla="*/ 135255 w 333375"/>
                <a:gd name="connsiteY40" fmla="*/ 742950 h 3057525"/>
                <a:gd name="connsiteX41" fmla="*/ 135255 w 333375"/>
                <a:gd name="connsiteY41" fmla="*/ 366713 h 3057525"/>
                <a:gd name="connsiteX42" fmla="*/ 76200 w 333375"/>
                <a:gd name="connsiteY42" fmla="*/ 366713 h 3057525"/>
                <a:gd name="connsiteX43" fmla="*/ 75248 w 333375"/>
                <a:gd name="connsiteY43" fmla="*/ 633413 h 3057525"/>
                <a:gd name="connsiteX44" fmla="*/ 135255 w 333375"/>
                <a:gd name="connsiteY44" fmla="*/ 742950 h 3057525"/>
                <a:gd name="connsiteX45" fmla="*/ 154305 w 333375"/>
                <a:gd name="connsiteY45" fmla="*/ 367665 h 3057525"/>
                <a:gd name="connsiteX46" fmla="*/ 156210 w 333375"/>
                <a:gd name="connsiteY46" fmla="*/ 753428 h 3057525"/>
                <a:gd name="connsiteX47" fmla="*/ 194310 w 333375"/>
                <a:gd name="connsiteY47" fmla="*/ 816293 h 3057525"/>
                <a:gd name="connsiteX48" fmla="*/ 194310 w 333375"/>
                <a:gd name="connsiteY48" fmla="*/ 365760 h 3057525"/>
                <a:gd name="connsiteX49" fmla="*/ 154305 w 333375"/>
                <a:gd name="connsiteY49" fmla="*/ 367665 h 3057525"/>
                <a:gd name="connsiteX50" fmla="*/ 176213 w 333375"/>
                <a:gd name="connsiteY50" fmla="*/ 1740218 h 3057525"/>
                <a:gd name="connsiteX51" fmla="*/ 20955 w 333375"/>
                <a:gd name="connsiteY51" fmla="*/ 1740218 h 3057525"/>
                <a:gd name="connsiteX52" fmla="*/ 20955 w 333375"/>
                <a:gd name="connsiteY52" fmla="*/ 1836420 h 3057525"/>
                <a:gd name="connsiteX53" fmla="*/ 176213 w 333375"/>
                <a:gd name="connsiteY53" fmla="*/ 1836420 h 3057525"/>
                <a:gd name="connsiteX54" fmla="*/ 176213 w 333375"/>
                <a:gd name="connsiteY54" fmla="*/ 1740218 h 3057525"/>
                <a:gd name="connsiteX55" fmla="*/ 155258 w 333375"/>
                <a:gd name="connsiteY55" fmla="*/ 1618298 h 3057525"/>
                <a:gd name="connsiteX56" fmla="*/ 155258 w 333375"/>
                <a:gd name="connsiteY56" fmla="*/ 1713548 h 3057525"/>
                <a:gd name="connsiteX57" fmla="*/ 311468 w 333375"/>
                <a:gd name="connsiteY57" fmla="*/ 1713548 h 3057525"/>
                <a:gd name="connsiteX58" fmla="*/ 311468 w 333375"/>
                <a:gd name="connsiteY58" fmla="*/ 1618298 h 3057525"/>
                <a:gd name="connsiteX59" fmla="*/ 155258 w 333375"/>
                <a:gd name="connsiteY59" fmla="*/ 1618298 h 3057525"/>
                <a:gd name="connsiteX60" fmla="*/ 87630 w 333375"/>
                <a:gd name="connsiteY60" fmla="*/ 1595438 h 3057525"/>
                <a:gd name="connsiteX61" fmla="*/ 243840 w 333375"/>
                <a:gd name="connsiteY61" fmla="*/ 1595438 h 3057525"/>
                <a:gd name="connsiteX62" fmla="*/ 243840 w 333375"/>
                <a:gd name="connsiteY62" fmla="*/ 1501140 h 3057525"/>
                <a:gd name="connsiteX63" fmla="*/ 87630 w 333375"/>
                <a:gd name="connsiteY63" fmla="*/ 1501140 h 3057525"/>
                <a:gd name="connsiteX64" fmla="*/ 87630 w 333375"/>
                <a:gd name="connsiteY64" fmla="*/ 1595438 h 3057525"/>
                <a:gd name="connsiteX65" fmla="*/ 244793 w 333375"/>
                <a:gd name="connsiteY65" fmla="*/ 1861185 h 3057525"/>
                <a:gd name="connsiteX66" fmla="*/ 89535 w 333375"/>
                <a:gd name="connsiteY66" fmla="*/ 1861185 h 3057525"/>
                <a:gd name="connsiteX67" fmla="*/ 89535 w 333375"/>
                <a:gd name="connsiteY67" fmla="*/ 1955482 h 3057525"/>
                <a:gd name="connsiteX68" fmla="*/ 244793 w 333375"/>
                <a:gd name="connsiteY68" fmla="*/ 1955482 h 3057525"/>
                <a:gd name="connsiteX69" fmla="*/ 244793 w 333375"/>
                <a:gd name="connsiteY69" fmla="*/ 1861185 h 3057525"/>
                <a:gd name="connsiteX70" fmla="*/ 40958 w 333375"/>
                <a:gd name="connsiteY70" fmla="*/ 659130 h 3057525"/>
                <a:gd name="connsiteX71" fmla="*/ 53340 w 333375"/>
                <a:gd name="connsiteY71" fmla="*/ 652463 h 3057525"/>
                <a:gd name="connsiteX72" fmla="*/ 53340 w 333375"/>
                <a:gd name="connsiteY72" fmla="*/ 369570 h 3057525"/>
                <a:gd name="connsiteX73" fmla="*/ 17145 w 333375"/>
                <a:gd name="connsiteY73" fmla="*/ 396240 h 3057525"/>
                <a:gd name="connsiteX74" fmla="*/ 18098 w 333375"/>
                <a:gd name="connsiteY74" fmla="*/ 599123 h 3057525"/>
                <a:gd name="connsiteX75" fmla="*/ 40958 w 333375"/>
                <a:gd name="connsiteY75" fmla="*/ 659130 h 3057525"/>
                <a:gd name="connsiteX76" fmla="*/ 178118 w 333375"/>
                <a:gd name="connsiteY76" fmla="*/ 2103120 h 3057525"/>
                <a:gd name="connsiteX77" fmla="*/ 21908 w 333375"/>
                <a:gd name="connsiteY77" fmla="*/ 2103120 h 3057525"/>
                <a:gd name="connsiteX78" fmla="*/ 21908 w 333375"/>
                <a:gd name="connsiteY78" fmla="*/ 2197418 h 3057525"/>
                <a:gd name="connsiteX79" fmla="*/ 175260 w 333375"/>
                <a:gd name="connsiteY79" fmla="*/ 2197418 h 3057525"/>
                <a:gd name="connsiteX80" fmla="*/ 178118 w 333375"/>
                <a:gd name="connsiteY80" fmla="*/ 2177415 h 3057525"/>
                <a:gd name="connsiteX81" fmla="*/ 178118 w 333375"/>
                <a:gd name="connsiteY81" fmla="*/ 2103120 h 3057525"/>
                <a:gd name="connsiteX82" fmla="*/ 313373 w 333375"/>
                <a:gd name="connsiteY82" fmla="*/ 1086803 h 3057525"/>
                <a:gd name="connsiteX83" fmla="*/ 238125 w 333375"/>
                <a:gd name="connsiteY83" fmla="*/ 942022 h 3057525"/>
                <a:gd name="connsiteX84" fmla="*/ 238125 w 333375"/>
                <a:gd name="connsiteY84" fmla="*/ 1086803 h 3057525"/>
                <a:gd name="connsiteX85" fmla="*/ 313373 w 333375"/>
                <a:gd name="connsiteY85" fmla="*/ 1086803 h 3057525"/>
                <a:gd name="connsiteX86" fmla="*/ 133350 w 333375"/>
                <a:gd name="connsiteY86" fmla="*/ 339090 h 3057525"/>
                <a:gd name="connsiteX87" fmla="*/ 79058 w 333375"/>
                <a:gd name="connsiteY87" fmla="*/ 186690 h 3057525"/>
                <a:gd name="connsiteX88" fmla="*/ 79058 w 333375"/>
                <a:gd name="connsiteY88" fmla="*/ 339090 h 3057525"/>
                <a:gd name="connsiteX89" fmla="*/ 133350 w 333375"/>
                <a:gd name="connsiteY89" fmla="*/ 339090 h 3057525"/>
                <a:gd name="connsiteX90" fmla="*/ 33338 w 333375"/>
                <a:gd name="connsiteY90" fmla="*/ 140970 h 3057525"/>
                <a:gd name="connsiteX91" fmla="*/ 20003 w 333375"/>
                <a:gd name="connsiteY91" fmla="*/ 142875 h 3057525"/>
                <a:gd name="connsiteX92" fmla="*/ 20003 w 333375"/>
                <a:gd name="connsiteY92" fmla="*/ 346710 h 3057525"/>
                <a:gd name="connsiteX93" fmla="*/ 52388 w 333375"/>
                <a:gd name="connsiteY93" fmla="*/ 325755 h 3057525"/>
                <a:gd name="connsiteX94" fmla="*/ 33338 w 333375"/>
                <a:gd name="connsiteY94" fmla="*/ 140970 h 3057525"/>
                <a:gd name="connsiteX95" fmla="*/ 130493 w 333375"/>
                <a:gd name="connsiteY95" fmla="*/ 1713548 h 3057525"/>
                <a:gd name="connsiteX96" fmla="*/ 130493 w 333375"/>
                <a:gd name="connsiteY96" fmla="*/ 1614488 h 3057525"/>
                <a:gd name="connsiteX97" fmla="*/ 87630 w 333375"/>
                <a:gd name="connsiteY97" fmla="*/ 1619250 h 3057525"/>
                <a:gd name="connsiteX98" fmla="*/ 87630 w 333375"/>
                <a:gd name="connsiteY98" fmla="*/ 1713548 h 3057525"/>
                <a:gd name="connsiteX99" fmla="*/ 130493 w 333375"/>
                <a:gd name="connsiteY99" fmla="*/ 1713548 h 3057525"/>
                <a:gd name="connsiteX100" fmla="*/ 312420 w 333375"/>
                <a:gd name="connsiteY100" fmla="*/ 2099310 h 3057525"/>
                <a:gd name="connsiteX101" fmla="*/ 269558 w 333375"/>
                <a:gd name="connsiteY101" fmla="*/ 2103120 h 3057525"/>
                <a:gd name="connsiteX102" fmla="*/ 269558 w 333375"/>
                <a:gd name="connsiteY102" fmla="*/ 2196465 h 3057525"/>
                <a:gd name="connsiteX103" fmla="*/ 312420 w 333375"/>
                <a:gd name="connsiteY103" fmla="*/ 2196465 h 3057525"/>
                <a:gd name="connsiteX104" fmla="*/ 312420 w 333375"/>
                <a:gd name="connsiteY104" fmla="*/ 2099310 h 3057525"/>
                <a:gd name="connsiteX105" fmla="*/ 244793 w 333375"/>
                <a:gd name="connsiteY105" fmla="*/ 1975485 h 3057525"/>
                <a:gd name="connsiteX106" fmla="*/ 200978 w 333375"/>
                <a:gd name="connsiteY106" fmla="*/ 1980248 h 3057525"/>
                <a:gd name="connsiteX107" fmla="*/ 200978 w 333375"/>
                <a:gd name="connsiteY107" fmla="*/ 2073593 h 3057525"/>
                <a:gd name="connsiteX108" fmla="*/ 244793 w 333375"/>
                <a:gd name="connsiteY108" fmla="*/ 2073593 h 3057525"/>
                <a:gd name="connsiteX109" fmla="*/ 244793 w 333375"/>
                <a:gd name="connsiteY109" fmla="*/ 1975485 h 3057525"/>
                <a:gd name="connsiteX110" fmla="*/ 202883 w 333375"/>
                <a:gd name="connsiteY110" fmla="*/ 2101215 h 3057525"/>
                <a:gd name="connsiteX111" fmla="*/ 202883 w 333375"/>
                <a:gd name="connsiteY111" fmla="*/ 2196465 h 3057525"/>
                <a:gd name="connsiteX112" fmla="*/ 243840 w 333375"/>
                <a:gd name="connsiteY112" fmla="*/ 2196465 h 3057525"/>
                <a:gd name="connsiteX113" fmla="*/ 243840 w 333375"/>
                <a:gd name="connsiteY113" fmla="*/ 2101215 h 3057525"/>
                <a:gd name="connsiteX114" fmla="*/ 202883 w 333375"/>
                <a:gd name="connsiteY114" fmla="*/ 2101215 h 3057525"/>
                <a:gd name="connsiteX115" fmla="*/ 270510 w 333375"/>
                <a:gd name="connsiteY115" fmla="*/ 1979295 h 3057525"/>
                <a:gd name="connsiteX116" fmla="*/ 270510 w 333375"/>
                <a:gd name="connsiteY116" fmla="*/ 2078355 h 3057525"/>
                <a:gd name="connsiteX117" fmla="*/ 312420 w 333375"/>
                <a:gd name="connsiteY117" fmla="*/ 2073593 h 3057525"/>
                <a:gd name="connsiteX118" fmla="*/ 312420 w 333375"/>
                <a:gd name="connsiteY118" fmla="*/ 1979295 h 3057525"/>
                <a:gd name="connsiteX119" fmla="*/ 270510 w 333375"/>
                <a:gd name="connsiteY119" fmla="*/ 1979295 h 3057525"/>
                <a:gd name="connsiteX120" fmla="*/ 313373 w 333375"/>
                <a:gd name="connsiteY120" fmla="*/ 1741170 h 3057525"/>
                <a:gd name="connsiteX121" fmla="*/ 268605 w 333375"/>
                <a:gd name="connsiteY121" fmla="*/ 1741170 h 3057525"/>
                <a:gd name="connsiteX122" fmla="*/ 268605 w 333375"/>
                <a:gd name="connsiteY122" fmla="*/ 1836420 h 3057525"/>
                <a:gd name="connsiteX123" fmla="*/ 313373 w 333375"/>
                <a:gd name="connsiteY123" fmla="*/ 1836420 h 3057525"/>
                <a:gd name="connsiteX124" fmla="*/ 313373 w 333375"/>
                <a:gd name="connsiteY124" fmla="*/ 1741170 h 3057525"/>
                <a:gd name="connsiteX125" fmla="*/ 268605 w 333375"/>
                <a:gd name="connsiteY125" fmla="*/ 1499235 h 3057525"/>
                <a:gd name="connsiteX126" fmla="*/ 268605 w 333375"/>
                <a:gd name="connsiteY126" fmla="*/ 1594485 h 3057525"/>
                <a:gd name="connsiteX127" fmla="*/ 312420 w 333375"/>
                <a:gd name="connsiteY127" fmla="*/ 1594485 h 3057525"/>
                <a:gd name="connsiteX128" fmla="*/ 312420 w 333375"/>
                <a:gd name="connsiteY128" fmla="*/ 1499235 h 3057525"/>
                <a:gd name="connsiteX129" fmla="*/ 268605 w 333375"/>
                <a:gd name="connsiteY129" fmla="*/ 1499235 h 3057525"/>
                <a:gd name="connsiteX130" fmla="*/ 62865 w 333375"/>
                <a:gd name="connsiteY130" fmla="*/ 1595438 h 3057525"/>
                <a:gd name="connsiteX131" fmla="*/ 62865 w 333375"/>
                <a:gd name="connsiteY131" fmla="*/ 1500188 h 3057525"/>
                <a:gd name="connsiteX132" fmla="*/ 20003 w 333375"/>
                <a:gd name="connsiteY132" fmla="*/ 1500188 h 3057525"/>
                <a:gd name="connsiteX133" fmla="*/ 20003 w 333375"/>
                <a:gd name="connsiteY133" fmla="*/ 1595438 h 3057525"/>
                <a:gd name="connsiteX134" fmla="*/ 62865 w 333375"/>
                <a:gd name="connsiteY134" fmla="*/ 1595438 h 3057525"/>
                <a:gd name="connsiteX135" fmla="*/ 157163 w 333375"/>
                <a:gd name="connsiteY135" fmla="*/ 2435543 h 3057525"/>
                <a:gd name="connsiteX136" fmla="*/ 308610 w 333375"/>
                <a:gd name="connsiteY136" fmla="*/ 2435543 h 3057525"/>
                <a:gd name="connsiteX137" fmla="*/ 308610 w 333375"/>
                <a:gd name="connsiteY137" fmla="*/ 2342198 h 3057525"/>
                <a:gd name="connsiteX138" fmla="*/ 157163 w 333375"/>
                <a:gd name="connsiteY138" fmla="*/ 2342198 h 3057525"/>
                <a:gd name="connsiteX139" fmla="*/ 157163 w 333375"/>
                <a:gd name="connsiteY139" fmla="*/ 2435543 h 3057525"/>
                <a:gd name="connsiteX140" fmla="*/ 63818 w 333375"/>
                <a:gd name="connsiteY140" fmla="*/ 1862138 h 3057525"/>
                <a:gd name="connsiteX141" fmla="*/ 20003 w 333375"/>
                <a:gd name="connsiteY141" fmla="*/ 1862138 h 3057525"/>
                <a:gd name="connsiteX142" fmla="*/ 20003 w 333375"/>
                <a:gd name="connsiteY142" fmla="*/ 1954530 h 3057525"/>
                <a:gd name="connsiteX143" fmla="*/ 63818 w 333375"/>
                <a:gd name="connsiteY143" fmla="*/ 1954530 h 3057525"/>
                <a:gd name="connsiteX144" fmla="*/ 63818 w 333375"/>
                <a:gd name="connsiteY144" fmla="*/ 1862138 h 3057525"/>
                <a:gd name="connsiteX145" fmla="*/ 21908 w 333375"/>
                <a:gd name="connsiteY145" fmla="*/ 2225993 h 3057525"/>
                <a:gd name="connsiteX146" fmla="*/ 21908 w 333375"/>
                <a:gd name="connsiteY146" fmla="*/ 2310765 h 3057525"/>
                <a:gd name="connsiteX147" fmla="*/ 61913 w 333375"/>
                <a:gd name="connsiteY147" fmla="*/ 2270760 h 3057525"/>
                <a:gd name="connsiteX148" fmla="*/ 21908 w 333375"/>
                <a:gd name="connsiteY148" fmla="*/ 2225993 h 3057525"/>
                <a:gd name="connsiteX149" fmla="*/ 157163 w 333375"/>
                <a:gd name="connsiteY149" fmla="*/ 242888 h 3057525"/>
                <a:gd name="connsiteX150" fmla="*/ 195263 w 333375"/>
                <a:gd name="connsiteY150" fmla="*/ 334328 h 3057525"/>
                <a:gd name="connsiteX151" fmla="*/ 157163 w 333375"/>
                <a:gd name="connsiteY151" fmla="*/ 242888 h 3057525"/>
                <a:gd name="connsiteX152" fmla="*/ 268605 w 333375"/>
                <a:gd name="connsiteY152" fmla="*/ 1861185 h 3057525"/>
                <a:gd name="connsiteX153" fmla="*/ 268605 w 333375"/>
                <a:gd name="connsiteY153" fmla="*/ 1953578 h 3057525"/>
                <a:gd name="connsiteX154" fmla="*/ 312420 w 333375"/>
                <a:gd name="connsiteY154" fmla="*/ 1953578 h 3057525"/>
                <a:gd name="connsiteX155" fmla="*/ 312420 w 333375"/>
                <a:gd name="connsiteY155" fmla="*/ 1861185 h 3057525"/>
                <a:gd name="connsiteX156" fmla="*/ 268605 w 333375"/>
                <a:gd name="connsiteY156" fmla="*/ 1861185 h 3057525"/>
                <a:gd name="connsiteX157" fmla="*/ 90488 w 333375"/>
                <a:gd name="connsiteY157" fmla="*/ 2223135 h 3057525"/>
                <a:gd name="connsiteX158" fmla="*/ 90488 w 333375"/>
                <a:gd name="connsiteY158" fmla="*/ 2312670 h 3057525"/>
                <a:gd name="connsiteX159" fmla="*/ 242888 w 333375"/>
                <a:gd name="connsiteY159" fmla="*/ 2312670 h 3057525"/>
                <a:gd name="connsiteX160" fmla="*/ 242888 w 333375"/>
                <a:gd name="connsiteY160" fmla="*/ 2223135 h 3057525"/>
                <a:gd name="connsiteX161" fmla="*/ 90488 w 333375"/>
                <a:gd name="connsiteY161" fmla="*/ 2223135 h 3057525"/>
                <a:gd name="connsiteX162" fmla="*/ 126683 w 333375"/>
                <a:gd name="connsiteY162" fmla="*/ 2436495 h 3057525"/>
                <a:gd name="connsiteX163" fmla="*/ 126683 w 333375"/>
                <a:gd name="connsiteY163" fmla="*/ 2336483 h 3057525"/>
                <a:gd name="connsiteX164" fmla="*/ 90488 w 333375"/>
                <a:gd name="connsiteY164" fmla="*/ 2346960 h 3057525"/>
                <a:gd name="connsiteX165" fmla="*/ 88583 w 333375"/>
                <a:gd name="connsiteY165" fmla="*/ 2436495 h 3057525"/>
                <a:gd name="connsiteX166" fmla="*/ 126683 w 333375"/>
                <a:gd name="connsiteY166" fmla="*/ 2436495 h 305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Lst>
              <a:rect l="l" t="t" r="r" b="b"/>
              <a:pathLst>
                <a:path w="333375" h="3057525">
                  <a:moveTo>
                    <a:pt x="335280" y="3057525"/>
                  </a:moveTo>
                  <a:cubicBezTo>
                    <a:pt x="220980" y="3057525"/>
                    <a:pt x="112395" y="3057525"/>
                    <a:pt x="0" y="3057525"/>
                  </a:cubicBezTo>
                  <a:cubicBezTo>
                    <a:pt x="0" y="2040255"/>
                    <a:pt x="0" y="1022985"/>
                    <a:pt x="0" y="0"/>
                  </a:cubicBezTo>
                  <a:cubicBezTo>
                    <a:pt x="70485" y="74295"/>
                    <a:pt x="138113" y="144780"/>
                    <a:pt x="203835" y="217170"/>
                  </a:cubicBezTo>
                  <a:cubicBezTo>
                    <a:pt x="214313" y="229552"/>
                    <a:pt x="218123" y="251460"/>
                    <a:pt x="218123" y="269558"/>
                  </a:cubicBezTo>
                  <a:cubicBezTo>
                    <a:pt x="219075" y="442913"/>
                    <a:pt x="220028" y="615315"/>
                    <a:pt x="218123" y="788670"/>
                  </a:cubicBezTo>
                  <a:cubicBezTo>
                    <a:pt x="218123" y="822960"/>
                    <a:pt x="224790" y="850583"/>
                    <a:pt x="252413" y="870585"/>
                  </a:cubicBezTo>
                  <a:cubicBezTo>
                    <a:pt x="323850" y="922020"/>
                    <a:pt x="338138" y="989647"/>
                    <a:pt x="338138" y="1076325"/>
                  </a:cubicBezTo>
                  <a:cubicBezTo>
                    <a:pt x="334328" y="1717358"/>
                    <a:pt x="336233" y="2358390"/>
                    <a:pt x="336233" y="2999423"/>
                  </a:cubicBezTo>
                  <a:cubicBezTo>
                    <a:pt x="335280" y="3017520"/>
                    <a:pt x="335280" y="3036570"/>
                    <a:pt x="335280" y="3057525"/>
                  </a:cubicBezTo>
                  <a:close/>
                  <a:moveTo>
                    <a:pt x="58103" y="796290"/>
                  </a:moveTo>
                  <a:cubicBezTo>
                    <a:pt x="50483" y="782955"/>
                    <a:pt x="42863" y="768668"/>
                    <a:pt x="35243" y="755333"/>
                  </a:cubicBezTo>
                  <a:cubicBezTo>
                    <a:pt x="30480" y="760095"/>
                    <a:pt x="25718" y="763905"/>
                    <a:pt x="20955" y="768668"/>
                  </a:cubicBezTo>
                  <a:cubicBezTo>
                    <a:pt x="20955" y="873443"/>
                    <a:pt x="20955" y="979170"/>
                    <a:pt x="20955" y="1084898"/>
                  </a:cubicBezTo>
                  <a:cubicBezTo>
                    <a:pt x="45720" y="1084898"/>
                    <a:pt x="66675" y="1084898"/>
                    <a:pt x="91440" y="1084898"/>
                  </a:cubicBezTo>
                  <a:cubicBezTo>
                    <a:pt x="91440" y="999172"/>
                    <a:pt x="92393" y="915353"/>
                    <a:pt x="90488" y="832485"/>
                  </a:cubicBezTo>
                  <a:cubicBezTo>
                    <a:pt x="90488" y="822008"/>
                    <a:pt x="71438" y="811530"/>
                    <a:pt x="61913" y="801053"/>
                  </a:cubicBezTo>
                  <a:cubicBezTo>
                    <a:pt x="60008" y="799147"/>
                    <a:pt x="59055" y="798195"/>
                    <a:pt x="58103" y="796290"/>
                  </a:cubicBezTo>
                  <a:close/>
                  <a:moveTo>
                    <a:pt x="158115" y="875347"/>
                  </a:moveTo>
                  <a:lnTo>
                    <a:pt x="159068" y="877253"/>
                  </a:lnTo>
                  <a:cubicBezTo>
                    <a:pt x="145733" y="864870"/>
                    <a:pt x="133350" y="852488"/>
                    <a:pt x="116205" y="837247"/>
                  </a:cubicBezTo>
                  <a:cubicBezTo>
                    <a:pt x="116205" y="923925"/>
                    <a:pt x="116205" y="1003935"/>
                    <a:pt x="116205" y="1084898"/>
                  </a:cubicBezTo>
                  <a:cubicBezTo>
                    <a:pt x="149543" y="1084898"/>
                    <a:pt x="180023" y="1084898"/>
                    <a:pt x="215265" y="1084898"/>
                  </a:cubicBezTo>
                  <a:cubicBezTo>
                    <a:pt x="215265" y="1046797"/>
                    <a:pt x="212408" y="1010603"/>
                    <a:pt x="216218" y="975360"/>
                  </a:cubicBezTo>
                  <a:cubicBezTo>
                    <a:pt x="221933" y="925830"/>
                    <a:pt x="203835" y="893445"/>
                    <a:pt x="158115" y="875347"/>
                  </a:cubicBezTo>
                  <a:close/>
                  <a:moveTo>
                    <a:pt x="215265" y="1448753"/>
                  </a:moveTo>
                  <a:cubicBezTo>
                    <a:pt x="215265" y="1334453"/>
                    <a:pt x="215265" y="1225868"/>
                    <a:pt x="215265" y="1114425"/>
                  </a:cubicBezTo>
                  <a:cubicBezTo>
                    <a:pt x="180975" y="1114425"/>
                    <a:pt x="148590" y="1114425"/>
                    <a:pt x="118110" y="1114425"/>
                  </a:cubicBezTo>
                  <a:cubicBezTo>
                    <a:pt x="118110" y="1227773"/>
                    <a:pt x="118110" y="1338263"/>
                    <a:pt x="118110" y="1448753"/>
                  </a:cubicBezTo>
                  <a:cubicBezTo>
                    <a:pt x="151448" y="1448753"/>
                    <a:pt x="180975" y="1448753"/>
                    <a:pt x="215265" y="1448753"/>
                  </a:cubicBezTo>
                  <a:close/>
                  <a:moveTo>
                    <a:pt x="236220" y="1113473"/>
                  </a:moveTo>
                  <a:cubicBezTo>
                    <a:pt x="236220" y="1225868"/>
                    <a:pt x="236220" y="1337310"/>
                    <a:pt x="236220" y="1447800"/>
                  </a:cubicBezTo>
                  <a:cubicBezTo>
                    <a:pt x="263843" y="1447800"/>
                    <a:pt x="288608" y="1447800"/>
                    <a:pt x="313373" y="1447800"/>
                  </a:cubicBezTo>
                  <a:cubicBezTo>
                    <a:pt x="313373" y="1335405"/>
                    <a:pt x="313373" y="1224915"/>
                    <a:pt x="313373" y="1113473"/>
                  </a:cubicBezTo>
                  <a:cubicBezTo>
                    <a:pt x="286703" y="1113473"/>
                    <a:pt x="262890" y="1113473"/>
                    <a:pt x="236220" y="1113473"/>
                  </a:cubicBezTo>
                  <a:close/>
                  <a:moveTo>
                    <a:pt x="89535" y="1448753"/>
                  </a:moveTo>
                  <a:cubicBezTo>
                    <a:pt x="89535" y="1333500"/>
                    <a:pt x="89535" y="1223963"/>
                    <a:pt x="89535" y="1114425"/>
                  </a:cubicBezTo>
                  <a:cubicBezTo>
                    <a:pt x="63818" y="1114425"/>
                    <a:pt x="42863" y="1114425"/>
                    <a:pt x="20003" y="1114425"/>
                  </a:cubicBezTo>
                  <a:cubicBezTo>
                    <a:pt x="20003" y="1226820"/>
                    <a:pt x="20003" y="1337310"/>
                    <a:pt x="20003" y="1448753"/>
                  </a:cubicBezTo>
                  <a:cubicBezTo>
                    <a:pt x="44768" y="1448753"/>
                    <a:pt x="66675" y="1448753"/>
                    <a:pt x="89535" y="1448753"/>
                  </a:cubicBezTo>
                  <a:close/>
                  <a:moveTo>
                    <a:pt x="135255" y="742950"/>
                  </a:moveTo>
                  <a:cubicBezTo>
                    <a:pt x="135255" y="615315"/>
                    <a:pt x="135255" y="491490"/>
                    <a:pt x="135255" y="366713"/>
                  </a:cubicBezTo>
                  <a:cubicBezTo>
                    <a:pt x="115253" y="366713"/>
                    <a:pt x="98108" y="366713"/>
                    <a:pt x="76200" y="366713"/>
                  </a:cubicBezTo>
                  <a:cubicBezTo>
                    <a:pt x="76200" y="457200"/>
                    <a:pt x="80010" y="545783"/>
                    <a:pt x="75248" y="633413"/>
                  </a:cubicBezTo>
                  <a:cubicBezTo>
                    <a:pt x="71438" y="685800"/>
                    <a:pt x="94298" y="715328"/>
                    <a:pt x="135255" y="742950"/>
                  </a:cubicBezTo>
                  <a:close/>
                  <a:moveTo>
                    <a:pt x="154305" y="367665"/>
                  </a:moveTo>
                  <a:cubicBezTo>
                    <a:pt x="154305" y="497205"/>
                    <a:pt x="153353" y="625793"/>
                    <a:pt x="156210" y="753428"/>
                  </a:cubicBezTo>
                  <a:cubicBezTo>
                    <a:pt x="156210" y="770572"/>
                    <a:pt x="176213" y="787718"/>
                    <a:pt x="194310" y="816293"/>
                  </a:cubicBezTo>
                  <a:cubicBezTo>
                    <a:pt x="194310" y="656273"/>
                    <a:pt x="194310" y="511492"/>
                    <a:pt x="194310" y="365760"/>
                  </a:cubicBezTo>
                  <a:cubicBezTo>
                    <a:pt x="180023" y="365760"/>
                    <a:pt x="169545" y="366713"/>
                    <a:pt x="154305" y="367665"/>
                  </a:cubicBezTo>
                  <a:close/>
                  <a:moveTo>
                    <a:pt x="176213" y="1740218"/>
                  </a:moveTo>
                  <a:cubicBezTo>
                    <a:pt x="122873" y="1740218"/>
                    <a:pt x="71438" y="1740218"/>
                    <a:pt x="20955" y="1740218"/>
                  </a:cubicBezTo>
                  <a:cubicBezTo>
                    <a:pt x="20955" y="1774508"/>
                    <a:pt x="20955" y="1804988"/>
                    <a:pt x="20955" y="1836420"/>
                  </a:cubicBezTo>
                  <a:cubicBezTo>
                    <a:pt x="74295" y="1836420"/>
                    <a:pt x="124778" y="1836420"/>
                    <a:pt x="176213" y="1836420"/>
                  </a:cubicBezTo>
                  <a:cubicBezTo>
                    <a:pt x="176213" y="1803083"/>
                    <a:pt x="176213" y="1772603"/>
                    <a:pt x="176213" y="1740218"/>
                  </a:cubicBezTo>
                  <a:close/>
                  <a:moveTo>
                    <a:pt x="155258" y="1618298"/>
                  </a:moveTo>
                  <a:cubicBezTo>
                    <a:pt x="155258" y="1651635"/>
                    <a:pt x="155258" y="1682115"/>
                    <a:pt x="155258" y="1713548"/>
                  </a:cubicBezTo>
                  <a:cubicBezTo>
                    <a:pt x="209550" y="1713548"/>
                    <a:pt x="260985" y="1713548"/>
                    <a:pt x="311468" y="1713548"/>
                  </a:cubicBezTo>
                  <a:cubicBezTo>
                    <a:pt x="311468" y="1679258"/>
                    <a:pt x="311468" y="1648778"/>
                    <a:pt x="311468" y="1618298"/>
                  </a:cubicBezTo>
                  <a:cubicBezTo>
                    <a:pt x="257175" y="1618298"/>
                    <a:pt x="207645" y="1618298"/>
                    <a:pt x="155258" y="1618298"/>
                  </a:cubicBezTo>
                  <a:close/>
                  <a:moveTo>
                    <a:pt x="87630" y="1595438"/>
                  </a:moveTo>
                  <a:cubicBezTo>
                    <a:pt x="140970" y="1595438"/>
                    <a:pt x="191453" y="1595438"/>
                    <a:pt x="243840" y="1595438"/>
                  </a:cubicBezTo>
                  <a:cubicBezTo>
                    <a:pt x="243840" y="1563053"/>
                    <a:pt x="243840" y="1531620"/>
                    <a:pt x="243840" y="1501140"/>
                  </a:cubicBezTo>
                  <a:cubicBezTo>
                    <a:pt x="190500" y="1501140"/>
                    <a:pt x="139065" y="1501140"/>
                    <a:pt x="87630" y="1501140"/>
                  </a:cubicBezTo>
                  <a:cubicBezTo>
                    <a:pt x="87630" y="1533525"/>
                    <a:pt x="87630" y="1563053"/>
                    <a:pt x="87630" y="1595438"/>
                  </a:cubicBezTo>
                  <a:close/>
                  <a:moveTo>
                    <a:pt x="244793" y="1861185"/>
                  </a:moveTo>
                  <a:cubicBezTo>
                    <a:pt x="190500" y="1861185"/>
                    <a:pt x="140970" y="1861185"/>
                    <a:pt x="89535" y="1861185"/>
                  </a:cubicBezTo>
                  <a:cubicBezTo>
                    <a:pt x="89535" y="1894523"/>
                    <a:pt x="89535" y="1924050"/>
                    <a:pt x="89535" y="1955482"/>
                  </a:cubicBezTo>
                  <a:cubicBezTo>
                    <a:pt x="142875" y="1955482"/>
                    <a:pt x="192405" y="1955482"/>
                    <a:pt x="244793" y="1955482"/>
                  </a:cubicBezTo>
                  <a:cubicBezTo>
                    <a:pt x="244793" y="1924050"/>
                    <a:pt x="244793" y="1894523"/>
                    <a:pt x="244793" y="1861185"/>
                  </a:cubicBezTo>
                  <a:close/>
                  <a:moveTo>
                    <a:pt x="40958" y="659130"/>
                  </a:moveTo>
                  <a:cubicBezTo>
                    <a:pt x="44768" y="657225"/>
                    <a:pt x="48578" y="654368"/>
                    <a:pt x="53340" y="652463"/>
                  </a:cubicBezTo>
                  <a:cubicBezTo>
                    <a:pt x="53340" y="558165"/>
                    <a:pt x="53340" y="463867"/>
                    <a:pt x="53340" y="369570"/>
                  </a:cubicBezTo>
                  <a:cubicBezTo>
                    <a:pt x="22860" y="357188"/>
                    <a:pt x="17145" y="371475"/>
                    <a:pt x="17145" y="396240"/>
                  </a:cubicBezTo>
                  <a:cubicBezTo>
                    <a:pt x="18098" y="463867"/>
                    <a:pt x="15240" y="531495"/>
                    <a:pt x="18098" y="599123"/>
                  </a:cubicBezTo>
                  <a:cubicBezTo>
                    <a:pt x="19050" y="620078"/>
                    <a:pt x="33338" y="640080"/>
                    <a:pt x="40958" y="659130"/>
                  </a:cubicBezTo>
                  <a:close/>
                  <a:moveTo>
                    <a:pt x="178118" y="2103120"/>
                  </a:moveTo>
                  <a:cubicBezTo>
                    <a:pt x="121920" y="2103120"/>
                    <a:pt x="71438" y="2103120"/>
                    <a:pt x="21908" y="2103120"/>
                  </a:cubicBezTo>
                  <a:cubicBezTo>
                    <a:pt x="21908" y="2136458"/>
                    <a:pt x="21908" y="2165985"/>
                    <a:pt x="21908" y="2197418"/>
                  </a:cubicBezTo>
                  <a:cubicBezTo>
                    <a:pt x="74295" y="2197418"/>
                    <a:pt x="123825" y="2197418"/>
                    <a:pt x="175260" y="2197418"/>
                  </a:cubicBezTo>
                  <a:cubicBezTo>
                    <a:pt x="176213" y="2189798"/>
                    <a:pt x="178118" y="2183130"/>
                    <a:pt x="178118" y="2177415"/>
                  </a:cubicBezTo>
                  <a:cubicBezTo>
                    <a:pt x="178118" y="2153603"/>
                    <a:pt x="178118" y="2129790"/>
                    <a:pt x="178118" y="2103120"/>
                  </a:cubicBezTo>
                  <a:close/>
                  <a:moveTo>
                    <a:pt x="313373" y="1086803"/>
                  </a:moveTo>
                  <a:cubicBezTo>
                    <a:pt x="320993" y="989647"/>
                    <a:pt x="316230" y="981075"/>
                    <a:pt x="238125" y="942022"/>
                  </a:cubicBezTo>
                  <a:cubicBezTo>
                    <a:pt x="238125" y="989647"/>
                    <a:pt x="238125" y="1037272"/>
                    <a:pt x="238125" y="1086803"/>
                  </a:cubicBezTo>
                  <a:cubicBezTo>
                    <a:pt x="263843" y="1086803"/>
                    <a:pt x="287655" y="1086803"/>
                    <a:pt x="313373" y="1086803"/>
                  </a:cubicBezTo>
                  <a:close/>
                  <a:moveTo>
                    <a:pt x="133350" y="339090"/>
                  </a:moveTo>
                  <a:cubicBezTo>
                    <a:pt x="146685" y="225742"/>
                    <a:pt x="140018" y="207645"/>
                    <a:pt x="79058" y="186690"/>
                  </a:cubicBezTo>
                  <a:cubicBezTo>
                    <a:pt x="79058" y="236220"/>
                    <a:pt x="79058" y="286703"/>
                    <a:pt x="79058" y="339090"/>
                  </a:cubicBezTo>
                  <a:cubicBezTo>
                    <a:pt x="97155" y="339090"/>
                    <a:pt x="113348" y="339090"/>
                    <a:pt x="133350" y="339090"/>
                  </a:cubicBezTo>
                  <a:close/>
                  <a:moveTo>
                    <a:pt x="33338" y="140970"/>
                  </a:moveTo>
                  <a:cubicBezTo>
                    <a:pt x="28575" y="141923"/>
                    <a:pt x="23813" y="142875"/>
                    <a:pt x="20003" y="142875"/>
                  </a:cubicBezTo>
                  <a:cubicBezTo>
                    <a:pt x="20003" y="207645"/>
                    <a:pt x="20003" y="271463"/>
                    <a:pt x="20003" y="346710"/>
                  </a:cubicBezTo>
                  <a:cubicBezTo>
                    <a:pt x="35243" y="337185"/>
                    <a:pt x="53340" y="330517"/>
                    <a:pt x="52388" y="325755"/>
                  </a:cubicBezTo>
                  <a:cubicBezTo>
                    <a:pt x="44768" y="263842"/>
                    <a:pt x="75248" y="197167"/>
                    <a:pt x="33338" y="140970"/>
                  </a:cubicBezTo>
                  <a:close/>
                  <a:moveTo>
                    <a:pt x="130493" y="1713548"/>
                  </a:moveTo>
                  <a:cubicBezTo>
                    <a:pt x="130493" y="1678305"/>
                    <a:pt x="130493" y="1647825"/>
                    <a:pt x="130493" y="1614488"/>
                  </a:cubicBezTo>
                  <a:cubicBezTo>
                    <a:pt x="113348" y="1616393"/>
                    <a:pt x="100013" y="1618298"/>
                    <a:pt x="87630" y="1619250"/>
                  </a:cubicBezTo>
                  <a:cubicBezTo>
                    <a:pt x="87630" y="1652588"/>
                    <a:pt x="87630" y="1682115"/>
                    <a:pt x="87630" y="1713548"/>
                  </a:cubicBezTo>
                  <a:cubicBezTo>
                    <a:pt x="101918" y="1713548"/>
                    <a:pt x="115253" y="1713548"/>
                    <a:pt x="130493" y="1713548"/>
                  </a:cubicBezTo>
                  <a:close/>
                  <a:moveTo>
                    <a:pt x="312420" y="2099310"/>
                  </a:moveTo>
                  <a:cubicBezTo>
                    <a:pt x="295275" y="2101215"/>
                    <a:pt x="281940" y="2102168"/>
                    <a:pt x="269558" y="2103120"/>
                  </a:cubicBezTo>
                  <a:cubicBezTo>
                    <a:pt x="269558" y="2136458"/>
                    <a:pt x="269558" y="2165985"/>
                    <a:pt x="269558" y="2196465"/>
                  </a:cubicBezTo>
                  <a:cubicBezTo>
                    <a:pt x="284798" y="2196465"/>
                    <a:pt x="297180" y="2196465"/>
                    <a:pt x="312420" y="2196465"/>
                  </a:cubicBezTo>
                  <a:cubicBezTo>
                    <a:pt x="312420" y="2164080"/>
                    <a:pt x="312420" y="2135505"/>
                    <a:pt x="312420" y="2099310"/>
                  </a:cubicBezTo>
                  <a:close/>
                  <a:moveTo>
                    <a:pt x="244793" y="1975485"/>
                  </a:moveTo>
                  <a:cubicBezTo>
                    <a:pt x="226695" y="1977390"/>
                    <a:pt x="213360" y="1979295"/>
                    <a:pt x="200978" y="1980248"/>
                  </a:cubicBezTo>
                  <a:cubicBezTo>
                    <a:pt x="200978" y="2013585"/>
                    <a:pt x="200978" y="2043113"/>
                    <a:pt x="200978" y="2073593"/>
                  </a:cubicBezTo>
                  <a:cubicBezTo>
                    <a:pt x="217170" y="2073593"/>
                    <a:pt x="230505" y="2073593"/>
                    <a:pt x="244793" y="2073593"/>
                  </a:cubicBezTo>
                  <a:cubicBezTo>
                    <a:pt x="244793" y="2042160"/>
                    <a:pt x="244793" y="2012632"/>
                    <a:pt x="244793" y="1975485"/>
                  </a:cubicBezTo>
                  <a:close/>
                  <a:moveTo>
                    <a:pt x="202883" y="2101215"/>
                  </a:moveTo>
                  <a:cubicBezTo>
                    <a:pt x="202883" y="2135505"/>
                    <a:pt x="202883" y="2165985"/>
                    <a:pt x="202883" y="2196465"/>
                  </a:cubicBezTo>
                  <a:cubicBezTo>
                    <a:pt x="218123" y="2196465"/>
                    <a:pt x="229553" y="2196465"/>
                    <a:pt x="243840" y="2196465"/>
                  </a:cubicBezTo>
                  <a:cubicBezTo>
                    <a:pt x="243840" y="2164080"/>
                    <a:pt x="243840" y="2132648"/>
                    <a:pt x="243840" y="2101215"/>
                  </a:cubicBezTo>
                  <a:cubicBezTo>
                    <a:pt x="229553" y="2101215"/>
                    <a:pt x="218123" y="2101215"/>
                    <a:pt x="202883" y="2101215"/>
                  </a:cubicBezTo>
                  <a:close/>
                  <a:moveTo>
                    <a:pt x="270510" y="1979295"/>
                  </a:moveTo>
                  <a:cubicBezTo>
                    <a:pt x="270510" y="2014538"/>
                    <a:pt x="270510" y="2045018"/>
                    <a:pt x="270510" y="2078355"/>
                  </a:cubicBezTo>
                  <a:cubicBezTo>
                    <a:pt x="287655" y="2076450"/>
                    <a:pt x="300038" y="2075498"/>
                    <a:pt x="312420" y="2073593"/>
                  </a:cubicBezTo>
                  <a:cubicBezTo>
                    <a:pt x="312420" y="2039303"/>
                    <a:pt x="312420" y="2009775"/>
                    <a:pt x="312420" y="1979295"/>
                  </a:cubicBezTo>
                  <a:cubicBezTo>
                    <a:pt x="297180" y="1979295"/>
                    <a:pt x="284798" y="1979295"/>
                    <a:pt x="270510" y="1979295"/>
                  </a:cubicBezTo>
                  <a:close/>
                  <a:moveTo>
                    <a:pt x="313373" y="1741170"/>
                  </a:moveTo>
                  <a:cubicBezTo>
                    <a:pt x="296228" y="1741170"/>
                    <a:pt x="281940" y="1741170"/>
                    <a:pt x="268605" y="1741170"/>
                  </a:cubicBezTo>
                  <a:cubicBezTo>
                    <a:pt x="268605" y="1774508"/>
                    <a:pt x="268605" y="1804988"/>
                    <a:pt x="268605" y="1836420"/>
                  </a:cubicBezTo>
                  <a:cubicBezTo>
                    <a:pt x="283845" y="1836420"/>
                    <a:pt x="297180" y="1836420"/>
                    <a:pt x="313373" y="1836420"/>
                  </a:cubicBezTo>
                  <a:cubicBezTo>
                    <a:pt x="313373" y="1803083"/>
                    <a:pt x="313373" y="1772603"/>
                    <a:pt x="313373" y="1741170"/>
                  </a:cubicBezTo>
                  <a:close/>
                  <a:moveTo>
                    <a:pt x="268605" y="1499235"/>
                  </a:moveTo>
                  <a:cubicBezTo>
                    <a:pt x="268605" y="1533525"/>
                    <a:pt x="268605" y="1564005"/>
                    <a:pt x="268605" y="1594485"/>
                  </a:cubicBezTo>
                  <a:cubicBezTo>
                    <a:pt x="284798" y="1594485"/>
                    <a:pt x="298133" y="1594485"/>
                    <a:pt x="312420" y="1594485"/>
                  </a:cubicBezTo>
                  <a:cubicBezTo>
                    <a:pt x="312420" y="1561148"/>
                    <a:pt x="312420" y="1530668"/>
                    <a:pt x="312420" y="1499235"/>
                  </a:cubicBezTo>
                  <a:cubicBezTo>
                    <a:pt x="298133" y="1499235"/>
                    <a:pt x="285750" y="1499235"/>
                    <a:pt x="268605" y="1499235"/>
                  </a:cubicBezTo>
                  <a:close/>
                  <a:moveTo>
                    <a:pt x="62865" y="1595438"/>
                  </a:moveTo>
                  <a:cubicBezTo>
                    <a:pt x="62865" y="1561148"/>
                    <a:pt x="62865" y="1531620"/>
                    <a:pt x="62865" y="1500188"/>
                  </a:cubicBezTo>
                  <a:cubicBezTo>
                    <a:pt x="47625" y="1500188"/>
                    <a:pt x="34290" y="1500188"/>
                    <a:pt x="20003" y="1500188"/>
                  </a:cubicBezTo>
                  <a:cubicBezTo>
                    <a:pt x="20003" y="1533525"/>
                    <a:pt x="20003" y="1564005"/>
                    <a:pt x="20003" y="1595438"/>
                  </a:cubicBezTo>
                  <a:cubicBezTo>
                    <a:pt x="36195" y="1595438"/>
                    <a:pt x="47625" y="1595438"/>
                    <a:pt x="62865" y="1595438"/>
                  </a:cubicBezTo>
                  <a:close/>
                  <a:moveTo>
                    <a:pt x="157163" y="2435543"/>
                  </a:moveTo>
                  <a:cubicBezTo>
                    <a:pt x="210503" y="2435543"/>
                    <a:pt x="258128" y="2435543"/>
                    <a:pt x="308610" y="2435543"/>
                  </a:cubicBezTo>
                  <a:cubicBezTo>
                    <a:pt x="308610" y="2402205"/>
                    <a:pt x="308610" y="2372678"/>
                    <a:pt x="308610" y="2342198"/>
                  </a:cubicBezTo>
                  <a:cubicBezTo>
                    <a:pt x="256223" y="2342198"/>
                    <a:pt x="208598" y="2342198"/>
                    <a:pt x="157163" y="2342198"/>
                  </a:cubicBezTo>
                  <a:cubicBezTo>
                    <a:pt x="157163" y="2373630"/>
                    <a:pt x="157163" y="2403158"/>
                    <a:pt x="157163" y="2435543"/>
                  </a:cubicBezTo>
                  <a:close/>
                  <a:moveTo>
                    <a:pt x="63818" y="1862138"/>
                  </a:moveTo>
                  <a:cubicBezTo>
                    <a:pt x="46673" y="1862138"/>
                    <a:pt x="34290" y="1862138"/>
                    <a:pt x="20003" y="1862138"/>
                  </a:cubicBezTo>
                  <a:cubicBezTo>
                    <a:pt x="20003" y="1894523"/>
                    <a:pt x="20003" y="1924050"/>
                    <a:pt x="20003" y="1954530"/>
                  </a:cubicBezTo>
                  <a:cubicBezTo>
                    <a:pt x="35243" y="1954530"/>
                    <a:pt x="48578" y="1954530"/>
                    <a:pt x="63818" y="1954530"/>
                  </a:cubicBezTo>
                  <a:cubicBezTo>
                    <a:pt x="63818" y="1923098"/>
                    <a:pt x="63818" y="1895475"/>
                    <a:pt x="63818" y="1862138"/>
                  </a:cubicBezTo>
                  <a:close/>
                  <a:moveTo>
                    <a:pt x="21908" y="2225993"/>
                  </a:moveTo>
                  <a:cubicBezTo>
                    <a:pt x="21908" y="2253615"/>
                    <a:pt x="21908" y="2282190"/>
                    <a:pt x="21908" y="2310765"/>
                  </a:cubicBezTo>
                  <a:cubicBezTo>
                    <a:pt x="63818" y="2324100"/>
                    <a:pt x="62865" y="2297430"/>
                    <a:pt x="61913" y="2270760"/>
                  </a:cubicBezTo>
                  <a:cubicBezTo>
                    <a:pt x="61913" y="2245995"/>
                    <a:pt x="72390" y="2212658"/>
                    <a:pt x="21908" y="2225993"/>
                  </a:cubicBezTo>
                  <a:close/>
                  <a:moveTo>
                    <a:pt x="157163" y="242888"/>
                  </a:moveTo>
                  <a:cubicBezTo>
                    <a:pt x="151448" y="340995"/>
                    <a:pt x="151448" y="340995"/>
                    <a:pt x="195263" y="334328"/>
                  </a:cubicBezTo>
                  <a:cubicBezTo>
                    <a:pt x="193358" y="300990"/>
                    <a:pt x="211455" y="260033"/>
                    <a:pt x="157163" y="242888"/>
                  </a:cubicBezTo>
                  <a:close/>
                  <a:moveTo>
                    <a:pt x="268605" y="1861185"/>
                  </a:moveTo>
                  <a:cubicBezTo>
                    <a:pt x="268605" y="1892618"/>
                    <a:pt x="268605" y="1922145"/>
                    <a:pt x="268605" y="1953578"/>
                  </a:cubicBezTo>
                  <a:cubicBezTo>
                    <a:pt x="283845" y="1953578"/>
                    <a:pt x="297180" y="1953578"/>
                    <a:pt x="312420" y="1953578"/>
                  </a:cubicBezTo>
                  <a:cubicBezTo>
                    <a:pt x="312420" y="1922145"/>
                    <a:pt x="312420" y="1892618"/>
                    <a:pt x="312420" y="1861185"/>
                  </a:cubicBezTo>
                  <a:cubicBezTo>
                    <a:pt x="297180" y="1861185"/>
                    <a:pt x="283845" y="1861185"/>
                    <a:pt x="268605" y="1861185"/>
                  </a:cubicBezTo>
                  <a:close/>
                  <a:moveTo>
                    <a:pt x="90488" y="2223135"/>
                  </a:moveTo>
                  <a:cubicBezTo>
                    <a:pt x="90488" y="2255520"/>
                    <a:pt x="90488" y="2283143"/>
                    <a:pt x="90488" y="2312670"/>
                  </a:cubicBezTo>
                  <a:cubicBezTo>
                    <a:pt x="142875" y="2312670"/>
                    <a:pt x="192405" y="2312670"/>
                    <a:pt x="242888" y="2312670"/>
                  </a:cubicBezTo>
                  <a:cubicBezTo>
                    <a:pt x="242888" y="2281238"/>
                    <a:pt x="242888" y="2252663"/>
                    <a:pt x="242888" y="2223135"/>
                  </a:cubicBezTo>
                  <a:cubicBezTo>
                    <a:pt x="190500" y="2223135"/>
                    <a:pt x="141923" y="2223135"/>
                    <a:pt x="90488" y="2223135"/>
                  </a:cubicBezTo>
                  <a:close/>
                  <a:moveTo>
                    <a:pt x="126683" y="2436495"/>
                  </a:moveTo>
                  <a:cubicBezTo>
                    <a:pt x="126683" y="2402205"/>
                    <a:pt x="126683" y="2371725"/>
                    <a:pt x="126683" y="2336483"/>
                  </a:cubicBezTo>
                  <a:cubicBezTo>
                    <a:pt x="111443" y="2341245"/>
                    <a:pt x="90488" y="2343150"/>
                    <a:pt x="90488" y="2346960"/>
                  </a:cubicBezTo>
                  <a:cubicBezTo>
                    <a:pt x="87630" y="2376488"/>
                    <a:pt x="88583" y="2405063"/>
                    <a:pt x="88583" y="2436495"/>
                  </a:cubicBezTo>
                  <a:cubicBezTo>
                    <a:pt x="102870" y="2436495"/>
                    <a:pt x="113348" y="2436495"/>
                    <a:pt x="126683" y="2436495"/>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xmlns="" id="{D1090C86-1FCB-4ED3-AB7A-D4EFEEB75D10}"/>
                </a:ext>
              </a:extLst>
            </p:cNvPr>
            <p:cNvSpPr/>
            <p:nvPr/>
          </p:nvSpPr>
          <p:spPr>
            <a:xfrm>
              <a:off x="7223707" y="3020019"/>
              <a:ext cx="222228" cy="1074859"/>
            </a:xfrm>
            <a:custGeom>
              <a:avLst/>
              <a:gdLst>
                <a:gd name="connsiteX0" fmla="*/ 25717 w 466725"/>
                <a:gd name="connsiteY0" fmla="*/ 0 h 2257425"/>
                <a:gd name="connsiteX1" fmla="*/ 213360 w 466725"/>
                <a:gd name="connsiteY1" fmla="*/ 0 h 2257425"/>
                <a:gd name="connsiteX2" fmla="*/ 213360 w 466725"/>
                <a:gd name="connsiteY2" fmla="*/ 108585 h 2257425"/>
                <a:gd name="connsiteX3" fmla="*/ 213360 w 466725"/>
                <a:gd name="connsiteY3" fmla="*/ 327660 h 2257425"/>
                <a:gd name="connsiteX4" fmla="*/ 255270 w 466725"/>
                <a:gd name="connsiteY4" fmla="*/ 355283 h 2257425"/>
                <a:gd name="connsiteX5" fmla="*/ 255270 w 466725"/>
                <a:gd name="connsiteY5" fmla="*/ 2858 h 2257425"/>
                <a:gd name="connsiteX6" fmla="*/ 447675 w 466725"/>
                <a:gd name="connsiteY6" fmla="*/ 2858 h 2257425"/>
                <a:gd name="connsiteX7" fmla="*/ 449580 w 466725"/>
                <a:gd name="connsiteY7" fmla="*/ 320993 h 2257425"/>
                <a:gd name="connsiteX8" fmla="*/ 467678 w 466725"/>
                <a:gd name="connsiteY8" fmla="*/ 1259205 h 2257425"/>
                <a:gd name="connsiteX9" fmla="*/ 469582 w 466725"/>
                <a:gd name="connsiteY9" fmla="*/ 2202180 h 2257425"/>
                <a:gd name="connsiteX10" fmla="*/ 469582 w 466725"/>
                <a:gd name="connsiteY10" fmla="*/ 2262188 h 2257425"/>
                <a:gd name="connsiteX11" fmla="*/ 0 w 466725"/>
                <a:gd name="connsiteY11" fmla="*/ 2262188 h 2257425"/>
                <a:gd name="connsiteX12" fmla="*/ 0 w 466725"/>
                <a:gd name="connsiteY12" fmla="*/ 2217420 h 2257425"/>
                <a:gd name="connsiteX13" fmla="*/ 0 w 466725"/>
                <a:gd name="connsiteY13" fmla="*/ 408623 h 2257425"/>
                <a:gd name="connsiteX14" fmla="*/ 25717 w 466725"/>
                <a:gd name="connsiteY14" fmla="*/ 0 h 2257425"/>
                <a:gd name="connsiteX15" fmla="*/ 125730 w 466725"/>
                <a:gd name="connsiteY15" fmla="*/ 524828 h 2257425"/>
                <a:gd name="connsiteX16" fmla="*/ 345757 w 466725"/>
                <a:gd name="connsiteY16" fmla="*/ 524828 h 2257425"/>
                <a:gd name="connsiteX17" fmla="*/ 345757 w 466725"/>
                <a:gd name="connsiteY17" fmla="*/ 450533 h 2257425"/>
                <a:gd name="connsiteX18" fmla="*/ 125730 w 466725"/>
                <a:gd name="connsiteY18" fmla="*/ 450533 h 2257425"/>
                <a:gd name="connsiteX19" fmla="*/ 125730 w 466725"/>
                <a:gd name="connsiteY19" fmla="*/ 524828 h 2257425"/>
                <a:gd name="connsiteX20" fmla="*/ 345757 w 466725"/>
                <a:gd name="connsiteY20" fmla="*/ 1488758 h 2257425"/>
                <a:gd name="connsiteX21" fmla="*/ 125730 w 466725"/>
                <a:gd name="connsiteY21" fmla="*/ 1488758 h 2257425"/>
                <a:gd name="connsiteX22" fmla="*/ 125730 w 466725"/>
                <a:gd name="connsiteY22" fmla="*/ 1563053 h 2257425"/>
                <a:gd name="connsiteX23" fmla="*/ 345757 w 466725"/>
                <a:gd name="connsiteY23" fmla="*/ 1563053 h 2257425"/>
                <a:gd name="connsiteX24" fmla="*/ 345757 w 466725"/>
                <a:gd name="connsiteY24" fmla="*/ 1488758 h 2257425"/>
                <a:gd name="connsiteX25" fmla="*/ 220028 w 466725"/>
                <a:gd name="connsiteY25" fmla="*/ 620078 h 2257425"/>
                <a:gd name="connsiteX26" fmla="*/ 438150 w 466725"/>
                <a:gd name="connsiteY26" fmla="*/ 620078 h 2257425"/>
                <a:gd name="connsiteX27" fmla="*/ 438150 w 466725"/>
                <a:gd name="connsiteY27" fmla="*/ 544830 h 2257425"/>
                <a:gd name="connsiteX28" fmla="*/ 220028 w 466725"/>
                <a:gd name="connsiteY28" fmla="*/ 544830 h 2257425"/>
                <a:gd name="connsiteX29" fmla="*/ 220028 w 466725"/>
                <a:gd name="connsiteY29" fmla="*/ 620078 h 2257425"/>
                <a:gd name="connsiteX30" fmla="*/ 220980 w 466725"/>
                <a:gd name="connsiteY30" fmla="*/ 1392555 h 2257425"/>
                <a:gd name="connsiteX31" fmla="*/ 220980 w 466725"/>
                <a:gd name="connsiteY31" fmla="*/ 1468755 h 2257425"/>
                <a:gd name="connsiteX32" fmla="*/ 438150 w 466725"/>
                <a:gd name="connsiteY32" fmla="*/ 1468755 h 2257425"/>
                <a:gd name="connsiteX33" fmla="*/ 438150 w 466725"/>
                <a:gd name="connsiteY33" fmla="*/ 1392555 h 2257425"/>
                <a:gd name="connsiteX34" fmla="*/ 220980 w 466725"/>
                <a:gd name="connsiteY34" fmla="*/ 1392555 h 2257425"/>
                <a:gd name="connsiteX35" fmla="*/ 30480 w 466725"/>
                <a:gd name="connsiteY35" fmla="*/ 1372553 h 2257425"/>
                <a:gd name="connsiteX36" fmla="*/ 250507 w 466725"/>
                <a:gd name="connsiteY36" fmla="*/ 1372553 h 2257425"/>
                <a:gd name="connsiteX37" fmla="*/ 250507 w 466725"/>
                <a:gd name="connsiteY37" fmla="*/ 1299210 h 2257425"/>
                <a:gd name="connsiteX38" fmla="*/ 30480 w 466725"/>
                <a:gd name="connsiteY38" fmla="*/ 1299210 h 2257425"/>
                <a:gd name="connsiteX39" fmla="*/ 30480 w 466725"/>
                <a:gd name="connsiteY39" fmla="*/ 1372553 h 2257425"/>
                <a:gd name="connsiteX40" fmla="*/ 251460 w 466725"/>
                <a:gd name="connsiteY40" fmla="*/ 713423 h 2257425"/>
                <a:gd name="connsiteX41" fmla="*/ 251460 w 466725"/>
                <a:gd name="connsiteY41" fmla="*/ 639128 h 2257425"/>
                <a:gd name="connsiteX42" fmla="*/ 30480 w 466725"/>
                <a:gd name="connsiteY42" fmla="*/ 639128 h 2257425"/>
                <a:gd name="connsiteX43" fmla="*/ 30480 w 466725"/>
                <a:gd name="connsiteY43" fmla="*/ 713423 h 2257425"/>
                <a:gd name="connsiteX44" fmla="*/ 251460 w 466725"/>
                <a:gd name="connsiteY44" fmla="*/ 713423 h 2257425"/>
                <a:gd name="connsiteX45" fmla="*/ 126682 w 466725"/>
                <a:gd name="connsiteY45" fmla="*/ 1205865 h 2257425"/>
                <a:gd name="connsiteX46" fmla="*/ 126682 w 466725"/>
                <a:gd name="connsiteY46" fmla="*/ 1278255 h 2257425"/>
                <a:gd name="connsiteX47" fmla="*/ 345757 w 466725"/>
                <a:gd name="connsiteY47" fmla="*/ 1278255 h 2257425"/>
                <a:gd name="connsiteX48" fmla="*/ 345757 w 466725"/>
                <a:gd name="connsiteY48" fmla="*/ 1205865 h 2257425"/>
                <a:gd name="connsiteX49" fmla="*/ 126682 w 466725"/>
                <a:gd name="connsiteY49" fmla="*/ 1205865 h 2257425"/>
                <a:gd name="connsiteX50" fmla="*/ 346710 w 466725"/>
                <a:gd name="connsiteY50" fmla="*/ 1019175 h 2257425"/>
                <a:gd name="connsiteX51" fmla="*/ 124777 w 466725"/>
                <a:gd name="connsiteY51" fmla="*/ 1019175 h 2257425"/>
                <a:gd name="connsiteX52" fmla="*/ 124777 w 466725"/>
                <a:gd name="connsiteY52" fmla="*/ 1088708 h 2257425"/>
                <a:gd name="connsiteX53" fmla="*/ 346710 w 466725"/>
                <a:gd name="connsiteY53" fmla="*/ 1088708 h 2257425"/>
                <a:gd name="connsiteX54" fmla="*/ 346710 w 466725"/>
                <a:gd name="connsiteY54" fmla="*/ 1019175 h 2257425"/>
                <a:gd name="connsiteX55" fmla="*/ 440055 w 466725"/>
                <a:gd name="connsiteY55" fmla="*/ 1114425 h 2257425"/>
                <a:gd name="connsiteX56" fmla="*/ 220028 w 466725"/>
                <a:gd name="connsiteY56" fmla="*/ 1114425 h 2257425"/>
                <a:gd name="connsiteX57" fmla="*/ 220028 w 466725"/>
                <a:gd name="connsiteY57" fmla="*/ 1183958 h 2257425"/>
                <a:gd name="connsiteX58" fmla="*/ 440055 w 466725"/>
                <a:gd name="connsiteY58" fmla="*/ 1183958 h 2257425"/>
                <a:gd name="connsiteX59" fmla="*/ 440055 w 466725"/>
                <a:gd name="connsiteY59" fmla="*/ 1114425 h 2257425"/>
                <a:gd name="connsiteX60" fmla="*/ 346710 w 466725"/>
                <a:gd name="connsiteY60" fmla="*/ 734378 h 2257425"/>
                <a:gd name="connsiteX61" fmla="*/ 126682 w 466725"/>
                <a:gd name="connsiteY61" fmla="*/ 734378 h 2257425"/>
                <a:gd name="connsiteX62" fmla="*/ 126682 w 466725"/>
                <a:gd name="connsiteY62" fmla="*/ 804863 h 2257425"/>
                <a:gd name="connsiteX63" fmla="*/ 346710 w 466725"/>
                <a:gd name="connsiteY63" fmla="*/ 804863 h 2257425"/>
                <a:gd name="connsiteX64" fmla="*/ 346710 w 466725"/>
                <a:gd name="connsiteY64" fmla="*/ 734378 h 2257425"/>
                <a:gd name="connsiteX65" fmla="*/ 29527 w 466725"/>
                <a:gd name="connsiteY65" fmla="*/ 993458 h 2257425"/>
                <a:gd name="connsiteX66" fmla="*/ 251460 w 466725"/>
                <a:gd name="connsiteY66" fmla="*/ 993458 h 2257425"/>
                <a:gd name="connsiteX67" fmla="*/ 251460 w 466725"/>
                <a:gd name="connsiteY67" fmla="*/ 924878 h 2257425"/>
                <a:gd name="connsiteX68" fmla="*/ 29527 w 466725"/>
                <a:gd name="connsiteY68" fmla="*/ 924878 h 2257425"/>
                <a:gd name="connsiteX69" fmla="*/ 29527 w 466725"/>
                <a:gd name="connsiteY69" fmla="*/ 993458 h 2257425"/>
                <a:gd name="connsiteX70" fmla="*/ 219075 w 466725"/>
                <a:gd name="connsiteY70" fmla="*/ 1750695 h 2257425"/>
                <a:gd name="connsiteX71" fmla="*/ 438150 w 466725"/>
                <a:gd name="connsiteY71" fmla="*/ 1750695 h 2257425"/>
                <a:gd name="connsiteX72" fmla="*/ 438150 w 466725"/>
                <a:gd name="connsiteY72" fmla="*/ 1677353 h 2257425"/>
                <a:gd name="connsiteX73" fmla="*/ 219075 w 466725"/>
                <a:gd name="connsiteY73" fmla="*/ 1677353 h 2257425"/>
                <a:gd name="connsiteX74" fmla="*/ 219075 w 466725"/>
                <a:gd name="connsiteY74" fmla="*/ 1750695 h 2257425"/>
                <a:gd name="connsiteX75" fmla="*/ 186690 w 466725"/>
                <a:gd name="connsiteY75" fmla="*/ 278130 h 2257425"/>
                <a:gd name="connsiteX76" fmla="*/ 51435 w 466725"/>
                <a:gd name="connsiteY76" fmla="*/ 278130 h 2257425"/>
                <a:gd name="connsiteX77" fmla="*/ 51435 w 466725"/>
                <a:gd name="connsiteY77" fmla="*/ 353378 h 2257425"/>
                <a:gd name="connsiteX78" fmla="*/ 186690 w 466725"/>
                <a:gd name="connsiteY78" fmla="*/ 353378 h 2257425"/>
                <a:gd name="connsiteX79" fmla="*/ 186690 w 466725"/>
                <a:gd name="connsiteY79" fmla="*/ 278130 h 2257425"/>
                <a:gd name="connsiteX80" fmla="*/ 421957 w 466725"/>
                <a:gd name="connsiteY80" fmla="*/ 277178 h 2257425"/>
                <a:gd name="connsiteX81" fmla="*/ 286703 w 466725"/>
                <a:gd name="connsiteY81" fmla="*/ 277178 h 2257425"/>
                <a:gd name="connsiteX82" fmla="*/ 286703 w 466725"/>
                <a:gd name="connsiteY82" fmla="*/ 353378 h 2257425"/>
                <a:gd name="connsiteX83" fmla="*/ 421957 w 466725"/>
                <a:gd name="connsiteY83" fmla="*/ 353378 h 2257425"/>
                <a:gd name="connsiteX84" fmla="*/ 421957 w 466725"/>
                <a:gd name="connsiteY84" fmla="*/ 277178 h 2257425"/>
                <a:gd name="connsiteX85" fmla="*/ 49530 w 466725"/>
                <a:gd name="connsiteY85" fmla="*/ 251460 h 2257425"/>
                <a:gd name="connsiteX86" fmla="*/ 184785 w 466725"/>
                <a:gd name="connsiteY86" fmla="*/ 251460 h 2257425"/>
                <a:gd name="connsiteX87" fmla="*/ 184785 w 466725"/>
                <a:gd name="connsiteY87" fmla="*/ 180975 h 2257425"/>
                <a:gd name="connsiteX88" fmla="*/ 49530 w 466725"/>
                <a:gd name="connsiteY88" fmla="*/ 180975 h 2257425"/>
                <a:gd name="connsiteX89" fmla="*/ 49530 w 466725"/>
                <a:gd name="connsiteY89" fmla="*/ 251460 h 2257425"/>
                <a:gd name="connsiteX90" fmla="*/ 285750 w 466725"/>
                <a:gd name="connsiteY90" fmla="*/ 252413 h 2257425"/>
                <a:gd name="connsiteX91" fmla="*/ 420053 w 466725"/>
                <a:gd name="connsiteY91" fmla="*/ 252413 h 2257425"/>
                <a:gd name="connsiteX92" fmla="*/ 420053 w 466725"/>
                <a:gd name="connsiteY92" fmla="*/ 180023 h 2257425"/>
                <a:gd name="connsiteX93" fmla="*/ 285750 w 466725"/>
                <a:gd name="connsiteY93" fmla="*/ 180023 h 2257425"/>
                <a:gd name="connsiteX94" fmla="*/ 285750 w 466725"/>
                <a:gd name="connsiteY94" fmla="*/ 252413 h 2257425"/>
                <a:gd name="connsiteX95" fmla="*/ 185738 w 466725"/>
                <a:gd name="connsiteY95" fmla="*/ 86678 h 2257425"/>
                <a:gd name="connsiteX96" fmla="*/ 51435 w 466725"/>
                <a:gd name="connsiteY96" fmla="*/ 86678 h 2257425"/>
                <a:gd name="connsiteX97" fmla="*/ 51435 w 466725"/>
                <a:gd name="connsiteY97" fmla="*/ 153353 h 2257425"/>
                <a:gd name="connsiteX98" fmla="*/ 185738 w 466725"/>
                <a:gd name="connsiteY98" fmla="*/ 153353 h 2257425"/>
                <a:gd name="connsiteX99" fmla="*/ 185738 w 466725"/>
                <a:gd name="connsiteY99" fmla="*/ 86678 h 2257425"/>
                <a:gd name="connsiteX100" fmla="*/ 287655 w 466725"/>
                <a:gd name="connsiteY100" fmla="*/ 84773 h 2257425"/>
                <a:gd name="connsiteX101" fmla="*/ 287655 w 466725"/>
                <a:gd name="connsiteY101" fmla="*/ 154305 h 2257425"/>
                <a:gd name="connsiteX102" fmla="*/ 420053 w 466725"/>
                <a:gd name="connsiteY102" fmla="*/ 154305 h 2257425"/>
                <a:gd name="connsiteX103" fmla="*/ 420053 w 466725"/>
                <a:gd name="connsiteY103" fmla="*/ 84773 h 2257425"/>
                <a:gd name="connsiteX104" fmla="*/ 287655 w 466725"/>
                <a:gd name="connsiteY104" fmla="*/ 84773 h 2257425"/>
                <a:gd name="connsiteX105" fmla="*/ 97155 w 466725"/>
                <a:gd name="connsiteY105" fmla="*/ 1563053 h 2257425"/>
                <a:gd name="connsiteX106" fmla="*/ 97155 w 466725"/>
                <a:gd name="connsiteY106" fmla="*/ 1488758 h 2257425"/>
                <a:gd name="connsiteX107" fmla="*/ 31432 w 466725"/>
                <a:gd name="connsiteY107" fmla="*/ 1488758 h 2257425"/>
                <a:gd name="connsiteX108" fmla="*/ 31432 w 466725"/>
                <a:gd name="connsiteY108" fmla="*/ 1563053 h 2257425"/>
                <a:gd name="connsiteX109" fmla="*/ 97155 w 466725"/>
                <a:gd name="connsiteY109" fmla="*/ 1563053 h 2257425"/>
                <a:gd name="connsiteX110" fmla="*/ 31432 w 466725"/>
                <a:gd name="connsiteY110" fmla="*/ 1656398 h 2257425"/>
                <a:gd name="connsiteX111" fmla="*/ 99060 w 466725"/>
                <a:gd name="connsiteY111" fmla="*/ 1656398 h 2257425"/>
                <a:gd name="connsiteX112" fmla="*/ 99060 w 466725"/>
                <a:gd name="connsiteY112" fmla="*/ 1582103 h 2257425"/>
                <a:gd name="connsiteX113" fmla="*/ 31432 w 466725"/>
                <a:gd name="connsiteY113" fmla="*/ 1582103 h 2257425"/>
                <a:gd name="connsiteX114" fmla="*/ 31432 w 466725"/>
                <a:gd name="connsiteY114" fmla="*/ 1656398 h 2257425"/>
                <a:gd name="connsiteX115" fmla="*/ 31432 w 466725"/>
                <a:gd name="connsiteY115" fmla="*/ 1392555 h 2257425"/>
                <a:gd name="connsiteX116" fmla="*/ 31432 w 466725"/>
                <a:gd name="connsiteY116" fmla="*/ 1467803 h 2257425"/>
                <a:gd name="connsiteX117" fmla="*/ 97155 w 466725"/>
                <a:gd name="connsiteY117" fmla="*/ 1467803 h 2257425"/>
                <a:gd name="connsiteX118" fmla="*/ 97155 w 466725"/>
                <a:gd name="connsiteY118" fmla="*/ 1392555 h 2257425"/>
                <a:gd name="connsiteX119" fmla="*/ 31432 w 466725"/>
                <a:gd name="connsiteY119" fmla="*/ 1392555 h 2257425"/>
                <a:gd name="connsiteX120" fmla="*/ 33338 w 466725"/>
                <a:gd name="connsiteY120" fmla="*/ 449580 h 2257425"/>
                <a:gd name="connsiteX121" fmla="*/ 33338 w 466725"/>
                <a:gd name="connsiteY121" fmla="*/ 523875 h 2257425"/>
                <a:gd name="connsiteX122" fmla="*/ 99060 w 466725"/>
                <a:gd name="connsiteY122" fmla="*/ 523875 h 2257425"/>
                <a:gd name="connsiteX123" fmla="*/ 99060 w 466725"/>
                <a:gd name="connsiteY123" fmla="*/ 449580 h 2257425"/>
                <a:gd name="connsiteX124" fmla="*/ 33338 w 466725"/>
                <a:gd name="connsiteY124" fmla="*/ 449580 h 2257425"/>
                <a:gd name="connsiteX125" fmla="*/ 192405 w 466725"/>
                <a:gd name="connsiteY125" fmla="*/ 1656398 h 2257425"/>
                <a:gd name="connsiteX126" fmla="*/ 192405 w 466725"/>
                <a:gd name="connsiteY126" fmla="*/ 1582103 h 2257425"/>
                <a:gd name="connsiteX127" fmla="*/ 124777 w 466725"/>
                <a:gd name="connsiteY127" fmla="*/ 1582103 h 2257425"/>
                <a:gd name="connsiteX128" fmla="*/ 124777 w 466725"/>
                <a:gd name="connsiteY128" fmla="*/ 1656398 h 2257425"/>
                <a:gd name="connsiteX129" fmla="*/ 192405 w 466725"/>
                <a:gd name="connsiteY129" fmla="*/ 1656398 h 2257425"/>
                <a:gd name="connsiteX130" fmla="*/ 124777 w 466725"/>
                <a:gd name="connsiteY130" fmla="*/ 618173 h 2257425"/>
                <a:gd name="connsiteX131" fmla="*/ 192405 w 466725"/>
                <a:gd name="connsiteY131" fmla="*/ 618173 h 2257425"/>
                <a:gd name="connsiteX132" fmla="*/ 192405 w 466725"/>
                <a:gd name="connsiteY132" fmla="*/ 544830 h 2257425"/>
                <a:gd name="connsiteX133" fmla="*/ 124777 w 466725"/>
                <a:gd name="connsiteY133" fmla="*/ 544830 h 2257425"/>
                <a:gd name="connsiteX134" fmla="*/ 124777 w 466725"/>
                <a:gd name="connsiteY134" fmla="*/ 618173 h 2257425"/>
                <a:gd name="connsiteX135" fmla="*/ 373380 w 466725"/>
                <a:gd name="connsiteY135" fmla="*/ 1485900 h 2257425"/>
                <a:gd name="connsiteX136" fmla="*/ 373380 w 466725"/>
                <a:gd name="connsiteY136" fmla="*/ 1562100 h 2257425"/>
                <a:gd name="connsiteX137" fmla="*/ 437197 w 466725"/>
                <a:gd name="connsiteY137" fmla="*/ 1562100 h 2257425"/>
                <a:gd name="connsiteX138" fmla="*/ 437197 w 466725"/>
                <a:gd name="connsiteY138" fmla="*/ 1485900 h 2257425"/>
                <a:gd name="connsiteX139" fmla="*/ 373380 w 466725"/>
                <a:gd name="connsiteY139" fmla="*/ 1485900 h 2257425"/>
                <a:gd name="connsiteX140" fmla="*/ 30480 w 466725"/>
                <a:gd name="connsiteY140" fmla="*/ 1751648 h 2257425"/>
                <a:gd name="connsiteX141" fmla="*/ 98107 w 466725"/>
                <a:gd name="connsiteY141" fmla="*/ 1751648 h 2257425"/>
                <a:gd name="connsiteX142" fmla="*/ 98107 w 466725"/>
                <a:gd name="connsiteY142" fmla="*/ 1678305 h 2257425"/>
                <a:gd name="connsiteX143" fmla="*/ 30480 w 466725"/>
                <a:gd name="connsiteY143" fmla="*/ 1678305 h 2257425"/>
                <a:gd name="connsiteX144" fmla="*/ 30480 w 466725"/>
                <a:gd name="connsiteY144" fmla="*/ 1751648 h 2257425"/>
                <a:gd name="connsiteX145" fmla="*/ 373380 w 466725"/>
                <a:gd name="connsiteY145" fmla="*/ 448628 h 2257425"/>
                <a:gd name="connsiteX146" fmla="*/ 373380 w 466725"/>
                <a:gd name="connsiteY146" fmla="*/ 524828 h 2257425"/>
                <a:gd name="connsiteX147" fmla="*/ 438150 w 466725"/>
                <a:gd name="connsiteY147" fmla="*/ 524828 h 2257425"/>
                <a:gd name="connsiteX148" fmla="*/ 438150 w 466725"/>
                <a:gd name="connsiteY148" fmla="*/ 448628 h 2257425"/>
                <a:gd name="connsiteX149" fmla="*/ 373380 w 466725"/>
                <a:gd name="connsiteY149" fmla="*/ 448628 h 2257425"/>
                <a:gd name="connsiteX150" fmla="*/ 125730 w 466725"/>
                <a:gd name="connsiteY150" fmla="*/ 1842135 h 2257425"/>
                <a:gd name="connsiteX151" fmla="*/ 345757 w 466725"/>
                <a:gd name="connsiteY151" fmla="*/ 1842135 h 2257425"/>
                <a:gd name="connsiteX152" fmla="*/ 345757 w 466725"/>
                <a:gd name="connsiteY152" fmla="*/ 1772603 h 2257425"/>
                <a:gd name="connsiteX153" fmla="*/ 125730 w 466725"/>
                <a:gd name="connsiteY153" fmla="*/ 1772603 h 2257425"/>
                <a:gd name="connsiteX154" fmla="*/ 125730 w 466725"/>
                <a:gd name="connsiteY154" fmla="*/ 1842135 h 2257425"/>
                <a:gd name="connsiteX155" fmla="*/ 371475 w 466725"/>
                <a:gd name="connsiteY155" fmla="*/ 711518 h 2257425"/>
                <a:gd name="connsiteX156" fmla="*/ 439103 w 466725"/>
                <a:gd name="connsiteY156" fmla="*/ 711518 h 2257425"/>
                <a:gd name="connsiteX157" fmla="*/ 439103 w 466725"/>
                <a:gd name="connsiteY157" fmla="*/ 639128 h 2257425"/>
                <a:gd name="connsiteX158" fmla="*/ 371475 w 466725"/>
                <a:gd name="connsiteY158" fmla="*/ 639128 h 2257425"/>
                <a:gd name="connsiteX159" fmla="*/ 371475 w 466725"/>
                <a:gd name="connsiteY159" fmla="*/ 711518 h 2257425"/>
                <a:gd name="connsiteX160" fmla="*/ 123825 w 466725"/>
                <a:gd name="connsiteY160" fmla="*/ 1749743 h 2257425"/>
                <a:gd name="connsiteX161" fmla="*/ 191453 w 466725"/>
                <a:gd name="connsiteY161" fmla="*/ 1749743 h 2257425"/>
                <a:gd name="connsiteX162" fmla="*/ 191453 w 466725"/>
                <a:gd name="connsiteY162" fmla="*/ 1677353 h 2257425"/>
                <a:gd name="connsiteX163" fmla="*/ 123825 w 466725"/>
                <a:gd name="connsiteY163" fmla="*/ 1677353 h 2257425"/>
                <a:gd name="connsiteX164" fmla="*/ 123825 w 466725"/>
                <a:gd name="connsiteY164" fmla="*/ 1749743 h 2257425"/>
                <a:gd name="connsiteX165" fmla="*/ 277178 w 466725"/>
                <a:gd name="connsiteY165" fmla="*/ 1372553 h 2257425"/>
                <a:gd name="connsiteX166" fmla="*/ 345757 w 466725"/>
                <a:gd name="connsiteY166" fmla="*/ 1372553 h 2257425"/>
                <a:gd name="connsiteX167" fmla="*/ 345757 w 466725"/>
                <a:gd name="connsiteY167" fmla="*/ 1300163 h 2257425"/>
                <a:gd name="connsiteX168" fmla="*/ 277178 w 466725"/>
                <a:gd name="connsiteY168" fmla="*/ 1300163 h 2257425"/>
                <a:gd name="connsiteX169" fmla="*/ 277178 w 466725"/>
                <a:gd name="connsiteY169" fmla="*/ 1372553 h 2257425"/>
                <a:gd name="connsiteX170" fmla="*/ 344805 w 466725"/>
                <a:gd name="connsiteY170" fmla="*/ 900113 h 2257425"/>
                <a:gd name="connsiteX171" fmla="*/ 344805 w 466725"/>
                <a:gd name="connsiteY171" fmla="*/ 828675 h 2257425"/>
                <a:gd name="connsiteX172" fmla="*/ 278130 w 466725"/>
                <a:gd name="connsiteY172" fmla="*/ 828675 h 2257425"/>
                <a:gd name="connsiteX173" fmla="*/ 278130 w 466725"/>
                <a:gd name="connsiteY173" fmla="*/ 900113 h 2257425"/>
                <a:gd name="connsiteX174" fmla="*/ 344805 w 466725"/>
                <a:gd name="connsiteY174" fmla="*/ 900113 h 2257425"/>
                <a:gd name="connsiteX175" fmla="*/ 99060 w 466725"/>
                <a:gd name="connsiteY175" fmla="*/ 1279208 h 2257425"/>
                <a:gd name="connsiteX176" fmla="*/ 99060 w 466725"/>
                <a:gd name="connsiteY176" fmla="*/ 1206818 h 2257425"/>
                <a:gd name="connsiteX177" fmla="*/ 31432 w 466725"/>
                <a:gd name="connsiteY177" fmla="*/ 1206818 h 2257425"/>
                <a:gd name="connsiteX178" fmla="*/ 31432 w 466725"/>
                <a:gd name="connsiteY178" fmla="*/ 1279208 h 2257425"/>
                <a:gd name="connsiteX179" fmla="*/ 99060 w 466725"/>
                <a:gd name="connsiteY179" fmla="*/ 1279208 h 2257425"/>
                <a:gd name="connsiteX180" fmla="*/ 100013 w 466725"/>
                <a:gd name="connsiteY180" fmla="*/ 1019175 h 2257425"/>
                <a:gd name="connsiteX181" fmla="*/ 31432 w 466725"/>
                <a:gd name="connsiteY181" fmla="*/ 1019175 h 2257425"/>
                <a:gd name="connsiteX182" fmla="*/ 31432 w 466725"/>
                <a:gd name="connsiteY182" fmla="*/ 1089660 h 2257425"/>
                <a:gd name="connsiteX183" fmla="*/ 100013 w 466725"/>
                <a:gd name="connsiteY183" fmla="*/ 1089660 h 2257425"/>
                <a:gd name="connsiteX184" fmla="*/ 100013 w 466725"/>
                <a:gd name="connsiteY184" fmla="*/ 1019175 h 2257425"/>
                <a:gd name="connsiteX185" fmla="*/ 440055 w 466725"/>
                <a:gd name="connsiteY185" fmla="*/ 1208723 h 2257425"/>
                <a:gd name="connsiteX186" fmla="*/ 374332 w 466725"/>
                <a:gd name="connsiteY186" fmla="*/ 1208723 h 2257425"/>
                <a:gd name="connsiteX187" fmla="*/ 374332 w 466725"/>
                <a:gd name="connsiteY187" fmla="*/ 1279208 h 2257425"/>
                <a:gd name="connsiteX188" fmla="*/ 440055 w 466725"/>
                <a:gd name="connsiteY188" fmla="*/ 1279208 h 2257425"/>
                <a:gd name="connsiteX189" fmla="*/ 440055 w 466725"/>
                <a:gd name="connsiteY189" fmla="*/ 1208723 h 2257425"/>
                <a:gd name="connsiteX190" fmla="*/ 371475 w 466725"/>
                <a:gd name="connsiteY190" fmla="*/ 900113 h 2257425"/>
                <a:gd name="connsiteX191" fmla="*/ 439103 w 466725"/>
                <a:gd name="connsiteY191" fmla="*/ 900113 h 2257425"/>
                <a:gd name="connsiteX192" fmla="*/ 439103 w 466725"/>
                <a:gd name="connsiteY192" fmla="*/ 829628 h 2257425"/>
                <a:gd name="connsiteX193" fmla="*/ 371475 w 466725"/>
                <a:gd name="connsiteY193" fmla="*/ 829628 h 2257425"/>
                <a:gd name="connsiteX194" fmla="*/ 371475 w 466725"/>
                <a:gd name="connsiteY194" fmla="*/ 900113 h 2257425"/>
                <a:gd name="connsiteX195" fmla="*/ 440055 w 466725"/>
                <a:gd name="connsiteY195" fmla="*/ 734378 h 2257425"/>
                <a:gd name="connsiteX196" fmla="*/ 373380 w 466725"/>
                <a:gd name="connsiteY196" fmla="*/ 734378 h 2257425"/>
                <a:gd name="connsiteX197" fmla="*/ 373380 w 466725"/>
                <a:gd name="connsiteY197" fmla="*/ 804863 h 2257425"/>
                <a:gd name="connsiteX198" fmla="*/ 440055 w 466725"/>
                <a:gd name="connsiteY198" fmla="*/ 804863 h 2257425"/>
                <a:gd name="connsiteX199" fmla="*/ 440055 w 466725"/>
                <a:gd name="connsiteY199" fmla="*/ 734378 h 2257425"/>
                <a:gd name="connsiteX200" fmla="*/ 99060 w 466725"/>
                <a:gd name="connsiteY200" fmla="*/ 805815 h 2257425"/>
                <a:gd name="connsiteX201" fmla="*/ 99060 w 466725"/>
                <a:gd name="connsiteY201" fmla="*/ 733425 h 2257425"/>
                <a:gd name="connsiteX202" fmla="*/ 31432 w 466725"/>
                <a:gd name="connsiteY202" fmla="*/ 733425 h 2257425"/>
                <a:gd name="connsiteX203" fmla="*/ 31432 w 466725"/>
                <a:gd name="connsiteY203" fmla="*/ 805815 h 2257425"/>
                <a:gd name="connsiteX204" fmla="*/ 99060 w 466725"/>
                <a:gd name="connsiteY204" fmla="*/ 805815 h 2257425"/>
                <a:gd name="connsiteX205" fmla="*/ 439103 w 466725"/>
                <a:gd name="connsiteY205" fmla="*/ 994410 h 2257425"/>
                <a:gd name="connsiteX206" fmla="*/ 439103 w 466725"/>
                <a:gd name="connsiteY206" fmla="*/ 924878 h 2257425"/>
                <a:gd name="connsiteX207" fmla="*/ 372428 w 466725"/>
                <a:gd name="connsiteY207" fmla="*/ 924878 h 2257425"/>
                <a:gd name="connsiteX208" fmla="*/ 372428 w 466725"/>
                <a:gd name="connsiteY208" fmla="*/ 994410 h 2257425"/>
                <a:gd name="connsiteX209" fmla="*/ 439103 w 466725"/>
                <a:gd name="connsiteY209" fmla="*/ 994410 h 2257425"/>
                <a:gd name="connsiteX210" fmla="*/ 193357 w 466725"/>
                <a:gd name="connsiteY210" fmla="*/ 1184910 h 2257425"/>
                <a:gd name="connsiteX211" fmla="*/ 193357 w 466725"/>
                <a:gd name="connsiteY211" fmla="*/ 1115378 h 2257425"/>
                <a:gd name="connsiteX212" fmla="*/ 124777 w 466725"/>
                <a:gd name="connsiteY212" fmla="*/ 1115378 h 2257425"/>
                <a:gd name="connsiteX213" fmla="*/ 124777 w 466725"/>
                <a:gd name="connsiteY213" fmla="*/ 1184910 h 2257425"/>
                <a:gd name="connsiteX214" fmla="*/ 193357 w 466725"/>
                <a:gd name="connsiteY214" fmla="*/ 1184910 h 2257425"/>
                <a:gd name="connsiteX215" fmla="*/ 346710 w 466725"/>
                <a:gd name="connsiteY215" fmla="*/ 923925 h 2257425"/>
                <a:gd name="connsiteX216" fmla="*/ 278130 w 466725"/>
                <a:gd name="connsiteY216" fmla="*/ 923925 h 2257425"/>
                <a:gd name="connsiteX217" fmla="*/ 278130 w 466725"/>
                <a:gd name="connsiteY217" fmla="*/ 993458 h 2257425"/>
                <a:gd name="connsiteX218" fmla="*/ 346710 w 466725"/>
                <a:gd name="connsiteY218" fmla="*/ 993458 h 2257425"/>
                <a:gd name="connsiteX219" fmla="*/ 346710 w 466725"/>
                <a:gd name="connsiteY219" fmla="*/ 923925 h 2257425"/>
                <a:gd name="connsiteX220" fmla="*/ 31432 w 466725"/>
                <a:gd name="connsiteY220" fmla="*/ 1936433 h 2257425"/>
                <a:gd name="connsiteX221" fmla="*/ 251460 w 466725"/>
                <a:gd name="connsiteY221" fmla="*/ 1936433 h 2257425"/>
                <a:gd name="connsiteX222" fmla="*/ 251460 w 466725"/>
                <a:gd name="connsiteY222" fmla="*/ 1867853 h 2257425"/>
                <a:gd name="connsiteX223" fmla="*/ 31432 w 466725"/>
                <a:gd name="connsiteY223" fmla="*/ 1867853 h 2257425"/>
                <a:gd name="connsiteX224" fmla="*/ 31432 w 466725"/>
                <a:gd name="connsiteY224" fmla="*/ 1936433 h 2257425"/>
                <a:gd name="connsiteX225" fmla="*/ 343853 w 466725"/>
                <a:gd name="connsiteY225" fmla="*/ 1937385 h 2257425"/>
                <a:gd name="connsiteX226" fmla="*/ 343853 w 466725"/>
                <a:gd name="connsiteY226" fmla="*/ 1867853 h 2257425"/>
                <a:gd name="connsiteX227" fmla="*/ 279082 w 466725"/>
                <a:gd name="connsiteY227" fmla="*/ 1867853 h 2257425"/>
                <a:gd name="connsiteX228" fmla="*/ 279082 w 466725"/>
                <a:gd name="connsiteY228" fmla="*/ 1937385 h 2257425"/>
                <a:gd name="connsiteX229" fmla="*/ 343853 w 466725"/>
                <a:gd name="connsiteY229" fmla="*/ 1937385 h 2257425"/>
                <a:gd name="connsiteX230" fmla="*/ 372428 w 466725"/>
                <a:gd name="connsiteY230" fmla="*/ 1843088 h 2257425"/>
                <a:gd name="connsiteX231" fmla="*/ 437197 w 466725"/>
                <a:gd name="connsiteY231" fmla="*/ 1843088 h 2257425"/>
                <a:gd name="connsiteX232" fmla="*/ 437197 w 466725"/>
                <a:gd name="connsiteY232" fmla="*/ 1772603 h 2257425"/>
                <a:gd name="connsiteX233" fmla="*/ 372428 w 466725"/>
                <a:gd name="connsiteY233" fmla="*/ 1772603 h 2257425"/>
                <a:gd name="connsiteX234" fmla="*/ 372428 w 466725"/>
                <a:gd name="connsiteY234" fmla="*/ 1843088 h 225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Lst>
              <a:rect l="l" t="t" r="r" b="b"/>
              <a:pathLst>
                <a:path w="466725" h="2257425">
                  <a:moveTo>
                    <a:pt x="25717" y="0"/>
                  </a:moveTo>
                  <a:cubicBezTo>
                    <a:pt x="88582" y="0"/>
                    <a:pt x="146685" y="0"/>
                    <a:pt x="213360" y="0"/>
                  </a:cubicBezTo>
                  <a:cubicBezTo>
                    <a:pt x="213360" y="37148"/>
                    <a:pt x="213360" y="72390"/>
                    <a:pt x="213360" y="108585"/>
                  </a:cubicBezTo>
                  <a:cubicBezTo>
                    <a:pt x="213360" y="181928"/>
                    <a:pt x="214313" y="254318"/>
                    <a:pt x="213360" y="327660"/>
                  </a:cubicBezTo>
                  <a:cubicBezTo>
                    <a:pt x="212407" y="357188"/>
                    <a:pt x="224790" y="364808"/>
                    <a:pt x="255270" y="355283"/>
                  </a:cubicBezTo>
                  <a:cubicBezTo>
                    <a:pt x="255270" y="240030"/>
                    <a:pt x="255270" y="122873"/>
                    <a:pt x="255270" y="2858"/>
                  </a:cubicBezTo>
                  <a:cubicBezTo>
                    <a:pt x="320040" y="2858"/>
                    <a:pt x="381000" y="2858"/>
                    <a:pt x="447675" y="2858"/>
                  </a:cubicBezTo>
                  <a:cubicBezTo>
                    <a:pt x="447675" y="109538"/>
                    <a:pt x="435292" y="217170"/>
                    <a:pt x="449580" y="320993"/>
                  </a:cubicBezTo>
                  <a:cubicBezTo>
                    <a:pt x="493395" y="633413"/>
                    <a:pt x="461010" y="946785"/>
                    <a:pt x="467678" y="1259205"/>
                  </a:cubicBezTo>
                  <a:cubicBezTo>
                    <a:pt x="474345" y="1573530"/>
                    <a:pt x="469582" y="1887855"/>
                    <a:pt x="469582" y="2202180"/>
                  </a:cubicBezTo>
                  <a:cubicBezTo>
                    <a:pt x="469582" y="2221230"/>
                    <a:pt x="469582" y="2240280"/>
                    <a:pt x="469582" y="2262188"/>
                  </a:cubicBezTo>
                  <a:cubicBezTo>
                    <a:pt x="313372" y="2262188"/>
                    <a:pt x="160020" y="2262188"/>
                    <a:pt x="0" y="2262188"/>
                  </a:cubicBezTo>
                  <a:cubicBezTo>
                    <a:pt x="0" y="2246948"/>
                    <a:pt x="0" y="2231708"/>
                    <a:pt x="0" y="2217420"/>
                  </a:cubicBezTo>
                  <a:cubicBezTo>
                    <a:pt x="0" y="1614488"/>
                    <a:pt x="0" y="1011555"/>
                    <a:pt x="0" y="408623"/>
                  </a:cubicBezTo>
                  <a:cubicBezTo>
                    <a:pt x="43815" y="274320"/>
                    <a:pt x="12382" y="138113"/>
                    <a:pt x="25717" y="0"/>
                  </a:cubicBezTo>
                  <a:close/>
                  <a:moveTo>
                    <a:pt x="125730" y="524828"/>
                  </a:moveTo>
                  <a:cubicBezTo>
                    <a:pt x="201930" y="524828"/>
                    <a:pt x="274320" y="524828"/>
                    <a:pt x="345757" y="524828"/>
                  </a:cubicBezTo>
                  <a:cubicBezTo>
                    <a:pt x="345757" y="498158"/>
                    <a:pt x="345757" y="475298"/>
                    <a:pt x="345757" y="450533"/>
                  </a:cubicBezTo>
                  <a:cubicBezTo>
                    <a:pt x="271463" y="450533"/>
                    <a:pt x="199072" y="450533"/>
                    <a:pt x="125730" y="450533"/>
                  </a:cubicBezTo>
                  <a:cubicBezTo>
                    <a:pt x="125730" y="475298"/>
                    <a:pt x="125730" y="498158"/>
                    <a:pt x="125730" y="524828"/>
                  </a:cubicBezTo>
                  <a:close/>
                  <a:moveTo>
                    <a:pt x="345757" y="1488758"/>
                  </a:moveTo>
                  <a:cubicBezTo>
                    <a:pt x="268605" y="1488758"/>
                    <a:pt x="196215" y="1488758"/>
                    <a:pt x="125730" y="1488758"/>
                  </a:cubicBezTo>
                  <a:cubicBezTo>
                    <a:pt x="125730" y="1515428"/>
                    <a:pt x="125730" y="1538288"/>
                    <a:pt x="125730" y="1563053"/>
                  </a:cubicBezTo>
                  <a:cubicBezTo>
                    <a:pt x="200978" y="1563053"/>
                    <a:pt x="272415" y="1563053"/>
                    <a:pt x="345757" y="1563053"/>
                  </a:cubicBezTo>
                  <a:cubicBezTo>
                    <a:pt x="345757" y="1536383"/>
                    <a:pt x="345757" y="1513523"/>
                    <a:pt x="345757" y="1488758"/>
                  </a:cubicBezTo>
                  <a:close/>
                  <a:moveTo>
                    <a:pt x="220028" y="620078"/>
                  </a:moveTo>
                  <a:cubicBezTo>
                    <a:pt x="295275" y="620078"/>
                    <a:pt x="365760" y="620078"/>
                    <a:pt x="438150" y="620078"/>
                  </a:cubicBezTo>
                  <a:cubicBezTo>
                    <a:pt x="438150" y="593408"/>
                    <a:pt x="438150" y="569595"/>
                    <a:pt x="438150" y="544830"/>
                  </a:cubicBezTo>
                  <a:cubicBezTo>
                    <a:pt x="363855" y="544830"/>
                    <a:pt x="293370" y="544830"/>
                    <a:pt x="220028" y="544830"/>
                  </a:cubicBezTo>
                  <a:cubicBezTo>
                    <a:pt x="220028" y="569595"/>
                    <a:pt x="220028" y="592455"/>
                    <a:pt x="220028" y="620078"/>
                  </a:cubicBezTo>
                  <a:close/>
                  <a:moveTo>
                    <a:pt x="220980" y="1392555"/>
                  </a:moveTo>
                  <a:cubicBezTo>
                    <a:pt x="220980" y="1421130"/>
                    <a:pt x="220980" y="1443990"/>
                    <a:pt x="220980" y="1468755"/>
                  </a:cubicBezTo>
                  <a:cubicBezTo>
                    <a:pt x="294322" y="1468755"/>
                    <a:pt x="365760" y="1468755"/>
                    <a:pt x="438150" y="1468755"/>
                  </a:cubicBezTo>
                  <a:cubicBezTo>
                    <a:pt x="438150" y="1442085"/>
                    <a:pt x="438150" y="1418273"/>
                    <a:pt x="438150" y="1392555"/>
                  </a:cubicBezTo>
                  <a:cubicBezTo>
                    <a:pt x="363855" y="1392555"/>
                    <a:pt x="293370" y="1392555"/>
                    <a:pt x="220980" y="1392555"/>
                  </a:cubicBezTo>
                  <a:close/>
                  <a:moveTo>
                    <a:pt x="30480" y="1372553"/>
                  </a:moveTo>
                  <a:cubicBezTo>
                    <a:pt x="105727" y="1372553"/>
                    <a:pt x="178117" y="1372553"/>
                    <a:pt x="250507" y="1372553"/>
                  </a:cubicBezTo>
                  <a:cubicBezTo>
                    <a:pt x="250507" y="1345883"/>
                    <a:pt x="250507" y="1323023"/>
                    <a:pt x="250507" y="1299210"/>
                  </a:cubicBezTo>
                  <a:cubicBezTo>
                    <a:pt x="175260" y="1299210"/>
                    <a:pt x="103822" y="1299210"/>
                    <a:pt x="30480" y="1299210"/>
                  </a:cubicBezTo>
                  <a:cubicBezTo>
                    <a:pt x="30480" y="1325880"/>
                    <a:pt x="30480" y="1348740"/>
                    <a:pt x="30480" y="1372553"/>
                  </a:cubicBezTo>
                  <a:close/>
                  <a:moveTo>
                    <a:pt x="251460" y="713423"/>
                  </a:moveTo>
                  <a:cubicBezTo>
                    <a:pt x="251460" y="685800"/>
                    <a:pt x="251460" y="663893"/>
                    <a:pt x="251460" y="639128"/>
                  </a:cubicBezTo>
                  <a:cubicBezTo>
                    <a:pt x="177165" y="639128"/>
                    <a:pt x="104775" y="639128"/>
                    <a:pt x="30480" y="639128"/>
                  </a:cubicBezTo>
                  <a:cubicBezTo>
                    <a:pt x="30480" y="663893"/>
                    <a:pt x="30480" y="686753"/>
                    <a:pt x="30480" y="713423"/>
                  </a:cubicBezTo>
                  <a:cubicBezTo>
                    <a:pt x="104775" y="713423"/>
                    <a:pt x="177165" y="713423"/>
                    <a:pt x="251460" y="713423"/>
                  </a:cubicBezTo>
                  <a:close/>
                  <a:moveTo>
                    <a:pt x="126682" y="1205865"/>
                  </a:moveTo>
                  <a:cubicBezTo>
                    <a:pt x="126682" y="1233488"/>
                    <a:pt x="126682" y="1256348"/>
                    <a:pt x="126682" y="1278255"/>
                  </a:cubicBezTo>
                  <a:cubicBezTo>
                    <a:pt x="201930" y="1278255"/>
                    <a:pt x="273367" y="1278255"/>
                    <a:pt x="345757" y="1278255"/>
                  </a:cubicBezTo>
                  <a:cubicBezTo>
                    <a:pt x="345757" y="1252538"/>
                    <a:pt x="345757" y="1229678"/>
                    <a:pt x="345757" y="1205865"/>
                  </a:cubicBezTo>
                  <a:cubicBezTo>
                    <a:pt x="270510" y="1205865"/>
                    <a:pt x="200025" y="1205865"/>
                    <a:pt x="126682" y="1205865"/>
                  </a:cubicBezTo>
                  <a:close/>
                  <a:moveTo>
                    <a:pt x="346710" y="1019175"/>
                  </a:moveTo>
                  <a:cubicBezTo>
                    <a:pt x="271463" y="1019175"/>
                    <a:pt x="198120" y="1019175"/>
                    <a:pt x="124777" y="1019175"/>
                  </a:cubicBezTo>
                  <a:cubicBezTo>
                    <a:pt x="124777" y="1043940"/>
                    <a:pt x="124777" y="1065848"/>
                    <a:pt x="124777" y="1088708"/>
                  </a:cubicBezTo>
                  <a:cubicBezTo>
                    <a:pt x="200025" y="1088708"/>
                    <a:pt x="272415" y="1088708"/>
                    <a:pt x="346710" y="1088708"/>
                  </a:cubicBezTo>
                  <a:cubicBezTo>
                    <a:pt x="346710" y="1063943"/>
                    <a:pt x="346710" y="1042988"/>
                    <a:pt x="346710" y="1019175"/>
                  </a:cubicBezTo>
                  <a:close/>
                  <a:moveTo>
                    <a:pt x="440055" y="1114425"/>
                  </a:moveTo>
                  <a:cubicBezTo>
                    <a:pt x="362903" y="1114425"/>
                    <a:pt x="291465" y="1114425"/>
                    <a:pt x="220028" y="1114425"/>
                  </a:cubicBezTo>
                  <a:cubicBezTo>
                    <a:pt x="220028" y="1140143"/>
                    <a:pt x="220028" y="1161098"/>
                    <a:pt x="220028" y="1183958"/>
                  </a:cubicBezTo>
                  <a:cubicBezTo>
                    <a:pt x="294322" y="1183958"/>
                    <a:pt x="366713" y="1183958"/>
                    <a:pt x="440055" y="1183958"/>
                  </a:cubicBezTo>
                  <a:cubicBezTo>
                    <a:pt x="440055" y="1160145"/>
                    <a:pt x="440055" y="1138238"/>
                    <a:pt x="440055" y="1114425"/>
                  </a:cubicBezTo>
                  <a:close/>
                  <a:moveTo>
                    <a:pt x="346710" y="734378"/>
                  </a:moveTo>
                  <a:cubicBezTo>
                    <a:pt x="269557" y="734378"/>
                    <a:pt x="197167" y="734378"/>
                    <a:pt x="126682" y="734378"/>
                  </a:cubicBezTo>
                  <a:cubicBezTo>
                    <a:pt x="126682" y="761048"/>
                    <a:pt x="126682" y="783908"/>
                    <a:pt x="126682" y="804863"/>
                  </a:cubicBezTo>
                  <a:cubicBezTo>
                    <a:pt x="201930" y="804863"/>
                    <a:pt x="274320" y="804863"/>
                    <a:pt x="346710" y="804863"/>
                  </a:cubicBezTo>
                  <a:cubicBezTo>
                    <a:pt x="346710" y="779145"/>
                    <a:pt x="346710" y="758190"/>
                    <a:pt x="346710" y="734378"/>
                  </a:cubicBezTo>
                  <a:close/>
                  <a:moveTo>
                    <a:pt x="29527" y="993458"/>
                  </a:moveTo>
                  <a:cubicBezTo>
                    <a:pt x="106680" y="993458"/>
                    <a:pt x="180022" y="993458"/>
                    <a:pt x="251460" y="993458"/>
                  </a:cubicBezTo>
                  <a:cubicBezTo>
                    <a:pt x="251460" y="967740"/>
                    <a:pt x="251460" y="946785"/>
                    <a:pt x="251460" y="924878"/>
                  </a:cubicBezTo>
                  <a:cubicBezTo>
                    <a:pt x="176213" y="924878"/>
                    <a:pt x="102870" y="924878"/>
                    <a:pt x="29527" y="924878"/>
                  </a:cubicBezTo>
                  <a:cubicBezTo>
                    <a:pt x="29527" y="948690"/>
                    <a:pt x="29527" y="968693"/>
                    <a:pt x="29527" y="993458"/>
                  </a:cubicBezTo>
                  <a:close/>
                  <a:moveTo>
                    <a:pt x="219075" y="1750695"/>
                  </a:moveTo>
                  <a:cubicBezTo>
                    <a:pt x="294322" y="1750695"/>
                    <a:pt x="365760" y="1750695"/>
                    <a:pt x="438150" y="1750695"/>
                  </a:cubicBezTo>
                  <a:cubicBezTo>
                    <a:pt x="438150" y="1724025"/>
                    <a:pt x="438150" y="1701165"/>
                    <a:pt x="438150" y="1677353"/>
                  </a:cubicBezTo>
                  <a:cubicBezTo>
                    <a:pt x="363855" y="1677353"/>
                    <a:pt x="292417" y="1677353"/>
                    <a:pt x="219075" y="1677353"/>
                  </a:cubicBezTo>
                  <a:cubicBezTo>
                    <a:pt x="219075" y="1701165"/>
                    <a:pt x="219075" y="1723073"/>
                    <a:pt x="219075" y="1750695"/>
                  </a:cubicBezTo>
                  <a:close/>
                  <a:moveTo>
                    <a:pt x="186690" y="278130"/>
                  </a:moveTo>
                  <a:cubicBezTo>
                    <a:pt x="138113" y="278130"/>
                    <a:pt x="94297" y="278130"/>
                    <a:pt x="51435" y="278130"/>
                  </a:cubicBezTo>
                  <a:cubicBezTo>
                    <a:pt x="51435" y="306705"/>
                    <a:pt x="51435" y="330518"/>
                    <a:pt x="51435" y="353378"/>
                  </a:cubicBezTo>
                  <a:cubicBezTo>
                    <a:pt x="98107" y="353378"/>
                    <a:pt x="141922" y="353378"/>
                    <a:pt x="186690" y="353378"/>
                  </a:cubicBezTo>
                  <a:cubicBezTo>
                    <a:pt x="186690" y="327660"/>
                    <a:pt x="186690" y="304800"/>
                    <a:pt x="186690" y="278130"/>
                  </a:cubicBezTo>
                  <a:close/>
                  <a:moveTo>
                    <a:pt x="421957" y="277178"/>
                  </a:moveTo>
                  <a:cubicBezTo>
                    <a:pt x="373380" y="277178"/>
                    <a:pt x="330517" y="277178"/>
                    <a:pt x="286703" y="277178"/>
                  </a:cubicBezTo>
                  <a:cubicBezTo>
                    <a:pt x="286703" y="304800"/>
                    <a:pt x="286703" y="329565"/>
                    <a:pt x="286703" y="353378"/>
                  </a:cubicBezTo>
                  <a:cubicBezTo>
                    <a:pt x="333375" y="353378"/>
                    <a:pt x="377190" y="353378"/>
                    <a:pt x="421957" y="353378"/>
                  </a:cubicBezTo>
                  <a:cubicBezTo>
                    <a:pt x="421957" y="327660"/>
                    <a:pt x="421957" y="303848"/>
                    <a:pt x="421957" y="277178"/>
                  </a:cubicBezTo>
                  <a:close/>
                  <a:moveTo>
                    <a:pt x="49530" y="251460"/>
                  </a:moveTo>
                  <a:cubicBezTo>
                    <a:pt x="97155" y="251460"/>
                    <a:pt x="140017" y="251460"/>
                    <a:pt x="184785" y="251460"/>
                  </a:cubicBezTo>
                  <a:cubicBezTo>
                    <a:pt x="184785" y="225743"/>
                    <a:pt x="184785" y="202883"/>
                    <a:pt x="184785" y="180975"/>
                  </a:cubicBezTo>
                  <a:cubicBezTo>
                    <a:pt x="138113" y="180975"/>
                    <a:pt x="94297" y="180975"/>
                    <a:pt x="49530" y="180975"/>
                  </a:cubicBezTo>
                  <a:cubicBezTo>
                    <a:pt x="49530" y="205740"/>
                    <a:pt x="49530" y="225743"/>
                    <a:pt x="49530" y="251460"/>
                  </a:cubicBezTo>
                  <a:close/>
                  <a:moveTo>
                    <a:pt x="285750" y="252413"/>
                  </a:moveTo>
                  <a:cubicBezTo>
                    <a:pt x="333375" y="252413"/>
                    <a:pt x="376238" y="252413"/>
                    <a:pt x="420053" y="252413"/>
                  </a:cubicBezTo>
                  <a:cubicBezTo>
                    <a:pt x="420053" y="226695"/>
                    <a:pt x="420053" y="203835"/>
                    <a:pt x="420053" y="180023"/>
                  </a:cubicBezTo>
                  <a:cubicBezTo>
                    <a:pt x="374332" y="180023"/>
                    <a:pt x="330517" y="180023"/>
                    <a:pt x="285750" y="180023"/>
                  </a:cubicBezTo>
                  <a:cubicBezTo>
                    <a:pt x="285750" y="204788"/>
                    <a:pt x="285750" y="225743"/>
                    <a:pt x="285750" y="252413"/>
                  </a:cubicBezTo>
                  <a:close/>
                  <a:moveTo>
                    <a:pt x="185738" y="86678"/>
                  </a:moveTo>
                  <a:cubicBezTo>
                    <a:pt x="138113" y="86678"/>
                    <a:pt x="94297" y="86678"/>
                    <a:pt x="51435" y="86678"/>
                  </a:cubicBezTo>
                  <a:cubicBezTo>
                    <a:pt x="51435" y="111443"/>
                    <a:pt x="51435" y="132398"/>
                    <a:pt x="51435" y="153353"/>
                  </a:cubicBezTo>
                  <a:cubicBezTo>
                    <a:pt x="98107" y="153353"/>
                    <a:pt x="140970" y="153353"/>
                    <a:pt x="185738" y="153353"/>
                  </a:cubicBezTo>
                  <a:cubicBezTo>
                    <a:pt x="185738" y="130493"/>
                    <a:pt x="185738" y="110490"/>
                    <a:pt x="185738" y="86678"/>
                  </a:cubicBezTo>
                  <a:close/>
                  <a:moveTo>
                    <a:pt x="287655" y="84773"/>
                  </a:moveTo>
                  <a:cubicBezTo>
                    <a:pt x="287655" y="111443"/>
                    <a:pt x="287655" y="133350"/>
                    <a:pt x="287655" y="154305"/>
                  </a:cubicBezTo>
                  <a:cubicBezTo>
                    <a:pt x="334328" y="154305"/>
                    <a:pt x="377190" y="154305"/>
                    <a:pt x="420053" y="154305"/>
                  </a:cubicBezTo>
                  <a:cubicBezTo>
                    <a:pt x="420053" y="129540"/>
                    <a:pt x="420053" y="107633"/>
                    <a:pt x="420053" y="84773"/>
                  </a:cubicBezTo>
                  <a:cubicBezTo>
                    <a:pt x="375285" y="84773"/>
                    <a:pt x="332422" y="84773"/>
                    <a:pt x="287655" y="84773"/>
                  </a:cubicBezTo>
                  <a:close/>
                  <a:moveTo>
                    <a:pt x="97155" y="1563053"/>
                  </a:moveTo>
                  <a:cubicBezTo>
                    <a:pt x="97155" y="1539240"/>
                    <a:pt x="97155" y="1513523"/>
                    <a:pt x="97155" y="1488758"/>
                  </a:cubicBezTo>
                  <a:cubicBezTo>
                    <a:pt x="73342" y="1488758"/>
                    <a:pt x="52388" y="1488758"/>
                    <a:pt x="31432" y="1488758"/>
                  </a:cubicBezTo>
                  <a:cubicBezTo>
                    <a:pt x="31432" y="1514475"/>
                    <a:pt x="31432" y="1538288"/>
                    <a:pt x="31432" y="1563053"/>
                  </a:cubicBezTo>
                  <a:cubicBezTo>
                    <a:pt x="53340" y="1563053"/>
                    <a:pt x="73342" y="1563053"/>
                    <a:pt x="97155" y="1563053"/>
                  </a:cubicBezTo>
                  <a:close/>
                  <a:moveTo>
                    <a:pt x="31432" y="1656398"/>
                  </a:moveTo>
                  <a:cubicBezTo>
                    <a:pt x="56197" y="1656398"/>
                    <a:pt x="77152" y="1656398"/>
                    <a:pt x="99060" y="1656398"/>
                  </a:cubicBezTo>
                  <a:cubicBezTo>
                    <a:pt x="99060" y="1630680"/>
                    <a:pt x="99060" y="1606868"/>
                    <a:pt x="99060" y="1582103"/>
                  </a:cubicBezTo>
                  <a:cubicBezTo>
                    <a:pt x="76200" y="1582103"/>
                    <a:pt x="55245" y="1582103"/>
                    <a:pt x="31432" y="1582103"/>
                  </a:cubicBezTo>
                  <a:cubicBezTo>
                    <a:pt x="31432" y="1606868"/>
                    <a:pt x="31432" y="1629728"/>
                    <a:pt x="31432" y="1656398"/>
                  </a:cubicBezTo>
                  <a:close/>
                  <a:moveTo>
                    <a:pt x="31432" y="1392555"/>
                  </a:moveTo>
                  <a:cubicBezTo>
                    <a:pt x="31432" y="1420178"/>
                    <a:pt x="31432" y="1443990"/>
                    <a:pt x="31432" y="1467803"/>
                  </a:cubicBezTo>
                  <a:cubicBezTo>
                    <a:pt x="55245" y="1467803"/>
                    <a:pt x="76200" y="1467803"/>
                    <a:pt x="97155" y="1467803"/>
                  </a:cubicBezTo>
                  <a:cubicBezTo>
                    <a:pt x="97155" y="1441133"/>
                    <a:pt x="97155" y="1417320"/>
                    <a:pt x="97155" y="1392555"/>
                  </a:cubicBezTo>
                  <a:cubicBezTo>
                    <a:pt x="74295" y="1392555"/>
                    <a:pt x="54292" y="1392555"/>
                    <a:pt x="31432" y="1392555"/>
                  </a:cubicBezTo>
                  <a:close/>
                  <a:moveTo>
                    <a:pt x="33338" y="449580"/>
                  </a:moveTo>
                  <a:cubicBezTo>
                    <a:pt x="33338" y="474345"/>
                    <a:pt x="33338" y="499110"/>
                    <a:pt x="33338" y="523875"/>
                  </a:cubicBezTo>
                  <a:cubicBezTo>
                    <a:pt x="57150" y="523875"/>
                    <a:pt x="78105" y="523875"/>
                    <a:pt x="99060" y="523875"/>
                  </a:cubicBezTo>
                  <a:cubicBezTo>
                    <a:pt x="99060" y="497205"/>
                    <a:pt x="99060" y="474345"/>
                    <a:pt x="99060" y="449580"/>
                  </a:cubicBezTo>
                  <a:cubicBezTo>
                    <a:pt x="77152" y="449580"/>
                    <a:pt x="57150" y="449580"/>
                    <a:pt x="33338" y="449580"/>
                  </a:cubicBezTo>
                  <a:close/>
                  <a:moveTo>
                    <a:pt x="192405" y="1656398"/>
                  </a:moveTo>
                  <a:cubicBezTo>
                    <a:pt x="192405" y="1627823"/>
                    <a:pt x="192405" y="1604963"/>
                    <a:pt x="192405" y="1582103"/>
                  </a:cubicBezTo>
                  <a:cubicBezTo>
                    <a:pt x="168592" y="1582103"/>
                    <a:pt x="147638" y="1582103"/>
                    <a:pt x="124777" y="1582103"/>
                  </a:cubicBezTo>
                  <a:cubicBezTo>
                    <a:pt x="124777" y="1607820"/>
                    <a:pt x="124777" y="1630680"/>
                    <a:pt x="124777" y="1656398"/>
                  </a:cubicBezTo>
                  <a:cubicBezTo>
                    <a:pt x="148590" y="1656398"/>
                    <a:pt x="169545" y="1656398"/>
                    <a:pt x="192405" y="1656398"/>
                  </a:cubicBezTo>
                  <a:close/>
                  <a:moveTo>
                    <a:pt x="124777" y="618173"/>
                  </a:moveTo>
                  <a:cubicBezTo>
                    <a:pt x="151447" y="618173"/>
                    <a:pt x="172402" y="618173"/>
                    <a:pt x="192405" y="618173"/>
                  </a:cubicBezTo>
                  <a:cubicBezTo>
                    <a:pt x="192405" y="591503"/>
                    <a:pt x="192405" y="568643"/>
                    <a:pt x="192405" y="544830"/>
                  </a:cubicBezTo>
                  <a:cubicBezTo>
                    <a:pt x="168592" y="544830"/>
                    <a:pt x="147638" y="544830"/>
                    <a:pt x="124777" y="544830"/>
                  </a:cubicBezTo>
                  <a:cubicBezTo>
                    <a:pt x="124777" y="570548"/>
                    <a:pt x="124777" y="593408"/>
                    <a:pt x="124777" y="618173"/>
                  </a:cubicBezTo>
                  <a:close/>
                  <a:moveTo>
                    <a:pt x="373380" y="1485900"/>
                  </a:moveTo>
                  <a:cubicBezTo>
                    <a:pt x="373380" y="1514475"/>
                    <a:pt x="373380" y="1539240"/>
                    <a:pt x="373380" y="1562100"/>
                  </a:cubicBezTo>
                  <a:cubicBezTo>
                    <a:pt x="397192" y="1562100"/>
                    <a:pt x="417195" y="1562100"/>
                    <a:pt x="437197" y="1562100"/>
                  </a:cubicBezTo>
                  <a:cubicBezTo>
                    <a:pt x="437197" y="1534478"/>
                    <a:pt x="437197" y="1510665"/>
                    <a:pt x="437197" y="1485900"/>
                  </a:cubicBezTo>
                  <a:cubicBezTo>
                    <a:pt x="414338" y="1485900"/>
                    <a:pt x="396240" y="1485900"/>
                    <a:pt x="373380" y="1485900"/>
                  </a:cubicBezTo>
                  <a:close/>
                  <a:moveTo>
                    <a:pt x="30480" y="1751648"/>
                  </a:moveTo>
                  <a:cubicBezTo>
                    <a:pt x="55245" y="1751648"/>
                    <a:pt x="76200" y="1751648"/>
                    <a:pt x="98107" y="1751648"/>
                  </a:cubicBezTo>
                  <a:cubicBezTo>
                    <a:pt x="98107" y="1724978"/>
                    <a:pt x="98107" y="1700213"/>
                    <a:pt x="98107" y="1678305"/>
                  </a:cubicBezTo>
                  <a:cubicBezTo>
                    <a:pt x="73342" y="1678305"/>
                    <a:pt x="52388" y="1678305"/>
                    <a:pt x="30480" y="1678305"/>
                  </a:cubicBezTo>
                  <a:cubicBezTo>
                    <a:pt x="30480" y="1703070"/>
                    <a:pt x="30480" y="1724978"/>
                    <a:pt x="30480" y="1751648"/>
                  </a:cubicBezTo>
                  <a:close/>
                  <a:moveTo>
                    <a:pt x="373380" y="448628"/>
                  </a:moveTo>
                  <a:cubicBezTo>
                    <a:pt x="373380" y="476250"/>
                    <a:pt x="373380" y="501015"/>
                    <a:pt x="373380" y="524828"/>
                  </a:cubicBezTo>
                  <a:cubicBezTo>
                    <a:pt x="397192" y="524828"/>
                    <a:pt x="418147" y="524828"/>
                    <a:pt x="438150" y="524828"/>
                  </a:cubicBezTo>
                  <a:cubicBezTo>
                    <a:pt x="438150" y="497205"/>
                    <a:pt x="438150" y="473393"/>
                    <a:pt x="438150" y="448628"/>
                  </a:cubicBezTo>
                  <a:cubicBezTo>
                    <a:pt x="415290" y="448628"/>
                    <a:pt x="396240" y="448628"/>
                    <a:pt x="373380" y="448628"/>
                  </a:cubicBezTo>
                  <a:close/>
                  <a:moveTo>
                    <a:pt x="125730" y="1842135"/>
                  </a:moveTo>
                  <a:cubicBezTo>
                    <a:pt x="201930" y="1842135"/>
                    <a:pt x="274320" y="1842135"/>
                    <a:pt x="345757" y="1842135"/>
                  </a:cubicBezTo>
                  <a:cubicBezTo>
                    <a:pt x="345757" y="1816418"/>
                    <a:pt x="345757" y="1795463"/>
                    <a:pt x="345757" y="1772603"/>
                  </a:cubicBezTo>
                  <a:cubicBezTo>
                    <a:pt x="271463" y="1772603"/>
                    <a:pt x="200025" y="1772603"/>
                    <a:pt x="125730" y="1772603"/>
                  </a:cubicBezTo>
                  <a:cubicBezTo>
                    <a:pt x="125730" y="1795463"/>
                    <a:pt x="125730" y="1817370"/>
                    <a:pt x="125730" y="1842135"/>
                  </a:cubicBezTo>
                  <a:close/>
                  <a:moveTo>
                    <a:pt x="371475" y="711518"/>
                  </a:moveTo>
                  <a:cubicBezTo>
                    <a:pt x="396240" y="711518"/>
                    <a:pt x="417195" y="711518"/>
                    <a:pt x="439103" y="711518"/>
                  </a:cubicBezTo>
                  <a:cubicBezTo>
                    <a:pt x="439103" y="685800"/>
                    <a:pt x="439103" y="662940"/>
                    <a:pt x="439103" y="639128"/>
                  </a:cubicBezTo>
                  <a:cubicBezTo>
                    <a:pt x="415290" y="639128"/>
                    <a:pt x="393382" y="639128"/>
                    <a:pt x="371475" y="639128"/>
                  </a:cubicBezTo>
                  <a:cubicBezTo>
                    <a:pt x="371475" y="664845"/>
                    <a:pt x="371475" y="686753"/>
                    <a:pt x="371475" y="711518"/>
                  </a:cubicBezTo>
                  <a:close/>
                  <a:moveTo>
                    <a:pt x="123825" y="1749743"/>
                  </a:moveTo>
                  <a:cubicBezTo>
                    <a:pt x="148590" y="1749743"/>
                    <a:pt x="169545" y="1749743"/>
                    <a:pt x="191453" y="1749743"/>
                  </a:cubicBezTo>
                  <a:cubicBezTo>
                    <a:pt x="191453" y="1723073"/>
                    <a:pt x="191453" y="1699260"/>
                    <a:pt x="191453" y="1677353"/>
                  </a:cubicBezTo>
                  <a:cubicBezTo>
                    <a:pt x="166688" y="1677353"/>
                    <a:pt x="145732" y="1677353"/>
                    <a:pt x="123825" y="1677353"/>
                  </a:cubicBezTo>
                  <a:cubicBezTo>
                    <a:pt x="123825" y="1703070"/>
                    <a:pt x="123825" y="1724025"/>
                    <a:pt x="123825" y="1749743"/>
                  </a:cubicBezTo>
                  <a:close/>
                  <a:moveTo>
                    <a:pt x="277178" y="1372553"/>
                  </a:moveTo>
                  <a:cubicBezTo>
                    <a:pt x="302895" y="1372553"/>
                    <a:pt x="323850" y="1372553"/>
                    <a:pt x="345757" y="1372553"/>
                  </a:cubicBezTo>
                  <a:cubicBezTo>
                    <a:pt x="345757" y="1346835"/>
                    <a:pt x="345757" y="1323975"/>
                    <a:pt x="345757" y="1300163"/>
                  </a:cubicBezTo>
                  <a:cubicBezTo>
                    <a:pt x="321945" y="1300163"/>
                    <a:pt x="300038" y="1300163"/>
                    <a:pt x="277178" y="1300163"/>
                  </a:cubicBezTo>
                  <a:cubicBezTo>
                    <a:pt x="277178" y="1325880"/>
                    <a:pt x="277178" y="1347788"/>
                    <a:pt x="277178" y="1372553"/>
                  </a:cubicBezTo>
                  <a:close/>
                  <a:moveTo>
                    <a:pt x="344805" y="900113"/>
                  </a:moveTo>
                  <a:cubicBezTo>
                    <a:pt x="344805" y="875348"/>
                    <a:pt x="344805" y="852488"/>
                    <a:pt x="344805" y="828675"/>
                  </a:cubicBezTo>
                  <a:cubicBezTo>
                    <a:pt x="320992" y="828675"/>
                    <a:pt x="299085" y="828675"/>
                    <a:pt x="278130" y="828675"/>
                  </a:cubicBezTo>
                  <a:cubicBezTo>
                    <a:pt x="278130" y="854393"/>
                    <a:pt x="278130" y="876300"/>
                    <a:pt x="278130" y="900113"/>
                  </a:cubicBezTo>
                  <a:cubicBezTo>
                    <a:pt x="301942" y="900113"/>
                    <a:pt x="321945" y="900113"/>
                    <a:pt x="344805" y="900113"/>
                  </a:cubicBezTo>
                  <a:close/>
                  <a:moveTo>
                    <a:pt x="99060" y="1279208"/>
                  </a:moveTo>
                  <a:cubicBezTo>
                    <a:pt x="99060" y="1254443"/>
                    <a:pt x="99060" y="1231583"/>
                    <a:pt x="99060" y="1206818"/>
                  </a:cubicBezTo>
                  <a:cubicBezTo>
                    <a:pt x="75247" y="1206818"/>
                    <a:pt x="54292" y="1206818"/>
                    <a:pt x="31432" y="1206818"/>
                  </a:cubicBezTo>
                  <a:cubicBezTo>
                    <a:pt x="31432" y="1232535"/>
                    <a:pt x="31432" y="1254443"/>
                    <a:pt x="31432" y="1279208"/>
                  </a:cubicBezTo>
                  <a:cubicBezTo>
                    <a:pt x="54292" y="1279208"/>
                    <a:pt x="76200" y="1279208"/>
                    <a:pt x="99060" y="1279208"/>
                  </a:cubicBezTo>
                  <a:close/>
                  <a:moveTo>
                    <a:pt x="100013" y="1019175"/>
                  </a:moveTo>
                  <a:cubicBezTo>
                    <a:pt x="74295" y="1019175"/>
                    <a:pt x="52388" y="1019175"/>
                    <a:pt x="31432" y="1019175"/>
                  </a:cubicBezTo>
                  <a:cubicBezTo>
                    <a:pt x="31432" y="1044893"/>
                    <a:pt x="31432" y="1067753"/>
                    <a:pt x="31432" y="1089660"/>
                  </a:cubicBezTo>
                  <a:cubicBezTo>
                    <a:pt x="56197" y="1089660"/>
                    <a:pt x="77152" y="1089660"/>
                    <a:pt x="100013" y="1089660"/>
                  </a:cubicBezTo>
                  <a:cubicBezTo>
                    <a:pt x="100013" y="1064895"/>
                    <a:pt x="100013" y="1042988"/>
                    <a:pt x="100013" y="1019175"/>
                  </a:cubicBezTo>
                  <a:close/>
                  <a:moveTo>
                    <a:pt x="440055" y="1208723"/>
                  </a:moveTo>
                  <a:cubicBezTo>
                    <a:pt x="415290" y="1208723"/>
                    <a:pt x="394335" y="1208723"/>
                    <a:pt x="374332" y="1208723"/>
                  </a:cubicBezTo>
                  <a:cubicBezTo>
                    <a:pt x="374332" y="1234440"/>
                    <a:pt x="374332" y="1257300"/>
                    <a:pt x="374332" y="1279208"/>
                  </a:cubicBezTo>
                  <a:cubicBezTo>
                    <a:pt x="398145" y="1279208"/>
                    <a:pt x="418147" y="1279208"/>
                    <a:pt x="440055" y="1279208"/>
                  </a:cubicBezTo>
                  <a:cubicBezTo>
                    <a:pt x="440055" y="1255395"/>
                    <a:pt x="440055" y="1233488"/>
                    <a:pt x="440055" y="1208723"/>
                  </a:cubicBezTo>
                  <a:close/>
                  <a:moveTo>
                    <a:pt x="371475" y="900113"/>
                  </a:moveTo>
                  <a:cubicBezTo>
                    <a:pt x="397192" y="900113"/>
                    <a:pt x="417195" y="900113"/>
                    <a:pt x="439103" y="900113"/>
                  </a:cubicBezTo>
                  <a:cubicBezTo>
                    <a:pt x="439103" y="875348"/>
                    <a:pt x="439103" y="852488"/>
                    <a:pt x="439103" y="829628"/>
                  </a:cubicBezTo>
                  <a:cubicBezTo>
                    <a:pt x="414338" y="829628"/>
                    <a:pt x="393382" y="829628"/>
                    <a:pt x="371475" y="829628"/>
                  </a:cubicBezTo>
                  <a:cubicBezTo>
                    <a:pt x="371475" y="853440"/>
                    <a:pt x="371475" y="875348"/>
                    <a:pt x="371475" y="900113"/>
                  </a:cubicBezTo>
                  <a:close/>
                  <a:moveTo>
                    <a:pt x="440055" y="734378"/>
                  </a:moveTo>
                  <a:cubicBezTo>
                    <a:pt x="415290" y="734378"/>
                    <a:pt x="394335" y="734378"/>
                    <a:pt x="373380" y="734378"/>
                  </a:cubicBezTo>
                  <a:cubicBezTo>
                    <a:pt x="373380" y="760095"/>
                    <a:pt x="373380" y="782955"/>
                    <a:pt x="373380" y="804863"/>
                  </a:cubicBezTo>
                  <a:cubicBezTo>
                    <a:pt x="397192" y="804863"/>
                    <a:pt x="417195" y="804863"/>
                    <a:pt x="440055" y="804863"/>
                  </a:cubicBezTo>
                  <a:cubicBezTo>
                    <a:pt x="440055" y="781050"/>
                    <a:pt x="440055" y="760095"/>
                    <a:pt x="440055" y="734378"/>
                  </a:cubicBezTo>
                  <a:close/>
                  <a:moveTo>
                    <a:pt x="99060" y="805815"/>
                  </a:moveTo>
                  <a:cubicBezTo>
                    <a:pt x="99060" y="780098"/>
                    <a:pt x="99060" y="758190"/>
                    <a:pt x="99060" y="733425"/>
                  </a:cubicBezTo>
                  <a:cubicBezTo>
                    <a:pt x="75247" y="733425"/>
                    <a:pt x="54292" y="733425"/>
                    <a:pt x="31432" y="733425"/>
                  </a:cubicBezTo>
                  <a:cubicBezTo>
                    <a:pt x="31432" y="758190"/>
                    <a:pt x="31432" y="781050"/>
                    <a:pt x="31432" y="805815"/>
                  </a:cubicBezTo>
                  <a:cubicBezTo>
                    <a:pt x="55245" y="805815"/>
                    <a:pt x="76200" y="805815"/>
                    <a:pt x="99060" y="805815"/>
                  </a:cubicBezTo>
                  <a:close/>
                  <a:moveTo>
                    <a:pt x="439103" y="994410"/>
                  </a:moveTo>
                  <a:cubicBezTo>
                    <a:pt x="439103" y="968693"/>
                    <a:pt x="439103" y="945833"/>
                    <a:pt x="439103" y="924878"/>
                  </a:cubicBezTo>
                  <a:cubicBezTo>
                    <a:pt x="414338" y="924878"/>
                    <a:pt x="393382" y="924878"/>
                    <a:pt x="372428" y="924878"/>
                  </a:cubicBezTo>
                  <a:cubicBezTo>
                    <a:pt x="372428" y="949643"/>
                    <a:pt x="372428" y="971550"/>
                    <a:pt x="372428" y="994410"/>
                  </a:cubicBezTo>
                  <a:cubicBezTo>
                    <a:pt x="396240" y="994410"/>
                    <a:pt x="417195" y="994410"/>
                    <a:pt x="439103" y="994410"/>
                  </a:cubicBezTo>
                  <a:close/>
                  <a:moveTo>
                    <a:pt x="193357" y="1184910"/>
                  </a:moveTo>
                  <a:cubicBezTo>
                    <a:pt x="193357" y="1158240"/>
                    <a:pt x="193357" y="1137285"/>
                    <a:pt x="193357" y="1115378"/>
                  </a:cubicBezTo>
                  <a:cubicBezTo>
                    <a:pt x="168592" y="1115378"/>
                    <a:pt x="146685" y="1115378"/>
                    <a:pt x="124777" y="1115378"/>
                  </a:cubicBezTo>
                  <a:cubicBezTo>
                    <a:pt x="124777" y="1140143"/>
                    <a:pt x="124777" y="1162050"/>
                    <a:pt x="124777" y="1184910"/>
                  </a:cubicBezTo>
                  <a:cubicBezTo>
                    <a:pt x="148590" y="1184910"/>
                    <a:pt x="169545" y="1184910"/>
                    <a:pt x="193357" y="1184910"/>
                  </a:cubicBezTo>
                  <a:close/>
                  <a:moveTo>
                    <a:pt x="346710" y="923925"/>
                  </a:moveTo>
                  <a:cubicBezTo>
                    <a:pt x="320992" y="923925"/>
                    <a:pt x="300038" y="923925"/>
                    <a:pt x="278130" y="923925"/>
                  </a:cubicBezTo>
                  <a:cubicBezTo>
                    <a:pt x="278130" y="948690"/>
                    <a:pt x="278130" y="971550"/>
                    <a:pt x="278130" y="993458"/>
                  </a:cubicBezTo>
                  <a:cubicBezTo>
                    <a:pt x="302895" y="993458"/>
                    <a:pt x="323850" y="993458"/>
                    <a:pt x="346710" y="993458"/>
                  </a:cubicBezTo>
                  <a:cubicBezTo>
                    <a:pt x="346710" y="969645"/>
                    <a:pt x="346710" y="948690"/>
                    <a:pt x="346710" y="923925"/>
                  </a:cubicBezTo>
                  <a:close/>
                  <a:moveTo>
                    <a:pt x="31432" y="1936433"/>
                  </a:moveTo>
                  <a:cubicBezTo>
                    <a:pt x="106680" y="1936433"/>
                    <a:pt x="179070" y="1936433"/>
                    <a:pt x="251460" y="1936433"/>
                  </a:cubicBezTo>
                  <a:cubicBezTo>
                    <a:pt x="251460" y="1911668"/>
                    <a:pt x="251460" y="1890713"/>
                    <a:pt x="251460" y="1867853"/>
                  </a:cubicBezTo>
                  <a:cubicBezTo>
                    <a:pt x="177165" y="1867853"/>
                    <a:pt x="104775" y="1867853"/>
                    <a:pt x="31432" y="1867853"/>
                  </a:cubicBezTo>
                  <a:cubicBezTo>
                    <a:pt x="31432" y="1890713"/>
                    <a:pt x="31432" y="1911668"/>
                    <a:pt x="31432" y="1936433"/>
                  </a:cubicBezTo>
                  <a:close/>
                  <a:moveTo>
                    <a:pt x="343853" y="1937385"/>
                  </a:moveTo>
                  <a:cubicBezTo>
                    <a:pt x="343853" y="1912620"/>
                    <a:pt x="343853" y="1889760"/>
                    <a:pt x="343853" y="1867853"/>
                  </a:cubicBezTo>
                  <a:cubicBezTo>
                    <a:pt x="320040" y="1867853"/>
                    <a:pt x="300038" y="1867853"/>
                    <a:pt x="279082" y="1867853"/>
                  </a:cubicBezTo>
                  <a:cubicBezTo>
                    <a:pt x="279082" y="1892618"/>
                    <a:pt x="279082" y="1915478"/>
                    <a:pt x="279082" y="1937385"/>
                  </a:cubicBezTo>
                  <a:cubicBezTo>
                    <a:pt x="302895" y="1937385"/>
                    <a:pt x="322897" y="1937385"/>
                    <a:pt x="343853" y="1937385"/>
                  </a:cubicBezTo>
                  <a:close/>
                  <a:moveTo>
                    <a:pt x="372428" y="1843088"/>
                  </a:moveTo>
                  <a:cubicBezTo>
                    <a:pt x="397192" y="1843088"/>
                    <a:pt x="417195" y="1843088"/>
                    <a:pt x="437197" y="1843088"/>
                  </a:cubicBezTo>
                  <a:cubicBezTo>
                    <a:pt x="437197" y="1817370"/>
                    <a:pt x="437197" y="1794510"/>
                    <a:pt x="437197" y="1772603"/>
                  </a:cubicBezTo>
                  <a:cubicBezTo>
                    <a:pt x="414338" y="1772603"/>
                    <a:pt x="393382" y="1772603"/>
                    <a:pt x="372428" y="1772603"/>
                  </a:cubicBezTo>
                  <a:cubicBezTo>
                    <a:pt x="372428" y="1797368"/>
                    <a:pt x="372428" y="1819275"/>
                    <a:pt x="372428" y="1843088"/>
                  </a:cubicBezTo>
                  <a:close/>
                </a:path>
              </a:pathLst>
            </a:custGeom>
            <a:solidFill>
              <a:schemeClr val="accent4"/>
            </a:solidFill>
            <a:ln w="9525" cap="flat">
              <a:noFill/>
              <a:prstDash val="solid"/>
              <a:miter/>
            </a:ln>
          </p:spPr>
          <p:txBody>
            <a:bodyPr rtlCol="0" anchor="ctr"/>
            <a:lstStyle/>
            <a:p>
              <a:endParaRPr lang="en-US"/>
            </a:p>
          </p:txBody>
        </p:sp>
        <p:grpSp>
          <p:nvGrpSpPr>
            <p:cNvPr id="54" name="Group 53">
              <a:extLst>
                <a:ext uri="{FF2B5EF4-FFF2-40B4-BE49-F238E27FC236}">
                  <a16:creationId xmlns:a16="http://schemas.microsoft.com/office/drawing/2014/main" xmlns="" id="{6E064964-6A58-410B-868F-E539E01C81D1}"/>
                </a:ext>
              </a:extLst>
            </p:cNvPr>
            <p:cNvGrpSpPr/>
            <p:nvPr/>
          </p:nvGrpSpPr>
          <p:grpSpPr>
            <a:xfrm>
              <a:off x="8221674" y="2596426"/>
              <a:ext cx="274320" cy="1498452"/>
              <a:chOff x="5726496" y="2043113"/>
              <a:chExt cx="576129" cy="3147059"/>
            </a:xfrm>
            <a:solidFill>
              <a:schemeClr val="accent6"/>
            </a:solidFill>
          </p:grpSpPr>
          <p:sp>
            <p:nvSpPr>
              <p:cNvPr id="64" name="Freeform: Shape 63">
                <a:extLst>
                  <a:ext uri="{FF2B5EF4-FFF2-40B4-BE49-F238E27FC236}">
                    <a16:creationId xmlns:a16="http://schemas.microsoft.com/office/drawing/2014/main" xmlns="" id="{1D92FF9D-7D7C-4884-A6B0-D0F9C8B4BB80}"/>
                  </a:ext>
                </a:extLst>
              </p:cNvPr>
              <p:cNvSpPr/>
              <p:nvPr/>
            </p:nvSpPr>
            <p:spPr>
              <a:xfrm>
                <a:off x="5752629" y="2904173"/>
                <a:ext cx="523874" cy="2285999"/>
              </a:xfrm>
              <a:custGeom>
                <a:avLst/>
                <a:gdLst>
                  <a:gd name="connsiteX0" fmla="*/ 528638 w 523875"/>
                  <a:gd name="connsiteY0" fmla="*/ 2290763 h 2286000"/>
                  <a:gd name="connsiteX1" fmla="*/ 0 w 523875"/>
                  <a:gd name="connsiteY1" fmla="*/ 2290763 h 2286000"/>
                  <a:gd name="connsiteX2" fmla="*/ 0 w 523875"/>
                  <a:gd name="connsiteY2" fmla="*/ 0 h 2286000"/>
                  <a:gd name="connsiteX3" fmla="*/ 528638 w 523875"/>
                  <a:gd name="connsiteY3" fmla="*/ 0 h 2286000"/>
                  <a:gd name="connsiteX4" fmla="*/ 528638 w 523875"/>
                  <a:gd name="connsiteY4" fmla="*/ 2290763 h 2286000"/>
                  <a:gd name="connsiteX5" fmla="*/ 219075 w 523875"/>
                  <a:gd name="connsiteY5" fmla="*/ 1302068 h 2286000"/>
                  <a:gd name="connsiteX6" fmla="*/ 215265 w 523875"/>
                  <a:gd name="connsiteY6" fmla="*/ 1305878 h 2286000"/>
                  <a:gd name="connsiteX7" fmla="*/ 204788 w 523875"/>
                  <a:gd name="connsiteY7" fmla="*/ 1461135 h 2286000"/>
                  <a:gd name="connsiteX8" fmla="*/ 320040 w 523875"/>
                  <a:gd name="connsiteY8" fmla="*/ 1461135 h 2286000"/>
                  <a:gd name="connsiteX9" fmla="*/ 318135 w 523875"/>
                  <a:gd name="connsiteY9" fmla="*/ 1327785 h 2286000"/>
                  <a:gd name="connsiteX10" fmla="*/ 287655 w 523875"/>
                  <a:gd name="connsiteY10" fmla="*/ 1297305 h 2286000"/>
                  <a:gd name="connsiteX11" fmla="*/ 219075 w 523875"/>
                  <a:gd name="connsiteY11" fmla="*/ 1302068 h 2286000"/>
                  <a:gd name="connsiteX12" fmla="*/ 481013 w 523875"/>
                  <a:gd name="connsiteY12" fmla="*/ 647700 h 2286000"/>
                  <a:gd name="connsiteX13" fmla="*/ 481013 w 523875"/>
                  <a:gd name="connsiteY13" fmla="*/ 513398 h 2286000"/>
                  <a:gd name="connsiteX14" fmla="*/ 419100 w 523875"/>
                  <a:gd name="connsiteY14" fmla="*/ 475298 h 2286000"/>
                  <a:gd name="connsiteX15" fmla="*/ 361950 w 523875"/>
                  <a:gd name="connsiteY15" fmla="*/ 513398 h 2286000"/>
                  <a:gd name="connsiteX16" fmla="*/ 361950 w 523875"/>
                  <a:gd name="connsiteY16" fmla="*/ 646748 h 2286000"/>
                  <a:gd name="connsiteX17" fmla="*/ 481013 w 523875"/>
                  <a:gd name="connsiteY17" fmla="*/ 647700 h 2286000"/>
                  <a:gd name="connsiteX18" fmla="*/ 480060 w 523875"/>
                  <a:gd name="connsiteY18" fmla="*/ 239078 h 2286000"/>
                  <a:gd name="connsiteX19" fmla="*/ 480060 w 523875"/>
                  <a:gd name="connsiteY19" fmla="*/ 106680 h 2286000"/>
                  <a:gd name="connsiteX20" fmla="*/ 427672 w 523875"/>
                  <a:gd name="connsiteY20" fmla="*/ 67628 h 2286000"/>
                  <a:gd name="connsiteX21" fmla="*/ 361950 w 523875"/>
                  <a:gd name="connsiteY21" fmla="*/ 102870 h 2286000"/>
                  <a:gd name="connsiteX22" fmla="*/ 360997 w 523875"/>
                  <a:gd name="connsiteY22" fmla="*/ 240030 h 2286000"/>
                  <a:gd name="connsiteX23" fmla="*/ 480060 w 523875"/>
                  <a:gd name="connsiteY23" fmla="*/ 239078 h 2286000"/>
                  <a:gd name="connsiteX24" fmla="*/ 480060 w 523875"/>
                  <a:gd name="connsiteY24" fmla="*/ 1260158 h 2286000"/>
                  <a:gd name="connsiteX25" fmla="*/ 480060 w 523875"/>
                  <a:gd name="connsiteY25" fmla="*/ 1127760 h 2286000"/>
                  <a:gd name="connsiteX26" fmla="*/ 427672 w 523875"/>
                  <a:gd name="connsiteY26" fmla="*/ 1090613 h 2286000"/>
                  <a:gd name="connsiteX27" fmla="*/ 362902 w 523875"/>
                  <a:gd name="connsiteY27" fmla="*/ 1124903 h 2286000"/>
                  <a:gd name="connsiteX28" fmla="*/ 361950 w 523875"/>
                  <a:gd name="connsiteY28" fmla="*/ 1261110 h 2286000"/>
                  <a:gd name="connsiteX29" fmla="*/ 480060 w 523875"/>
                  <a:gd name="connsiteY29" fmla="*/ 1260158 h 2286000"/>
                  <a:gd name="connsiteX30" fmla="*/ 481013 w 523875"/>
                  <a:gd name="connsiteY30" fmla="*/ 851535 h 2286000"/>
                  <a:gd name="connsiteX31" fmla="*/ 481013 w 523875"/>
                  <a:gd name="connsiteY31" fmla="*/ 717233 h 2286000"/>
                  <a:gd name="connsiteX32" fmla="*/ 426720 w 523875"/>
                  <a:gd name="connsiteY32" fmla="*/ 681038 h 2286000"/>
                  <a:gd name="connsiteX33" fmla="*/ 360997 w 523875"/>
                  <a:gd name="connsiteY33" fmla="*/ 714375 h 2286000"/>
                  <a:gd name="connsiteX34" fmla="*/ 360045 w 523875"/>
                  <a:gd name="connsiteY34" fmla="*/ 850583 h 2286000"/>
                  <a:gd name="connsiteX35" fmla="*/ 481013 w 523875"/>
                  <a:gd name="connsiteY35" fmla="*/ 851535 h 2286000"/>
                  <a:gd name="connsiteX36" fmla="*/ 480060 w 523875"/>
                  <a:gd name="connsiteY36" fmla="*/ 441960 h 2286000"/>
                  <a:gd name="connsiteX37" fmla="*/ 480060 w 523875"/>
                  <a:gd name="connsiteY37" fmla="*/ 308610 h 2286000"/>
                  <a:gd name="connsiteX38" fmla="*/ 426720 w 523875"/>
                  <a:gd name="connsiteY38" fmla="*/ 272415 h 2286000"/>
                  <a:gd name="connsiteX39" fmla="*/ 361950 w 523875"/>
                  <a:gd name="connsiteY39" fmla="*/ 305753 h 2286000"/>
                  <a:gd name="connsiteX40" fmla="*/ 360997 w 523875"/>
                  <a:gd name="connsiteY40" fmla="*/ 441008 h 2286000"/>
                  <a:gd name="connsiteX41" fmla="*/ 480060 w 523875"/>
                  <a:gd name="connsiteY41" fmla="*/ 441960 h 2286000"/>
                  <a:gd name="connsiteX42" fmla="*/ 360997 w 523875"/>
                  <a:gd name="connsiteY42" fmla="*/ 1054418 h 2286000"/>
                  <a:gd name="connsiteX43" fmla="*/ 481013 w 523875"/>
                  <a:gd name="connsiteY43" fmla="*/ 1054418 h 2286000"/>
                  <a:gd name="connsiteX44" fmla="*/ 481013 w 523875"/>
                  <a:gd name="connsiteY44" fmla="*/ 926783 h 2286000"/>
                  <a:gd name="connsiteX45" fmla="*/ 418147 w 523875"/>
                  <a:gd name="connsiteY45" fmla="*/ 883920 h 2286000"/>
                  <a:gd name="connsiteX46" fmla="*/ 360997 w 523875"/>
                  <a:gd name="connsiteY46" fmla="*/ 927735 h 2286000"/>
                  <a:gd name="connsiteX47" fmla="*/ 360997 w 523875"/>
                  <a:gd name="connsiteY47" fmla="*/ 1054418 h 2286000"/>
                  <a:gd name="connsiteX48" fmla="*/ 167640 w 523875"/>
                  <a:gd name="connsiteY48" fmla="*/ 647700 h 2286000"/>
                  <a:gd name="connsiteX49" fmla="*/ 167640 w 523875"/>
                  <a:gd name="connsiteY49" fmla="*/ 510540 h 2286000"/>
                  <a:gd name="connsiteX50" fmla="*/ 122872 w 523875"/>
                  <a:gd name="connsiteY50" fmla="*/ 475298 h 2286000"/>
                  <a:gd name="connsiteX51" fmla="*/ 54292 w 523875"/>
                  <a:gd name="connsiteY51" fmla="*/ 502920 h 2286000"/>
                  <a:gd name="connsiteX52" fmla="*/ 53340 w 523875"/>
                  <a:gd name="connsiteY52" fmla="*/ 647700 h 2286000"/>
                  <a:gd name="connsiteX53" fmla="*/ 167640 w 523875"/>
                  <a:gd name="connsiteY53" fmla="*/ 647700 h 2286000"/>
                  <a:gd name="connsiteX54" fmla="*/ 322897 w 523875"/>
                  <a:gd name="connsiteY54" fmla="*/ 648653 h 2286000"/>
                  <a:gd name="connsiteX55" fmla="*/ 322897 w 523875"/>
                  <a:gd name="connsiteY55" fmla="*/ 512445 h 2286000"/>
                  <a:gd name="connsiteX56" fmla="*/ 274320 w 523875"/>
                  <a:gd name="connsiteY56" fmla="*/ 476250 h 2286000"/>
                  <a:gd name="connsiteX57" fmla="*/ 207645 w 523875"/>
                  <a:gd name="connsiteY57" fmla="*/ 507683 h 2286000"/>
                  <a:gd name="connsiteX58" fmla="*/ 206692 w 523875"/>
                  <a:gd name="connsiteY58" fmla="*/ 649605 h 2286000"/>
                  <a:gd name="connsiteX59" fmla="*/ 322897 w 523875"/>
                  <a:gd name="connsiteY59" fmla="*/ 648653 h 2286000"/>
                  <a:gd name="connsiteX60" fmla="*/ 321945 w 523875"/>
                  <a:gd name="connsiteY60" fmla="*/ 238125 h 2286000"/>
                  <a:gd name="connsiteX61" fmla="*/ 321945 w 523875"/>
                  <a:gd name="connsiteY61" fmla="*/ 100013 h 2286000"/>
                  <a:gd name="connsiteX62" fmla="*/ 261938 w 523875"/>
                  <a:gd name="connsiteY62" fmla="*/ 65723 h 2286000"/>
                  <a:gd name="connsiteX63" fmla="*/ 208597 w 523875"/>
                  <a:gd name="connsiteY63" fmla="*/ 102870 h 2286000"/>
                  <a:gd name="connsiteX64" fmla="*/ 208597 w 523875"/>
                  <a:gd name="connsiteY64" fmla="*/ 237173 h 2286000"/>
                  <a:gd name="connsiteX65" fmla="*/ 321945 w 523875"/>
                  <a:gd name="connsiteY65" fmla="*/ 238125 h 2286000"/>
                  <a:gd name="connsiteX66" fmla="*/ 167640 w 523875"/>
                  <a:gd name="connsiteY66" fmla="*/ 238125 h 2286000"/>
                  <a:gd name="connsiteX67" fmla="*/ 166688 w 523875"/>
                  <a:gd name="connsiteY67" fmla="*/ 100013 h 2286000"/>
                  <a:gd name="connsiteX68" fmla="*/ 147638 w 523875"/>
                  <a:gd name="connsiteY68" fmla="*/ 71438 h 2286000"/>
                  <a:gd name="connsiteX69" fmla="*/ 53340 w 523875"/>
                  <a:gd name="connsiteY69" fmla="*/ 127635 h 2286000"/>
                  <a:gd name="connsiteX70" fmla="*/ 53340 w 523875"/>
                  <a:gd name="connsiteY70" fmla="*/ 238125 h 2286000"/>
                  <a:gd name="connsiteX71" fmla="*/ 167640 w 523875"/>
                  <a:gd name="connsiteY71" fmla="*/ 238125 h 2286000"/>
                  <a:gd name="connsiteX72" fmla="*/ 322897 w 523875"/>
                  <a:gd name="connsiteY72" fmla="*/ 441960 h 2286000"/>
                  <a:gd name="connsiteX73" fmla="*/ 321945 w 523875"/>
                  <a:gd name="connsiteY73" fmla="*/ 303848 h 2286000"/>
                  <a:gd name="connsiteX74" fmla="*/ 255270 w 523875"/>
                  <a:gd name="connsiteY74" fmla="*/ 272415 h 2286000"/>
                  <a:gd name="connsiteX75" fmla="*/ 206692 w 523875"/>
                  <a:gd name="connsiteY75" fmla="*/ 307658 h 2286000"/>
                  <a:gd name="connsiteX76" fmla="*/ 206692 w 523875"/>
                  <a:gd name="connsiteY76" fmla="*/ 441008 h 2286000"/>
                  <a:gd name="connsiteX77" fmla="*/ 322897 w 523875"/>
                  <a:gd name="connsiteY77" fmla="*/ 441960 h 2286000"/>
                  <a:gd name="connsiteX78" fmla="*/ 206692 w 523875"/>
                  <a:gd name="connsiteY78" fmla="*/ 1055370 h 2286000"/>
                  <a:gd name="connsiteX79" fmla="*/ 322897 w 523875"/>
                  <a:gd name="connsiteY79" fmla="*/ 1055370 h 2286000"/>
                  <a:gd name="connsiteX80" fmla="*/ 322897 w 523875"/>
                  <a:gd name="connsiteY80" fmla="*/ 921068 h 2286000"/>
                  <a:gd name="connsiteX81" fmla="*/ 256222 w 523875"/>
                  <a:gd name="connsiteY81" fmla="*/ 883920 h 2286000"/>
                  <a:gd name="connsiteX82" fmla="*/ 206692 w 523875"/>
                  <a:gd name="connsiteY82" fmla="*/ 924878 h 2286000"/>
                  <a:gd name="connsiteX83" fmla="*/ 206692 w 523875"/>
                  <a:gd name="connsiteY83" fmla="*/ 1055370 h 2286000"/>
                  <a:gd name="connsiteX84" fmla="*/ 167640 w 523875"/>
                  <a:gd name="connsiteY84" fmla="*/ 1056323 h 2286000"/>
                  <a:gd name="connsiteX85" fmla="*/ 167640 w 523875"/>
                  <a:gd name="connsiteY85" fmla="*/ 918210 h 2286000"/>
                  <a:gd name="connsiteX86" fmla="*/ 107632 w 523875"/>
                  <a:gd name="connsiteY86" fmla="*/ 884873 h 2286000"/>
                  <a:gd name="connsiteX87" fmla="*/ 53340 w 523875"/>
                  <a:gd name="connsiteY87" fmla="*/ 919163 h 2286000"/>
                  <a:gd name="connsiteX88" fmla="*/ 53340 w 523875"/>
                  <a:gd name="connsiteY88" fmla="*/ 1056323 h 2286000"/>
                  <a:gd name="connsiteX89" fmla="*/ 167640 w 523875"/>
                  <a:gd name="connsiteY89" fmla="*/ 1056323 h 2286000"/>
                  <a:gd name="connsiteX90" fmla="*/ 167640 w 523875"/>
                  <a:gd name="connsiteY90" fmla="*/ 851535 h 2286000"/>
                  <a:gd name="connsiteX91" fmla="*/ 167640 w 523875"/>
                  <a:gd name="connsiteY91" fmla="*/ 712470 h 2286000"/>
                  <a:gd name="connsiteX92" fmla="*/ 110490 w 523875"/>
                  <a:gd name="connsiteY92" fmla="*/ 681990 h 2286000"/>
                  <a:gd name="connsiteX93" fmla="*/ 53340 w 523875"/>
                  <a:gd name="connsiteY93" fmla="*/ 712470 h 2286000"/>
                  <a:gd name="connsiteX94" fmla="*/ 53340 w 523875"/>
                  <a:gd name="connsiteY94" fmla="*/ 851535 h 2286000"/>
                  <a:gd name="connsiteX95" fmla="*/ 167640 w 523875"/>
                  <a:gd name="connsiteY95" fmla="*/ 851535 h 2286000"/>
                  <a:gd name="connsiteX96" fmla="*/ 322897 w 523875"/>
                  <a:gd name="connsiteY96" fmla="*/ 851535 h 2286000"/>
                  <a:gd name="connsiteX97" fmla="*/ 321945 w 523875"/>
                  <a:gd name="connsiteY97" fmla="*/ 715328 h 2286000"/>
                  <a:gd name="connsiteX98" fmla="*/ 252413 w 523875"/>
                  <a:gd name="connsiteY98" fmla="*/ 681990 h 2286000"/>
                  <a:gd name="connsiteX99" fmla="*/ 204788 w 523875"/>
                  <a:gd name="connsiteY99" fmla="*/ 719138 h 2286000"/>
                  <a:gd name="connsiteX100" fmla="*/ 204788 w 523875"/>
                  <a:gd name="connsiteY100" fmla="*/ 852488 h 2286000"/>
                  <a:gd name="connsiteX101" fmla="*/ 322897 w 523875"/>
                  <a:gd name="connsiteY101" fmla="*/ 851535 h 2286000"/>
                  <a:gd name="connsiteX102" fmla="*/ 167640 w 523875"/>
                  <a:gd name="connsiteY102" fmla="*/ 441960 h 2286000"/>
                  <a:gd name="connsiteX103" fmla="*/ 167640 w 523875"/>
                  <a:gd name="connsiteY103" fmla="*/ 307658 h 2286000"/>
                  <a:gd name="connsiteX104" fmla="*/ 113347 w 523875"/>
                  <a:gd name="connsiteY104" fmla="*/ 273368 h 2286000"/>
                  <a:gd name="connsiteX105" fmla="*/ 52388 w 523875"/>
                  <a:gd name="connsiteY105" fmla="*/ 304800 h 2286000"/>
                  <a:gd name="connsiteX106" fmla="*/ 52388 w 523875"/>
                  <a:gd name="connsiteY106" fmla="*/ 441960 h 2286000"/>
                  <a:gd name="connsiteX107" fmla="*/ 167640 w 523875"/>
                  <a:gd name="connsiteY107" fmla="*/ 441960 h 2286000"/>
                  <a:gd name="connsiteX108" fmla="*/ 321945 w 523875"/>
                  <a:gd name="connsiteY108" fmla="*/ 1259205 h 2286000"/>
                  <a:gd name="connsiteX109" fmla="*/ 321945 w 523875"/>
                  <a:gd name="connsiteY109" fmla="*/ 1125855 h 2286000"/>
                  <a:gd name="connsiteX110" fmla="*/ 264795 w 523875"/>
                  <a:gd name="connsiteY110" fmla="*/ 1089660 h 2286000"/>
                  <a:gd name="connsiteX111" fmla="*/ 207645 w 523875"/>
                  <a:gd name="connsiteY111" fmla="*/ 1125855 h 2286000"/>
                  <a:gd name="connsiteX112" fmla="*/ 207645 w 523875"/>
                  <a:gd name="connsiteY112" fmla="*/ 1259205 h 2286000"/>
                  <a:gd name="connsiteX113" fmla="*/ 321945 w 523875"/>
                  <a:gd name="connsiteY113" fmla="*/ 1259205 h 2286000"/>
                  <a:gd name="connsiteX114" fmla="*/ 53340 w 523875"/>
                  <a:gd name="connsiteY114" fmla="*/ 1258253 h 2286000"/>
                  <a:gd name="connsiteX115" fmla="*/ 167640 w 523875"/>
                  <a:gd name="connsiteY115" fmla="*/ 1258253 h 2286000"/>
                  <a:gd name="connsiteX116" fmla="*/ 167640 w 523875"/>
                  <a:gd name="connsiteY116" fmla="*/ 1132523 h 2286000"/>
                  <a:gd name="connsiteX117" fmla="*/ 110490 w 523875"/>
                  <a:gd name="connsiteY117" fmla="*/ 1090613 h 2286000"/>
                  <a:gd name="connsiteX118" fmla="*/ 52388 w 523875"/>
                  <a:gd name="connsiteY118" fmla="*/ 1131570 h 2286000"/>
                  <a:gd name="connsiteX119" fmla="*/ 53340 w 523875"/>
                  <a:gd name="connsiteY119" fmla="*/ 1258253 h 2286000"/>
                  <a:gd name="connsiteX120" fmla="*/ 361950 w 523875"/>
                  <a:gd name="connsiteY120" fmla="*/ 1459230 h 2286000"/>
                  <a:gd name="connsiteX121" fmla="*/ 480060 w 523875"/>
                  <a:gd name="connsiteY121" fmla="*/ 1459230 h 2286000"/>
                  <a:gd name="connsiteX122" fmla="*/ 480060 w 523875"/>
                  <a:gd name="connsiteY122" fmla="*/ 1332548 h 2286000"/>
                  <a:gd name="connsiteX123" fmla="*/ 433388 w 523875"/>
                  <a:gd name="connsiteY123" fmla="*/ 1294448 h 2286000"/>
                  <a:gd name="connsiteX124" fmla="*/ 363855 w 523875"/>
                  <a:gd name="connsiteY124" fmla="*/ 1328738 h 2286000"/>
                  <a:gd name="connsiteX125" fmla="*/ 361950 w 523875"/>
                  <a:gd name="connsiteY125" fmla="*/ 1459230 h 2286000"/>
                  <a:gd name="connsiteX126" fmla="*/ 55245 w 523875"/>
                  <a:gd name="connsiteY126" fmla="*/ 1459230 h 2286000"/>
                  <a:gd name="connsiteX127" fmla="*/ 167640 w 523875"/>
                  <a:gd name="connsiteY127" fmla="*/ 1459230 h 2286000"/>
                  <a:gd name="connsiteX128" fmla="*/ 167640 w 523875"/>
                  <a:gd name="connsiteY128" fmla="*/ 1328738 h 2286000"/>
                  <a:gd name="connsiteX129" fmla="*/ 102870 w 523875"/>
                  <a:gd name="connsiteY129" fmla="*/ 1294448 h 2286000"/>
                  <a:gd name="connsiteX130" fmla="*/ 55245 w 523875"/>
                  <a:gd name="connsiteY130" fmla="*/ 1330643 h 2286000"/>
                  <a:gd name="connsiteX131" fmla="*/ 55245 w 523875"/>
                  <a:gd name="connsiteY131" fmla="*/ 145923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523875" h="2286000">
                    <a:moveTo>
                      <a:pt x="528638" y="2290763"/>
                    </a:moveTo>
                    <a:cubicBezTo>
                      <a:pt x="351472" y="2290763"/>
                      <a:pt x="178117" y="2290763"/>
                      <a:pt x="0" y="2290763"/>
                    </a:cubicBezTo>
                    <a:cubicBezTo>
                      <a:pt x="0" y="1527810"/>
                      <a:pt x="0" y="765810"/>
                      <a:pt x="0" y="0"/>
                    </a:cubicBezTo>
                    <a:cubicBezTo>
                      <a:pt x="174307" y="0"/>
                      <a:pt x="349567" y="0"/>
                      <a:pt x="528638" y="0"/>
                    </a:cubicBezTo>
                    <a:cubicBezTo>
                      <a:pt x="528638" y="762000"/>
                      <a:pt x="528638" y="1524000"/>
                      <a:pt x="528638" y="2290763"/>
                    </a:cubicBezTo>
                    <a:close/>
                    <a:moveTo>
                      <a:pt x="219075" y="1302068"/>
                    </a:moveTo>
                    <a:cubicBezTo>
                      <a:pt x="218122" y="1303020"/>
                      <a:pt x="217170" y="1304925"/>
                      <a:pt x="215265" y="1305878"/>
                    </a:cubicBezTo>
                    <a:cubicBezTo>
                      <a:pt x="211455" y="1356360"/>
                      <a:pt x="208597" y="1407795"/>
                      <a:pt x="204788" y="1461135"/>
                    </a:cubicBezTo>
                    <a:cubicBezTo>
                      <a:pt x="247650" y="1461135"/>
                      <a:pt x="281940" y="1461135"/>
                      <a:pt x="320040" y="1461135"/>
                    </a:cubicBezTo>
                    <a:cubicBezTo>
                      <a:pt x="320040" y="1415415"/>
                      <a:pt x="321945" y="1371600"/>
                      <a:pt x="318135" y="1327785"/>
                    </a:cubicBezTo>
                    <a:cubicBezTo>
                      <a:pt x="317182" y="1316355"/>
                      <a:pt x="299085" y="1298258"/>
                      <a:pt x="287655" y="1297305"/>
                    </a:cubicBezTo>
                    <a:cubicBezTo>
                      <a:pt x="265747" y="1293495"/>
                      <a:pt x="241935" y="1300163"/>
                      <a:pt x="219075" y="1302068"/>
                    </a:cubicBezTo>
                    <a:close/>
                    <a:moveTo>
                      <a:pt x="481013" y="647700"/>
                    </a:moveTo>
                    <a:cubicBezTo>
                      <a:pt x="481013" y="601028"/>
                      <a:pt x="481965" y="557213"/>
                      <a:pt x="481013" y="513398"/>
                    </a:cubicBezTo>
                    <a:cubicBezTo>
                      <a:pt x="480060" y="470535"/>
                      <a:pt x="446722" y="476250"/>
                      <a:pt x="419100" y="475298"/>
                    </a:cubicBezTo>
                    <a:cubicBezTo>
                      <a:pt x="390525" y="474345"/>
                      <a:pt x="362902" y="474345"/>
                      <a:pt x="361950" y="513398"/>
                    </a:cubicBezTo>
                    <a:cubicBezTo>
                      <a:pt x="360997" y="557213"/>
                      <a:pt x="361950" y="601028"/>
                      <a:pt x="361950" y="646748"/>
                    </a:cubicBezTo>
                    <a:cubicBezTo>
                      <a:pt x="402907" y="647700"/>
                      <a:pt x="440055" y="647700"/>
                      <a:pt x="481013" y="647700"/>
                    </a:cubicBezTo>
                    <a:close/>
                    <a:moveTo>
                      <a:pt x="480060" y="239078"/>
                    </a:moveTo>
                    <a:cubicBezTo>
                      <a:pt x="480060" y="191453"/>
                      <a:pt x="480060" y="148590"/>
                      <a:pt x="480060" y="106680"/>
                    </a:cubicBezTo>
                    <a:cubicBezTo>
                      <a:pt x="480060" y="71438"/>
                      <a:pt x="456247" y="66675"/>
                      <a:pt x="427672" y="67628"/>
                    </a:cubicBezTo>
                    <a:cubicBezTo>
                      <a:pt x="400050" y="68580"/>
                      <a:pt x="364807" y="60960"/>
                      <a:pt x="361950" y="102870"/>
                    </a:cubicBezTo>
                    <a:cubicBezTo>
                      <a:pt x="359092" y="147638"/>
                      <a:pt x="360997" y="193358"/>
                      <a:pt x="360997" y="240030"/>
                    </a:cubicBezTo>
                    <a:cubicBezTo>
                      <a:pt x="402907" y="239078"/>
                      <a:pt x="439102" y="239078"/>
                      <a:pt x="480060" y="239078"/>
                    </a:cubicBezTo>
                    <a:close/>
                    <a:moveTo>
                      <a:pt x="480060" y="1260158"/>
                    </a:moveTo>
                    <a:cubicBezTo>
                      <a:pt x="480060" y="1212533"/>
                      <a:pt x="480060" y="1169670"/>
                      <a:pt x="480060" y="1127760"/>
                    </a:cubicBezTo>
                    <a:cubicBezTo>
                      <a:pt x="480060" y="1091565"/>
                      <a:pt x="453390" y="1088708"/>
                      <a:pt x="427672" y="1090613"/>
                    </a:cubicBezTo>
                    <a:cubicBezTo>
                      <a:pt x="401002" y="1091565"/>
                      <a:pt x="364807" y="1082040"/>
                      <a:pt x="362902" y="1124903"/>
                    </a:cubicBezTo>
                    <a:cubicBezTo>
                      <a:pt x="360045" y="1169670"/>
                      <a:pt x="361950" y="1215390"/>
                      <a:pt x="361950" y="1261110"/>
                    </a:cubicBezTo>
                    <a:cubicBezTo>
                      <a:pt x="403860" y="1260158"/>
                      <a:pt x="439102" y="1260158"/>
                      <a:pt x="480060" y="1260158"/>
                    </a:cubicBezTo>
                    <a:close/>
                    <a:moveTo>
                      <a:pt x="481013" y="851535"/>
                    </a:moveTo>
                    <a:cubicBezTo>
                      <a:pt x="481013" y="802958"/>
                      <a:pt x="481013" y="760095"/>
                      <a:pt x="481013" y="717233"/>
                    </a:cubicBezTo>
                    <a:cubicBezTo>
                      <a:pt x="480060" y="680085"/>
                      <a:pt x="453390" y="680085"/>
                      <a:pt x="426720" y="681038"/>
                    </a:cubicBezTo>
                    <a:cubicBezTo>
                      <a:pt x="400050" y="682943"/>
                      <a:pt x="363855" y="669608"/>
                      <a:pt x="360997" y="714375"/>
                    </a:cubicBezTo>
                    <a:cubicBezTo>
                      <a:pt x="358140" y="760095"/>
                      <a:pt x="360045" y="804863"/>
                      <a:pt x="360045" y="850583"/>
                    </a:cubicBezTo>
                    <a:cubicBezTo>
                      <a:pt x="403860" y="851535"/>
                      <a:pt x="440055" y="851535"/>
                      <a:pt x="481013" y="851535"/>
                    </a:cubicBezTo>
                    <a:close/>
                    <a:moveTo>
                      <a:pt x="480060" y="441960"/>
                    </a:moveTo>
                    <a:cubicBezTo>
                      <a:pt x="480060" y="394335"/>
                      <a:pt x="480060" y="351473"/>
                      <a:pt x="480060" y="308610"/>
                    </a:cubicBezTo>
                    <a:cubicBezTo>
                      <a:pt x="480060" y="271463"/>
                      <a:pt x="453390" y="270510"/>
                      <a:pt x="426720" y="272415"/>
                    </a:cubicBezTo>
                    <a:cubicBezTo>
                      <a:pt x="400050" y="274320"/>
                      <a:pt x="363855" y="261938"/>
                      <a:pt x="361950" y="305753"/>
                    </a:cubicBezTo>
                    <a:cubicBezTo>
                      <a:pt x="359092" y="350520"/>
                      <a:pt x="360997" y="396240"/>
                      <a:pt x="360997" y="441008"/>
                    </a:cubicBezTo>
                    <a:cubicBezTo>
                      <a:pt x="403860" y="441960"/>
                      <a:pt x="439102" y="441960"/>
                      <a:pt x="480060" y="441960"/>
                    </a:cubicBezTo>
                    <a:close/>
                    <a:moveTo>
                      <a:pt x="360997" y="1054418"/>
                    </a:moveTo>
                    <a:cubicBezTo>
                      <a:pt x="403860" y="1054418"/>
                      <a:pt x="441007" y="1054418"/>
                      <a:pt x="481013" y="1054418"/>
                    </a:cubicBezTo>
                    <a:cubicBezTo>
                      <a:pt x="481013" y="1009650"/>
                      <a:pt x="481013" y="967740"/>
                      <a:pt x="481013" y="926783"/>
                    </a:cubicBezTo>
                    <a:cubicBezTo>
                      <a:pt x="481013" y="881063"/>
                      <a:pt x="449580" y="884873"/>
                      <a:pt x="418147" y="883920"/>
                    </a:cubicBezTo>
                    <a:cubicBezTo>
                      <a:pt x="385763" y="882968"/>
                      <a:pt x="360045" y="886778"/>
                      <a:pt x="360997" y="927735"/>
                    </a:cubicBezTo>
                    <a:cubicBezTo>
                      <a:pt x="361950" y="968693"/>
                      <a:pt x="360997" y="1009650"/>
                      <a:pt x="360997" y="1054418"/>
                    </a:cubicBezTo>
                    <a:close/>
                    <a:moveTo>
                      <a:pt x="167640" y="647700"/>
                    </a:moveTo>
                    <a:cubicBezTo>
                      <a:pt x="167640" y="598170"/>
                      <a:pt x="167640" y="554355"/>
                      <a:pt x="167640" y="510540"/>
                    </a:cubicBezTo>
                    <a:cubicBezTo>
                      <a:pt x="167640" y="481013"/>
                      <a:pt x="147638" y="473393"/>
                      <a:pt x="122872" y="475298"/>
                    </a:cubicBezTo>
                    <a:cubicBezTo>
                      <a:pt x="97155" y="478155"/>
                      <a:pt x="59055" y="460058"/>
                      <a:pt x="54292" y="502920"/>
                    </a:cubicBezTo>
                    <a:cubicBezTo>
                      <a:pt x="49530" y="550545"/>
                      <a:pt x="53340" y="598170"/>
                      <a:pt x="53340" y="647700"/>
                    </a:cubicBezTo>
                    <a:cubicBezTo>
                      <a:pt x="94297" y="647700"/>
                      <a:pt x="128588" y="647700"/>
                      <a:pt x="167640" y="647700"/>
                    </a:cubicBezTo>
                    <a:close/>
                    <a:moveTo>
                      <a:pt x="322897" y="648653"/>
                    </a:moveTo>
                    <a:cubicBezTo>
                      <a:pt x="322897" y="600075"/>
                      <a:pt x="322897" y="556260"/>
                      <a:pt x="322897" y="512445"/>
                    </a:cubicBezTo>
                    <a:cubicBezTo>
                      <a:pt x="322897" y="480060"/>
                      <a:pt x="300990" y="473393"/>
                      <a:pt x="274320" y="476250"/>
                    </a:cubicBezTo>
                    <a:cubicBezTo>
                      <a:pt x="248602" y="478155"/>
                      <a:pt x="210502" y="463868"/>
                      <a:pt x="207645" y="507683"/>
                    </a:cubicBezTo>
                    <a:cubicBezTo>
                      <a:pt x="203835" y="554355"/>
                      <a:pt x="206692" y="601028"/>
                      <a:pt x="206692" y="649605"/>
                    </a:cubicBezTo>
                    <a:cubicBezTo>
                      <a:pt x="247650" y="648653"/>
                      <a:pt x="281940" y="648653"/>
                      <a:pt x="322897" y="648653"/>
                    </a:cubicBezTo>
                    <a:close/>
                    <a:moveTo>
                      <a:pt x="321945" y="238125"/>
                    </a:moveTo>
                    <a:cubicBezTo>
                      <a:pt x="321945" y="191453"/>
                      <a:pt x="323850" y="145733"/>
                      <a:pt x="321945" y="100013"/>
                    </a:cubicBezTo>
                    <a:cubicBezTo>
                      <a:pt x="320040" y="59055"/>
                      <a:pt x="287655" y="66675"/>
                      <a:pt x="261938" y="65723"/>
                    </a:cubicBezTo>
                    <a:cubicBezTo>
                      <a:pt x="235267" y="64770"/>
                      <a:pt x="208597" y="65723"/>
                      <a:pt x="208597" y="102870"/>
                    </a:cubicBezTo>
                    <a:cubicBezTo>
                      <a:pt x="208597" y="146685"/>
                      <a:pt x="208597" y="190500"/>
                      <a:pt x="208597" y="237173"/>
                    </a:cubicBezTo>
                    <a:cubicBezTo>
                      <a:pt x="246697" y="238125"/>
                      <a:pt x="281940" y="238125"/>
                      <a:pt x="321945" y="238125"/>
                    </a:cubicBezTo>
                    <a:close/>
                    <a:moveTo>
                      <a:pt x="167640" y="238125"/>
                    </a:moveTo>
                    <a:cubicBezTo>
                      <a:pt x="167640" y="190500"/>
                      <a:pt x="168592" y="144780"/>
                      <a:pt x="166688" y="100013"/>
                    </a:cubicBezTo>
                    <a:cubicBezTo>
                      <a:pt x="166688" y="89535"/>
                      <a:pt x="157163" y="76200"/>
                      <a:pt x="147638" y="71438"/>
                    </a:cubicBezTo>
                    <a:cubicBezTo>
                      <a:pt x="97155" y="45720"/>
                      <a:pt x="53340" y="72390"/>
                      <a:pt x="53340" y="127635"/>
                    </a:cubicBezTo>
                    <a:cubicBezTo>
                      <a:pt x="53340" y="163830"/>
                      <a:pt x="53340" y="200025"/>
                      <a:pt x="53340" y="238125"/>
                    </a:cubicBezTo>
                    <a:cubicBezTo>
                      <a:pt x="92392" y="238125"/>
                      <a:pt x="127635" y="238125"/>
                      <a:pt x="167640" y="238125"/>
                    </a:cubicBezTo>
                    <a:close/>
                    <a:moveTo>
                      <a:pt x="322897" y="441960"/>
                    </a:moveTo>
                    <a:cubicBezTo>
                      <a:pt x="322897" y="395288"/>
                      <a:pt x="324802" y="349568"/>
                      <a:pt x="321945" y="303848"/>
                    </a:cubicBezTo>
                    <a:cubicBezTo>
                      <a:pt x="319088" y="259080"/>
                      <a:pt x="280988" y="275273"/>
                      <a:pt x="255270" y="272415"/>
                    </a:cubicBezTo>
                    <a:cubicBezTo>
                      <a:pt x="230505" y="270510"/>
                      <a:pt x="206692" y="273368"/>
                      <a:pt x="206692" y="307658"/>
                    </a:cubicBezTo>
                    <a:cubicBezTo>
                      <a:pt x="206692" y="351473"/>
                      <a:pt x="206692" y="395288"/>
                      <a:pt x="206692" y="441008"/>
                    </a:cubicBezTo>
                    <a:cubicBezTo>
                      <a:pt x="247650" y="441960"/>
                      <a:pt x="282892" y="441960"/>
                      <a:pt x="322897" y="441960"/>
                    </a:cubicBezTo>
                    <a:close/>
                    <a:moveTo>
                      <a:pt x="206692" y="1055370"/>
                    </a:moveTo>
                    <a:cubicBezTo>
                      <a:pt x="248602" y="1055370"/>
                      <a:pt x="283845" y="1055370"/>
                      <a:pt x="322897" y="1055370"/>
                    </a:cubicBezTo>
                    <a:cubicBezTo>
                      <a:pt x="322897" y="1008698"/>
                      <a:pt x="323850" y="964883"/>
                      <a:pt x="322897" y="921068"/>
                    </a:cubicBezTo>
                    <a:cubicBezTo>
                      <a:pt x="320992" y="873443"/>
                      <a:pt x="283845" y="885825"/>
                      <a:pt x="256222" y="883920"/>
                    </a:cubicBezTo>
                    <a:cubicBezTo>
                      <a:pt x="227647" y="882015"/>
                      <a:pt x="205740" y="889635"/>
                      <a:pt x="206692" y="924878"/>
                    </a:cubicBezTo>
                    <a:cubicBezTo>
                      <a:pt x="206692" y="966788"/>
                      <a:pt x="206692" y="1009650"/>
                      <a:pt x="206692" y="1055370"/>
                    </a:cubicBezTo>
                    <a:close/>
                    <a:moveTo>
                      <a:pt x="167640" y="1056323"/>
                    </a:moveTo>
                    <a:cubicBezTo>
                      <a:pt x="167640" y="1008698"/>
                      <a:pt x="169545" y="963930"/>
                      <a:pt x="167640" y="918210"/>
                    </a:cubicBezTo>
                    <a:cubicBezTo>
                      <a:pt x="165735" y="877253"/>
                      <a:pt x="133350" y="884873"/>
                      <a:pt x="107632" y="884873"/>
                    </a:cubicBezTo>
                    <a:cubicBezTo>
                      <a:pt x="81915" y="883920"/>
                      <a:pt x="54292" y="881063"/>
                      <a:pt x="53340" y="919163"/>
                    </a:cubicBezTo>
                    <a:cubicBezTo>
                      <a:pt x="52388" y="963930"/>
                      <a:pt x="53340" y="1009650"/>
                      <a:pt x="53340" y="1056323"/>
                    </a:cubicBezTo>
                    <a:cubicBezTo>
                      <a:pt x="93345" y="1056323"/>
                      <a:pt x="128588" y="1056323"/>
                      <a:pt x="167640" y="1056323"/>
                    </a:cubicBezTo>
                    <a:close/>
                    <a:moveTo>
                      <a:pt x="167640" y="851535"/>
                    </a:moveTo>
                    <a:cubicBezTo>
                      <a:pt x="167640" y="803910"/>
                      <a:pt x="169545" y="758190"/>
                      <a:pt x="167640" y="712470"/>
                    </a:cubicBezTo>
                    <a:cubicBezTo>
                      <a:pt x="165735" y="672465"/>
                      <a:pt x="133350" y="682943"/>
                      <a:pt x="110490" y="681990"/>
                    </a:cubicBezTo>
                    <a:cubicBezTo>
                      <a:pt x="86677" y="681990"/>
                      <a:pt x="55245" y="672465"/>
                      <a:pt x="53340" y="712470"/>
                    </a:cubicBezTo>
                    <a:cubicBezTo>
                      <a:pt x="51435" y="758190"/>
                      <a:pt x="53340" y="802958"/>
                      <a:pt x="53340" y="851535"/>
                    </a:cubicBezTo>
                    <a:cubicBezTo>
                      <a:pt x="91440" y="851535"/>
                      <a:pt x="125730" y="851535"/>
                      <a:pt x="167640" y="851535"/>
                    </a:cubicBezTo>
                    <a:close/>
                    <a:moveTo>
                      <a:pt x="322897" y="851535"/>
                    </a:moveTo>
                    <a:cubicBezTo>
                      <a:pt x="322897" y="802958"/>
                      <a:pt x="324802" y="759143"/>
                      <a:pt x="321945" y="715328"/>
                    </a:cubicBezTo>
                    <a:cubicBezTo>
                      <a:pt x="319088" y="666750"/>
                      <a:pt x="279082" y="683895"/>
                      <a:pt x="252413" y="681990"/>
                    </a:cubicBezTo>
                    <a:cubicBezTo>
                      <a:pt x="226695" y="679133"/>
                      <a:pt x="204788" y="684848"/>
                      <a:pt x="204788" y="719138"/>
                    </a:cubicBezTo>
                    <a:cubicBezTo>
                      <a:pt x="205740" y="762953"/>
                      <a:pt x="204788" y="806768"/>
                      <a:pt x="204788" y="852488"/>
                    </a:cubicBezTo>
                    <a:cubicBezTo>
                      <a:pt x="246697" y="851535"/>
                      <a:pt x="280988" y="851535"/>
                      <a:pt x="322897" y="851535"/>
                    </a:cubicBezTo>
                    <a:close/>
                    <a:moveTo>
                      <a:pt x="167640" y="441960"/>
                    </a:moveTo>
                    <a:cubicBezTo>
                      <a:pt x="167640" y="395288"/>
                      <a:pt x="167640" y="351473"/>
                      <a:pt x="167640" y="307658"/>
                    </a:cubicBezTo>
                    <a:cubicBezTo>
                      <a:pt x="167640" y="268605"/>
                      <a:pt x="138113" y="272415"/>
                      <a:pt x="113347" y="273368"/>
                    </a:cubicBezTo>
                    <a:cubicBezTo>
                      <a:pt x="88582" y="274320"/>
                      <a:pt x="54292" y="261938"/>
                      <a:pt x="52388" y="304800"/>
                    </a:cubicBezTo>
                    <a:cubicBezTo>
                      <a:pt x="50482" y="349568"/>
                      <a:pt x="52388" y="395288"/>
                      <a:pt x="52388" y="441960"/>
                    </a:cubicBezTo>
                    <a:cubicBezTo>
                      <a:pt x="92392" y="441960"/>
                      <a:pt x="126682" y="441960"/>
                      <a:pt x="167640" y="441960"/>
                    </a:cubicBezTo>
                    <a:close/>
                    <a:moveTo>
                      <a:pt x="321945" y="1259205"/>
                    </a:moveTo>
                    <a:cubicBezTo>
                      <a:pt x="321945" y="1213485"/>
                      <a:pt x="321945" y="1169670"/>
                      <a:pt x="321945" y="1125855"/>
                    </a:cubicBezTo>
                    <a:cubicBezTo>
                      <a:pt x="321945" y="1084898"/>
                      <a:pt x="290513" y="1088708"/>
                      <a:pt x="264795" y="1089660"/>
                    </a:cubicBezTo>
                    <a:cubicBezTo>
                      <a:pt x="239077" y="1089660"/>
                      <a:pt x="207645" y="1084898"/>
                      <a:pt x="207645" y="1125855"/>
                    </a:cubicBezTo>
                    <a:cubicBezTo>
                      <a:pt x="207645" y="1169670"/>
                      <a:pt x="207645" y="1213485"/>
                      <a:pt x="207645" y="1259205"/>
                    </a:cubicBezTo>
                    <a:cubicBezTo>
                      <a:pt x="246697" y="1259205"/>
                      <a:pt x="280988" y="1259205"/>
                      <a:pt x="321945" y="1259205"/>
                    </a:cubicBezTo>
                    <a:close/>
                    <a:moveTo>
                      <a:pt x="53340" y="1258253"/>
                    </a:moveTo>
                    <a:cubicBezTo>
                      <a:pt x="92392" y="1258253"/>
                      <a:pt x="128588" y="1258253"/>
                      <a:pt x="167640" y="1258253"/>
                    </a:cubicBezTo>
                    <a:cubicBezTo>
                      <a:pt x="167640" y="1214438"/>
                      <a:pt x="166688" y="1173480"/>
                      <a:pt x="167640" y="1132523"/>
                    </a:cubicBezTo>
                    <a:cubicBezTo>
                      <a:pt x="169545" y="1088708"/>
                      <a:pt x="140017" y="1089660"/>
                      <a:pt x="110490" y="1090613"/>
                    </a:cubicBezTo>
                    <a:cubicBezTo>
                      <a:pt x="81915" y="1090613"/>
                      <a:pt x="50482" y="1086803"/>
                      <a:pt x="52388" y="1131570"/>
                    </a:cubicBezTo>
                    <a:cubicBezTo>
                      <a:pt x="54292" y="1172528"/>
                      <a:pt x="53340" y="1213485"/>
                      <a:pt x="53340" y="1258253"/>
                    </a:cubicBezTo>
                    <a:close/>
                    <a:moveTo>
                      <a:pt x="361950" y="1459230"/>
                    </a:moveTo>
                    <a:cubicBezTo>
                      <a:pt x="405765" y="1459230"/>
                      <a:pt x="441007" y="1459230"/>
                      <a:pt x="480060" y="1459230"/>
                    </a:cubicBezTo>
                    <a:cubicBezTo>
                      <a:pt x="480060" y="1415415"/>
                      <a:pt x="480060" y="1373505"/>
                      <a:pt x="480060" y="1332548"/>
                    </a:cubicBezTo>
                    <a:cubicBezTo>
                      <a:pt x="480060" y="1300163"/>
                      <a:pt x="460057" y="1291590"/>
                      <a:pt x="433388" y="1294448"/>
                    </a:cubicBezTo>
                    <a:cubicBezTo>
                      <a:pt x="405765" y="1296353"/>
                      <a:pt x="366713" y="1282065"/>
                      <a:pt x="363855" y="1328738"/>
                    </a:cubicBezTo>
                    <a:cubicBezTo>
                      <a:pt x="360045" y="1371600"/>
                      <a:pt x="361950" y="1414463"/>
                      <a:pt x="361950" y="1459230"/>
                    </a:cubicBezTo>
                    <a:close/>
                    <a:moveTo>
                      <a:pt x="55245" y="1459230"/>
                    </a:moveTo>
                    <a:cubicBezTo>
                      <a:pt x="96202" y="1459230"/>
                      <a:pt x="129540" y="1459230"/>
                      <a:pt x="167640" y="1459230"/>
                    </a:cubicBezTo>
                    <a:cubicBezTo>
                      <a:pt x="167640" y="1413510"/>
                      <a:pt x="168592" y="1370648"/>
                      <a:pt x="167640" y="1328738"/>
                    </a:cubicBezTo>
                    <a:cubicBezTo>
                      <a:pt x="165735" y="1283018"/>
                      <a:pt x="129540" y="1296353"/>
                      <a:pt x="102870" y="1294448"/>
                    </a:cubicBezTo>
                    <a:cubicBezTo>
                      <a:pt x="77152" y="1292543"/>
                      <a:pt x="54292" y="1295400"/>
                      <a:pt x="55245" y="1330643"/>
                    </a:cubicBezTo>
                    <a:cubicBezTo>
                      <a:pt x="55245" y="1371600"/>
                      <a:pt x="55245" y="1413510"/>
                      <a:pt x="55245" y="1459230"/>
                    </a:cubicBezTo>
                    <a:close/>
                  </a:path>
                </a:pathLst>
              </a:custGeom>
              <a:solidFill>
                <a:schemeClr val="accent1"/>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xmlns="" id="{DF31F7F1-0340-4057-BD37-2AE96EB11C11}"/>
                  </a:ext>
                </a:extLst>
              </p:cNvPr>
              <p:cNvSpPr/>
              <p:nvPr/>
            </p:nvSpPr>
            <p:spPr>
              <a:xfrm>
                <a:off x="5785961" y="2043113"/>
                <a:ext cx="457201" cy="714375"/>
              </a:xfrm>
              <a:custGeom>
                <a:avLst/>
                <a:gdLst>
                  <a:gd name="connsiteX0" fmla="*/ 257665 w 457200"/>
                  <a:gd name="connsiteY0" fmla="*/ 320992 h 714375"/>
                  <a:gd name="connsiteX1" fmla="*/ 375775 w 457200"/>
                  <a:gd name="connsiteY1" fmla="*/ 477203 h 714375"/>
                  <a:gd name="connsiteX2" fmla="*/ 463405 w 457200"/>
                  <a:gd name="connsiteY2" fmla="*/ 608648 h 714375"/>
                  <a:gd name="connsiteX3" fmla="*/ 463405 w 457200"/>
                  <a:gd name="connsiteY3" fmla="*/ 721043 h 714375"/>
                  <a:gd name="connsiteX4" fmla="*/ 1443 w 457200"/>
                  <a:gd name="connsiteY4" fmla="*/ 721043 h 714375"/>
                  <a:gd name="connsiteX5" fmla="*/ 2395 w 457200"/>
                  <a:gd name="connsiteY5" fmla="*/ 548640 h 714375"/>
                  <a:gd name="connsiteX6" fmla="*/ 83358 w 457200"/>
                  <a:gd name="connsiteY6" fmla="*/ 483870 h 714375"/>
                  <a:gd name="connsiteX7" fmla="*/ 188133 w 457200"/>
                  <a:gd name="connsiteY7" fmla="*/ 327660 h 714375"/>
                  <a:gd name="connsiteX8" fmla="*/ 202420 w 457200"/>
                  <a:gd name="connsiteY8" fmla="*/ 287655 h 714375"/>
                  <a:gd name="connsiteX9" fmla="*/ 203373 w 457200"/>
                  <a:gd name="connsiteY9" fmla="*/ 73343 h 714375"/>
                  <a:gd name="connsiteX10" fmla="*/ 204325 w 457200"/>
                  <a:gd name="connsiteY10" fmla="*/ 40005 h 714375"/>
                  <a:gd name="connsiteX11" fmla="*/ 233853 w 457200"/>
                  <a:gd name="connsiteY11" fmla="*/ 0 h 714375"/>
                  <a:gd name="connsiteX12" fmla="*/ 256713 w 457200"/>
                  <a:gd name="connsiteY12" fmla="*/ 40005 h 714375"/>
                  <a:gd name="connsiteX13" fmla="*/ 257665 w 457200"/>
                  <a:gd name="connsiteY13" fmla="*/ 249555 h 714375"/>
                  <a:gd name="connsiteX14" fmla="*/ 257665 w 457200"/>
                  <a:gd name="connsiteY14" fmla="*/ 320992 h 714375"/>
                  <a:gd name="connsiteX15" fmla="*/ 301480 w 457200"/>
                  <a:gd name="connsiteY15" fmla="*/ 674370 h 714375"/>
                  <a:gd name="connsiteX16" fmla="*/ 301480 w 457200"/>
                  <a:gd name="connsiteY16" fmla="*/ 566738 h 714375"/>
                  <a:gd name="connsiteX17" fmla="*/ 157653 w 457200"/>
                  <a:gd name="connsiteY17" fmla="*/ 566738 h 714375"/>
                  <a:gd name="connsiteX18" fmla="*/ 157653 w 457200"/>
                  <a:gd name="connsiteY18" fmla="*/ 674370 h 714375"/>
                  <a:gd name="connsiteX19" fmla="*/ 301480 w 457200"/>
                  <a:gd name="connsiteY19" fmla="*/ 674370 h 714375"/>
                  <a:gd name="connsiteX20" fmla="*/ 329103 w 457200"/>
                  <a:gd name="connsiteY20" fmla="*/ 564833 h 714375"/>
                  <a:gd name="connsiteX21" fmla="*/ 329103 w 457200"/>
                  <a:gd name="connsiteY21" fmla="*/ 673418 h 714375"/>
                  <a:gd name="connsiteX22" fmla="*/ 402445 w 457200"/>
                  <a:gd name="connsiteY22" fmla="*/ 673418 h 714375"/>
                  <a:gd name="connsiteX23" fmla="*/ 402445 w 457200"/>
                  <a:gd name="connsiteY23" fmla="*/ 564833 h 714375"/>
                  <a:gd name="connsiteX24" fmla="*/ 329103 w 457200"/>
                  <a:gd name="connsiteY24" fmla="*/ 564833 h 714375"/>
                  <a:gd name="connsiteX25" fmla="*/ 61450 w 457200"/>
                  <a:gd name="connsiteY25" fmla="*/ 564833 h 714375"/>
                  <a:gd name="connsiteX26" fmla="*/ 61450 w 457200"/>
                  <a:gd name="connsiteY26" fmla="*/ 673418 h 714375"/>
                  <a:gd name="connsiteX27" fmla="*/ 131935 w 457200"/>
                  <a:gd name="connsiteY27" fmla="*/ 673418 h 714375"/>
                  <a:gd name="connsiteX28" fmla="*/ 131935 w 457200"/>
                  <a:gd name="connsiteY28" fmla="*/ 564833 h 714375"/>
                  <a:gd name="connsiteX29" fmla="*/ 61450 w 457200"/>
                  <a:gd name="connsiteY29" fmla="*/ 564833 h 714375"/>
                  <a:gd name="connsiteX30" fmla="*/ 298623 w 457200"/>
                  <a:gd name="connsiteY30" fmla="*/ 541020 h 714375"/>
                  <a:gd name="connsiteX31" fmla="*/ 305290 w 457200"/>
                  <a:gd name="connsiteY31" fmla="*/ 524828 h 714375"/>
                  <a:gd name="connsiteX32" fmla="*/ 186228 w 457200"/>
                  <a:gd name="connsiteY32" fmla="*/ 509588 h 714375"/>
                  <a:gd name="connsiteX33" fmla="*/ 151938 w 457200"/>
                  <a:gd name="connsiteY33" fmla="*/ 527685 h 714375"/>
                  <a:gd name="connsiteX34" fmla="*/ 158605 w 457200"/>
                  <a:gd name="connsiteY34" fmla="*/ 541020 h 714375"/>
                  <a:gd name="connsiteX35" fmla="*/ 298623 w 457200"/>
                  <a:gd name="connsiteY35" fmla="*/ 541020 h 714375"/>
                  <a:gd name="connsiteX36" fmla="*/ 319578 w 457200"/>
                  <a:gd name="connsiteY36" fmla="*/ 539115 h 714375"/>
                  <a:gd name="connsiteX37" fmla="*/ 398635 w 457200"/>
                  <a:gd name="connsiteY37" fmla="*/ 539115 h 714375"/>
                  <a:gd name="connsiteX38" fmla="*/ 401493 w 457200"/>
                  <a:gd name="connsiteY38" fmla="*/ 524828 h 714375"/>
                  <a:gd name="connsiteX39" fmla="*/ 340533 w 457200"/>
                  <a:gd name="connsiteY39" fmla="*/ 510540 h 714375"/>
                  <a:gd name="connsiteX40" fmla="*/ 319578 w 457200"/>
                  <a:gd name="connsiteY40" fmla="*/ 539115 h 714375"/>
                  <a:gd name="connsiteX41" fmla="*/ 59545 w 457200"/>
                  <a:gd name="connsiteY41" fmla="*/ 525780 h 714375"/>
                  <a:gd name="connsiteX42" fmla="*/ 63355 w 457200"/>
                  <a:gd name="connsiteY42" fmla="*/ 540068 h 714375"/>
                  <a:gd name="connsiteX43" fmla="*/ 141460 w 457200"/>
                  <a:gd name="connsiteY43" fmla="*/ 540068 h 714375"/>
                  <a:gd name="connsiteX44" fmla="*/ 119553 w 457200"/>
                  <a:gd name="connsiteY44" fmla="*/ 510540 h 714375"/>
                  <a:gd name="connsiteX45" fmla="*/ 59545 w 457200"/>
                  <a:gd name="connsiteY45" fmla="*/ 525780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57200" h="714375">
                    <a:moveTo>
                      <a:pt x="257665" y="320992"/>
                    </a:moveTo>
                    <a:cubicBezTo>
                      <a:pt x="329103" y="350520"/>
                      <a:pt x="365298" y="404813"/>
                      <a:pt x="375775" y="477203"/>
                    </a:cubicBezTo>
                    <a:cubicBezTo>
                      <a:pt x="457690" y="509588"/>
                      <a:pt x="463405" y="518160"/>
                      <a:pt x="463405" y="608648"/>
                    </a:cubicBezTo>
                    <a:cubicBezTo>
                      <a:pt x="463405" y="644843"/>
                      <a:pt x="463405" y="681038"/>
                      <a:pt x="463405" y="721043"/>
                    </a:cubicBezTo>
                    <a:cubicBezTo>
                      <a:pt x="309100" y="721043"/>
                      <a:pt x="157653" y="721043"/>
                      <a:pt x="1443" y="721043"/>
                    </a:cubicBezTo>
                    <a:cubicBezTo>
                      <a:pt x="1443" y="663893"/>
                      <a:pt x="-2367" y="605790"/>
                      <a:pt x="2395" y="548640"/>
                    </a:cubicBezTo>
                    <a:cubicBezTo>
                      <a:pt x="6205" y="504825"/>
                      <a:pt x="41448" y="486728"/>
                      <a:pt x="83358" y="483870"/>
                    </a:cubicBezTo>
                    <a:cubicBezTo>
                      <a:pt x="98598" y="417195"/>
                      <a:pt x="122410" y="359092"/>
                      <a:pt x="188133" y="327660"/>
                    </a:cubicBezTo>
                    <a:cubicBezTo>
                      <a:pt x="197658" y="322898"/>
                      <a:pt x="202420" y="301942"/>
                      <a:pt x="202420" y="287655"/>
                    </a:cubicBezTo>
                    <a:cubicBezTo>
                      <a:pt x="204325" y="216217"/>
                      <a:pt x="203373" y="144780"/>
                      <a:pt x="203373" y="73343"/>
                    </a:cubicBezTo>
                    <a:cubicBezTo>
                      <a:pt x="203373" y="61913"/>
                      <a:pt x="199563" y="49530"/>
                      <a:pt x="204325" y="40005"/>
                    </a:cubicBezTo>
                    <a:cubicBezTo>
                      <a:pt x="211945" y="25718"/>
                      <a:pt x="223375" y="13335"/>
                      <a:pt x="233853" y="0"/>
                    </a:cubicBezTo>
                    <a:cubicBezTo>
                      <a:pt x="241473" y="13335"/>
                      <a:pt x="255760" y="26670"/>
                      <a:pt x="256713" y="40005"/>
                    </a:cubicBezTo>
                    <a:cubicBezTo>
                      <a:pt x="258618" y="109538"/>
                      <a:pt x="257665" y="179070"/>
                      <a:pt x="257665" y="249555"/>
                    </a:cubicBezTo>
                    <a:cubicBezTo>
                      <a:pt x="257665" y="272415"/>
                      <a:pt x="257665" y="294323"/>
                      <a:pt x="257665" y="320992"/>
                    </a:cubicBezTo>
                    <a:close/>
                    <a:moveTo>
                      <a:pt x="301480" y="674370"/>
                    </a:moveTo>
                    <a:cubicBezTo>
                      <a:pt x="301480" y="635318"/>
                      <a:pt x="301480" y="600075"/>
                      <a:pt x="301480" y="566738"/>
                    </a:cubicBezTo>
                    <a:cubicBezTo>
                      <a:pt x="250998" y="566738"/>
                      <a:pt x="204325" y="566738"/>
                      <a:pt x="157653" y="566738"/>
                    </a:cubicBezTo>
                    <a:cubicBezTo>
                      <a:pt x="157653" y="604838"/>
                      <a:pt x="157653" y="638175"/>
                      <a:pt x="157653" y="674370"/>
                    </a:cubicBezTo>
                    <a:cubicBezTo>
                      <a:pt x="206230" y="674370"/>
                      <a:pt x="251950" y="674370"/>
                      <a:pt x="301480" y="674370"/>
                    </a:cubicBezTo>
                    <a:close/>
                    <a:moveTo>
                      <a:pt x="329103" y="564833"/>
                    </a:moveTo>
                    <a:cubicBezTo>
                      <a:pt x="329103" y="603885"/>
                      <a:pt x="329103" y="639128"/>
                      <a:pt x="329103" y="673418"/>
                    </a:cubicBezTo>
                    <a:cubicBezTo>
                      <a:pt x="355773" y="673418"/>
                      <a:pt x="378633" y="673418"/>
                      <a:pt x="402445" y="673418"/>
                    </a:cubicBezTo>
                    <a:cubicBezTo>
                      <a:pt x="402445" y="636270"/>
                      <a:pt x="402445" y="601028"/>
                      <a:pt x="402445" y="564833"/>
                    </a:cubicBezTo>
                    <a:cubicBezTo>
                      <a:pt x="376728" y="564833"/>
                      <a:pt x="354820" y="564833"/>
                      <a:pt x="329103" y="564833"/>
                    </a:cubicBezTo>
                    <a:close/>
                    <a:moveTo>
                      <a:pt x="61450" y="564833"/>
                    </a:moveTo>
                    <a:cubicBezTo>
                      <a:pt x="61450" y="603885"/>
                      <a:pt x="61450" y="639128"/>
                      <a:pt x="61450" y="673418"/>
                    </a:cubicBezTo>
                    <a:cubicBezTo>
                      <a:pt x="87168" y="673418"/>
                      <a:pt x="110028" y="673418"/>
                      <a:pt x="131935" y="673418"/>
                    </a:cubicBezTo>
                    <a:cubicBezTo>
                      <a:pt x="131935" y="635318"/>
                      <a:pt x="131935" y="601028"/>
                      <a:pt x="131935" y="564833"/>
                    </a:cubicBezTo>
                    <a:cubicBezTo>
                      <a:pt x="107170" y="564833"/>
                      <a:pt x="86215" y="564833"/>
                      <a:pt x="61450" y="564833"/>
                    </a:cubicBezTo>
                    <a:close/>
                    <a:moveTo>
                      <a:pt x="298623" y="541020"/>
                    </a:moveTo>
                    <a:cubicBezTo>
                      <a:pt x="300528" y="535305"/>
                      <a:pt x="303385" y="530543"/>
                      <a:pt x="305290" y="524828"/>
                    </a:cubicBezTo>
                    <a:cubicBezTo>
                      <a:pt x="273858" y="487680"/>
                      <a:pt x="225280" y="516255"/>
                      <a:pt x="186228" y="509588"/>
                    </a:cubicBezTo>
                    <a:cubicBezTo>
                      <a:pt x="175750" y="507683"/>
                      <a:pt x="163368" y="521017"/>
                      <a:pt x="151938" y="527685"/>
                    </a:cubicBezTo>
                    <a:cubicBezTo>
                      <a:pt x="153843" y="532448"/>
                      <a:pt x="155748" y="536258"/>
                      <a:pt x="158605" y="541020"/>
                    </a:cubicBezTo>
                    <a:cubicBezTo>
                      <a:pt x="205278" y="541020"/>
                      <a:pt x="251950" y="541020"/>
                      <a:pt x="298623" y="541020"/>
                    </a:cubicBezTo>
                    <a:close/>
                    <a:moveTo>
                      <a:pt x="319578" y="539115"/>
                    </a:moveTo>
                    <a:cubicBezTo>
                      <a:pt x="353868" y="539115"/>
                      <a:pt x="376728" y="539115"/>
                      <a:pt x="398635" y="539115"/>
                    </a:cubicBezTo>
                    <a:cubicBezTo>
                      <a:pt x="399588" y="534353"/>
                      <a:pt x="400540" y="529590"/>
                      <a:pt x="401493" y="524828"/>
                    </a:cubicBezTo>
                    <a:cubicBezTo>
                      <a:pt x="381490" y="520065"/>
                      <a:pt x="361488" y="512445"/>
                      <a:pt x="340533" y="510540"/>
                    </a:cubicBezTo>
                    <a:cubicBezTo>
                      <a:pt x="334818" y="509588"/>
                      <a:pt x="328150" y="525780"/>
                      <a:pt x="319578" y="539115"/>
                    </a:cubicBezTo>
                    <a:close/>
                    <a:moveTo>
                      <a:pt x="59545" y="525780"/>
                    </a:moveTo>
                    <a:cubicBezTo>
                      <a:pt x="60498" y="530543"/>
                      <a:pt x="62403" y="535305"/>
                      <a:pt x="63355" y="540068"/>
                    </a:cubicBezTo>
                    <a:cubicBezTo>
                      <a:pt x="86215" y="540068"/>
                      <a:pt x="109075" y="540068"/>
                      <a:pt x="141460" y="540068"/>
                    </a:cubicBezTo>
                    <a:cubicBezTo>
                      <a:pt x="130983" y="525780"/>
                      <a:pt x="124315" y="509588"/>
                      <a:pt x="119553" y="510540"/>
                    </a:cubicBezTo>
                    <a:cubicBezTo>
                      <a:pt x="99550" y="512445"/>
                      <a:pt x="79548" y="520065"/>
                      <a:pt x="59545" y="525780"/>
                    </a:cubicBezTo>
                    <a:close/>
                  </a:path>
                </a:pathLst>
              </a:custGeom>
              <a:solidFill>
                <a:schemeClr val="accent1"/>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xmlns="" id="{CDE41A2F-8026-4184-AFC7-9FD9FD122B51}"/>
                  </a:ext>
                </a:extLst>
              </p:cNvPr>
              <p:cNvSpPr/>
              <p:nvPr/>
            </p:nvSpPr>
            <p:spPr>
              <a:xfrm>
                <a:off x="5726496" y="2777490"/>
                <a:ext cx="576129" cy="104775"/>
              </a:xfrm>
              <a:custGeom>
                <a:avLst/>
                <a:gdLst>
                  <a:gd name="connsiteX0" fmla="*/ 320040 w 647700"/>
                  <a:gd name="connsiteY0" fmla="*/ 111443 h 104775"/>
                  <a:gd name="connsiteX1" fmla="*/ 58102 w 647700"/>
                  <a:gd name="connsiteY1" fmla="*/ 111443 h 104775"/>
                  <a:gd name="connsiteX2" fmla="*/ 0 w 647700"/>
                  <a:gd name="connsiteY2" fmla="*/ 62865 h 104775"/>
                  <a:gd name="connsiteX3" fmla="*/ 55245 w 647700"/>
                  <a:gd name="connsiteY3" fmla="*/ 0 h 104775"/>
                  <a:gd name="connsiteX4" fmla="*/ 598170 w 647700"/>
                  <a:gd name="connsiteY4" fmla="*/ 0 h 104775"/>
                  <a:gd name="connsiteX5" fmla="*/ 655320 w 647700"/>
                  <a:gd name="connsiteY5" fmla="*/ 56198 h 104775"/>
                  <a:gd name="connsiteX6" fmla="*/ 596265 w 647700"/>
                  <a:gd name="connsiteY6" fmla="*/ 111443 h 104775"/>
                  <a:gd name="connsiteX7" fmla="*/ 320040 w 647700"/>
                  <a:gd name="connsiteY7" fmla="*/ 111443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700" h="104775">
                    <a:moveTo>
                      <a:pt x="320040" y="111443"/>
                    </a:moveTo>
                    <a:cubicBezTo>
                      <a:pt x="232410" y="111443"/>
                      <a:pt x="145732" y="111443"/>
                      <a:pt x="58102" y="111443"/>
                    </a:cubicBezTo>
                    <a:cubicBezTo>
                      <a:pt x="23813" y="111443"/>
                      <a:pt x="0" y="105727"/>
                      <a:pt x="0" y="62865"/>
                    </a:cubicBezTo>
                    <a:cubicBezTo>
                      <a:pt x="0" y="21907"/>
                      <a:pt x="9525" y="0"/>
                      <a:pt x="55245" y="0"/>
                    </a:cubicBezTo>
                    <a:cubicBezTo>
                      <a:pt x="236220" y="952"/>
                      <a:pt x="417195" y="952"/>
                      <a:pt x="598170" y="0"/>
                    </a:cubicBezTo>
                    <a:cubicBezTo>
                      <a:pt x="638175" y="0"/>
                      <a:pt x="656272" y="16193"/>
                      <a:pt x="655320" y="56198"/>
                    </a:cubicBezTo>
                    <a:cubicBezTo>
                      <a:pt x="655320" y="97155"/>
                      <a:pt x="637222" y="112395"/>
                      <a:pt x="596265" y="111443"/>
                    </a:cubicBezTo>
                    <a:cubicBezTo>
                      <a:pt x="503872" y="110490"/>
                      <a:pt x="412432" y="111443"/>
                      <a:pt x="320040" y="111443"/>
                    </a:cubicBezTo>
                    <a:close/>
                  </a:path>
                </a:pathLst>
              </a:custGeom>
              <a:solidFill>
                <a:schemeClr val="accent1"/>
              </a:solidFill>
              <a:ln w="9525" cap="flat">
                <a:noFill/>
                <a:prstDash val="solid"/>
                <a:miter/>
              </a:ln>
            </p:spPr>
            <p:txBody>
              <a:bodyPr rtlCol="0" anchor="ctr"/>
              <a:lstStyle/>
              <a:p>
                <a:endParaRPr lang="en-US" dirty="0"/>
              </a:p>
            </p:txBody>
          </p:sp>
        </p:grpSp>
        <p:grpSp>
          <p:nvGrpSpPr>
            <p:cNvPr id="55" name="Group 54">
              <a:extLst>
                <a:ext uri="{FF2B5EF4-FFF2-40B4-BE49-F238E27FC236}">
                  <a16:creationId xmlns:a16="http://schemas.microsoft.com/office/drawing/2014/main" xmlns="" id="{7950781A-A7A2-4140-97EC-5580A131D72E}"/>
                </a:ext>
              </a:extLst>
            </p:cNvPr>
            <p:cNvGrpSpPr/>
            <p:nvPr/>
          </p:nvGrpSpPr>
          <p:grpSpPr>
            <a:xfrm>
              <a:off x="7455169" y="2436784"/>
              <a:ext cx="594120" cy="1658094"/>
              <a:chOff x="2658427" y="1624965"/>
              <a:chExt cx="1247775" cy="3482340"/>
            </a:xfrm>
            <a:solidFill>
              <a:schemeClr val="accent3"/>
            </a:solidFill>
          </p:grpSpPr>
          <p:sp>
            <p:nvSpPr>
              <p:cNvPr id="56" name="Freeform: Shape 55">
                <a:extLst>
                  <a:ext uri="{FF2B5EF4-FFF2-40B4-BE49-F238E27FC236}">
                    <a16:creationId xmlns:a16="http://schemas.microsoft.com/office/drawing/2014/main" xmlns="" id="{1098E2A6-9ACA-4923-89EF-05BA7B82A618}"/>
                  </a:ext>
                </a:extLst>
              </p:cNvPr>
              <p:cNvSpPr/>
              <p:nvPr/>
            </p:nvSpPr>
            <p:spPr>
              <a:xfrm>
                <a:off x="2658427" y="2545080"/>
                <a:ext cx="1247775" cy="2562225"/>
              </a:xfrm>
              <a:custGeom>
                <a:avLst/>
                <a:gdLst>
                  <a:gd name="connsiteX0" fmla="*/ 977265 w 1247775"/>
                  <a:gd name="connsiteY0" fmla="*/ 30480 h 2562225"/>
                  <a:gd name="connsiteX1" fmla="*/ 978218 w 1247775"/>
                  <a:gd name="connsiteY1" fmla="*/ 540068 h 2562225"/>
                  <a:gd name="connsiteX2" fmla="*/ 1256348 w 1247775"/>
                  <a:gd name="connsiteY2" fmla="*/ 540068 h 2562225"/>
                  <a:gd name="connsiteX3" fmla="*/ 1256348 w 1247775"/>
                  <a:gd name="connsiteY3" fmla="*/ 616268 h 2562225"/>
                  <a:gd name="connsiteX4" fmla="*/ 980123 w 1247775"/>
                  <a:gd name="connsiteY4" fmla="*/ 616268 h 2562225"/>
                  <a:gd name="connsiteX5" fmla="*/ 980123 w 1247775"/>
                  <a:gd name="connsiteY5" fmla="*/ 2566035 h 2562225"/>
                  <a:gd name="connsiteX6" fmla="*/ 288608 w 1247775"/>
                  <a:gd name="connsiteY6" fmla="*/ 2566035 h 2562225"/>
                  <a:gd name="connsiteX7" fmla="*/ 288608 w 1247775"/>
                  <a:gd name="connsiteY7" fmla="*/ 618173 h 2562225"/>
                  <a:gd name="connsiteX8" fmla="*/ 0 w 1247775"/>
                  <a:gd name="connsiteY8" fmla="*/ 618173 h 2562225"/>
                  <a:gd name="connsiteX9" fmla="*/ 0 w 1247775"/>
                  <a:gd name="connsiteY9" fmla="*/ 542925 h 2562225"/>
                  <a:gd name="connsiteX10" fmla="*/ 285750 w 1247775"/>
                  <a:gd name="connsiteY10" fmla="*/ 542925 h 2562225"/>
                  <a:gd name="connsiteX11" fmla="*/ 285750 w 1247775"/>
                  <a:gd name="connsiteY11" fmla="*/ 38100 h 2562225"/>
                  <a:gd name="connsiteX12" fmla="*/ 212408 w 1247775"/>
                  <a:gd name="connsiteY12" fmla="*/ 6668 h 2562225"/>
                  <a:gd name="connsiteX13" fmla="*/ 214313 w 1247775"/>
                  <a:gd name="connsiteY13" fmla="*/ 0 h 2562225"/>
                  <a:gd name="connsiteX14" fmla="*/ 1042988 w 1247775"/>
                  <a:gd name="connsiteY14" fmla="*/ 0 h 2562225"/>
                  <a:gd name="connsiteX15" fmla="*/ 977265 w 1247775"/>
                  <a:gd name="connsiteY15" fmla="*/ 30480 h 2562225"/>
                  <a:gd name="connsiteX16" fmla="*/ 776288 w 1247775"/>
                  <a:gd name="connsiteY16" fmla="*/ 1668780 h 2562225"/>
                  <a:gd name="connsiteX17" fmla="*/ 776288 w 1247775"/>
                  <a:gd name="connsiteY17" fmla="*/ 1463993 h 2562225"/>
                  <a:gd name="connsiteX18" fmla="*/ 667703 w 1247775"/>
                  <a:gd name="connsiteY18" fmla="*/ 1463993 h 2562225"/>
                  <a:gd name="connsiteX19" fmla="*/ 667703 w 1247775"/>
                  <a:gd name="connsiteY19" fmla="*/ 1668780 h 2562225"/>
                  <a:gd name="connsiteX20" fmla="*/ 776288 w 1247775"/>
                  <a:gd name="connsiteY20" fmla="*/ 1668780 h 2562225"/>
                  <a:gd name="connsiteX21" fmla="*/ 452438 w 1247775"/>
                  <a:gd name="connsiteY21" fmla="*/ 1667827 h 2562225"/>
                  <a:gd name="connsiteX22" fmla="*/ 452438 w 1247775"/>
                  <a:gd name="connsiteY22" fmla="*/ 1463993 h 2562225"/>
                  <a:gd name="connsiteX23" fmla="*/ 343853 w 1247775"/>
                  <a:gd name="connsiteY23" fmla="*/ 1463993 h 2562225"/>
                  <a:gd name="connsiteX24" fmla="*/ 343853 w 1247775"/>
                  <a:gd name="connsiteY24" fmla="*/ 1667827 h 2562225"/>
                  <a:gd name="connsiteX25" fmla="*/ 452438 w 1247775"/>
                  <a:gd name="connsiteY25" fmla="*/ 1667827 h 2562225"/>
                  <a:gd name="connsiteX26" fmla="*/ 495300 w 1247775"/>
                  <a:gd name="connsiteY26" fmla="*/ 1463040 h 2562225"/>
                  <a:gd name="connsiteX27" fmla="*/ 495300 w 1247775"/>
                  <a:gd name="connsiteY27" fmla="*/ 1668780 h 2562225"/>
                  <a:gd name="connsiteX28" fmla="*/ 603885 w 1247775"/>
                  <a:gd name="connsiteY28" fmla="*/ 1668780 h 2562225"/>
                  <a:gd name="connsiteX29" fmla="*/ 603885 w 1247775"/>
                  <a:gd name="connsiteY29" fmla="*/ 1463040 h 2562225"/>
                  <a:gd name="connsiteX30" fmla="*/ 495300 w 1247775"/>
                  <a:gd name="connsiteY30" fmla="*/ 1463040 h 2562225"/>
                  <a:gd name="connsiteX31" fmla="*/ 927735 w 1247775"/>
                  <a:gd name="connsiteY31" fmla="*/ 1668780 h 2562225"/>
                  <a:gd name="connsiteX32" fmla="*/ 927735 w 1247775"/>
                  <a:gd name="connsiteY32" fmla="*/ 1463993 h 2562225"/>
                  <a:gd name="connsiteX33" fmla="*/ 819150 w 1247775"/>
                  <a:gd name="connsiteY33" fmla="*/ 1463993 h 2562225"/>
                  <a:gd name="connsiteX34" fmla="*/ 819150 w 1247775"/>
                  <a:gd name="connsiteY34" fmla="*/ 1668780 h 2562225"/>
                  <a:gd name="connsiteX35" fmla="*/ 927735 w 1247775"/>
                  <a:gd name="connsiteY35" fmla="*/ 1668780 h 2562225"/>
                  <a:gd name="connsiteX36" fmla="*/ 817245 w 1247775"/>
                  <a:gd name="connsiteY36" fmla="*/ 1068705 h 2562225"/>
                  <a:gd name="connsiteX37" fmla="*/ 817245 w 1247775"/>
                  <a:gd name="connsiteY37" fmla="*/ 1275398 h 2562225"/>
                  <a:gd name="connsiteX38" fmla="*/ 927735 w 1247775"/>
                  <a:gd name="connsiteY38" fmla="*/ 1275398 h 2562225"/>
                  <a:gd name="connsiteX39" fmla="*/ 927735 w 1247775"/>
                  <a:gd name="connsiteY39" fmla="*/ 1068705 h 2562225"/>
                  <a:gd name="connsiteX40" fmla="*/ 817245 w 1247775"/>
                  <a:gd name="connsiteY40" fmla="*/ 1068705 h 2562225"/>
                  <a:gd name="connsiteX41" fmla="*/ 777240 w 1247775"/>
                  <a:gd name="connsiteY41" fmla="*/ 1276350 h 2562225"/>
                  <a:gd name="connsiteX42" fmla="*/ 777240 w 1247775"/>
                  <a:gd name="connsiteY42" fmla="*/ 1070610 h 2562225"/>
                  <a:gd name="connsiteX43" fmla="*/ 667703 w 1247775"/>
                  <a:gd name="connsiteY43" fmla="*/ 1070610 h 2562225"/>
                  <a:gd name="connsiteX44" fmla="*/ 667703 w 1247775"/>
                  <a:gd name="connsiteY44" fmla="*/ 1276350 h 2562225"/>
                  <a:gd name="connsiteX45" fmla="*/ 777240 w 1247775"/>
                  <a:gd name="connsiteY45" fmla="*/ 1276350 h 2562225"/>
                  <a:gd name="connsiteX46" fmla="*/ 493395 w 1247775"/>
                  <a:gd name="connsiteY46" fmla="*/ 1067753 h 2562225"/>
                  <a:gd name="connsiteX47" fmla="*/ 493395 w 1247775"/>
                  <a:gd name="connsiteY47" fmla="*/ 1275398 h 2562225"/>
                  <a:gd name="connsiteX48" fmla="*/ 602932 w 1247775"/>
                  <a:gd name="connsiteY48" fmla="*/ 1275398 h 2562225"/>
                  <a:gd name="connsiteX49" fmla="*/ 602932 w 1247775"/>
                  <a:gd name="connsiteY49" fmla="*/ 1067753 h 2562225"/>
                  <a:gd name="connsiteX50" fmla="*/ 493395 w 1247775"/>
                  <a:gd name="connsiteY50" fmla="*/ 1067753 h 2562225"/>
                  <a:gd name="connsiteX51" fmla="*/ 452438 w 1247775"/>
                  <a:gd name="connsiteY51" fmla="*/ 1275398 h 2562225"/>
                  <a:gd name="connsiteX52" fmla="*/ 452438 w 1247775"/>
                  <a:gd name="connsiteY52" fmla="*/ 1068705 h 2562225"/>
                  <a:gd name="connsiteX53" fmla="*/ 343853 w 1247775"/>
                  <a:gd name="connsiteY53" fmla="*/ 1068705 h 2562225"/>
                  <a:gd name="connsiteX54" fmla="*/ 343853 w 1247775"/>
                  <a:gd name="connsiteY54" fmla="*/ 1275398 h 2562225"/>
                  <a:gd name="connsiteX55" fmla="*/ 452438 w 1247775"/>
                  <a:gd name="connsiteY55" fmla="*/ 1275398 h 2562225"/>
                  <a:gd name="connsiteX56" fmla="*/ 776288 w 1247775"/>
                  <a:gd name="connsiteY56" fmla="*/ 490538 h 2562225"/>
                  <a:gd name="connsiteX57" fmla="*/ 776288 w 1247775"/>
                  <a:gd name="connsiteY57" fmla="*/ 287655 h 2562225"/>
                  <a:gd name="connsiteX58" fmla="*/ 667703 w 1247775"/>
                  <a:gd name="connsiteY58" fmla="*/ 287655 h 2562225"/>
                  <a:gd name="connsiteX59" fmla="*/ 667703 w 1247775"/>
                  <a:gd name="connsiteY59" fmla="*/ 490538 h 2562225"/>
                  <a:gd name="connsiteX60" fmla="*/ 776288 w 1247775"/>
                  <a:gd name="connsiteY60" fmla="*/ 490538 h 2562225"/>
                  <a:gd name="connsiteX61" fmla="*/ 819150 w 1247775"/>
                  <a:gd name="connsiteY61" fmla="*/ 286703 h 2562225"/>
                  <a:gd name="connsiteX62" fmla="*/ 819150 w 1247775"/>
                  <a:gd name="connsiteY62" fmla="*/ 490538 h 2562225"/>
                  <a:gd name="connsiteX63" fmla="*/ 927735 w 1247775"/>
                  <a:gd name="connsiteY63" fmla="*/ 490538 h 2562225"/>
                  <a:gd name="connsiteX64" fmla="*/ 927735 w 1247775"/>
                  <a:gd name="connsiteY64" fmla="*/ 286703 h 2562225"/>
                  <a:gd name="connsiteX65" fmla="*/ 819150 w 1247775"/>
                  <a:gd name="connsiteY65" fmla="*/ 286703 h 2562225"/>
                  <a:gd name="connsiteX66" fmla="*/ 342900 w 1247775"/>
                  <a:gd name="connsiteY66" fmla="*/ 490538 h 2562225"/>
                  <a:gd name="connsiteX67" fmla="*/ 452438 w 1247775"/>
                  <a:gd name="connsiteY67" fmla="*/ 490538 h 2562225"/>
                  <a:gd name="connsiteX68" fmla="*/ 452438 w 1247775"/>
                  <a:gd name="connsiteY68" fmla="*/ 288608 h 2562225"/>
                  <a:gd name="connsiteX69" fmla="*/ 342900 w 1247775"/>
                  <a:gd name="connsiteY69" fmla="*/ 288608 h 2562225"/>
                  <a:gd name="connsiteX70" fmla="*/ 342900 w 1247775"/>
                  <a:gd name="connsiteY70" fmla="*/ 490538 h 2562225"/>
                  <a:gd name="connsiteX71" fmla="*/ 818198 w 1247775"/>
                  <a:gd name="connsiteY71" fmla="*/ 678180 h 2562225"/>
                  <a:gd name="connsiteX72" fmla="*/ 818198 w 1247775"/>
                  <a:gd name="connsiteY72" fmla="*/ 881063 h 2562225"/>
                  <a:gd name="connsiteX73" fmla="*/ 926782 w 1247775"/>
                  <a:gd name="connsiteY73" fmla="*/ 881063 h 2562225"/>
                  <a:gd name="connsiteX74" fmla="*/ 926782 w 1247775"/>
                  <a:gd name="connsiteY74" fmla="*/ 678180 h 2562225"/>
                  <a:gd name="connsiteX75" fmla="*/ 818198 w 1247775"/>
                  <a:gd name="connsiteY75" fmla="*/ 678180 h 2562225"/>
                  <a:gd name="connsiteX76" fmla="*/ 603885 w 1247775"/>
                  <a:gd name="connsiteY76" fmla="*/ 490538 h 2562225"/>
                  <a:gd name="connsiteX77" fmla="*/ 603885 w 1247775"/>
                  <a:gd name="connsiteY77" fmla="*/ 288608 h 2562225"/>
                  <a:gd name="connsiteX78" fmla="*/ 495300 w 1247775"/>
                  <a:gd name="connsiteY78" fmla="*/ 288608 h 2562225"/>
                  <a:gd name="connsiteX79" fmla="*/ 495300 w 1247775"/>
                  <a:gd name="connsiteY79" fmla="*/ 490538 h 2562225"/>
                  <a:gd name="connsiteX80" fmla="*/ 603885 w 1247775"/>
                  <a:gd name="connsiteY80" fmla="*/ 490538 h 2562225"/>
                  <a:gd name="connsiteX81" fmla="*/ 775335 w 1247775"/>
                  <a:gd name="connsiteY81" fmla="*/ 881063 h 2562225"/>
                  <a:gd name="connsiteX82" fmla="*/ 775335 w 1247775"/>
                  <a:gd name="connsiteY82" fmla="*/ 678180 h 2562225"/>
                  <a:gd name="connsiteX83" fmla="*/ 666750 w 1247775"/>
                  <a:gd name="connsiteY83" fmla="*/ 678180 h 2562225"/>
                  <a:gd name="connsiteX84" fmla="*/ 666750 w 1247775"/>
                  <a:gd name="connsiteY84" fmla="*/ 881063 h 2562225"/>
                  <a:gd name="connsiteX85" fmla="*/ 775335 w 1247775"/>
                  <a:gd name="connsiteY85" fmla="*/ 881063 h 2562225"/>
                  <a:gd name="connsiteX86" fmla="*/ 494348 w 1247775"/>
                  <a:gd name="connsiteY86" fmla="*/ 678180 h 2562225"/>
                  <a:gd name="connsiteX87" fmla="*/ 494348 w 1247775"/>
                  <a:gd name="connsiteY87" fmla="*/ 880110 h 2562225"/>
                  <a:gd name="connsiteX88" fmla="*/ 602932 w 1247775"/>
                  <a:gd name="connsiteY88" fmla="*/ 880110 h 2562225"/>
                  <a:gd name="connsiteX89" fmla="*/ 602932 w 1247775"/>
                  <a:gd name="connsiteY89" fmla="*/ 678180 h 2562225"/>
                  <a:gd name="connsiteX90" fmla="*/ 494348 w 1247775"/>
                  <a:gd name="connsiteY90" fmla="*/ 678180 h 2562225"/>
                  <a:gd name="connsiteX91" fmla="*/ 451485 w 1247775"/>
                  <a:gd name="connsiteY91" fmla="*/ 882015 h 2562225"/>
                  <a:gd name="connsiteX92" fmla="*/ 451485 w 1247775"/>
                  <a:gd name="connsiteY92" fmla="*/ 679133 h 2562225"/>
                  <a:gd name="connsiteX93" fmla="*/ 344805 w 1247775"/>
                  <a:gd name="connsiteY93" fmla="*/ 679133 h 2562225"/>
                  <a:gd name="connsiteX94" fmla="*/ 344805 w 1247775"/>
                  <a:gd name="connsiteY94" fmla="*/ 882015 h 2562225"/>
                  <a:gd name="connsiteX95" fmla="*/ 451485 w 1247775"/>
                  <a:gd name="connsiteY95" fmla="*/ 882015 h 2562225"/>
                  <a:gd name="connsiteX96" fmla="*/ 820103 w 1247775"/>
                  <a:gd name="connsiteY96" fmla="*/ 161925 h 2562225"/>
                  <a:gd name="connsiteX97" fmla="*/ 820103 w 1247775"/>
                  <a:gd name="connsiteY97" fmla="*/ 247650 h 2562225"/>
                  <a:gd name="connsiteX98" fmla="*/ 927735 w 1247775"/>
                  <a:gd name="connsiteY98" fmla="*/ 247650 h 2562225"/>
                  <a:gd name="connsiteX99" fmla="*/ 820103 w 1247775"/>
                  <a:gd name="connsiteY99" fmla="*/ 161925 h 2562225"/>
                  <a:gd name="connsiteX100" fmla="*/ 777240 w 1247775"/>
                  <a:gd name="connsiteY100" fmla="*/ 160973 h 2562225"/>
                  <a:gd name="connsiteX101" fmla="*/ 671513 w 1247775"/>
                  <a:gd name="connsiteY101" fmla="*/ 250508 h 2562225"/>
                  <a:gd name="connsiteX102" fmla="*/ 721995 w 1247775"/>
                  <a:gd name="connsiteY102" fmla="*/ 250508 h 2562225"/>
                  <a:gd name="connsiteX103" fmla="*/ 776288 w 1247775"/>
                  <a:gd name="connsiteY103" fmla="*/ 250508 h 2562225"/>
                  <a:gd name="connsiteX104" fmla="*/ 777240 w 1247775"/>
                  <a:gd name="connsiteY104" fmla="*/ 160973 h 2562225"/>
                  <a:gd name="connsiteX105" fmla="*/ 603885 w 1247775"/>
                  <a:gd name="connsiteY105" fmla="*/ 248603 h 2562225"/>
                  <a:gd name="connsiteX106" fmla="*/ 495300 w 1247775"/>
                  <a:gd name="connsiteY106" fmla="*/ 165735 h 2562225"/>
                  <a:gd name="connsiteX107" fmla="*/ 495300 w 1247775"/>
                  <a:gd name="connsiteY107" fmla="*/ 248603 h 2562225"/>
                  <a:gd name="connsiteX108" fmla="*/ 603885 w 1247775"/>
                  <a:gd name="connsiteY108" fmla="*/ 248603 h 2562225"/>
                  <a:gd name="connsiteX109" fmla="*/ 453390 w 1247775"/>
                  <a:gd name="connsiteY109" fmla="*/ 162878 h 2562225"/>
                  <a:gd name="connsiteX110" fmla="*/ 345758 w 1247775"/>
                  <a:gd name="connsiteY110" fmla="*/ 250508 h 2562225"/>
                  <a:gd name="connsiteX111" fmla="*/ 415290 w 1247775"/>
                  <a:gd name="connsiteY111" fmla="*/ 250508 h 2562225"/>
                  <a:gd name="connsiteX112" fmla="*/ 453390 w 1247775"/>
                  <a:gd name="connsiteY112" fmla="*/ 247650 h 2562225"/>
                  <a:gd name="connsiteX113" fmla="*/ 453390 w 1247775"/>
                  <a:gd name="connsiteY113" fmla="*/ 162878 h 2562225"/>
                  <a:gd name="connsiteX114" fmla="*/ 495300 w 1247775"/>
                  <a:gd name="connsiteY114" fmla="*/ 555308 h 2562225"/>
                  <a:gd name="connsiteX115" fmla="*/ 495300 w 1247775"/>
                  <a:gd name="connsiteY115" fmla="*/ 642938 h 2562225"/>
                  <a:gd name="connsiteX116" fmla="*/ 550545 w 1247775"/>
                  <a:gd name="connsiteY116" fmla="*/ 642938 h 2562225"/>
                  <a:gd name="connsiteX117" fmla="*/ 603885 w 1247775"/>
                  <a:gd name="connsiteY117" fmla="*/ 642938 h 2562225"/>
                  <a:gd name="connsiteX118" fmla="*/ 495300 w 1247775"/>
                  <a:gd name="connsiteY118" fmla="*/ 555308 h 2562225"/>
                  <a:gd name="connsiteX119" fmla="*/ 925830 w 1247775"/>
                  <a:gd name="connsiteY119" fmla="*/ 641033 h 2562225"/>
                  <a:gd name="connsiteX120" fmla="*/ 819150 w 1247775"/>
                  <a:gd name="connsiteY120" fmla="*/ 557213 h 2562225"/>
                  <a:gd name="connsiteX121" fmla="*/ 819150 w 1247775"/>
                  <a:gd name="connsiteY121" fmla="*/ 641033 h 2562225"/>
                  <a:gd name="connsiteX122" fmla="*/ 925830 w 1247775"/>
                  <a:gd name="connsiteY122" fmla="*/ 641033 h 2562225"/>
                  <a:gd name="connsiteX123" fmla="*/ 343853 w 1247775"/>
                  <a:gd name="connsiteY123" fmla="*/ 641033 h 2562225"/>
                  <a:gd name="connsiteX124" fmla="*/ 453390 w 1247775"/>
                  <a:gd name="connsiteY124" fmla="*/ 641033 h 2562225"/>
                  <a:gd name="connsiteX125" fmla="*/ 455295 w 1247775"/>
                  <a:gd name="connsiteY125" fmla="*/ 597218 h 2562225"/>
                  <a:gd name="connsiteX126" fmla="*/ 455295 w 1247775"/>
                  <a:gd name="connsiteY126" fmla="*/ 556260 h 2562225"/>
                  <a:gd name="connsiteX127" fmla="*/ 343853 w 1247775"/>
                  <a:gd name="connsiteY127" fmla="*/ 641033 h 2562225"/>
                  <a:gd name="connsiteX128" fmla="*/ 777240 w 1247775"/>
                  <a:gd name="connsiteY128" fmla="*/ 555308 h 2562225"/>
                  <a:gd name="connsiteX129" fmla="*/ 668655 w 1247775"/>
                  <a:gd name="connsiteY129" fmla="*/ 642938 h 2562225"/>
                  <a:gd name="connsiteX130" fmla="*/ 729615 w 1247775"/>
                  <a:gd name="connsiteY130" fmla="*/ 642938 h 2562225"/>
                  <a:gd name="connsiteX131" fmla="*/ 778193 w 1247775"/>
                  <a:gd name="connsiteY131" fmla="*/ 642938 h 2562225"/>
                  <a:gd name="connsiteX132" fmla="*/ 777240 w 1247775"/>
                  <a:gd name="connsiteY132" fmla="*/ 555308 h 2562225"/>
                  <a:gd name="connsiteX133" fmla="*/ 454343 w 1247775"/>
                  <a:gd name="connsiteY133" fmla="*/ 944880 h 2562225"/>
                  <a:gd name="connsiteX134" fmla="*/ 343853 w 1247775"/>
                  <a:gd name="connsiteY134" fmla="*/ 1030605 h 2562225"/>
                  <a:gd name="connsiteX135" fmla="*/ 454343 w 1247775"/>
                  <a:gd name="connsiteY135" fmla="*/ 1030605 h 2562225"/>
                  <a:gd name="connsiteX136" fmla="*/ 454343 w 1247775"/>
                  <a:gd name="connsiteY136" fmla="*/ 944880 h 2562225"/>
                  <a:gd name="connsiteX137" fmla="*/ 667703 w 1247775"/>
                  <a:gd name="connsiteY137" fmla="*/ 1032510 h 2562225"/>
                  <a:gd name="connsiteX138" fmla="*/ 776288 w 1247775"/>
                  <a:gd name="connsiteY138" fmla="*/ 1032510 h 2562225"/>
                  <a:gd name="connsiteX139" fmla="*/ 776288 w 1247775"/>
                  <a:gd name="connsiteY139" fmla="*/ 944880 h 2562225"/>
                  <a:gd name="connsiteX140" fmla="*/ 667703 w 1247775"/>
                  <a:gd name="connsiteY140" fmla="*/ 1032510 h 2562225"/>
                  <a:gd name="connsiteX141" fmla="*/ 927735 w 1247775"/>
                  <a:gd name="connsiteY141" fmla="*/ 1032510 h 2562225"/>
                  <a:gd name="connsiteX142" fmla="*/ 818198 w 1247775"/>
                  <a:gd name="connsiteY142" fmla="*/ 948690 h 2562225"/>
                  <a:gd name="connsiteX143" fmla="*/ 818198 w 1247775"/>
                  <a:gd name="connsiteY143" fmla="*/ 1032510 h 2562225"/>
                  <a:gd name="connsiteX144" fmla="*/ 927735 w 1247775"/>
                  <a:gd name="connsiteY144" fmla="*/ 1032510 h 2562225"/>
                  <a:gd name="connsiteX145" fmla="*/ 604838 w 1247775"/>
                  <a:gd name="connsiteY145" fmla="*/ 1032510 h 2562225"/>
                  <a:gd name="connsiteX146" fmla="*/ 493395 w 1247775"/>
                  <a:gd name="connsiteY146" fmla="*/ 947738 h 2562225"/>
                  <a:gd name="connsiteX147" fmla="*/ 493395 w 1247775"/>
                  <a:gd name="connsiteY147" fmla="*/ 1032510 h 2562225"/>
                  <a:gd name="connsiteX148" fmla="*/ 604838 w 1247775"/>
                  <a:gd name="connsiteY148" fmla="*/ 1032510 h 2562225"/>
                  <a:gd name="connsiteX149" fmla="*/ 777240 w 1247775"/>
                  <a:gd name="connsiteY149" fmla="*/ 1335405 h 2562225"/>
                  <a:gd name="connsiteX150" fmla="*/ 667703 w 1247775"/>
                  <a:gd name="connsiteY150" fmla="*/ 1423988 h 2562225"/>
                  <a:gd name="connsiteX151" fmla="*/ 777240 w 1247775"/>
                  <a:gd name="connsiteY151" fmla="*/ 1423988 h 2562225"/>
                  <a:gd name="connsiteX152" fmla="*/ 777240 w 1247775"/>
                  <a:gd name="connsiteY152" fmla="*/ 1335405 h 2562225"/>
                  <a:gd name="connsiteX153" fmla="*/ 604838 w 1247775"/>
                  <a:gd name="connsiteY153" fmla="*/ 1423988 h 2562225"/>
                  <a:gd name="connsiteX154" fmla="*/ 494348 w 1247775"/>
                  <a:gd name="connsiteY154" fmla="*/ 1340168 h 2562225"/>
                  <a:gd name="connsiteX155" fmla="*/ 494348 w 1247775"/>
                  <a:gd name="connsiteY155" fmla="*/ 1423988 h 2562225"/>
                  <a:gd name="connsiteX156" fmla="*/ 604838 w 1247775"/>
                  <a:gd name="connsiteY156" fmla="*/ 1423988 h 2562225"/>
                  <a:gd name="connsiteX157" fmla="*/ 453390 w 1247775"/>
                  <a:gd name="connsiteY157" fmla="*/ 1337310 h 2562225"/>
                  <a:gd name="connsiteX158" fmla="*/ 346710 w 1247775"/>
                  <a:gd name="connsiteY158" fmla="*/ 1423035 h 2562225"/>
                  <a:gd name="connsiteX159" fmla="*/ 453390 w 1247775"/>
                  <a:gd name="connsiteY159" fmla="*/ 1423035 h 2562225"/>
                  <a:gd name="connsiteX160" fmla="*/ 453390 w 1247775"/>
                  <a:gd name="connsiteY160" fmla="*/ 1337310 h 2562225"/>
                  <a:gd name="connsiteX161" fmla="*/ 817245 w 1247775"/>
                  <a:gd name="connsiteY161" fmla="*/ 1423035 h 2562225"/>
                  <a:gd name="connsiteX162" fmla="*/ 926782 w 1247775"/>
                  <a:gd name="connsiteY162" fmla="*/ 1423035 h 2562225"/>
                  <a:gd name="connsiteX163" fmla="*/ 817245 w 1247775"/>
                  <a:gd name="connsiteY163" fmla="*/ 1338263 h 2562225"/>
                  <a:gd name="connsiteX164" fmla="*/ 817245 w 1247775"/>
                  <a:gd name="connsiteY164" fmla="*/ 1423035 h 2562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1247775" h="2562225">
                    <a:moveTo>
                      <a:pt x="977265" y="30480"/>
                    </a:moveTo>
                    <a:cubicBezTo>
                      <a:pt x="977265" y="190500"/>
                      <a:pt x="978218" y="373380"/>
                      <a:pt x="978218" y="540068"/>
                    </a:cubicBezTo>
                    <a:cubicBezTo>
                      <a:pt x="1072515" y="540068"/>
                      <a:pt x="1163003" y="540068"/>
                      <a:pt x="1256348" y="540068"/>
                    </a:cubicBezTo>
                    <a:cubicBezTo>
                      <a:pt x="1256348" y="567690"/>
                      <a:pt x="1256348" y="588645"/>
                      <a:pt x="1256348" y="616268"/>
                    </a:cubicBezTo>
                    <a:cubicBezTo>
                      <a:pt x="1165860" y="616268"/>
                      <a:pt x="1074420" y="616268"/>
                      <a:pt x="980123" y="616268"/>
                    </a:cubicBezTo>
                    <a:cubicBezTo>
                      <a:pt x="980123" y="1268730"/>
                      <a:pt x="980123" y="1915477"/>
                      <a:pt x="980123" y="2566035"/>
                    </a:cubicBezTo>
                    <a:cubicBezTo>
                      <a:pt x="748665" y="2566035"/>
                      <a:pt x="521970" y="2566035"/>
                      <a:pt x="288608" y="2566035"/>
                    </a:cubicBezTo>
                    <a:cubicBezTo>
                      <a:pt x="288608" y="1917383"/>
                      <a:pt x="288608" y="1269683"/>
                      <a:pt x="288608" y="618173"/>
                    </a:cubicBezTo>
                    <a:cubicBezTo>
                      <a:pt x="189548" y="618173"/>
                      <a:pt x="96202" y="618173"/>
                      <a:pt x="0" y="618173"/>
                    </a:cubicBezTo>
                    <a:cubicBezTo>
                      <a:pt x="0" y="592455"/>
                      <a:pt x="0" y="569595"/>
                      <a:pt x="0" y="542925"/>
                    </a:cubicBezTo>
                    <a:cubicBezTo>
                      <a:pt x="94298" y="542925"/>
                      <a:pt x="187643" y="542925"/>
                      <a:pt x="285750" y="542925"/>
                    </a:cubicBezTo>
                    <a:cubicBezTo>
                      <a:pt x="285750" y="373380"/>
                      <a:pt x="285750" y="207645"/>
                      <a:pt x="285750" y="38100"/>
                    </a:cubicBezTo>
                    <a:cubicBezTo>
                      <a:pt x="264795" y="29528"/>
                      <a:pt x="239077" y="18098"/>
                      <a:pt x="212408" y="6668"/>
                    </a:cubicBezTo>
                    <a:cubicBezTo>
                      <a:pt x="213360" y="4763"/>
                      <a:pt x="213360" y="1905"/>
                      <a:pt x="214313" y="0"/>
                    </a:cubicBezTo>
                    <a:cubicBezTo>
                      <a:pt x="490538" y="0"/>
                      <a:pt x="766763" y="0"/>
                      <a:pt x="1042988" y="0"/>
                    </a:cubicBezTo>
                    <a:cubicBezTo>
                      <a:pt x="1013460" y="16193"/>
                      <a:pt x="994410" y="23813"/>
                      <a:pt x="977265" y="30480"/>
                    </a:cubicBezTo>
                    <a:close/>
                    <a:moveTo>
                      <a:pt x="776288" y="1668780"/>
                    </a:moveTo>
                    <a:cubicBezTo>
                      <a:pt x="776288" y="1597343"/>
                      <a:pt x="776288" y="1530668"/>
                      <a:pt x="776288" y="1463993"/>
                    </a:cubicBezTo>
                    <a:cubicBezTo>
                      <a:pt x="737235" y="1463993"/>
                      <a:pt x="701993" y="1463993"/>
                      <a:pt x="667703" y="1463993"/>
                    </a:cubicBezTo>
                    <a:cubicBezTo>
                      <a:pt x="667703" y="1534477"/>
                      <a:pt x="667703" y="1600200"/>
                      <a:pt x="667703" y="1668780"/>
                    </a:cubicBezTo>
                    <a:cubicBezTo>
                      <a:pt x="703898" y="1668780"/>
                      <a:pt x="738188" y="1668780"/>
                      <a:pt x="776288" y="1668780"/>
                    </a:cubicBezTo>
                    <a:close/>
                    <a:moveTo>
                      <a:pt x="452438" y="1667827"/>
                    </a:moveTo>
                    <a:cubicBezTo>
                      <a:pt x="452438" y="1597343"/>
                      <a:pt x="452438" y="1530668"/>
                      <a:pt x="452438" y="1463993"/>
                    </a:cubicBezTo>
                    <a:cubicBezTo>
                      <a:pt x="414338" y="1463993"/>
                      <a:pt x="379095" y="1463993"/>
                      <a:pt x="343853" y="1463993"/>
                    </a:cubicBezTo>
                    <a:cubicBezTo>
                      <a:pt x="343853" y="1533525"/>
                      <a:pt x="343853" y="1600200"/>
                      <a:pt x="343853" y="1667827"/>
                    </a:cubicBezTo>
                    <a:cubicBezTo>
                      <a:pt x="380048" y="1667827"/>
                      <a:pt x="414338" y="1667827"/>
                      <a:pt x="452438" y="1667827"/>
                    </a:cubicBezTo>
                    <a:close/>
                    <a:moveTo>
                      <a:pt x="495300" y="1463040"/>
                    </a:moveTo>
                    <a:cubicBezTo>
                      <a:pt x="495300" y="1533525"/>
                      <a:pt x="495300" y="1600200"/>
                      <a:pt x="495300" y="1668780"/>
                    </a:cubicBezTo>
                    <a:cubicBezTo>
                      <a:pt x="533400" y="1668780"/>
                      <a:pt x="567690" y="1668780"/>
                      <a:pt x="603885" y="1668780"/>
                    </a:cubicBezTo>
                    <a:cubicBezTo>
                      <a:pt x="603885" y="1599248"/>
                      <a:pt x="603885" y="1531620"/>
                      <a:pt x="603885" y="1463040"/>
                    </a:cubicBezTo>
                    <a:cubicBezTo>
                      <a:pt x="566738" y="1463040"/>
                      <a:pt x="531495" y="1463040"/>
                      <a:pt x="495300" y="1463040"/>
                    </a:cubicBezTo>
                    <a:close/>
                    <a:moveTo>
                      <a:pt x="927735" y="1668780"/>
                    </a:moveTo>
                    <a:cubicBezTo>
                      <a:pt x="927735" y="1597343"/>
                      <a:pt x="927735" y="1530668"/>
                      <a:pt x="927735" y="1463993"/>
                    </a:cubicBezTo>
                    <a:cubicBezTo>
                      <a:pt x="889635" y="1463993"/>
                      <a:pt x="854393" y="1463993"/>
                      <a:pt x="819150" y="1463993"/>
                    </a:cubicBezTo>
                    <a:cubicBezTo>
                      <a:pt x="819150" y="1534477"/>
                      <a:pt x="819150" y="1600200"/>
                      <a:pt x="819150" y="1668780"/>
                    </a:cubicBezTo>
                    <a:cubicBezTo>
                      <a:pt x="855345" y="1668780"/>
                      <a:pt x="889635" y="1668780"/>
                      <a:pt x="927735" y="1668780"/>
                    </a:cubicBezTo>
                    <a:close/>
                    <a:moveTo>
                      <a:pt x="817245" y="1068705"/>
                    </a:moveTo>
                    <a:cubicBezTo>
                      <a:pt x="817245" y="1139190"/>
                      <a:pt x="817245" y="1205865"/>
                      <a:pt x="817245" y="1275398"/>
                    </a:cubicBezTo>
                    <a:cubicBezTo>
                      <a:pt x="855345" y="1275398"/>
                      <a:pt x="890588" y="1275398"/>
                      <a:pt x="927735" y="1275398"/>
                    </a:cubicBezTo>
                    <a:cubicBezTo>
                      <a:pt x="927735" y="1205865"/>
                      <a:pt x="927735" y="1138238"/>
                      <a:pt x="927735" y="1068705"/>
                    </a:cubicBezTo>
                    <a:cubicBezTo>
                      <a:pt x="891540" y="1068705"/>
                      <a:pt x="857250" y="1068705"/>
                      <a:pt x="817245" y="1068705"/>
                    </a:cubicBezTo>
                    <a:close/>
                    <a:moveTo>
                      <a:pt x="777240" y="1276350"/>
                    </a:moveTo>
                    <a:cubicBezTo>
                      <a:pt x="777240" y="1205865"/>
                      <a:pt x="777240" y="1138238"/>
                      <a:pt x="777240" y="1070610"/>
                    </a:cubicBezTo>
                    <a:cubicBezTo>
                      <a:pt x="739140" y="1070610"/>
                      <a:pt x="703898" y="1070610"/>
                      <a:pt x="667703" y="1070610"/>
                    </a:cubicBezTo>
                    <a:cubicBezTo>
                      <a:pt x="667703" y="1141095"/>
                      <a:pt x="667703" y="1207770"/>
                      <a:pt x="667703" y="1276350"/>
                    </a:cubicBezTo>
                    <a:cubicBezTo>
                      <a:pt x="703898" y="1276350"/>
                      <a:pt x="739140" y="1276350"/>
                      <a:pt x="777240" y="1276350"/>
                    </a:cubicBezTo>
                    <a:close/>
                    <a:moveTo>
                      <a:pt x="493395" y="1067753"/>
                    </a:moveTo>
                    <a:cubicBezTo>
                      <a:pt x="493395" y="1139190"/>
                      <a:pt x="493395" y="1205865"/>
                      <a:pt x="493395" y="1275398"/>
                    </a:cubicBezTo>
                    <a:cubicBezTo>
                      <a:pt x="531495" y="1275398"/>
                      <a:pt x="567690" y="1275398"/>
                      <a:pt x="602932" y="1275398"/>
                    </a:cubicBezTo>
                    <a:cubicBezTo>
                      <a:pt x="602932" y="1204913"/>
                      <a:pt x="602932" y="1136333"/>
                      <a:pt x="602932" y="1067753"/>
                    </a:cubicBezTo>
                    <a:cubicBezTo>
                      <a:pt x="565785" y="1067753"/>
                      <a:pt x="532448" y="1067753"/>
                      <a:pt x="493395" y="1067753"/>
                    </a:cubicBezTo>
                    <a:close/>
                    <a:moveTo>
                      <a:pt x="452438" y="1275398"/>
                    </a:moveTo>
                    <a:cubicBezTo>
                      <a:pt x="452438" y="1203960"/>
                      <a:pt x="452438" y="1137285"/>
                      <a:pt x="452438" y="1068705"/>
                    </a:cubicBezTo>
                    <a:cubicBezTo>
                      <a:pt x="414338" y="1068705"/>
                      <a:pt x="381000" y="1068705"/>
                      <a:pt x="343853" y="1068705"/>
                    </a:cubicBezTo>
                    <a:cubicBezTo>
                      <a:pt x="343853" y="1138238"/>
                      <a:pt x="343853" y="1205865"/>
                      <a:pt x="343853" y="1275398"/>
                    </a:cubicBezTo>
                    <a:cubicBezTo>
                      <a:pt x="380048" y="1275398"/>
                      <a:pt x="414338" y="1275398"/>
                      <a:pt x="452438" y="1275398"/>
                    </a:cubicBezTo>
                    <a:close/>
                    <a:moveTo>
                      <a:pt x="776288" y="490538"/>
                    </a:moveTo>
                    <a:cubicBezTo>
                      <a:pt x="776288" y="419100"/>
                      <a:pt x="776288" y="353378"/>
                      <a:pt x="776288" y="287655"/>
                    </a:cubicBezTo>
                    <a:cubicBezTo>
                      <a:pt x="738188" y="287655"/>
                      <a:pt x="701993" y="287655"/>
                      <a:pt x="667703" y="287655"/>
                    </a:cubicBezTo>
                    <a:cubicBezTo>
                      <a:pt x="667703" y="357188"/>
                      <a:pt x="667703" y="422910"/>
                      <a:pt x="667703" y="490538"/>
                    </a:cubicBezTo>
                    <a:cubicBezTo>
                      <a:pt x="704850" y="490538"/>
                      <a:pt x="739140" y="490538"/>
                      <a:pt x="776288" y="490538"/>
                    </a:cubicBezTo>
                    <a:close/>
                    <a:moveTo>
                      <a:pt x="819150" y="286703"/>
                    </a:moveTo>
                    <a:cubicBezTo>
                      <a:pt x="819150" y="357188"/>
                      <a:pt x="819150" y="423863"/>
                      <a:pt x="819150" y="490538"/>
                    </a:cubicBezTo>
                    <a:cubicBezTo>
                      <a:pt x="857250" y="490538"/>
                      <a:pt x="891540" y="490538"/>
                      <a:pt x="927735" y="490538"/>
                    </a:cubicBezTo>
                    <a:cubicBezTo>
                      <a:pt x="927735" y="421958"/>
                      <a:pt x="927735" y="355283"/>
                      <a:pt x="927735" y="286703"/>
                    </a:cubicBezTo>
                    <a:cubicBezTo>
                      <a:pt x="891540" y="286703"/>
                      <a:pt x="857250" y="286703"/>
                      <a:pt x="819150" y="286703"/>
                    </a:cubicBezTo>
                    <a:close/>
                    <a:moveTo>
                      <a:pt x="342900" y="490538"/>
                    </a:moveTo>
                    <a:cubicBezTo>
                      <a:pt x="381953" y="490538"/>
                      <a:pt x="416243" y="490538"/>
                      <a:pt x="452438" y="490538"/>
                    </a:cubicBezTo>
                    <a:cubicBezTo>
                      <a:pt x="452438" y="421005"/>
                      <a:pt x="452438" y="354330"/>
                      <a:pt x="452438" y="288608"/>
                    </a:cubicBezTo>
                    <a:cubicBezTo>
                      <a:pt x="413385" y="288608"/>
                      <a:pt x="378143" y="288608"/>
                      <a:pt x="342900" y="288608"/>
                    </a:cubicBezTo>
                    <a:cubicBezTo>
                      <a:pt x="342900" y="357188"/>
                      <a:pt x="342900" y="421958"/>
                      <a:pt x="342900" y="490538"/>
                    </a:cubicBezTo>
                    <a:close/>
                    <a:moveTo>
                      <a:pt x="818198" y="678180"/>
                    </a:moveTo>
                    <a:cubicBezTo>
                      <a:pt x="818198" y="746760"/>
                      <a:pt x="818198" y="813435"/>
                      <a:pt x="818198" y="881063"/>
                    </a:cubicBezTo>
                    <a:cubicBezTo>
                      <a:pt x="857250" y="881063"/>
                      <a:pt x="892493" y="881063"/>
                      <a:pt x="926782" y="881063"/>
                    </a:cubicBezTo>
                    <a:cubicBezTo>
                      <a:pt x="926782" y="811530"/>
                      <a:pt x="926782" y="744855"/>
                      <a:pt x="926782" y="678180"/>
                    </a:cubicBezTo>
                    <a:cubicBezTo>
                      <a:pt x="888682" y="678180"/>
                      <a:pt x="855345" y="678180"/>
                      <a:pt x="818198" y="678180"/>
                    </a:cubicBezTo>
                    <a:close/>
                    <a:moveTo>
                      <a:pt x="603885" y="490538"/>
                    </a:moveTo>
                    <a:cubicBezTo>
                      <a:pt x="603885" y="419100"/>
                      <a:pt x="603885" y="352425"/>
                      <a:pt x="603885" y="288608"/>
                    </a:cubicBezTo>
                    <a:cubicBezTo>
                      <a:pt x="564832" y="288608"/>
                      <a:pt x="529590" y="288608"/>
                      <a:pt x="495300" y="288608"/>
                    </a:cubicBezTo>
                    <a:cubicBezTo>
                      <a:pt x="495300" y="358140"/>
                      <a:pt x="495300" y="423863"/>
                      <a:pt x="495300" y="490538"/>
                    </a:cubicBezTo>
                    <a:cubicBezTo>
                      <a:pt x="532448" y="490538"/>
                      <a:pt x="566738" y="490538"/>
                      <a:pt x="603885" y="490538"/>
                    </a:cubicBezTo>
                    <a:close/>
                    <a:moveTo>
                      <a:pt x="775335" y="881063"/>
                    </a:moveTo>
                    <a:cubicBezTo>
                      <a:pt x="775335" y="811530"/>
                      <a:pt x="775335" y="743903"/>
                      <a:pt x="775335" y="678180"/>
                    </a:cubicBezTo>
                    <a:cubicBezTo>
                      <a:pt x="737235" y="678180"/>
                      <a:pt x="702945" y="678180"/>
                      <a:pt x="666750" y="678180"/>
                    </a:cubicBezTo>
                    <a:cubicBezTo>
                      <a:pt x="666750" y="746760"/>
                      <a:pt x="666750" y="812483"/>
                      <a:pt x="666750" y="881063"/>
                    </a:cubicBezTo>
                    <a:cubicBezTo>
                      <a:pt x="703898" y="881063"/>
                      <a:pt x="738188" y="881063"/>
                      <a:pt x="775335" y="881063"/>
                    </a:cubicBezTo>
                    <a:close/>
                    <a:moveTo>
                      <a:pt x="494348" y="678180"/>
                    </a:moveTo>
                    <a:cubicBezTo>
                      <a:pt x="494348" y="747713"/>
                      <a:pt x="494348" y="814388"/>
                      <a:pt x="494348" y="880110"/>
                    </a:cubicBezTo>
                    <a:cubicBezTo>
                      <a:pt x="533400" y="880110"/>
                      <a:pt x="568643" y="880110"/>
                      <a:pt x="602932" y="880110"/>
                    </a:cubicBezTo>
                    <a:cubicBezTo>
                      <a:pt x="602932" y="809625"/>
                      <a:pt x="602932" y="742950"/>
                      <a:pt x="602932" y="678180"/>
                    </a:cubicBezTo>
                    <a:cubicBezTo>
                      <a:pt x="564832" y="678180"/>
                      <a:pt x="530543" y="678180"/>
                      <a:pt x="494348" y="678180"/>
                    </a:cubicBezTo>
                    <a:close/>
                    <a:moveTo>
                      <a:pt x="451485" y="882015"/>
                    </a:moveTo>
                    <a:cubicBezTo>
                      <a:pt x="451485" y="814388"/>
                      <a:pt x="451485" y="745808"/>
                      <a:pt x="451485" y="679133"/>
                    </a:cubicBezTo>
                    <a:cubicBezTo>
                      <a:pt x="413385" y="679133"/>
                      <a:pt x="378143" y="679133"/>
                      <a:pt x="344805" y="679133"/>
                    </a:cubicBezTo>
                    <a:cubicBezTo>
                      <a:pt x="344805" y="748665"/>
                      <a:pt x="344805" y="814388"/>
                      <a:pt x="344805" y="882015"/>
                    </a:cubicBezTo>
                    <a:cubicBezTo>
                      <a:pt x="381000" y="882015"/>
                      <a:pt x="414338" y="882015"/>
                      <a:pt x="451485" y="882015"/>
                    </a:cubicBezTo>
                    <a:close/>
                    <a:moveTo>
                      <a:pt x="820103" y="161925"/>
                    </a:moveTo>
                    <a:cubicBezTo>
                      <a:pt x="820103" y="189548"/>
                      <a:pt x="820103" y="218123"/>
                      <a:pt x="820103" y="247650"/>
                    </a:cubicBezTo>
                    <a:cubicBezTo>
                      <a:pt x="858203" y="247650"/>
                      <a:pt x="893445" y="247650"/>
                      <a:pt x="927735" y="247650"/>
                    </a:cubicBezTo>
                    <a:cubicBezTo>
                      <a:pt x="930593" y="174308"/>
                      <a:pt x="907732" y="155258"/>
                      <a:pt x="820103" y="161925"/>
                    </a:cubicBezTo>
                    <a:close/>
                    <a:moveTo>
                      <a:pt x="777240" y="160973"/>
                    </a:moveTo>
                    <a:cubicBezTo>
                      <a:pt x="681990" y="157163"/>
                      <a:pt x="657225" y="179070"/>
                      <a:pt x="671513" y="250508"/>
                    </a:cubicBezTo>
                    <a:cubicBezTo>
                      <a:pt x="687705" y="250508"/>
                      <a:pt x="704850" y="250508"/>
                      <a:pt x="721995" y="250508"/>
                    </a:cubicBezTo>
                    <a:cubicBezTo>
                      <a:pt x="740093" y="250508"/>
                      <a:pt x="758190" y="250508"/>
                      <a:pt x="776288" y="250508"/>
                    </a:cubicBezTo>
                    <a:cubicBezTo>
                      <a:pt x="777240" y="216218"/>
                      <a:pt x="777240" y="190500"/>
                      <a:pt x="777240" y="160973"/>
                    </a:cubicBezTo>
                    <a:close/>
                    <a:moveTo>
                      <a:pt x="603885" y="248603"/>
                    </a:moveTo>
                    <a:cubicBezTo>
                      <a:pt x="606743" y="171450"/>
                      <a:pt x="577215" y="149543"/>
                      <a:pt x="495300" y="165735"/>
                    </a:cubicBezTo>
                    <a:cubicBezTo>
                      <a:pt x="495300" y="192405"/>
                      <a:pt x="495300" y="220028"/>
                      <a:pt x="495300" y="248603"/>
                    </a:cubicBezTo>
                    <a:cubicBezTo>
                      <a:pt x="533400" y="248603"/>
                      <a:pt x="567690" y="248603"/>
                      <a:pt x="603885" y="248603"/>
                    </a:cubicBezTo>
                    <a:close/>
                    <a:moveTo>
                      <a:pt x="453390" y="162878"/>
                    </a:moveTo>
                    <a:cubicBezTo>
                      <a:pt x="364808" y="154305"/>
                      <a:pt x="338138" y="175260"/>
                      <a:pt x="345758" y="250508"/>
                    </a:cubicBezTo>
                    <a:cubicBezTo>
                      <a:pt x="368618" y="250508"/>
                      <a:pt x="391478" y="250508"/>
                      <a:pt x="415290" y="250508"/>
                    </a:cubicBezTo>
                    <a:cubicBezTo>
                      <a:pt x="427673" y="250508"/>
                      <a:pt x="440055" y="248603"/>
                      <a:pt x="453390" y="247650"/>
                    </a:cubicBezTo>
                    <a:cubicBezTo>
                      <a:pt x="453390" y="219075"/>
                      <a:pt x="453390" y="192405"/>
                      <a:pt x="453390" y="162878"/>
                    </a:cubicBezTo>
                    <a:close/>
                    <a:moveTo>
                      <a:pt x="495300" y="555308"/>
                    </a:moveTo>
                    <a:cubicBezTo>
                      <a:pt x="495300" y="585788"/>
                      <a:pt x="495300" y="613410"/>
                      <a:pt x="495300" y="642938"/>
                    </a:cubicBezTo>
                    <a:cubicBezTo>
                      <a:pt x="516255" y="642938"/>
                      <a:pt x="533400" y="642938"/>
                      <a:pt x="550545" y="642938"/>
                    </a:cubicBezTo>
                    <a:cubicBezTo>
                      <a:pt x="568643" y="642938"/>
                      <a:pt x="586740" y="642938"/>
                      <a:pt x="603885" y="642938"/>
                    </a:cubicBezTo>
                    <a:cubicBezTo>
                      <a:pt x="607695" y="564833"/>
                      <a:pt x="579120" y="542925"/>
                      <a:pt x="495300" y="555308"/>
                    </a:cubicBezTo>
                    <a:close/>
                    <a:moveTo>
                      <a:pt x="925830" y="641033"/>
                    </a:moveTo>
                    <a:cubicBezTo>
                      <a:pt x="935355" y="566738"/>
                      <a:pt x="898207" y="538163"/>
                      <a:pt x="819150" y="557213"/>
                    </a:cubicBezTo>
                    <a:cubicBezTo>
                      <a:pt x="819150" y="584835"/>
                      <a:pt x="819150" y="612458"/>
                      <a:pt x="819150" y="641033"/>
                    </a:cubicBezTo>
                    <a:cubicBezTo>
                      <a:pt x="857250" y="641033"/>
                      <a:pt x="891540" y="641033"/>
                      <a:pt x="925830" y="641033"/>
                    </a:cubicBezTo>
                    <a:close/>
                    <a:moveTo>
                      <a:pt x="343853" y="641033"/>
                    </a:moveTo>
                    <a:cubicBezTo>
                      <a:pt x="379095" y="641033"/>
                      <a:pt x="415290" y="641033"/>
                      <a:pt x="453390" y="641033"/>
                    </a:cubicBezTo>
                    <a:cubicBezTo>
                      <a:pt x="454343" y="624840"/>
                      <a:pt x="455295" y="610553"/>
                      <a:pt x="455295" y="597218"/>
                    </a:cubicBezTo>
                    <a:cubicBezTo>
                      <a:pt x="455295" y="582930"/>
                      <a:pt x="455295" y="569595"/>
                      <a:pt x="455295" y="556260"/>
                    </a:cubicBezTo>
                    <a:cubicBezTo>
                      <a:pt x="367665" y="543878"/>
                      <a:pt x="338138" y="566738"/>
                      <a:pt x="343853" y="641033"/>
                    </a:cubicBezTo>
                    <a:close/>
                    <a:moveTo>
                      <a:pt x="777240" y="555308"/>
                    </a:moveTo>
                    <a:cubicBezTo>
                      <a:pt x="690563" y="544830"/>
                      <a:pt x="661988" y="566738"/>
                      <a:pt x="668655" y="642938"/>
                    </a:cubicBezTo>
                    <a:cubicBezTo>
                      <a:pt x="688657" y="642938"/>
                      <a:pt x="708660" y="642938"/>
                      <a:pt x="729615" y="642938"/>
                    </a:cubicBezTo>
                    <a:cubicBezTo>
                      <a:pt x="744855" y="642938"/>
                      <a:pt x="760095" y="642938"/>
                      <a:pt x="778193" y="642938"/>
                    </a:cubicBezTo>
                    <a:cubicBezTo>
                      <a:pt x="777240" y="610553"/>
                      <a:pt x="777240" y="582930"/>
                      <a:pt x="777240" y="555308"/>
                    </a:cubicBezTo>
                    <a:close/>
                    <a:moveTo>
                      <a:pt x="454343" y="944880"/>
                    </a:moveTo>
                    <a:cubicBezTo>
                      <a:pt x="366713" y="937260"/>
                      <a:pt x="339090" y="959168"/>
                      <a:pt x="343853" y="1030605"/>
                    </a:cubicBezTo>
                    <a:cubicBezTo>
                      <a:pt x="380048" y="1030605"/>
                      <a:pt x="417195" y="1030605"/>
                      <a:pt x="454343" y="1030605"/>
                    </a:cubicBezTo>
                    <a:cubicBezTo>
                      <a:pt x="454343" y="1001078"/>
                      <a:pt x="454343" y="974408"/>
                      <a:pt x="454343" y="944880"/>
                    </a:cubicBezTo>
                    <a:close/>
                    <a:moveTo>
                      <a:pt x="667703" y="1032510"/>
                    </a:moveTo>
                    <a:cubicBezTo>
                      <a:pt x="702945" y="1032510"/>
                      <a:pt x="738188" y="1032510"/>
                      <a:pt x="776288" y="1032510"/>
                    </a:cubicBezTo>
                    <a:cubicBezTo>
                      <a:pt x="776288" y="1002030"/>
                      <a:pt x="776288" y="972503"/>
                      <a:pt x="776288" y="944880"/>
                    </a:cubicBezTo>
                    <a:cubicBezTo>
                      <a:pt x="688657" y="938213"/>
                      <a:pt x="661988" y="959168"/>
                      <a:pt x="667703" y="1032510"/>
                    </a:cubicBezTo>
                    <a:close/>
                    <a:moveTo>
                      <a:pt x="927735" y="1032510"/>
                    </a:moveTo>
                    <a:cubicBezTo>
                      <a:pt x="931545" y="956310"/>
                      <a:pt x="895350" y="929640"/>
                      <a:pt x="818198" y="948690"/>
                    </a:cubicBezTo>
                    <a:cubicBezTo>
                      <a:pt x="818198" y="976313"/>
                      <a:pt x="818198" y="1003935"/>
                      <a:pt x="818198" y="1032510"/>
                    </a:cubicBezTo>
                    <a:cubicBezTo>
                      <a:pt x="855345" y="1032510"/>
                      <a:pt x="889635" y="1032510"/>
                      <a:pt x="927735" y="1032510"/>
                    </a:cubicBezTo>
                    <a:close/>
                    <a:moveTo>
                      <a:pt x="604838" y="1032510"/>
                    </a:moveTo>
                    <a:cubicBezTo>
                      <a:pt x="605790" y="955358"/>
                      <a:pt x="576263" y="933450"/>
                      <a:pt x="493395" y="947738"/>
                    </a:cubicBezTo>
                    <a:cubicBezTo>
                      <a:pt x="493395" y="975360"/>
                      <a:pt x="493395" y="1002983"/>
                      <a:pt x="493395" y="1032510"/>
                    </a:cubicBezTo>
                    <a:cubicBezTo>
                      <a:pt x="531495" y="1032510"/>
                      <a:pt x="566738" y="1032510"/>
                      <a:pt x="604838" y="1032510"/>
                    </a:cubicBezTo>
                    <a:close/>
                    <a:moveTo>
                      <a:pt x="777240" y="1335405"/>
                    </a:moveTo>
                    <a:cubicBezTo>
                      <a:pt x="689610" y="1331595"/>
                      <a:pt x="663893" y="1352550"/>
                      <a:pt x="667703" y="1423988"/>
                    </a:cubicBezTo>
                    <a:cubicBezTo>
                      <a:pt x="702945" y="1423988"/>
                      <a:pt x="739140" y="1423988"/>
                      <a:pt x="777240" y="1423988"/>
                    </a:cubicBezTo>
                    <a:cubicBezTo>
                      <a:pt x="777240" y="1393508"/>
                      <a:pt x="777240" y="1365885"/>
                      <a:pt x="777240" y="1335405"/>
                    </a:cubicBezTo>
                    <a:close/>
                    <a:moveTo>
                      <a:pt x="604838" y="1423988"/>
                    </a:moveTo>
                    <a:cubicBezTo>
                      <a:pt x="607695" y="1349693"/>
                      <a:pt x="569595" y="1321118"/>
                      <a:pt x="494348" y="1340168"/>
                    </a:cubicBezTo>
                    <a:cubicBezTo>
                      <a:pt x="494348" y="1367790"/>
                      <a:pt x="494348" y="1395413"/>
                      <a:pt x="494348" y="1423988"/>
                    </a:cubicBezTo>
                    <a:cubicBezTo>
                      <a:pt x="533400" y="1423988"/>
                      <a:pt x="569595" y="1423988"/>
                      <a:pt x="604838" y="1423988"/>
                    </a:cubicBezTo>
                    <a:close/>
                    <a:moveTo>
                      <a:pt x="453390" y="1337310"/>
                    </a:moveTo>
                    <a:cubicBezTo>
                      <a:pt x="369570" y="1328738"/>
                      <a:pt x="338138" y="1353503"/>
                      <a:pt x="346710" y="1423035"/>
                    </a:cubicBezTo>
                    <a:cubicBezTo>
                      <a:pt x="381953" y="1423035"/>
                      <a:pt x="418148" y="1423035"/>
                      <a:pt x="453390" y="1423035"/>
                    </a:cubicBezTo>
                    <a:cubicBezTo>
                      <a:pt x="453390" y="1392555"/>
                      <a:pt x="453390" y="1364933"/>
                      <a:pt x="453390" y="1337310"/>
                    </a:cubicBezTo>
                    <a:close/>
                    <a:moveTo>
                      <a:pt x="817245" y="1423035"/>
                    </a:moveTo>
                    <a:cubicBezTo>
                      <a:pt x="855345" y="1423035"/>
                      <a:pt x="891540" y="1423035"/>
                      <a:pt x="926782" y="1423035"/>
                    </a:cubicBezTo>
                    <a:cubicBezTo>
                      <a:pt x="931545" y="1351598"/>
                      <a:pt x="899160" y="1325880"/>
                      <a:pt x="817245" y="1338263"/>
                    </a:cubicBezTo>
                    <a:cubicBezTo>
                      <a:pt x="817245" y="1365885"/>
                      <a:pt x="817245" y="1393508"/>
                      <a:pt x="817245" y="1423035"/>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xmlns="" id="{C0D589AA-E2F6-4D5C-A867-0F02322D4F45}"/>
                  </a:ext>
                </a:extLst>
              </p:cNvPr>
              <p:cNvSpPr/>
              <p:nvPr/>
            </p:nvSpPr>
            <p:spPr>
              <a:xfrm>
                <a:off x="2703195" y="3172778"/>
                <a:ext cx="219075" cy="1933575"/>
              </a:xfrm>
              <a:custGeom>
                <a:avLst/>
                <a:gdLst>
                  <a:gd name="connsiteX0" fmla="*/ 223838 w 219075"/>
                  <a:gd name="connsiteY0" fmla="*/ 1939290 h 1933575"/>
                  <a:gd name="connsiteX1" fmla="*/ 0 w 219075"/>
                  <a:gd name="connsiteY1" fmla="*/ 1939290 h 1933575"/>
                  <a:gd name="connsiteX2" fmla="*/ 0 w 219075"/>
                  <a:gd name="connsiteY2" fmla="*/ 0 h 1933575"/>
                  <a:gd name="connsiteX3" fmla="*/ 223838 w 219075"/>
                  <a:gd name="connsiteY3" fmla="*/ 0 h 1933575"/>
                  <a:gd name="connsiteX4" fmla="*/ 223838 w 219075"/>
                  <a:gd name="connsiteY4" fmla="*/ 1939290 h 1933575"/>
                  <a:gd name="connsiteX5" fmla="*/ 101917 w 219075"/>
                  <a:gd name="connsiteY5" fmla="*/ 495300 h 1933575"/>
                  <a:gd name="connsiteX6" fmla="*/ 53340 w 219075"/>
                  <a:gd name="connsiteY6" fmla="*/ 498157 h 1933575"/>
                  <a:gd name="connsiteX7" fmla="*/ 53340 w 219075"/>
                  <a:gd name="connsiteY7" fmla="*/ 559118 h 1933575"/>
                  <a:gd name="connsiteX8" fmla="*/ 101917 w 219075"/>
                  <a:gd name="connsiteY8" fmla="*/ 556260 h 1933575"/>
                  <a:gd name="connsiteX9" fmla="*/ 101917 w 219075"/>
                  <a:gd name="connsiteY9" fmla="*/ 495300 h 1933575"/>
                  <a:gd name="connsiteX10" fmla="*/ 101917 w 219075"/>
                  <a:gd name="connsiteY10" fmla="*/ 214313 h 1933575"/>
                  <a:gd name="connsiteX11" fmla="*/ 54292 w 219075"/>
                  <a:gd name="connsiteY11" fmla="*/ 214313 h 1933575"/>
                  <a:gd name="connsiteX12" fmla="*/ 54292 w 219075"/>
                  <a:gd name="connsiteY12" fmla="*/ 271463 h 1933575"/>
                  <a:gd name="connsiteX13" fmla="*/ 101917 w 219075"/>
                  <a:gd name="connsiteY13" fmla="*/ 268605 h 1933575"/>
                  <a:gd name="connsiteX14" fmla="*/ 101917 w 219075"/>
                  <a:gd name="connsiteY14" fmla="*/ 214313 h 1933575"/>
                  <a:gd name="connsiteX15" fmla="*/ 101917 w 219075"/>
                  <a:gd name="connsiteY15" fmla="*/ 414338 h 1933575"/>
                  <a:gd name="connsiteX16" fmla="*/ 48577 w 219075"/>
                  <a:gd name="connsiteY16" fmla="*/ 418147 h 1933575"/>
                  <a:gd name="connsiteX17" fmla="*/ 51435 w 219075"/>
                  <a:gd name="connsiteY17" fmla="*/ 473392 h 1933575"/>
                  <a:gd name="connsiteX18" fmla="*/ 101917 w 219075"/>
                  <a:gd name="connsiteY18" fmla="*/ 473392 h 1933575"/>
                  <a:gd name="connsiteX19" fmla="*/ 101917 w 219075"/>
                  <a:gd name="connsiteY19" fmla="*/ 414338 h 1933575"/>
                  <a:gd name="connsiteX20" fmla="*/ 126682 w 219075"/>
                  <a:gd name="connsiteY20" fmla="*/ 268605 h 1933575"/>
                  <a:gd name="connsiteX21" fmla="*/ 167640 w 219075"/>
                  <a:gd name="connsiteY21" fmla="*/ 268605 h 1933575"/>
                  <a:gd name="connsiteX22" fmla="*/ 167640 w 219075"/>
                  <a:gd name="connsiteY22" fmla="*/ 209550 h 1933575"/>
                  <a:gd name="connsiteX23" fmla="*/ 126682 w 219075"/>
                  <a:gd name="connsiteY23" fmla="*/ 214313 h 1933575"/>
                  <a:gd name="connsiteX24" fmla="*/ 126682 w 219075"/>
                  <a:gd name="connsiteY24" fmla="*/ 268605 h 1933575"/>
                  <a:gd name="connsiteX25" fmla="*/ 168592 w 219075"/>
                  <a:gd name="connsiteY25" fmla="*/ 556260 h 1933575"/>
                  <a:gd name="connsiteX26" fmla="*/ 168592 w 219075"/>
                  <a:gd name="connsiteY26" fmla="*/ 494347 h 1933575"/>
                  <a:gd name="connsiteX27" fmla="*/ 126682 w 219075"/>
                  <a:gd name="connsiteY27" fmla="*/ 498157 h 1933575"/>
                  <a:gd name="connsiteX28" fmla="*/ 126682 w 219075"/>
                  <a:gd name="connsiteY28" fmla="*/ 556260 h 1933575"/>
                  <a:gd name="connsiteX29" fmla="*/ 168592 w 219075"/>
                  <a:gd name="connsiteY29" fmla="*/ 556260 h 1933575"/>
                  <a:gd name="connsiteX30" fmla="*/ 123825 w 219075"/>
                  <a:gd name="connsiteY30" fmla="*/ 475297 h 1933575"/>
                  <a:gd name="connsiteX31" fmla="*/ 169545 w 219075"/>
                  <a:gd name="connsiteY31" fmla="*/ 472440 h 1933575"/>
                  <a:gd name="connsiteX32" fmla="*/ 169545 w 219075"/>
                  <a:gd name="connsiteY32" fmla="*/ 413385 h 1933575"/>
                  <a:gd name="connsiteX33" fmla="*/ 123825 w 219075"/>
                  <a:gd name="connsiteY33" fmla="*/ 416242 h 1933575"/>
                  <a:gd name="connsiteX34" fmla="*/ 123825 w 219075"/>
                  <a:gd name="connsiteY34" fmla="*/ 475297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9075" h="1933575">
                    <a:moveTo>
                      <a:pt x="223838" y="1939290"/>
                    </a:moveTo>
                    <a:cubicBezTo>
                      <a:pt x="147638" y="1939290"/>
                      <a:pt x="75247" y="1939290"/>
                      <a:pt x="0" y="1939290"/>
                    </a:cubicBezTo>
                    <a:cubicBezTo>
                      <a:pt x="0" y="1292542"/>
                      <a:pt x="0" y="647700"/>
                      <a:pt x="0" y="0"/>
                    </a:cubicBezTo>
                    <a:cubicBezTo>
                      <a:pt x="75247" y="0"/>
                      <a:pt x="147638" y="0"/>
                      <a:pt x="223838" y="0"/>
                    </a:cubicBezTo>
                    <a:cubicBezTo>
                      <a:pt x="223838" y="645795"/>
                      <a:pt x="223838" y="1290638"/>
                      <a:pt x="223838" y="1939290"/>
                    </a:cubicBezTo>
                    <a:close/>
                    <a:moveTo>
                      <a:pt x="101917" y="495300"/>
                    </a:moveTo>
                    <a:cubicBezTo>
                      <a:pt x="82867" y="496252"/>
                      <a:pt x="67627" y="497205"/>
                      <a:pt x="53340" y="498157"/>
                    </a:cubicBezTo>
                    <a:cubicBezTo>
                      <a:pt x="53340" y="520065"/>
                      <a:pt x="53340" y="538163"/>
                      <a:pt x="53340" y="559118"/>
                    </a:cubicBezTo>
                    <a:cubicBezTo>
                      <a:pt x="71438" y="558165"/>
                      <a:pt x="86677" y="557213"/>
                      <a:pt x="101917" y="556260"/>
                    </a:cubicBezTo>
                    <a:cubicBezTo>
                      <a:pt x="101917" y="535305"/>
                      <a:pt x="101917" y="518160"/>
                      <a:pt x="101917" y="495300"/>
                    </a:cubicBezTo>
                    <a:close/>
                    <a:moveTo>
                      <a:pt x="101917" y="214313"/>
                    </a:moveTo>
                    <a:cubicBezTo>
                      <a:pt x="85725" y="214313"/>
                      <a:pt x="70485" y="214313"/>
                      <a:pt x="54292" y="214313"/>
                    </a:cubicBezTo>
                    <a:cubicBezTo>
                      <a:pt x="54292" y="233363"/>
                      <a:pt x="54292" y="250507"/>
                      <a:pt x="54292" y="271463"/>
                    </a:cubicBezTo>
                    <a:cubicBezTo>
                      <a:pt x="72390" y="270510"/>
                      <a:pt x="86677" y="269557"/>
                      <a:pt x="101917" y="268605"/>
                    </a:cubicBezTo>
                    <a:cubicBezTo>
                      <a:pt x="101917" y="248602"/>
                      <a:pt x="101917" y="233363"/>
                      <a:pt x="101917" y="214313"/>
                    </a:cubicBezTo>
                    <a:close/>
                    <a:moveTo>
                      <a:pt x="101917" y="414338"/>
                    </a:moveTo>
                    <a:cubicBezTo>
                      <a:pt x="82867" y="415290"/>
                      <a:pt x="66675" y="416242"/>
                      <a:pt x="48577" y="418147"/>
                    </a:cubicBezTo>
                    <a:cubicBezTo>
                      <a:pt x="49530" y="441007"/>
                      <a:pt x="50482" y="456247"/>
                      <a:pt x="51435" y="473392"/>
                    </a:cubicBezTo>
                    <a:cubicBezTo>
                      <a:pt x="69532" y="473392"/>
                      <a:pt x="85725" y="473392"/>
                      <a:pt x="101917" y="473392"/>
                    </a:cubicBezTo>
                    <a:cubicBezTo>
                      <a:pt x="101917" y="452438"/>
                      <a:pt x="101917" y="435292"/>
                      <a:pt x="101917" y="414338"/>
                    </a:cubicBezTo>
                    <a:close/>
                    <a:moveTo>
                      <a:pt x="126682" y="268605"/>
                    </a:moveTo>
                    <a:cubicBezTo>
                      <a:pt x="143827" y="268605"/>
                      <a:pt x="155257" y="268605"/>
                      <a:pt x="167640" y="268605"/>
                    </a:cubicBezTo>
                    <a:cubicBezTo>
                      <a:pt x="167640" y="248602"/>
                      <a:pt x="167640" y="230505"/>
                      <a:pt x="167640" y="209550"/>
                    </a:cubicBezTo>
                    <a:cubicBezTo>
                      <a:pt x="151447" y="211455"/>
                      <a:pt x="139065" y="212407"/>
                      <a:pt x="126682" y="214313"/>
                    </a:cubicBezTo>
                    <a:cubicBezTo>
                      <a:pt x="126682" y="234315"/>
                      <a:pt x="126682" y="249555"/>
                      <a:pt x="126682" y="268605"/>
                    </a:cubicBezTo>
                    <a:close/>
                    <a:moveTo>
                      <a:pt x="168592" y="556260"/>
                    </a:moveTo>
                    <a:cubicBezTo>
                      <a:pt x="168592" y="533400"/>
                      <a:pt x="168592" y="515302"/>
                      <a:pt x="168592" y="494347"/>
                    </a:cubicBezTo>
                    <a:cubicBezTo>
                      <a:pt x="151447" y="496252"/>
                      <a:pt x="138113" y="497205"/>
                      <a:pt x="126682" y="498157"/>
                    </a:cubicBezTo>
                    <a:cubicBezTo>
                      <a:pt x="126682" y="520065"/>
                      <a:pt x="126682" y="537210"/>
                      <a:pt x="126682" y="556260"/>
                    </a:cubicBezTo>
                    <a:cubicBezTo>
                      <a:pt x="142875" y="556260"/>
                      <a:pt x="154305" y="556260"/>
                      <a:pt x="168592" y="556260"/>
                    </a:cubicBezTo>
                    <a:close/>
                    <a:moveTo>
                      <a:pt x="123825" y="475297"/>
                    </a:moveTo>
                    <a:cubicBezTo>
                      <a:pt x="142875" y="474345"/>
                      <a:pt x="156210" y="473392"/>
                      <a:pt x="169545" y="472440"/>
                    </a:cubicBezTo>
                    <a:cubicBezTo>
                      <a:pt x="169545" y="451485"/>
                      <a:pt x="169545" y="434340"/>
                      <a:pt x="169545" y="413385"/>
                    </a:cubicBezTo>
                    <a:cubicBezTo>
                      <a:pt x="152400" y="414338"/>
                      <a:pt x="138113" y="415290"/>
                      <a:pt x="123825" y="416242"/>
                    </a:cubicBezTo>
                    <a:cubicBezTo>
                      <a:pt x="123825" y="438150"/>
                      <a:pt x="123825" y="453390"/>
                      <a:pt x="123825" y="475297"/>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xmlns="" id="{79651043-A920-4E4E-8EA1-B334CE22FD9D}"/>
                  </a:ext>
                </a:extLst>
              </p:cNvPr>
              <p:cNvSpPr/>
              <p:nvPr/>
            </p:nvSpPr>
            <p:spPr>
              <a:xfrm>
                <a:off x="3108960" y="1865947"/>
                <a:ext cx="352425" cy="361950"/>
              </a:xfrm>
              <a:custGeom>
                <a:avLst/>
                <a:gdLst>
                  <a:gd name="connsiteX0" fmla="*/ 83820 w 352425"/>
                  <a:gd name="connsiteY0" fmla="*/ 339090 h 361950"/>
                  <a:gd name="connsiteX1" fmla="*/ 0 w 352425"/>
                  <a:gd name="connsiteY1" fmla="*/ 369570 h 361950"/>
                  <a:gd name="connsiteX2" fmla="*/ 133350 w 352425"/>
                  <a:gd name="connsiteY2" fmla="*/ 82867 h 361950"/>
                  <a:gd name="connsiteX3" fmla="*/ 91440 w 352425"/>
                  <a:gd name="connsiteY3" fmla="*/ 0 h 361950"/>
                  <a:gd name="connsiteX4" fmla="*/ 274320 w 352425"/>
                  <a:gd name="connsiteY4" fmla="*/ 0 h 361950"/>
                  <a:gd name="connsiteX5" fmla="*/ 230505 w 352425"/>
                  <a:gd name="connsiteY5" fmla="*/ 83820 h 361950"/>
                  <a:gd name="connsiteX6" fmla="*/ 357188 w 352425"/>
                  <a:gd name="connsiteY6" fmla="*/ 366713 h 361950"/>
                  <a:gd name="connsiteX7" fmla="*/ 83820 w 352425"/>
                  <a:gd name="connsiteY7" fmla="*/ 33909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2425" h="361950">
                    <a:moveTo>
                      <a:pt x="83820" y="339090"/>
                    </a:moveTo>
                    <a:cubicBezTo>
                      <a:pt x="58103" y="344805"/>
                      <a:pt x="33338" y="357188"/>
                      <a:pt x="0" y="369570"/>
                    </a:cubicBezTo>
                    <a:cubicBezTo>
                      <a:pt x="45720" y="270510"/>
                      <a:pt x="89535" y="176213"/>
                      <a:pt x="133350" y="82867"/>
                    </a:cubicBezTo>
                    <a:cubicBezTo>
                      <a:pt x="120015" y="58103"/>
                      <a:pt x="107633" y="32385"/>
                      <a:pt x="91440" y="0"/>
                    </a:cubicBezTo>
                    <a:cubicBezTo>
                      <a:pt x="151448" y="0"/>
                      <a:pt x="222885" y="0"/>
                      <a:pt x="274320" y="0"/>
                    </a:cubicBezTo>
                    <a:cubicBezTo>
                      <a:pt x="276225" y="5715"/>
                      <a:pt x="234315" y="77153"/>
                      <a:pt x="230505" y="83820"/>
                    </a:cubicBezTo>
                    <a:cubicBezTo>
                      <a:pt x="260033" y="141923"/>
                      <a:pt x="325755" y="300038"/>
                      <a:pt x="357188" y="366713"/>
                    </a:cubicBezTo>
                    <a:cubicBezTo>
                      <a:pt x="282893" y="320040"/>
                      <a:pt x="158115" y="322898"/>
                      <a:pt x="83820" y="339090"/>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xmlns="" id="{4B5680E8-0256-4572-AAFE-06298E8A56EF}"/>
                  </a:ext>
                </a:extLst>
              </p:cNvPr>
              <p:cNvSpPr/>
              <p:nvPr/>
            </p:nvSpPr>
            <p:spPr>
              <a:xfrm>
                <a:off x="3201353" y="1624965"/>
                <a:ext cx="171450" cy="228600"/>
              </a:xfrm>
              <a:custGeom>
                <a:avLst/>
                <a:gdLst>
                  <a:gd name="connsiteX0" fmla="*/ 179070 w 171450"/>
                  <a:gd name="connsiteY0" fmla="*/ 228600 h 228600"/>
                  <a:gd name="connsiteX1" fmla="*/ 0 w 171450"/>
                  <a:gd name="connsiteY1" fmla="*/ 228600 h 228600"/>
                  <a:gd name="connsiteX2" fmla="*/ 28575 w 171450"/>
                  <a:gd name="connsiteY2" fmla="*/ 199073 h 228600"/>
                  <a:gd name="connsiteX3" fmla="*/ 73342 w 171450"/>
                  <a:gd name="connsiteY3" fmla="*/ 117158 h 228600"/>
                  <a:gd name="connsiteX4" fmla="*/ 88582 w 171450"/>
                  <a:gd name="connsiteY4" fmla="*/ 0 h 228600"/>
                  <a:gd name="connsiteX5" fmla="*/ 100013 w 171450"/>
                  <a:gd name="connsiteY5" fmla="*/ 129540 h 228600"/>
                  <a:gd name="connsiteX6" fmla="*/ 140970 w 171450"/>
                  <a:gd name="connsiteY6" fmla="*/ 197168 h 228600"/>
                  <a:gd name="connsiteX7" fmla="*/ 179070 w 171450"/>
                  <a:gd name="connsiteY7" fmla="*/ 2286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450" h="228600">
                    <a:moveTo>
                      <a:pt x="179070" y="228600"/>
                    </a:moveTo>
                    <a:cubicBezTo>
                      <a:pt x="126682" y="228600"/>
                      <a:pt x="60007" y="228600"/>
                      <a:pt x="0" y="228600"/>
                    </a:cubicBezTo>
                    <a:cubicBezTo>
                      <a:pt x="12382" y="215265"/>
                      <a:pt x="19050" y="200978"/>
                      <a:pt x="28575" y="199073"/>
                    </a:cubicBezTo>
                    <a:cubicBezTo>
                      <a:pt x="74295" y="186690"/>
                      <a:pt x="71438" y="151448"/>
                      <a:pt x="73342" y="117158"/>
                    </a:cubicBezTo>
                    <a:cubicBezTo>
                      <a:pt x="76200" y="78105"/>
                      <a:pt x="80963" y="39053"/>
                      <a:pt x="88582" y="0"/>
                    </a:cubicBezTo>
                    <a:cubicBezTo>
                      <a:pt x="92392" y="42863"/>
                      <a:pt x="100013" y="86678"/>
                      <a:pt x="100013" y="129540"/>
                    </a:cubicBezTo>
                    <a:cubicBezTo>
                      <a:pt x="100013" y="161925"/>
                      <a:pt x="103822" y="187643"/>
                      <a:pt x="140970" y="197168"/>
                    </a:cubicBezTo>
                    <a:cubicBezTo>
                      <a:pt x="155257" y="200025"/>
                      <a:pt x="171450" y="215265"/>
                      <a:pt x="179070" y="228600"/>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xmlns="" id="{0427E272-E320-4241-8F91-9D827544280E}"/>
                  </a:ext>
                </a:extLst>
              </p:cNvPr>
              <p:cNvSpPr/>
              <p:nvPr/>
            </p:nvSpPr>
            <p:spPr>
              <a:xfrm>
                <a:off x="2732825" y="2586990"/>
                <a:ext cx="161925" cy="485775"/>
              </a:xfrm>
              <a:custGeom>
                <a:avLst/>
                <a:gdLst>
                  <a:gd name="connsiteX0" fmla="*/ 113245 w 161925"/>
                  <a:gd name="connsiteY0" fmla="*/ 146685 h 485775"/>
                  <a:gd name="connsiteX1" fmla="*/ 124675 w 161925"/>
                  <a:gd name="connsiteY1" fmla="*/ 129540 h 485775"/>
                  <a:gd name="connsiteX2" fmla="*/ 81813 w 161925"/>
                  <a:gd name="connsiteY2" fmla="*/ 0 h 485775"/>
                  <a:gd name="connsiteX3" fmla="*/ 37045 w 161925"/>
                  <a:gd name="connsiteY3" fmla="*/ 133350 h 485775"/>
                  <a:gd name="connsiteX4" fmla="*/ 48475 w 161925"/>
                  <a:gd name="connsiteY4" fmla="*/ 151448 h 485775"/>
                  <a:gd name="connsiteX5" fmla="*/ 2755 w 161925"/>
                  <a:gd name="connsiteY5" fmla="*/ 206693 h 485775"/>
                  <a:gd name="connsiteX6" fmla="*/ 850 w 161925"/>
                  <a:gd name="connsiteY6" fmla="*/ 489585 h 485775"/>
                  <a:gd name="connsiteX7" fmla="*/ 165633 w 161925"/>
                  <a:gd name="connsiteY7" fmla="*/ 489585 h 485775"/>
                  <a:gd name="connsiteX8" fmla="*/ 166585 w 161925"/>
                  <a:gd name="connsiteY8" fmla="*/ 255270 h 485775"/>
                  <a:gd name="connsiteX9" fmla="*/ 113245 w 161925"/>
                  <a:gd name="connsiteY9" fmla="*/ 146685 h 485775"/>
                  <a:gd name="connsiteX10" fmla="*/ 22758 w 161925"/>
                  <a:gd name="connsiteY10" fmla="*/ 332423 h 485775"/>
                  <a:gd name="connsiteX11" fmla="*/ 71335 w 161925"/>
                  <a:gd name="connsiteY11" fmla="*/ 332423 h 485775"/>
                  <a:gd name="connsiteX12" fmla="*/ 71335 w 161925"/>
                  <a:gd name="connsiteY12" fmla="*/ 388620 h 485775"/>
                  <a:gd name="connsiteX13" fmla="*/ 22758 w 161925"/>
                  <a:gd name="connsiteY13" fmla="*/ 388620 h 485775"/>
                  <a:gd name="connsiteX14" fmla="*/ 22758 w 161925"/>
                  <a:gd name="connsiteY14" fmla="*/ 332423 h 485775"/>
                  <a:gd name="connsiteX15" fmla="*/ 72288 w 161925"/>
                  <a:gd name="connsiteY15" fmla="*/ 467678 h 485775"/>
                  <a:gd name="connsiteX16" fmla="*/ 22758 w 161925"/>
                  <a:gd name="connsiteY16" fmla="*/ 467678 h 485775"/>
                  <a:gd name="connsiteX17" fmla="*/ 22758 w 161925"/>
                  <a:gd name="connsiteY17" fmla="*/ 411480 h 485775"/>
                  <a:gd name="connsiteX18" fmla="*/ 72288 w 161925"/>
                  <a:gd name="connsiteY18" fmla="*/ 411480 h 485775"/>
                  <a:gd name="connsiteX19" fmla="*/ 72288 w 161925"/>
                  <a:gd name="connsiteY19" fmla="*/ 467678 h 485775"/>
                  <a:gd name="connsiteX20" fmla="*/ 72288 w 161925"/>
                  <a:gd name="connsiteY20" fmla="*/ 303848 h 485775"/>
                  <a:gd name="connsiteX21" fmla="*/ 23710 w 161925"/>
                  <a:gd name="connsiteY21" fmla="*/ 306705 h 485775"/>
                  <a:gd name="connsiteX22" fmla="*/ 23710 w 161925"/>
                  <a:gd name="connsiteY22" fmla="*/ 247650 h 485775"/>
                  <a:gd name="connsiteX23" fmla="*/ 72288 w 161925"/>
                  <a:gd name="connsiteY23" fmla="*/ 247650 h 485775"/>
                  <a:gd name="connsiteX24" fmla="*/ 72288 w 161925"/>
                  <a:gd name="connsiteY24" fmla="*/ 303848 h 485775"/>
                  <a:gd name="connsiteX25" fmla="*/ 138963 w 161925"/>
                  <a:gd name="connsiteY25" fmla="*/ 465773 h 485775"/>
                  <a:gd name="connsiteX26" fmla="*/ 95148 w 161925"/>
                  <a:gd name="connsiteY26" fmla="*/ 465773 h 485775"/>
                  <a:gd name="connsiteX27" fmla="*/ 95148 w 161925"/>
                  <a:gd name="connsiteY27" fmla="*/ 410528 h 485775"/>
                  <a:gd name="connsiteX28" fmla="*/ 138963 w 161925"/>
                  <a:gd name="connsiteY28" fmla="*/ 408623 h 485775"/>
                  <a:gd name="connsiteX29" fmla="*/ 138963 w 161925"/>
                  <a:gd name="connsiteY29" fmla="*/ 465773 h 485775"/>
                  <a:gd name="connsiteX30" fmla="*/ 138963 w 161925"/>
                  <a:gd name="connsiteY30" fmla="*/ 389573 h 485775"/>
                  <a:gd name="connsiteX31" fmla="*/ 96100 w 161925"/>
                  <a:gd name="connsiteY31" fmla="*/ 389573 h 485775"/>
                  <a:gd name="connsiteX32" fmla="*/ 96100 w 161925"/>
                  <a:gd name="connsiteY32" fmla="*/ 332423 h 485775"/>
                  <a:gd name="connsiteX33" fmla="*/ 138963 w 161925"/>
                  <a:gd name="connsiteY33" fmla="*/ 332423 h 485775"/>
                  <a:gd name="connsiteX34" fmla="*/ 138963 w 161925"/>
                  <a:gd name="connsiteY34" fmla="*/ 389573 h 485775"/>
                  <a:gd name="connsiteX35" fmla="*/ 139915 w 161925"/>
                  <a:gd name="connsiteY35" fmla="*/ 303848 h 485775"/>
                  <a:gd name="connsiteX36" fmla="*/ 97053 w 161925"/>
                  <a:gd name="connsiteY36" fmla="*/ 305753 h 485775"/>
                  <a:gd name="connsiteX37" fmla="*/ 139915 w 161925"/>
                  <a:gd name="connsiteY37" fmla="*/ 246698 h 485775"/>
                  <a:gd name="connsiteX38" fmla="*/ 139915 w 161925"/>
                  <a:gd name="connsiteY38" fmla="*/ 303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1925" h="485775">
                    <a:moveTo>
                      <a:pt x="113245" y="146685"/>
                    </a:moveTo>
                    <a:cubicBezTo>
                      <a:pt x="117055" y="140970"/>
                      <a:pt x="125628" y="133350"/>
                      <a:pt x="124675" y="129540"/>
                    </a:cubicBezTo>
                    <a:cubicBezTo>
                      <a:pt x="109435" y="81915"/>
                      <a:pt x="93243" y="34290"/>
                      <a:pt x="81813" y="0"/>
                    </a:cubicBezTo>
                    <a:cubicBezTo>
                      <a:pt x="69430" y="36195"/>
                      <a:pt x="52285" y="84773"/>
                      <a:pt x="37045" y="133350"/>
                    </a:cubicBezTo>
                    <a:cubicBezTo>
                      <a:pt x="36093" y="137160"/>
                      <a:pt x="44665" y="144780"/>
                      <a:pt x="48475" y="151448"/>
                    </a:cubicBezTo>
                    <a:cubicBezTo>
                      <a:pt x="33235" y="169545"/>
                      <a:pt x="3708" y="186690"/>
                      <a:pt x="2755" y="206693"/>
                    </a:cubicBezTo>
                    <a:cubicBezTo>
                      <a:pt x="-2007" y="300990"/>
                      <a:pt x="850" y="395288"/>
                      <a:pt x="850" y="489585"/>
                    </a:cubicBezTo>
                    <a:cubicBezTo>
                      <a:pt x="58000" y="489585"/>
                      <a:pt x="109435" y="489585"/>
                      <a:pt x="165633" y="489585"/>
                    </a:cubicBezTo>
                    <a:cubicBezTo>
                      <a:pt x="165633" y="409575"/>
                      <a:pt x="163728" y="332423"/>
                      <a:pt x="166585" y="255270"/>
                    </a:cubicBezTo>
                    <a:cubicBezTo>
                      <a:pt x="166585" y="207645"/>
                      <a:pt x="153250" y="171450"/>
                      <a:pt x="113245" y="146685"/>
                    </a:cubicBezTo>
                    <a:close/>
                    <a:moveTo>
                      <a:pt x="22758" y="332423"/>
                    </a:moveTo>
                    <a:cubicBezTo>
                      <a:pt x="38950" y="332423"/>
                      <a:pt x="56095" y="332423"/>
                      <a:pt x="71335" y="332423"/>
                    </a:cubicBezTo>
                    <a:cubicBezTo>
                      <a:pt x="71335" y="352425"/>
                      <a:pt x="71335" y="369570"/>
                      <a:pt x="71335" y="388620"/>
                    </a:cubicBezTo>
                    <a:cubicBezTo>
                      <a:pt x="54190" y="388620"/>
                      <a:pt x="39903" y="388620"/>
                      <a:pt x="22758" y="388620"/>
                    </a:cubicBezTo>
                    <a:cubicBezTo>
                      <a:pt x="22758" y="369570"/>
                      <a:pt x="22758" y="353378"/>
                      <a:pt x="22758" y="332423"/>
                    </a:cubicBezTo>
                    <a:close/>
                    <a:moveTo>
                      <a:pt x="72288" y="467678"/>
                    </a:moveTo>
                    <a:cubicBezTo>
                      <a:pt x="54190" y="467678"/>
                      <a:pt x="38950" y="467678"/>
                      <a:pt x="22758" y="467678"/>
                    </a:cubicBezTo>
                    <a:cubicBezTo>
                      <a:pt x="22758" y="448628"/>
                      <a:pt x="22758" y="432435"/>
                      <a:pt x="22758" y="411480"/>
                    </a:cubicBezTo>
                    <a:cubicBezTo>
                      <a:pt x="38950" y="411480"/>
                      <a:pt x="55143" y="411480"/>
                      <a:pt x="72288" y="411480"/>
                    </a:cubicBezTo>
                    <a:cubicBezTo>
                      <a:pt x="72288" y="429578"/>
                      <a:pt x="72288" y="446723"/>
                      <a:pt x="72288" y="467678"/>
                    </a:cubicBezTo>
                    <a:close/>
                    <a:moveTo>
                      <a:pt x="72288" y="303848"/>
                    </a:moveTo>
                    <a:cubicBezTo>
                      <a:pt x="57048" y="304800"/>
                      <a:pt x="41808" y="305753"/>
                      <a:pt x="23710" y="306705"/>
                    </a:cubicBezTo>
                    <a:cubicBezTo>
                      <a:pt x="23710" y="286703"/>
                      <a:pt x="23710" y="268605"/>
                      <a:pt x="23710" y="247650"/>
                    </a:cubicBezTo>
                    <a:cubicBezTo>
                      <a:pt x="38950" y="247650"/>
                      <a:pt x="53238" y="247650"/>
                      <a:pt x="72288" y="247650"/>
                    </a:cubicBezTo>
                    <a:cubicBezTo>
                      <a:pt x="72288" y="267653"/>
                      <a:pt x="72288" y="283845"/>
                      <a:pt x="72288" y="303848"/>
                    </a:cubicBezTo>
                    <a:close/>
                    <a:moveTo>
                      <a:pt x="138963" y="465773"/>
                    </a:moveTo>
                    <a:cubicBezTo>
                      <a:pt x="125628" y="465773"/>
                      <a:pt x="111340" y="465773"/>
                      <a:pt x="95148" y="465773"/>
                    </a:cubicBezTo>
                    <a:cubicBezTo>
                      <a:pt x="95148" y="447675"/>
                      <a:pt x="95148" y="430530"/>
                      <a:pt x="95148" y="410528"/>
                    </a:cubicBezTo>
                    <a:cubicBezTo>
                      <a:pt x="110388" y="409575"/>
                      <a:pt x="123723" y="409575"/>
                      <a:pt x="138963" y="408623"/>
                    </a:cubicBezTo>
                    <a:cubicBezTo>
                      <a:pt x="138963" y="428625"/>
                      <a:pt x="138963" y="445770"/>
                      <a:pt x="138963" y="465773"/>
                    </a:cubicBezTo>
                    <a:close/>
                    <a:moveTo>
                      <a:pt x="138963" y="389573"/>
                    </a:moveTo>
                    <a:cubicBezTo>
                      <a:pt x="123723" y="389573"/>
                      <a:pt x="112293" y="389573"/>
                      <a:pt x="96100" y="389573"/>
                    </a:cubicBezTo>
                    <a:cubicBezTo>
                      <a:pt x="96100" y="370523"/>
                      <a:pt x="96100" y="353378"/>
                      <a:pt x="96100" y="332423"/>
                    </a:cubicBezTo>
                    <a:cubicBezTo>
                      <a:pt x="110388" y="332423"/>
                      <a:pt x="122770" y="332423"/>
                      <a:pt x="138963" y="332423"/>
                    </a:cubicBezTo>
                    <a:cubicBezTo>
                      <a:pt x="138963" y="349568"/>
                      <a:pt x="138963" y="366713"/>
                      <a:pt x="138963" y="389573"/>
                    </a:cubicBezTo>
                    <a:close/>
                    <a:moveTo>
                      <a:pt x="139915" y="303848"/>
                    </a:moveTo>
                    <a:cubicBezTo>
                      <a:pt x="126580" y="304800"/>
                      <a:pt x="113245" y="304800"/>
                      <a:pt x="97053" y="305753"/>
                    </a:cubicBezTo>
                    <a:cubicBezTo>
                      <a:pt x="97053" y="274320"/>
                      <a:pt x="78003" y="236220"/>
                      <a:pt x="139915" y="246698"/>
                    </a:cubicBezTo>
                    <a:cubicBezTo>
                      <a:pt x="139915" y="266700"/>
                      <a:pt x="139915" y="283845"/>
                      <a:pt x="139915" y="303848"/>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xmlns="" id="{B38F44FF-C787-459D-A53D-C54FAEDC1E08}"/>
                  </a:ext>
                </a:extLst>
              </p:cNvPr>
              <p:cNvSpPr/>
              <p:nvPr/>
            </p:nvSpPr>
            <p:spPr>
              <a:xfrm>
                <a:off x="2860358" y="2202322"/>
                <a:ext cx="847725" cy="323850"/>
              </a:xfrm>
              <a:custGeom>
                <a:avLst/>
                <a:gdLst>
                  <a:gd name="connsiteX0" fmla="*/ 851535 w 847725"/>
                  <a:gd name="connsiteY0" fmla="*/ 250366 h 323850"/>
                  <a:gd name="connsiteX1" fmla="*/ 751522 w 847725"/>
                  <a:gd name="connsiteY1" fmla="*/ 232268 h 323850"/>
                  <a:gd name="connsiteX2" fmla="*/ 744855 w 847725"/>
                  <a:gd name="connsiteY2" fmla="*/ 203693 h 323850"/>
                  <a:gd name="connsiteX3" fmla="*/ 759143 w 847725"/>
                  <a:gd name="connsiteY3" fmla="*/ 202741 h 323850"/>
                  <a:gd name="connsiteX4" fmla="*/ 811530 w 847725"/>
                  <a:gd name="connsiteY4" fmla="*/ 125588 h 323850"/>
                  <a:gd name="connsiteX5" fmla="*/ 707708 w 847725"/>
                  <a:gd name="connsiteY5" fmla="*/ 136066 h 323850"/>
                  <a:gd name="connsiteX6" fmla="*/ 691515 w 847725"/>
                  <a:gd name="connsiteY6" fmla="*/ 112253 h 323850"/>
                  <a:gd name="connsiteX7" fmla="*/ 701040 w 847725"/>
                  <a:gd name="connsiteY7" fmla="*/ 107491 h 323850"/>
                  <a:gd name="connsiteX8" fmla="*/ 723900 w 847725"/>
                  <a:gd name="connsiteY8" fmla="*/ 17003 h 323850"/>
                  <a:gd name="connsiteX9" fmla="*/ 634365 w 847725"/>
                  <a:gd name="connsiteY9" fmla="*/ 45578 h 323850"/>
                  <a:gd name="connsiteX10" fmla="*/ 624840 w 847725"/>
                  <a:gd name="connsiteY10" fmla="*/ 54151 h 323850"/>
                  <a:gd name="connsiteX11" fmla="*/ 624840 w 847725"/>
                  <a:gd name="connsiteY11" fmla="*/ 54151 h 323850"/>
                  <a:gd name="connsiteX12" fmla="*/ 549593 w 847725"/>
                  <a:gd name="connsiteY12" fmla="*/ 17003 h 323850"/>
                  <a:gd name="connsiteX13" fmla="*/ 550545 w 847725"/>
                  <a:gd name="connsiteY13" fmla="*/ 17956 h 323850"/>
                  <a:gd name="connsiteX14" fmla="*/ 486727 w 847725"/>
                  <a:gd name="connsiteY14" fmla="*/ 5573 h 323850"/>
                  <a:gd name="connsiteX15" fmla="*/ 219075 w 847725"/>
                  <a:gd name="connsiteY15" fmla="*/ 64628 h 323850"/>
                  <a:gd name="connsiteX16" fmla="*/ 221932 w 847725"/>
                  <a:gd name="connsiteY16" fmla="*/ 58913 h 323850"/>
                  <a:gd name="connsiteX17" fmla="*/ 121920 w 847725"/>
                  <a:gd name="connsiteY17" fmla="*/ 15098 h 323850"/>
                  <a:gd name="connsiteX18" fmla="*/ 158115 w 847725"/>
                  <a:gd name="connsiteY18" fmla="*/ 115111 h 323850"/>
                  <a:gd name="connsiteX19" fmla="*/ 169545 w 847725"/>
                  <a:gd name="connsiteY19" fmla="*/ 108443 h 323850"/>
                  <a:gd name="connsiteX20" fmla="*/ 145732 w 847725"/>
                  <a:gd name="connsiteY20" fmla="*/ 132256 h 323850"/>
                  <a:gd name="connsiteX21" fmla="*/ 135255 w 847725"/>
                  <a:gd name="connsiteY21" fmla="*/ 147496 h 323850"/>
                  <a:gd name="connsiteX22" fmla="*/ 29527 w 847725"/>
                  <a:gd name="connsiteY22" fmla="*/ 131303 h 323850"/>
                  <a:gd name="connsiteX23" fmla="*/ 96202 w 847725"/>
                  <a:gd name="connsiteY23" fmla="*/ 216076 h 323850"/>
                  <a:gd name="connsiteX24" fmla="*/ 105727 w 847725"/>
                  <a:gd name="connsiteY24" fmla="*/ 207503 h 323850"/>
                  <a:gd name="connsiteX25" fmla="*/ 100965 w 847725"/>
                  <a:gd name="connsiteY25" fmla="*/ 232268 h 323850"/>
                  <a:gd name="connsiteX26" fmla="*/ 0 w 847725"/>
                  <a:gd name="connsiteY26" fmla="*/ 252271 h 323850"/>
                  <a:gd name="connsiteX27" fmla="*/ 85725 w 847725"/>
                  <a:gd name="connsiteY27" fmla="*/ 306563 h 323850"/>
                  <a:gd name="connsiteX28" fmla="*/ 80963 w 847725"/>
                  <a:gd name="connsiteY28" fmla="*/ 327518 h 323850"/>
                  <a:gd name="connsiteX29" fmla="*/ 774383 w 847725"/>
                  <a:gd name="connsiteY29" fmla="*/ 327518 h 323850"/>
                  <a:gd name="connsiteX30" fmla="*/ 766763 w 847725"/>
                  <a:gd name="connsiteY30" fmla="*/ 297038 h 323850"/>
                  <a:gd name="connsiteX31" fmla="*/ 851535 w 847725"/>
                  <a:gd name="connsiteY31" fmla="*/ 250366 h 323850"/>
                  <a:gd name="connsiteX32" fmla="*/ 268605 w 847725"/>
                  <a:gd name="connsiteY32" fmla="*/ 308468 h 323850"/>
                  <a:gd name="connsiteX33" fmla="*/ 120967 w 847725"/>
                  <a:gd name="connsiteY33" fmla="*/ 308468 h 323850"/>
                  <a:gd name="connsiteX34" fmla="*/ 240983 w 847725"/>
                  <a:gd name="connsiteY34" fmla="*/ 97966 h 323850"/>
                  <a:gd name="connsiteX35" fmla="*/ 318135 w 847725"/>
                  <a:gd name="connsiteY35" fmla="*/ 223696 h 323850"/>
                  <a:gd name="connsiteX36" fmla="*/ 268605 w 847725"/>
                  <a:gd name="connsiteY36" fmla="*/ 308468 h 323850"/>
                  <a:gd name="connsiteX37" fmla="*/ 348615 w 847725"/>
                  <a:gd name="connsiteY37" fmla="*/ 214171 h 323850"/>
                  <a:gd name="connsiteX38" fmla="*/ 269558 w 847725"/>
                  <a:gd name="connsiteY38" fmla="*/ 84631 h 323850"/>
                  <a:gd name="connsiteX39" fmla="*/ 585788 w 847725"/>
                  <a:gd name="connsiteY39" fmla="*/ 83678 h 323850"/>
                  <a:gd name="connsiteX40" fmla="*/ 505777 w 847725"/>
                  <a:gd name="connsiteY40" fmla="*/ 215123 h 323850"/>
                  <a:gd name="connsiteX41" fmla="*/ 348615 w 847725"/>
                  <a:gd name="connsiteY41" fmla="*/ 214171 h 323850"/>
                  <a:gd name="connsiteX42" fmla="*/ 565785 w 847725"/>
                  <a:gd name="connsiteY42" fmla="*/ 308468 h 323850"/>
                  <a:gd name="connsiteX43" fmla="*/ 536258 w 847725"/>
                  <a:gd name="connsiteY43" fmla="*/ 223696 h 323850"/>
                  <a:gd name="connsiteX44" fmla="*/ 611505 w 847725"/>
                  <a:gd name="connsiteY44" fmla="*/ 99871 h 323850"/>
                  <a:gd name="connsiteX45" fmla="*/ 734377 w 847725"/>
                  <a:gd name="connsiteY45" fmla="*/ 308468 h 323850"/>
                  <a:gd name="connsiteX46" fmla="*/ 565785 w 847725"/>
                  <a:gd name="connsiteY46" fmla="*/ 308468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47725" h="323850">
                    <a:moveTo>
                      <a:pt x="851535" y="250366"/>
                    </a:moveTo>
                    <a:cubicBezTo>
                      <a:pt x="820102" y="244651"/>
                      <a:pt x="787718" y="238936"/>
                      <a:pt x="751522" y="232268"/>
                    </a:cubicBezTo>
                    <a:cubicBezTo>
                      <a:pt x="749618" y="222743"/>
                      <a:pt x="746760" y="213218"/>
                      <a:pt x="744855" y="203693"/>
                    </a:cubicBezTo>
                    <a:cubicBezTo>
                      <a:pt x="751522" y="204646"/>
                      <a:pt x="757238" y="204646"/>
                      <a:pt x="759143" y="202741"/>
                    </a:cubicBezTo>
                    <a:cubicBezTo>
                      <a:pt x="779145" y="176071"/>
                      <a:pt x="796290" y="148448"/>
                      <a:pt x="811530" y="125588"/>
                    </a:cubicBezTo>
                    <a:cubicBezTo>
                      <a:pt x="780097" y="128446"/>
                      <a:pt x="743902" y="132256"/>
                      <a:pt x="707708" y="136066"/>
                    </a:cubicBezTo>
                    <a:cubicBezTo>
                      <a:pt x="701993" y="128446"/>
                      <a:pt x="697230" y="120826"/>
                      <a:pt x="691515" y="112253"/>
                    </a:cubicBezTo>
                    <a:cubicBezTo>
                      <a:pt x="696277" y="111301"/>
                      <a:pt x="700088" y="110348"/>
                      <a:pt x="701040" y="107491"/>
                    </a:cubicBezTo>
                    <a:cubicBezTo>
                      <a:pt x="710565" y="75106"/>
                      <a:pt x="717233" y="41768"/>
                      <a:pt x="723900" y="17003"/>
                    </a:cubicBezTo>
                    <a:cubicBezTo>
                      <a:pt x="699135" y="24623"/>
                      <a:pt x="666750" y="34148"/>
                      <a:pt x="634365" y="45578"/>
                    </a:cubicBezTo>
                    <a:cubicBezTo>
                      <a:pt x="630555" y="46531"/>
                      <a:pt x="627697" y="50341"/>
                      <a:pt x="624840" y="54151"/>
                    </a:cubicBezTo>
                    <a:cubicBezTo>
                      <a:pt x="624840" y="54151"/>
                      <a:pt x="624840" y="54151"/>
                      <a:pt x="624840" y="54151"/>
                    </a:cubicBezTo>
                    <a:cubicBezTo>
                      <a:pt x="600075" y="41768"/>
                      <a:pt x="574358" y="29386"/>
                      <a:pt x="549593" y="17003"/>
                    </a:cubicBezTo>
                    <a:lnTo>
                      <a:pt x="550545" y="17956"/>
                    </a:lnTo>
                    <a:cubicBezTo>
                      <a:pt x="529590" y="13193"/>
                      <a:pt x="507683" y="9383"/>
                      <a:pt x="486727" y="5573"/>
                    </a:cubicBezTo>
                    <a:cubicBezTo>
                      <a:pt x="388620" y="-12524"/>
                      <a:pt x="300990" y="15098"/>
                      <a:pt x="219075" y="64628"/>
                    </a:cubicBezTo>
                    <a:cubicBezTo>
                      <a:pt x="220027" y="62723"/>
                      <a:pt x="220980" y="60818"/>
                      <a:pt x="221932" y="58913"/>
                    </a:cubicBezTo>
                    <a:cubicBezTo>
                      <a:pt x="184785" y="42721"/>
                      <a:pt x="151447" y="27481"/>
                      <a:pt x="121920" y="15098"/>
                    </a:cubicBezTo>
                    <a:cubicBezTo>
                      <a:pt x="133350" y="45578"/>
                      <a:pt x="145732" y="79868"/>
                      <a:pt x="158115" y="115111"/>
                    </a:cubicBezTo>
                    <a:cubicBezTo>
                      <a:pt x="161925" y="113206"/>
                      <a:pt x="165735" y="110348"/>
                      <a:pt x="169545" y="108443"/>
                    </a:cubicBezTo>
                    <a:cubicBezTo>
                      <a:pt x="161925" y="116063"/>
                      <a:pt x="154305" y="124636"/>
                      <a:pt x="145732" y="132256"/>
                    </a:cubicBezTo>
                    <a:cubicBezTo>
                      <a:pt x="141922" y="137018"/>
                      <a:pt x="139065" y="142733"/>
                      <a:pt x="135255" y="147496"/>
                    </a:cubicBezTo>
                    <a:cubicBezTo>
                      <a:pt x="99060" y="141781"/>
                      <a:pt x="62865" y="136066"/>
                      <a:pt x="29527" y="131303"/>
                    </a:cubicBezTo>
                    <a:cubicBezTo>
                      <a:pt x="51435" y="158926"/>
                      <a:pt x="73342" y="187501"/>
                      <a:pt x="96202" y="216076"/>
                    </a:cubicBezTo>
                    <a:cubicBezTo>
                      <a:pt x="98107" y="214171"/>
                      <a:pt x="100965" y="211313"/>
                      <a:pt x="105727" y="207503"/>
                    </a:cubicBezTo>
                    <a:cubicBezTo>
                      <a:pt x="103822" y="216076"/>
                      <a:pt x="102870" y="223696"/>
                      <a:pt x="100965" y="232268"/>
                    </a:cubicBezTo>
                    <a:cubicBezTo>
                      <a:pt x="64770" y="239888"/>
                      <a:pt x="30480" y="246556"/>
                      <a:pt x="0" y="252271"/>
                    </a:cubicBezTo>
                    <a:cubicBezTo>
                      <a:pt x="27622" y="269416"/>
                      <a:pt x="56197" y="288466"/>
                      <a:pt x="85725" y="306563"/>
                    </a:cubicBezTo>
                    <a:cubicBezTo>
                      <a:pt x="83820" y="313231"/>
                      <a:pt x="82867" y="320851"/>
                      <a:pt x="80963" y="327518"/>
                    </a:cubicBezTo>
                    <a:cubicBezTo>
                      <a:pt x="315277" y="327518"/>
                      <a:pt x="539115" y="327518"/>
                      <a:pt x="774383" y="327518"/>
                    </a:cubicBezTo>
                    <a:cubicBezTo>
                      <a:pt x="771525" y="317041"/>
                      <a:pt x="769620" y="307516"/>
                      <a:pt x="766763" y="297038"/>
                    </a:cubicBezTo>
                    <a:cubicBezTo>
                      <a:pt x="798195" y="281798"/>
                      <a:pt x="825818" y="265606"/>
                      <a:pt x="851535" y="250366"/>
                    </a:cubicBezTo>
                    <a:close/>
                    <a:moveTo>
                      <a:pt x="268605" y="308468"/>
                    </a:moveTo>
                    <a:cubicBezTo>
                      <a:pt x="220980" y="308468"/>
                      <a:pt x="173355" y="308468"/>
                      <a:pt x="120967" y="308468"/>
                    </a:cubicBezTo>
                    <a:cubicBezTo>
                      <a:pt x="124777" y="216076"/>
                      <a:pt x="166688" y="152258"/>
                      <a:pt x="240983" y="97966"/>
                    </a:cubicBezTo>
                    <a:cubicBezTo>
                      <a:pt x="268605" y="143686"/>
                      <a:pt x="294322" y="182738"/>
                      <a:pt x="318135" y="223696"/>
                    </a:cubicBezTo>
                    <a:cubicBezTo>
                      <a:pt x="338138" y="257986"/>
                      <a:pt x="308610" y="308468"/>
                      <a:pt x="268605" y="308468"/>
                    </a:cubicBezTo>
                    <a:close/>
                    <a:moveTo>
                      <a:pt x="348615" y="214171"/>
                    </a:moveTo>
                    <a:cubicBezTo>
                      <a:pt x="326708" y="178928"/>
                      <a:pt x="299085" y="133208"/>
                      <a:pt x="269558" y="84631"/>
                    </a:cubicBezTo>
                    <a:cubicBezTo>
                      <a:pt x="363855" y="31291"/>
                      <a:pt x="483870" y="31291"/>
                      <a:pt x="585788" y="83678"/>
                    </a:cubicBezTo>
                    <a:cubicBezTo>
                      <a:pt x="557213" y="130351"/>
                      <a:pt x="528638" y="177023"/>
                      <a:pt x="505777" y="215123"/>
                    </a:cubicBezTo>
                    <a:cubicBezTo>
                      <a:pt x="451485" y="214171"/>
                      <a:pt x="404813" y="214171"/>
                      <a:pt x="348615" y="214171"/>
                    </a:cubicBezTo>
                    <a:close/>
                    <a:moveTo>
                      <a:pt x="565785" y="308468"/>
                    </a:moveTo>
                    <a:cubicBezTo>
                      <a:pt x="542925" y="307516"/>
                      <a:pt x="521970" y="246556"/>
                      <a:pt x="536258" y="223696"/>
                    </a:cubicBezTo>
                    <a:cubicBezTo>
                      <a:pt x="560070" y="182738"/>
                      <a:pt x="585788" y="142733"/>
                      <a:pt x="611505" y="99871"/>
                    </a:cubicBezTo>
                    <a:cubicBezTo>
                      <a:pt x="688658" y="148448"/>
                      <a:pt x="726758" y="213218"/>
                      <a:pt x="734377" y="308468"/>
                    </a:cubicBezTo>
                    <a:cubicBezTo>
                      <a:pt x="678180" y="309421"/>
                      <a:pt x="621983" y="310373"/>
                      <a:pt x="565785" y="308468"/>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xmlns="" id="{18525CE4-3EEF-4E81-8A9E-895EC050C63B}"/>
                  </a:ext>
                </a:extLst>
              </p:cNvPr>
              <p:cNvSpPr/>
              <p:nvPr/>
            </p:nvSpPr>
            <p:spPr>
              <a:xfrm>
                <a:off x="3683794" y="2586990"/>
                <a:ext cx="161925" cy="485775"/>
              </a:xfrm>
              <a:custGeom>
                <a:avLst/>
                <a:gdLst>
                  <a:gd name="connsiteX0" fmla="*/ 170021 w 161925"/>
                  <a:gd name="connsiteY0" fmla="*/ 215265 h 485775"/>
                  <a:gd name="connsiteX1" fmla="*/ 120491 w 161925"/>
                  <a:gd name="connsiteY1" fmla="*/ 143827 h 485775"/>
                  <a:gd name="connsiteX2" fmla="*/ 129064 w 161925"/>
                  <a:gd name="connsiteY2" fmla="*/ 129540 h 485775"/>
                  <a:gd name="connsiteX3" fmla="*/ 86201 w 161925"/>
                  <a:gd name="connsiteY3" fmla="*/ 0 h 485775"/>
                  <a:gd name="connsiteX4" fmla="*/ 41434 w 161925"/>
                  <a:gd name="connsiteY4" fmla="*/ 133350 h 485775"/>
                  <a:gd name="connsiteX5" fmla="*/ 50006 w 161925"/>
                  <a:gd name="connsiteY5" fmla="*/ 146685 h 485775"/>
                  <a:gd name="connsiteX6" fmla="*/ 50006 w 161925"/>
                  <a:gd name="connsiteY6" fmla="*/ 146685 h 485775"/>
                  <a:gd name="connsiteX7" fmla="*/ 2381 w 161925"/>
                  <a:gd name="connsiteY7" fmla="*/ 214313 h 485775"/>
                  <a:gd name="connsiteX8" fmla="*/ 476 w 161925"/>
                  <a:gd name="connsiteY8" fmla="*/ 488632 h 485775"/>
                  <a:gd name="connsiteX9" fmla="*/ 169069 w 161925"/>
                  <a:gd name="connsiteY9" fmla="*/ 488632 h 485775"/>
                  <a:gd name="connsiteX10" fmla="*/ 170021 w 161925"/>
                  <a:gd name="connsiteY10" fmla="*/ 215265 h 485775"/>
                  <a:gd name="connsiteX11" fmla="*/ 99536 w 161925"/>
                  <a:gd name="connsiteY11" fmla="*/ 330518 h 485775"/>
                  <a:gd name="connsiteX12" fmla="*/ 143351 w 161925"/>
                  <a:gd name="connsiteY12" fmla="*/ 328613 h 485775"/>
                  <a:gd name="connsiteX13" fmla="*/ 143351 w 161925"/>
                  <a:gd name="connsiteY13" fmla="*/ 388620 h 485775"/>
                  <a:gd name="connsiteX14" fmla="*/ 99536 w 161925"/>
                  <a:gd name="connsiteY14" fmla="*/ 391478 h 485775"/>
                  <a:gd name="connsiteX15" fmla="*/ 99536 w 161925"/>
                  <a:gd name="connsiteY15" fmla="*/ 330518 h 485775"/>
                  <a:gd name="connsiteX16" fmla="*/ 141446 w 161925"/>
                  <a:gd name="connsiteY16" fmla="*/ 303848 h 485775"/>
                  <a:gd name="connsiteX17" fmla="*/ 99536 w 161925"/>
                  <a:gd name="connsiteY17" fmla="*/ 306705 h 485775"/>
                  <a:gd name="connsiteX18" fmla="*/ 99536 w 161925"/>
                  <a:gd name="connsiteY18" fmla="*/ 246698 h 485775"/>
                  <a:gd name="connsiteX19" fmla="*/ 141446 w 161925"/>
                  <a:gd name="connsiteY19" fmla="*/ 303848 h 485775"/>
                  <a:gd name="connsiteX20" fmla="*/ 71914 w 161925"/>
                  <a:gd name="connsiteY20" fmla="*/ 467678 h 485775"/>
                  <a:gd name="connsiteX21" fmla="*/ 27146 w 161925"/>
                  <a:gd name="connsiteY21" fmla="*/ 467678 h 485775"/>
                  <a:gd name="connsiteX22" fmla="*/ 27146 w 161925"/>
                  <a:gd name="connsiteY22" fmla="*/ 411480 h 485775"/>
                  <a:gd name="connsiteX23" fmla="*/ 71914 w 161925"/>
                  <a:gd name="connsiteY23" fmla="*/ 408623 h 485775"/>
                  <a:gd name="connsiteX24" fmla="*/ 71914 w 161925"/>
                  <a:gd name="connsiteY24" fmla="*/ 467678 h 485775"/>
                  <a:gd name="connsiteX25" fmla="*/ 72866 w 161925"/>
                  <a:gd name="connsiteY25" fmla="*/ 389573 h 485775"/>
                  <a:gd name="connsiteX26" fmla="*/ 28099 w 161925"/>
                  <a:gd name="connsiteY26" fmla="*/ 389573 h 485775"/>
                  <a:gd name="connsiteX27" fmla="*/ 28099 w 161925"/>
                  <a:gd name="connsiteY27" fmla="*/ 330518 h 485775"/>
                  <a:gd name="connsiteX28" fmla="*/ 72866 w 161925"/>
                  <a:gd name="connsiteY28" fmla="*/ 327660 h 485775"/>
                  <a:gd name="connsiteX29" fmla="*/ 72866 w 161925"/>
                  <a:gd name="connsiteY29" fmla="*/ 389573 h 485775"/>
                  <a:gd name="connsiteX30" fmla="*/ 73819 w 161925"/>
                  <a:gd name="connsiteY30" fmla="*/ 304800 h 485775"/>
                  <a:gd name="connsiteX31" fmla="*/ 29051 w 161925"/>
                  <a:gd name="connsiteY31" fmla="*/ 304800 h 485775"/>
                  <a:gd name="connsiteX32" fmla="*/ 73819 w 161925"/>
                  <a:gd name="connsiteY32" fmla="*/ 247650 h 485775"/>
                  <a:gd name="connsiteX33" fmla="*/ 73819 w 161925"/>
                  <a:gd name="connsiteY33" fmla="*/ 304800 h 485775"/>
                  <a:gd name="connsiteX34" fmla="*/ 144304 w 161925"/>
                  <a:gd name="connsiteY34" fmla="*/ 467678 h 485775"/>
                  <a:gd name="connsiteX35" fmla="*/ 98584 w 161925"/>
                  <a:gd name="connsiteY35" fmla="*/ 467678 h 485775"/>
                  <a:gd name="connsiteX36" fmla="*/ 98584 w 161925"/>
                  <a:gd name="connsiteY36" fmla="*/ 410528 h 485775"/>
                  <a:gd name="connsiteX37" fmla="*/ 144304 w 161925"/>
                  <a:gd name="connsiteY37" fmla="*/ 407670 h 485775"/>
                  <a:gd name="connsiteX38" fmla="*/ 144304 w 161925"/>
                  <a:gd name="connsiteY38" fmla="*/ 46767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1925" h="485775">
                    <a:moveTo>
                      <a:pt x="170021" y="215265"/>
                    </a:moveTo>
                    <a:cubicBezTo>
                      <a:pt x="170021" y="196215"/>
                      <a:pt x="152876" y="177165"/>
                      <a:pt x="120491" y="143827"/>
                    </a:cubicBezTo>
                    <a:cubicBezTo>
                      <a:pt x="124301" y="139065"/>
                      <a:pt x="130016" y="133350"/>
                      <a:pt x="129064" y="129540"/>
                    </a:cubicBezTo>
                    <a:cubicBezTo>
                      <a:pt x="113824" y="81915"/>
                      <a:pt x="97631" y="34290"/>
                      <a:pt x="86201" y="0"/>
                    </a:cubicBezTo>
                    <a:cubicBezTo>
                      <a:pt x="73819" y="36195"/>
                      <a:pt x="56674" y="84773"/>
                      <a:pt x="41434" y="133350"/>
                    </a:cubicBezTo>
                    <a:cubicBezTo>
                      <a:pt x="40481" y="136208"/>
                      <a:pt x="46196" y="141923"/>
                      <a:pt x="50006" y="146685"/>
                    </a:cubicBezTo>
                    <a:lnTo>
                      <a:pt x="50006" y="146685"/>
                    </a:lnTo>
                    <a:cubicBezTo>
                      <a:pt x="37624" y="166688"/>
                      <a:pt x="3334" y="194310"/>
                      <a:pt x="2381" y="214313"/>
                    </a:cubicBezTo>
                    <a:cubicBezTo>
                      <a:pt x="-1429" y="305753"/>
                      <a:pt x="476" y="396240"/>
                      <a:pt x="476" y="488632"/>
                    </a:cubicBezTo>
                    <a:cubicBezTo>
                      <a:pt x="57626" y="488632"/>
                      <a:pt x="110966" y="488632"/>
                      <a:pt x="169069" y="488632"/>
                    </a:cubicBezTo>
                    <a:cubicBezTo>
                      <a:pt x="170021" y="433388"/>
                      <a:pt x="170974" y="266700"/>
                      <a:pt x="170021" y="215265"/>
                    </a:cubicBezTo>
                    <a:close/>
                    <a:moveTo>
                      <a:pt x="99536" y="330518"/>
                    </a:moveTo>
                    <a:cubicBezTo>
                      <a:pt x="112871" y="329565"/>
                      <a:pt x="126206" y="328613"/>
                      <a:pt x="143351" y="328613"/>
                    </a:cubicBezTo>
                    <a:cubicBezTo>
                      <a:pt x="143351" y="351473"/>
                      <a:pt x="143351" y="367665"/>
                      <a:pt x="143351" y="388620"/>
                    </a:cubicBezTo>
                    <a:cubicBezTo>
                      <a:pt x="128111" y="389573"/>
                      <a:pt x="115729" y="390525"/>
                      <a:pt x="99536" y="391478"/>
                    </a:cubicBezTo>
                    <a:cubicBezTo>
                      <a:pt x="99536" y="370523"/>
                      <a:pt x="99536" y="352425"/>
                      <a:pt x="99536" y="330518"/>
                    </a:cubicBezTo>
                    <a:close/>
                    <a:moveTo>
                      <a:pt x="141446" y="303848"/>
                    </a:moveTo>
                    <a:cubicBezTo>
                      <a:pt x="129064" y="304800"/>
                      <a:pt x="115729" y="305753"/>
                      <a:pt x="99536" y="306705"/>
                    </a:cubicBezTo>
                    <a:cubicBezTo>
                      <a:pt x="99536" y="285750"/>
                      <a:pt x="99536" y="267653"/>
                      <a:pt x="99536" y="246698"/>
                    </a:cubicBezTo>
                    <a:cubicBezTo>
                      <a:pt x="146209" y="246698"/>
                      <a:pt x="146209" y="246698"/>
                      <a:pt x="141446" y="303848"/>
                    </a:cubicBezTo>
                    <a:close/>
                    <a:moveTo>
                      <a:pt x="71914" y="467678"/>
                    </a:moveTo>
                    <a:cubicBezTo>
                      <a:pt x="57626" y="467678"/>
                      <a:pt x="44291" y="467678"/>
                      <a:pt x="27146" y="467678"/>
                    </a:cubicBezTo>
                    <a:cubicBezTo>
                      <a:pt x="27146" y="449580"/>
                      <a:pt x="27146" y="432435"/>
                      <a:pt x="27146" y="411480"/>
                    </a:cubicBezTo>
                    <a:cubicBezTo>
                      <a:pt x="41434" y="410528"/>
                      <a:pt x="54769" y="409575"/>
                      <a:pt x="71914" y="408623"/>
                    </a:cubicBezTo>
                    <a:cubicBezTo>
                      <a:pt x="71914" y="428625"/>
                      <a:pt x="71914" y="446723"/>
                      <a:pt x="71914" y="467678"/>
                    </a:cubicBezTo>
                    <a:close/>
                    <a:moveTo>
                      <a:pt x="72866" y="389573"/>
                    </a:moveTo>
                    <a:cubicBezTo>
                      <a:pt x="56674" y="389573"/>
                      <a:pt x="44291" y="389573"/>
                      <a:pt x="28099" y="389573"/>
                    </a:cubicBezTo>
                    <a:cubicBezTo>
                      <a:pt x="28099" y="370523"/>
                      <a:pt x="28099" y="353378"/>
                      <a:pt x="28099" y="330518"/>
                    </a:cubicBezTo>
                    <a:cubicBezTo>
                      <a:pt x="40481" y="329565"/>
                      <a:pt x="55721" y="328613"/>
                      <a:pt x="72866" y="327660"/>
                    </a:cubicBezTo>
                    <a:cubicBezTo>
                      <a:pt x="72866" y="349568"/>
                      <a:pt x="72866" y="367665"/>
                      <a:pt x="72866" y="389573"/>
                    </a:cubicBezTo>
                    <a:close/>
                    <a:moveTo>
                      <a:pt x="73819" y="304800"/>
                    </a:moveTo>
                    <a:cubicBezTo>
                      <a:pt x="58579" y="304800"/>
                      <a:pt x="45244" y="304800"/>
                      <a:pt x="29051" y="304800"/>
                    </a:cubicBezTo>
                    <a:cubicBezTo>
                      <a:pt x="30004" y="275273"/>
                      <a:pt x="14764" y="237173"/>
                      <a:pt x="73819" y="247650"/>
                    </a:cubicBezTo>
                    <a:cubicBezTo>
                      <a:pt x="73819" y="267653"/>
                      <a:pt x="73819" y="284798"/>
                      <a:pt x="73819" y="304800"/>
                    </a:cubicBezTo>
                    <a:close/>
                    <a:moveTo>
                      <a:pt x="144304" y="467678"/>
                    </a:moveTo>
                    <a:cubicBezTo>
                      <a:pt x="128111" y="467678"/>
                      <a:pt x="114776" y="467678"/>
                      <a:pt x="98584" y="467678"/>
                    </a:cubicBezTo>
                    <a:cubicBezTo>
                      <a:pt x="98584" y="448628"/>
                      <a:pt x="98584" y="432435"/>
                      <a:pt x="98584" y="410528"/>
                    </a:cubicBezTo>
                    <a:cubicBezTo>
                      <a:pt x="112871" y="409575"/>
                      <a:pt x="127159" y="408623"/>
                      <a:pt x="144304" y="407670"/>
                    </a:cubicBezTo>
                    <a:cubicBezTo>
                      <a:pt x="144304" y="429578"/>
                      <a:pt x="144304" y="445770"/>
                      <a:pt x="144304" y="467678"/>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xmlns="" id="{37B0605F-0434-4238-A385-D4D4EAF976BD}"/>
                  </a:ext>
                </a:extLst>
              </p:cNvPr>
              <p:cNvSpPr/>
              <p:nvPr/>
            </p:nvSpPr>
            <p:spPr>
              <a:xfrm>
                <a:off x="3658553" y="3172778"/>
                <a:ext cx="219075" cy="1933575"/>
              </a:xfrm>
              <a:custGeom>
                <a:avLst/>
                <a:gdLst>
                  <a:gd name="connsiteX0" fmla="*/ 0 w 219075"/>
                  <a:gd name="connsiteY0" fmla="*/ 0 h 1933575"/>
                  <a:gd name="connsiteX1" fmla="*/ 0 w 219075"/>
                  <a:gd name="connsiteY1" fmla="*/ 1939290 h 1933575"/>
                  <a:gd name="connsiteX2" fmla="*/ 222885 w 219075"/>
                  <a:gd name="connsiteY2" fmla="*/ 1939290 h 1933575"/>
                  <a:gd name="connsiteX3" fmla="*/ 222885 w 219075"/>
                  <a:gd name="connsiteY3" fmla="*/ 0 h 1933575"/>
                  <a:gd name="connsiteX4" fmla="*/ 0 w 219075"/>
                  <a:gd name="connsiteY4" fmla="*/ 0 h 1933575"/>
                  <a:gd name="connsiteX5" fmla="*/ 125730 w 219075"/>
                  <a:gd name="connsiteY5" fmla="*/ 213360 h 1933575"/>
                  <a:gd name="connsiteX6" fmla="*/ 171450 w 219075"/>
                  <a:gd name="connsiteY6" fmla="*/ 213360 h 1933575"/>
                  <a:gd name="connsiteX7" fmla="*/ 174307 w 219075"/>
                  <a:gd name="connsiteY7" fmla="*/ 268605 h 1933575"/>
                  <a:gd name="connsiteX8" fmla="*/ 125730 w 219075"/>
                  <a:gd name="connsiteY8" fmla="*/ 268605 h 1933575"/>
                  <a:gd name="connsiteX9" fmla="*/ 125730 w 219075"/>
                  <a:gd name="connsiteY9" fmla="*/ 213360 h 1933575"/>
                  <a:gd name="connsiteX10" fmla="*/ 125730 w 219075"/>
                  <a:gd name="connsiteY10" fmla="*/ 556260 h 1933575"/>
                  <a:gd name="connsiteX11" fmla="*/ 125730 w 219075"/>
                  <a:gd name="connsiteY11" fmla="*/ 498157 h 1933575"/>
                  <a:gd name="connsiteX12" fmla="*/ 172402 w 219075"/>
                  <a:gd name="connsiteY12" fmla="*/ 498157 h 1933575"/>
                  <a:gd name="connsiteX13" fmla="*/ 172402 w 219075"/>
                  <a:gd name="connsiteY13" fmla="*/ 556260 h 1933575"/>
                  <a:gd name="connsiteX14" fmla="*/ 125730 w 219075"/>
                  <a:gd name="connsiteY14" fmla="*/ 556260 h 1933575"/>
                  <a:gd name="connsiteX15" fmla="*/ 122872 w 219075"/>
                  <a:gd name="connsiteY15" fmla="*/ 418147 h 1933575"/>
                  <a:gd name="connsiteX16" fmla="*/ 172402 w 219075"/>
                  <a:gd name="connsiteY16" fmla="*/ 418147 h 1933575"/>
                  <a:gd name="connsiteX17" fmla="*/ 172402 w 219075"/>
                  <a:gd name="connsiteY17" fmla="*/ 472440 h 1933575"/>
                  <a:gd name="connsiteX18" fmla="*/ 122872 w 219075"/>
                  <a:gd name="connsiteY18" fmla="*/ 472440 h 1933575"/>
                  <a:gd name="connsiteX19" fmla="*/ 122872 w 219075"/>
                  <a:gd name="connsiteY19" fmla="*/ 418147 h 1933575"/>
                  <a:gd name="connsiteX20" fmla="*/ 52388 w 219075"/>
                  <a:gd name="connsiteY20" fmla="*/ 213360 h 1933575"/>
                  <a:gd name="connsiteX21" fmla="*/ 98107 w 219075"/>
                  <a:gd name="connsiteY21" fmla="*/ 210502 h 1933575"/>
                  <a:gd name="connsiteX22" fmla="*/ 98107 w 219075"/>
                  <a:gd name="connsiteY22" fmla="*/ 269557 h 1933575"/>
                  <a:gd name="connsiteX23" fmla="*/ 52388 w 219075"/>
                  <a:gd name="connsiteY23" fmla="*/ 269557 h 1933575"/>
                  <a:gd name="connsiteX24" fmla="*/ 52388 w 219075"/>
                  <a:gd name="connsiteY24" fmla="*/ 213360 h 1933575"/>
                  <a:gd name="connsiteX25" fmla="*/ 50482 w 219075"/>
                  <a:gd name="connsiteY25" fmla="*/ 418147 h 1933575"/>
                  <a:gd name="connsiteX26" fmla="*/ 98107 w 219075"/>
                  <a:gd name="connsiteY26" fmla="*/ 413385 h 1933575"/>
                  <a:gd name="connsiteX27" fmla="*/ 98107 w 219075"/>
                  <a:gd name="connsiteY27" fmla="*/ 473392 h 1933575"/>
                  <a:gd name="connsiteX28" fmla="*/ 50482 w 219075"/>
                  <a:gd name="connsiteY28" fmla="*/ 473392 h 1933575"/>
                  <a:gd name="connsiteX29" fmla="*/ 50482 w 219075"/>
                  <a:gd name="connsiteY29" fmla="*/ 418147 h 1933575"/>
                  <a:gd name="connsiteX30" fmla="*/ 50482 w 219075"/>
                  <a:gd name="connsiteY30" fmla="*/ 499110 h 1933575"/>
                  <a:gd name="connsiteX31" fmla="*/ 99060 w 219075"/>
                  <a:gd name="connsiteY31" fmla="*/ 499110 h 1933575"/>
                  <a:gd name="connsiteX32" fmla="*/ 99060 w 219075"/>
                  <a:gd name="connsiteY32" fmla="*/ 556260 h 1933575"/>
                  <a:gd name="connsiteX33" fmla="*/ 50482 w 219075"/>
                  <a:gd name="connsiteY33" fmla="*/ 556260 h 1933575"/>
                  <a:gd name="connsiteX34" fmla="*/ 50482 w 219075"/>
                  <a:gd name="connsiteY34" fmla="*/ 499110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9075" h="1933575">
                    <a:moveTo>
                      <a:pt x="0" y="0"/>
                    </a:moveTo>
                    <a:cubicBezTo>
                      <a:pt x="0" y="646747"/>
                      <a:pt x="0" y="1292542"/>
                      <a:pt x="0" y="1939290"/>
                    </a:cubicBezTo>
                    <a:cubicBezTo>
                      <a:pt x="74295" y="1939290"/>
                      <a:pt x="146685" y="1939290"/>
                      <a:pt x="222885" y="1939290"/>
                    </a:cubicBezTo>
                    <a:cubicBezTo>
                      <a:pt x="222885" y="1290638"/>
                      <a:pt x="222885" y="645795"/>
                      <a:pt x="222885" y="0"/>
                    </a:cubicBezTo>
                    <a:cubicBezTo>
                      <a:pt x="146685" y="0"/>
                      <a:pt x="74295" y="0"/>
                      <a:pt x="0" y="0"/>
                    </a:cubicBezTo>
                    <a:close/>
                    <a:moveTo>
                      <a:pt x="125730" y="213360"/>
                    </a:moveTo>
                    <a:cubicBezTo>
                      <a:pt x="140970" y="213360"/>
                      <a:pt x="154305" y="213360"/>
                      <a:pt x="171450" y="213360"/>
                    </a:cubicBezTo>
                    <a:cubicBezTo>
                      <a:pt x="172402" y="229552"/>
                      <a:pt x="173355" y="246697"/>
                      <a:pt x="174307" y="268605"/>
                    </a:cubicBezTo>
                    <a:cubicBezTo>
                      <a:pt x="154305" y="268605"/>
                      <a:pt x="140970" y="268605"/>
                      <a:pt x="125730" y="268605"/>
                    </a:cubicBezTo>
                    <a:cubicBezTo>
                      <a:pt x="125730" y="249555"/>
                      <a:pt x="125730" y="232410"/>
                      <a:pt x="125730" y="213360"/>
                    </a:cubicBezTo>
                    <a:close/>
                    <a:moveTo>
                      <a:pt x="125730" y="556260"/>
                    </a:moveTo>
                    <a:cubicBezTo>
                      <a:pt x="125730" y="538163"/>
                      <a:pt x="125730" y="520065"/>
                      <a:pt x="125730" y="498157"/>
                    </a:cubicBezTo>
                    <a:cubicBezTo>
                      <a:pt x="140970" y="498157"/>
                      <a:pt x="155257" y="498157"/>
                      <a:pt x="172402" y="498157"/>
                    </a:cubicBezTo>
                    <a:cubicBezTo>
                      <a:pt x="172402" y="517207"/>
                      <a:pt x="172402" y="535305"/>
                      <a:pt x="172402" y="556260"/>
                    </a:cubicBezTo>
                    <a:cubicBezTo>
                      <a:pt x="155257" y="556260"/>
                      <a:pt x="141922" y="556260"/>
                      <a:pt x="125730" y="556260"/>
                    </a:cubicBezTo>
                    <a:close/>
                    <a:moveTo>
                      <a:pt x="122872" y="418147"/>
                    </a:moveTo>
                    <a:cubicBezTo>
                      <a:pt x="139065" y="418147"/>
                      <a:pt x="155257" y="418147"/>
                      <a:pt x="172402" y="418147"/>
                    </a:cubicBezTo>
                    <a:cubicBezTo>
                      <a:pt x="172402" y="436245"/>
                      <a:pt x="172402" y="453390"/>
                      <a:pt x="172402" y="472440"/>
                    </a:cubicBezTo>
                    <a:cubicBezTo>
                      <a:pt x="155257" y="472440"/>
                      <a:pt x="139065" y="472440"/>
                      <a:pt x="122872" y="472440"/>
                    </a:cubicBezTo>
                    <a:cubicBezTo>
                      <a:pt x="122872" y="452438"/>
                      <a:pt x="122872" y="437197"/>
                      <a:pt x="122872" y="418147"/>
                    </a:cubicBezTo>
                    <a:close/>
                    <a:moveTo>
                      <a:pt x="52388" y="213360"/>
                    </a:moveTo>
                    <a:cubicBezTo>
                      <a:pt x="66675" y="212407"/>
                      <a:pt x="80963" y="211455"/>
                      <a:pt x="98107" y="210502"/>
                    </a:cubicBezTo>
                    <a:cubicBezTo>
                      <a:pt x="98107" y="230505"/>
                      <a:pt x="98107" y="247650"/>
                      <a:pt x="98107" y="269557"/>
                    </a:cubicBezTo>
                    <a:cubicBezTo>
                      <a:pt x="81915" y="269557"/>
                      <a:pt x="68580" y="269557"/>
                      <a:pt x="52388" y="269557"/>
                    </a:cubicBezTo>
                    <a:cubicBezTo>
                      <a:pt x="52388" y="251460"/>
                      <a:pt x="52388" y="234315"/>
                      <a:pt x="52388" y="213360"/>
                    </a:cubicBezTo>
                    <a:close/>
                    <a:moveTo>
                      <a:pt x="50482" y="418147"/>
                    </a:moveTo>
                    <a:cubicBezTo>
                      <a:pt x="64770" y="417195"/>
                      <a:pt x="79057" y="415290"/>
                      <a:pt x="98107" y="413385"/>
                    </a:cubicBezTo>
                    <a:cubicBezTo>
                      <a:pt x="98107" y="434340"/>
                      <a:pt x="98107" y="451485"/>
                      <a:pt x="98107" y="473392"/>
                    </a:cubicBezTo>
                    <a:cubicBezTo>
                      <a:pt x="80963" y="473392"/>
                      <a:pt x="67627" y="473392"/>
                      <a:pt x="50482" y="473392"/>
                    </a:cubicBezTo>
                    <a:cubicBezTo>
                      <a:pt x="50482" y="455295"/>
                      <a:pt x="50482" y="439102"/>
                      <a:pt x="50482" y="418147"/>
                    </a:cubicBezTo>
                    <a:close/>
                    <a:moveTo>
                      <a:pt x="50482" y="499110"/>
                    </a:moveTo>
                    <a:cubicBezTo>
                      <a:pt x="67627" y="499110"/>
                      <a:pt x="83820" y="499110"/>
                      <a:pt x="99060" y="499110"/>
                    </a:cubicBezTo>
                    <a:cubicBezTo>
                      <a:pt x="99060" y="520065"/>
                      <a:pt x="99060" y="536257"/>
                      <a:pt x="99060" y="556260"/>
                    </a:cubicBezTo>
                    <a:cubicBezTo>
                      <a:pt x="82867" y="556260"/>
                      <a:pt x="67627" y="556260"/>
                      <a:pt x="50482" y="556260"/>
                    </a:cubicBezTo>
                    <a:cubicBezTo>
                      <a:pt x="50482" y="536257"/>
                      <a:pt x="50482" y="518160"/>
                      <a:pt x="50482" y="499110"/>
                    </a:cubicBezTo>
                    <a:close/>
                  </a:path>
                </a:pathLst>
              </a:custGeom>
              <a:grpFill/>
              <a:ln w="9525" cap="flat">
                <a:noFill/>
                <a:prstDash val="solid"/>
                <a:miter/>
              </a:ln>
            </p:spPr>
            <p:txBody>
              <a:bodyPr rtlCol="0" anchor="ctr"/>
              <a:lstStyle/>
              <a:p>
                <a:endParaRPr lang="en-US"/>
              </a:p>
            </p:txBody>
          </p:sp>
        </p:grpSp>
      </p:grpSp>
      <p:grpSp>
        <p:nvGrpSpPr>
          <p:cNvPr id="83" name="Group 82">
            <a:extLst>
              <a:ext uri="{FF2B5EF4-FFF2-40B4-BE49-F238E27FC236}">
                <a16:creationId xmlns:a16="http://schemas.microsoft.com/office/drawing/2014/main" xmlns="" id="{23CEE1A6-849B-4105-B110-870369960A35}"/>
              </a:ext>
            </a:extLst>
          </p:cNvPr>
          <p:cNvGrpSpPr/>
          <p:nvPr/>
        </p:nvGrpSpPr>
        <p:grpSpPr>
          <a:xfrm>
            <a:off x="-9116" y="2330209"/>
            <a:ext cx="3905277" cy="4539856"/>
            <a:chOff x="-9728" y="1854230"/>
            <a:chExt cx="4314722" cy="5015834"/>
          </a:xfrm>
        </p:grpSpPr>
        <p:grpSp>
          <p:nvGrpSpPr>
            <p:cNvPr id="84" name="Group 83">
              <a:extLst>
                <a:ext uri="{FF2B5EF4-FFF2-40B4-BE49-F238E27FC236}">
                  <a16:creationId xmlns:a16="http://schemas.microsoft.com/office/drawing/2014/main" xmlns="" id="{854E031F-7A77-4528-8C8A-F00A61C5C800}"/>
                </a:ext>
              </a:extLst>
            </p:cNvPr>
            <p:cNvGrpSpPr/>
            <p:nvPr/>
          </p:nvGrpSpPr>
          <p:grpSpPr>
            <a:xfrm>
              <a:off x="323529" y="1854230"/>
              <a:ext cx="3146013" cy="3402627"/>
              <a:chOff x="5277160" y="1526519"/>
              <a:chExt cx="2000337" cy="2522764"/>
            </a:xfrm>
          </p:grpSpPr>
          <p:sp>
            <p:nvSpPr>
              <p:cNvPr id="89" name="Arrow: Up 61">
                <a:extLst>
                  <a:ext uri="{FF2B5EF4-FFF2-40B4-BE49-F238E27FC236}">
                    <a16:creationId xmlns:a16="http://schemas.microsoft.com/office/drawing/2014/main" xmlns="" id="{48471412-D78E-4FFC-9C3B-2D1AE2165237}"/>
                  </a:ext>
                </a:extLst>
              </p:cNvPr>
              <p:cNvSpPr/>
              <p:nvPr/>
            </p:nvSpPr>
            <p:spPr>
              <a:xfrm rot="2141881">
                <a:off x="6997612" y="1526519"/>
                <a:ext cx="279885" cy="1922357"/>
              </a:xfrm>
              <a:custGeom>
                <a:avLst/>
                <a:gdLst>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2654 w 268141"/>
                  <a:gd name="connsiteY6" fmla="*/ 291531 h 1886717"/>
                  <a:gd name="connsiteX7" fmla="*/ 0 w 268141"/>
                  <a:gd name="connsiteY7" fmla="*/ 291531 h 1886717"/>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9774 w 268141"/>
                  <a:gd name="connsiteY6" fmla="*/ 272599 h 1886717"/>
                  <a:gd name="connsiteX7" fmla="*/ 0 w 268141"/>
                  <a:gd name="connsiteY7" fmla="*/ 291531 h 1886717"/>
                  <a:gd name="connsiteX0" fmla="*/ 0 w 269777"/>
                  <a:gd name="connsiteY0" fmla="*/ 289253 h 1886717"/>
                  <a:gd name="connsiteX1" fmla="*/ 135707 w 269777"/>
                  <a:gd name="connsiteY1" fmla="*/ 0 h 1886717"/>
                  <a:gd name="connsiteX2" fmla="*/ 269777 w 269777"/>
                  <a:gd name="connsiteY2" fmla="*/ 291531 h 1886717"/>
                  <a:gd name="connsiteX3" fmla="*/ 187123 w 269777"/>
                  <a:gd name="connsiteY3" fmla="*/ 291531 h 1886717"/>
                  <a:gd name="connsiteX4" fmla="*/ 187123 w 269777"/>
                  <a:gd name="connsiteY4" fmla="*/ 1886717 h 1886717"/>
                  <a:gd name="connsiteX5" fmla="*/ 84290 w 269777"/>
                  <a:gd name="connsiteY5" fmla="*/ 1886717 h 1886717"/>
                  <a:gd name="connsiteX6" fmla="*/ 91410 w 269777"/>
                  <a:gd name="connsiteY6" fmla="*/ 272599 h 1886717"/>
                  <a:gd name="connsiteX7" fmla="*/ 0 w 269777"/>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7123 w 279885"/>
                  <a:gd name="connsiteY3" fmla="*/ 291531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4905 w 279885"/>
                  <a:gd name="connsiteY5" fmla="*/ 1834190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0485 w 279885"/>
                  <a:gd name="connsiteY5" fmla="*/ 1885721 h 1886717"/>
                  <a:gd name="connsiteX6" fmla="*/ 91410 w 279885"/>
                  <a:gd name="connsiteY6" fmla="*/ 272599 h 1886717"/>
                  <a:gd name="connsiteX7" fmla="*/ 0 w 279885"/>
                  <a:gd name="connsiteY7" fmla="*/ 289253 h 1886717"/>
                  <a:gd name="connsiteX0" fmla="*/ 0 w 279885"/>
                  <a:gd name="connsiteY0" fmla="*/ 289253 h 1902443"/>
                  <a:gd name="connsiteX1" fmla="*/ 135707 w 279885"/>
                  <a:gd name="connsiteY1" fmla="*/ 0 h 1902443"/>
                  <a:gd name="connsiteX2" fmla="*/ 279885 w 279885"/>
                  <a:gd name="connsiteY2" fmla="*/ 291177 h 1902443"/>
                  <a:gd name="connsiteX3" fmla="*/ 185774 w 279885"/>
                  <a:gd name="connsiteY3" fmla="*/ 275232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77509 h 1890699"/>
                  <a:gd name="connsiteX1" fmla="*/ 133783 w 279885"/>
                  <a:gd name="connsiteY1" fmla="*/ 0 h 1890699"/>
                  <a:gd name="connsiteX2" fmla="*/ 279885 w 279885"/>
                  <a:gd name="connsiteY2" fmla="*/ 279433 h 1890699"/>
                  <a:gd name="connsiteX3" fmla="*/ 181860 w 279885"/>
                  <a:gd name="connsiteY3" fmla="*/ 262847 h 1890699"/>
                  <a:gd name="connsiteX4" fmla="*/ 160430 w 279885"/>
                  <a:gd name="connsiteY4" fmla="*/ 1890699 h 1890699"/>
                  <a:gd name="connsiteX5" fmla="*/ 90485 w 279885"/>
                  <a:gd name="connsiteY5" fmla="*/ 1873977 h 1890699"/>
                  <a:gd name="connsiteX6" fmla="*/ 91410 w 279885"/>
                  <a:gd name="connsiteY6" fmla="*/ 260855 h 1890699"/>
                  <a:gd name="connsiteX7" fmla="*/ 0 w 279885"/>
                  <a:gd name="connsiteY7" fmla="*/ 277509 h 1890699"/>
                  <a:gd name="connsiteX0" fmla="*/ 0 w 279885"/>
                  <a:gd name="connsiteY0" fmla="*/ 277509 h 1890699"/>
                  <a:gd name="connsiteX1" fmla="*/ 133783 w 279885"/>
                  <a:gd name="connsiteY1" fmla="*/ 0 h 1890699"/>
                  <a:gd name="connsiteX2" fmla="*/ 154830 w 279885"/>
                  <a:gd name="connsiteY2" fmla="*/ 4162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7682 w 279885"/>
                  <a:gd name="connsiteY2" fmla="*/ 1194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8964 w 279885"/>
                  <a:gd name="connsiteY2" fmla="*/ 4119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86373"/>
                  <a:gd name="connsiteY0" fmla="*/ 302766 h 1915956"/>
                  <a:gd name="connsiteX1" fmla="*/ 133783 w 286373"/>
                  <a:gd name="connsiteY1" fmla="*/ 25257 h 1915956"/>
                  <a:gd name="connsiteX2" fmla="*/ 286373 w 286373"/>
                  <a:gd name="connsiteY2" fmla="*/ 0 h 1915956"/>
                  <a:gd name="connsiteX3" fmla="*/ 279885 w 286373"/>
                  <a:gd name="connsiteY3" fmla="*/ 304690 h 1915956"/>
                  <a:gd name="connsiteX4" fmla="*/ 181860 w 286373"/>
                  <a:gd name="connsiteY4" fmla="*/ 288104 h 1915956"/>
                  <a:gd name="connsiteX5" fmla="*/ 160430 w 286373"/>
                  <a:gd name="connsiteY5" fmla="*/ 1915956 h 1915956"/>
                  <a:gd name="connsiteX6" fmla="*/ 90485 w 286373"/>
                  <a:gd name="connsiteY6" fmla="*/ 1899234 h 1915956"/>
                  <a:gd name="connsiteX7" fmla="*/ 91410 w 286373"/>
                  <a:gd name="connsiteY7" fmla="*/ 286112 h 1915956"/>
                  <a:gd name="connsiteX8" fmla="*/ 0 w 286373"/>
                  <a:gd name="connsiteY8" fmla="*/ 302766 h 1915956"/>
                  <a:gd name="connsiteX0" fmla="*/ 0 w 286396"/>
                  <a:gd name="connsiteY0" fmla="*/ 318267 h 1931457"/>
                  <a:gd name="connsiteX1" fmla="*/ 133783 w 286396"/>
                  <a:gd name="connsiteY1" fmla="*/ 40758 h 1931457"/>
                  <a:gd name="connsiteX2" fmla="*/ 286373 w 286396"/>
                  <a:gd name="connsiteY2" fmla="*/ 15501 h 1931457"/>
                  <a:gd name="connsiteX3" fmla="*/ 279885 w 286396"/>
                  <a:gd name="connsiteY3" fmla="*/ 320191 h 1931457"/>
                  <a:gd name="connsiteX4" fmla="*/ 181860 w 286396"/>
                  <a:gd name="connsiteY4" fmla="*/ 303605 h 1931457"/>
                  <a:gd name="connsiteX5" fmla="*/ 160430 w 286396"/>
                  <a:gd name="connsiteY5" fmla="*/ 1931457 h 1931457"/>
                  <a:gd name="connsiteX6" fmla="*/ 90485 w 286396"/>
                  <a:gd name="connsiteY6" fmla="*/ 1914735 h 1931457"/>
                  <a:gd name="connsiteX7" fmla="*/ 91410 w 286396"/>
                  <a:gd name="connsiteY7" fmla="*/ 301613 h 1931457"/>
                  <a:gd name="connsiteX8" fmla="*/ 0 w 286396"/>
                  <a:gd name="connsiteY8" fmla="*/ 318267 h 1931457"/>
                  <a:gd name="connsiteX0" fmla="*/ 0 w 286391"/>
                  <a:gd name="connsiteY0" fmla="*/ 325779 h 1938969"/>
                  <a:gd name="connsiteX1" fmla="*/ 133783 w 286391"/>
                  <a:gd name="connsiteY1" fmla="*/ 48270 h 1938969"/>
                  <a:gd name="connsiteX2" fmla="*/ 286373 w 286391"/>
                  <a:gd name="connsiteY2" fmla="*/ 23013 h 1938969"/>
                  <a:gd name="connsiteX3" fmla="*/ 279885 w 286391"/>
                  <a:gd name="connsiteY3" fmla="*/ 327703 h 1938969"/>
                  <a:gd name="connsiteX4" fmla="*/ 181860 w 286391"/>
                  <a:gd name="connsiteY4" fmla="*/ 311117 h 1938969"/>
                  <a:gd name="connsiteX5" fmla="*/ 160430 w 286391"/>
                  <a:gd name="connsiteY5" fmla="*/ 1938969 h 1938969"/>
                  <a:gd name="connsiteX6" fmla="*/ 90485 w 286391"/>
                  <a:gd name="connsiteY6" fmla="*/ 1922247 h 1938969"/>
                  <a:gd name="connsiteX7" fmla="*/ 91410 w 286391"/>
                  <a:gd name="connsiteY7" fmla="*/ 309125 h 1938969"/>
                  <a:gd name="connsiteX8" fmla="*/ 0 w 286391"/>
                  <a:gd name="connsiteY8" fmla="*/ 325779 h 1938969"/>
                  <a:gd name="connsiteX0" fmla="*/ 0 w 279885"/>
                  <a:gd name="connsiteY0" fmla="*/ 310247 h 1923437"/>
                  <a:gd name="connsiteX1" fmla="*/ 133783 w 279885"/>
                  <a:gd name="connsiteY1" fmla="*/ 32738 h 1923437"/>
                  <a:gd name="connsiteX2" fmla="*/ 177541 w 279885"/>
                  <a:gd name="connsiteY2" fmla="*/ 33870 h 1923437"/>
                  <a:gd name="connsiteX3" fmla="*/ 279885 w 279885"/>
                  <a:gd name="connsiteY3" fmla="*/ 312171 h 1923437"/>
                  <a:gd name="connsiteX4" fmla="*/ 181860 w 279885"/>
                  <a:gd name="connsiteY4" fmla="*/ 295585 h 1923437"/>
                  <a:gd name="connsiteX5" fmla="*/ 160430 w 279885"/>
                  <a:gd name="connsiteY5" fmla="*/ 1923437 h 1923437"/>
                  <a:gd name="connsiteX6" fmla="*/ 90485 w 279885"/>
                  <a:gd name="connsiteY6" fmla="*/ 1906715 h 1923437"/>
                  <a:gd name="connsiteX7" fmla="*/ 91410 w 279885"/>
                  <a:gd name="connsiteY7" fmla="*/ 293593 h 1923437"/>
                  <a:gd name="connsiteX8" fmla="*/ 0 w 279885"/>
                  <a:gd name="connsiteY8" fmla="*/ 310247 h 1923437"/>
                  <a:gd name="connsiteX0" fmla="*/ 0 w 279885"/>
                  <a:gd name="connsiteY0" fmla="*/ 309167 h 1922357"/>
                  <a:gd name="connsiteX1" fmla="*/ 133783 w 279885"/>
                  <a:gd name="connsiteY1" fmla="*/ 31658 h 1922357"/>
                  <a:gd name="connsiteX2" fmla="*/ 177541 w 279885"/>
                  <a:gd name="connsiteY2" fmla="*/ 32790 h 1922357"/>
                  <a:gd name="connsiteX3" fmla="*/ 279885 w 279885"/>
                  <a:gd name="connsiteY3" fmla="*/ 311091 h 1922357"/>
                  <a:gd name="connsiteX4" fmla="*/ 181860 w 279885"/>
                  <a:gd name="connsiteY4" fmla="*/ 294505 h 1922357"/>
                  <a:gd name="connsiteX5" fmla="*/ 160430 w 279885"/>
                  <a:gd name="connsiteY5" fmla="*/ 1922357 h 1922357"/>
                  <a:gd name="connsiteX6" fmla="*/ 90485 w 279885"/>
                  <a:gd name="connsiteY6" fmla="*/ 1905635 h 1922357"/>
                  <a:gd name="connsiteX7" fmla="*/ 91410 w 279885"/>
                  <a:gd name="connsiteY7" fmla="*/ 292513 h 1922357"/>
                  <a:gd name="connsiteX8" fmla="*/ 0 w 279885"/>
                  <a:gd name="connsiteY8" fmla="*/ 309167 h 1922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885" h="1922357">
                    <a:moveTo>
                      <a:pt x="0" y="309167"/>
                    </a:moveTo>
                    <a:cubicBezTo>
                      <a:pt x="39685" y="209830"/>
                      <a:pt x="88547" y="128076"/>
                      <a:pt x="133783" y="31658"/>
                    </a:cubicBezTo>
                    <a:cubicBezTo>
                      <a:pt x="154544" y="-13848"/>
                      <a:pt x="160780" y="-7470"/>
                      <a:pt x="177541" y="32790"/>
                    </a:cubicBezTo>
                    <a:lnTo>
                      <a:pt x="279885" y="311091"/>
                    </a:lnTo>
                    <a:lnTo>
                      <a:pt x="181860" y="294505"/>
                    </a:lnTo>
                    <a:cubicBezTo>
                      <a:pt x="182310" y="831667"/>
                      <a:pt x="159980" y="1385195"/>
                      <a:pt x="160430" y="1922357"/>
                    </a:cubicBezTo>
                    <a:lnTo>
                      <a:pt x="90485" y="1905635"/>
                    </a:lnTo>
                    <a:cubicBezTo>
                      <a:pt x="92858" y="1367596"/>
                      <a:pt x="89037" y="830552"/>
                      <a:pt x="91410" y="292513"/>
                    </a:cubicBezTo>
                    <a:lnTo>
                      <a:pt x="0" y="3091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rapezoid 89">
                <a:extLst>
                  <a:ext uri="{FF2B5EF4-FFF2-40B4-BE49-F238E27FC236}">
                    <a16:creationId xmlns:a16="http://schemas.microsoft.com/office/drawing/2014/main" xmlns="" id="{059E2E34-7621-4F05-9D53-E18043253AA2}"/>
                  </a:ext>
                </a:extLst>
              </p:cNvPr>
              <p:cNvSpPr/>
              <p:nvPr/>
            </p:nvSpPr>
            <p:spPr>
              <a:xfrm rot="16365077">
                <a:off x="6298097" y="2888920"/>
                <a:ext cx="73414" cy="683034"/>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rapezoid 90">
                <a:extLst>
                  <a:ext uri="{FF2B5EF4-FFF2-40B4-BE49-F238E27FC236}">
                    <a16:creationId xmlns:a16="http://schemas.microsoft.com/office/drawing/2014/main" xmlns="" id="{4562F553-A6C8-430C-A1A8-830EA71F7B34}"/>
                  </a:ext>
                </a:extLst>
              </p:cNvPr>
              <p:cNvSpPr/>
              <p:nvPr/>
            </p:nvSpPr>
            <p:spPr>
              <a:xfrm rot="12169466">
                <a:off x="5847432" y="3173306"/>
                <a:ext cx="60413" cy="8759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Trapezoid 91">
                <a:extLst>
                  <a:ext uri="{FF2B5EF4-FFF2-40B4-BE49-F238E27FC236}">
                    <a16:creationId xmlns:a16="http://schemas.microsoft.com/office/drawing/2014/main" xmlns="" id="{EAC84034-46A8-441A-8856-B85925374E98}"/>
                  </a:ext>
                </a:extLst>
              </p:cNvPr>
              <p:cNvSpPr/>
              <p:nvPr/>
            </p:nvSpPr>
            <p:spPr>
              <a:xfrm rot="17376167">
                <a:off x="5515957" y="3691934"/>
                <a:ext cx="33897" cy="4708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rapezoid 92">
                <a:extLst>
                  <a:ext uri="{FF2B5EF4-FFF2-40B4-BE49-F238E27FC236}">
                    <a16:creationId xmlns:a16="http://schemas.microsoft.com/office/drawing/2014/main" xmlns="" id="{B7EDB907-EE59-468C-8B4A-C06708357FE8}"/>
                  </a:ext>
                </a:extLst>
              </p:cNvPr>
              <p:cNvSpPr/>
              <p:nvPr/>
            </p:nvSpPr>
            <p:spPr>
              <a:xfrm rot="12369361">
                <a:off x="5277160" y="3834964"/>
                <a:ext cx="49164" cy="116592"/>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aphic 51">
              <a:extLst>
                <a:ext uri="{FF2B5EF4-FFF2-40B4-BE49-F238E27FC236}">
                  <a16:creationId xmlns:a16="http://schemas.microsoft.com/office/drawing/2014/main" xmlns="" id="{B46B5863-24E1-4573-90F7-9982080589F4}"/>
                </a:ext>
              </a:extLst>
            </p:cNvPr>
            <p:cNvGrpSpPr/>
            <p:nvPr/>
          </p:nvGrpSpPr>
          <p:grpSpPr>
            <a:xfrm>
              <a:off x="-9728" y="2438962"/>
              <a:ext cx="4314722" cy="4431102"/>
              <a:chOff x="4877104" y="3337195"/>
              <a:chExt cx="3199005" cy="3285291"/>
            </a:xfrm>
          </p:grpSpPr>
          <p:sp>
            <p:nvSpPr>
              <p:cNvPr id="87" name="Freeform: Shape 86">
                <a:extLst>
                  <a:ext uri="{FF2B5EF4-FFF2-40B4-BE49-F238E27FC236}">
                    <a16:creationId xmlns:a16="http://schemas.microsoft.com/office/drawing/2014/main" xmlns="" id="{3548484D-182B-41AC-BA27-FEA862624C1F}"/>
                  </a:ext>
                </a:extLst>
              </p:cNvPr>
              <p:cNvSpPr/>
              <p:nvPr/>
            </p:nvSpPr>
            <p:spPr>
              <a:xfrm>
                <a:off x="4877104" y="4774993"/>
                <a:ext cx="3049295" cy="1847493"/>
              </a:xfrm>
              <a:custGeom>
                <a:avLst/>
                <a:gdLst>
                  <a:gd name="connsiteX0" fmla="*/ 2517670 w 3111946"/>
                  <a:gd name="connsiteY0" fmla="*/ 1502795 h 1836841"/>
                  <a:gd name="connsiteX1" fmla="*/ 2403600 w 3111946"/>
                  <a:gd name="connsiteY1" fmla="*/ 1713704 h 1836841"/>
                  <a:gd name="connsiteX2" fmla="*/ 2329506 w 3111946"/>
                  <a:gd name="connsiteY2" fmla="*/ 1819504 h 1836841"/>
                  <a:gd name="connsiteX3" fmla="*/ 2211990 w 3111946"/>
                  <a:gd name="connsiteY3" fmla="*/ 1836735 h 1836841"/>
                  <a:gd name="connsiteX4" fmla="*/ 1638881 w 3111946"/>
                  <a:gd name="connsiteY4" fmla="*/ 1836735 h 1836841"/>
                  <a:gd name="connsiteX5" fmla="*/ 492320 w 3111946"/>
                  <a:gd name="connsiteY5" fmla="*/ 1836735 h 1836841"/>
                  <a:gd name="connsiteX6" fmla="*/ 22254 w 3111946"/>
                  <a:gd name="connsiteY6" fmla="*/ 1836735 h 1836841"/>
                  <a:gd name="connsiteX7" fmla="*/ 8469 w 3111946"/>
                  <a:gd name="connsiteY7" fmla="*/ 1822950 h 1836841"/>
                  <a:gd name="connsiteX8" fmla="*/ 9158 w 3111946"/>
                  <a:gd name="connsiteY8" fmla="*/ 689484 h 1836841"/>
                  <a:gd name="connsiteX9" fmla="*/ 7091 w 3111946"/>
                  <a:gd name="connsiteY9" fmla="*/ 455485 h 1836841"/>
                  <a:gd name="connsiteX10" fmla="*/ 5368 w 3111946"/>
                  <a:gd name="connsiteY10" fmla="*/ 335556 h 1836841"/>
                  <a:gd name="connsiteX11" fmla="*/ 3644 w 3111946"/>
                  <a:gd name="connsiteY11" fmla="*/ 225621 h 1836841"/>
                  <a:gd name="connsiteX12" fmla="*/ 107031 w 3111946"/>
                  <a:gd name="connsiteY12" fmla="*/ 212181 h 1836841"/>
                  <a:gd name="connsiteX13" fmla="*/ 183882 w 3111946"/>
                  <a:gd name="connsiteY13" fmla="*/ 200119 h 1836841"/>
                  <a:gd name="connsiteX14" fmla="*/ 331726 w 3111946"/>
                  <a:gd name="connsiteY14" fmla="*/ 279727 h 1836841"/>
                  <a:gd name="connsiteX15" fmla="*/ 382041 w 3111946"/>
                  <a:gd name="connsiteY15" fmla="*/ 340381 h 1836841"/>
                  <a:gd name="connsiteX16" fmla="*/ 494732 w 3111946"/>
                  <a:gd name="connsiteY16" fmla="*/ 477541 h 1836841"/>
                  <a:gd name="connsiteX17" fmla="*/ 511619 w 3111946"/>
                  <a:gd name="connsiteY17" fmla="*/ 548878 h 1836841"/>
                  <a:gd name="connsiteX18" fmla="*/ 569860 w 3111946"/>
                  <a:gd name="connsiteY18" fmla="*/ 583340 h 1836841"/>
                  <a:gd name="connsiteX19" fmla="*/ 668078 w 3111946"/>
                  <a:gd name="connsiteY19" fmla="*/ 640203 h 1836841"/>
                  <a:gd name="connsiteX20" fmla="*/ 1070253 w 3111946"/>
                  <a:gd name="connsiteY20" fmla="*/ 834915 h 1836841"/>
                  <a:gd name="connsiteX21" fmla="*/ 1417289 w 3111946"/>
                  <a:gd name="connsiteY21" fmla="*/ 916591 h 1836841"/>
                  <a:gd name="connsiteX22" fmla="*/ 1762946 w 3111946"/>
                  <a:gd name="connsiteY22" fmla="*/ 954499 h 1836841"/>
                  <a:gd name="connsiteX23" fmla="*/ 1855649 w 3111946"/>
                  <a:gd name="connsiteY23" fmla="*/ 917969 h 1836841"/>
                  <a:gd name="connsiteX24" fmla="*/ 1997634 w 3111946"/>
                  <a:gd name="connsiteY24" fmla="*/ 733940 h 1836841"/>
                  <a:gd name="connsiteX25" fmla="*/ 2127212 w 3111946"/>
                  <a:gd name="connsiteY25" fmla="*/ 504421 h 1836841"/>
                  <a:gd name="connsiteX26" fmla="*/ 2345359 w 3111946"/>
                  <a:gd name="connsiteY26" fmla="*/ 47451 h 1836841"/>
                  <a:gd name="connsiteX27" fmla="*/ 2593143 w 3111946"/>
                  <a:gd name="connsiteY27" fmla="*/ 48829 h 1836841"/>
                  <a:gd name="connsiteX28" fmla="*/ 2813702 w 3111946"/>
                  <a:gd name="connsiteY28" fmla="*/ 191159 h 1836841"/>
                  <a:gd name="connsiteX29" fmla="*/ 2979465 w 3111946"/>
                  <a:gd name="connsiteY29" fmla="*/ 373120 h 1836841"/>
                  <a:gd name="connsiteX30" fmla="*/ 3052525 w 3111946"/>
                  <a:gd name="connsiteY30" fmla="*/ 472716 h 1836841"/>
                  <a:gd name="connsiteX31" fmla="*/ 3111111 w 3111946"/>
                  <a:gd name="connsiteY31" fmla="*/ 568866 h 1836841"/>
                  <a:gd name="connsiteX32" fmla="*/ 3033571 w 3111946"/>
                  <a:gd name="connsiteY32" fmla="*/ 678456 h 1836841"/>
                  <a:gd name="connsiteX33" fmla="*/ 2942246 w 3111946"/>
                  <a:gd name="connsiteY33" fmla="*/ 809068 h 1836841"/>
                  <a:gd name="connsiteX34" fmla="*/ 2733060 w 3111946"/>
                  <a:gd name="connsiteY34" fmla="*/ 1117506 h 1836841"/>
                  <a:gd name="connsiteX35" fmla="*/ 2522495 w 3111946"/>
                  <a:gd name="connsiteY35" fmla="*/ 1490044 h 1836841"/>
                  <a:gd name="connsiteX36" fmla="*/ 2517670 w 3111946"/>
                  <a:gd name="connsiteY36" fmla="*/ 1502795 h 1836841"/>
                  <a:gd name="connsiteX0" fmla="*/ 2520800 w 3115091"/>
                  <a:gd name="connsiteY0" fmla="*/ 1502795 h 1839666"/>
                  <a:gd name="connsiteX1" fmla="*/ 2406730 w 3115091"/>
                  <a:gd name="connsiteY1" fmla="*/ 1713704 h 1839666"/>
                  <a:gd name="connsiteX2" fmla="*/ 2332636 w 3115091"/>
                  <a:gd name="connsiteY2" fmla="*/ 1819504 h 1839666"/>
                  <a:gd name="connsiteX3" fmla="*/ 2215120 w 3115091"/>
                  <a:gd name="connsiteY3" fmla="*/ 1836735 h 1839666"/>
                  <a:gd name="connsiteX4" fmla="*/ 1642011 w 3115091"/>
                  <a:gd name="connsiteY4" fmla="*/ 1836735 h 1839666"/>
                  <a:gd name="connsiteX5" fmla="*/ 495450 w 3115091"/>
                  <a:gd name="connsiteY5" fmla="*/ 1836735 h 1839666"/>
                  <a:gd name="connsiteX6" fmla="*/ 25384 w 3115091"/>
                  <a:gd name="connsiteY6" fmla="*/ 1836735 h 1839666"/>
                  <a:gd name="connsiteX7" fmla="*/ 11599 w 3115091"/>
                  <a:gd name="connsiteY7" fmla="*/ 1822950 h 1839666"/>
                  <a:gd name="connsiteX8" fmla="*/ 12288 w 3115091"/>
                  <a:gd name="connsiteY8" fmla="*/ 689484 h 1839666"/>
                  <a:gd name="connsiteX9" fmla="*/ 10221 w 3115091"/>
                  <a:gd name="connsiteY9" fmla="*/ 455485 h 1839666"/>
                  <a:gd name="connsiteX10" fmla="*/ 6774 w 3115091"/>
                  <a:gd name="connsiteY10" fmla="*/ 225621 h 1839666"/>
                  <a:gd name="connsiteX11" fmla="*/ 110161 w 3115091"/>
                  <a:gd name="connsiteY11" fmla="*/ 212181 h 1839666"/>
                  <a:gd name="connsiteX12" fmla="*/ 187012 w 3115091"/>
                  <a:gd name="connsiteY12" fmla="*/ 200119 h 1839666"/>
                  <a:gd name="connsiteX13" fmla="*/ 334856 w 3115091"/>
                  <a:gd name="connsiteY13" fmla="*/ 279727 h 1839666"/>
                  <a:gd name="connsiteX14" fmla="*/ 385171 w 3115091"/>
                  <a:gd name="connsiteY14" fmla="*/ 340381 h 1839666"/>
                  <a:gd name="connsiteX15" fmla="*/ 497862 w 3115091"/>
                  <a:gd name="connsiteY15" fmla="*/ 477541 h 1839666"/>
                  <a:gd name="connsiteX16" fmla="*/ 514749 w 3115091"/>
                  <a:gd name="connsiteY16" fmla="*/ 548878 h 1839666"/>
                  <a:gd name="connsiteX17" fmla="*/ 572990 w 3115091"/>
                  <a:gd name="connsiteY17" fmla="*/ 583340 h 1839666"/>
                  <a:gd name="connsiteX18" fmla="*/ 671208 w 3115091"/>
                  <a:gd name="connsiteY18" fmla="*/ 640203 h 1839666"/>
                  <a:gd name="connsiteX19" fmla="*/ 1073383 w 3115091"/>
                  <a:gd name="connsiteY19" fmla="*/ 834915 h 1839666"/>
                  <a:gd name="connsiteX20" fmla="*/ 1420419 w 3115091"/>
                  <a:gd name="connsiteY20" fmla="*/ 916591 h 1839666"/>
                  <a:gd name="connsiteX21" fmla="*/ 1766076 w 3115091"/>
                  <a:gd name="connsiteY21" fmla="*/ 954499 h 1839666"/>
                  <a:gd name="connsiteX22" fmla="*/ 1858779 w 3115091"/>
                  <a:gd name="connsiteY22" fmla="*/ 917969 h 1839666"/>
                  <a:gd name="connsiteX23" fmla="*/ 2000764 w 3115091"/>
                  <a:gd name="connsiteY23" fmla="*/ 733940 h 1839666"/>
                  <a:gd name="connsiteX24" fmla="*/ 2130342 w 3115091"/>
                  <a:gd name="connsiteY24" fmla="*/ 504421 h 1839666"/>
                  <a:gd name="connsiteX25" fmla="*/ 2348489 w 3115091"/>
                  <a:gd name="connsiteY25" fmla="*/ 47451 h 1839666"/>
                  <a:gd name="connsiteX26" fmla="*/ 2596273 w 3115091"/>
                  <a:gd name="connsiteY26" fmla="*/ 48829 h 1839666"/>
                  <a:gd name="connsiteX27" fmla="*/ 2816832 w 3115091"/>
                  <a:gd name="connsiteY27" fmla="*/ 191159 h 1839666"/>
                  <a:gd name="connsiteX28" fmla="*/ 2982595 w 3115091"/>
                  <a:gd name="connsiteY28" fmla="*/ 373120 h 1839666"/>
                  <a:gd name="connsiteX29" fmla="*/ 3055655 w 3115091"/>
                  <a:gd name="connsiteY29" fmla="*/ 472716 h 1839666"/>
                  <a:gd name="connsiteX30" fmla="*/ 3114241 w 3115091"/>
                  <a:gd name="connsiteY30" fmla="*/ 568866 h 1839666"/>
                  <a:gd name="connsiteX31" fmla="*/ 3036701 w 3115091"/>
                  <a:gd name="connsiteY31" fmla="*/ 678456 h 1839666"/>
                  <a:gd name="connsiteX32" fmla="*/ 2945376 w 3115091"/>
                  <a:gd name="connsiteY32" fmla="*/ 809068 h 1839666"/>
                  <a:gd name="connsiteX33" fmla="*/ 2736190 w 3115091"/>
                  <a:gd name="connsiteY33" fmla="*/ 1117506 h 1839666"/>
                  <a:gd name="connsiteX34" fmla="*/ 2525625 w 3115091"/>
                  <a:gd name="connsiteY34" fmla="*/ 1490044 h 1839666"/>
                  <a:gd name="connsiteX35" fmla="*/ 2520800 w 3115091"/>
                  <a:gd name="connsiteY35" fmla="*/ 1502795 h 1839666"/>
                  <a:gd name="connsiteX0" fmla="*/ 2520211 w 3114502"/>
                  <a:gd name="connsiteY0" fmla="*/ 1502795 h 1839666"/>
                  <a:gd name="connsiteX1" fmla="*/ 2406141 w 3114502"/>
                  <a:gd name="connsiteY1" fmla="*/ 1713704 h 1839666"/>
                  <a:gd name="connsiteX2" fmla="*/ 2332047 w 3114502"/>
                  <a:gd name="connsiteY2" fmla="*/ 1819504 h 1839666"/>
                  <a:gd name="connsiteX3" fmla="*/ 2214531 w 3114502"/>
                  <a:gd name="connsiteY3" fmla="*/ 1836735 h 1839666"/>
                  <a:gd name="connsiteX4" fmla="*/ 1641422 w 3114502"/>
                  <a:gd name="connsiteY4" fmla="*/ 1836735 h 1839666"/>
                  <a:gd name="connsiteX5" fmla="*/ 494861 w 3114502"/>
                  <a:gd name="connsiteY5" fmla="*/ 1836735 h 1839666"/>
                  <a:gd name="connsiteX6" fmla="*/ 24795 w 3114502"/>
                  <a:gd name="connsiteY6" fmla="*/ 1836735 h 1839666"/>
                  <a:gd name="connsiteX7" fmla="*/ 11010 w 3114502"/>
                  <a:gd name="connsiteY7" fmla="*/ 1822950 h 1839666"/>
                  <a:gd name="connsiteX8" fmla="*/ 11699 w 3114502"/>
                  <a:gd name="connsiteY8" fmla="*/ 689484 h 1839666"/>
                  <a:gd name="connsiteX9" fmla="*/ 6185 w 3114502"/>
                  <a:gd name="connsiteY9" fmla="*/ 225621 h 1839666"/>
                  <a:gd name="connsiteX10" fmla="*/ 109572 w 3114502"/>
                  <a:gd name="connsiteY10" fmla="*/ 212181 h 1839666"/>
                  <a:gd name="connsiteX11" fmla="*/ 186423 w 3114502"/>
                  <a:gd name="connsiteY11" fmla="*/ 200119 h 1839666"/>
                  <a:gd name="connsiteX12" fmla="*/ 334267 w 3114502"/>
                  <a:gd name="connsiteY12" fmla="*/ 279727 h 1839666"/>
                  <a:gd name="connsiteX13" fmla="*/ 384582 w 3114502"/>
                  <a:gd name="connsiteY13" fmla="*/ 340381 h 1839666"/>
                  <a:gd name="connsiteX14" fmla="*/ 497273 w 3114502"/>
                  <a:gd name="connsiteY14" fmla="*/ 477541 h 1839666"/>
                  <a:gd name="connsiteX15" fmla="*/ 514160 w 3114502"/>
                  <a:gd name="connsiteY15" fmla="*/ 548878 h 1839666"/>
                  <a:gd name="connsiteX16" fmla="*/ 572401 w 3114502"/>
                  <a:gd name="connsiteY16" fmla="*/ 583340 h 1839666"/>
                  <a:gd name="connsiteX17" fmla="*/ 670619 w 3114502"/>
                  <a:gd name="connsiteY17" fmla="*/ 640203 h 1839666"/>
                  <a:gd name="connsiteX18" fmla="*/ 1072794 w 3114502"/>
                  <a:gd name="connsiteY18" fmla="*/ 834915 h 1839666"/>
                  <a:gd name="connsiteX19" fmla="*/ 1419830 w 3114502"/>
                  <a:gd name="connsiteY19" fmla="*/ 916591 h 1839666"/>
                  <a:gd name="connsiteX20" fmla="*/ 1765487 w 3114502"/>
                  <a:gd name="connsiteY20" fmla="*/ 954499 h 1839666"/>
                  <a:gd name="connsiteX21" fmla="*/ 1858190 w 3114502"/>
                  <a:gd name="connsiteY21" fmla="*/ 917969 h 1839666"/>
                  <a:gd name="connsiteX22" fmla="*/ 2000175 w 3114502"/>
                  <a:gd name="connsiteY22" fmla="*/ 733940 h 1839666"/>
                  <a:gd name="connsiteX23" fmla="*/ 2129753 w 3114502"/>
                  <a:gd name="connsiteY23" fmla="*/ 504421 h 1839666"/>
                  <a:gd name="connsiteX24" fmla="*/ 2347900 w 3114502"/>
                  <a:gd name="connsiteY24" fmla="*/ 47451 h 1839666"/>
                  <a:gd name="connsiteX25" fmla="*/ 2595684 w 3114502"/>
                  <a:gd name="connsiteY25" fmla="*/ 48829 h 1839666"/>
                  <a:gd name="connsiteX26" fmla="*/ 2816243 w 3114502"/>
                  <a:gd name="connsiteY26" fmla="*/ 191159 h 1839666"/>
                  <a:gd name="connsiteX27" fmla="*/ 2982006 w 3114502"/>
                  <a:gd name="connsiteY27" fmla="*/ 373120 h 1839666"/>
                  <a:gd name="connsiteX28" fmla="*/ 3055066 w 3114502"/>
                  <a:gd name="connsiteY28" fmla="*/ 472716 h 1839666"/>
                  <a:gd name="connsiteX29" fmla="*/ 3113652 w 3114502"/>
                  <a:gd name="connsiteY29" fmla="*/ 568866 h 1839666"/>
                  <a:gd name="connsiteX30" fmla="*/ 3036112 w 3114502"/>
                  <a:gd name="connsiteY30" fmla="*/ 678456 h 1839666"/>
                  <a:gd name="connsiteX31" fmla="*/ 2944787 w 3114502"/>
                  <a:gd name="connsiteY31" fmla="*/ 809068 h 1839666"/>
                  <a:gd name="connsiteX32" fmla="*/ 2735601 w 3114502"/>
                  <a:gd name="connsiteY32" fmla="*/ 1117506 h 1839666"/>
                  <a:gd name="connsiteX33" fmla="*/ 2525036 w 3114502"/>
                  <a:gd name="connsiteY33" fmla="*/ 1490044 h 1839666"/>
                  <a:gd name="connsiteX34" fmla="*/ 2520211 w 3114502"/>
                  <a:gd name="connsiteY34" fmla="*/ 1502795 h 1839666"/>
                  <a:gd name="connsiteX0" fmla="*/ 2520815 w 3115106"/>
                  <a:gd name="connsiteY0" fmla="*/ 1502795 h 1839666"/>
                  <a:gd name="connsiteX1" fmla="*/ 2406745 w 3115106"/>
                  <a:gd name="connsiteY1" fmla="*/ 1713704 h 1839666"/>
                  <a:gd name="connsiteX2" fmla="*/ 2332651 w 3115106"/>
                  <a:gd name="connsiteY2" fmla="*/ 1819504 h 1839666"/>
                  <a:gd name="connsiteX3" fmla="*/ 2215135 w 3115106"/>
                  <a:gd name="connsiteY3" fmla="*/ 1836735 h 1839666"/>
                  <a:gd name="connsiteX4" fmla="*/ 1642026 w 3115106"/>
                  <a:gd name="connsiteY4" fmla="*/ 1836735 h 1839666"/>
                  <a:gd name="connsiteX5" fmla="*/ 495465 w 3115106"/>
                  <a:gd name="connsiteY5" fmla="*/ 1836735 h 1839666"/>
                  <a:gd name="connsiteX6" fmla="*/ 25399 w 3115106"/>
                  <a:gd name="connsiteY6" fmla="*/ 1836735 h 1839666"/>
                  <a:gd name="connsiteX7" fmla="*/ 11614 w 3115106"/>
                  <a:gd name="connsiteY7" fmla="*/ 1822950 h 1839666"/>
                  <a:gd name="connsiteX8" fmla="*/ 6789 w 3115106"/>
                  <a:gd name="connsiteY8" fmla="*/ 225621 h 1839666"/>
                  <a:gd name="connsiteX9" fmla="*/ 110176 w 3115106"/>
                  <a:gd name="connsiteY9" fmla="*/ 212181 h 1839666"/>
                  <a:gd name="connsiteX10" fmla="*/ 187027 w 3115106"/>
                  <a:gd name="connsiteY10" fmla="*/ 200119 h 1839666"/>
                  <a:gd name="connsiteX11" fmla="*/ 334871 w 3115106"/>
                  <a:gd name="connsiteY11" fmla="*/ 279727 h 1839666"/>
                  <a:gd name="connsiteX12" fmla="*/ 385186 w 3115106"/>
                  <a:gd name="connsiteY12" fmla="*/ 340381 h 1839666"/>
                  <a:gd name="connsiteX13" fmla="*/ 497877 w 3115106"/>
                  <a:gd name="connsiteY13" fmla="*/ 477541 h 1839666"/>
                  <a:gd name="connsiteX14" fmla="*/ 514764 w 3115106"/>
                  <a:gd name="connsiteY14" fmla="*/ 548878 h 1839666"/>
                  <a:gd name="connsiteX15" fmla="*/ 573005 w 3115106"/>
                  <a:gd name="connsiteY15" fmla="*/ 583340 h 1839666"/>
                  <a:gd name="connsiteX16" fmla="*/ 671223 w 3115106"/>
                  <a:gd name="connsiteY16" fmla="*/ 640203 h 1839666"/>
                  <a:gd name="connsiteX17" fmla="*/ 1073398 w 3115106"/>
                  <a:gd name="connsiteY17" fmla="*/ 834915 h 1839666"/>
                  <a:gd name="connsiteX18" fmla="*/ 1420434 w 3115106"/>
                  <a:gd name="connsiteY18" fmla="*/ 916591 h 1839666"/>
                  <a:gd name="connsiteX19" fmla="*/ 1766091 w 3115106"/>
                  <a:gd name="connsiteY19" fmla="*/ 954499 h 1839666"/>
                  <a:gd name="connsiteX20" fmla="*/ 1858794 w 3115106"/>
                  <a:gd name="connsiteY20" fmla="*/ 917969 h 1839666"/>
                  <a:gd name="connsiteX21" fmla="*/ 2000779 w 3115106"/>
                  <a:gd name="connsiteY21" fmla="*/ 733940 h 1839666"/>
                  <a:gd name="connsiteX22" fmla="*/ 2130357 w 3115106"/>
                  <a:gd name="connsiteY22" fmla="*/ 504421 h 1839666"/>
                  <a:gd name="connsiteX23" fmla="*/ 2348504 w 3115106"/>
                  <a:gd name="connsiteY23" fmla="*/ 47451 h 1839666"/>
                  <a:gd name="connsiteX24" fmla="*/ 2596288 w 3115106"/>
                  <a:gd name="connsiteY24" fmla="*/ 48829 h 1839666"/>
                  <a:gd name="connsiteX25" fmla="*/ 2816847 w 3115106"/>
                  <a:gd name="connsiteY25" fmla="*/ 191159 h 1839666"/>
                  <a:gd name="connsiteX26" fmla="*/ 2982610 w 3115106"/>
                  <a:gd name="connsiteY26" fmla="*/ 373120 h 1839666"/>
                  <a:gd name="connsiteX27" fmla="*/ 3055670 w 3115106"/>
                  <a:gd name="connsiteY27" fmla="*/ 472716 h 1839666"/>
                  <a:gd name="connsiteX28" fmla="*/ 3114256 w 3115106"/>
                  <a:gd name="connsiteY28" fmla="*/ 568866 h 1839666"/>
                  <a:gd name="connsiteX29" fmla="*/ 3036716 w 3115106"/>
                  <a:gd name="connsiteY29" fmla="*/ 678456 h 1839666"/>
                  <a:gd name="connsiteX30" fmla="*/ 2945391 w 3115106"/>
                  <a:gd name="connsiteY30" fmla="*/ 809068 h 1839666"/>
                  <a:gd name="connsiteX31" fmla="*/ 2736205 w 3115106"/>
                  <a:gd name="connsiteY31" fmla="*/ 1117506 h 1839666"/>
                  <a:gd name="connsiteX32" fmla="*/ 2525640 w 3115106"/>
                  <a:gd name="connsiteY32" fmla="*/ 1490044 h 1839666"/>
                  <a:gd name="connsiteX33" fmla="*/ 2520815 w 3115106"/>
                  <a:gd name="connsiteY33" fmla="*/ 1502795 h 1839666"/>
                  <a:gd name="connsiteX0" fmla="*/ 2541382 w 3135673"/>
                  <a:gd name="connsiteY0" fmla="*/ 1502795 h 1956076"/>
                  <a:gd name="connsiteX1" fmla="*/ 2427312 w 3135673"/>
                  <a:gd name="connsiteY1" fmla="*/ 1713704 h 1956076"/>
                  <a:gd name="connsiteX2" fmla="*/ 2353218 w 3135673"/>
                  <a:gd name="connsiteY2" fmla="*/ 1819504 h 1956076"/>
                  <a:gd name="connsiteX3" fmla="*/ 2235702 w 3135673"/>
                  <a:gd name="connsiteY3" fmla="*/ 1836735 h 1956076"/>
                  <a:gd name="connsiteX4" fmla="*/ 1662593 w 3135673"/>
                  <a:gd name="connsiteY4" fmla="*/ 1836735 h 1956076"/>
                  <a:gd name="connsiteX5" fmla="*/ 516032 w 3135673"/>
                  <a:gd name="connsiteY5" fmla="*/ 1836735 h 1956076"/>
                  <a:gd name="connsiteX6" fmla="*/ 45966 w 3135673"/>
                  <a:gd name="connsiteY6" fmla="*/ 1836735 h 1956076"/>
                  <a:gd name="connsiteX7" fmla="*/ 27356 w 3135673"/>
                  <a:gd name="connsiteY7" fmla="*/ 225621 h 1956076"/>
                  <a:gd name="connsiteX8" fmla="*/ 130743 w 3135673"/>
                  <a:gd name="connsiteY8" fmla="*/ 212181 h 1956076"/>
                  <a:gd name="connsiteX9" fmla="*/ 207594 w 3135673"/>
                  <a:gd name="connsiteY9" fmla="*/ 200119 h 1956076"/>
                  <a:gd name="connsiteX10" fmla="*/ 355438 w 3135673"/>
                  <a:gd name="connsiteY10" fmla="*/ 279727 h 1956076"/>
                  <a:gd name="connsiteX11" fmla="*/ 405753 w 3135673"/>
                  <a:gd name="connsiteY11" fmla="*/ 340381 h 1956076"/>
                  <a:gd name="connsiteX12" fmla="*/ 518444 w 3135673"/>
                  <a:gd name="connsiteY12" fmla="*/ 477541 h 1956076"/>
                  <a:gd name="connsiteX13" fmla="*/ 535331 w 3135673"/>
                  <a:gd name="connsiteY13" fmla="*/ 548878 h 1956076"/>
                  <a:gd name="connsiteX14" fmla="*/ 593572 w 3135673"/>
                  <a:gd name="connsiteY14" fmla="*/ 583340 h 1956076"/>
                  <a:gd name="connsiteX15" fmla="*/ 691790 w 3135673"/>
                  <a:gd name="connsiteY15" fmla="*/ 640203 h 1956076"/>
                  <a:gd name="connsiteX16" fmla="*/ 1093965 w 3135673"/>
                  <a:gd name="connsiteY16" fmla="*/ 834915 h 1956076"/>
                  <a:gd name="connsiteX17" fmla="*/ 1441001 w 3135673"/>
                  <a:gd name="connsiteY17" fmla="*/ 916591 h 1956076"/>
                  <a:gd name="connsiteX18" fmla="*/ 1786658 w 3135673"/>
                  <a:gd name="connsiteY18" fmla="*/ 954499 h 1956076"/>
                  <a:gd name="connsiteX19" fmla="*/ 1879361 w 3135673"/>
                  <a:gd name="connsiteY19" fmla="*/ 917969 h 1956076"/>
                  <a:gd name="connsiteX20" fmla="*/ 2021346 w 3135673"/>
                  <a:gd name="connsiteY20" fmla="*/ 733940 h 1956076"/>
                  <a:gd name="connsiteX21" fmla="*/ 2150924 w 3135673"/>
                  <a:gd name="connsiteY21" fmla="*/ 504421 h 1956076"/>
                  <a:gd name="connsiteX22" fmla="*/ 2369071 w 3135673"/>
                  <a:gd name="connsiteY22" fmla="*/ 47451 h 1956076"/>
                  <a:gd name="connsiteX23" fmla="*/ 2616855 w 3135673"/>
                  <a:gd name="connsiteY23" fmla="*/ 48829 h 1956076"/>
                  <a:gd name="connsiteX24" fmla="*/ 2837414 w 3135673"/>
                  <a:gd name="connsiteY24" fmla="*/ 191159 h 1956076"/>
                  <a:gd name="connsiteX25" fmla="*/ 3003177 w 3135673"/>
                  <a:gd name="connsiteY25" fmla="*/ 373120 h 1956076"/>
                  <a:gd name="connsiteX26" fmla="*/ 3076237 w 3135673"/>
                  <a:gd name="connsiteY26" fmla="*/ 472716 h 1956076"/>
                  <a:gd name="connsiteX27" fmla="*/ 3134823 w 3135673"/>
                  <a:gd name="connsiteY27" fmla="*/ 568866 h 1956076"/>
                  <a:gd name="connsiteX28" fmla="*/ 3057283 w 3135673"/>
                  <a:gd name="connsiteY28" fmla="*/ 678456 h 1956076"/>
                  <a:gd name="connsiteX29" fmla="*/ 2965958 w 3135673"/>
                  <a:gd name="connsiteY29" fmla="*/ 809068 h 1956076"/>
                  <a:gd name="connsiteX30" fmla="*/ 2756772 w 3135673"/>
                  <a:gd name="connsiteY30" fmla="*/ 1117506 h 1956076"/>
                  <a:gd name="connsiteX31" fmla="*/ 2546207 w 3135673"/>
                  <a:gd name="connsiteY31" fmla="*/ 1490044 h 1956076"/>
                  <a:gd name="connsiteX32" fmla="*/ 2541382 w 3135673"/>
                  <a:gd name="connsiteY32" fmla="*/ 1502795 h 195607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749608 w 3222688"/>
                  <a:gd name="connsiteY4" fmla="*/ 1836735 h 1839666"/>
                  <a:gd name="connsiteX5" fmla="*/ 603047 w 3222688"/>
                  <a:gd name="connsiteY5" fmla="*/ 1836735 h 1839666"/>
                  <a:gd name="connsiteX6" fmla="*/ 132981 w 3222688"/>
                  <a:gd name="connsiteY6" fmla="*/ 1836735 h 1839666"/>
                  <a:gd name="connsiteX7" fmla="*/ 114371 w 3222688"/>
                  <a:gd name="connsiteY7" fmla="*/ 225621 h 1839666"/>
                  <a:gd name="connsiteX8" fmla="*/ 217758 w 3222688"/>
                  <a:gd name="connsiteY8" fmla="*/ 212181 h 1839666"/>
                  <a:gd name="connsiteX9" fmla="*/ 294609 w 3222688"/>
                  <a:gd name="connsiteY9" fmla="*/ 200119 h 1839666"/>
                  <a:gd name="connsiteX10" fmla="*/ 442453 w 3222688"/>
                  <a:gd name="connsiteY10" fmla="*/ 279727 h 1839666"/>
                  <a:gd name="connsiteX11" fmla="*/ 492768 w 3222688"/>
                  <a:gd name="connsiteY11" fmla="*/ 340381 h 1839666"/>
                  <a:gd name="connsiteX12" fmla="*/ 605459 w 3222688"/>
                  <a:gd name="connsiteY12" fmla="*/ 477541 h 1839666"/>
                  <a:gd name="connsiteX13" fmla="*/ 622346 w 3222688"/>
                  <a:gd name="connsiteY13" fmla="*/ 548878 h 1839666"/>
                  <a:gd name="connsiteX14" fmla="*/ 680587 w 3222688"/>
                  <a:gd name="connsiteY14" fmla="*/ 583340 h 1839666"/>
                  <a:gd name="connsiteX15" fmla="*/ 778805 w 3222688"/>
                  <a:gd name="connsiteY15" fmla="*/ 640203 h 1839666"/>
                  <a:gd name="connsiteX16" fmla="*/ 1180980 w 3222688"/>
                  <a:gd name="connsiteY16" fmla="*/ 834915 h 1839666"/>
                  <a:gd name="connsiteX17" fmla="*/ 1528016 w 3222688"/>
                  <a:gd name="connsiteY17" fmla="*/ 916591 h 1839666"/>
                  <a:gd name="connsiteX18" fmla="*/ 1873673 w 3222688"/>
                  <a:gd name="connsiteY18" fmla="*/ 954499 h 1839666"/>
                  <a:gd name="connsiteX19" fmla="*/ 1966376 w 3222688"/>
                  <a:gd name="connsiteY19" fmla="*/ 917969 h 1839666"/>
                  <a:gd name="connsiteX20" fmla="*/ 2108361 w 3222688"/>
                  <a:gd name="connsiteY20" fmla="*/ 733940 h 1839666"/>
                  <a:gd name="connsiteX21" fmla="*/ 2237939 w 3222688"/>
                  <a:gd name="connsiteY21" fmla="*/ 504421 h 1839666"/>
                  <a:gd name="connsiteX22" fmla="*/ 2456086 w 3222688"/>
                  <a:gd name="connsiteY22" fmla="*/ 47451 h 1839666"/>
                  <a:gd name="connsiteX23" fmla="*/ 2703870 w 3222688"/>
                  <a:gd name="connsiteY23" fmla="*/ 48829 h 1839666"/>
                  <a:gd name="connsiteX24" fmla="*/ 2924429 w 3222688"/>
                  <a:gd name="connsiteY24" fmla="*/ 191159 h 1839666"/>
                  <a:gd name="connsiteX25" fmla="*/ 3090192 w 3222688"/>
                  <a:gd name="connsiteY25" fmla="*/ 373120 h 1839666"/>
                  <a:gd name="connsiteX26" fmla="*/ 3163252 w 3222688"/>
                  <a:gd name="connsiteY26" fmla="*/ 472716 h 1839666"/>
                  <a:gd name="connsiteX27" fmla="*/ 3221838 w 3222688"/>
                  <a:gd name="connsiteY27" fmla="*/ 568866 h 1839666"/>
                  <a:gd name="connsiteX28" fmla="*/ 3144298 w 3222688"/>
                  <a:gd name="connsiteY28" fmla="*/ 678456 h 1839666"/>
                  <a:gd name="connsiteX29" fmla="*/ 3052973 w 3222688"/>
                  <a:gd name="connsiteY29" fmla="*/ 809068 h 1839666"/>
                  <a:gd name="connsiteX30" fmla="*/ 2843787 w 3222688"/>
                  <a:gd name="connsiteY30" fmla="*/ 1117506 h 1839666"/>
                  <a:gd name="connsiteX31" fmla="*/ 2633222 w 3222688"/>
                  <a:gd name="connsiteY31" fmla="*/ 1490044 h 1839666"/>
                  <a:gd name="connsiteX32" fmla="*/ 2628397 w 3222688"/>
                  <a:gd name="connsiteY32" fmla="*/ 1502795 h 183966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749608 w 3222688"/>
                  <a:gd name="connsiteY4" fmla="*/ 1836735 h 1839666"/>
                  <a:gd name="connsiteX5" fmla="*/ 132981 w 3222688"/>
                  <a:gd name="connsiteY5" fmla="*/ 1836735 h 1839666"/>
                  <a:gd name="connsiteX6" fmla="*/ 114371 w 3222688"/>
                  <a:gd name="connsiteY6" fmla="*/ 225621 h 1839666"/>
                  <a:gd name="connsiteX7" fmla="*/ 217758 w 3222688"/>
                  <a:gd name="connsiteY7" fmla="*/ 212181 h 1839666"/>
                  <a:gd name="connsiteX8" fmla="*/ 294609 w 3222688"/>
                  <a:gd name="connsiteY8" fmla="*/ 200119 h 1839666"/>
                  <a:gd name="connsiteX9" fmla="*/ 442453 w 3222688"/>
                  <a:gd name="connsiteY9" fmla="*/ 279727 h 1839666"/>
                  <a:gd name="connsiteX10" fmla="*/ 492768 w 3222688"/>
                  <a:gd name="connsiteY10" fmla="*/ 340381 h 1839666"/>
                  <a:gd name="connsiteX11" fmla="*/ 605459 w 3222688"/>
                  <a:gd name="connsiteY11" fmla="*/ 477541 h 1839666"/>
                  <a:gd name="connsiteX12" fmla="*/ 622346 w 3222688"/>
                  <a:gd name="connsiteY12" fmla="*/ 548878 h 1839666"/>
                  <a:gd name="connsiteX13" fmla="*/ 680587 w 3222688"/>
                  <a:gd name="connsiteY13" fmla="*/ 583340 h 1839666"/>
                  <a:gd name="connsiteX14" fmla="*/ 778805 w 3222688"/>
                  <a:gd name="connsiteY14" fmla="*/ 640203 h 1839666"/>
                  <a:gd name="connsiteX15" fmla="*/ 1180980 w 3222688"/>
                  <a:gd name="connsiteY15" fmla="*/ 834915 h 1839666"/>
                  <a:gd name="connsiteX16" fmla="*/ 1528016 w 3222688"/>
                  <a:gd name="connsiteY16" fmla="*/ 916591 h 1839666"/>
                  <a:gd name="connsiteX17" fmla="*/ 1873673 w 3222688"/>
                  <a:gd name="connsiteY17" fmla="*/ 954499 h 1839666"/>
                  <a:gd name="connsiteX18" fmla="*/ 1966376 w 3222688"/>
                  <a:gd name="connsiteY18" fmla="*/ 917969 h 1839666"/>
                  <a:gd name="connsiteX19" fmla="*/ 2108361 w 3222688"/>
                  <a:gd name="connsiteY19" fmla="*/ 733940 h 1839666"/>
                  <a:gd name="connsiteX20" fmla="*/ 2237939 w 3222688"/>
                  <a:gd name="connsiteY20" fmla="*/ 504421 h 1839666"/>
                  <a:gd name="connsiteX21" fmla="*/ 2456086 w 3222688"/>
                  <a:gd name="connsiteY21" fmla="*/ 47451 h 1839666"/>
                  <a:gd name="connsiteX22" fmla="*/ 2703870 w 3222688"/>
                  <a:gd name="connsiteY22" fmla="*/ 48829 h 1839666"/>
                  <a:gd name="connsiteX23" fmla="*/ 2924429 w 3222688"/>
                  <a:gd name="connsiteY23" fmla="*/ 191159 h 1839666"/>
                  <a:gd name="connsiteX24" fmla="*/ 3090192 w 3222688"/>
                  <a:gd name="connsiteY24" fmla="*/ 373120 h 1839666"/>
                  <a:gd name="connsiteX25" fmla="*/ 3163252 w 3222688"/>
                  <a:gd name="connsiteY25" fmla="*/ 472716 h 1839666"/>
                  <a:gd name="connsiteX26" fmla="*/ 3221838 w 3222688"/>
                  <a:gd name="connsiteY26" fmla="*/ 568866 h 1839666"/>
                  <a:gd name="connsiteX27" fmla="*/ 3144298 w 3222688"/>
                  <a:gd name="connsiteY27" fmla="*/ 678456 h 1839666"/>
                  <a:gd name="connsiteX28" fmla="*/ 3052973 w 3222688"/>
                  <a:gd name="connsiteY28" fmla="*/ 809068 h 1839666"/>
                  <a:gd name="connsiteX29" fmla="*/ 2843787 w 3222688"/>
                  <a:gd name="connsiteY29" fmla="*/ 1117506 h 1839666"/>
                  <a:gd name="connsiteX30" fmla="*/ 2633222 w 3222688"/>
                  <a:gd name="connsiteY30" fmla="*/ 1490044 h 1839666"/>
                  <a:gd name="connsiteX31" fmla="*/ 2628397 w 3222688"/>
                  <a:gd name="connsiteY31" fmla="*/ 1502795 h 183966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32981 w 3222688"/>
                  <a:gd name="connsiteY4" fmla="*/ 1836735 h 1839666"/>
                  <a:gd name="connsiteX5" fmla="*/ 114371 w 3222688"/>
                  <a:gd name="connsiteY5" fmla="*/ 225621 h 1839666"/>
                  <a:gd name="connsiteX6" fmla="*/ 217758 w 3222688"/>
                  <a:gd name="connsiteY6" fmla="*/ 212181 h 1839666"/>
                  <a:gd name="connsiteX7" fmla="*/ 294609 w 3222688"/>
                  <a:gd name="connsiteY7" fmla="*/ 200119 h 1839666"/>
                  <a:gd name="connsiteX8" fmla="*/ 442453 w 3222688"/>
                  <a:gd name="connsiteY8" fmla="*/ 279727 h 1839666"/>
                  <a:gd name="connsiteX9" fmla="*/ 492768 w 3222688"/>
                  <a:gd name="connsiteY9" fmla="*/ 340381 h 1839666"/>
                  <a:gd name="connsiteX10" fmla="*/ 605459 w 3222688"/>
                  <a:gd name="connsiteY10" fmla="*/ 477541 h 1839666"/>
                  <a:gd name="connsiteX11" fmla="*/ 622346 w 3222688"/>
                  <a:gd name="connsiteY11" fmla="*/ 548878 h 1839666"/>
                  <a:gd name="connsiteX12" fmla="*/ 680587 w 3222688"/>
                  <a:gd name="connsiteY12" fmla="*/ 583340 h 1839666"/>
                  <a:gd name="connsiteX13" fmla="*/ 778805 w 3222688"/>
                  <a:gd name="connsiteY13" fmla="*/ 640203 h 1839666"/>
                  <a:gd name="connsiteX14" fmla="*/ 1180980 w 3222688"/>
                  <a:gd name="connsiteY14" fmla="*/ 834915 h 1839666"/>
                  <a:gd name="connsiteX15" fmla="*/ 1528016 w 3222688"/>
                  <a:gd name="connsiteY15" fmla="*/ 916591 h 1839666"/>
                  <a:gd name="connsiteX16" fmla="*/ 1873673 w 3222688"/>
                  <a:gd name="connsiteY16" fmla="*/ 954499 h 1839666"/>
                  <a:gd name="connsiteX17" fmla="*/ 1966376 w 3222688"/>
                  <a:gd name="connsiteY17" fmla="*/ 917969 h 1839666"/>
                  <a:gd name="connsiteX18" fmla="*/ 2108361 w 3222688"/>
                  <a:gd name="connsiteY18" fmla="*/ 733940 h 1839666"/>
                  <a:gd name="connsiteX19" fmla="*/ 2237939 w 3222688"/>
                  <a:gd name="connsiteY19" fmla="*/ 504421 h 1839666"/>
                  <a:gd name="connsiteX20" fmla="*/ 2456086 w 3222688"/>
                  <a:gd name="connsiteY20" fmla="*/ 47451 h 1839666"/>
                  <a:gd name="connsiteX21" fmla="*/ 2703870 w 3222688"/>
                  <a:gd name="connsiteY21" fmla="*/ 48829 h 1839666"/>
                  <a:gd name="connsiteX22" fmla="*/ 2924429 w 3222688"/>
                  <a:gd name="connsiteY22" fmla="*/ 191159 h 1839666"/>
                  <a:gd name="connsiteX23" fmla="*/ 3090192 w 3222688"/>
                  <a:gd name="connsiteY23" fmla="*/ 373120 h 1839666"/>
                  <a:gd name="connsiteX24" fmla="*/ 3163252 w 3222688"/>
                  <a:gd name="connsiteY24" fmla="*/ 472716 h 1839666"/>
                  <a:gd name="connsiteX25" fmla="*/ 3221838 w 3222688"/>
                  <a:gd name="connsiteY25" fmla="*/ 568866 h 1839666"/>
                  <a:gd name="connsiteX26" fmla="*/ 3144298 w 3222688"/>
                  <a:gd name="connsiteY26" fmla="*/ 678456 h 1839666"/>
                  <a:gd name="connsiteX27" fmla="*/ 3052973 w 3222688"/>
                  <a:gd name="connsiteY27" fmla="*/ 809068 h 1839666"/>
                  <a:gd name="connsiteX28" fmla="*/ 2843787 w 3222688"/>
                  <a:gd name="connsiteY28" fmla="*/ 1117506 h 1839666"/>
                  <a:gd name="connsiteX29" fmla="*/ 2633222 w 3222688"/>
                  <a:gd name="connsiteY29" fmla="*/ 1490044 h 1839666"/>
                  <a:gd name="connsiteX30" fmla="*/ 2628397 w 3222688"/>
                  <a:gd name="connsiteY30" fmla="*/ 1502795 h 1839666"/>
                  <a:gd name="connsiteX0" fmla="*/ 2517016 w 3111307"/>
                  <a:gd name="connsiteY0" fmla="*/ 1502795 h 1839666"/>
                  <a:gd name="connsiteX1" fmla="*/ 2402946 w 3111307"/>
                  <a:gd name="connsiteY1" fmla="*/ 1713704 h 1839666"/>
                  <a:gd name="connsiteX2" fmla="*/ 2328852 w 3111307"/>
                  <a:gd name="connsiteY2" fmla="*/ 1819504 h 1839666"/>
                  <a:gd name="connsiteX3" fmla="*/ 2211336 w 3111307"/>
                  <a:gd name="connsiteY3" fmla="*/ 1836735 h 1839666"/>
                  <a:gd name="connsiteX4" fmla="*/ 21600 w 3111307"/>
                  <a:gd name="connsiteY4" fmla="*/ 1836735 h 1839666"/>
                  <a:gd name="connsiteX5" fmla="*/ 2990 w 3111307"/>
                  <a:gd name="connsiteY5" fmla="*/ 225621 h 1839666"/>
                  <a:gd name="connsiteX6" fmla="*/ 106377 w 3111307"/>
                  <a:gd name="connsiteY6" fmla="*/ 212181 h 1839666"/>
                  <a:gd name="connsiteX7" fmla="*/ 183228 w 3111307"/>
                  <a:gd name="connsiteY7" fmla="*/ 200119 h 1839666"/>
                  <a:gd name="connsiteX8" fmla="*/ 331072 w 3111307"/>
                  <a:gd name="connsiteY8" fmla="*/ 279727 h 1839666"/>
                  <a:gd name="connsiteX9" fmla="*/ 381387 w 3111307"/>
                  <a:gd name="connsiteY9" fmla="*/ 340381 h 1839666"/>
                  <a:gd name="connsiteX10" fmla="*/ 494078 w 3111307"/>
                  <a:gd name="connsiteY10" fmla="*/ 477541 h 1839666"/>
                  <a:gd name="connsiteX11" fmla="*/ 510965 w 3111307"/>
                  <a:gd name="connsiteY11" fmla="*/ 548878 h 1839666"/>
                  <a:gd name="connsiteX12" fmla="*/ 569206 w 3111307"/>
                  <a:gd name="connsiteY12" fmla="*/ 583340 h 1839666"/>
                  <a:gd name="connsiteX13" fmla="*/ 667424 w 3111307"/>
                  <a:gd name="connsiteY13" fmla="*/ 640203 h 1839666"/>
                  <a:gd name="connsiteX14" fmla="*/ 1069599 w 3111307"/>
                  <a:gd name="connsiteY14" fmla="*/ 834915 h 1839666"/>
                  <a:gd name="connsiteX15" fmla="*/ 1416635 w 3111307"/>
                  <a:gd name="connsiteY15" fmla="*/ 916591 h 1839666"/>
                  <a:gd name="connsiteX16" fmla="*/ 1762292 w 3111307"/>
                  <a:gd name="connsiteY16" fmla="*/ 954499 h 1839666"/>
                  <a:gd name="connsiteX17" fmla="*/ 1854995 w 3111307"/>
                  <a:gd name="connsiteY17" fmla="*/ 917969 h 1839666"/>
                  <a:gd name="connsiteX18" fmla="*/ 1996980 w 3111307"/>
                  <a:gd name="connsiteY18" fmla="*/ 733940 h 1839666"/>
                  <a:gd name="connsiteX19" fmla="*/ 2126558 w 3111307"/>
                  <a:gd name="connsiteY19" fmla="*/ 504421 h 1839666"/>
                  <a:gd name="connsiteX20" fmla="*/ 2344705 w 3111307"/>
                  <a:gd name="connsiteY20" fmla="*/ 47451 h 1839666"/>
                  <a:gd name="connsiteX21" fmla="*/ 2592489 w 3111307"/>
                  <a:gd name="connsiteY21" fmla="*/ 48829 h 1839666"/>
                  <a:gd name="connsiteX22" fmla="*/ 2813048 w 3111307"/>
                  <a:gd name="connsiteY22" fmla="*/ 191159 h 1839666"/>
                  <a:gd name="connsiteX23" fmla="*/ 2978811 w 3111307"/>
                  <a:gd name="connsiteY23" fmla="*/ 373120 h 1839666"/>
                  <a:gd name="connsiteX24" fmla="*/ 3051871 w 3111307"/>
                  <a:gd name="connsiteY24" fmla="*/ 472716 h 1839666"/>
                  <a:gd name="connsiteX25" fmla="*/ 3110457 w 3111307"/>
                  <a:gd name="connsiteY25" fmla="*/ 568866 h 1839666"/>
                  <a:gd name="connsiteX26" fmla="*/ 3032917 w 3111307"/>
                  <a:gd name="connsiteY26" fmla="*/ 678456 h 1839666"/>
                  <a:gd name="connsiteX27" fmla="*/ 2941592 w 3111307"/>
                  <a:gd name="connsiteY27" fmla="*/ 809068 h 1839666"/>
                  <a:gd name="connsiteX28" fmla="*/ 2732406 w 3111307"/>
                  <a:gd name="connsiteY28" fmla="*/ 1117506 h 1839666"/>
                  <a:gd name="connsiteX29" fmla="*/ 2521841 w 3111307"/>
                  <a:gd name="connsiteY29" fmla="*/ 1490044 h 1839666"/>
                  <a:gd name="connsiteX30" fmla="*/ 2517016 w 3111307"/>
                  <a:gd name="connsiteY30" fmla="*/ 1502795 h 1839666"/>
                  <a:gd name="connsiteX0" fmla="*/ 2518960 w 3113251"/>
                  <a:gd name="connsiteY0" fmla="*/ 1502795 h 1839666"/>
                  <a:gd name="connsiteX1" fmla="*/ 2404890 w 3113251"/>
                  <a:gd name="connsiteY1" fmla="*/ 1713704 h 1839666"/>
                  <a:gd name="connsiteX2" fmla="*/ 2330796 w 3113251"/>
                  <a:gd name="connsiteY2" fmla="*/ 1819504 h 1839666"/>
                  <a:gd name="connsiteX3" fmla="*/ 2213280 w 3113251"/>
                  <a:gd name="connsiteY3" fmla="*/ 1836735 h 1839666"/>
                  <a:gd name="connsiteX4" fmla="*/ 23544 w 3113251"/>
                  <a:gd name="connsiteY4" fmla="*/ 1836735 h 1839666"/>
                  <a:gd name="connsiteX5" fmla="*/ 4934 w 3113251"/>
                  <a:gd name="connsiteY5" fmla="*/ 225621 h 1839666"/>
                  <a:gd name="connsiteX6" fmla="*/ 108321 w 3113251"/>
                  <a:gd name="connsiteY6" fmla="*/ 212181 h 1839666"/>
                  <a:gd name="connsiteX7" fmla="*/ 185172 w 3113251"/>
                  <a:gd name="connsiteY7" fmla="*/ 200119 h 1839666"/>
                  <a:gd name="connsiteX8" fmla="*/ 333016 w 3113251"/>
                  <a:gd name="connsiteY8" fmla="*/ 279727 h 1839666"/>
                  <a:gd name="connsiteX9" fmla="*/ 383331 w 3113251"/>
                  <a:gd name="connsiteY9" fmla="*/ 340381 h 1839666"/>
                  <a:gd name="connsiteX10" fmla="*/ 496022 w 3113251"/>
                  <a:gd name="connsiteY10" fmla="*/ 477541 h 1839666"/>
                  <a:gd name="connsiteX11" fmla="*/ 512909 w 3113251"/>
                  <a:gd name="connsiteY11" fmla="*/ 548878 h 1839666"/>
                  <a:gd name="connsiteX12" fmla="*/ 571150 w 3113251"/>
                  <a:gd name="connsiteY12" fmla="*/ 583340 h 1839666"/>
                  <a:gd name="connsiteX13" fmla="*/ 669368 w 3113251"/>
                  <a:gd name="connsiteY13" fmla="*/ 640203 h 1839666"/>
                  <a:gd name="connsiteX14" fmla="*/ 1071543 w 3113251"/>
                  <a:gd name="connsiteY14" fmla="*/ 834915 h 1839666"/>
                  <a:gd name="connsiteX15" fmla="*/ 1418579 w 3113251"/>
                  <a:gd name="connsiteY15" fmla="*/ 916591 h 1839666"/>
                  <a:gd name="connsiteX16" fmla="*/ 1764236 w 3113251"/>
                  <a:gd name="connsiteY16" fmla="*/ 954499 h 1839666"/>
                  <a:gd name="connsiteX17" fmla="*/ 1856939 w 3113251"/>
                  <a:gd name="connsiteY17" fmla="*/ 917969 h 1839666"/>
                  <a:gd name="connsiteX18" fmla="*/ 1998924 w 3113251"/>
                  <a:gd name="connsiteY18" fmla="*/ 733940 h 1839666"/>
                  <a:gd name="connsiteX19" fmla="*/ 2128502 w 3113251"/>
                  <a:gd name="connsiteY19" fmla="*/ 504421 h 1839666"/>
                  <a:gd name="connsiteX20" fmla="*/ 2346649 w 3113251"/>
                  <a:gd name="connsiteY20" fmla="*/ 47451 h 1839666"/>
                  <a:gd name="connsiteX21" fmla="*/ 2594433 w 3113251"/>
                  <a:gd name="connsiteY21" fmla="*/ 48829 h 1839666"/>
                  <a:gd name="connsiteX22" fmla="*/ 2814992 w 3113251"/>
                  <a:gd name="connsiteY22" fmla="*/ 191159 h 1839666"/>
                  <a:gd name="connsiteX23" fmla="*/ 2980755 w 3113251"/>
                  <a:gd name="connsiteY23" fmla="*/ 373120 h 1839666"/>
                  <a:gd name="connsiteX24" fmla="*/ 3053815 w 3113251"/>
                  <a:gd name="connsiteY24" fmla="*/ 472716 h 1839666"/>
                  <a:gd name="connsiteX25" fmla="*/ 3112401 w 3113251"/>
                  <a:gd name="connsiteY25" fmla="*/ 568866 h 1839666"/>
                  <a:gd name="connsiteX26" fmla="*/ 3034861 w 3113251"/>
                  <a:gd name="connsiteY26" fmla="*/ 678456 h 1839666"/>
                  <a:gd name="connsiteX27" fmla="*/ 2943536 w 3113251"/>
                  <a:gd name="connsiteY27" fmla="*/ 809068 h 1839666"/>
                  <a:gd name="connsiteX28" fmla="*/ 2734350 w 3113251"/>
                  <a:gd name="connsiteY28" fmla="*/ 1117506 h 1839666"/>
                  <a:gd name="connsiteX29" fmla="*/ 2523785 w 3113251"/>
                  <a:gd name="connsiteY29" fmla="*/ 1490044 h 1839666"/>
                  <a:gd name="connsiteX30" fmla="*/ 2518960 w 3113251"/>
                  <a:gd name="connsiteY30" fmla="*/ 1502795 h 1839666"/>
                  <a:gd name="connsiteX0" fmla="*/ 2516088 w 3110379"/>
                  <a:gd name="connsiteY0" fmla="*/ 1502795 h 1844494"/>
                  <a:gd name="connsiteX1" fmla="*/ 2402018 w 3110379"/>
                  <a:gd name="connsiteY1" fmla="*/ 1713704 h 1844494"/>
                  <a:gd name="connsiteX2" fmla="*/ 2327924 w 3110379"/>
                  <a:gd name="connsiteY2" fmla="*/ 1819504 h 1844494"/>
                  <a:gd name="connsiteX3" fmla="*/ 2210408 w 3110379"/>
                  <a:gd name="connsiteY3" fmla="*/ 1836735 h 1844494"/>
                  <a:gd name="connsiteX4" fmla="*/ 63945 w 3110379"/>
                  <a:gd name="connsiteY4" fmla="*/ 1750188 h 1844494"/>
                  <a:gd name="connsiteX5" fmla="*/ 2062 w 3110379"/>
                  <a:gd name="connsiteY5" fmla="*/ 225621 h 1844494"/>
                  <a:gd name="connsiteX6" fmla="*/ 105449 w 3110379"/>
                  <a:gd name="connsiteY6" fmla="*/ 212181 h 1844494"/>
                  <a:gd name="connsiteX7" fmla="*/ 182300 w 3110379"/>
                  <a:gd name="connsiteY7" fmla="*/ 200119 h 1844494"/>
                  <a:gd name="connsiteX8" fmla="*/ 330144 w 3110379"/>
                  <a:gd name="connsiteY8" fmla="*/ 279727 h 1844494"/>
                  <a:gd name="connsiteX9" fmla="*/ 380459 w 3110379"/>
                  <a:gd name="connsiteY9" fmla="*/ 340381 h 1844494"/>
                  <a:gd name="connsiteX10" fmla="*/ 493150 w 3110379"/>
                  <a:gd name="connsiteY10" fmla="*/ 477541 h 1844494"/>
                  <a:gd name="connsiteX11" fmla="*/ 510037 w 3110379"/>
                  <a:gd name="connsiteY11" fmla="*/ 548878 h 1844494"/>
                  <a:gd name="connsiteX12" fmla="*/ 568278 w 3110379"/>
                  <a:gd name="connsiteY12" fmla="*/ 583340 h 1844494"/>
                  <a:gd name="connsiteX13" fmla="*/ 666496 w 3110379"/>
                  <a:gd name="connsiteY13" fmla="*/ 640203 h 1844494"/>
                  <a:gd name="connsiteX14" fmla="*/ 1068671 w 3110379"/>
                  <a:gd name="connsiteY14" fmla="*/ 834915 h 1844494"/>
                  <a:gd name="connsiteX15" fmla="*/ 1415707 w 3110379"/>
                  <a:gd name="connsiteY15" fmla="*/ 916591 h 1844494"/>
                  <a:gd name="connsiteX16" fmla="*/ 1761364 w 3110379"/>
                  <a:gd name="connsiteY16" fmla="*/ 954499 h 1844494"/>
                  <a:gd name="connsiteX17" fmla="*/ 1854067 w 3110379"/>
                  <a:gd name="connsiteY17" fmla="*/ 917969 h 1844494"/>
                  <a:gd name="connsiteX18" fmla="*/ 1996052 w 3110379"/>
                  <a:gd name="connsiteY18" fmla="*/ 733940 h 1844494"/>
                  <a:gd name="connsiteX19" fmla="*/ 2125630 w 3110379"/>
                  <a:gd name="connsiteY19" fmla="*/ 504421 h 1844494"/>
                  <a:gd name="connsiteX20" fmla="*/ 2343777 w 3110379"/>
                  <a:gd name="connsiteY20" fmla="*/ 47451 h 1844494"/>
                  <a:gd name="connsiteX21" fmla="*/ 2591561 w 3110379"/>
                  <a:gd name="connsiteY21" fmla="*/ 48829 h 1844494"/>
                  <a:gd name="connsiteX22" fmla="*/ 2812120 w 3110379"/>
                  <a:gd name="connsiteY22" fmla="*/ 191159 h 1844494"/>
                  <a:gd name="connsiteX23" fmla="*/ 2977883 w 3110379"/>
                  <a:gd name="connsiteY23" fmla="*/ 373120 h 1844494"/>
                  <a:gd name="connsiteX24" fmla="*/ 3050943 w 3110379"/>
                  <a:gd name="connsiteY24" fmla="*/ 472716 h 1844494"/>
                  <a:gd name="connsiteX25" fmla="*/ 3109529 w 3110379"/>
                  <a:gd name="connsiteY25" fmla="*/ 568866 h 1844494"/>
                  <a:gd name="connsiteX26" fmla="*/ 3031989 w 3110379"/>
                  <a:gd name="connsiteY26" fmla="*/ 678456 h 1844494"/>
                  <a:gd name="connsiteX27" fmla="*/ 2940664 w 3110379"/>
                  <a:gd name="connsiteY27" fmla="*/ 809068 h 1844494"/>
                  <a:gd name="connsiteX28" fmla="*/ 2731478 w 3110379"/>
                  <a:gd name="connsiteY28" fmla="*/ 1117506 h 1844494"/>
                  <a:gd name="connsiteX29" fmla="*/ 2520913 w 3110379"/>
                  <a:gd name="connsiteY29" fmla="*/ 1490044 h 1844494"/>
                  <a:gd name="connsiteX30" fmla="*/ 2516088 w 3110379"/>
                  <a:gd name="connsiteY30" fmla="*/ 1502795 h 1844494"/>
                  <a:gd name="connsiteX0" fmla="*/ 2515903 w 3110194"/>
                  <a:gd name="connsiteY0" fmla="*/ 1502795 h 1838547"/>
                  <a:gd name="connsiteX1" fmla="*/ 2401833 w 3110194"/>
                  <a:gd name="connsiteY1" fmla="*/ 1713704 h 1838547"/>
                  <a:gd name="connsiteX2" fmla="*/ 2327739 w 3110194"/>
                  <a:gd name="connsiteY2" fmla="*/ 1819504 h 1838547"/>
                  <a:gd name="connsiteX3" fmla="*/ 2210223 w 3110194"/>
                  <a:gd name="connsiteY3" fmla="*/ 1836735 h 1838547"/>
                  <a:gd name="connsiteX4" fmla="*/ 70972 w 3110194"/>
                  <a:gd name="connsiteY4" fmla="*/ 1836735 h 1838547"/>
                  <a:gd name="connsiteX5" fmla="*/ 1877 w 3110194"/>
                  <a:gd name="connsiteY5" fmla="*/ 225621 h 1838547"/>
                  <a:gd name="connsiteX6" fmla="*/ 105264 w 3110194"/>
                  <a:gd name="connsiteY6" fmla="*/ 212181 h 1838547"/>
                  <a:gd name="connsiteX7" fmla="*/ 182115 w 3110194"/>
                  <a:gd name="connsiteY7" fmla="*/ 200119 h 1838547"/>
                  <a:gd name="connsiteX8" fmla="*/ 329959 w 3110194"/>
                  <a:gd name="connsiteY8" fmla="*/ 279727 h 1838547"/>
                  <a:gd name="connsiteX9" fmla="*/ 380274 w 3110194"/>
                  <a:gd name="connsiteY9" fmla="*/ 340381 h 1838547"/>
                  <a:gd name="connsiteX10" fmla="*/ 492965 w 3110194"/>
                  <a:gd name="connsiteY10" fmla="*/ 477541 h 1838547"/>
                  <a:gd name="connsiteX11" fmla="*/ 509852 w 3110194"/>
                  <a:gd name="connsiteY11" fmla="*/ 548878 h 1838547"/>
                  <a:gd name="connsiteX12" fmla="*/ 568093 w 3110194"/>
                  <a:gd name="connsiteY12" fmla="*/ 583340 h 1838547"/>
                  <a:gd name="connsiteX13" fmla="*/ 666311 w 3110194"/>
                  <a:gd name="connsiteY13" fmla="*/ 640203 h 1838547"/>
                  <a:gd name="connsiteX14" fmla="*/ 1068486 w 3110194"/>
                  <a:gd name="connsiteY14" fmla="*/ 834915 h 1838547"/>
                  <a:gd name="connsiteX15" fmla="*/ 1415522 w 3110194"/>
                  <a:gd name="connsiteY15" fmla="*/ 916591 h 1838547"/>
                  <a:gd name="connsiteX16" fmla="*/ 1761179 w 3110194"/>
                  <a:gd name="connsiteY16" fmla="*/ 954499 h 1838547"/>
                  <a:gd name="connsiteX17" fmla="*/ 1853882 w 3110194"/>
                  <a:gd name="connsiteY17" fmla="*/ 917969 h 1838547"/>
                  <a:gd name="connsiteX18" fmla="*/ 1995867 w 3110194"/>
                  <a:gd name="connsiteY18" fmla="*/ 733940 h 1838547"/>
                  <a:gd name="connsiteX19" fmla="*/ 2125445 w 3110194"/>
                  <a:gd name="connsiteY19" fmla="*/ 504421 h 1838547"/>
                  <a:gd name="connsiteX20" fmla="*/ 2343592 w 3110194"/>
                  <a:gd name="connsiteY20" fmla="*/ 47451 h 1838547"/>
                  <a:gd name="connsiteX21" fmla="*/ 2591376 w 3110194"/>
                  <a:gd name="connsiteY21" fmla="*/ 48829 h 1838547"/>
                  <a:gd name="connsiteX22" fmla="*/ 2811935 w 3110194"/>
                  <a:gd name="connsiteY22" fmla="*/ 191159 h 1838547"/>
                  <a:gd name="connsiteX23" fmla="*/ 2977698 w 3110194"/>
                  <a:gd name="connsiteY23" fmla="*/ 373120 h 1838547"/>
                  <a:gd name="connsiteX24" fmla="*/ 3050758 w 3110194"/>
                  <a:gd name="connsiteY24" fmla="*/ 472716 h 1838547"/>
                  <a:gd name="connsiteX25" fmla="*/ 3109344 w 3110194"/>
                  <a:gd name="connsiteY25" fmla="*/ 568866 h 1838547"/>
                  <a:gd name="connsiteX26" fmla="*/ 3031804 w 3110194"/>
                  <a:gd name="connsiteY26" fmla="*/ 678456 h 1838547"/>
                  <a:gd name="connsiteX27" fmla="*/ 2940479 w 3110194"/>
                  <a:gd name="connsiteY27" fmla="*/ 809068 h 1838547"/>
                  <a:gd name="connsiteX28" fmla="*/ 2731293 w 3110194"/>
                  <a:gd name="connsiteY28" fmla="*/ 1117506 h 1838547"/>
                  <a:gd name="connsiteX29" fmla="*/ 2520728 w 3110194"/>
                  <a:gd name="connsiteY29" fmla="*/ 1490044 h 1838547"/>
                  <a:gd name="connsiteX30" fmla="*/ 2515903 w 3110194"/>
                  <a:gd name="connsiteY30" fmla="*/ 1502795 h 1838547"/>
                  <a:gd name="connsiteX0" fmla="*/ 2515903 w 3110194"/>
                  <a:gd name="connsiteY0" fmla="*/ 1502795 h 1838547"/>
                  <a:gd name="connsiteX1" fmla="*/ 2401833 w 3110194"/>
                  <a:gd name="connsiteY1" fmla="*/ 1713704 h 1838547"/>
                  <a:gd name="connsiteX2" fmla="*/ 2327739 w 3110194"/>
                  <a:gd name="connsiteY2" fmla="*/ 1819504 h 1838547"/>
                  <a:gd name="connsiteX3" fmla="*/ 2210223 w 3110194"/>
                  <a:gd name="connsiteY3" fmla="*/ 1836735 h 1838547"/>
                  <a:gd name="connsiteX4" fmla="*/ 70972 w 3110194"/>
                  <a:gd name="connsiteY4" fmla="*/ 1836735 h 1838547"/>
                  <a:gd name="connsiteX5" fmla="*/ 1877 w 3110194"/>
                  <a:gd name="connsiteY5" fmla="*/ 225621 h 1838547"/>
                  <a:gd name="connsiteX6" fmla="*/ 105264 w 3110194"/>
                  <a:gd name="connsiteY6" fmla="*/ 212181 h 1838547"/>
                  <a:gd name="connsiteX7" fmla="*/ 182115 w 3110194"/>
                  <a:gd name="connsiteY7" fmla="*/ 200119 h 1838547"/>
                  <a:gd name="connsiteX8" fmla="*/ 329959 w 3110194"/>
                  <a:gd name="connsiteY8" fmla="*/ 279727 h 1838547"/>
                  <a:gd name="connsiteX9" fmla="*/ 380274 w 3110194"/>
                  <a:gd name="connsiteY9" fmla="*/ 340381 h 1838547"/>
                  <a:gd name="connsiteX10" fmla="*/ 492965 w 3110194"/>
                  <a:gd name="connsiteY10" fmla="*/ 477541 h 1838547"/>
                  <a:gd name="connsiteX11" fmla="*/ 509852 w 3110194"/>
                  <a:gd name="connsiteY11" fmla="*/ 548878 h 1838547"/>
                  <a:gd name="connsiteX12" fmla="*/ 568093 w 3110194"/>
                  <a:gd name="connsiteY12" fmla="*/ 583340 h 1838547"/>
                  <a:gd name="connsiteX13" fmla="*/ 666311 w 3110194"/>
                  <a:gd name="connsiteY13" fmla="*/ 640203 h 1838547"/>
                  <a:gd name="connsiteX14" fmla="*/ 1068486 w 3110194"/>
                  <a:gd name="connsiteY14" fmla="*/ 834915 h 1838547"/>
                  <a:gd name="connsiteX15" fmla="*/ 1415522 w 3110194"/>
                  <a:gd name="connsiteY15" fmla="*/ 916591 h 1838547"/>
                  <a:gd name="connsiteX16" fmla="*/ 1761179 w 3110194"/>
                  <a:gd name="connsiteY16" fmla="*/ 954499 h 1838547"/>
                  <a:gd name="connsiteX17" fmla="*/ 1853882 w 3110194"/>
                  <a:gd name="connsiteY17" fmla="*/ 917969 h 1838547"/>
                  <a:gd name="connsiteX18" fmla="*/ 1995867 w 3110194"/>
                  <a:gd name="connsiteY18" fmla="*/ 733940 h 1838547"/>
                  <a:gd name="connsiteX19" fmla="*/ 2125445 w 3110194"/>
                  <a:gd name="connsiteY19" fmla="*/ 504421 h 1838547"/>
                  <a:gd name="connsiteX20" fmla="*/ 2343592 w 3110194"/>
                  <a:gd name="connsiteY20" fmla="*/ 47451 h 1838547"/>
                  <a:gd name="connsiteX21" fmla="*/ 2591376 w 3110194"/>
                  <a:gd name="connsiteY21" fmla="*/ 48829 h 1838547"/>
                  <a:gd name="connsiteX22" fmla="*/ 2811935 w 3110194"/>
                  <a:gd name="connsiteY22" fmla="*/ 191159 h 1838547"/>
                  <a:gd name="connsiteX23" fmla="*/ 2977698 w 3110194"/>
                  <a:gd name="connsiteY23" fmla="*/ 373120 h 1838547"/>
                  <a:gd name="connsiteX24" fmla="*/ 3050758 w 3110194"/>
                  <a:gd name="connsiteY24" fmla="*/ 472716 h 1838547"/>
                  <a:gd name="connsiteX25" fmla="*/ 3109344 w 3110194"/>
                  <a:gd name="connsiteY25" fmla="*/ 568866 h 1838547"/>
                  <a:gd name="connsiteX26" fmla="*/ 3031804 w 3110194"/>
                  <a:gd name="connsiteY26" fmla="*/ 678456 h 1838547"/>
                  <a:gd name="connsiteX27" fmla="*/ 2940479 w 3110194"/>
                  <a:gd name="connsiteY27" fmla="*/ 809068 h 1838547"/>
                  <a:gd name="connsiteX28" fmla="*/ 2731293 w 3110194"/>
                  <a:gd name="connsiteY28" fmla="*/ 1117506 h 1838547"/>
                  <a:gd name="connsiteX29" fmla="*/ 2520728 w 3110194"/>
                  <a:gd name="connsiteY29" fmla="*/ 1490044 h 1838547"/>
                  <a:gd name="connsiteX30" fmla="*/ 2515903 w 3110194"/>
                  <a:gd name="connsiteY30" fmla="*/ 1502795 h 1838547"/>
                  <a:gd name="connsiteX0" fmla="*/ 2596247 w 3190538"/>
                  <a:gd name="connsiteY0" fmla="*/ 1502795 h 1838547"/>
                  <a:gd name="connsiteX1" fmla="*/ 2482177 w 3190538"/>
                  <a:gd name="connsiteY1" fmla="*/ 1713704 h 1838547"/>
                  <a:gd name="connsiteX2" fmla="*/ 2408083 w 3190538"/>
                  <a:gd name="connsiteY2" fmla="*/ 1819504 h 1838547"/>
                  <a:gd name="connsiteX3" fmla="*/ 2290567 w 3190538"/>
                  <a:gd name="connsiteY3" fmla="*/ 1836735 h 1838547"/>
                  <a:gd name="connsiteX4" fmla="*/ 151316 w 3190538"/>
                  <a:gd name="connsiteY4" fmla="*/ 1836735 h 1838547"/>
                  <a:gd name="connsiteX5" fmla="*/ 185608 w 3190538"/>
                  <a:gd name="connsiteY5" fmla="*/ 212181 h 1838547"/>
                  <a:gd name="connsiteX6" fmla="*/ 262459 w 3190538"/>
                  <a:gd name="connsiteY6" fmla="*/ 200119 h 1838547"/>
                  <a:gd name="connsiteX7" fmla="*/ 410303 w 3190538"/>
                  <a:gd name="connsiteY7" fmla="*/ 279727 h 1838547"/>
                  <a:gd name="connsiteX8" fmla="*/ 460618 w 3190538"/>
                  <a:gd name="connsiteY8" fmla="*/ 340381 h 1838547"/>
                  <a:gd name="connsiteX9" fmla="*/ 573309 w 3190538"/>
                  <a:gd name="connsiteY9" fmla="*/ 477541 h 1838547"/>
                  <a:gd name="connsiteX10" fmla="*/ 590196 w 3190538"/>
                  <a:gd name="connsiteY10" fmla="*/ 548878 h 1838547"/>
                  <a:gd name="connsiteX11" fmla="*/ 648437 w 3190538"/>
                  <a:gd name="connsiteY11" fmla="*/ 583340 h 1838547"/>
                  <a:gd name="connsiteX12" fmla="*/ 746655 w 3190538"/>
                  <a:gd name="connsiteY12" fmla="*/ 640203 h 1838547"/>
                  <a:gd name="connsiteX13" fmla="*/ 1148830 w 3190538"/>
                  <a:gd name="connsiteY13" fmla="*/ 834915 h 1838547"/>
                  <a:gd name="connsiteX14" fmla="*/ 1495866 w 3190538"/>
                  <a:gd name="connsiteY14" fmla="*/ 916591 h 1838547"/>
                  <a:gd name="connsiteX15" fmla="*/ 1841523 w 3190538"/>
                  <a:gd name="connsiteY15" fmla="*/ 954499 h 1838547"/>
                  <a:gd name="connsiteX16" fmla="*/ 1934226 w 3190538"/>
                  <a:gd name="connsiteY16" fmla="*/ 917969 h 1838547"/>
                  <a:gd name="connsiteX17" fmla="*/ 2076211 w 3190538"/>
                  <a:gd name="connsiteY17" fmla="*/ 733940 h 1838547"/>
                  <a:gd name="connsiteX18" fmla="*/ 2205789 w 3190538"/>
                  <a:gd name="connsiteY18" fmla="*/ 504421 h 1838547"/>
                  <a:gd name="connsiteX19" fmla="*/ 2423936 w 3190538"/>
                  <a:gd name="connsiteY19" fmla="*/ 47451 h 1838547"/>
                  <a:gd name="connsiteX20" fmla="*/ 2671720 w 3190538"/>
                  <a:gd name="connsiteY20" fmla="*/ 48829 h 1838547"/>
                  <a:gd name="connsiteX21" fmla="*/ 2892279 w 3190538"/>
                  <a:gd name="connsiteY21" fmla="*/ 191159 h 1838547"/>
                  <a:gd name="connsiteX22" fmla="*/ 3058042 w 3190538"/>
                  <a:gd name="connsiteY22" fmla="*/ 373120 h 1838547"/>
                  <a:gd name="connsiteX23" fmla="*/ 3131102 w 3190538"/>
                  <a:gd name="connsiteY23" fmla="*/ 472716 h 1838547"/>
                  <a:gd name="connsiteX24" fmla="*/ 3189688 w 3190538"/>
                  <a:gd name="connsiteY24" fmla="*/ 568866 h 1838547"/>
                  <a:gd name="connsiteX25" fmla="*/ 3112148 w 3190538"/>
                  <a:gd name="connsiteY25" fmla="*/ 678456 h 1838547"/>
                  <a:gd name="connsiteX26" fmla="*/ 3020823 w 3190538"/>
                  <a:gd name="connsiteY26" fmla="*/ 809068 h 1838547"/>
                  <a:gd name="connsiteX27" fmla="*/ 2811637 w 3190538"/>
                  <a:gd name="connsiteY27" fmla="*/ 1117506 h 1838547"/>
                  <a:gd name="connsiteX28" fmla="*/ 2601072 w 3190538"/>
                  <a:gd name="connsiteY28" fmla="*/ 1490044 h 1838547"/>
                  <a:gd name="connsiteX29" fmla="*/ 2596247 w 3190538"/>
                  <a:gd name="connsiteY29" fmla="*/ 1502795 h 1838547"/>
                  <a:gd name="connsiteX0" fmla="*/ 2607524 w 3201815"/>
                  <a:gd name="connsiteY0" fmla="*/ 1502795 h 1838547"/>
                  <a:gd name="connsiteX1" fmla="*/ 2493454 w 3201815"/>
                  <a:gd name="connsiteY1" fmla="*/ 1713704 h 1838547"/>
                  <a:gd name="connsiteX2" fmla="*/ 2419360 w 3201815"/>
                  <a:gd name="connsiteY2" fmla="*/ 1819504 h 1838547"/>
                  <a:gd name="connsiteX3" fmla="*/ 2301844 w 3201815"/>
                  <a:gd name="connsiteY3" fmla="*/ 1836735 h 1838547"/>
                  <a:gd name="connsiteX4" fmla="*/ 162593 w 3201815"/>
                  <a:gd name="connsiteY4" fmla="*/ 1836735 h 1838547"/>
                  <a:gd name="connsiteX5" fmla="*/ 153612 w 3201815"/>
                  <a:gd name="connsiteY5" fmla="*/ 212181 h 1838547"/>
                  <a:gd name="connsiteX6" fmla="*/ 273736 w 3201815"/>
                  <a:gd name="connsiteY6" fmla="*/ 200119 h 1838547"/>
                  <a:gd name="connsiteX7" fmla="*/ 421580 w 3201815"/>
                  <a:gd name="connsiteY7" fmla="*/ 279727 h 1838547"/>
                  <a:gd name="connsiteX8" fmla="*/ 471895 w 3201815"/>
                  <a:gd name="connsiteY8" fmla="*/ 340381 h 1838547"/>
                  <a:gd name="connsiteX9" fmla="*/ 584586 w 3201815"/>
                  <a:gd name="connsiteY9" fmla="*/ 477541 h 1838547"/>
                  <a:gd name="connsiteX10" fmla="*/ 601473 w 3201815"/>
                  <a:gd name="connsiteY10" fmla="*/ 548878 h 1838547"/>
                  <a:gd name="connsiteX11" fmla="*/ 659714 w 3201815"/>
                  <a:gd name="connsiteY11" fmla="*/ 583340 h 1838547"/>
                  <a:gd name="connsiteX12" fmla="*/ 757932 w 3201815"/>
                  <a:gd name="connsiteY12" fmla="*/ 640203 h 1838547"/>
                  <a:gd name="connsiteX13" fmla="*/ 1160107 w 3201815"/>
                  <a:gd name="connsiteY13" fmla="*/ 834915 h 1838547"/>
                  <a:gd name="connsiteX14" fmla="*/ 1507143 w 3201815"/>
                  <a:gd name="connsiteY14" fmla="*/ 916591 h 1838547"/>
                  <a:gd name="connsiteX15" fmla="*/ 1852800 w 3201815"/>
                  <a:gd name="connsiteY15" fmla="*/ 954499 h 1838547"/>
                  <a:gd name="connsiteX16" fmla="*/ 1945503 w 3201815"/>
                  <a:gd name="connsiteY16" fmla="*/ 917969 h 1838547"/>
                  <a:gd name="connsiteX17" fmla="*/ 2087488 w 3201815"/>
                  <a:gd name="connsiteY17" fmla="*/ 733940 h 1838547"/>
                  <a:gd name="connsiteX18" fmla="*/ 2217066 w 3201815"/>
                  <a:gd name="connsiteY18" fmla="*/ 504421 h 1838547"/>
                  <a:gd name="connsiteX19" fmla="*/ 2435213 w 3201815"/>
                  <a:gd name="connsiteY19" fmla="*/ 47451 h 1838547"/>
                  <a:gd name="connsiteX20" fmla="*/ 2682997 w 3201815"/>
                  <a:gd name="connsiteY20" fmla="*/ 48829 h 1838547"/>
                  <a:gd name="connsiteX21" fmla="*/ 2903556 w 3201815"/>
                  <a:gd name="connsiteY21" fmla="*/ 191159 h 1838547"/>
                  <a:gd name="connsiteX22" fmla="*/ 3069319 w 3201815"/>
                  <a:gd name="connsiteY22" fmla="*/ 373120 h 1838547"/>
                  <a:gd name="connsiteX23" fmla="*/ 3142379 w 3201815"/>
                  <a:gd name="connsiteY23" fmla="*/ 472716 h 1838547"/>
                  <a:gd name="connsiteX24" fmla="*/ 3200965 w 3201815"/>
                  <a:gd name="connsiteY24" fmla="*/ 568866 h 1838547"/>
                  <a:gd name="connsiteX25" fmla="*/ 3123425 w 3201815"/>
                  <a:gd name="connsiteY25" fmla="*/ 678456 h 1838547"/>
                  <a:gd name="connsiteX26" fmla="*/ 3032100 w 3201815"/>
                  <a:gd name="connsiteY26" fmla="*/ 809068 h 1838547"/>
                  <a:gd name="connsiteX27" fmla="*/ 2822914 w 3201815"/>
                  <a:gd name="connsiteY27" fmla="*/ 1117506 h 1838547"/>
                  <a:gd name="connsiteX28" fmla="*/ 2612349 w 3201815"/>
                  <a:gd name="connsiteY28" fmla="*/ 1490044 h 1838547"/>
                  <a:gd name="connsiteX29" fmla="*/ 2607524 w 3201815"/>
                  <a:gd name="connsiteY29" fmla="*/ 1502795 h 1838547"/>
                  <a:gd name="connsiteX0" fmla="*/ 2604156 w 3198447"/>
                  <a:gd name="connsiteY0" fmla="*/ 1502795 h 1838547"/>
                  <a:gd name="connsiteX1" fmla="*/ 2490086 w 3198447"/>
                  <a:gd name="connsiteY1" fmla="*/ 1713704 h 1838547"/>
                  <a:gd name="connsiteX2" fmla="*/ 2415992 w 3198447"/>
                  <a:gd name="connsiteY2" fmla="*/ 1819504 h 1838547"/>
                  <a:gd name="connsiteX3" fmla="*/ 2298476 w 3198447"/>
                  <a:gd name="connsiteY3" fmla="*/ 1836735 h 1838547"/>
                  <a:gd name="connsiteX4" fmla="*/ 159225 w 3198447"/>
                  <a:gd name="connsiteY4" fmla="*/ 1836735 h 1838547"/>
                  <a:gd name="connsiteX5" fmla="*/ 150244 w 3198447"/>
                  <a:gd name="connsiteY5" fmla="*/ 212181 h 1838547"/>
                  <a:gd name="connsiteX6" fmla="*/ 270368 w 3198447"/>
                  <a:gd name="connsiteY6" fmla="*/ 200119 h 1838547"/>
                  <a:gd name="connsiteX7" fmla="*/ 418212 w 3198447"/>
                  <a:gd name="connsiteY7" fmla="*/ 279727 h 1838547"/>
                  <a:gd name="connsiteX8" fmla="*/ 468527 w 3198447"/>
                  <a:gd name="connsiteY8" fmla="*/ 340381 h 1838547"/>
                  <a:gd name="connsiteX9" fmla="*/ 581218 w 3198447"/>
                  <a:gd name="connsiteY9" fmla="*/ 477541 h 1838547"/>
                  <a:gd name="connsiteX10" fmla="*/ 598105 w 3198447"/>
                  <a:gd name="connsiteY10" fmla="*/ 548878 h 1838547"/>
                  <a:gd name="connsiteX11" fmla="*/ 656346 w 3198447"/>
                  <a:gd name="connsiteY11" fmla="*/ 583340 h 1838547"/>
                  <a:gd name="connsiteX12" fmla="*/ 754564 w 3198447"/>
                  <a:gd name="connsiteY12" fmla="*/ 640203 h 1838547"/>
                  <a:gd name="connsiteX13" fmla="*/ 1156739 w 3198447"/>
                  <a:gd name="connsiteY13" fmla="*/ 834915 h 1838547"/>
                  <a:gd name="connsiteX14" fmla="*/ 1503775 w 3198447"/>
                  <a:gd name="connsiteY14" fmla="*/ 916591 h 1838547"/>
                  <a:gd name="connsiteX15" fmla="*/ 1849432 w 3198447"/>
                  <a:gd name="connsiteY15" fmla="*/ 954499 h 1838547"/>
                  <a:gd name="connsiteX16" fmla="*/ 1942135 w 3198447"/>
                  <a:gd name="connsiteY16" fmla="*/ 917969 h 1838547"/>
                  <a:gd name="connsiteX17" fmla="*/ 2084120 w 3198447"/>
                  <a:gd name="connsiteY17" fmla="*/ 733940 h 1838547"/>
                  <a:gd name="connsiteX18" fmla="*/ 2213698 w 3198447"/>
                  <a:gd name="connsiteY18" fmla="*/ 504421 h 1838547"/>
                  <a:gd name="connsiteX19" fmla="*/ 2431845 w 3198447"/>
                  <a:gd name="connsiteY19" fmla="*/ 47451 h 1838547"/>
                  <a:gd name="connsiteX20" fmla="*/ 2679629 w 3198447"/>
                  <a:gd name="connsiteY20" fmla="*/ 48829 h 1838547"/>
                  <a:gd name="connsiteX21" fmla="*/ 2900188 w 3198447"/>
                  <a:gd name="connsiteY21" fmla="*/ 191159 h 1838547"/>
                  <a:gd name="connsiteX22" fmla="*/ 3065951 w 3198447"/>
                  <a:gd name="connsiteY22" fmla="*/ 373120 h 1838547"/>
                  <a:gd name="connsiteX23" fmla="*/ 3139011 w 3198447"/>
                  <a:gd name="connsiteY23" fmla="*/ 472716 h 1838547"/>
                  <a:gd name="connsiteX24" fmla="*/ 3197597 w 3198447"/>
                  <a:gd name="connsiteY24" fmla="*/ 568866 h 1838547"/>
                  <a:gd name="connsiteX25" fmla="*/ 3120057 w 3198447"/>
                  <a:gd name="connsiteY25" fmla="*/ 678456 h 1838547"/>
                  <a:gd name="connsiteX26" fmla="*/ 3028732 w 3198447"/>
                  <a:gd name="connsiteY26" fmla="*/ 809068 h 1838547"/>
                  <a:gd name="connsiteX27" fmla="*/ 2819546 w 3198447"/>
                  <a:gd name="connsiteY27" fmla="*/ 1117506 h 1838547"/>
                  <a:gd name="connsiteX28" fmla="*/ 2608981 w 3198447"/>
                  <a:gd name="connsiteY28" fmla="*/ 1490044 h 1838547"/>
                  <a:gd name="connsiteX29" fmla="*/ 2604156 w 3198447"/>
                  <a:gd name="connsiteY29" fmla="*/ 1502795 h 1838547"/>
                  <a:gd name="connsiteX0" fmla="*/ 2456040 w 3050331"/>
                  <a:gd name="connsiteY0" fmla="*/ 1502795 h 1838547"/>
                  <a:gd name="connsiteX1" fmla="*/ 2341970 w 3050331"/>
                  <a:gd name="connsiteY1" fmla="*/ 1713704 h 1838547"/>
                  <a:gd name="connsiteX2" fmla="*/ 2267876 w 3050331"/>
                  <a:gd name="connsiteY2" fmla="*/ 1819504 h 1838547"/>
                  <a:gd name="connsiteX3" fmla="*/ 2150360 w 3050331"/>
                  <a:gd name="connsiteY3" fmla="*/ 1836735 h 1838547"/>
                  <a:gd name="connsiteX4" fmla="*/ 11109 w 3050331"/>
                  <a:gd name="connsiteY4" fmla="*/ 1836735 h 1838547"/>
                  <a:gd name="connsiteX5" fmla="*/ 2128 w 3050331"/>
                  <a:gd name="connsiteY5" fmla="*/ 212181 h 1838547"/>
                  <a:gd name="connsiteX6" fmla="*/ 122252 w 3050331"/>
                  <a:gd name="connsiteY6" fmla="*/ 200119 h 1838547"/>
                  <a:gd name="connsiteX7" fmla="*/ 270096 w 3050331"/>
                  <a:gd name="connsiteY7" fmla="*/ 279727 h 1838547"/>
                  <a:gd name="connsiteX8" fmla="*/ 320411 w 3050331"/>
                  <a:gd name="connsiteY8" fmla="*/ 340381 h 1838547"/>
                  <a:gd name="connsiteX9" fmla="*/ 433102 w 3050331"/>
                  <a:gd name="connsiteY9" fmla="*/ 477541 h 1838547"/>
                  <a:gd name="connsiteX10" fmla="*/ 449989 w 3050331"/>
                  <a:gd name="connsiteY10" fmla="*/ 548878 h 1838547"/>
                  <a:gd name="connsiteX11" fmla="*/ 508230 w 3050331"/>
                  <a:gd name="connsiteY11" fmla="*/ 583340 h 1838547"/>
                  <a:gd name="connsiteX12" fmla="*/ 606448 w 3050331"/>
                  <a:gd name="connsiteY12" fmla="*/ 640203 h 1838547"/>
                  <a:gd name="connsiteX13" fmla="*/ 1008623 w 3050331"/>
                  <a:gd name="connsiteY13" fmla="*/ 834915 h 1838547"/>
                  <a:gd name="connsiteX14" fmla="*/ 1355659 w 3050331"/>
                  <a:gd name="connsiteY14" fmla="*/ 916591 h 1838547"/>
                  <a:gd name="connsiteX15" fmla="*/ 1701316 w 3050331"/>
                  <a:gd name="connsiteY15" fmla="*/ 954499 h 1838547"/>
                  <a:gd name="connsiteX16" fmla="*/ 1794019 w 3050331"/>
                  <a:gd name="connsiteY16" fmla="*/ 917969 h 1838547"/>
                  <a:gd name="connsiteX17" fmla="*/ 1936004 w 3050331"/>
                  <a:gd name="connsiteY17" fmla="*/ 733940 h 1838547"/>
                  <a:gd name="connsiteX18" fmla="*/ 2065582 w 3050331"/>
                  <a:gd name="connsiteY18" fmla="*/ 504421 h 1838547"/>
                  <a:gd name="connsiteX19" fmla="*/ 2283729 w 3050331"/>
                  <a:gd name="connsiteY19" fmla="*/ 47451 h 1838547"/>
                  <a:gd name="connsiteX20" fmla="*/ 2531513 w 3050331"/>
                  <a:gd name="connsiteY20" fmla="*/ 48829 h 1838547"/>
                  <a:gd name="connsiteX21" fmla="*/ 2752072 w 3050331"/>
                  <a:gd name="connsiteY21" fmla="*/ 191159 h 1838547"/>
                  <a:gd name="connsiteX22" fmla="*/ 2917835 w 3050331"/>
                  <a:gd name="connsiteY22" fmla="*/ 373120 h 1838547"/>
                  <a:gd name="connsiteX23" fmla="*/ 2990895 w 3050331"/>
                  <a:gd name="connsiteY23" fmla="*/ 472716 h 1838547"/>
                  <a:gd name="connsiteX24" fmla="*/ 3049481 w 3050331"/>
                  <a:gd name="connsiteY24" fmla="*/ 568866 h 1838547"/>
                  <a:gd name="connsiteX25" fmla="*/ 2971941 w 3050331"/>
                  <a:gd name="connsiteY25" fmla="*/ 678456 h 1838547"/>
                  <a:gd name="connsiteX26" fmla="*/ 2880616 w 3050331"/>
                  <a:gd name="connsiteY26" fmla="*/ 809068 h 1838547"/>
                  <a:gd name="connsiteX27" fmla="*/ 2671430 w 3050331"/>
                  <a:gd name="connsiteY27" fmla="*/ 1117506 h 1838547"/>
                  <a:gd name="connsiteX28" fmla="*/ 2460865 w 3050331"/>
                  <a:gd name="connsiteY28" fmla="*/ 1490044 h 1838547"/>
                  <a:gd name="connsiteX29" fmla="*/ 2456040 w 3050331"/>
                  <a:gd name="connsiteY29" fmla="*/ 1502795 h 1838547"/>
                  <a:gd name="connsiteX0" fmla="*/ 2454065 w 3048356"/>
                  <a:gd name="connsiteY0" fmla="*/ 1502795 h 1838547"/>
                  <a:gd name="connsiteX1" fmla="*/ 2339995 w 3048356"/>
                  <a:gd name="connsiteY1" fmla="*/ 1713704 h 1838547"/>
                  <a:gd name="connsiteX2" fmla="*/ 2265901 w 3048356"/>
                  <a:gd name="connsiteY2" fmla="*/ 1819504 h 1838547"/>
                  <a:gd name="connsiteX3" fmla="*/ 2148385 w 3048356"/>
                  <a:gd name="connsiteY3" fmla="*/ 1836735 h 1838547"/>
                  <a:gd name="connsiteX4" fmla="*/ 9134 w 3048356"/>
                  <a:gd name="connsiteY4" fmla="*/ 1836735 h 1838547"/>
                  <a:gd name="connsiteX5" fmla="*/ 153 w 3048356"/>
                  <a:gd name="connsiteY5" fmla="*/ 212181 h 1838547"/>
                  <a:gd name="connsiteX6" fmla="*/ 120277 w 3048356"/>
                  <a:gd name="connsiteY6" fmla="*/ 200119 h 1838547"/>
                  <a:gd name="connsiteX7" fmla="*/ 268121 w 3048356"/>
                  <a:gd name="connsiteY7" fmla="*/ 279727 h 1838547"/>
                  <a:gd name="connsiteX8" fmla="*/ 318436 w 3048356"/>
                  <a:gd name="connsiteY8" fmla="*/ 340381 h 1838547"/>
                  <a:gd name="connsiteX9" fmla="*/ 431127 w 3048356"/>
                  <a:gd name="connsiteY9" fmla="*/ 477541 h 1838547"/>
                  <a:gd name="connsiteX10" fmla="*/ 448014 w 3048356"/>
                  <a:gd name="connsiteY10" fmla="*/ 548878 h 1838547"/>
                  <a:gd name="connsiteX11" fmla="*/ 506255 w 3048356"/>
                  <a:gd name="connsiteY11" fmla="*/ 583340 h 1838547"/>
                  <a:gd name="connsiteX12" fmla="*/ 604473 w 3048356"/>
                  <a:gd name="connsiteY12" fmla="*/ 640203 h 1838547"/>
                  <a:gd name="connsiteX13" fmla="*/ 1006648 w 3048356"/>
                  <a:gd name="connsiteY13" fmla="*/ 834915 h 1838547"/>
                  <a:gd name="connsiteX14" fmla="*/ 1353684 w 3048356"/>
                  <a:gd name="connsiteY14" fmla="*/ 916591 h 1838547"/>
                  <a:gd name="connsiteX15" fmla="*/ 1699341 w 3048356"/>
                  <a:gd name="connsiteY15" fmla="*/ 954499 h 1838547"/>
                  <a:gd name="connsiteX16" fmla="*/ 1792044 w 3048356"/>
                  <a:gd name="connsiteY16" fmla="*/ 917969 h 1838547"/>
                  <a:gd name="connsiteX17" fmla="*/ 1934029 w 3048356"/>
                  <a:gd name="connsiteY17" fmla="*/ 733940 h 1838547"/>
                  <a:gd name="connsiteX18" fmla="*/ 2063607 w 3048356"/>
                  <a:gd name="connsiteY18" fmla="*/ 504421 h 1838547"/>
                  <a:gd name="connsiteX19" fmla="*/ 2281754 w 3048356"/>
                  <a:gd name="connsiteY19" fmla="*/ 47451 h 1838547"/>
                  <a:gd name="connsiteX20" fmla="*/ 2529538 w 3048356"/>
                  <a:gd name="connsiteY20" fmla="*/ 48829 h 1838547"/>
                  <a:gd name="connsiteX21" fmla="*/ 2750097 w 3048356"/>
                  <a:gd name="connsiteY21" fmla="*/ 191159 h 1838547"/>
                  <a:gd name="connsiteX22" fmla="*/ 2915860 w 3048356"/>
                  <a:gd name="connsiteY22" fmla="*/ 373120 h 1838547"/>
                  <a:gd name="connsiteX23" fmla="*/ 2988920 w 3048356"/>
                  <a:gd name="connsiteY23" fmla="*/ 472716 h 1838547"/>
                  <a:gd name="connsiteX24" fmla="*/ 3047506 w 3048356"/>
                  <a:gd name="connsiteY24" fmla="*/ 568866 h 1838547"/>
                  <a:gd name="connsiteX25" fmla="*/ 2969966 w 3048356"/>
                  <a:gd name="connsiteY25" fmla="*/ 678456 h 1838547"/>
                  <a:gd name="connsiteX26" fmla="*/ 2878641 w 3048356"/>
                  <a:gd name="connsiteY26" fmla="*/ 809068 h 1838547"/>
                  <a:gd name="connsiteX27" fmla="*/ 2669455 w 3048356"/>
                  <a:gd name="connsiteY27" fmla="*/ 1117506 h 1838547"/>
                  <a:gd name="connsiteX28" fmla="*/ 2458890 w 3048356"/>
                  <a:gd name="connsiteY28" fmla="*/ 1490044 h 1838547"/>
                  <a:gd name="connsiteX29" fmla="*/ 2454065 w 3048356"/>
                  <a:gd name="connsiteY29" fmla="*/ 1502795 h 1838547"/>
                  <a:gd name="connsiteX0" fmla="*/ 2460865 w 3055156"/>
                  <a:gd name="connsiteY0" fmla="*/ 1502795 h 1838547"/>
                  <a:gd name="connsiteX1" fmla="*/ 2346795 w 3055156"/>
                  <a:gd name="connsiteY1" fmla="*/ 1713704 h 1838547"/>
                  <a:gd name="connsiteX2" fmla="*/ 2272701 w 3055156"/>
                  <a:gd name="connsiteY2" fmla="*/ 1819504 h 1838547"/>
                  <a:gd name="connsiteX3" fmla="*/ 2155185 w 3055156"/>
                  <a:gd name="connsiteY3" fmla="*/ 1836735 h 1838547"/>
                  <a:gd name="connsiteX4" fmla="*/ 15934 w 3055156"/>
                  <a:gd name="connsiteY4" fmla="*/ 1836735 h 1838547"/>
                  <a:gd name="connsiteX5" fmla="*/ 6953 w 3055156"/>
                  <a:gd name="connsiteY5" fmla="*/ 212181 h 1838547"/>
                  <a:gd name="connsiteX6" fmla="*/ 127077 w 3055156"/>
                  <a:gd name="connsiteY6" fmla="*/ 200119 h 1838547"/>
                  <a:gd name="connsiteX7" fmla="*/ 274921 w 3055156"/>
                  <a:gd name="connsiteY7" fmla="*/ 279727 h 1838547"/>
                  <a:gd name="connsiteX8" fmla="*/ 325236 w 3055156"/>
                  <a:gd name="connsiteY8" fmla="*/ 340381 h 1838547"/>
                  <a:gd name="connsiteX9" fmla="*/ 437927 w 3055156"/>
                  <a:gd name="connsiteY9" fmla="*/ 477541 h 1838547"/>
                  <a:gd name="connsiteX10" fmla="*/ 454814 w 3055156"/>
                  <a:gd name="connsiteY10" fmla="*/ 548878 h 1838547"/>
                  <a:gd name="connsiteX11" fmla="*/ 513055 w 3055156"/>
                  <a:gd name="connsiteY11" fmla="*/ 583340 h 1838547"/>
                  <a:gd name="connsiteX12" fmla="*/ 611273 w 3055156"/>
                  <a:gd name="connsiteY12" fmla="*/ 640203 h 1838547"/>
                  <a:gd name="connsiteX13" fmla="*/ 1013448 w 3055156"/>
                  <a:gd name="connsiteY13" fmla="*/ 834915 h 1838547"/>
                  <a:gd name="connsiteX14" fmla="*/ 1360484 w 3055156"/>
                  <a:gd name="connsiteY14" fmla="*/ 916591 h 1838547"/>
                  <a:gd name="connsiteX15" fmla="*/ 1706141 w 3055156"/>
                  <a:gd name="connsiteY15" fmla="*/ 954499 h 1838547"/>
                  <a:gd name="connsiteX16" fmla="*/ 1798844 w 3055156"/>
                  <a:gd name="connsiteY16" fmla="*/ 917969 h 1838547"/>
                  <a:gd name="connsiteX17" fmla="*/ 1940829 w 3055156"/>
                  <a:gd name="connsiteY17" fmla="*/ 733940 h 1838547"/>
                  <a:gd name="connsiteX18" fmla="*/ 2070407 w 3055156"/>
                  <a:gd name="connsiteY18" fmla="*/ 504421 h 1838547"/>
                  <a:gd name="connsiteX19" fmla="*/ 2288554 w 3055156"/>
                  <a:gd name="connsiteY19" fmla="*/ 47451 h 1838547"/>
                  <a:gd name="connsiteX20" fmla="*/ 2536338 w 3055156"/>
                  <a:gd name="connsiteY20" fmla="*/ 48829 h 1838547"/>
                  <a:gd name="connsiteX21" fmla="*/ 2756897 w 3055156"/>
                  <a:gd name="connsiteY21" fmla="*/ 191159 h 1838547"/>
                  <a:gd name="connsiteX22" fmla="*/ 2922660 w 3055156"/>
                  <a:gd name="connsiteY22" fmla="*/ 373120 h 1838547"/>
                  <a:gd name="connsiteX23" fmla="*/ 2995720 w 3055156"/>
                  <a:gd name="connsiteY23" fmla="*/ 472716 h 1838547"/>
                  <a:gd name="connsiteX24" fmla="*/ 3054306 w 3055156"/>
                  <a:gd name="connsiteY24" fmla="*/ 568866 h 1838547"/>
                  <a:gd name="connsiteX25" fmla="*/ 2976766 w 3055156"/>
                  <a:gd name="connsiteY25" fmla="*/ 678456 h 1838547"/>
                  <a:gd name="connsiteX26" fmla="*/ 2885441 w 3055156"/>
                  <a:gd name="connsiteY26" fmla="*/ 809068 h 1838547"/>
                  <a:gd name="connsiteX27" fmla="*/ 2676255 w 3055156"/>
                  <a:gd name="connsiteY27" fmla="*/ 1117506 h 1838547"/>
                  <a:gd name="connsiteX28" fmla="*/ 2465690 w 3055156"/>
                  <a:gd name="connsiteY28" fmla="*/ 1490044 h 1838547"/>
                  <a:gd name="connsiteX29" fmla="*/ 2460865 w 3055156"/>
                  <a:gd name="connsiteY29" fmla="*/ 1502795 h 1838547"/>
                  <a:gd name="connsiteX0" fmla="*/ 2455004 w 3049295"/>
                  <a:gd name="connsiteY0" fmla="*/ 1502795 h 1838547"/>
                  <a:gd name="connsiteX1" fmla="*/ 2340934 w 3049295"/>
                  <a:gd name="connsiteY1" fmla="*/ 1713704 h 1838547"/>
                  <a:gd name="connsiteX2" fmla="*/ 2266840 w 3049295"/>
                  <a:gd name="connsiteY2" fmla="*/ 1819504 h 1838547"/>
                  <a:gd name="connsiteX3" fmla="*/ 2149324 w 3049295"/>
                  <a:gd name="connsiteY3" fmla="*/ 1836735 h 1838547"/>
                  <a:gd name="connsiteX4" fmla="*/ 10073 w 3049295"/>
                  <a:gd name="connsiteY4" fmla="*/ 1836735 h 1838547"/>
                  <a:gd name="connsiteX5" fmla="*/ 1092 w 3049295"/>
                  <a:gd name="connsiteY5" fmla="*/ 212181 h 1838547"/>
                  <a:gd name="connsiteX6" fmla="*/ 121216 w 3049295"/>
                  <a:gd name="connsiteY6" fmla="*/ 200119 h 1838547"/>
                  <a:gd name="connsiteX7" fmla="*/ 269060 w 3049295"/>
                  <a:gd name="connsiteY7" fmla="*/ 279727 h 1838547"/>
                  <a:gd name="connsiteX8" fmla="*/ 319375 w 3049295"/>
                  <a:gd name="connsiteY8" fmla="*/ 340381 h 1838547"/>
                  <a:gd name="connsiteX9" fmla="*/ 432066 w 3049295"/>
                  <a:gd name="connsiteY9" fmla="*/ 477541 h 1838547"/>
                  <a:gd name="connsiteX10" fmla="*/ 448953 w 3049295"/>
                  <a:gd name="connsiteY10" fmla="*/ 548878 h 1838547"/>
                  <a:gd name="connsiteX11" fmla="*/ 507194 w 3049295"/>
                  <a:gd name="connsiteY11" fmla="*/ 583340 h 1838547"/>
                  <a:gd name="connsiteX12" fmla="*/ 605412 w 3049295"/>
                  <a:gd name="connsiteY12" fmla="*/ 640203 h 1838547"/>
                  <a:gd name="connsiteX13" fmla="*/ 1007587 w 3049295"/>
                  <a:gd name="connsiteY13" fmla="*/ 834915 h 1838547"/>
                  <a:gd name="connsiteX14" fmla="*/ 1354623 w 3049295"/>
                  <a:gd name="connsiteY14" fmla="*/ 916591 h 1838547"/>
                  <a:gd name="connsiteX15" fmla="*/ 1700280 w 3049295"/>
                  <a:gd name="connsiteY15" fmla="*/ 954499 h 1838547"/>
                  <a:gd name="connsiteX16" fmla="*/ 1792983 w 3049295"/>
                  <a:gd name="connsiteY16" fmla="*/ 917969 h 1838547"/>
                  <a:gd name="connsiteX17" fmla="*/ 1934968 w 3049295"/>
                  <a:gd name="connsiteY17" fmla="*/ 733940 h 1838547"/>
                  <a:gd name="connsiteX18" fmla="*/ 2064546 w 3049295"/>
                  <a:gd name="connsiteY18" fmla="*/ 504421 h 1838547"/>
                  <a:gd name="connsiteX19" fmla="*/ 2282693 w 3049295"/>
                  <a:gd name="connsiteY19" fmla="*/ 47451 h 1838547"/>
                  <a:gd name="connsiteX20" fmla="*/ 2530477 w 3049295"/>
                  <a:gd name="connsiteY20" fmla="*/ 48829 h 1838547"/>
                  <a:gd name="connsiteX21" fmla="*/ 2751036 w 3049295"/>
                  <a:gd name="connsiteY21" fmla="*/ 191159 h 1838547"/>
                  <a:gd name="connsiteX22" fmla="*/ 2916799 w 3049295"/>
                  <a:gd name="connsiteY22" fmla="*/ 373120 h 1838547"/>
                  <a:gd name="connsiteX23" fmla="*/ 2989859 w 3049295"/>
                  <a:gd name="connsiteY23" fmla="*/ 472716 h 1838547"/>
                  <a:gd name="connsiteX24" fmla="*/ 3048445 w 3049295"/>
                  <a:gd name="connsiteY24" fmla="*/ 568866 h 1838547"/>
                  <a:gd name="connsiteX25" fmla="*/ 2970905 w 3049295"/>
                  <a:gd name="connsiteY25" fmla="*/ 678456 h 1838547"/>
                  <a:gd name="connsiteX26" fmla="*/ 2879580 w 3049295"/>
                  <a:gd name="connsiteY26" fmla="*/ 809068 h 1838547"/>
                  <a:gd name="connsiteX27" fmla="*/ 2670394 w 3049295"/>
                  <a:gd name="connsiteY27" fmla="*/ 1117506 h 1838547"/>
                  <a:gd name="connsiteX28" fmla="*/ 2459829 w 3049295"/>
                  <a:gd name="connsiteY28" fmla="*/ 1490044 h 1838547"/>
                  <a:gd name="connsiteX29" fmla="*/ 2455004 w 3049295"/>
                  <a:gd name="connsiteY29" fmla="*/ 1502795 h 1838547"/>
                  <a:gd name="connsiteX0" fmla="*/ 2449188 w 3043479"/>
                  <a:gd name="connsiteY0" fmla="*/ 1502795 h 1838547"/>
                  <a:gd name="connsiteX1" fmla="*/ 2335118 w 3043479"/>
                  <a:gd name="connsiteY1" fmla="*/ 1713704 h 1838547"/>
                  <a:gd name="connsiteX2" fmla="*/ 2261024 w 3043479"/>
                  <a:gd name="connsiteY2" fmla="*/ 1819504 h 1838547"/>
                  <a:gd name="connsiteX3" fmla="*/ 2143508 w 3043479"/>
                  <a:gd name="connsiteY3" fmla="*/ 1836735 h 1838547"/>
                  <a:gd name="connsiteX4" fmla="*/ 4257 w 3043479"/>
                  <a:gd name="connsiteY4" fmla="*/ 1836735 h 1838547"/>
                  <a:gd name="connsiteX5" fmla="*/ 2488 w 3043479"/>
                  <a:gd name="connsiteY5" fmla="*/ 255454 h 1838547"/>
                  <a:gd name="connsiteX6" fmla="*/ 115400 w 3043479"/>
                  <a:gd name="connsiteY6" fmla="*/ 200119 h 1838547"/>
                  <a:gd name="connsiteX7" fmla="*/ 263244 w 3043479"/>
                  <a:gd name="connsiteY7" fmla="*/ 279727 h 1838547"/>
                  <a:gd name="connsiteX8" fmla="*/ 313559 w 3043479"/>
                  <a:gd name="connsiteY8" fmla="*/ 340381 h 1838547"/>
                  <a:gd name="connsiteX9" fmla="*/ 426250 w 3043479"/>
                  <a:gd name="connsiteY9" fmla="*/ 477541 h 1838547"/>
                  <a:gd name="connsiteX10" fmla="*/ 443137 w 3043479"/>
                  <a:gd name="connsiteY10" fmla="*/ 548878 h 1838547"/>
                  <a:gd name="connsiteX11" fmla="*/ 501378 w 3043479"/>
                  <a:gd name="connsiteY11" fmla="*/ 583340 h 1838547"/>
                  <a:gd name="connsiteX12" fmla="*/ 599596 w 3043479"/>
                  <a:gd name="connsiteY12" fmla="*/ 640203 h 1838547"/>
                  <a:gd name="connsiteX13" fmla="*/ 1001771 w 3043479"/>
                  <a:gd name="connsiteY13" fmla="*/ 834915 h 1838547"/>
                  <a:gd name="connsiteX14" fmla="*/ 1348807 w 3043479"/>
                  <a:gd name="connsiteY14" fmla="*/ 916591 h 1838547"/>
                  <a:gd name="connsiteX15" fmla="*/ 1694464 w 3043479"/>
                  <a:gd name="connsiteY15" fmla="*/ 954499 h 1838547"/>
                  <a:gd name="connsiteX16" fmla="*/ 1787167 w 3043479"/>
                  <a:gd name="connsiteY16" fmla="*/ 917969 h 1838547"/>
                  <a:gd name="connsiteX17" fmla="*/ 1929152 w 3043479"/>
                  <a:gd name="connsiteY17" fmla="*/ 733940 h 1838547"/>
                  <a:gd name="connsiteX18" fmla="*/ 2058730 w 3043479"/>
                  <a:gd name="connsiteY18" fmla="*/ 504421 h 1838547"/>
                  <a:gd name="connsiteX19" fmla="*/ 2276877 w 3043479"/>
                  <a:gd name="connsiteY19" fmla="*/ 47451 h 1838547"/>
                  <a:gd name="connsiteX20" fmla="*/ 2524661 w 3043479"/>
                  <a:gd name="connsiteY20" fmla="*/ 48829 h 1838547"/>
                  <a:gd name="connsiteX21" fmla="*/ 2745220 w 3043479"/>
                  <a:gd name="connsiteY21" fmla="*/ 191159 h 1838547"/>
                  <a:gd name="connsiteX22" fmla="*/ 2910983 w 3043479"/>
                  <a:gd name="connsiteY22" fmla="*/ 373120 h 1838547"/>
                  <a:gd name="connsiteX23" fmla="*/ 2984043 w 3043479"/>
                  <a:gd name="connsiteY23" fmla="*/ 472716 h 1838547"/>
                  <a:gd name="connsiteX24" fmla="*/ 3042629 w 3043479"/>
                  <a:gd name="connsiteY24" fmla="*/ 568866 h 1838547"/>
                  <a:gd name="connsiteX25" fmla="*/ 2965089 w 3043479"/>
                  <a:gd name="connsiteY25" fmla="*/ 678456 h 1838547"/>
                  <a:gd name="connsiteX26" fmla="*/ 2873764 w 3043479"/>
                  <a:gd name="connsiteY26" fmla="*/ 809068 h 1838547"/>
                  <a:gd name="connsiteX27" fmla="*/ 2664578 w 3043479"/>
                  <a:gd name="connsiteY27" fmla="*/ 1117506 h 1838547"/>
                  <a:gd name="connsiteX28" fmla="*/ 2454013 w 3043479"/>
                  <a:gd name="connsiteY28" fmla="*/ 1490044 h 1838547"/>
                  <a:gd name="connsiteX29" fmla="*/ 2449188 w 3043479"/>
                  <a:gd name="connsiteY29" fmla="*/ 1502795 h 1838547"/>
                  <a:gd name="connsiteX0" fmla="*/ 2449188 w 3043479"/>
                  <a:gd name="connsiteY0" fmla="*/ 1502795 h 1838547"/>
                  <a:gd name="connsiteX1" fmla="*/ 2335118 w 3043479"/>
                  <a:gd name="connsiteY1" fmla="*/ 1713704 h 1838547"/>
                  <a:gd name="connsiteX2" fmla="*/ 2261024 w 3043479"/>
                  <a:gd name="connsiteY2" fmla="*/ 1819504 h 1838547"/>
                  <a:gd name="connsiteX3" fmla="*/ 2143508 w 3043479"/>
                  <a:gd name="connsiteY3" fmla="*/ 1836735 h 1838547"/>
                  <a:gd name="connsiteX4" fmla="*/ 4257 w 3043479"/>
                  <a:gd name="connsiteY4" fmla="*/ 1836735 h 1838547"/>
                  <a:gd name="connsiteX5" fmla="*/ 2488 w 3043479"/>
                  <a:gd name="connsiteY5" fmla="*/ 255454 h 1838547"/>
                  <a:gd name="connsiteX6" fmla="*/ 115400 w 3043479"/>
                  <a:gd name="connsiteY6" fmla="*/ 200119 h 1838547"/>
                  <a:gd name="connsiteX7" fmla="*/ 263244 w 3043479"/>
                  <a:gd name="connsiteY7" fmla="*/ 279727 h 1838547"/>
                  <a:gd name="connsiteX8" fmla="*/ 313559 w 3043479"/>
                  <a:gd name="connsiteY8" fmla="*/ 340381 h 1838547"/>
                  <a:gd name="connsiteX9" fmla="*/ 426250 w 3043479"/>
                  <a:gd name="connsiteY9" fmla="*/ 477541 h 1838547"/>
                  <a:gd name="connsiteX10" fmla="*/ 443137 w 3043479"/>
                  <a:gd name="connsiteY10" fmla="*/ 548878 h 1838547"/>
                  <a:gd name="connsiteX11" fmla="*/ 501378 w 3043479"/>
                  <a:gd name="connsiteY11" fmla="*/ 583340 h 1838547"/>
                  <a:gd name="connsiteX12" fmla="*/ 599596 w 3043479"/>
                  <a:gd name="connsiteY12" fmla="*/ 640203 h 1838547"/>
                  <a:gd name="connsiteX13" fmla="*/ 1001771 w 3043479"/>
                  <a:gd name="connsiteY13" fmla="*/ 834915 h 1838547"/>
                  <a:gd name="connsiteX14" fmla="*/ 1348807 w 3043479"/>
                  <a:gd name="connsiteY14" fmla="*/ 916591 h 1838547"/>
                  <a:gd name="connsiteX15" fmla="*/ 1694464 w 3043479"/>
                  <a:gd name="connsiteY15" fmla="*/ 954499 h 1838547"/>
                  <a:gd name="connsiteX16" fmla="*/ 1787167 w 3043479"/>
                  <a:gd name="connsiteY16" fmla="*/ 917969 h 1838547"/>
                  <a:gd name="connsiteX17" fmla="*/ 1929152 w 3043479"/>
                  <a:gd name="connsiteY17" fmla="*/ 733940 h 1838547"/>
                  <a:gd name="connsiteX18" fmla="*/ 2058730 w 3043479"/>
                  <a:gd name="connsiteY18" fmla="*/ 504421 h 1838547"/>
                  <a:gd name="connsiteX19" fmla="*/ 2276877 w 3043479"/>
                  <a:gd name="connsiteY19" fmla="*/ 47451 h 1838547"/>
                  <a:gd name="connsiteX20" fmla="*/ 2524661 w 3043479"/>
                  <a:gd name="connsiteY20" fmla="*/ 48829 h 1838547"/>
                  <a:gd name="connsiteX21" fmla="*/ 2745220 w 3043479"/>
                  <a:gd name="connsiteY21" fmla="*/ 191159 h 1838547"/>
                  <a:gd name="connsiteX22" fmla="*/ 2910983 w 3043479"/>
                  <a:gd name="connsiteY22" fmla="*/ 373120 h 1838547"/>
                  <a:gd name="connsiteX23" fmla="*/ 2984043 w 3043479"/>
                  <a:gd name="connsiteY23" fmla="*/ 472716 h 1838547"/>
                  <a:gd name="connsiteX24" fmla="*/ 3042629 w 3043479"/>
                  <a:gd name="connsiteY24" fmla="*/ 568866 h 1838547"/>
                  <a:gd name="connsiteX25" fmla="*/ 2965089 w 3043479"/>
                  <a:gd name="connsiteY25" fmla="*/ 678456 h 1838547"/>
                  <a:gd name="connsiteX26" fmla="*/ 2873764 w 3043479"/>
                  <a:gd name="connsiteY26" fmla="*/ 809068 h 1838547"/>
                  <a:gd name="connsiteX27" fmla="*/ 2664578 w 3043479"/>
                  <a:gd name="connsiteY27" fmla="*/ 1117506 h 1838547"/>
                  <a:gd name="connsiteX28" fmla="*/ 2454013 w 3043479"/>
                  <a:gd name="connsiteY28" fmla="*/ 1490044 h 1838547"/>
                  <a:gd name="connsiteX29" fmla="*/ 2449188 w 3043479"/>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269059 w 3049294"/>
                  <a:gd name="connsiteY7" fmla="*/ 279727 h 1838547"/>
                  <a:gd name="connsiteX8" fmla="*/ 319374 w 3049294"/>
                  <a:gd name="connsiteY8" fmla="*/ 340381 h 1838547"/>
                  <a:gd name="connsiteX9" fmla="*/ 432065 w 3049294"/>
                  <a:gd name="connsiteY9" fmla="*/ 477541 h 1838547"/>
                  <a:gd name="connsiteX10" fmla="*/ 448952 w 3049294"/>
                  <a:gd name="connsiteY10" fmla="*/ 548878 h 1838547"/>
                  <a:gd name="connsiteX11" fmla="*/ 507193 w 3049294"/>
                  <a:gd name="connsiteY11" fmla="*/ 583340 h 1838547"/>
                  <a:gd name="connsiteX12" fmla="*/ 605411 w 3049294"/>
                  <a:gd name="connsiteY12" fmla="*/ 640203 h 1838547"/>
                  <a:gd name="connsiteX13" fmla="*/ 1007586 w 3049294"/>
                  <a:gd name="connsiteY13" fmla="*/ 834915 h 1838547"/>
                  <a:gd name="connsiteX14" fmla="*/ 1354622 w 3049294"/>
                  <a:gd name="connsiteY14" fmla="*/ 916591 h 1838547"/>
                  <a:gd name="connsiteX15" fmla="*/ 1700279 w 3049294"/>
                  <a:gd name="connsiteY15" fmla="*/ 954499 h 1838547"/>
                  <a:gd name="connsiteX16" fmla="*/ 1792982 w 3049294"/>
                  <a:gd name="connsiteY16" fmla="*/ 917969 h 1838547"/>
                  <a:gd name="connsiteX17" fmla="*/ 1934967 w 3049294"/>
                  <a:gd name="connsiteY17" fmla="*/ 733940 h 1838547"/>
                  <a:gd name="connsiteX18" fmla="*/ 2064545 w 3049294"/>
                  <a:gd name="connsiteY18" fmla="*/ 504421 h 1838547"/>
                  <a:gd name="connsiteX19" fmla="*/ 2282692 w 3049294"/>
                  <a:gd name="connsiteY19" fmla="*/ 47451 h 1838547"/>
                  <a:gd name="connsiteX20" fmla="*/ 2530476 w 3049294"/>
                  <a:gd name="connsiteY20" fmla="*/ 48829 h 1838547"/>
                  <a:gd name="connsiteX21" fmla="*/ 2751035 w 3049294"/>
                  <a:gd name="connsiteY21" fmla="*/ 191159 h 1838547"/>
                  <a:gd name="connsiteX22" fmla="*/ 2916798 w 3049294"/>
                  <a:gd name="connsiteY22" fmla="*/ 373120 h 1838547"/>
                  <a:gd name="connsiteX23" fmla="*/ 2989858 w 3049294"/>
                  <a:gd name="connsiteY23" fmla="*/ 472716 h 1838547"/>
                  <a:gd name="connsiteX24" fmla="*/ 3048444 w 3049294"/>
                  <a:gd name="connsiteY24" fmla="*/ 568866 h 1838547"/>
                  <a:gd name="connsiteX25" fmla="*/ 2970904 w 3049294"/>
                  <a:gd name="connsiteY25" fmla="*/ 678456 h 1838547"/>
                  <a:gd name="connsiteX26" fmla="*/ 2879579 w 3049294"/>
                  <a:gd name="connsiteY26" fmla="*/ 809068 h 1838547"/>
                  <a:gd name="connsiteX27" fmla="*/ 2670393 w 3049294"/>
                  <a:gd name="connsiteY27" fmla="*/ 1117506 h 1838547"/>
                  <a:gd name="connsiteX28" fmla="*/ 2459828 w 3049294"/>
                  <a:gd name="connsiteY28" fmla="*/ 1490044 h 1838547"/>
                  <a:gd name="connsiteX29" fmla="*/ 2455003 w 3049294"/>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269059 w 3049294"/>
                  <a:gd name="connsiteY7" fmla="*/ 279727 h 1838547"/>
                  <a:gd name="connsiteX8" fmla="*/ 319374 w 3049294"/>
                  <a:gd name="connsiteY8" fmla="*/ 340381 h 1838547"/>
                  <a:gd name="connsiteX9" fmla="*/ 432065 w 3049294"/>
                  <a:gd name="connsiteY9" fmla="*/ 477541 h 1838547"/>
                  <a:gd name="connsiteX10" fmla="*/ 448952 w 3049294"/>
                  <a:gd name="connsiteY10" fmla="*/ 548878 h 1838547"/>
                  <a:gd name="connsiteX11" fmla="*/ 507193 w 3049294"/>
                  <a:gd name="connsiteY11" fmla="*/ 583340 h 1838547"/>
                  <a:gd name="connsiteX12" fmla="*/ 605411 w 3049294"/>
                  <a:gd name="connsiteY12" fmla="*/ 640203 h 1838547"/>
                  <a:gd name="connsiteX13" fmla="*/ 1007586 w 3049294"/>
                  <a:gd name="connsiteY13" fmla="*/ 834915 h 1838547"/>
                  <a:gd name="connsiteX14" fmla="*/ 1354622 w 3049294"/>
                  <a:gd name="connsiteY14" fmla="*/ 916591 h 1838547"/>
                  <a:gd name="connsiteX15" fmla="*/ 1700279 w 3049294"/>
                  <a:gd name="connsiteY15" fmla="*/ 954499 h 1838547"/>
                  <a:gd name="connsiteX16" fmla="*/ 1792982 w 3049294"/>
                  <a:gd name="connsiteY16" fmla="*/ 917969 h 1838547"/>
                  <a:gd name="connsiteX17" fmla="*/ 1934967 w 3049294"/>
                  <a:gd name="connsiteY17" fmla="*/ 733940 h 1838547"/>
                  <a:gd name="connsiteX18" fmla="*/ 2064545 w 3049294"/>
                  <a:gd name="connsiteY18" fmla="*/ 504421 h 1838547"/>
                  <a:gd name="connsiteX19" fmla="*/ 2282692 w 3049294"/>
                  <a:gd name="connsiteY19" fmla="*/ 47451 h 1838547"/>
                  <a:gd name="connsiteX20" fmla="*/ 2530476 w 3049294"/>
                  <a:gd name="connsiteY20" fmla="*/ 48829 h 1838547"/>
                  <a:gd name="connsiteX21" fmla="*/ 2751035 w 3049294"/>
                  <a:gd name="connsiteY21" fmla="*/ 191159 h 1838547"/>
                  <a:gd name="connsiteX22" fmla="*/ 2916798 w 3049294"/>
                  <a:gd name="connsiteY22" fmla="*/ 373120 h 1838547"/>
                  <a:gd name="connsiteX23" fmla="*/ 2989858 w 3049294"/>
                  <a:gd name="connsiteY23" fmla="*/ 472716 h 1838547"/>
                  <a:gd name="connsiteX24" fmla="*/ 3048444 w 3049294"/>
                  <a:gd name="connsiteY24" fmla="*/ 568866 h 1838547"/>
                  <a:gd name="connsiteX25" fmla="*/ 2970904 w 3049294"/>
                  <a:gd name="connsiteY25" fmla="*/ 678456 h 1838547"/>
                  <a:gd name="connsiteX26" fmla="*/ 2879579 w 3049294"/>
                  <a:gd name="connsiteY26" fmla="*/ 809068 h 1838547"/>
                  <a:gd name="connsiteX27" fmla="*/ 2670393 w 3049294"/>
                  <a:gd name="connsiteY27" fmla="*/ 1117506 h 1838547"/>
                  <a:gd name="connsiteX28" fmla="*/ 2459828 w 3049294"/>
                  <a:gd name="connsiteY28" fmla="*/ 1490044 h 1838547"/>
                  <a:gd name="connsiteX29" fmla="*/ 2455003 w 3049294"/>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319374 w 3049294"/>
                  <a:gd name="connsiteY7" fmla="*/ 340381 h 1838547"/>
                  <a:gd name="connsiteX8" fmla="*/ 432065 w 3049294"/>
                  <a:gd name="connsiteY8" fmla="*/ 477541 h 1838547"/>
                  <a:gd name="connsiteX9" fmla="*/ 448952 w 3049294"/>
                  <a:gd name="connsiteY9" fmla="*/ 548878 h 1838547"/>
                  <a:gd name="connsiteX10" fmla="*/ 507193 w 3049294"/>
                  <a:gd name="connsiteY10" fmla="*/ 583340 h 1838547"/>
                  <a:gd name="connsiteX11" fmla="*/ 605411 w 3049294"/>
                  <a:gd name="connsiteY11" fmla="*/ 640203 h 1838547"/>
                  <a:gd name="connsiteX12" fmla="*/ 1007586 w 3049294"/>
                  <a:gd name="connsiteY12" fmla="*/ 834915 h 1838547"/>
                  <a:gd name="connsiteX13" fmla="*/ 1354622 w 3049294"/>
                  <a:gd name="connsiteY13" fmla="*/ 916591 h 1838547"/>
                  <a:gd name="connsiteX14" fmla="*/ 1700279 w 3049294"/>
                  <a:gd name="connsiteY14" fmla="*/ 954499 h 1838547"/>
                  <a:gd name="connsiteX15" fmla="*/ 1792982 w 3049294"/>
                  <a:gd name="connsiteY15" fmla="*/ 917969 h 1838547"/>
                  <a:gd name="connsiteX16" fmla="*/ 1934967 w 3049294"/>
                  <a:gd name="connsiteY16" fmla="*/ 733940 h 1838547"/>
                  <a:gd name="connsiteX17" fmla="*/ 2064545 w 3049294"/>
                  <a:gd name="connsiteY17" fmla="*/ 504421 h 1838547"/>
                  <a:gd name="connsiteX18" fmla="*/ 2282692 w 3049294"/>
                  <a:gd name="connsiteY18" fmla="*/ 47451 h 1838547"/>
                  <a:gd name="connsiteX19" fmla="*/ 2530476 w 3049294"/>
                  <a:gd name="connsiteY19" fmla="*/ 48829 h 1838547"/>
                  <a:gd name="connsiteX20" fmla="*/ 2751035 w 3049294"/>
                  <a:gd name="connsiteY20" fmla="*/ 191159 h 1838547"/>
                  <a:gd name="connsiteX21" fmla="*/ 2916798 w 3049294"/>
                  <a:gd name="connsiteY21" fmla="*/ 373120 h 1838547"/>
                  <a:gd name="connsiteX22" fmla="*/ 2989858 w 3049294"/>
                  <a:gd name="connsiteY22" fmla="*/ 472716 h 1838547"/>
                  <a:gd name="connsiteX23" fmla="*/ 3048444 w 3049294"/>
                  <a:gd name="connsiteY23" fmla="*/ 568866 h 1838547"/>
                  <a:gd name="connsiteX24" fmla="*/ 2970904 w 3049294"/>
                  <a:gd name="connsiteY24" fmla="*/ 678456 h 1838547"/>
                  <a:gd name="connsiteX25" fmla="*/ 2879579 w 3049294"/>
                  <a:gd name="connsiteY25" fmla="*/ 809068 h 1838547"/>
                  <a:gd name="connsiteX26" fmla="*/ 2670393 w 3049294"/>
                  <a:gd name="connsiteY26" fmla="*/ 1117506 h 1838547"/>
                  <a:gd name="connsiteX27" fmla="*/ 2459828 w 3049294"/>
                  <a:gd name="connsiteY27" fmla="*/ 1490044 h 1838547"/>
                  <a:gd name="connsiteX28" fmla="*/ 2455003 w 3049294"/>
                  <a:gd name="connsiteY28"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960695"/>
                  <a:gd name="connsiteX1" fmla="*/ 2340933 w 3049294"/>
                  <a:gd name="connsiteY1" fmla="*/ 1713704 h 1960695"/>
                  <a:gd name="connsiteX2" fmla="*/ 2266839 w 3049294"/>
                  <a:gd name="connsiteY2" fmla="*/ 1819504 h 1960695"/>
                  <a:gd name="connsiteX3" fmla="*/ 10072 w 3049294"/>
                  <a:gd name="connsiteY3" fmla="*/ 1836735 h 1960695"/>
                  <a:gd name="connsiteX4" fmla="*/ 1091 w 3049294"/>
                  <a:gd name="connsiteY4" fmla="*/ 147270 h 1960695"/>
                  <a:gd name="connsiteX5" fmla="*/ 319374 w 3049294"/>
                  <a:gd name="connsiteY5" fmla="*/ 340381 h 1960695"/>
                  <a:gd name="connsiteX6" fmla="*/ 432065 w 3049294"/>
                  <a:gd name="connsiteY6" fmla="*/ 477541 h 1960695"/>
                  <a:gd name="connsiteX7" fmla="*/ 448952 w 3049294"/>
                  <a:gd name="connsiteY7" fmla="*/ 548878 h 1960695"/>
                  <a:gd name="connsiteX8" fmla="*/ 507193 w 3049294"/>
                  <a:gd name="connsiteY8" fmla="*/ 583340 h 1960695"/>
                  <a:gd name="connsiteX9" fmla="*/ 605411 w 3049294"/>
                  <a:gd name="connsiteY9" fmla="*/ 640203 h 1960695"/>
                  <a:gd name="connsiteX10" fmla="*/ 1007586 w 3049294"/>
                  <a:gd name="connsiteY10" fmla="*/ 834915 h 1960695"/>
                  <a:gd name="connsiteX11" fmla="*/ 1354622 w 3049294"/>
                  <a:gd name="connsiteY11" fmla="*/ 916591 h 1960695"/>
                  <a:gd name="connsiteX12" fmla="*/ 1700279 w 3049294"/>
                  <a:gd name="connsiteY12" fmla="*/ 954499 h 1960695"/>
                  <a:gd name="connsiteX13" fmla="*/ 1792982 w 3049294"/>
                  <a:gd name="connsiteY13" fmla="*/ 917969 h 1960695"/>
                  <a:gd name="connsiteX14" fmla="*/ 1934967 w 3049294"/>
                  <a:gd name="connsiteY14" fmla="*/ 733940 h 1960695"/>
                  <a:gd name="connsiteX15" fmla="*/ 2064545 w 3049294"/>
                  <a:gd name="connsiteY15" fmla="*/ 504421 h 1960695"/>
                  <a:gd name="connsiteX16" fmla="*/ 2282692 w 3049294"/>
                  <a:gd name="connsiteY16" fmla="*/ 47451 h 1960695"/>
                  <a:gd name="connsiteX17" fmla="*/ 2530476 w 3049294"/>
                  <a:gd name="connsiteY17" fmla="*/ 48829 h 1960695"/>
                  <a:gd name="connsiteX18" fmla="*/ 2751035 w 3049294"/>
                  <a:gd name="connsiteY18" fmla="*/ 191159 h 1960695"/>
                  <a:gd name="connsiteX19" fmla="*/ 2916798 w 3049294"/>
                  <a:gd name="connsiteY19" fmla="*/ 373120 h 1960695"/>
                  <a:gd name="connsiteX20" fmla="*/ 2989858 w 3049294"/>
                  <a:gd name="connsiteY20" fmla="*/ 472716 h 1960695"/>
                  <a:gd name="connsiteX21" fmla="*/ 3048444 w 3049294"/>
                  <a:gd name="connsiteY21" fmla="*/ 568866 h 1960695"/>
                  <a:gd name="connsiteX22" fmla="*/ 2970904 w 3049294"/>
                  <a:gd name="connsiteY22" fmla="*/ 678456 h 1960695"/>
                  <a:gd name="connsiteX23" fmla="*/ 2879579 w 3049294"/>
                  <a:gd name="connsiteY23" fmla="*/ 809068 h 1960695"/>
                  <a:gd name="connsiteX24" fmla="*/ 2670393 w 3049294"/>
                  <a:gd name="connsiteY24" fmla="*/ 1117506 h 1960695"/>
                  <a:gd name="connsiteX25" fmla="*/ 2459828 w 3049294"/>
                  <a:gd name="connsiteY25" fmla="*/ 1490044 h 1960695"/>
                  <a:gd name="connsiteX26" fmla="*/ 2455003 w 3049294"/>
                  <a:gd name="connsiteY26" fmla="*/ 1502795 h 1960695"/>
                  <a:gd name="connsiteX0" fmla="*/ 2455003 w 3049294"/>
                  <a:gd name="connsiteY0" fmla="*/ 1502795 h 1842121"/>
                  <a:gd name="connsiteX1" fmla="*/ 2340933 w 3049294"/>
                  <a:gd name="connsiteY1" fmla="*/ 1713704 h 1842121"/>
                  <a:gd name="connsiteX2" fmla="*/ 2266839 w 3049294"/>
                  <a:gd name="connsiteY2" fmla="*/ 1819504 h 1842121"/>
                  <a:gd name="connsiteX3" fmla="*/ 10072 w 3049294"/>
                  <a:gd name="connsiteY3" fmla="*/ 1836735 h 1842121"/>
                  <a:gd name="connsiteX4" fmla="*/ 1091 w 3049294"/>
                  <a:gd name="connsiteY4" fmla="*/ 147270 h 1842121"/>
                  <a:gd name="connsiteX5" fmla="*/ 319374 w 3049294"/>
                  <a:gd name="connsiteY5" fmla="*/ 340381 h 1842121"/>
                  <a:gd name="connsiteX6" fmla="*/ 432065 w 3049294"/>
                  <a:gd name="connsiteY6" fmla="*/ 477541 h 1842121"/>
                  <a:gd name="connsiteX7" fmla="*/ 448952 w 3049294"/>
                  <a:gd name="connsiteY7" fmla="*/ 548878 h 1842121"/>
                  <a:gd name="connsiteX8" fmla="*/ 507193 w 3049294"/>
                  <a:gd name="connsiteY8" fmla="*/ 583340 h 1842121"/>
                  <a:gd name="connsiteX9" fmla="*/ 605411 w 3049294"/>
                  <a:gd name="connsiteY9" fmla="*/ 640203 h 1842121"/>
                  <a:gd name="connsiteX10" fmla="*/ 1007586 w 3049294"/>
                  <a:gd name="connsiteY10" fmla="*/ 834915 h 1842121"/>
                  <a:gd name="connsiteX11" fmla="*/ 1354622 w 3049294"/>
                  <a:gd name="connsiteY11" fmla="*/ 916591 h 1842121"/>
                  <a:gd name="connsiteX12" fmla="*/ 1700279 w 3049294"/>
                  <a:gd name="connsiteY12" fmla="*/ 954499 h 1842121"/>
                  <a:gd name="connsiteX13" fmla="*/ 1792982 w 3049294"/>
                  <a:gd name="connsiteY13" fmla="*/ 917969 h 1842121"/>
                  <a:gd name="connsiteX14" fmla="*/ 1934967 w 3049294"/>
                  <a:gd name="connsiteY14" fmla="*/ 733940 h 1842121"/>
                  <a:gd name="connsiteX15" fmla="*/ 2064545 w 3049294"/>
                  <a:gd name="connsiteY15" fmla="*/ 504421 h 1842121"/>
                  <a:gd name="connsiteX16" fmla="*/ 2282692 w 3049294"/>
                  <a:gd name="connsiteY16" fmla="*/ 47451 h 1842121"/>
                  <a:gd name="connsiteX17" fmla="*/ 2530476 w 3049294"/>
                  <a:gd name="connsiteY17" fmla="*/ 48829 h 1842121"/>
                  <a:gd name="connsiteX18" fmla="*/ 2751035 w 3049294"/>
                  <a:gd name="connsiteY18" fmla="*/ 191159 h 1842121"/>
                  <a:gd name="connsiteX19" fmla="*/ 2916798 w 3049294"/>
                  <a:gd name="connsiteY19" fmla="*/ 373120 h 1842121"/>
                  <a:gd name="connsiteX20" fmla="*/ 2989858 w 3049294"/>
                  <a:gd name="connsiteY20" fmla="*/ 472716 h 1842121"/>
                  <a:gd name="connsiteX21" fmla="*/ 3048444 w 3049294"/>
                  <a:gd name="connsiteY21" fmla="*/ 568866 h 1842121"/>
                  <a:gd name="connsiteX22" fmla="*/ 2970904 w 3049294"/>
                  <a:gd name="connsiteY22" fmla="*/ 678456 h 1842121"/>
                  <a:gd name="connsiteX23" fmla="*/ 2879579 w 3049294"/>
                  <a:gd name="connsiteY23" fmla="*/ 809068 h 1842121"/>
                  <a:gd name="connsiteX24" fmla="*/ 2670393 w 3049294"/>
                  <a:gd name="connsiteY24" fmla="*/ 1117506 h 1842121"/>
                  <a:gd name="connsiteX25" fmla="*/ 2459828 w 3049294"/>
                  <a:gd name="connsiteY25" fmla="*/ 1490044 h 1842121"/>
                  <a:gd name="connsiteX26" fmla="*/ 2455003 w 3049294"/>
                  <a:gd name="connsiteY26" fmla="*/ 1502795 h 1842121"/>
                  <a:gd name="connsiteX0" fmla="*/ 2455003 w 3049294"/>
                  <a:gd name="connsiteY0" fmla="*/ 1502795 h 1847492"/>
                  <a:gd name="connsiteX1" fmla="*/ 2340933 w 3049294"/>
                  <a:gd name="connsiteY1" fmla="*/ 1713704 h 1847492"/>
                  <a:gd name="connsiteX2" fmla="*/ 2216354 w 3049294"/>
                  <a:gd name="connsiteY2" fmla="*/ 1833928 h 1847492"/>
                  <a:gd name="connsiteX3" fmla="*/ 10072 w 3049294"/>
                  <a:gd name="connsiteY3" fmla="*/ 1836735 h 1847492"/>
                  <a:gd name="connsiteX4" fmla="*/ 1091 w 3049294"/>
                  <a:gd name="connsiteY4" fmla="*/ 147270 h 1847492"/>
                  <a:gd name="connsiteX5" fmla="*/ 319374 w 3049294"/>
                  <a:gd name="connsiteY5" fmla="*/ 340381 h 1847492"/>
                  <a:gd name="connsiteX6" fmla="*/ 432065 w 3049294"/>
                  <a:gd name="connsiteY6" fmla="*/ 477541 h 1847492"/>
                  <a:gd name="connsiteX7" fmla="*/ 448952 w 3049294"/>
                  <a:gd name="connsiteY7" fmla="*/ 548878 h 1847492"/>
                  <a:gd name="connsiteX8" fmla="*/ 507193 w 3049294"/>
                  <a:gd name="connsiteY8" fmla="*/ 583340 h 1847492"/>
                  <a:gd name="connsiteX9" fmla="*/ 605411 w 3049294"/>
                  <a:gd name="connsiteY9" fmla="*/ 640203 h 1847492"/>
                  <a:gd name="connsiteX10" fmla="*/ 1007586 w 3049294"/>
                  <a:gd name="connsiteY10" fmla="*/ 834915 h 1847492"/>
                  <a:gd name="connsiteX11" fmla="*/ 1354622 w 3049294"/>
                  <a:gd name="connsiteY11" fmla="*/ 916591 h 1847492"/>
                  <a:gd name="connsiteX12" fmla="*/ 1700279 w 3049294"/>
                  <a:gd name="connsiteY12" fmla="*/ 954499 h 1847492"/>
                  <a:gd name="connsiteX13" fmla="*/ 1792982 w 3049294"/>
                  <a:gd name="connsiteY13" fmla="*/ 917969 h 1847492"/>
                  <a:gd name="connsiteX14" fmla="*/ 1934967 w 3049294"/>
                  <a:gd name="connsiteY14" fmla="*/ 733940 h 1847492"/>
                  <a:gd name="connsiteX15" fmla="*/ 2064545 w 3049294"/>
                  <a:gd name="connsiteY15" fmla="*/ 504421 h 1847492"/>
                  <a:gd name="connsiteX16" fmla="*/ 2282692 w 3049294"/>
                  <a:gd name="connsiteY16" fmla="*/ 47451 h 1847492"/>
                  <a:gd name="connsiteX17" fmla="*/ 2530476 w 3049294"/>
                  <a:gd name="connsiteY17" fmla="*/ 48829 h 1847492"/>
                  <a:gd name="connsiteX18" fmla="*/ 2751035 w 3049294"/>
                  <a:gd name="connsiteY18" fmla="*/ 191159 h 1847492"/>
                  <a:gd name="connsiteX19" fmla="*/ 2916798 w 3049294"/>
                  <a:gd name="connsiteY19" fmla="*/ 373120 h 1847492"/>
                  <a:gd name="connsiteX20" fmla="*/ 2989858 w 3049294"/>
                  <a:gd name="connsiteY20" fmla="*/ 472716 h 1847492"/>
                  <a:gd name="connsiteX21" fmla="*/ 3048444 w 3049294"/>
                  <a:gd name="connsiteY21" fmla="*/ 568866 h 1847492"/>
                  <a:gd name="connsiteX22" fmla="*/ 2970904 w 3049294"/>
                  <a:gd name="connsiteY22" fmla="*/ 678456 h 1847492"/>
                  <a:gd name="connsiteX23" fmla="*/ 2879579 w 3049294"/>
                  <a:gd name="connsiteY23" fmla="*/ 809068 h 1847492"/>
                  <a:gd name="connsiteX24" fmla="*/ 2670393 w 3049294"/>
                  <a:gd name="connsiteY24" fmla="*/ 1117506 h 1847492"/>
                  <a:gd name="connsiteX25" fmla="*/ 2459828 w 3049294"/>
                  <a:gd name="connsiteY25" fmla="*/ 1490044 h 1847492"/>
                  <a:gd name="connsiteX26" fmla="*/ 2455003 w 3049294"/>
                  <a:gd name="connsiteY26" fmla="*/ 1502795 h 1847492"/>
                  <a:gd name="connsiteX0" fmla="*/ 2455003 w 3049294"/>
                  <a:gd name="connsiteY0" fmla="*/ 1502795 h 1847492"/>
                  <a:gd name="connsiteX1" fmla="*/ 2340933 w 3049294"/>
                  <a:gd name="connsiteY1" fmla="*/ 1713704 h 1847492"/>
                  <a:gd name="connsiteX2" fmla="*/ 2216354 w 3049294"/>
                  <a:gd name="connsiteY2" fmla="*/ 1833928 h 1847492"/>
                  <a:gd name="connsiteX3" fmla="*/ 10072 w 3049294"/>
                  <a:gd name="connsiteY3" fmla="*/ 1836735 h 1847492"/>
                  <a:gd name="connsiteX4" fmla="*/ 1091 w 3049294"/>
                  <a:gd name="connsiteY4" fmla="*/ 147270 h 1847492"/>
                  <a:gd name="connsiteX5" fmla="*/ 319374 w 3049294"/>
                  <a:gd name="connsiteY5" fmla="*/ 340381 h 1847492"/>
                  <a:gd name="connsiteX6" fmla="*/ 432065 w 3049294"/>
                  <a:gd name="connsiteY6" fmla="*/ 477541 h 1847492"/>
                  <a:gd name="connsiteX7" fmla="*/ 448952 w 3049294"/>
                  <a:gd name="connsiteY7" fmla="*/ 548878 h 1847492"/>
                  <a:gd name="connsiteX8" fmla="*/ 507193 w 3049294"/>
                  <a:gd name="connsiteY8" fmla="*/ 583340 h 1847492"/>
                  <a:gd name="connsiteX9" fmla="*/ 605411 w 3049294"/>
                  <a:gd name="connsiteY9" fmla="*/ 640203 h 1847492"/>
                  <a:gd name="connsiteX10" fmla="*/ 1007586 w 3049294"/>
                  <a:gd name="connsiteY10" fmla="*/ 834915 h 1847492"/>
                  <a:gd name="connsiteX11" fmla="*/ 1354622 w 3049294"/>
                  <a:gd name="connsiteY11" fmla="*/ 916591 h 1847492"/>
                  <a:gd name="connsiteX12" fmla="*/ 1700279 w 3049294"/>
                  <a:gd name="connsiteY12" fmla="*/ 954499 h 1847492"/>
                  <a:gd name="connsiteX13" fmla="*/ 1792982 w 3049294"/>
                  <a:gd name="connsiteY13" fmla="*/ 917969 h 1847492"/>
                  <a:gd name="connsiteX14" fmla="*/ 1934967 w 3049294"/>
                  <a:gd name="connsiteY14" fmla="*/ 733940 h 1847492"/>
                  <a:gd name="connsiteX15" fmla="*/ 2064545 w 3049294"/>
                  <a:gd name="connsiteY15" fmla="*/ 504421 h 1847492"/>
                  <a:gd name="connsiteX16" fmla="*/ 2282692 w 3049294"/>
                  <a:gd name="connsiteY16" fmla="*/ 47451 h 1847492"/>
                  <a:gd name="connsiteX17" fmla="*/ 2530476 w 3049294"/>
                  <a:gd name="connsiteY17" fmla="*/ 48829 h 1847492"/>
                  <a:gd name="connsiteX18" fmla="*/ 2751035 w 3049294"/>
                  <a:gd name="connsiteY18" fmla="*/ 191159 h 1847492"/>
                  <a:gd name="connsiteX19" fmla="*/ 2916798 w 3049294"/>
                  <a:gd name="connsiteY19" fmla="*/ 373120 h 1847492"/>
                  <a:gd name="connsiteX20" fmla="*/ 2989858 w 3049294"/>
                  <a:gd name="connsiteY20" fmla="*/ 472716 h 1847492"/>
                  <a:gd name="connsiteX21" fmla="*/ 3048444 w 3049294"/>
                  <a:gd name="connsiteY21" fmla="*/ 568866 h 1847492"/>
                  <a:gd name="connsiteX22" fmla="*/ 2970904 w 3049294"/>
                  <a:gd name="connsiteY22" fmla="*/ 678456 h 1847492"/>
                  <a:gd name="connsiteX23" fmla="*/ 2879579 w 3049294"/>
                  <a:gd name="connsiteY23" fmla="*/ 809068 h 1847492"/>
                  <a:gd name="connsiteX24" fmla="*/ 2670393 w 3049294"/>
                  <a:gd name="connsiteY24" fmla="*/ 1117506 h 1847492"/>
                  <a:gd name="connsiteX25" fmla="*/ 2459828 w 3049294"/>
                  <a:gd name="connsiteY25" fmla="*/ 1490044 h 1847492"/>
                  <a:gd name="connsiteX26" fmla="*/ 2455003 w 3049294"/>
                  <a:gd name="connsiteY26" fmla="*/ 1502795 h 1847492"/>
                  <a:gd name="connsiteX0" fmla="*/ 2455003 w 3049294"/>
                  <a:gd name="connsiteY0" fmla="*/ 1502795 h 1847492"/>
                  <a:gd name="connsiteX1" fmla="*/ 2216354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25" fmla="*/ 2455003 w 3049294"/>
                  <a:gd name="connsiteY25" fmla="*/ 1502795 h 1847492"/>
                  <a:gd name="connsiteX0" fmla="*/ 2459828 w 3049294"/>
                  <a:gd name="connsiteY0" fmla="*/ 1490044 h 1847492"/>
                  <a:gd name="connsiteX1" fmla="*/ 2216354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0" fmla="*/ 2459828 w 3049294"/>
                  <a:gd name="connsiteY0" fmla="*/ 1490044 h 1847492"/>
                  <a:gd name="connsiteX1" fmla="*/ 2209141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0" fmla="*/ 2459828 w 3049294"/>
                  <a:gd name="connsiteY0" fmla="*/ 1490044 h 1847492"/>
                  <a:gd name="connsiteX1" fmla="*/ 2209141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049294" h="1847492">
                    <a:moveTo>
                      <a:pt x="2459828" y="1490044"/>
                    </a:moveTo>
                    <a:cubicBezTo>
                      <a:pt x="2384155" y="1609448"/>
                      <a:pt x="2285671" y="1754510"/>
                      <a:pt x="2209141" y="1833928"/>
                    </a:cubicBezTo>
                    <a:cubicBezTo>
                      <a:pt x="1820664" y="1854433"/>
                      <a:pt x="863704" y="1848588"/>
                      <a:pt x="10072" y="1836735"/>
                    </a:cubicBezTo>
                    <a:cubicBezTo>
                      <a:pt x="5433" y="1190939"/>
                      <a:pt x="-3009" y="773439"/>
                      <a:pt x="1091" y="147270"/>
                    </a:cubicBezTo>
                    <a:cubicBezTo>
                      <a:pt x="175248" y="186368"/>
                      <a:pt x="247545" y="285336"/>
                      <a:pt x="319374" y="340381"/>
                    </a:cubicBezTo>
                    <a:cubicBezTo>
                      <a:pt x="360384" y="381391"/>
                      <a:pt x="396225" y="431706"/>
                      <a:pt x="432065" y="477541"/>
                    </a:cubicBezTo>
                    <a:cubicBezTo>
                      <a:pt x="448607" y="498563"/>
                      <a:pt x="434822" y="528890"/>
                      <a:pt x="448952" y="548878"/>
                    </a:cubicBezTo>
                    <a:cubicBezTo>
                      <a:pt x="461014" y="565420"/>
                      <a:pt x="489962" y="573346"/>
                      <a:pt x="507193" y="583340"/>
                    </a:cubicBezTo>
                    <a:lnTo>
                      <a:pt x="605411" y="640203"/>
                    </a:lnTo>
                    <a:cubicBezTo>
                      <a:pt x="736368" y="716365"/>
                      <a:pt x="864223" y="784600"/>
                      <a:pt x="1007586" y="834915"/>
                    </a:cubicBezTo>
                    <a:cubicBezTo>
                      <a:pt x="1119933" y="874202"/>
                      <a:pt x="1236761" y="899015"/>
                      <a:pt x="1354622" y="916591"/>
                    </a:cubicBezTo>
                    <a:cubicBezTo>
                      <a:pt x="1468347" y="933477"/>
                      <a:pt x="1588621" y="930376"/>
                      <a:pt x="1700279" y="954499"/>
                    </a:cubicBezTo>
                    <a:cubicBezTo>
                      <a:pt x="1739221" y="962770"/>
                      <a:pt x="1765757" y="937957"/>
                      <a:pt x="1792982" y="917969"/>
                    </a:cubicBezTo>
                    <a:cubicBezTo>
                      <a:pt x="1858805" y="869722"/>
                      <a:pt x="1893957" y="802865"/>
                      <a:pt x="1934967" y="733940"/>
                    </a:cubicBezTo>
                    <a:cubicBezTo>
                      <a:pt x="1980113" y="658468"/>
                      <a:pt x="2023190" y="581961"/>
                      <a:pt x="2064545" y="504421"/>
                    </a:cubicBezTo>
                    <a:cubicBezTo>
                      <a:pt x="2144498" y="355199"/>
                      <a:pt x="2207909" y="199085"/>
                      <a:pt x="2282692" y="47451"/>
                    </a:cubicBezTo>
                    <a:cubicBezTo>
                      <a:pt x="2327493" y="-43874"/>
                      <a:pt x="2460517" y="19536"/>
                      <a:pt x="2530476" y="48829"/>
                    </a:cubicBezTo>
                    <a:cubicBezTo>
                      <a:pt x="2611807" y="82602"/>
                      <a:pt x="2685901" y="132573"/>
                      <a:pt x="2751035" y="191159"/>
                    </a:cubicBezTo>
                    <a:cubicBezTo>
                      <a:pt x="2812378" y="245954"/>
                      <a:pt x="2866483" y="308331"/>
                      <a:pt x="2916798" y="373120"/>
                    </a:cubicBezTo>
                    <a:cubicBezTo>
                      <a:pt x="2941956" y="405859"/>
                      <a:pt x="2966080" y="439288"/>
                      <a:pt x="2989858" y="472716"/>
                    </a:cubicBezTo>
                    <a:cubicBezTo>
                      <a:pt x="3002265" y="489947"/>
                      <a:pt x="3056715" y="547499"/>
                      <a:pt x="3048444" y="568866"/>
                    </a:cubicBezTo>
                    <a:cubicBezTo>
                      <a:pt x="3032592" y="610565"/>
                      <a:pt x="2996062" y="642271"/>
                      <a:pt x="2970904" y="678456"/>
                    </a:cubicBezTo>
                    <a:lnTo>
                      <a:pt x="2879579" y="809068"/>
                    </a:lnTo>
                    <a:cubicBezTo>
                      <a:pt x="2810654" y="912455"/>
                      <a:pt x="2736560" y="1012396"/>
                      <a:pt x="2670393" y="1117506"/>
                    </a:cubicBezTo>
                    <a:cubicBezTo>
                      <a:pt x="2594920" y="1237779"/>
                      <a:pt x="2516691" y="1360121"/>
                      <a:pt x="2459828" y="1490044"/>
                    </a:cubicBezTo>
                    <a:close/>
                  </a:path>
                </a:pathLst>
              </a:custGeom>
              <a:solidFill>
                <a:srgbClr val="000000"/>
              </a:solidFill>
              <a:ln w="3438" cap="flat">
                <a:noFill/>
                <a:prstDash val="solid"/>
                <a:miter/>
              </a:ln>
            </p:spPr>
            <p:txBody>
              <a:bodyPr rtlCol="0" anchor="ctr"/>
              <a:lstStyle/>
              <a:p>
                <a:endParaRPr lang="en-US" dirty="0"/>
              </a:p>
            </p:txBody>
          </p:sp>
          <p:sp>
            <p:nvSpPr>
              <p:cNvPr id="88" name="Freeform: Shape 87">
                <a:extLst>
                  <a:ext uri="{FF2B5EF4-FFF2-40B4-BE49-F238E27FC236}">
                    <a16:creationId xmlns:a16="http://schemas.microsoft.com/office/drawing/2014/main" xmlns="" id="{193BD7E5-14BE-4208-8BC4-1C3EFA442236}"/>
                  </a:ext>
                </a:extLst>
              </p:cNvPr>
              <p:cNvSpPr/>
              <p:nvPr/>
            </p:nvSpPr>
            <p:spPr>
              <a:xfrm>
                <a:off x="7145627" y="3337195"/>
                <a:ext cx="930482" cy="1464649"/>
              </a:xfrm>
              <a:custGeom>
                <a:avLst/>
                <a:gdLst>
                  <a:gd name="connsiteX0" fmla="*/ 897402 w 930482"/>
                  <a:gd name="connsiteY0" fmla="*/ 873838 h 1464648"/>
                  <a:gd name="connsiteX1" fmla="*/ 793671 w 930482"/>
                  <a:gd name="connsiteY1" fmla="*/ 1069240 h 1464648"/>
                  <a:gd name="connsiteX2" fmla="*/ 603439 w 930482"/>
                  <a:gd name="connsiteY2" fmla="*/ 1334255 h 1464648"/>
                  <a:gd name="connsiteX3" fmla="*/ 568632 w 930482"/>
                  <a:gd name="connsiteY3" fmla="*/ 1464867 h 1464648"/>
                  <a:gd name="connsiteX4" fmla="*/ 547954 w 930482"/>
                  <a:gd name="connsiteY4" fmla="*/ 1460043 h 1464648"/>
                  <a:gd name="connsiteX5" fmla="*/ 387015 w 930482"/>
                  <a:gd name="connsiteY5" fmla="*/ 1371130 h 1464648"/>
                  <a:gd name="connsiteX6" fmla="*/ 238827 w 930482"/>
                  <a:gd name="connsiteY6" fmla="*/ 1317369 h 1464648"/>
                  <a:gd name="connsiteX7" fmla="*/ 126136 w 930482"/>
                  <a:gd name="connsiteY7" fmla="*/ 1308753 h 1464648"/>
                  <a:gd name="connsiteX8" fmla="*/ 54109 w 930482"/>
                  <a:gd name="connsiteY8" fmla="*/ 1173661 h 1464648"/>
                  <a:gd name="connsiteX9" fmla="*/ 4 w 930482"/>
                  <a:gd name="connsiteY9" fmla="*/ 913815 h 1464648"/>
                  <a:gd name="connsiteX10" fmla="*/ 23438 w 930482"/>
                  <a:gd name="connsiteY10" fmla="*/ 783892 h 1464648"/>
                  <a:gd name="connsiteX11" fmla="*/ 51697 w 930482"/>
                  <a:gd name="connsiteY11" fmla="*/ 406185 h 1464648"/>
                  <a:gd name="connsiteX12" fmla="*/ 54454 w 930482"/>
                  <a:gd name="connsiteY12" fmla="*/ 396191 h 1464648"/>
                  <a:gd name="connsiteX13" fmla="*/ 99255 w 930482"/>
                  <a:gd name="connsiteY13" fmla="*/ 389987 h 1464648"/>
                  <a:gd name="connsiteX14" fmla="*/ 160943 w 930482"/>
                  <a:gd name="connsiteY14" fmla="*/ 415145 h 1464648"/>
                  <a:gd name="connsiteX15" fmla="*/ 191269 w 930482"/>
                  <a:gd name="connsiteY15" fmla="*/ 492685 h 1464648"/>
                  <a:gd name="connsiteX16" fmla="*/ 206433 w 930482"/>
                  <a:gd name="connsiteY16" fmla="*/ 640873 h 1464648"/>
                  <a:gd name="connsiteX17" fmla="*/ 207122 w 930482"/>
                  <a:gd name="connsiteY17" fmla="*/ 710832 h 1464648"/>
                  <a:gd name="connsiteX18" fmla="*/ 207811 w 930482"/>
                  <a:gd name="connsiteY18" fmla="*/ 774242 h 1464648"/>
                  <a:gd name="connsiteX19" fmla="*/ 246065 w 930482"/>
                  <a:gd name="connsiteY19" fmla="*/ 673612 h 1464648"/>
                  <a:gd name="connsiteX20" fmla="*/ 361513 w 930482"/>
                  <a:gd name="connsiteY20" fmla="*/ 376547 h 1464648"/>
                  <a:gd name="connsiteX21" fmla="*/ 472482 w 930482"/>
                  <a:gd name="connsiteY21" fmla="*/ 93611 h 1464648"/>
                  <a:gd name="connsiteX22" fmla="*/ 522452 w 930482"/>
                  <a:gd name="connsiteY22" fmla="*/ 20207 h 1464648"/>
                  <a:gd name="connsiteX23" fmla="*/ 573457 w 930482"/>
                  <a:gd name="connsiteY23" fmla="*/ 1252 h 1464648"/>
                  <a:gd name="connsiteX24" fmla="*/ 606540 w 930482"/>
                  <a:gd name="connsiteY24" fmla="*/ 119458 h 1464648"/>
                  <a:gd name="connsiteX25" fmla="*/ 578970 w 930482"/>
                  <a:gd name="connsiteY25" fmla="*/ 237319 h 1464648"/>
                  <a:gd name="connsiteX26" fmla="*/ 528656 w 930482"/>
                  <a:gd name="connsiteY26" fmla="*/ 414800 h 1464648"/>
                  <a:gd name="connsiteX27" fmla="*/ 506600 w 930482"/>
                  <a:gd name="connsiteY27" fmla="*/ 586423 h 1464648"/>
                  <a:gd name="connsiteX28" fmla="*/ 518317 w 930482"/>
                  <a:gd name="connsiteY28" fmla="*/ 602275 h 1464648"/>
                  <a:gd name="connsiteX29" fmla="*/ 532102 w 930482"/>
                  <a:gd name="connsiteY29" fmla="*/ 589869 h 1464648"/>
                  <a:gd name="connsiteX30" fmla="*/ 626528 w 930482"/>
                  <a:gd name="connsiteY30" fmla="*/ 480279 h 1464648"/>
                  <a:gd name="connsiteX31" fmla="*/ 718888 w 930482"/>
                  <a:gd name="connsiteY31" fmla="*/ 415145 h 1464648"/>
                  <a:gd name="connsiteX32" fmla="*/ 778852 w 930482"/>
                  <a:gd name="connsiteY32" fmla="*/ 453398 h 1464648"/>
                  <a:gd name="connsiteX33" fmla="*/ 781954 w 930482"/>
                  <a:gd name="connsiteY33" fmla="*/ 508193 h 1464648"/>
                  <a:gd name="connsiteX34" fmla="*/ 761276 w 930482"/>
                  <a:gd name="connsiteY34" fmla="*/ 559887 h 1464648"/>
                  <a:gd name="connsiteX35" fmla="*/ 839850 w 930482"/>
                  <a:gd name="connsiteY35" fmla="*/ 538520 h 1464648"/>
                  <a:gd name="connsiteX36" fmla="*/ 887753 w 930482"/>
                  <a:gd name="connsiteY36" fmla="*/ 610202 h 1464648"/>
                  <a:gd name="connsiteX37" fmla="*/ 870866 w 930482"/>
                  <a:gd name="connsiteY37" fmla="*/ 697736 h 1464648"/>
                  <a:gd name="connsiteX38" fmla="*/ 931520 w 930482"/>
                  <a:gd name="connsiteY38" fmla="*/ 770451 h 1464648"/>
                  <a:gd name="connsiteX39" fmla="*/ 897402 w 930482"/>
                  <a:gd name="connsiteY39" fmla="*/ 873838 h 1464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30482" h="1464648">
                    <a:moveTo>
                      <a:pt x="897402" y="873838"/>
                    </a:moveTo>
                    <a:cubicBezTo>
                      <a:pt x="862595" y="938283"/>
                      <a:pt x="832613" y="1006518"/>
                      <a:pt x="793671" y="1069240"/>
                    </a:cubicBezTo>
                    <a:cubicBezTo>
                      <a:pt x="736119" y="1162633"/>
                      <a:pt x="668572" y="1247065"/>
                      <a:pt x="603439" y="1334255"/>
                    </a:cubicBezTo>
                    <a:cubicBezTo>
                      <a:pt x="584140" y="1360102"/>
                      <a:pt x="595168" y="1453150"/>
                      <a:pt x="568632" y="1464867"/>
                    </a:cubicBezTo>
                    <a:cubicBezTo>
                      <a:pt x="560361" y="1468314"/>
                      <a:pt x="554502" y="1463833"/>
                      <a:pt x="547954" y="1460043"/>
                    </a:cubicBezTo>
                    <a:cubicBezTo>
                      <a:pt x="494538" y="1429716"/>
                      <a:pt x="442155" y="1398355"/>
                      <a:pt x="387015" y="1371130"/>
                    </a:cubicBezTo>
                    <a:cubicBezTo>
                      <a:pt x="339802" y="1347695"/>
                      <a:pt x="291210" y="1326329"/>
                      <a:pt x="238827" y="1317369"/>
                    </a:cubicBezTo>
                    <a:cubicBezTo>
                      <a:pt x="201608" y="1311165"/>
                      <a:pt x="164044" y="1304962"/>
                      <a:pt x="126136" y="1308753"/>
                    </a:cubicBezTo>
                    <a:cubicBezTo>
                      <a:pt x="92707" y="1312199"/>
                      <a:pt x="63759" y="1200197"/>
                      <a:pt x="54109" y="1173661"/>
                    </a:cubicBezTo>
                    <a:cubicBezTo>
                      <a:pt x="24472" y="1090262"/>
                      <a:pt x="-341" y="1003072"/>
                      <a:pt x="4" y="913815"/>
                    </a:cubicBezTo>
                    <a:cubicBezTo>
                      <a:pt x="4" y="869358"/>
                      <a:pt x="15167" y="827314"/>
                      <a:pt x="23438" y="783892"/>
                    </a:cubicBezTo>
                    <a:cubicBezTo>
                      <a:pt x="47217" y="659827"/>
                      <a:pt x="47561" y="532317"/>
                      <a:pt x="51697" y="406185"/>
                    </a:cubicBezTo>
                    <a:cubicBezTo>
                      <a:pt x="51697" y="402739"/>
                      <a:pt x="53076" y="399292"/>
                      <a:pt x="54454" y="396191"/>
                    </a:cubicBezTo>
                    <a:cubicBezTo>
                      <a:pt x="58934" y="386886"/>
                      <a:pt x="90295" y="389987"/>
                      <a:pt x="99255" y="389987"/>
                    </a:cubicBezTo>
                    <a:cubicBezTo>
                      <a:pt x="123723" y="390332"/>
                      <a:pt x="144401" y="395157"/>
                      <a:pt x="160943" y="415145"/>
                    </a:cubicBezTo>
                    <a:cubicBezTo>
                      <a:pt x="179208" y="436512"/>
                      <a:pt x="186100" y="465115"/>
                      <a:pt x="191269" y="492685"/>
                    </a:cubicBezTo>
                    <a:cubicBezTo>
                      <a:pt x="200574" y="541622"/>
                      <a:pt x="205744" y="591247"/>
                      <a:pt x="206433" y="640873"/>
                    </a:cubicBezTo>
                    <a:cubicBezTo>
                      <a:pt x="206777" y="664308"/>
                      <a:pt x="205744" y="687742"/>
                      <a:pt x="207122" y="710832"/>
                    </a:cubicBezTo>
                    <a:cubicBezTo>
                      <a:pt x="207811" y="729441"/>
                      <a:pt x="214015" y="756322"/>
                      <a:pt x="207811" y="774242"/>
                    </a:cubicBezTo>
                    <a:cubicBezTo>
                      <a:pt x="218495" y="744260"/>
                      <a:pt x="232280" y="708764"/>
                      <a:pt x="246065" y="673612"/>
                    </a:cubicBezTo>
                    <a:cubicBezTo>
                      <a:pt x="284662" y="574705"/>
                      <a:pt x="322915" y="475454"/>
                      <a:pt x="361513" y="376547"/>
                    </a:cubicBezTo>
                    <a:cubicBezTo>
                      <a:pt x="398388" y="282465"/>
                      <a:pt x="429404" y="184937"/>
                      <a:pt x="472482" y="93611"/>
                    </a:cubicBezTo>
                    <a:cubicBezTo>
                      <a:pt x="485233" y="66731"/>
                      <a:pt x="499707" y="40539"/>
                      <a:pt x="522452" y="20207"/>
                    </a:cubicBezTo>
                    <a:cubicBezTo>
                      <a:pt x="536237" y="7800"/>
                      <a:pt x="553813" y="-3917"/>
                      <a:pt x="573457" y="1252"/>
                    </a:cubicBezTo>
                    <a:cubicBezTo>
                      <a:pt x="620325" y="13659"/>
                      <a:pt x="611710" y="84307"/>
                      <a:pt x="606540" y="119458"/>
                    </a:cubicBezTo>
                    <a:cubicBezTo>
                      <a:pt x="600682" y="159434"/>
                      <a:pt x="591377" y="198722"/>
                      <a:pt x="578970" y="237319"/>
                    </a:cubicBezTo>
                    <a:cubicBezTo>
                      <a:pt x="560705" y="294182"/>
                      <a:pt x="543819" y="355525"/>
                      <a:pt x="528656" y="414800"/>
                    </a:cubicBezTo>
                    <a:cubicBezTo>
                      <a:pt x="516249" y="463048"/>
                      <a:pt x="484199" y="536797"/>
                      <a:pt x="506600" y="586423"/>
                    </a:cubicBezTo>
                    <a:cubicBezTo>
                      <a:pt x="509357" y="592626"/>
                      <a:pt x="511080" y="601241"/>
                      <a:pt x="518317" y="602275"/>
                    </a:cubicBezTo>
                    <a:cubicBezTo>
                      <a:pt x="524865" y="603309"/>
                      <a:pt x="527966" y="595038"/>
                      <a:pt x="532102" y="589869"/>
                    </a:cubicBezTo>
                    <a:cubicBezTo>
                      <a:pt x="561739" y="551960"/>
                      <a:pt x="592411" y="514741"/>
                      <a:pt x="626528" y="480279"/>
                    </a:cubicBezTo>
                    <a:cubicBezTo>
                      <a:pt x="650652" y="456155"/>
                      <a:pt x="682702" y="415834"/>
                      <a:pt x="718888" y="415145"/>
                    </a:cubicBezTo>
                    <a:cubicBezTo>
                      <a:pt x="744045" y="414800"/>
                      <a:pt x="768513" y="430308"/>
                      <a:pt x="778852" y="453398"/>
                    </a:cubicBezTo>
                    <a:cubicBezTo>
                      <a:pt x="786434" y="470285"/>
                      <a:pt x="786089" y="489928"/>
                      <a:pt x="781954" y="508193"/>
                    </a:cubicBezTo>
                    <a:cubicBezTo>
                      <a:pt x="777818" y="526114"/>
                      <a:pt x="769547" y="543000"/>
                      <a:pt x="761276" y="559887"/>
                    </a:cubicBezTo>
                    <a:cubicBezTo>
                      <a:pt x="774027" y="533351"/>
                      <a:pt x="816071" y="527492"/>
                      <a:pt x="839850" y="538520"/>
                    </a:cubicBezTo>
                    <a:cubicBezTo>
                      <a:pt x="867076" y="550927"/>
                      <a:pt x="884307" y="580219"/>
                      <a:pt x="887753" y="610202"/>
                    </a:cubicBezTo>
                    <a:cubicBezTo>
                      <a:pt x="891199" y="640184"/>
                      <a:pt x="882928" y="670166"/>
                      <a:pt x="870866" y="697736"/>
                    </a:cubicBezTo>
                    <a:cubicBezTo>
                      <a:pt x="915323" y="697391"/>
                      <a:pt x="927729" y="728407"/>
                      <a:pt x="931520" y="770451"/>
                    </a:cubicBezTo>
                    <a:cubicBezTo>
                      <a:pt x="934622" y="810428"/>
                      <a:pt x="915667" y="839721"/>
                      <a:pt x="897402" y="873838"/>
                    </a:cubicBezTo>
                    <a:close/>
                  </a:path>
                </a:pathLst>
              </a:custGeom>
              <a:solidFill>
                <a:srgbClr val="FDB98A"/>
              </a:solidFill>
              <a:ln w="3438" cap="flat">
                <a:noFill/>
                <a:prstDash val="solid"/>
                <a:miter/>
              </a:ln>
            </p:spPr>
            <p:txBody>
              <a:bodyPr rtlCol="0" anchor="ctr"/>
              <a:lstStyle/>
              <a:p>
                <a:endParaRPr lang="en-US" dirty="0"/>
              </a:p>
            </p:txBody>
          </p:sp>
        </p:grpSp>
      </p:grpSp>
      <p:sp>
        <p:nvSpPr>
          <p:cNvPr id="3" name="TextBox 2"/>
          <p:cNvSpPr txBox="1"/>
          <p:nvPr/>
        </p:nvSpPr>
        <p:spPr>
          <a:xfrm>
            <a:off x="4323806" y="1684946"/>
            <a:ext cx="6413863" cy="3139321"/>
          </a:xfrm>
          <a:prstGeom prst="rect">
            <a:avLst/>
          </a:prstGeom>
          <a:noFill/>
        </p:spPr>
        <p:txBody>
          <a:bodyPr wrap="square" rtlCol="0">
            <a:spAutoFit/>
          </a:bodyPr>
          <a:lstStyle/>
          <a:p>
            <a:r>
              <a:rPr lang="en-US" dirty="0"/>
              <a:t>Dramatically increased development and its increasing correlation with energy consumption have had unfortunate </a:t>
            </a:r>
            <a:r>
              <a:rPr lang="en-US" dirty="0" smtClean="0"/>
              <a:t>consequences:</a:t>
            </a:r>
          </a:p>
          <a:p>
            <a:endParaRPr lang="en-US" dirty="0"/>
          </a:p>
          <a:p>
            <a:pPr marL="1711325" indent="-222250">
              <a:buFont typeface="Wingdings" panose="05000000000000000000" pitchFamily="2" charset="2"/>
              <a:buChar char="Ø"/>
            </a:pPr>
            <a:r>
              <a:rPr lang="en-US" dirty="0"/>
              <a:t>N</a:t>
            </a:r>
            <a:r>
              <a:rPr lang="en-US" dirty="0" smtClean="0"/>
              <a:t>egative </a:t>
            </a:r>
            <a:r>
              <a:rPr lang="en-US" dirty="0"/>
              <a:t>impacts on the environment have increased</a:t>
            </a:r>
            <a:r>
              <a:rPr lang="en-US" dirty="0" smtClean="0"/>
              <a:t>   .</a:t>
            </a:r>
          </a:p>
          <a:p>
            <a:pPr marL="1711325" indent="-222250">
              <a:buFont typeface="Wingdings" panose="05000000000000000000" pitchFamily="2" charset="2"/>
              <a:buChar char="Ø"/>
            </a:pPr>
            <a:endParaRPr lang="en-US" dirty="0"/>
          </a:p>
          <a:p>
            <a:pPr marL="1711325" indent="-222250">
              <a:buFont typeface="Wingdings" panose="05000000000000000000" pitchFamily="2" charset="2"/>
              <a:buChar char="Ø"/>
            </a:pPr>
            <a:r>
              <a:rPr lang="en-US" dirty="0"/>
              <a:t>D</a:t>
            </a:r>
            <a:r>
              <a:rPr lang="en-US" dirty="0" smtClean="0"/>
              <a:t>epletion </a:t>
            </a:r>
            <a:r>
              <a:rPr lang="en-US" dirty="0"/>
              <a:t>of non-renewable energy </a:t>
            </a:r>
            <a:r>
              <a:rPr lang="en-US" dirty="0" smtClean="0"/>
              <a:t>sources.</a:t>
            </a:r>
          </a:p>
          <a:p>
            <a:pPr marL="1711325" indent="-222250">
              <a:buFont typeface="Wingdings" panose="05000000000000000000" pitchFamily="2" charset="2"/>
              <a:buChar char="Ø"/>
            </a:pPr>
            <a:endParaRPr lang="en-US" dirty="0"/>
          </a:p>
          <a:p>
            <a:pPr marL="1711325" indent="-222250">
              <a:buFont typeface="Wingdings" panose="05000000000000000000" pitchFamily="2" charset="2"/>
              <a:buChar char="Ø"/>
            </a:pPr>
            <a:r>
              <a:rPr lang="en-US" dirty="0"/>
              <a:t>High expenses spent on generating needed </a:t>
            </a:r>
            <a:r>
              <a:rPr lang="en-US" dirty="0" smtClean="0"/>
              <a:t>energy.                      </a:t>
            </a:r>
            <a:endParaRPr lang="en-US" dirty="0"/>
          </a:p>
        </p:txBody>
      </p:sp>
    </p:spTree>
    <p:extLst>
      <p:ext uri="{BB962C8B-B14F-4D97-AF65-F5344CB8AC3E}">
        <p14:creationId xmlns:p14="http://schemas.microsoft.com/office/powerpoint/2010/main" val="1622455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53840" y="2975601"/>
            <a:ext cx="6096000" cy="2308324"/>
          </a:xfrm>
          <a:prstGeom prst="rect">
            <a:avLst/>
          </a:prstGeom>
        </p:spPr>
        <p:txBody>
          <a:bodyPr>
            <a:spAutoFit/>
          </a:bodyPr>
          <a:lstStyle/>
          <a:p>
            <a:r>
              <a:rPr lang="en-US" dirty="0">
                <a:solidFill>
                  <a:schemeClr val="bg1">
                    <a:lumMod val="95000"/>
                  </a:schemeClr>
                </a:solidFill>
              </a:rPr>
              <a:t>Factors that qualified Buildings to be the third sector next to the industry and transport sector :</a:t>
            </a:r>
          </a:p>
          <a:p>
            <a:pPr marL="1776413" indent="-404813">
              <a:buFont typeface="Wingdings" panose="05000000000000000000" pitchFamily="2" charset="2"/>
              <a:buChar char="Ø"/>
            </a:pPr>
            <a:r>
              <a:rPr lang="en-US" dirty="0">
                <a:solidFill>
                  <a:schemeClr val="bg1">
                    <a:lumMod val="95000"/>
                  </a:schemeClr>
                </a:solidFill>
              </a:rPr>
              <a:t>population growth.</a:t>
            </a:r>
          </a:p>
          <a:p>
            <a:pPr marL="1371600"/>
            <a:endParaRPr lang="en-US" dirty="0">
              <a:solidFill>
                <a:schemeClr val="bg1">
                  <a:lumMod val="95000"/>
                </a:schemeClr>
              </a:solidFill>
            </a:endParaRPr>
          </a:p>
          <a:p>
            <a:pPr marL="1776413" indent="-404813">
              <a:buFont typeface="Wingdings" panose="05000000000000000000" pitchFamily="2" charset="2"/>
              <a:buChar char="Ø"/>
            </a:pPr>
            <a:r>
              <a:rPr lang="en-US" dirty="0">
                <a:solidFill>
                  <a:schemeClr val="bg1">
                    <a:lumMod val="95000"/>
                  </a:schemeClr>
                </a:solidFill>
              </a:rPr>
              <a:t> high requirement of services and comfort levels in the      buildings.</a:t>
            </a:r>
          </a:p>
          <a:p>
            <a:pPr marL="1371600"/>
            <a:endParaRPr lang="en-US" dirty="0">
              <a:solidFill>
                <a:schemeClr val="bg1">
                  <a:lumMod val="95000"/>
                </a:schemeClr>
              </a:solidFill>
            </a:endParaRPr>
          </a:p>
          <a:p>
            <a:pPr marL="1776413" indent="-404813">
              <a:buFont typeface="Wingdings" panose="05000000000000000000" pitchFamily="2" charset="2"/>
              <a:buChar char="Ø"/>
            </a:pPr>
            <a:r>
              <a:rPr lang="en-US" dirty="0">
                <a:solidFill>
                  <a:schemeClr val="bg1">
                    <a:lumMod val="95000"/>
                  </a:schemeClr>
                </a:solidFill>
              </a:rPr>
              <a:t>rise in time spent inside buildings.</a:t>
            </a:r>
          </a:p>
        </p:txBody>
      </p:sp>
      <p:sp>
        <p:nvSpPr>
          <p:cNvPr id="3" name="Rectangle 2"/>
          <p:cNvSpPr/>
          <p:nvPr/>
        </p:nvSpPr>
        <p:spPr>
          <a:xfrm>
            <a:off x="2512363" y="338928"/>
            <a:ext cx="7393370" cy="707886"/>
          </a:xfrm>
          <a:prstGeom prst="rect">
            <a:avLst/>
          </a:prstGeom>
          <a:noFill/>
        </p:spPr>
        <p:txBody>
          <a:bodyPr wrap="none" lIns="91440" tIns="45720" rIns="91440" bIns="45720">
            <a:spAutoFit/>
          </a:bodyPr>
          <a:lstStyle/>
          <a:p>
            <a:pPr algn="ctr"/>
            <a:r>
              <a:rPr lang="en-US" sz="4000" b="1" cap="none" spc="0" dirty="0" smtClean="0">
                <a:ln w="10541" cmpd="sng">
                  <a:solidFill>
                    <a:schemeClr val="accent1">
                      <a:shade val="88000"/>
                      <a:satMod val="110000"/>
                    </a:schemeClr>
                  </a:solidFill>
                  <a:prstDash val="solid"/>
                </a:ln>
                <a:solidFill>
                  <a:schemeClr val="bg1">
                    <a:lumMod val="95000"/>
                  </a:schemeClr>
                </a:solidFill>
                <a:effectLst/>
              </a:rPr>
              <a:t>Energy consumption sectors </a:t>
            </a:r>
            <a:endParaRPr lang="en-US" sz="4000" b="1" cap="none" spc="0" dirty="0">
              <a:ln w="10541" cmpd="sng">
                <a:solidFill>
                  <a:schemeClr val="accent1">
                    <a:shade val="88000"/>
                    <a:satMod val="110000"/>
                  </a:schemeClr>
                </a:solidFill>
                <a:prstDash val="solid"/>
              </a:ln>
              <a:solidFill>
                <a:schemeClr val="bg1">
                  <a:lumMod val="95000"/>
                </a:schemeClr>
              </a:solidFill>
              <a:effectLst/>
            </a:endParaRPr>
          </a:p>
        </p:txBody>
      </p:sp>
      <p:sp>
        <p:nvSpPr>
          <p:cNvPr id="4" name="Rectangle 2">
            <a:extLst>
              <a:ext uri="{FF2B5EF4-FFF2-40B4-BE49-F238E27FC236}">
                <a16:creationId xmlns="" xmlns:a16="http://schemas.microsoft.com/office/drawing/2014/main" id="{A6773AC4-FCFA-4FCC-BA79-4AB620BACEB0}"/>
              </a:ext>
            </a:extLst>
          </p:cNvPr>
          <p:cNvSpPr/>
          <p:nvPr/>
        </p:nvSpPr>
        <p:spPr>
          <a:xfrm>
            <a:off x="3285089" y="2113815"/>
            <a:ext cx="2232101" cy="648072"/>
          </a:xfrm>
          <a:custGeom>
            <a:avLst/>
            <a:gdLst/>
            <a:ahLst/>
            <a:cxnLst/>
            <a:rect l="l" t="t" r="r" b="b"/>
            <a:pathLst>
              <a:path w="2123381" h="648072">
                <a:moveTo>
                  <a:pt x="0" y="0"/>
                </a:moveTo>
                <a:lnTo>
                  <a:pt x="1944216" y="0"/>
                </a:lnTo>
                <a:lnTo>
                  <a:pt x="1944216" y="220121"/>
                </a:lnTo>
                <a:lnTo>
                  <a:pt x="2123381" y="324037"/>
                </a:lnTo>
                <a:lnTo>
                  <a:pt x="1944216" y="427952"/>
                </a:lnTo>
                <a:lnTo>
                  <a:pt x="1944216" y="648072"/>
                </a:lnTo>
                <a:lnTo>
                  <a:pt x="0" y="64807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 name="Rectangle 2">
            <a:extLst>
              <a:ext uri="{FF2B5EF4-FFF2-40B4-BE49-F238E27FC236}">
                <a16:creationId xmlns="" xmlns:a16="http://schemas.microsoft.com/office/drawing/2014/main" id="{7CCE57A6-19DF-4840-901B-666F3AB2AA43}"/>
              </a:ext>
            </a:extLst>
          </p:cNvPr>
          <p:cNvSpPr/>
          <p:nvPr/>
        </p:nvSpPr>
        <p:spPr>
          <a:xfrm>
            <a:off x="5325412" y="2120308"/>
            <a:ext cx="2232101" cy="648072"/>
          </a:xfrm>
          <a:custGeom>
            <a:avLst/>
            <a:gdLst/>
            <a:ahLst/>
            <a:cxnLst/>
            <a:rect l="l" t="t" r="r" b="b"/>
            <a:pathLst>
              <a:path w="2123381" h="648072">
                <a:moveTo>
                  <a:pt x="0" y="0"/>
                </a:moveTo>
                <a:lnTo>
                  <a:pt x="1944216" y="0"/>
                </a:lnTo>
                <a:lnTo>
                  <a:pt x="1944216" y="220121"/>
                </a:lnTo>
                <a:lnTo>
                  <a:pt x="2123381" y="324037"/>
                </a:lnTo>
                <a:lnTo>
                  <a:pt x="1944216" y="427952"/>
                </a:lnTo>
                <a:lnTo>
                  <a:pt x="1944216" y="648072"/>
                </a:lnTo>
                <a:lnTo>
                  <a:pt x="0" y="6480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 name="Rectangle 2">
            <a:extLst>
              <a:ext uri="{FF2B5EF4-FFF2-40B4-BE49-F238E27FC236}">
                <a16:creationId xmlns="" xmlns:a16="http://schemas.microsoft.com/office/drawing/2014/main" id="{7CCE57A6-19DF-4840-901B-666F3AB2AA43}"/>
              </a:ext>
            </a:extLst>
          </p:cNvPr>
          <p:cNvSpPr/>
          <p:nvPr/>
        </p:nvSpPr>
        <p:spPr>
          <a:xfrm>
            <a:off x="7345800" y="2113815"/>
            <a:ext cx="2232101" cy="648072"/>
          </a:xfrm>
          <a:custGeom>
            <a:avLst/>
            <a:gdLst/>
            <a:ahLst/>
            <a:cxnLst/>
            <a:rect l="l" t="t" r="r" b="b"/>
            <a:pathLst>
              <a:path w="2123381" h="648072">
                <a:moveTo>
                  <a:pt x="0" y="0"/>
                </a:moveTo>
                <a:lnTo>
                  <a:pt x="1944216" y="0"/>
                </a:lnTo>
                <a:lnTo>
                  <a:pt x="1944216" y="220121"/>
                </a:lnTo>
                <a:lnTo>
                  <a:pt x="2123381" y="324037"/>
                </a:lnTo>
                <a:lnTo>
                  <a:pt x="1944216" y="427952"/>
                </a:lnTo>
                <a:lnTo>
                  <a:pt x="1944216" y="648072"/>
                </a:lnTo>
                <a:lnTo>
                  <a:pt x="0" y="648072"/>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 name="TextBox 6"/>
          <p:cNvSpPr txBox="1"/>
          <p:nvPr/>
        </p:nvSpPr>
        <p:spPr>
          <a:xfrm>
            <a:off x="3381508" y="2229739"/>
            <a:ext cx="1755341" cy="369332"/>
          </a:xfrm>
          <a:prstGeom prst="rect">
            <a:avLst/>
          </a:prstGeom>
          <a:noFill/>
        </p:spPr>
        <p:txBody>
          <a:bodyPr wrap="square" rtlCol="0">
            <a:spAutoFit/>
          </a:bodyPr>
          <a:lstStyle/>
          <a:p>
            <a:r>
              <a:rPr lang="en-US" dirty="0" smtClean="0"/>
              <a:t>Transport </a:t>
            </a:r>
            <a:endParaRPr lang="en-US" dirty="0"/>
          </a:p>
        </p:txBody>
      </p:sp>
      <p:sp>
        <p:nvSpPr>
          <p:cNvPr id="8" name="TextBox 7"/>
          <p:cNvSpPr txBox="1"/>
          <p:nvPr/>
        </p:nvSpPr>
        <p:spPr>
          <a:xfrm>
            <a:off x="7465827" y="2253185"/>
            <a:ext cx="1755341" cy="369332"/>
          </a:xfrm>
          <a:prstGeom prst="rect">
            <a:avLst/>
          </a:prstGeom>
          <a:noFill/>
        </p:spPr>
        <p:txBody>
          <a:bodyPr wrap="square" rtlCol="0">
            <a:spAutoFit/>
          </a:bodyPr>
          <a:lstStyle/>
          <a:p>
            <a:r>
              <a:rPr lang="en-US" dirty="0" smtClean="0"/>
              <a:t>Buildings  </a:t>
            </a:r>
            <a:endParaRPr lang="en-US" dirty="0"/>
          </a:p>
        </p:txBody>
      </p:sp>
      <p:sp>
        <p:nvSpPr>
          <p:cNvPr id="9" name="TextBox 8"/>
          <p:cNvSpPr txBox="1"/>
          <p:nvPr/>
        </p:nvSpPr>
        <p:spPr>
          <a:xfrm>
            <a:off x="5517190" y="2243639"/>
            <a:ext cx="1755341" cy="369332"/>
          </a:xfrm>
          <a:prstGeom prst="rect">
            <a:avLst/>
          </a:prstGeom>
          <a:noFill/>
        </p:spPr>
        <p:txBody>
          <a:bodyPr wrap="square" rtlCol="0">
            <a:spAutoFit/>
          </a:bodyPr>
          <a:lstStyle/>
          <a:p>
            <a:r>
              <a:rPr lang="en-US" dirty="0" smtClean="0"/>
              <a:t>Industry </a:t>
            </a:r>
            <a:endParaRPr lang="en-US" dirty="0"/>
          </a:p>
        </p:txBody>
      </p:sp>
    </p:spTree>
    <p:extLst>
      <p:ext uri="{BB962C8B-B14F-4D97-AF65-F5344CB8AC3E}">
        <p14:creationId xmlns:p14="http://schemas.microsoft.com/office/powerpoint/2010/main" val="1578748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23529" y="501545"/>
            <a:ext cx="11573197" cy="724247"/>
          </a:xfrm>
        </p:spPr>
        <p:txBody>
          <a:bodyPr>
            <a:normAutofit fontScale="92500" lnSpcReduction="10000"/>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Green building definition </a:t>
            </a:r>
            <a:endParaRPr lang="en-US" dirty="0"/>
          </a:p>
        </p:txBody>
      </p:sp>
      <p:grpSp>
        <p:nvGrpSpPr>
          <p:cNvPr id="51" name="Group 50">
            <a:extLst>
              <a:ext uri="{FF2B5EF4-FFF2-40B4-BE49-F238E27FC236}">
                <a16:creationId xmlns:a16="http://schemas.microsoft.com/office/drawing/2014/main" xmlns="" id="{987CB63D-73A0-4325-8D5D-C1293C54232E}"/>
              </a:ext>
            </a:extLst>
          </p:cNvPr>
          <p:cNvGrpSpPr/>
          <p:nvPr/>
        </p:nvGrpSpPr>
        <p:grpSpPr>
          <a:xfrm>
            <a:off x="188318" y="1067677"/>
            <a:ext cx="2097490" cy="2733531"/>
            <a:chOff x="7223707" y="2436784"/>
            <a:chExt cx="1272287" cy="1658094"/>
          </a:xfrm>
        </p:grpSpPr>
        <p:sp>
          <p:nvSpPr>
            <p:cNvPr id="52" name="Freeform: Shape 51">
              <a:extLst>
                <a:ext uri="{FF2B5EF4-FFF2-40B4-BE49-F238E27FC236}">
                  <a16:creationId xmlns:a16="http://schemas.microsoft.com/office/drawing/2014/main" xmlns="" id="{907413B2-A0BA-47B9-ACA9-1D4D0842BD40}"/>
                </a:ext>
              </a:extLst>
            </p:cNvPr>
            <p:cNvSpPr/>
            <p:nvPr/>
          </p:nvSpPr>
          <p:spPr>
            <a:xfrm>
              <a:off x="8058523" y="2639057"/>
              <a:ext cx="158734" cy="1455821"/>
            </a:xfrm>
            <a:custGeom>
              <a:avLst/>
              <a:gdLst>
                <a:gd name="connsiteX0" fmla="*/ 335280 w 333375"/>
                <a:gd name="connsiteY0" fmla="*/ 3057525 h 3057525"/>
                <a:gd name="connsiteX1" fmla="*/ 0 w 333375"/>
                <a:gd name="connsiteY1" fmla="*/ 3057525 h 3057525"/>
                <a:gd name="connsiteX2" fmla="*/ 0 w 333375"/>
                <a:gd name="connsiteY2" fmla="*/ 0 h 3057525"/>
                <a:gd name="connsiteX3" fmla="*/ 203835 w 333375"/>
                <a:gd name="connsiteY3" fmla="*/ 217170 h 3057525"/>
                <a:gd name="connsiteX4" fmla="*/ 218123 w 333375"/>
                <a:gd name="connsiteY4" fmla="*/ 269558 h 3057525"/>
                <a:gd name="connsiteX5" fmla="*/ 218123 w 333375"/>
                <a:gd name="connsiteY5" fmla="*/ 788670 h 3057525"/>
                <a:gd name="connsiteX6" fmla="*/ 252413 w 333375"/>
                <a:gd name="connsiteY6" fmla="*/ 870585 h 3057525"/>
                <a:gd name="connsiteX7" fmla="*/ 338138 w 333375"/>
                <a:gd name="connsiteY7" fmla="*/ 1076325 h 3057525"/>
                <a:gd name="connsiteX8" fmla="*/ 336233 w 333375"/>
                <a:gd name="connsiteY8" fmla="*/ 2999423 h 3057525"/>
                <a:gd name="connsiteX9" fmla="*/ 335280 w 333375"/>
                <a:gd name="connsiteY9" fmla="*/ 3057525 h 3057525"/>
                <a:gd name="connsiteX10" fmla="*/ 58103 w 333375"/>
                <a:gd name="connsiteY10" fmla="*/ 796290 h 3057525"/>
                <a:gd name="connsiteX11" fmla="*/ 35243 w 333375"/>
                <a:gd name="connsiteY11" fmla="*/ 755333 h 3057525"/>
                <a:gd name="connsiteX12" fmla="*/ 20955 w 333375"/>
                <a:gd name="connsiteY12" fmla="*/ 768668 h 3057525"/>
                <a:gd name="connsiteX13" fmla="*/ 20955 w 333375"/>
                <a:gd name="connsiteY13" fmla="*/ 1084898 h 3057525"/>
                <a:gd name="connsiteX14" fmla="*/ 91440 w 333375"/>
                <a:gd name="connsiteY14" fmla="*/ 1084898 h 3057525"/>
                <a:gd name="connsiteX15" fmla="*/ 90488 w 333375"/>
                <a:gd name="connsiteY15" fmla="*/ 832485 h 3057525"/>
                <a:gd name="connsiteX16" fmla="*/ 61913 w 333375"/>
                <a:gd name="connsiteY16" fmla="*/ 801053 h 3057525"/>
                <a:gd name="connsiteX17" fmla="*/ 58103 w 333375"/>
                <a:gd name="connsiteY17" fmla="*/ 796290 h 3057525"/>
                <a:gd name="connsiteX18" fmla="*/ 158115 w 333375"/>
                <a:gd name="connsiteY18" fmla="*/ 875347 h 3057525"/>
                <a:gd name="connsiteX19" fmla="*/ 159068 w 333375"/>
                <a:gd name="connsiteY19" fmla="*/ 877253 h 3057525"/>
                <a:gd name="connsiteX20" fmla="*/ 116205 w 333375"/>
                <a:gd name="connsiteY20" fmla="*/ 837247 h 3057525"/>
                <a:gd name="connsiteX21" fmla="*/ 116205 w 333375"/>
                <a:gd name="connsiteY21" fmla="*/ 1084898 h 3057525"/>
                <a:gd name="connsiteX22" fmla="*/ 215265 w 333375"/>
                <a:gd name="connsiteY22" fmla="*/ 1084898 h 3057525"/>
                <a:gd name="connsiteX23" fmla="*/ 216218 w 333375"/>
                <a:gd name="connsiteY23" fmla="*/ 975360 h 3057525"/>
                <a:gd name="connsiteX24" fmla="*/ 158115 w 333375"/>
                <a:gd name="connsiteY24" fmla="*/ 875347 h 3057525"/>
                <a:gd name="connsiteX25" fmla="*/ 215265 w 333375"/>
                <a:gd name="connsiteY25" fmla="*/ 1448753 h 3057525"/>
                <a:gd name="connsiteX26" fmla="*/ 215265 w 333375"/>
                <a:gd name="connsiteY26" fmla="*/ 1114425 h 3057525"/>
                <a:gd name="connsiteX27" fmla="*/ 118110 w 333375"/>
                <a:gd name="connsiteY27" fmla="*/ 1114425 h 3057525"/>
                <a:gd name="connsiteX28" fmla="*/ 118110 w 333375"/>
                <a:gd name="connsiteY28" fmla="*/ 1448753 h 3057525"/>
                <a:gd name="connsiteX29" fmla="*/ 215265 w 333375"/>
                <a:gd name="connsiteY29" fmla="*/ 1448753 h 3057525"/>
                <a:gd name="connsiteX30" fmla="*/ 236220 w 333375"/>
                <a:gd name="connsiteY30" fmla="*/ 1113473 h 3057525"/>
                <a:gd name="connsiteX31" fmla="*/ 236220 w 333375"/>
                <a:gd name="connsiteY31" fmla="*/ 1447800 h 3057525"/>
                <a:gd name="connsiteX32" fmla="*/ 313373 w 333375"/>
                <a:gd name="connsiteY32" fmla="*/ 1447800 h 3057525"/>
                <a:gd name="connsiteX33" fmla="*/ 313373 w 333375"/>
                <a:gd name="connsiteY33" fmla="*/ 1113473 h 3057525"/>
                <a:gd name="connsiteX34" fmla="*/ 236220 w 333375"/>
                <a:gd name="connsiteY34" fmla="*/ 1113473 h 3057525"/>
                <a:gd name="connsiteX35" fmla="*/ 89535 w 333375"/>
                <a:gd name="connsiteY35" fmla="*/ 1448753 h 3057525"/>
                <a:gd name="connsiteX36" fmla="*/ 89535 w 333375"/>
                <a:gd name="connsiteY36" fmla="*/ 1114425 h 3057525"/>
                <a:gd name="connsiteX37" fmla="*/ 20003 w 333375"/>
                <a:gd name="connsiteY37" fmla="*/ 1114425 h 3057525"/>
                <a:gd name="connsiteX38" fmla="*/ 20003 w 333375"/>
                <a:gd name="connsiteY38" fmla="*/ 1448753 h 3057525"/>
                <a:gd name="connsiteX39" fmla="*/ 89535 w 333375"/>
                <a:gd name="connsiteY39" fmla="*/ 1448753 h 3057525"/>
                <a:gd name="connsiteX40" fmla="*/ 135255 w 333375"/>
                <a:gd name="connsiteY40" fmla="*/ 742950 h 3057525"/>
                <a:gd name="connsiteX41" fmla="*/ 135255 w 333375"/>
                <a:gd name="connsiteY41" fmla="*/ 366713 h 3057525"/>
                <a:gd name="connsiteX42" fmla="*/ 76200 w 333375"/>
                <a:gd name="connsiteY42" fmla="*/ 366713 h 3057525"/>
                <a:gd name="connsiteX43" fmla="*/ 75248 w 333375"/>
                <a:gd name="connsiteY43" fmla="*/ 633413 h 3057525"/>
                <a:gd name="connsiteX44" fmla="*/ 135255 w 333375"/>
                <a:gd name="connsiteY44" fmla="*/ 742950 h 3057525"/>
                <a:gd name="connsiteX45" fmla="*/ 154305 w 333375"/>
                <a:gd name="connsiteY45" fmla="*/ 367665 h 3057525"/>
                <a:gd name="connsiteX46" fmla="*/ 156210 w 333375"/>
                <a:gd name="connsiteY46" fmla="*/ 753428 h 3057525"/>
                <a:gd name="connsiteX47" fmla="*/ 194310 w 333375"/>
                <a:gd name="connsiteY47" fmla="*/ 816293 h 3057525"/>
                <a:gd name="connsiteX48" fmla="*/ 194310 w 333375"/>
                <a:gd name="connsiteY48" fmla="*/ 365760 h 3057525"/>
                <a:gd name="connsiteX49" fmla="*/ 154305 w 333375"/>
                <a:gd name="connsiteY49" fmla="*/ 367665 h 3057525"/>
                <a:gd name="connsiteX50" fmla="*/ 176213 w 333375"/>
                <a:gd name="connsiteY50" fmla="*/ 1740218 h 3057525"/>
                <a:gd name="connsiteX51" fmla="*/ 20955 w 333375"/>
                <a:gd name="connsiteY51" fmla="*/ 1740218 h 3057525"/>
                <a:gd name="connsiteX52" fmla="*/ 20955 w 333375"/>
                <a:gd name="connsiteY52" fmla="*/ 1836420 h 3057525"/>
                <a:gd name="connsiteX53" fmla="*/ 176213 w 333375"/>
                <a:gd name="connsiteY53" fmla="*/ 1836420 h 3057525"/>
                <a:gd name="connsiteX54" fmla="*/ 176213 w 333375"/>
                <a:gd name="connsiteY54" fmla="*/ 1740218 h 3057525"/>
                <a:gd name="connsiteX55" fmla="*/ 155258 w 333375"/>
                <a:gd name="connsiteY55" fmla="*/ 1618298 h 3057525"/>
                <a:gd name="connsiteX56" fmla="*/ 155258 w 333375"/>
                <a:gd name="connsiteY56" fmla="*/ 1713548 h 3057525"/>
                <a:gd name="connsiteX57" fmla="*/ 311468 w 333375"/>
                <a:gd name="connsiteY57" fmla="*/ 1713548 h 3057525"/>
                <a:gd name="connsiteX58" fmla="*/ 311468 w 333375"/>
                <a:gd name="connsiteY58" fmla="*/ 1618298 h 3057525"/>
                <a:gd name="connsiteX59" fmla="*/ 155258 w 333375"/>
                <a:gd name="connsiteY59" fmla="*/ 1618298 h 3057525"/>
                <a:gd name="connsiteX60" fmla="*/ 87630 w 333375"/>
                <a:gd name="connsiteY60" fmla="*/ 1595438 h 3057525"/>
                <a:gd name="connsiteX61" fmla="*/ 243840 w 333375"/>
                <a:gd name="connsiteY61" fmla="*/ 1595438 h 3057525"/>
                <a:gd name="connsiteX62" fmla="*/ 243840 w 333375"/>
                <a:gd name="connsiteY62" fmla="*/ 1501140 h 3057525"/>
                <a:gd name="connsiteX63" fmla="*/ 87630 w 333375"/>
                <a:gd name="connsiteY63" fmla="*/ 1501140 h 3057525"/>
                <a:gd name="connsiteX64" fmla="*/ 87630 w 333375"/>
                <a:gd name="connsiteY64" fmla="*/ 1595438 h 3057525"/>
                <a:gd name="connsiteX65" fmla="*/ 244793 w 333375"/>
                <a:gd name="connsiteY65" fmla="*/ 1861185 h 3057525"/>
                <a:gd name="connsiteX66" fmla="*/ 89535 w 333375"/>
                <a:gd name="connsiteY66" fmla="*/ 1861185 h 3057525"/>
                <a:gd name="connsiteX67" fmla="*/ 89535 w 333375"/>
                <a:gd name="connsiteY67" fmla="*/ 1955482 h 3057525"/>
                <a:gd name="connsiteX68" fmla="*/ 244793 w 333375"/>
                <a:gd name="connsiteY68" fmla="*/ 1955482 h 3057525"/>
                <a:gd name="connsiteX69" fmla="*/ 244793 w 333375"/>
                <a:gd name="connsiteY69" fmla="*/ 1861185 h 3057525"/>
                <a:gd name="connsiteX70" fmla="*/ 40958 w 333375"/>
                <a:gd name="connsiteY70" fmla="*/ 659130 h 3057525"/>
                <a:gd name="connsiteX71" fmla="*/ 53340 w 333375"/>
                <a:gd name="connsiteY71" fmla="*/ 652463 h 3057525"/>
                <a:gd name="connsiteX72" fmla="*/ 53340 w 333375"/>
                <a:gd name="connsiteY72" fmla="*/ 369570 h 3057525"/>
                <a:gd name="connsiteX73" fmla="*/ 17145 w 333375"/>
                <a:gd name="connsiteY73" fmla="*/ 396240 h 3057525"/>
                <a:gd name="connsiteX74" fmla="*/ 18098 w 333375"/>
                <a:gd name="connsiteY74" fmla="*/ 599123 h 3057525"/>
                <a:gd name="connsiteX75" fmla="*/ 40958 w 333375"/>
                <a:gd name="connsiteY75" fmla="*/ 659130 h 3057525"/>
                <a:gd name="connsiteX76" fmla="*/ 178118 w 333375"/>
                <a:gd name="connsiteY76" fmla="*/ 2103120 h 3057525"/>
                <a:gd name="connsiteX77" fmla="*/ 21908 w 333375"/>
                <a:gd name="connsiteY77" fmla="*/ 2103120 h 3057525"/>
                <a:gd name="connsiteX78" fmla="*/ 21908 w 333375"/>
                <a:gd name="connsiteY78" fmla="*/ 2197418 h 3057525"/>
                <a:gd name="connsiteX79" fmla="*/ 175260 w 333375"/>
                <a:gd name="connsiteY79" fmla="*/ 2197418 h 3057525"/>
                <a:gd name="connsiteX80" fmla="*/ 178118 w 333375"/>
                <a:gd name="connsiteY80" fmla="*/ 2177415 h 3057525"/>
                <a:gd name="connsiteX81" fmla="*/ 178118 w 333375"/>
                <a:gd name="connsiteY81" fmla="*/ 2103120 h 3057525"/>
                <a:gd name="connsiteX82" fmla="*/ 313373 w 333375"/>
                <a:gd name="connsiteY82" fmla="*/ 1086803 h 3057525"/>
                <a:gd name="connsiteX83" fmla="*/ 238125 w 333375"/>
                <a:gd name="connsiteY83" fmla="*/ 942022 h 3057525"/>
                <a:gd name="connsiteX84" fmla="*/ 238125 w 333375"/>
                <a:gd name="connsiteY84" fmla="*/ 1086803 h 3057525"/>
                <a:gd name="connsiteX85" fmla="*/ 313373 w 333375"/>
                <a:gd name="connsiteY85" fmla="*/ 1086803 h 3057525"/>
                <a:gd name="connsiteX86" fmla="*/ 133350 w 333375"/>
                <a:gd name="connsiteY86" fmla="*/ 339090 h 3057525"/>
                <a:gd name="connsiteX87" fmla="*/ 79058 w 333375"/>
                <a:gd name="connsiteY87" fmla="*/ 186690 h 3057525"/>
                <a:gd name="connsiteX88" fmla="*/ 79058 w 333375"/>
                <a:gd name="connsiteY88" fmla="*/ 339090 h 3057525"/>
                <a:gd name="connsiteX89" fmla="*/ 133350 w 333375"/>
                <a:gd name="connsiteY89" fmla="*/ 339090 h 3057525"/>
                <a:gd name="connsiteX90" fmla="*/ 33338 w 333375"/>
                <a:gd name="connsiteY90" fmla="*/ 140970 h 3057525"/>
                <a:gd name="connsiteX91" fmla="*/ 20003 w 333375"/>
                <a:gd name="connsiteY91" fmla="*/ 142875 h 3057525"/>
                <a:gd name="connsiteX92" fmla="*/ 20003 w 333375"/>
                <a:gd name="connsiteY92" fmla="*/ 346710 h 3057525"/>
                <a:gd name="connsiteX93" fmla="*/ 52388 w 333375"/>
                <a:gd name="connsiteY93" fmla="*/ 325755 h 3057525"/>
                <a:gd name="connsiteX94" fmla="*/ 33338 w 333375"/>
                <a:gd name="connsiteY94" fmla="*/ 140970 h 3057525"/>
                <a:gd name="connsiteX95" fmla="*/ 130493 w 333375"/>
                <a:gd name="connsiteY95" fmla="*/ 1713548 h 3057525"/>
                <a:gd name="connsiteX96" fmla="*/ 130493 w 333375"/>
                <a:gd name="connsiteY96" fmla="*/ 1614488 h 3057525"/>
                <a:gd name="connsiteX97" fmla="*/ 87630 w 333375"/>
                <a:gd name="connsiteY97" fmla="*/ 1619250 h 3057525"/>
                <a:gd name="connsiteX98" fmla="*/ 87630 w 333375"/>
                <a:gd name="connsiteY98" fmla="*/ 1713548 h 3057525"/>
                <a:gd name="connsiteX99" fmla="*/ 130493 w 333375"/>
                <a:gd name="connsiteY99" fmla="*/ 1713548 h 3057525"/>
                <a:gd name="connsiteX100" fmla="*/ 312420 w 333375"/>
                <a:gd name="connsiteY100" fmla="*/ 2099310 h 3057525"/>
                <a:gd name="connsiteX101" fmla="*/ 269558 w 333375"/>
                <a:gd name="connsiteY101" fmla="*/ 2103120 h 3057525"/>
                <a:gd name="connsiteX102" fmla="*/ 269558 w 333375"/>
                <a:gd name="connsiteY102" fmla="*/ 2196465 h 3057525"/>
                <a:gd name="connsiteX103" fmla="*/ 312420 w 333375"/>
                <a:gd name="connsiteY103" fmla="*/ 2196465 h 3057525"/>
                <a:gd name="connsiteX104" fmla="*/ 312420 w 333375"/>
                <a:gd name="connsiteY104" fmla="*/ 2099310 h 3057525"/>
                <a:gd name="connsiteX105" fmla="*/ 244793 w 333375"/>
                <a:gd name="connsiteY105" fmla="*/ 1975485 h 3057525"/>
                <a:gd name="connsiteX106" fmla="*/ 200978 w 333375"/>
                <a:gd name="connsiteY106" fmla="*/ 1980248 h 3057525"/>
                <a:gd name="connsiteX107" fmla="*/ 200978 w 333375"/>
                <a:gd name="connsiteY107" fmla="*/ 2073593 h 3057525"/>
                <a:gd name="connsiteX108" fmla="*/ 244793 w 333375"/>
                <a:gd name="connsiteY108" fmla="*/ 2073593 h 3057525"/>
                <a:gd name="connsiteX109" fmla="*/ 244793 w 333375"/>
                <a:gd name="connsiteY109" fmla="*/ 1975485 h 3057525"/>
                <a:gd name="connsiteX110" fmla="*/ 202883 w 333375"/>
                <a:gd name="connsiteY110" fmla="*/ 2101215 h 3057525"/>
                <a:gd name="connsiteX111" fmla="*/ 202883 w 333375"/>
                <a:gd name="connsiteY111" fmla="*/ 2196465 h 3057525"/>
                <a:gd name="connsiteX112" fmla="*/ 243840 w 333375"/>
                <a:gd name="connsiteY112" fmla="*/ 2196465 h 3057525"/>
                <a:gd name="connsiteX113" fmla="*/ 243840 w 333375"/>
                <a:gd name="connsiteY113" fmla="*/ 2101215 h 3057525"/>
                <a:gd name="connsiteX114" fmla="*/ 202883 w 333375"/>
                <a:gd name="connsiteY114" fmla="*/ 2101215 h 3057525"/>
                <a:gd name="connsiteX115" fmla="*/ 270510 w 333375"/>
                <a:gd name="connsiteY115" fmla="*/ 1979295 h 3057525"/>
                <a:gd name="connsiteX116" fmla="*/ 270510 w 333375"/>
                <a:gd name="connsiteY116" fmla="*/ 2078355 h 3057525"/>
                <a:gd name="connsiteX117" fmla="*/ 312420 w 333375"/>
                <a:gd name="connsiteY117" fmla="*/ 2073593 h 3057525"/>
                <a:gd name="connsiteX118" fmla="*/ 312420 w 333375"/>
                <a:gd name="connsiteY118" fmla="*/ 1979295 h 3057525"/>
                <a:gd name="connsiteX119" fmla="*/ 270510 w 333375"/>
                <a:gd name="connsiteY119" fmla="*/ 1979295 h 3057525"/>
                <a:gd name="connsiteX120" fmla="*/ 313373 w 333375"/>
                <a:gd name="connsiteY120" fmla="*/ 1741170 h 3057525"/>
                <a:gd name="connsiteX121" fmla="*/ 268605 w 333375"/>
                <a:gd name="connsiteY121" fmla="*/ 1741170 h 3057525"/>
                <a:gd name="connsiteX122" fmla="*/ 268605 w 333375"/>
                <a:gd name="connsiteY122" fmla="*/ 1836420 h 3057525"/>
                <a:gd name="connsiteX123" fmla="*/ 313373 w 333375"/>
                <a:gd name="connsiteY123" fmla="*/ 1836420 h 3057525"/>
                <a:gd name="connsiteX124" fmla="*/ 313373 w 333375"/>
                <a:gd name="connsiteY124" fmla="*/ 1741170 h 3057525"/>
                <a:gd name="connsiteX125" fmla="*/ 268605 w 333375"/>
                <a:gd name="connsiteY125" fmla="*/ 1499235 h 3057525"/>
                <a:gd name="connsiteX126" fmla="*/ 268605 w 333375"/>
                <a:gd name="connsiteY126" fmla="*/ 1594485 h 3057525"/>
                <a:gd name="connsiteX127" fmla="*/ 312420 w 333375"/>
                <a:gd name="connsiteY127" fmla="*/ 1594485 h 3057525"/>
                <a:gd name="connsiteX128" fmla="*/ 312420 w 333375"/>
                <a:gd name="connsiteY128" fmla="*/ 1499235 h 3057525"/>
                <a:gd name="connsiteX129" fmla="*/ 268605 w 333375"/>
                <a:gd name="connsiteY129" fmla="*/ 1499235 h 3057525"/>
                <a:gd name="connsiteX130" fmla="*/ 62865 w 333375"/>
                <a:gd name="connsiteY130" fmla="*/ 1595438 h 3057525"/>
                <a:gd name="connsiteX131" fmla="*/ 62865 w 333375"/>
                <a:gd name="connsiteY131" fmla="*/ 1500188 h 3057525"/>
                <a:gd name="connsiteX132" fmla="*/ 20003 w 333375"/>
                <a:gd name="connsiteY132" fmla="*/ 1500188 h 3057525"/>
                <a:gd name="connsiteX133" fmla="*/ 20003 w 333375"/>
                <a:gd name="connsiteY133" fmla="*/ 1595438 h 3057525"/>
                <a:gd name="connsiteX134" fmla="*/ 62865 w 333375"/>
                <a:gd name="connsiteY134" fmla="*/ 1595438 h 3057525"/>
                <a:gd name="connsiteX135" fmla="*/ 157163 w 333375"/>
                <a:gd name="connsiteY135" fmla="*/ 2435543 h 3057525"/>
                <a:gd name="connsiteX136" fmla="*/ 308610 w 333375"/>
                <a:gd name="connsiteY136" fmla="*/ 2435543 h 3057525"/>
                <a:gd name="connsiteX137" fmla="*/ 308610 w 333375"/>
                <a:gd name="connsiteY137" fmla="*/ 2342198 h 3057525"/>
                <a:gd name="connsiteX138" fmla="*/ 157163 w 333375"/>
                <a:gd name="connsiteY138" fmla="*/ 2342198 h 3057525"/>
                <a:gd name="connsiteX139" fmla="*/ 157163 w 333375"/>
                <a:gd name="connsiteY139" fmla="*/ 2435543 h 3057525"/>
                <a:gd name="connsiteX140" fmla="*/ 63818 w 333375"/>
                <a:gd name="connsiteY140" fmla="*/ 1862138 h 3057525"/>
                <a:gd name="connsiteX141" fmla="*/ 20003 w 333375"/>
                <a:gd name="connsiteY141" fmla="*/ 1862138 h 3057525"/>
                <a:gd name="connsiteX142" fmla="*/ 20003 w 333375"/>
                <a:gd name="connsiteY142" fmla="*/ 1954530 h 3057525"/>
                <a:gd name="connsiteX143" fmla="*/ 63818 w 333375"/>
                <a:gd name="connsiteY143" fmla="*/ 1954530 h 3057525"/>
                <a:gd name="connsiteX144" fmla="*/ 63818 w 333375"/>
                <a:gd name="connsiteY144" fmla="*/ 1862138 h 3057525"/>
                <a:gd name="connsiteX145" fmla="*/ 21908 w 333375"/>
                <a:gd name="connsiteY145" fmla="*/ 2225993 h 3057525"/>
                <a:gd name="connsiteX146" fmla="*/ 21908 w 333375"/>
                <a:gd name="connsiteY146" fmla="*/ 2310765 h 3057525"/>
                <a:gd name="connsiteX147" fmla="*/ 61913 w 333375"/>
                <a:gd name="connsiteY147" fmla="*/ 2270760 h 3057525"/>
                <a:gd name="connsiteX148" fmla="*/ 21908 w 333375"/>
                <a:gd name="connsiteY148" fmla="*/ 2225993 h 3057525"/>
                <a:gd name="connsiteX149" fmla="*/ 157163 w 333375"/>
                <a:gd name="connsiteY149" fmla="*/ 242888 h 3057525"/>
                <a:gd name="connsiteX150" fmla="*/ 195263 w 333375"/>
                <a:gd name="connsiteY150" fmla="*/ 334328 h 3057525"/>
                <a:gd name="connsiteX151" fmla="*/ 157163 w 333375"/>
                <a:gd name="connsiteY151" fmla="*/ 242888 h 3057525"/>
                <a:gd name="connsiteX152" fmla="*/ 268605 w 333375"/>
                <a:gd name="connsiteY152" fmla="*/ 1861185 h 3057525"/>
                <a:gd name="connsiteX153" fmla="*/ 268605 w 333375"/>
                <a:gd name="connsiteY153" fmla="*/ 1953578 h 3057525"/>
                <a:gd name="connsiteX154" fmla="*/ 312420 w 333375"/>
                <a:gd name="connsiteY154" fmla="*/ 1953578 h 3057525"/>
                <a:gd name="connsiteX155" fmla="*/ 312420 w 333375"/>
                <a:gd name="connsiteY155" fmla="*/ 1861185 h 3057525"/>
                <a:gd name="connsiteX156" fmla="*/ 268605 w 333375"/>
                <a:gd name="connsiteY156" fmla="*/ 1861185 h 3057525"/>
                <a:gd name="connsiteX157" fmla="*/ 90488 w 333375"/>
                <a:gd name="connsiteY157" fmla="*/ 2223135 h 3057525"/>
                <a:gd name="connsiteX158" fmla="*/ 90488 w 333375"/>
                <a:gd name="connsiteY158" fmla="*/ 2312670 h 3057525"/>
                <a:gd name="connsiteX159" fmla="*/ 242888 w 333375"/>
                <a:gd name="connsiteY159" fmla="*/ 2312670 h 3057525"/>
                <a:gd name="connsiteX160" fmla="*/ 242888 w 333375"/>
                <a:gd name="connsiteY160" fmla="*/ 2223135 h 3057525"/>
                <a:gd name="connsiteX161" fmla="*/ 90488 w 333375"/>
                <a:gd name="connsiteY161" fmla="*/ 2223135 h 3057525"/>
                <a:gd name="connsiteX162" fmla="*/ 126683 w 333375"/>
                <a:gd name="connsiteY162" fmla="*/ 2436495 h 3057525"/>
                <a:gd name="connsiteX163" fmla="*/ 126683 w 333375"/>
                <a:gd name="connsiteY163" fmla="*/ 2336483 h 3057525"/>
                <a:gd name="connsiteX164" fmla="*/ 90488 w 333375"/>
                <a:gd name="connsiteY164" fmla="*/ 2346960 h 3057525"/>
                <a:gd name="connsiteX165" fmla="*/ 88583 w 333375"/>
                <a:gd name="connsiteY165" fmla="*/ 2436495 h 3057525"/>
                <a:gd name="connsiteX166" fmla="*/ 126683 w 333375"/>
                <a:gd name="connsiteY166" fmla="*/ 2436495 h 305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Lst>
              <a:rect l="l" t="t" r="r" b="b"/>
              <a:pathLst>
                <a:path w="333375" h="3057525">
                  <a:moveTo>
                    <a:pt x="335280" y="3057525"/>
                  </a:moveTo>
                  <a:cubicBezTo>
                    <a:pt x="220980" y="3057525"/>
                    <a:pt x="112395" y="3057525"/>
                    <a:pt x="0" y="3057525"/>
                  </a:cubicBezTo>
                  <a:cubicBezTo>
                    <a:pt x="0" y="2040255"/>
                    <a:pt x="0" y="1022985"/>
                    <a:pt x="0" y="0"/>
                  </a:cubicBezTo>
                  <a:cubicBezTo>
                    <a:pt x="70485" y="74295"/>
                    <a:pt x="138113" y="144780"/>
                    <a:pt x="203835" y="217170"/>
                  </a:cubicBezTo>
                  <a:cubicBezTo>
                    <a:pt x="214313" y="229552"/>
                    <a:pt x="218123" y="251460"/>
                    <a:pt x="218123" y="269558"/>
                  </a:cubicBezTo>
                  <a:cubicBezTo>
                    <a:pt x="219075" y="442913"/>
                    <a:pt x="220028" y="615315"/>
                    <a:pt x="218123" y="788670"/>
                  </a:cubicBezTo>
                  <a:cubicBezTo>
                    <a:pt x="218123" y="822960"/>
                    <a:pt x="224790" y="850583"/>
                    <a:pt x="252413" y="870585"/>
                  </a:cubicBezTo>
                  <a:cubicBezTo>
                    <a:pt x="323850" y="922020"/>
                    <a:pt x="338138" y="989647"/>
                    <a:pt x="338138" y="1076325"/>
                  </a:cubicBezTo>
                  <a:cubicBezTo>
                    <a:pt x="334328" y="1717358"/>
                    <a:pt x="336233" y="2358390"/>
                    <a:pt x="336233" y="2999423"/>
                  </a:cubicBezTo>
                  <a:cubicBezTo>
                    <a:pt x="335280" y="3017520"/>
                    <a:pt x="335280" y="3036570"/>
                    <a:pt x="335280" y="3057525"/>
                  </a:cubicBezTo>
                  <a:close/>
                  <a:moveTo>
                    <a:pt x="58103" y="796290"/>
                  </a:moveTo>
                  <a:cubicBezTo>
                    <a:pt x="50483" y="782955"/>
                    <a:pt x="42863" y="768668"/>
                    <a:pt x="35243" y="755333"/>
                  </a:cubicBezTo>
                  <a:cubicBezTo>
                    <a:pt x="30480" y="760095"/>
                    <a:pt x="25718" y="763905"/>
                    <a:pt x="20955" y="768668"/>
                  </a:cubicBezTo>
                  <a:cubicBezTo>
                    <a:pt x="20955" y="873443"/>
                    <a:pt x="20955" y="979170"/>
                    <a:pt x="20955" y="1084898"/>
                  </a:cubicBezTo>
                  <a:cubicBezTo>
                    <a:pt x="45720" y="1084898"/>
                    <a:pt x="66675" y="1084898"/>
                    <a:pt x="91440" y="1084898"/>
                  </a:cubicBezTo>
                  <a:cubicBezTo>
                    <a:pt x="91440" y="999172"/>
                    <a:pt x="92393" y="915353"/>
                    <a:pt x="90488" y="832485"/>
                  </a:cubicBezTo>
                  <a:cubicBezTo>
                    <a:pt x="90488" y="822008"/>
                    <a:pt x="71438" y="811530"/>
                    <a:pt x="61913" y="801053"/>
                  </a:cubicBezTo>
                  <a:cubicBezTo>
                    <a:pt x="60008" y="799147"/>
                    <a:pt x="59055" y="798195"/>
                    <a:pt x="58103" y="796290"/>
                  </a:cubicBezTo>
                  <a:close/>
                  <a:moveTo>
                    <a:pt x="158115" y="875347"/>
                  </a:moveTo>
                  <a:lnTo>
                    <a:pt x="159068" y="877253"/>
                  </a:lnTo>
                  <a:cubicBezTo>
                    <a:pt x="145733" y="864870"/>
                    <a:pt x="133350" y="852488"/>
                    <a:pt x="116205" y="837247"/>
                  </a:cubicBezTo>
                  <a:cubicBezTo>
                    <a:pt x="116205" y="923925"/>
                    <a:pt x="116205" y="1003935"/>
                    <a:pt x="116205" y="1084898"/>
                  </a:cubicBezTo>
                  <a:cubicBezTo>
                    <a:pt x="149543" y="1084898"/>
                    <a:pt x="180023" y="1084898"/>
                    <a:pt x="215265" y="1084898"/>
                  </a:cubicBezTo>
                  <a:cubicBezTo>
                    <a:pt x="215265" y="1046797"/>
                    <a:pt x="212408" y="1010603"/>
                    <a:pt x="216218" y="975360"/>
                  </a:cubicBezTo>
                  <a:cubicBezTo>
                    <a:pt x="221933" y="925830"/>
                    <a:pt x="203835" y="893445"/>
                    <a:pt x="158115" y="875347"/>
                  </a:cubicBezTo>
                  <a:close/>
                  <a:moveTo>
                    <a:pt x="215265" y="1448753"/>
                  </a:moveTo>
                  <a:cubicBezTo>
                    <a:pt x="215265" y="1334453"/>
                    <a:pt x="215265" y="1225868"/>
                    <a:pt x="215265" y="1114425"/>
                  </a:cubicBezTo>
                  <a:cubicBezTo>
                    <a:pt x="180975" y="1114425"/>
                    <a:pt x="148590" y="1114425"/>
                    <a:pt x="118110" y="1114425"/>
                  </a:cubicBezTo>
                  <a:cubicBezTo>
                    <a:pt x="118110" y="1227773"/>
                    <a:pt x="118110" y="1338263"/>
                    <a:pt x="118110" y="1448753"/>
                  </a:cubicBezTo>
                  <a:cubicBezTo>
                    <a:pt x="151448" y="1448753"/>
                    <a:pt x="180975" y="1448753"/>
                    <a:pt x="215265" y="1448753"/>
                  </a:cubicBezTo>
                  <a:close/>
                  <a:moveTo>
                    <a:pt x="236220" y="1113473"/>
                  </a:moveTo>
                  <a:cubicBezTo>
                    <a:pt x="236220" y="1225868"/>
                    <a:pt x="236220" y="1337310"/>
                    <a:pt x="236220" y="1447800"/>
                  </a:cubicBezTo>
                  <a:cubicBezTo>
                    <a:pt x="263843" y="1447800"/>
                    <a:pt x="288608" y="1447800"/>
                    <a:pt x="313373" y="1447800"/>
                  </a:cubicBezTo>
                  <a:cubicBezTo>
                    <a:pt x="313373" y="1335405"/>
                    <a:pt x="313373" y="1224915"/>
                    <a:pt x="313373" y="1113473"/>
                  </a:cubicBezTo>
                  <a:cubicBezTo>
                    <a:pt x="286703" y="1113473"/>
                    <a:pt x="262890" y="1113473"/>
                    <a:pt x="236220" y="1113473"/>
                  </a:cubicBezTo>
                  <a:close/>
                  <a:moveTo>
                    <a:pt x="89535" y="1448753"/>
                  </a:moveTo>
                  <a:cubicBezTo>
                    <a:pt x="89535" y="1333500"/>
                    <a:pt x="89535" y="1223963"/>
                    <a:pt x="89535" y="1114425"/>
                  </a:cubicBezTo>
                  <a:cubicBezTo>
                    <a:pt x="63818" y="1114425"/>
                    <a:pt x="42863" y="1114425"/>
                    <a:pt x="20003" y="1114425"/>
                  </a:cubicBezTo>
                  <a:cubicBezTo>
                    <a:pt x="20003" y="1226820"/>
                    <a:pt x="20003" y="1337310"/>
                    <a:pt x="20003" y="1448753"/>
                  </a:cubicBezTo>
                  <a:cubicBezTo>
                    <a:pt x="44768" y="1448753"/>
                    <a:pt x="66675" y="1448753"/>
                    <a:pt x="89535" y="1448753"/>
                  </a:cubicBezTo>
                  <a:close/>
                  <a:moveTo>
                    <a:pt x="135255" y="742950"/>
                  </a:moveTo>
                  <a:cubicBezTo>
                    <a:pt x="135255" y="615315"/>
                    <a:pt x="135255" y="491490"/>
                    <a:pt x="135255" y="366713"/>
                  </a:cubicBezTo>
                  <a:cubicBezTo>
                    <a:pt x="115253" y="366713"/>
                    <a:pt x="98108" y="366713"/>
                    <a:pt x="76200" y="366713"/>
                  </a:cubicBezTo>
                  <a:cubicBezTo>
                    <a:pt x="76200" y="457200"/>
                    <a:pt x="80010" y="545783"/>
                    <a:pt x="75248" y="633413"/>
                  </a:cubicBezTo>
                  <a:cubicBezTo>
                    <a:pt x="71438" y="685800"/>
                    <a:pt x="94298" y="715328"/>
                    <a:pt x="135255" y="742950"/>
                  </a:cubicBezTo>
                  <a:close/>
                  <a:moveTo>
                    <a:pt x="154305" y="367665"/>
                  </a:moveTo>
                  <a:cubicBezTo>
                    <a:pt x="154305" y="497205"/>
                    <a:pt x="153353" y="625793"/>
                    <a:pt x="156210" y="753428"/>
                  </a:cubicBezTo>
                  <a:cubicBezTo>
                    <a:pt x="156210" y="770572"/>
                    <a:pt x="176213" y="787718"/>
                    <a:pt x="194310" y="816293"/>
                  </a:cubicBezTo>
                  <a:cubicBezTo>
                    <a:pt x="194310" y="656273"/>
                    <a:pt x="194310" y="511492"/>
                    <a:pt x="194310" y="365760"/>
                  </a:cubicBezTo>
                  <a:cubicBezTo>
                    <a:pt x="180023" y="365760"/>
                    <a:pt x="169545" y="366713"/>
                    <a:pt x="154305" y="367665"/>
                  </a:cubicBezTo>
                  <a:close/>
                  <a:moveTo>
                    <a:pt x="176213" y="1740218"/>
                  </a:moveTo>
                  <a:cubicBezTo>
                    <a:pt x="122873" y="1740218"/>
                    <a:pt x="71438" y="1740218"/>
                    <a:pt x="20955" y="1740218"/>
                  </a:cubicBezTo>
                  <a:cubicBezTo>
                    <a:pt x="20955" y="1774508"/>
                    <a:pt x="20955" y="1804988"/>
                    <a:pt x="20955" y="1836420"/>
                  </a:cubicBezTo>
                  <a:cubicBezTo>
                    <a:pt x="74295" y="1836420"/>
                    <a:pt x="124778" y="1836420"/>
                    <a:pt x="176213" y="1836420"/>
                  </a:cubicBezTo>
                  <a:cubicBezTo>
                    <a:pt x="176213" y="1803083"/>
                    <a:pt x="176213" y="1772603"/>
                    <a:pt x="176213" y="1740218"/>
                  </a:cubicBezTo>
                  <a:close/>
                  <a:moveTo>
                    <a:pt x="155258" y="1618298"/>
                  </a:moveTo>
                  <a:cubicBezTo>
                    <a:pt x="155258" y="1651635"/>
                    <a:pt x="155258" y="1682115"/>
                    <a:pt x="155258" y="1713548"/>
                  </a:cubicBezTo>
                  <a:cubicBezTo>
                    <a:pt x="209550" y="1713548"/>
                    <a:pt x="260985" y="1713548"/>
                    <a:pt x="311468" y="1713548"/>
                  </a:cubicBezTo>
                  <a:cubicBezTo>
                    <a:pt x="311468" y="1679258"/>
                    <a:pt x="311468" y="1648778"/>
                    <a:pt x="311468" y="1618298"/>
                  </a:cubicBezTo>
                  <a:cubicBezTo>
                    <a:pt x="257175" y="1618298"/>
                    <a:pt x="207645" y="1618298"/>
                    <a:pt x="155258" y="1618298"/>
                  </a:cubicBezTo>
                  <a:close/>
                  <a:moveTo>
                    <a:pt x="87630" y="1595438"/>
                  </a:moveTo>
                  <a:cubicBezTo>
                    <a:pt x="140970" y="1595438"/>
                    <a:pt x="191453" y="1595438"/>
                    <a:pt x="243840" y="1595438"/>
                  </a:cubicBezTo>
                  <a:cubicBezTo>
                    <a:pt x="243840" y="1563053"/>
                    <a:pt x="243840" y="1531620"/>
                    <a:pt x="243840" y="1501140"/>
                  </a:cubicBezTo>
                  <a:cubicBezTo>
                    <a:pt x="190500" y="1501140"/>
                    <a:pt x="139065" y="1501140"/>
                    <a:pt x="87630" y="1501140"/>
                  </a:cubicBezTo>
                  <a:cubicBezTo>
                    <a:pt x="87630" y="1533525"/>
                    <a:pt x="87630" y="1563053"/>
                    <a:pt x="87630" y="1595438"/>
                  </a:cubicBezTo>
                  <a:close/>
                  <a:moveTo>
                    <a:pt x="244793" y="1861185"/>
                  </a:moveTo>
                  <a:cubicBezTo>
                    <a:pt x="190500" y="1861185"/>
                    <a:pt x="140970" y="1861185"/>
                    <a:pt x="89535" y="1861185"/>
                  </a:cubicBezTo>
                  <a:cubicBezTo>
                    <a:pt x="89535" y="1894523"/>
                    <a:pt x="89535" y="1924050"/>
                    <a:pt x="89535" y="1955482"/>
                  </a:cubicBezTo>
                  <a:cubicBezTo>
                    <a:pt x="142875" y="1955482"/>
                    <a:pt x="192405" y="1955482"/>
                    <a:pt x="244793" y="1955482"/>
                  </a:cubicBezTo>
                  <a:cubicBezTo>
                    <a:pt x="244793" y="1924050"/>
                    <a:pt x="244793" y="1894523"/>
                    <a:pt x="244793" y="1861185"/>
                  </a:cubicBezTo>
                  <a:close/>
                  <a:moveTo>
                    <a:pt x="40958" y="659130"/>
                  </a:moveTo>
                  <a:cubicBezTo>
                    <a:pt x="44768" y="657225"/>
                    <a:pt x="48578" y="654368"/>
                    <a:pt x="53340" y="652463"/>
                  </a:cubicBezTo>
                  <a:cubicBezTo>
                    <a:pt x="53340" y="558165"/>
                    <a:pt x="53340" y="463867"/>
                    <a:pt x="53340" y="369570"/>
                  </a:cubicBezTo>
                  <a:cubicBezTo>
                    <a:pt x="22860" y="357188"/>
                    <a:pt x="17145" y="371475"/>
                    <a:pt x="17145" y="396240"/>
                  </a:cubicBezTo>
                  <a:cubicBezTo>
                    <a:pt x="18098" y="463867"/>
                    <a:pt x="15240" y="531495"/>
                    <a:pt x="18098" y="599123"/>
                  </a:cubicBezTo>
                  <a:cubicBezTo>
                    <a:pt x="19050" y="620078"/>
                    <a:pt x="33338" y="640080"/>
                    <a:pt x="40958" y="659130"/>
                  </a:cubicBezTo>
                  <a:close/>
                  <a:moveTo>
                    <a:pt x="178118" y="2103120"/>
                  </a:moveTo>
                  <a:cubicBezTo>
                    <a:pt x="121920" y="2103120"/>
                    <a:pt x="71438" y="2103120"/>
                    <a:pt x="21908" y="2103120"/>
                  </a:cubicBezTo>
                  <a:cubicBezTo>
                    <a:pt x="21908" y="2136458"/>
                    <a:pt x="21908" y="2165985"/>
                    <a:pt x="21908" y="2197418"/>
                  </a:cubicBezTo>
                  <a:cubicBezTo>
                    <a:pt x="74295" y="2197418"/>
                    <a:pt x="123825" y="2197418"/>
                    <a:pt x="175260" y="2197418"/>
                  </a:cubicBezTo>
                  <a:cubicBezTo>
                    <a:pt x="176213" y="2189798"/>
                    <a:pt x="178118" y="2183130"/>
                    <a:pt x="178118" y="2177415"/>
                  </a:cubicBezTo>
                  <a:cubicBezTo>
                    <a:pt x="178118" y="2153603"/>
                    <a:pt x="178118" y="2129790"/>
                    <a:pt x="178118" y="2103120"/>
                  </a:cubicBezTo>
                  <a:close/>
                  <a:moveTo>
                    <a:pt x="313373" y="1086803"/>
                  </a:moveTo>
                  <a:cubicBezTo>
                    <a:pt x="320993" y="989647"/>
                    <a:pt x="316230" y="981075"/>
                    <a:pt x="238125" y="942022"/>
                  </a:cubicBezTo>
                  <a:cubicBezTo>
                    <a:pt x="238125" y="989647"/>
                    <a:pt x="238125" y="1037272"/>
                    <a:pt x="238125" y="1086803"/>
                  </a:cubicBezTo>
                  <a:cubicBezTo>
                    <a:pt x="263843" y="1086803"/>
                    <a:pt x="287655" y="1086803"/>
                    <a:pt x="313373" y="1086803"/>
                  </a:cubicBezTo>
                  <a:close/>
                  <a:moveTo>
                    <a:pt x="133350" y="339090"/>
                  </a:moveTo>
                  <a:cubicBezTo>
                    <a:pt x="146685" y="225742"/>
                    <a:pt x="140018" y="207645"/>
                    <a:pt x="79058" y="186690"/>
                  </a:cubicBezTo>
                  <a:cubicBezTo>
                    <a:pt x="79058" y="236220"/>
                    <a:pt x="79058" y="286703"/>
                    <a:pt x="79058" y="339090"/>
                  </a:cubicBezTo>
                  <a:cubicBezTo>
                    <a:pt x="97155" y="339090"/>
                    <a:pt x="113348" y="339090"/>
                    <a:pt x="133350" y="339090"/>
                  </a:cubicBezTo>
                  <a:close/>
                  <a:moveTo>
                    <a:pt x="33338" y="140970"/>
                  </a:moveTo>
                  <a:cubicBezTo>
                    <a:pt x="28575" y="141923"/>
                    <a:pt x="23813" y="142875"/>
                    <a:pt x="20003" y="142875"/>
                  </a:cubicBezTo>
                  <a:cubicBezTo>
                    <a:pt x="20003" y="207645"/>
                    <a:pt x="20003" y="271463"/>
                    <a:pt x="20003" y="346710"/>
                  </a:cubicBezTo>
                  <a:cubicBezTo>
                    <a:pt x="35243" y="337185"/>
                    <a:pt x="53340" y="330517"/>
                    <a:pt x="52388" y="325755"/>
                  </a:cubicBezTo>
                  <a:cubicBezTo>
                    <a:pt x="44768" y="263842"/>
                    <a:pt x="75248" y="197167"/>
                    <a:pt x="33338" y="140970"/>
                  </a:cubicBezTo>
                  <a:close/>
                  <a:moveTo>
                    <a:pt x="130493" y="1713548"/>
                  </a:moveTo>
                  <a:cubicBezTo>
                    <a:pt x="130493" y="1678305"/>
                    <a:pt x="130493" y="1647825"/>
                    <a:pt x="130493" y="1614488"/>
                  </a:cubicBezTo>
                  <a:cubicBezTo>
                    <a:pt x="113348" y="1616393"/>
                    <a:pt x="100013" y="1618298"/>
                    <a:pt x="87630" y="1619250"/>
                  </a:cubicBezTo>
                  <a:cubicBezTo>
                    <a:pt x="87630" y="1652588"/>
                    <a:pt x="87630" y="1682115"/>
                    <a:pt x="87630" y="1713548"/>
                  </a:cubicBezTo>
                  <a:cubicBezTo>
                    <a:pt x="101918" y="1713548"/>
                    <a:pt x="115253" y="1713548"/>
                    <a:pt x="130493" y="1713548"/>
                  </a:cubicBezTo>
                  <a:close/>
                  <a:moveTo>
                    <a:pt x="312420" y="2099310"/>
                  </a:moveTo>
                  <a:cubicBezTo>
                    <a:pt x="295275" y="2101215"/>
                    <a:pt x="281940" y="2102168"/>
                    <a:pt x="269558" y="2103120"/>
                  </a:cubicBezTo>
                  <a:cubicBezTo>
                    <a:pt x="269558" y="2136458"/>
                    <a:pt x="269558" y="2165985"/>
                    <a:pt x="269558" y="2196465"/>
                  </a:cubicBezTo>
                  <a:cubicBezTo>
                    <a:pt x="284798" y="2196465"/>
                    <a:pt x="297180" y="2196465"/>
                    <a:pt x="312420" y="2196465"/>
                  </a:cubicBezTo>
                  <a:cubicBezTo>
                    <a:pt x="312420" y="2164080"/>
                    <a:pt x="312420" y="2135505"/>
                    <a:pt x="312420" y="2099310"/>
                  </a:cubicBezTo>
                  <a:close/>
                  <a:moveTo>
                    <a:pt x="244793" y="1975485"/>
                  </a:moveTo>
                  <a:cubicBezTo>
                    <a:pt x="226695" y="1977390"/>
                    <a:pt x="213360" y="1979295"/>
                    <a:pt x="200978" y="1980248"/>
                  </a:cubicBezTo>
                  <a:cubicBezTo>
                    <a:pt x="200978" y="2013585"/>
                    <a:pt x="200978" y="2043113"/>
                    <a:pt x="200978" y="2073593"/>
                  </a:cubicBezTo>
                  <a:cubicBezTo>
                    <a:pt x="217170" y="2073593"/>
                    <a:pt x="230505" y="2073593"/>
                    <a:pt x="244793" y="2073593"/>
                  </a:cubicBezTo>
                  <a:cubicBezTo>
                    <a:pt x="244793" y="2042160"/>
                    <a:pt x="244793" y="2012632"/>
                    <a:pt x="244793" y="1975485"/>
                  </a:cubicBezTo>
                  <a:close/>
                  <a:moveTo>
                    <a:pt x="202883" y="2101215"/>
                  </a:moveTo>
                  <a:cubicBezTo>
                    <a:pt x="202883" y="2135505"/>
                    <a:pt x="202883" y="2165985"/>
                    <a:pt x="202883" y="2196465"/>
                  </a:cubicBezTo>
                  <a:cubicBezTo>
                    <a:pt x="218123" y="2196465"/>
                    <a:pt x="229553" y="2196465"/>
                    <a:pt x="243840" y="2196465"/>
                  </a:cubicBezTo>
                  <a:cubicBezTo>
                    <a:pt x="243840" y="2164080"/>
                    <a:pt x="243840" y="2132648"/>
                    <a:pt x="243840" y="2101215"/>
                  </a:cubicBezTo>
                  <a:cubicBezTo>
                    <a:pt x="229553" y="2101215"/>
                    <a:pt x="218123" y="2101215"/>
                    <a:pt x="202883" y="2101215"/>
                  </a:cubicBezTo>
                  <a:close/>
                  <a:moveTo>
                    <a:pt x="270510" y="1979295"/>
                  </a:moveTo>
                  <a:cubicBezTo>
                    <a:pt x="270510" y="2014538"/>
                    <a:pt x="270510" y="2045018"/>
                    <a:pt x="270510" y="2078355"/>
                  </a:cubicBezTo>
                  <a:cubicBezTo>
                    <a:pt x="287655" y="2076450"/>
                    <a:pt x="300038" y="2075498"/>
                    <a:pt x="312420" y="2073593"/>
                  </a:cubicBezTo>
                  <a:cubicBezTo>
                    <a:pt x="312420" y="2039303"/>
                    <a:pt x="312420" y="2009775"/>
                    <a:pt x="312420" y="1979295"/>
                  </a:cubicBezTo>
                  <a:cubicBezTo>
                    <a:pt x="297180" y="1979295"/>
                    <a:pt x="284798" y="1979295"/>
                    <a:pt x="270510" y="1979295"/>
                  </a:cubicBezTo>
                  <a:close/>
                  <a:moveTo>
                    <a:pt x="313373" y="1741170"/>
                  </a:moveTo>
                  <a:cubicBezTo>
                    <a:pt x="296228" y="1741170"/>
                    <a:pt x="281940" y="1741170"/>
                    <a:pt x="268605" y="1741170"/>
                  </a:cubicBezTo>
                  <a:cubicBezTo>
                    <a:pt x="268605" y="1774508"/>
                    <a:pt x="268605" y="1804988"/>
                    <a:pt x="268605" y="1836420"/>
                  </a:cubicBezTo>
                  <a:cubicBezTo>
                    <a:pt x="283845" y="1836420"/>
                    <a:pt x="297180" y="1836420"/>
                    <a:pt x="313373" y="1836420"/>
                  </a:cubicBezTo>
                  <a:cubicBezTo>
                    <a:pt x="313373" y="1803083"/>
                    <a:pt x="313373" y="1772603"/>
                    <a:pt x="313373" y="1741170"/>
                  </a:cubicBezTo>
                  <a:close/>
                  <a:moveTo>
                    <a:pt x="268605" y="1499235"/>
                  </a:moveTo>
                  <a:cubicBezTo>
                    <a:pt x="268605" y="1533525"/>
                    <a:pt x="268605" y="1564005"/>
                    <a:pt x="268605" y="1594485"/>
                  </a:cubicBezTo>
                  <a:cubicBezTo>
                    <a:pt x="284798" y="1594485"/>
                    <a:pt x="298133" y="1594485"/>
                    <a:pt x="312420" y="1594485"/>
                  </a:cubicBezTo>
                  <a:cubicBezTo>
                    <a:pt x="312420" y="1561148"/>
                    <a:pt x="312420" y="1530668"/>
                    <a:pt x="312420" y="1499235"/>
                  </a:cubicBezTo>
                  <a:cubicBezTo>
                    <a:pt x="298133" y="1499235"/>
                    <a:pt x="285750" y="1499235"/>
                    <a:pt x="268605" y="1499235"/>
                  </a:cubicBezTo>
                  <a:close/>
                  <a:moveTo>
                    <a:pt x="62865" y="1595438"/>
                  </a:moveTo>
                  <a:cubicBezTo>
                    <a:pt x="62865" y="1561148"/>
                    <a:pt x="62865" y="1531620"/>
                    <a:pt x="62865" y="1500188"/>
                  </a:cubicBezTo>
                  <a:cubicBezTo>
                    <a:pt x="47625" y="1500188"/>
                    <a:pt x="34290" y="1500188"/>
                    <a:pt x="20003" y="1500188"/>
                  </a:cubicBezTo>
                  <a:cubicBezTo>
                    <a:pt x="20003" y="1533525"/>
                    <a:pt x="20003" y="1564005"/>
                    <a:pt x="20003" y="1595438"/>
                  </a:cubicBezTo>
                  <a:cubicBezTo>
                    <a:pt x="36195" y="1595438"/>
                    <a:pt x="47625" y="1595438"/>
                    <a:pt x="62865" y="1595438"/>
                  </a:cubicBezTo>
                  <a:close/>
                  <a:moveTo>
                    <a:pt x="157163" y="2435543"/>
                  </a:moveTo>
                  <a:cubicBezTo>
                    <a:pt x="210503" y="2435543"/>
                    <a:pt x="258128" y="2435543"/>
                    <a:pt x="308610" y="2435543"/>
                  </a:cubicBezTo>
                  <a:cubicBezTo>
                    <a:pt x="308610" y="2402205"/>
                    <a:pt x="308610" y="2372678"/>
                    <a:pt x="308610" y="2342198"/>
                  </a:cubicBezTo>
                  <a:cubicBezTo>
                    <a:pt x="256223" y="2342198"/>
                    <a:pt x="208598" y="2342198"/>
                    <a:pt x="157163" y="2342198"/>
                  </a:cubicBezTo>
                  <a:cubicBezTo>
                    <a:pt x="157163" y="2373630"/>
                    <a:pt x="157163" y="2403158"/>
                    <a:pt x="157163" y="2435543"/>
                  </a:cubicBezTo>
                  <a:close/>
                  <a:moveTo>
                    <a:pt x="63818" y="1862138"/>
                  </a:moveTo>
                  <a:cubicBezTo>
                    <a:pt x="46673" y="1862138"/>
                    <a:pt x="34290" y="1862138"/>
                    <a:pt x="20003" y="1862138"/>
                  </a:cubicBezTo>
                  <a:cubicBezTo>
                    <a:pt x="20003" y="1894523"/>
                    <a:pt x="20003" y="1924050"/>
                    <a:pt x="20003" y="1954530"/>
                  </a:cubicBezTo>
                  <a:cubicBezTo>
                    <a:pt x="35243" y="1954530"/>
                    <a:pt x="48578" y="1954530"/>
                    <a:pt x="63818" y="1954530"/>
                  </a:cubicBezTo>
                  <a:cubicBezTo>
                    <a:pt x="63818" y="1923098"/>
                    <a:pt x="63818" y="1895475"/>
                    <a:pt x="63818" y="1862138"/>
                  </a:cubicBezTo>
                  <a:close/>
                  <a:moveTo>
                    <a:pt x="21908" y="2225993"/>
                  </a:moveTo>
                  <a:cubicBezTo>
                    <a:pt x="21908" y="2253615"/>
                    <a:pt x="21908" y="2282190"/>
                    <a:pt x="21908" y="2310765"/>
                  </a:cubicBezTo>
                  <a:cubicBezTo>
                    <a:pt x="63818" y="2324100"/>
                    <a:pt x="62865" y="2297430"/>
                    <a:pt x="61913" y="2270760"/>
                  </a:cubicBezTo>
                  <a:cubicBezTo>
                    <a:pt x="61913" y="2245995"/>
                    <a:pt x="72390" y="2212658"/>
                    <a:pt x="21908" y="2225993"/>
                  </a:cubicBezTo>
                  <a:close/>
                  <a:moveTo>
                    <a:pt x="157163" y="242888"/>
                  </a:moveTo>
                  <a:cubicBezTo>
                    <a:pt x="151448" y="340995"/>
                    <a:pt x="151448" y="340995"/>
                    <a:pt x="195263" y="334328"/>
                  </a:cubicBezTo>
                  <a:cubicBezTo>
                    <a:pt x="193358" y="300990"/>
                    <a:pt x="211455" y="260033"/>
                    <a:pt x="157163" y="242888"/>
                  </a:cubicBezTo>
                  <a:close/>
                  <a:moveTo>
                    <a:pt x="268605" y="1861185"/>
                  </a:moveTo>
                  <a:cubicBezTo>
                    <a:pt x="268605" y="1892618"/>
                    <a:pt x="268605" y="1922145"/>
                    <a:pt x="268605" y="1953578"/>
                  </a:cubicBezTo>
                  <a:cubicBezTo>
                    <a:pt x="283845" y="1953578"/>
                    <a:pt x="297180" y="1953578"/>
                    <a:pt x="312420" y="1953578"/>
                  </a:cubicBezTo>
                  <a:cubicBezTo>
                    <a:pt x="312420" y="1922145"/>
                    <a:pt x="312420" y="1892618"/>
                    <a:pt x="312420" y="1861185"/>
                  </a:cubicBezTo>
                  <a:cubicBezTo>
                    <a:pt x="297180" y="1861185"/>
                    <a:pt x="283845" y="1861185"/>
                    <a:pt x="268605" y="1861185"/>
                  </a:cubicBezTo>
                  <a:close/>
                  <a:moveTo>
                    <a:pt x="90488" y="2223135"/>
                  </a:moveTo>
                  <a:cubicBezTo>
                    <a:pt x="90488" y="2255520"/>
                    <a:pt x="90488" y="2283143"/>
                    <a:pt x="90488" y="2312670"/>
                  </a:cubicBezTo>
                  <a:cubicBezTo>
                    <a:pt x="142875" y="2312670"/>
                    <a:pt x="192405" y="2312670"/>
                    <a:pt x="242888" y="2312670"/>
                  </a:cubicBezTo>
                  <a:cubicBezTo>
                    <a:pt x="242888" y="2281238"/>
                    <a:pt x="242888" y="2252663"/>
                    <a:pt x="242888" y="2223135"/>
                  </a:cubicBezTo>
                  <a:cubicBezTo>
                    <a:pt x="190500" y="2223135"/>
                    <a:pt x="141923" y="2223135"/>
                    <a:pt x="90488" y="2223135"/>
                  </a:cubicBezTo>
                  <a:close/>
                  <a:moveTo>
                    <a:pt x="126683" y="2436495"/>
                  </a:moveTo>
                  <a:cubicBezTo>
                    <a:pt x="126683" y="2402205"/>
                    <a:pt x="126683" y="2371725"/>
                    <a:pt x="126683" y="2336483"/>
                  </a:cubicBezTo>
                  <a:cubicBezTo>
                    <a:pt x="111443" y="2341245"/>
                    <a:pt x="90488" y="2343150"/>
                    <a:pt x="90488" y="2346960"/>
                  </a:cubicBezTo>
                  <a:cubicBezTo>
                    <a:pt x="87630" y="2376488"/>
                    <a:pt x="88583" y="2405063"/>
                    <a:pt x="88583" y="2436495"/>
                  </a:cubicBezTo>
                  <a:cubicBezTo>
                    <a:pt x="102870" y="2436495"/>
                    <a:pt x="113348" y="2436495"/>
                    <a:pt x="126683" y="2436495"/>
                  </a:cubicBezTo>
                  <a:close/>
                </a:path>
              </a:pathLst>
            </a:custGeom>
            <a:solidFill>
              <a:schemeClr val="accent2"/>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xmlns="" id="{D1090C86-1FCB-4ED3-AB7A-D4EFEEB75D10}"/>
                </a:ext>
              </a:extLst>
            </p:cNvPr>
            <p:cNvSpPr/>
            <p:nvPr/>
          </p:nvSpPr>
          <p:spPr>
            <a:xfrm>
              <a:off x="7223707" y="3020019"/>
              <a:ext cx="222228" cy="1074859"/>
            </a:xfrm>
            <a:custGeom>
              <a:avLst/>
              <a:gdLst>
                <a:gd name="connsiteX0" fmla="*/ 25717 w 466725"/>
                <a:gd name="connsiteY0" fmla="*/ 0 h 2257425"/>
                <a:gd name="connsiteX1" fmla="*/ 213360 w 466725"/>
                <a:gd name="connsiteY1" fmla="*/ 0 h 2257425"/>
                <a:gd name="connsiteX2" fmla="*/ 213360 w 466725"/>
                <a:gd name="connsiteY2" fmla="*/ 108585 h 2257425"/>
                <a:gd name="connsiteX3" fmla="*/ 213360 w 466725"/>
                <a:gd name="connsiteY3" fmla="*/ 327660 h 2257425"/>
                <a:gd name="connsiteX4" fmla="*/ 255270 w 466725"/>
                <a:gd name="connsiteY4" fmla="*/ 355283 h 2257425"/>
                <a:gd name="connsiteX5" fmla="*/ 255270 w 466725"/>
                <a:gd name="connsiteY5" fmla="*/ 2858 h 2257425"/>
                <a:gd name="connsiteX6" fmla="*/ 447675 w 466725"/>
                <a:gd name="connsiteY6" fmla="*/ 2858 h 2257425"/>
                <a:gd name="connsiteX7" fmla="*/ 449580 w 466725"/>
                <a:gd name="connsiteY7" fmla="*/ 320993 h 2257425"/>
                <a:gd name="connsiteX8" fmla="*/ 467678 w 466725"/>
                <a:gd name="connsiteY8" fmla="*/ 1259205 h 2257425"/>
                <a:gd name="connsiteX9" fmla="*/ 469582 w 466725"/>
                <a:gd name="connsiteY9" fmla="*/ 2202180 h 2257425"/>
                <a:gd name="connsiteX10" fmla="*/ 469582 w 466725"/>
                <a:gd name="connsiteY10" fmla="*/ 2262188 h 2257425"/>
                <a:gd name="connsiteX11" fmla="*/ 0 w 466725"/>
                <a:gd name="connsiteY11" fmla="*/ 2262188 h 2257425"/>
                <a:gd name="connsiteX12" fmla="*/ 0 w 466725"/>
                <a:gd name="connsiteY12" fmla="*/ 2217420 h 2257425"/>
                <a:gd name="connsiteX13" fmla="*/ 0 w 466725"/>
                <a:gd name="connsiteY13" fmla="*/ 408623 h 2257425"/>
                <a:gd name="connsiteX14" fmla="*/ 25717 w 466725"/>
                <a:gd name="connsiteY14" fmla="*/ 0 h 2257425"/>
                <a:gd name="connsiteX15" fmla="*/ 125730 w 466725"/>
                <a:gd name="connsiteY15" fmla="*/ 524828 h 2257425"/>
                <a:gd name="connsiteX16" fmla="*/ 345757 w 466725"/>
                <a:gd name="connsiteY16" fmla="*/ 524828 h 2257425"/>
                <a:gd name="connsiteX17" fmla="*/ 345757 w 466725"/>
                <a:gd name="connsiteY17" fmla="*/ 450533 h 2257425"/>
                <a:gd name="connsiteX18" fmla="*/ 125730 w 466725"/>
                <a:gd name="connsiteY18" fmla="*/ 450533 h 2257425"/>
                <a:gd name="connsiteX19" fmla="*/ 125730 w 466725"/>
                <a:gd name="connsiteY19" fmla="*/ 524828 h 2257425"/>
                <a:gd name="connsiteX20" fmla="*/ 345757 w 466725"/>
                <a:gd name="connsiteY20" fmla="*/ 1488758 h 2257425"/>
                <a:gd name="connsiteX21" fmla="*/ 125730 w 466725"/>
                <a:gd name="connsiteY21" fmla="*/ 1488758 h 2257425"/>
                <a:gd name="connsiteX22" fmla="*/ 125730 w 466725"/>
                <a:gd name="connsiteY22" fmla="*/ 1563053 h 2257425"/>
                <a:gd name="connsiteX23" fmla="*/ 345757 w 466725"/>
                <a:gd name="connsiteY23" fmla="*/ 1563053 h 2257425"/>
                <a:gd name="connsiteX24" fmla="*/ 345757 w 466725"/>
                <a:gd name="connsiteY24" fmla="*/ 1488758 h 2257425"/>
                <a:gd name="connsiteX25" fmla="*/ 220028 w 466725"/>
                <a:gd name="connsiteY25" fmla="*/ 620078 h 2257425"/>
                <a:gd name="connsiteX26" fmla="*/ 438150 w 466725"/>
                <a:gd name="connsiteY26" fmla="*/ 620078 h 2257425"/>
                <a:gd name="connsiteX27" fmla="*/ 438150 w 466725"/>
                <a:gd name="connsiteY27" fmla="*/ 544830 h 2257425"/>
                <a:gd name="connsiteX28" fmla="*/ 220028 w 466725"/>
                <a:gd name="connsiteY28" fmla="*/ 544830 h 2257425"/>
                <a:gd name="connsiteX29" fmla="*/ 220028 w 466725"/>
                <a:gd name="connsiteY29" fmla="*/ 620078 h 2257425"/>
                <a:gd name="connsiteX30" fmla="*/ 220980 w 466725"/>
                <a:gd name="connsiteY30" fmla="*/ 1392555 h 2257425"/>
                <a:gd name="connsiteX31" fmla="*/ 220980 w 466725"/>
                <a:gd name="connsiteY31" fmla="*/ 1468755 h 2257425"/>
                <a:gd name="connsiteX32" fmla="*/ 438150 w 466725"/>
                <a:gd name="connsiteY32" fmla="*/ 1468755 h 2257425"/>
                <a:gd name="connsiteX33" fmla="*/ 438150 w 466725"/>
                <a:gd name="connsiteY33" fmla="*/ 1392555 h 2257425"/>
                <a:gd name="connsiteX34" fmla="*/ 220980 w 466725"/>
                <a:gd name="connsiteY34" fmla="*/ 1392555 h 2257425"/>
                <a:gd name="connsiteX35" fmla="*/ 30480 w 466725"/>
                <a:gd name="connsiteY35" fmla="*/ 1372553 h 2257425"/>
                <a:gd name="connsiteX36" fmla="*/ 250507 w 466725"/>
                <a:gd name="connsiteY36" fmla="*/ 1372553 h 2257425"/>
                <a:gd name="connsiteX37" fmla="*/ 250507 w 466725"/>
                <a:gd name="connsiteY37" fmla="*/ 1299210 h 2257425"/>
                <a:gd name="connsiteX38" fmla="*/ 30480 w 466725"/>
                <a:gd name="connsiteY38" fmla="*/ 1299210 h 2257425"/>
                <a:gd name="connsiteX39" fmla="*/ 30480 w 466725"/>
                <a:gd name="connsiteY39" fmla="*/ 1372553 h 2257425"/>
                <a:gd name="connsiteX40" fmla="*/ 251460 w 466725"/>
                <a:gd name="connsiteY40" fmla="*/ 713423 h 2257425"/>
                <a:gd name="connsiteX41" fmla="*/ 251460 w 466725"/>
                <a:gd name="connsiteY41" fmla="*/ 639128 h 2257425"/>
                <a:gd name="connsiteX42" fmla="*/ 30480 w 466725"/>
                <a:gd name="connsiteY42" fmla="*/ 639128 h 2257425"/>
                <a:gd name="connsiteX43" fmla="*/ 30480 w 466725"/>
                <a:gd name="connsiteY43" fmla="*/ 713423 h 2257425"/>
                <a:gd name="connsiteX44" fmla="*/ 251460 w 466725"/>
                <a:gd name="connsiteY44" fmla="*/ 713423 h 2257425"/>
                <a:gd name="connsiteX45" fmla="*/ 126682 w 466725"/>
                <a:gd name="connsiteY45" fmla="*/ 1205865 h 2257425"/>
                <a:gd name="connsiteX46" fmla="*/ 126682 w 466725"/>
                <a:gd name="connsiteY46" fmla="*/ 1278255 h 2257425"/>
                <a:gd name="connsiteX47" fmla="*/ 345757 w 466725"/>
                <a:gd name="connsiteY47" fmla="*/ 1278255 h 2257425"/>
                <a:gd name="connsiteX48" fmla="*/ 345757 w 466725"/>
                <a:gd name="connsiteY48" fmla="*/ 1205865 h 2257425"/>
                <a:gd name="connsiteX49" fmla="*/ 126682 w 466725"/>
                <a:gd name="connsiteY49" fmla="*/ 1205865 h 2257425"/>
                <a:gd name="connsiteX50" fmla="*/ 346710 w 466725"/>
                <a:gd name="connsiteY50" fmla="*/ 1019175 h 2257425"/>
                <a:gd name="connsiteX51" fmla="*/ 124777 w 466725"/>
                <a:gd name="connsiteY51" fmla="*/ 1019175 h 2257425"/>
                <a:gd name="connsiteX52" fmla="*/ 124777 w 466725"/>
                <a:gd name="connsiteY52" fmla="*/ 1088708 h 2257425"/>
                <a:gd name="connsiteX53" fmla="*/ 346710 w 466725"/>
                <a:gd name="connsiteY53" fmla="*/ 1088708 h 2257425"/>
                <a:gd name="connsiteX54" fmla="*/ 346710 w 466725"/>
                <a:gd name="connsiteY54" fmla="*/ 1019175 h 2257425"/>
                <a:gd name="connsiteX55" fmla="*/ 440055 w 466725"/>
                <a:gd name="connsiteY55" fmla="*/ 1114425 h 2257425"/>
                <a:gd name="connsiteX56" fmla="*/ 220028 w 466725"/>
                <a:gd name="connsiteY56" fmla="*/ 1114425 h 2257425"/>
                <a:gd name="connsiteX57" fmla="*/ 220028 w 466725"/>
                <a:gd name="connsiteY57" fmla="*/ 1183958 h 2257425"/>
                <a:gd name="connsiteX58" fmla="*/ 440055 w 466725"/>
                <a:gd name="connsiteY58" fmla="*/ 1183958 h 2257425"/>
                <a:gd name="connsiteX59" fmla="*/ 440055 w 466725"/>
                <a:gd name="connsiteY59" fmla="*/ 1114425 h 2257425"/>
                <a:gd name="connsiteX60" fmla="*/ 346710 w 466725"/>
                <a:gd name="connsiteY60" fmla="*/ 734378 h 2257425"/>
                <a:gd name="connsiteX61" fmla="*/ 126682 w 466725"/>
                <a:gd name="connsiteY61" fmla="*/ 734378 h 2257425"/>
                <a:gd name="connsiteX62" fmla="*/ 126682 w 466725"/>
                <a:gd name="connsiteY62" fmla="*/ 804863 h 2257425"/>
                <a:gd name="connsiteX63" fmla="*/ 346710 w 466725"/>
                <a:gd name="connsiteY63" fmla="*/ 804863 h 2257425"/>
                <a:gd name="connsiteX64" fmla="*/ 346710 w 466725"/>
                <a:gd name="connsiteY64" fmla="*/ 734378 h 2257425"/>
                <a:gd name="connsiteX65" fmla="*/ 29527 w 466725"/>
                <a:gd name="connsiteY65" fmla="*/ 993458 h 2257425"/>
                <a:gd name="connsiteX66" fmla="*/ 251460 w 466725"/>
                <a:gd name="connsiteY66" fmla="*/ 993458 h 2257425"/>
                <a:gd name="connsiteX67" fmla="*/ 251460 w 466725"/>
                <a:gd name="connsiteY67" fmla="*/ 924878 h 2257425"/>
                <a:gd name="connsiteX68" fmla="*/ 29527 w 466725"/>
                <a:gd name="connsiteY68" fmla="*/ 924878 h 2257425"/>
                <a:gd name="connsiteX69" fmla="*/ 29527 w 466725"/>
                <a:gd name="connsiteY69" fmla="*/ 993458 h 2257425"/>
                <a:gd name="connsiteX70" fmla="*/ 219075 w 466725"/>
                <a:gd name="connsiteY70" fmla="*/ 1750695 h 2257425"/>
                <a:gd name="connsiteX71" fmla="*/ 438150 w 466725"/>
                <a:gd name="connsiteY71" fmla="*/ 1750695 h 2257425"/>
                <a:gd name="connsiteX72" fmla="*/ 438150 w 466725"/>
                <a:gd name="connsiteY72" fmla="*/ 1677353 h 2257425"/>
                <a:gd name="connsiteX73" fmla="*/ 219075 w 466725"/>
                <a:gd name="connsiteY73" fmla="*/ 1677353 h 2257425"/>
                <a:gd name="connsiteX74" fmla="*/ 219075 w 466725"/>
                <a:gd name="connsiteY74" fmla="*/ 1750695 h 2257425"/>
                <a:gd name="connsiteX75" fmla="*/ 186690 w 466725"/>
                <a:gd name="connsiteY75" fmla="*/ 278130 h 2257425"/>
                <a:gd name="connsiteX76" fmla="*/ 51435 w 466725"/>
                <a:gd name="connsiteY76" fmla="*/ 278130 h 2257425"/>
                <a:gd name="connsiteX77" fmla="*/ 51435 w 466725"/>
                <a:gd name="connsiteY77" fmla="*/ 353378 h 2257425"/>
                <a:gd name="connsiteX78" fmla="*/ 186690 w 466725"/>
                <a:gd name="connsiteY78" fmla="*/ 353378 h 2257425"/>
                <a:gd name="connsiteX79" fmla="*/ 186690 w 466725"/>
                <a:gd name="connsiteY79" fmla="*/ 278130 h 2257425"/>
                <a:gd name="connsiteX80" fmla="*/ 421957 w 466725"/>
                <a:gd name="connsiteY80" fmla="*/ 277178 h 2257425"/>
                <a:gd name="connsiteX81" fmla="*/ 286703 w 466725"/>
                <a:gd name="connsiteY81" fmla="*/ 277178 h 2257425"/>
                <a:gd name="connsiteX82" fmla="*/ 286703 w 466725"/>
                <a:gd name="connsiteY82" fmla="*/ 353378 h 2257425"/>
                <a:gd name="connsiteX83" fmla="*/ 421957 w 466725"/>
                <a:gd name="connsiteY83" fmla="*/ 353378 h 2257425"/>
                <a:gd name="connsiteX84" fmla="*/ 421957 w 466725"/>
                <a:gd name="connsiteY84" fmla="*/ 277178 h 2257425"/>
                <a:gd name="connsiteX85" fmla="*/ 49530 w 466725"/>
                <a:gd name="connsiteY85" fmla="*/ 251460 h 2257425"/>
                <a:gd name="connsiteX86" fmla="*/ 184785 w 466725"/>
                <a:gd name="connsiteY86" fmla="*/ 251460 h 2257425"/>
                <a:gd name="connsiteX87" fmla="*/ 184785 w 466725"/>
                <a:gd name="connsiteY87" fmla="*/ 180975 h 2257425"/>
                <a:gd name="connsiteX88" fmla="*/ 49530 w 466725"/>
                <a:gd name="connsiteY88" fmla="*/ 180975 h 2257425"/>
                <a:gd name="connsiteX89" fmla="*/ 49530 w 466725"/>
                <a:gd name="connsiteY89" fmla="*/ 251460 h 2257425"/>
                <a:gd name="connsiteX90" fmla="*/ 285750 w 466725"/>
                <a:gd name="connsiteY90" fmla="*/ 252413 h 2257425"/>
                <a:gd name="connsiteX91" fmla="*/ 420053 w 466725"/>
                <a:gd name="connsiteY91" fmla="*/ 252413 h 2257425"/>
                <a:gd name="connsiteX92" fmla="*/ 420053 w 466725"/>
                <a:gd name="connsiteY92" fmla="*/ 180023 h 2257425"/>
                <a:gd name="connsiteX93" fmla="*/ 285750 w 466725"/>
                <a:gd name="connsiteY93" fmla="*/ 180023 h 2257425"/>
                <a:gd name="connsiteX94" fmla="*/ 285750 w 466725"/>
                <a:gd name="connsiteY94" fmla="*/ 252413 h 2257425"/>
                <a:gd name="connsiteX95" fmla="*/ 185738 w 466725"/>
                <a:gd name="connsiteY95" fmla="*/ 86678 h 2257425"/>
                <a:gd name="connsiteX96" fmla="*/ 51435 w 466725"/>
                <a:gd name="connsiteY96" fmla="*/ 86678 h 2257425"/>
                <a:gd name="connsiteX97" fmla="*/ 51435 w 466725"/>
                <a:gd name="connsiteY97" fmla="*/ 153353 h 2257425"/>
                <a:gd name="connsiteX98" fmla="*/ 185738 w 466725"/>
                <a:gd name="connsiteY98" fmla="*/ 153353 h 2257425"/>
                <a:gd name="connsiteX99" fmla="*/ 185738 w 466725"/>
                <a:gd name="connsiteY99" fmla="*/ 86678 h 2257425"/>
                <a:gd name="connsiteX100" fmla="*/ 287655 w 466725"/>
                <a:gd name="connsiteY100" fmla="*/ 84773 h 2257425"/>
                <a:gd name="connsiteX101" fmla="*/ 287655 w 466725"/>
                <a:gd name="connsiteY101" fmla="*/ 154305 h 2257425"/>
                <a:gd name="connsiteX102" fmla="*/ 420053 w 466725"/>
                <a:gd name="connsiteY102" fmla="*/ 154305 h 2257425"/>
                <a:gd name="connsiteX103" fmla="*/ 420053 w 466725"/>
                <a:gd name="connsiteY103" fmla="*/ 84773 h 2257425"/>
                <a:gd name="connsiteX104" fmla="*/ 287655 w 466725"/>
                <a:gd name="connsiteY104" fmla="*/ 84773 h 2257425"/>
                <a:gd name="connsiteX105" fmla="*/ 97155 w 466725"/>
                <a:gd name="connsiteY105" fmla="*/ 1563053 h 2257425"/>
                <a:gd name="connsiteX106" fmla="*/ 97155 w 466725"/>
                <a:gd name="connsiteY106" fmla="*/ 1488758 h 2257425"/>
                <a:gd name="connsiteX107" fmla="*/ 31432 w 466725"/>
                <a:gd name="connsiteY107" fmla="*/ 1488758 h 2257425"/>
                <a:gd name="connsiteX108" fmla="*/ 31432 w 466725"/>
                <a:gd name="connsiteY108" fmla="*/ 1563053 h 2257425"/>
                <a:gd name="connsiteX109" fmla="*/ 97155 w 466725"/>
                <a:gd name="connsiteY109" fmla="*/ 1563053 h 2257425"/>
                <a:gd name="connsiteX110" fmla="*/ 31432 w 466725"/>
                <a:gd name="connsiteY110" fmla="*/ 1656398 h 2257425"/>
                <a:gd name="connsiteX111" fmla="*/ 99060 w 466725"/>
                <a:gd name="connsiteY111" fmla="*/ 1656398 h 2257425"/>
                <a:gd name="connsiteX112" fmla="*/ 99060 w 466725"/>
                <a:gd name="connsiteY112" fmla="*/ 1582103 h 2257425"/>
                <a:gd name="connsiteX113" fmla="*/ 31432 w 466725"/>
                <a:gd name="connsiteY113" fmla="*/ 1582103 h 2257425"/>
                <a:gd name="connsiteX114" fmla="*/ 31432 w 466725"/>
                <a:gd name="connsiteY114" fmla="*/ 1656398 h 2257425"/>
                <a:gd name="connsiteX115" fmla="*/ 31432 w 466725"/>
                <a:gd name="connsiteY115" fmla="*/ 1392555 h 2257425"/>
                <a:gd name="connsiteX116" fmla="*/ 31432 w 466725"/>
                <a:gd name="connsiteY116" fmla="*/ 1467803 h 2257425"/>
                <a:gd name="connsiteX117" fmla="*/ 97155 w 466725"/>
                <a:gd name="connsiteY117" fmla="*/ 1467803 h 2257425"/>
                <a:gd name="connsiteX118" fmla="*/ 97155 w 466725"/>
                <a:gd name="connsiteY118" fmla="*/ 1392555 h 2257425"/>
                <a:gd name="connsiteX119" fmla="*/ 31432 w 466725"/>
                <a:gd name="connsiteY119" fmla="*/ 1392555 h 2257425"/>
                <a:gd name="connsiteX120" fmla="*/ 33338 w 466725"/>
                <a:gd name="connsiteY120" fmla="*/ 449580 h 2257425"/>
                <a:gd name="connsiteX121" fmla="*/ 33338 w 466725"/>
                <a:gd name="connsiteY121" fmla="*/ 523875 h 2257425"/>
                <a:gd name="connsiteX122" fmla="*/ 99060 w 466725"/>
                <a:gd name="connsiteY122" fmla="*/ 523875 h 2257425"/>
                <a:gd name="connsiteX123" fmla="*/ 99060 w 466725"/>
                <a:gd name="connsiteY123" fmla="*/ 449580 h 2257425"/>
                <a:gd name="connsiteX124" fmla="*/ 33338 w 466725"/>
                <a:gd name="connsiteY124" fmla="*/ 449580 h 2257425"/>
                <a:gd name="connsiteX125" fmla="*/ 192405 w 466725"/>
                <a:gd name="connsiteY125" fmla="*/ 1656398 h 2257425"/>
                <a:gd name="connsiteX126" fmla="*/ 192405 w 466725"/>
                <a:gd name="connsiteY126" fmla="*/ 1582103 h 2257425"/>
                <a:gd name="connsiteX127" fmla="*/ 124777 w 466725"/>
                <a:gd name="connsiteY127" fmla="*/ 1582103 h 2257425"/>
                <a:gd name="connsiteX128" fmla="*/ 124777 w 466725"/>
                <a:gd name="connsiteY128" fmla="*/ 1656398 h 2257425"/>
                <a:gd name="connsiteX129" fmla="*/ 192405 w 466725"/>
                <a:gd name="connsiteY129" fmla="*/ 1656398 h 2257425"/>
                <a:gd name="connsiteX130" fmla="*/ 124777 w 466725"/>
                <a:gd name="connsiteY130" fmla="*/ 618173 h 2257425"/>
                <a:gd name="connsiteX131" fmla="*/ 192405 w 466725"/>
                <a:gd name="connsiteY131" fmla="*/ 618173 h 2257425"/>
                <a:gd name="connsiteX132" fmla="*/ 192405 w 466725"/>
                <a:gd name="connsiteY132" fmla="*/ 544830 h 2257425"/>
                <a:gd name="connsiteX133" fmla="*/ 124777 w 466725"/>
                <a:gd name="connsiteY133" fmla="*/ 544830 h 2257425"/>
                <a:gd name="connsiteX134" fmla="*/ 124777 w 466725"/>
                <a:gd name="connsiteY134" fmla="*/ 618173 h 2257425"/>
                <a:gd name="connsiteX135" fmla="*/ 373380 w 466725"/>
                <a:gd name="connsiteY135" fmla="*/ 1485900 h 2257425"/>
                <a:gd name="connsiteX136" fmla="*/ 373380 w 466725"/>
                <a:gd name="connsiteY136" fmla="*/ 1562100 h 2257425"/>
                <a:gd name="connsiteX137" fmla="*/ 437197 w 466725"/>
                <a:gd name="connsiteY137" fmla="*/ 1562100 h 2257425"/>
                <a:gd name="connsiteX138" fmla="*/ 437197 w 466725"/>
                <a:gd name="connsiteY138" fmla="*/ 1485900 h 2257425"/>
                <a:gd name="connsiteX139" fmla="*/ 373380 w 466725"/>
                <a:gd name="connsiteY139" fmla="*/ 1485900 h 2257425"/>
                <a:gd name="connsiteX140" fmla="*/ 30480 w 466725"/>
                <a:gd name="connsiteY140" fmla="*/ 1751648 h 2257425"/>
                <a:gd name="connsiteX141" fmla="*/ 98107 w 466725"/>
                <a:gd name="connsiteY141" fmla="*/ 1751648 h 2257425"/>
                <a:gd name="connsiteX142" fmla="*/ 98107 w 466725"/>
                <a:gd name="connsiteY142" fmla="*/ 1678305 h 2257425"/>
                <a:gd name="connsiteX143" fmla="*/ 30480 w 466725"/>
                <a:gd name="connsiteY143" fmla="*/ 1678305 h 2257425"/>
                <a:gd name="connsiteX144" fmla="*/ 30480 w 466725"/>
                <a:gd name="connsiteY144" fmla="*/ 1751648 h 2257425"/>
                <a:gd name="connsiteX145" fmla="*/ 373380 w 466725"/>
                <a:gd name="connsiteY145" fmla="*/ 448628 h 2257425"/>
                <a:gd name="connsiteX146" fmla="*/ 373380 w 466725"/>
                <a:gd name="connsiteY146" fmla="*/ 524828 h 2257425"/>
                <a:gd name="connsiteX147" fmla="*/ 438150 w 466725"/>
                <a:gd name="connsiteY147" fmla="*/ 524828 h 2257425"/>
                <a:gd name="connsiteX148" fmla="*/ 438150 w 466725"/>
                <a:gd name="connsiteY148" fmla="*/ 448628 h 2257425"/>
                <a:gd name="connsiteX149" fmla="*/ 373380 w 466725"/>
                <a:gd name="connsiteY149" fmla="*/ 448628 h 2257425"/>
                <a:gd name="connsiteX150" fmla="*/ 125730 w 466725"/>
                <a:gd name="connsiteY150" fmla="*/ 1842135 h 2257425"/>
                <a:gd name="connsiteX151" fmla="*/ 345757 w 466725"/>
                <a:gd name="connsiteY151" fmla="*/ 1842135 h 2257425"/>
                <a:gd name="connsiteX152" fmla="*/ 345757 w 466725"/>
                <a:gd name="connsiteY152" fmla="*/ 1772603 h 2257425"/>
                <a:gd name="connsiteX153" fmla="*/ 125730 w 466725"/>
                <a:gd name="connsiteY153" fmla="*/ 1772603 h 2257425"/>
                <a:gd name="connsiteX154" fmla="*/ 125730 w 466725"/>
                <a:gd name="connsiteY154" fmla="*/ 1842135 h 2257425"/>
                <a:gd name="connsiteX155" fmla="*/ 371475 w 466725"/>
                <a:gd name="connsiteY155" fmla="*/ 711518 h 2257425"/>
                <a:gd name="connsiteX156" fmla="*/ 439103 w 466725"/>
                <a:gd name="connsiteY156" fmla="*/ 711518 h 2257425"/>
                <a:gd name="connsiteX157" fmla="*/ 439103 w 466725"/>
                <a:gd name="connsiteY157" fmla="*/ 639128 h 2257425"/>
                <a:gd name="connsiteX158" fmla="*/ 371475 w 466725"/>
                <a:gd name="connsiteY158" fmla="*/ 639128 h 2257425"/>
                <a:gd name="connsiteX159" fmla="*/ 371475 w 466725"/>
                <a:gd name="connsiteY159" fmla="*/ 711518 h 2257425"/>
                <a:gd name="connsiteX160" fmla="*/ 123825 w 466725"/>
                <a:gd name="connsiteY160" fmla="*/ 1749743 h 2257425"/>
                <a:gd name="connsiteX161" fmla="*/ 191453 w 466725"/>
                <a:gd name="connsiteY161" fmla="*/ 1749743 h 2257425"/>
                <a:gd name="connsiteX162" fmla="*/ 191453 w 466725"/>
                <a:gd name="connsiteY162" fmla="*/ 1677353 h 2257425"/>
                <a:gd name="connsiteX163" fmla="*/ 123825 w 466725"/>
                <a:gd name="connsiteY163" fmla="*/ 1677353 h 2257425"/>
                <a:gd name="connsiteX164" fmla="*/ 123825 w 466725"/>
                <a:gd name="connsiteY164" fmla="*/ 1749743 h 2257425"/>
                <a:gd name="connsiteX165" fmla="*/ 277178 w 466725"/>
                <a:gd name="connsiteY165" fmla="*/ 1372553 h 2257425"/>
                <a:gd name="connsiteX166" fmla="*/ 345757 w 466725"/>
                <a:gd name="connsiteY166" fmla="*/ 1372553 h 2257425"/>
                <a:gd name="connsiteX167" fmla="*/ 345757 w 466725"/>
                <a:gd name="connsiteY167" fmla="*/ 1300163 h 2257425"/>
                <a:gd name="connsiteX168" fmla="*/ 277178 w 466725"/>
                <a:gd name="connsiteY168" fmla="*/ 1300163 h 2257425"/>
                <a:gd name="connsiteX169" fmla="*/ 277178 w 466725"/>
                <a:gd name="connsiteY169" fmla="*/ 1372553 h 2257425"/>
                <a:gd name="connsiteX170" fmla="*/ 344805 w 466725"/>
                <a:gd name="connsiteY170" fmla="*/ 900113 h 2257425"/>
                <a:gd name="connsiteX171" fmla="*/ 344805 w 466725"/>
                <a:gd name="connsiteY171" fmla="*/ 828675 h 2257425"/>
                <a:gd name="connsiteX172" fmla="*/ 278130 w 466725"/>
                <a:gd name="connsiteY172" fmla="*/ 828675 h 2257425"/>
                <a:gd name="connsiteX173" fmla="*/ 278130 w 466725"/>
                <a:gd name="connsiteY173" fmla="*/ 900113 h 2257425"/>
                <a:gd name="connsiteX174" fmla="*/ 344805 w 466725"/>
                <a:gd name="connsiteY174" fmla="*/ 900113 h 2257425"/>
                <a:gd name="connsiteX175" fmla="*/ 99060 w 466725"/>
                <a:gd name="connsiteY175" fmla="*/ 1279208 h 2257425"/>
                <a:gd name="connsiteX176" fmla="*/ 99060 w 466725"/>
                <a:gd name="connsiteY176" fmla="*/ 1206818 h 2257425"/>
                <a:gd name="connsiteX177" fmla="*/ 31432 w 466725"/>
                <a:gd name="connsiteY177" fmla="*/ 1206818 h 2257425"/>
                <a:gd name="connsiteX178" fmla="*/ 31432 w 466725"/>
                <a:gd name="connsiteY178" fmla="*/ 1279208 h 2257425"/>
                <a:gd name="connsiteX179" fmla="*/ 99060 w 466725"/>
                <a:gd name="connsiteY179" fmla="*/ 1279208 h 2257425"/>
                <a:gd name="connsiteX180" fmla="*/ 100013 w 466725"/>
                <a:gd name="connsiteY180" fmla="*/ 1019175 h 2257425"/>
                <a:gd name="connsiteX181" fmla="*/ 31432 w 466725"/>
                <a:gd name="connsiteY181" fmla="*/ 1019175 h 2257425"/>
                <a:gd name="connsiteX182" fmla="*/ 31432 w 466725"/>
                <a:gd name="connsiteY182" fmla="*/ 1089660 h 2257425"/>
                <a:gd name="connsiteX183" fmla="*/ 100013 w 466725"/>
                <a:gd name="connsiteY183" fmla="*/ 1089660 h 2257425"/>
                <a:gd name="connsiteX184" fmla="*/ 100013 w 466725"/>
                <a:gd name="connsiteY184" fmla="*/ 1019175 h 2257425"/>
                <a:gd name="connsiteX185" fmla="*/ 440055 w 466725"/>
                <a:gd name="connsiteY185" fmla="*/ 1208723 h 2257425"/>
                <a:gd name="connsiteX186" fmla="*/ 374332 w 466725"/>
                <a:gd name="connsiteY186" fmla="*/ 1208723 h 2257425"/>
                <a:gd name="connsiteX187" fmla="*/ 374332 w 466725"/>
                <a:gd name="connsiteY187" fmla="*/ 1279208 h 2257425"/>
                <a:gd name="connsiteX188" fmla="*/ 440055 w 466725"/>
                <a:gd name="connsiteY188" fmla="*/ 1279208 h 2257425"/>
                <a:gd name="connsiteX189" fmla="*/ 440055 w 466725"/>
                <a:gd name="connsiteY189" fmla="*/ 1208723 h 2257425"/>
                <a:gd name="connsiteX190" fmla="*/ 371475 w 466725"/>
                <a:gd name="connsiteY190" fmla="*/ 900113 h 2257425"/>
                <a:gd name="connsiteX191" fmla="*/ 439103 w 466725"/>
                <a:gd name="connsiteY191" fmla="*/ 900113 h 2257425"/>
                <a:gd name="connsiteX192" fmla="*/ 439103 w 466725"/>
                <a:gd name="connsiteY192" fmla="*/ 829628 h 2257425"/>
                <a:gd name="connsiteX193" fmla="*/ 371475 w 466725"/>
                <a:gd name="connsiteY193" fmla="*/ 829628 h 2257425"/>
                <a:gd name="connsiteX194" fmla="*/ 371475 w 466725"/>
                <a:gd name="connsiteY194" fmla="*/ 900113 h 2257425"/>
                <a:gd name="connsiteX195" fmla="*/ 440055 w 466725"/>
                <a:gd name="connsiteY195" fmla="*/ 734378 h 2257425"/>
                <a:gd name="connsiteX196" fmla="*/ 373380 w 466725"/>
                <a:gd name="connsiteY196" fmla="*/ 734378 h 2257425"/>
                <a:gd name="connsiteX197" fmla="*/ 373380 w 466725"/>
                <a:gd name="connsiteY197" fmla="*/ 804863 h 2257425"/>
                <a:gd name="connsiteX198" fmla="*/ 440055 w 466725"/>
                <a:gd name="connsiteY198" fmla="*/ 804863 h 2257425"/>
                <a:gd name="connsiteX199" fmla="*/ 440055 w 466725"/>
                <a:gd name="connsiteY199" fmla="*/ 734378 h 2257425"/>
                <a:gd name="connsiteX200" fmla="*/ 99060 w 466725"/>
                <a:gd name="connsiteY200" fmla="*/ 805815 h 2257425"/>
                <a:gd name="connsiteX201" fmla="*/ 99060 w 466725"/>
                <a:gd name="connsiteY201" fmla="*/ 733425 h 2257425"/>
                <a:gd name="connsiteX202" fmla="*/ 31432 w 466725"/>
                <a:gd name="connsiteY202" fmla="*/ 733425 h 2257425"/>
                <a:gd name="connsiteX203" fmla="*/ 31432 w 466725"/>
                <a:gd name="connsiteY203" fmla="*/ 805815 h 2257425"/>
                <a:gd name="connsiteX204" fmla="*/ 99060 w 466725"/>
                <a:gd name="connsiteY204" fmla="*/ 805815 h 2257425"/>
                <a:gd name="connsiteX205" fmla="*/ 439103 w 466725"/>
                <a:gd name="connsiteY205" fmla="*/ 994410 h 2257425"/>
                <a:gd name="connsiteX206" fmla="*/ 439103 w 466725"/>
                <a:gd name="connsiteY206" fmla="*/ 924878 h 2257425"/>
                <a:gd name="connsiteX207" fmla="*/ 372428 w 466725"/>
                <a:gd name="connsiteY207" fmla="*/ 924878 h 2257425"/>
                <a:gd name="connsiteX208" fmla="*/ 372428 w 466725"/>
                <a:gd name="connsiteY208" fmla="*/ 994410 h 2257425"/>
                <a:gd name="connsiteX209" fmla="*/ 439103 w 466725"/>
                <a:gd name="connsiteY209" fmla="*/ 994410 h 2257425"/>
                <a:gd name="connsiteX210" fmla="*/ 193357 w 466725"/>
                <a:gd name="connsiteY210" fmla="*/ 1184910 h 2257425"/>
                <a:gd name="connsiteX211" fmla="*/ 193357 w 466725"/>
                <a:gd name="connsiteY211" fmla="*/ 1115378 h 2257425"/>
                <a:gd name="connsiteX212" fmla="*/ 124777 w 466725"/>
                <a:gd name="connsiteY212" fmla="*/ 1115378 h 2257425"/>
                <a:gd name="connsiteX213" fmla="*/ 124777 w 466725"/>
                <a:gd name="connsiteY213" fmla="*/ 1184910 h 2257425"/>
                <a:gd name="connsiteX214" fmla="*/ 193357 w 466725"/>
                <a:gd name="connsiteY214" fmla="*/ 1184910 h 2257425"/>
                <a:gd name="connsiteX215" fmla="*/ 346710 w 466725"/>
                <a:gd name="connsiteY215" fmla="*/ 923925 h 2257425"/>
                <a:gd name="connsiteX216" fmla="*/ 278130 w 466725"/>
                <a:gd name="connsiteY216" fmla="*/ 923925 h 2257425"/>
                <a:gd name="connsiteX217" fmla="*/ 278130 w 466725"/>
                <a:gd name="connsiteY217" fmla="*/ 993458 h 2257425"/>
                <a:gd name="connsiteX218" fmla="*/ 346710 w 466725"/>
                <a:gd name="connsiteY218" fmla="*/ 993458 h 2257425"/>
                <a:gd name="connsiteX219" fmla="*/ 346710 w 466725"/>
                <a:gd name="connsiteY219" fmla="*/ 923925 h 2257425"/>
                <a:gd name="connsiteX220" fmla="*/ 31432 w 466725"/>
                <a:gd name="connsiteY220" fmla="*/ 1936433 h 2257425"/>
                <a:gd name="connsiteX221" fmla="*/ 251460 w 466725"/>
                <a:gd name="connsiteY221" fmla="*/ 1936433 h 2257425"/>
                <a:gd name="connsiteX222" fmla="*/ 251460 w 466725"/>
                <a:gd name="connsiteY222" fmla="*/ 1867853 h 2257425"/>
                <a:gd name="connsiteX223" fmla="*/ 31432 w 466725"/>
                <a:gd name="connsiteY223" fmla="*/ 1867853 h 2257425"/>
                <a:gd name="connsiteX224" fmla="*/ 31432 w 466725"/>
                <a:gd name="connsiteY224" fmla="*/ 1936433 h 2257425"/>
                <a:gd name="connsiteX225" fmla="*/ 343853 w 466725"/>
                <a:gd name="connsiteY225" fmla="*/ 1937385 h 2257425"/>
                <a:gd name="connsiteX226" fmla="*/ 343853 w 466725"/>
                <a:gd name="connsiteY226" fmla="*/ 1867853 h 2257425"/>
                <a:gd name="connsiteX227" fmla="*/ 279082 w 466725"/>
                <a:gd name="connsiteY227" fmla="*/ 1867853 h 2257425"/>
                <a:gd name="connsiteX228" fmla="*/ 279082 w 466725"/>
                <a:gd name="connsiteY228" fmla="*/ 1937385 h 2257425"/>
                <a:gd name="connsiteX229" fmla="*/ 343853 w 466725"/>
                <a:gd name="connsiteY229" fmla="*/ 1937385 h 2257425"/>
                <a:gd name="connsiteX230" fmla="*/ 372428 w 466725"/>
                <a:gd name="connsiteY230" fmla="*/ 1843088 h 2257425"/>
                <a:gd name="connsiteX231" fmla="*/ 437197 w 466725"/>
                <a:gd name="connsiteY231" fmla="*/ 1843088 h 2257425"/>
                <a:gd name="connsiteX232" fmla="*/ 437197 w 466725"/>
                <a:gd name="connsiteY232" fmla="*/ 1772603 h 2257425"/>
                <a:gd name="connsiteX233" fmla="*/ 372428 w 466725"/>
                <a:gd name="connsiteY233" fmla="*/ 1772603 h 2257425"/>
                <a:gd name="connsiteX234" fmla="*/ 372428 w 466725"/>
                <a:gd name="connsiteY234" fmla="*/ 1843088 h 2257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Lst>
              <a:rect l="l" t="t" r="r" b="b"/>
              <a:pathLst>
                <a:path w="466725" h="2257425">
                  <a:moveTo>
                    <a:pt x="25717" y="0"/>
                  </a:moveTo>
                  <a:cubicBezTo>
                    <a:pt x="88582" y="0"/>
                    <a:pt x="146685" y="0"/>
                    <a:pt x="213360" y="0"/>
                  </a:cubicBezTo>
                  <a:cubicBezTo>
                    <a:pt x="213360" y="37148"/>
                    <a:pt x="213360" y="72390"/>
                    <a:pt x="213360" y="108585"/>
                  </a:cubicBezTo>
                  <a:cubicBezTo>
                    <a:pt x="213360" y="181928"/>
                    <a:pt x="214313" y="254318"/>
                    <a:pt x="213360" y="327660"/>
                  </a:cubicBezTo>
                  <a:cubicBezTo>
                    <a:pt x="212407" y="357188"/>
                    <a:pt x="224790" y="364808"/>
                    <a:pt x="255270" y="355283"/>
                  </a:cubicBezTo>
                  <a:cubicBezTo>
                    <a:pt x="255270" y="240030"/>
                    <a:pt x="255270" y="122873"/>
                    <a:pt x="255270" y="2858"/>
                  </a:cubicBezTo>
                  <a:cubicBezTo>
                    <a:pt x="320040" y="2858"/>
                    <a:pt x="381000" y="2858"/>
                    <a:pt x="447675" y="2858"/>
                  </a:cubicBezTo>
                  <a:cubicBezTo>
                    <a:pt x="447675" y="109538"/>
                    <a:pt x="435292" y="217170"/>
                    <a:pt x="449580" y="320993"/>
                  </a:cubicBezTo>
                  <a:cubicBezTo>
                    <a:pt x="493395" y="633413"/>
                    <a:pt x="461010" y="946785"/>
                    <a:pt x="467678" y="1259205"/>
                  </a:cubicBezTo>
                  <a:cubicBezTo>
                    <a:pt x="474345" y="1573530"/>
                    <a:pt x="469582" y="1887855"/>
                    <a:pt x="469582" y="2202180"/>
                  </a:cubicBezTo>
                  <a:cubicBezTo>
                    <a:pt x="469582" y="2221230"/>
                    <a:pt x="469582" y="2240280"/>
                    <a:pt x="469582" y="2262188"/>
                  </a:cubicBezTo>
                  <a:cubicBezTo>
                    <a:pt x="313372" y="2262188"/>
                    <a:pt x="160020" y="2262188"/>
                    <a:pt x="0" y="2262188"/>
                  </a:cubicBezTo>
                  <a:cubicBezTo>
                    <a:pt x="0" y="2246948"/>
                    <a:pt x="0" y="2231708"/>
                    <a:pt x="0" y="2217420"/>
                  </a:cubicBezTo>
                  <a:cubicBezTo>
                    <a:pt x="0" y="1614488"/>
                    <a:pt x="0" y="1011555"/>
                    <a:pt x="0" y="408623"/>
                  </a:cubicBezTo>
                  <a:cubicBezTo>
                    <a:pt x="43815" y="274320"/>
                    <a:pt x="12382" y="138113"/>
                    <a:pt x="25717" y="0"/>
                  </a:cubicBezTo>
                  <a:close/>
                  <a:moveTo>
                    <a:pt x="125730" y="524828"/>
                  </a:moveTo>
                  <a:cubicBezTo>
                    <a:pt x="201930" y="524828"/>
                    <a:pt x="274320" y="524828"/>
                    <a:pt x="345757" y="524828"/>
                  </a:cubicBezTo>
                  <a:cubicBezTo>
                    <a:pt x="345757" y="498158"/>
                    <a:pt x="345757" y="475298"/>
                    <a:pt x="345757" y="450533"/>
                  </a:cubicBezTo>
                  <a:cubicBezTo>
                    <a:pt x="271463" y="450533"/>
                    <a:pt x="199072" y="450533"/>
                    <a:pt x="125730" y="450533"/>
                  </a:cubicBezTo>
                  <a:cubicBezTo>
                    <a:pt x="125730" y="475298"/>
                    <a:pt x="125730" y="498158"/>
                    <a:pt x="125730" y="524828"/>
                  </a:cubicBezTo>
                  <a:close/>
                  <a:moveTo>
                    <a:pt x="345757" y="1488758"/>
                  </a:moveTo>
                  <a:cubicBezTo>
                    <a:pt x="268605" y="1488758"/>
                    <a:pt x="196215" y="1488758"/>
                    <a:pt x="125730" y="1488758"/>
                  </a:cubicBezTo>
                  <a:cubicBezTo>
                    <a:pt x="125730" y="1515428"/>
                    <a:pt x="125730" y="1538288"/>
                    <a:pt x="125730" y="1563053"/>
                  </a:cubicBezTo>
                  <a:cubicBezTo>
                    <a:pt x="200978" y="1563053"/>
                    <a:pt x="272415" y="1563053"/>
                    <a:pt x="345757" y="1563053"/>
                  </a:cubicBezTo>
                  <a:cubicBezTo>
                    <a:pt x="345757" y="1536383"/>
                    <a:pt x="345757" y="1513523"/>
                    <a:pt x="345757" y="1488758"/>
                  </a:cubicBezTo>
                  <a:close/>
                  <a:moveTo>
                    <a:pt x="220028" y="620078"/>
                  </a:moveTo>
                  <a:cubicBezTo>
                    <a:pt x="295275" y="620078"/>
                    <a:pt x="365760" y="620078"/>
                    <a:pt x="438150" y="620078"/>
                  </a:cubicBezTo>
                  <a:cubicBezTo>
                    <a:pt x="438150" y="593408"/>
                    <a:pt x="438150" y="569595"/>
                    <a:pt x="438150" y="544830"/>
                  </a:cubicBezTo>
                  <a:cubicBezTo>
                    <a:pt x="363855" y="544830"/>
                    <a:pt x="293370" y="544830"/>
                    <a:pt x="220028" y="544830"/>
                  </a:cubicBezTo>
                  <a:cubicBezTo>
                    <a:pt x="220028" y="569595"/>
                    <a:pt x="220028" y="592455"/>
                    <a:pt x="220028" y="620078"/>
                  </a:cubicBezTo>
                  <a:close/>
                  <a:moveTo>
                    <a:pt x="220980" y="1392555"/>
                  </a:moveTo>
                  <a:cubicBezTo>
                    <a:pt x="220980" y="1421130"/>
                    <a:pt x="220980" y="1443990"/>
                    <a:pt x="220980" y="1468755"/>
                  </a:cubicBezTo>
                  <a:cubicBezTo>
                    <a:pt x="294322" y="1468755"/>
                    <a:pt x="365760" y="1468755"/>
                    <a:pt x="438150" y="1468755"/>
                  </a:cubicBezTo>
                  <a:cubicBezTo>
                    <a:pt x="438150" y="1442085"/>
                    <a:pt x="438150" y="1418273"/>
                    <a:pt x="438150" y="1392555"/>
                  </a:cubicBezTo>
                  <a:cubicBezTo>
                    <a:pt x="363855" y="1392555"/>
                    <a:pt x="293370" y="1392555"/>
                    <a:pt x="220980" y="1392555"/>
                  </a:cubicBezTo>
                  <a:close/>
                  <a:moveTo>
                    <a:pt x="30480" y="1372553"/>
                  </a:moveTo>
                  <a:cubicBezTo>
                    <a:pt x="105727" y="1372553"/>
                    <a:pt x="178117" y="1372553"/>
                    <a:pt x="250507" y="1372553"/>
                  </a:cubicBezTo>
                  <a:cubicBezTo>
                    <a:pt x="250507" y="1345883"/>
                    <a:pt x="250507" y="1323023"/>
                    <a:pt x="250507" y="1299210"/>
                  </a:cubicBezTo>
                  <a:cubicBezTo>
                    <a:pt x="175260" y="1299210"/>
                    <a:pt x="103822" y="1299210"/>
                    <a:pt x="30480" y="1299210"/>
                  </a:cubicBezTo>
                  <a:cubicBezTo>
                    <a:pt x="30480" y="1325880"/>
                    <a:pt x="30480" y="1348740"/>
                    <a:pt x="30480" y="1372553"/>
                  </a:cubicBezTo>
                  <a:close/>
                  <a:moveTo>
                    <a:pt x="251460" y="713423"/>
                  </a:moveTo>
                  <a:cubicBezTo>
                    <a:pt x="251460" y="685800"/>
                    <a:pt x="251460" y="663893"/>
                    <a:pt x="251460" y="639128"/>
                  </a:cubicBezTo>
                  <a:cubicBezTo>
                    <a:pt x="177165" y="639128"/>
                    <a:pt x="104775" y="639128"/>
                    <a:pt x="30480" y="639128"/>
                  </a:cubicBezTo>
                  <a:cubicBezTo>
                    <a:pt x="30480" y="663893"/>
                    <a:pt x="30480" y="686753"/>
                    <a:pt x="30480" y="713423"/>
                  </a:cubicBezTo>
                  <a:cubicBezTo>
                    <a:pt x="104775" y="713423"/>
                    <a:pt x="177165" y="713423"/>
                    <a:pt x="251460" y="713423"/>
                  </a:cubicBezTo>
                  <a:close/>
                  <a:moveTo>
                    <a:pt x="126682" y="1205865"/>
                  </a:moveTo>
                  <a:cubicBezTo>
                    <a:pt x="126682" y="1233488"/>
                    <a:pt x="126682" y="1256348"/>
                    <a:pt x="126682" y="1278255"/>
                  </a:cubicBezTo>
                  <a:cubicBezTo>
                    <a:pt x="201930" y="1278255"/>
                    <a:pt x="273367" y="1278255"/>
                    <a:pt x="345757" y="1278255"/>
                  </a:cubicBezTo>
                  <a:cubicBezTo>
                    <a:pt x="345757" y="1252538"/>
                    <a:pt x="345757" y="1229678"/>
                    <a:pt x="345757" y="1205865"/>
                  </a:cubicBezTo>
                  <a:cubicBezTo>
                    <a:pt x="270510" y="1205865"/>
                    <a:pt x="200025" y="1205865"/>
                    <a:pt x="126682" y="1205865"/>
                  </a:cubicBezTo>
                  <a:close/>
                  <a:moveTo>
                    <a:pt x="346710" y="1019175"/>
                  </a:moveTo>
                  <a:cubicBezTo>
                    <a:pt x="271463" y="1019175"/>
                    <a:pt x="198120" y="1019175"/>
                    <a:pt x="124777" y="1019175"/>
                  </a:cubicBezTo>
                  <a:cubicBezTo>
                    <a:pt x="124777" y="1043940"/>
                    <a:pt x="124777" y="1065848"/>
                    <a:pt x="124777" y="1088708"/>
                  </a:cubicBezTo>
                  <a:cubicBezTo>
                    <a:pt x="200025" y="1088708"/>
                    <a:pt x="272415" y="1088708"/>
                    <a:pt x="346710" y="1088708"/>
                  </a:cubicBezTo>
                  <a:cubicBezTo>
                    <a:pt x="346710" y="1063943"/>
                    <a:pt x="346710" y="1042988"/>
                    <a:pt x="346710" y="1019175"/>
                  </a:cubicBezTo>
                  <a:close/>
                  <a:moveTo>
                    <a:pt x="440055" y="1114425"/>
                  </a:moveTo>
                  <a:cubicBezTo>
                    <a:pt x="362903" y="1114425"/>
                    <a:pt x="291465" y="1114425"/>
                    <a:pt x="220028" y="1114425"/>
                  </a:cubicBezTo>
                  <a:cubicBezTo>
                    <a:pt x="220028" y="1140143"/>
                    <a:pt x="220028" y="1161098"/>
                    <a:pt x="220028" y="1183958"/>
                  </a:cubicBezTo>
                  <a:cubicBezTo>
                    <a:pt x="294322" y="1183958"/>
                    <a:pt x="366713" y="1183958"/>
                    <a:pt x="440055" y="1183958"/>
                  </a:cubicBezTo>
                  <a:cubicBezTo>
                    <a:pt x="440055" y="1160145"/>
                    <a:pt x="440055" y="1138238"/>
                    <a:pt x="440055" y="1114425"/>
                  </a:cubicBezTo>
                  <a:close/>
                  <a:moveTo>
                    <a:pt x="346710" y="734378"/>
                  </a:moveTo>
                  <a:cubicBezTo>
                    <a:pt x="269557" y="734378"/>
                    <a:pt x="197167" y="734378"/>
                    <a:pt x="126682" y="734378"/>
                  </a:cubicBezTo>
                  <a:cubicBezTo>
                    <a:pt x="126682" y="761048"/>
                    <a:pt x="126682" y="783908"/>
                    <a:pt x="126682" y="804863"/>
                  </a:cubicBezTo>
                  <a:cubicBezTo>
                    <a:pt x="201930" y="804863"/>
                    <a:pt x="274320" y="804863"/>
                    <a:pt x="346710" y="804863"/>
                  </a:cubicBezTo>
                  <a:cubicBezTo>
                    <a:pt x="346710" y="779145"/>
                    <a:pt x="346710" y="758190"/>
                    <a:pt x="346710" y="734378"/>
                  </a:cubicBezTo>
                  <a:close/>
                  <a:moveTo>
                    <a:pt x="29527" y="993458"/>
                  </a:moveTo>
                  <a:cubicBezTo>
                    <a:pt x="106680" y="993458"/>
                    <a:pt x="180022" y="993458"/>
                    <a:pt x="251460" y="993458"/>
                  </a:cubicBezTo>
                  <a:cubicBezTo>
                    <a:pt x="251460" y="967740"/>
                    <a:pt x="251460" y="946785"/>
                    <a:pt x="251460" y="924878"/>
                  </a:cubicBezTo>
                  <a:cubicBezTo>
                    <a:pt x="176213" y="924878"/>
                    <a:pt x="102870" y="924878"/>
                    <a:pt x="29527" y="924878"/>
                  </a:cubicBezTo>
                  <a:cubicBezTo>
                    <a:pt x="29527" y="948690"/>
                    <a:pt x="29527" y="968693"/>
                    <a:pt x="29527" y="993458"/>
                  </a:cubicBezTo>
                  <a:close/>
                  <a:moveTo>
                    <a:pt x="219075" y="1750695"/>
                  </a:moveTo>
                  <a:cubicBezTo>
                    <a:pt x="294322" y="1750695"/>
                    <a:pt x="365760" y="1750695"/>
                    <a:pt x="438150" y="1750695"/>
                  </a:cubicBezTo>
                  <a:cubicBezTo>
                    <a:pt x="438150" y="1724025"/>
                    <a:pt x="438150" y="1701165"/>
                    <a:pt x="438150" y="1677353"/>
                  </a:cubicBezTo>
                  <a:cubicBezTo>
                    <a:pt x="363855" y="1677353"/>
                    <a:pt x="292417" y="1677353"/>
                    <a:pt x="219075" y="1677353"/>
                  </a:cubicBezTo>
                  <a:cubicBezTo>
                    <a:pt x="219075" y="1701165"/>
                    <a:pt x="219075" y="1723073"/>
                    <a:pt x="219075" y="1750695"/>
                  </a:cubicBezTo>
                  <a:close/>
                  <a:moveTo>
                    <a:pt x="186690" y="278130"/>
                  </a:moveTo>
                  <a:cubicBezTo>
                    <a:pt x="138113" y="278130"/>
                    <a:pt x="94297" y="278130"/>
                    <a:pt x="51435" y="278130"/>
                  </a:cubicBezTo>
                  <a:cubicBezTo>
                    <a:pt x="51435" y="306705"/>
                    <a:pt x="51435" y="330518"/>
                    <a:pt x="51435" y="353378"/>
                  </a:cubicBezTo>
                  <a:cubicBezTo>
                    <a:pt x="98107" y="353378"/>
                    <a:pt x="141922" y="353378"/>
                    <a:pt x="186690" y="353378"/>
                  </a:cubicBezTo>
                  <a:cubicBezTo>
                    <a:pt x="186690" y="327660"/>
                    <a:pt x="186690" y="304800"/>
                    <a:pt x="186690" y="278130"/>
                  </a:cubicBezTo>
                  <a:close/>
                  <a:moveTo>
                    <a:pt x="421957" y="277178"/>
                  </a:moveTo>
                  <a:cubicBezTo>
                    <a:pt x="373380" y="277178"/>
                    <a:pt x="330517" y="277178"/>
                    <a:pt x="286703" y="277178"/>
                  </a:cubicBezTo>
                  <a:cubicBezTo>
                    <a:pt x="286703" y="304800"/>
                    <a:pt x="286703" y="329565"/>
                    <a:pt x="286703" y="353378"/>
                  </a:cubicBezTo>
                  <a:cubicBezTo>
                    <a:pt x="333375" y="353378"/>
                    <a:pt x="377190" y="353378"/>
                    <a:pt x="421957" y="353378"/>
                  </a:cubicBezTo>
                  <a:cubicBezTo>
                    <a:pt x="421957" y="327660"/>
                    <a:pt x="421957" y="303848"/>
                    <a:pt x="421957" y="277178"/>
                  </a:cubicBezTo>
                  <a:close/>
                  <a:moveTo>
                    <a:pt x="49530" y="251460"/>
                  </a:moveTo>
                  <a:cubicBezTo>
                    <a:pt x="97155" y="251460"/>
                    <a:pt x="140017" y="251460"/>
                    <a:pt x="184785" y="251460"/>
                  </a:cubicBezTo>
                  <a:cubicBezTo>
                    <a:pt x="184785" y="225743"/>
                    <a:pt x="184785" y="202883"/>
                    <a:pt x="184785" y="180975"/>
                  </a:cubicBezTo>
                  <a:cubicBezTo>
                    <a:pt x="138113" y="180975"/>
                    <a:pt x="94297" y="180975"/>
                    <a:pt x="49530" y="180975"/>
                  </a:cubicBezTo>
                  <a:cubicBezTo>
                    <a:pt x="49530" y="205740"/>
                    <a:pt x="49530" y="225743"/>
                    <a:pt x="49530" y="251460"/>
                  </a:cubicBezTo>
                  <a:close/>
                  <a:moveTo>
                    <a:pt x="285750" y="252413"/>
                  </a:moveTo>
                  <a:cubicBezTo>
                    <a:pt x="333375" y="252413"/>
                    <a:pt x="376238" y="252413"/>
                    <a:pt x="420053" y="252413"/>
                  </a:cubicBezTo>
                  <a:cubicBezTo>
                    <a:pt x="420053" y="226695"/>
                    <a:pt x="420053" y="203835"/>
                    <a:pt x="420053" y="180023"/>
                  </a:cubicBezTo>
                  <a:cubicBezTo>
                    <a:pt x="374332" y="180023"/>
                    <a:pt x="330517" y="180023"/>
                    <a:pt x="285750" y="180023"/>
                  </a:cubicBezTo>
                  <a:cubicBezTo>
                    <a:pt x="285750" y="204788"/>
                    <a:pt x="285750" y="225743"/>
                    <a:pt x="285750" y="252413"/>
                  </a:cubicBezTo>
                  <a:close/>
                  <a:moveTo>
                    <a:pt x="185738" y="86678"/>
                  </a:moveTo>
                  <a:cubicBezTo>
                    <a:pt x="138113" y="86678"/>
                    <a:pt x="94297" y="86678"/>
                    <a:pt x="51435" y="86678"/>
                  </a:cubicBezTo>
                  <a:cubicBezTo>
                    <a:pt x="51435" y="111443"/>
                    <a:pt x="51435" y="132398"/>
                    <a:pt x="51435" y="153353"/>
                  </a:cubicBezTo>
                  <a:cubicBezTo>
                    <a:pt x="98107" y="153353"/>
                    <a:pt x="140970" y="153353"/>
                    <a:pt x="185738" y="153353"/>
                  </a:cubicBezTo>
                  <a:cubicBezTo>
                    <a:pt x="185738" y="130493"/>
                    <a:pt x="185738" y="110490"/>
                    <a:pt x="185738" y="86678"/>
                  </a:cubicBezTo>
                  <a:close/>
                  <a:moveTo>
                    <a:pt x="287655" y="84773"/>
                  </a:moveTo>
                  <a:cubicBezTo>
                    <a:pt x="287655" y="111443"/>
                    <a:pt x="287655" y="133350"/>
                    <a:pt x="287655" y="154305"/>
                  </a:cubicBezTo>
                  <a:cubicBezTo>
                    <a:pt x="334328" y="154305"/>
                    <a:pt x="377190" y="154305"/>
                    <a:pt x="420053" y="154305"/>
                  </a:cubicBezTo>
                  <a:cubicBezTo>
                    <a:pt x="420053" y="129540"/>
                    <a:pt x="420053" y="107633"/>
                    <a:pt x="420053" y="84773"/>
                  </a:cubicBezTo>
                  <a:cubicBezTo>
                    <a:pt x="375285" y="84773"/>
                    <a:pt x="332422" y="84773"/>
                    <a:pt x="287655" y="84773"/>
                  </a:cubicBezTo>
                  <a:close/>
                  <a:moveTo>
                    <a:pt x="97155" y="1563053"/>
                  </a:moveTo>
                  <a:cubicBezTo>
                    <a:pt x="97155" y="1539240"/>
                    <a:pt x="97155" y="1513523"/>
                    <a:pt x="97155" y="1488758"/>
                  </a:cubicBezTo>
                  <a:cubicBezTo>
                    <a:pt x="73342" y="1488758"/>
                    <a:pt x="52388" y="1488758"/>
                    <a:pt x="31432" y="1488758"/>
                  </a:cubicBezTo>
                  <a:cubicBezTo>
                    <a:pt x="31432" y="1514475"/>
                    <a:pt x="31432" y="1538288"/>
                    <a:pt x="31432" y="1563053"/>
                  </a:cubicBezTo>
                  <a:cubicBezTo>
                    <a:pt x="53340" y="1563053"/>
                    <a:pt x="73342" y="1563053"/>
                    <a:pt x="97155" y="1563053"/>
                  </a:cubicBezTo>
                  <a:close/>
                  <a:moveTo>
                    <a:pt x="31432" y="1656398"/>
                  </a:moveTo>
                  <a:cubicBezTo>
                    <a:pt x="56197" y="1656398"/>
                    <a:pt x="77152" y="1656398"/>
                    <a:pt x="99060" y="1656398"/>
                  </a:cubicBezTo>
                  <a:cubicBezTo>
                    <a:pt x="99060" y="1630680"/>
                    <a:pt x="99060" y="1606868"/>
                    <a:pt x="99060" y="1582103"/>
                  </a:cubicBezTo>
                  <a:cubicBezTo>
                    <a:pt x="76200" y="1582103"/>
                    <a:pt x="55245" y="1582103"/>
                    <a:pt x="31432" y="1582103"/>
                  </a:cubicBezTo>
                  <a:cubicBezTo>
                    <a:pt x="31432" y="1606868"/>
                    <a:pt x="31432" y="1629728"/>
                    <a:pt x="31432" y="1656398"/>
                  </a:cubicBezTo>
                  <a:close/>
                  <a:moveTo>
                    <a:pt x="31432" y="1392555"/>
                  </a:moveTo>
                  <a:cubicBezTo>
                    <a:pt x="31432" y="1420178"/>
                    <a:pt x="31432" y="1443990"/>
                    <a:pt x="31432" y="1467803"/>
                  </a:cubicBezTo>
                  <a:cubicBezTo>
                    <a:pt x="55245" y="1467803"/>
                    <a:pt x="76200" y="1467803"/>
                    <a:pt x="97155" y="1467803"/>
                  </a:cubicBezTo>
                  <a:cubicBezTo>
                    <a:pt x="97155" y="1441133"/>
                    <a:pt x="97155" y="1417320"/>
                    <a:pt x="97155" y="1392555"/>
                  </a:cubicBezTo>
                  <a:cubicBezTo>
                    <a:pt x="74295" y="1392555"/>
                    <a:pt x="54292" y="1392555"/>
                    <a:pt x="31432" y="1392555"/>
                  </a:cubicBezTo>
                  <a:close/>
                  <a:moveTo>
                    <a:pt x="33338" y="449580"/>
                  </a:moveTo>
                  <a:cubicBezTo>
                    <a:pt x="33338" y="474345"/>
                    <a:pt x="33338" y="499110"/>
                    <a:pt x="33338" y="523875"/>
                  </a:cubicBezTo>
                  <a:cubicBezTo>
                    <a:pt x="57150" y="523875"/>
                    <a:pt x="78105" y="523875"/>
                    <a:pt x="99060" y="523875"/>
                  </a:cubicBezTo>
                  <a:cubicBezTo>
                    <a:pt x="99060" y="497205"/>
                    <a:pt x="99060" y="474345"/>
                    <a:pt x="99060" y="449580"/>
                  </a:cubicBezTo>
                  <a:cubicBezTo>
                    <a:pt x="77152" y="449580"/>
                    <a:pt x="57150" y="449580"/>
                    <a:pt x="33338" y="449580"/>
                  </a:cubicBezTo>
                  <a:close/>
                  <a:moveTo>
                    <a:pt x="192405" y="1656398"/>
                  </a:moveTo>
                  <a:cubicBezTo>
                    <a:pt x="192405" y="1627823"/>
                    <a:pt x="192405" y="1604963"/>
                    <a:pt x="192405" y="1582103"/>
                  </a:cubicBezTo>
                  <a:cubicBezTo>
                    <a:pt x="168592" y="1582103"/>
                    <a:pt x="147638" y="1582103"/>
                    <a:pt x="124777" y="1582103"/>
                  </a:cubicBezTo>
                  <a:cubicBezTo>
                    <a:pt x="124777" y="1607820"/>
                    <a:pt x="124777" y="1630680"/>
                    <a:pt x="124777" y="1656398"/>
                  </a:cubicBezTo>
                  <a:cubicBezTo>
                    <a:pt x="148590" y="1656398"/>
                    <a:pt x="169545" y="1656398"/>
                    <a:pt x="192405" y="1656398"/>
                  </a:cubicBezTo>
                  <a:close/>
                  <a:moveTo>
                    <a:pt x="124777" y="618173"/>
                  </a:moveTo>
                  <a:cubicBezTo>
                    <a:pt x="151447" y="618173"/>
                    <a:pt x="172402" y="618173"/>
                    <a:pt x="192405" y="618173"/>
                  </a:cubicBezTo>
                  <a:cubicBezTo>
                    <a:pt x="192405" y="591503"/>
                    <a:pt x="192405" y="568643"/>
                    <a:pt x="192405" y="544830"/>
                  </a:cubicBezTo>
                  <a:cubicBezTo>
                    <a:pt x="168592" y="544830"/>
                    <a:pt x="147638" y="544830"/>
                    <a:pt x="124777" y="544830"/>
                  </a:cubicBezTo>
                  <a:cubicBezTo>
                    <a:pt x="124777" y="570548"/>
                    <a:pt x="124777" y="593408"/>
                    <a:pt x="124777" y="618173"/>
                  </a:cubicBezTo>
                  <a:close/>
                  <a:moveTo>
                    <a:pt x="373380" y="1485900"/>
                  </a:moveTo>
                  <a:cubicBezTo>
                    <a:pt x="373380" y="1514475"/>
                    <a:pt x="373380" y="1539240"/>
                    <a:pt x="373380" y="1562100"/>
                  </a:cubicBezTo>
                  <a:cubicBezTo>
                    <a:pt x="397192" y="1562100"/>
                    <a:pt x="417195" y="1562100"/>
                    <a:pt x="437197" y="1562100"/>
                  </a:cubicBezTo>
                  <a:cubicBezTo>
                    <a:pt x="437197" y="1534478"/>
                    <a:pt x="437197" y="1510665"/>
                    <a:pt x="437197" y="1485900"/>
                  </a:cubicBezTo>
                  <a:cubicBezTo>
                    <a:pt x="414338" y="1485900"/>
                    <a:pt x="396240" y="1485900"/>
                    <a:pt x="373380" y="1485900"/>
                  </a:cubicBezTo>
                  <a:close/>
                  <a:moveTo>
                    <a:pt x="30480" y="1751648"/>
                  </a:moveTo>
                  <a:cubicBezTo>
                    <a:pt x="55245" y="1751648"/>
                    <a:pt x="76200" y="1751648"/>
                    <a:pt x="98107" y="1751648"/>
                  </a:cubicBezTo>
                  <a:cubicBezTo>
                    <a:pt x="98107" y="1724978"/>
                    <a:pt x="98107" y="1700213"/>
                    <a:pt x="98107" y="1678305"/>
                  </a:cubicBezTo>
                  <a:cubicBezTo>
                    <a:pt x="73342" y="1678305"/>
                    <a:pt x="52388" y="1678305"/>
                    <a:pt x="30480" y="1678305"/>
                  </a:cubicBezTo>
                  <a:cubicBezTo>
                    <a:pt x="30480" y="1703070"/>
                    <a:pt x="30480" y="1724978"/>
                    <a:pt x="30480" y="1751648"/>
                  </a:cubicBezTo>
                  <a:close/>
                  <a:moveTo>
                    <a:pt x="373380" y="448628"/>
                  </a:moveTo>
                  <a:cubicBezTo>
                    <a:pt x="373380" y="476250"/>
                    <a:pt x="373380" y="501015"/>
                    <a:pt x="373380" y="524828"/>
                  </a:cubicBezTo>
                  <a:cubicBezTo>
                    <a:pt x="397192" y="524828"/>
                    <a:pt x="418147" y="524828"/>
                    <a:pt x="438150" y="524828"/>
                  </a:cubicBezTo>
                  <a:cubicBezTo>
                    <a:pt x="438150" y="497205"/>
                    <a:pt x="438150" y="473393"/>
                    <a:pt x="438150" y="448628"/>
                  </a:cubicBezTo>
                  <a:cubicBezTo>
                    <a:pt x="415290" y="448628"/>
                    <a:pt x="396240" y="448628"/>
                    <a:pt x="373380" y="448628"/>
                  </a:cubicBezTo>
                  <a:close/>
                  <a:moveTo>
                    <a:pt x="125730" y="1842135"/>
                  </a:moveTo>
                  <a:cubicBezTo>
                    <a:pt x="201930" y="1842135"/>
                    <a:pt x="274320" y="1842135"/>
                    <a:pt x="345757" y="1842135"/>
                  </a:cubicBezTo>
                  <a:cubicBezTo>
                    <a:pt x="345757" y="1816418"/>
                    <a:pt x="345757" y="1795463"/>
                    <a:pt x="345757" y="1772603"/>
                  </a:cubicBezTo>
                  <a:cubicBezTo>
                    <a:pt x="271463" y="1772603"/>
                    <a:pt x="200025" y="1772603"/>
                    <a:pt x="125730" y="1772603"/>
                  </a:cubicBezTo>
                  <a:cubicBezTo>
                    <a:pt x="125730" y="1795463"/>
                    <a:pt x="125730" y="1817370"/>
                    <a:pt x="125730" y="1842135"/>
                  </a:cubicBezTo>
                  <a:close/>
                  <a:moveTo>
                    <a:pt x="371475" y="711518"/>
                  </a:moveTo>
                  <a:cubicBezTo>
                    <a:pt x="396240" y="711518"/>
                    <a:pt x="417195" y="711518"/>
                    <a:pt x="439103" y="711518"/>
                  </a:cubicBezTo>
                  <a:cubicBezTo>
                    <a:pt x="439103" y="685800"/>
                    <a:pt x="439103" y="662940"/>
                    <a:pt x="439103" y="639128"/>
                  </a:cubicBezTo>
                  <a:cubicBezTo>
                    <a:pt x="415290" y="639128"/>
                    <a:pt x="393382" y="639128"/>
                    <a:pt x="371475" y="639128"/>
                  </a:cubicBezTo>
                  <a:cubicBezTo>
                    <a:pt x="371475" y="664845"/>
                    <a:pt x="371475" y="686753"/>
                    <a:pt x="371475" y="711518"/>
                  </a:cubicBezTo>
                  <a:close/>
                  <a:moveTo>
                    <a:pt x="123825" y="1749743"/>
                  </a:moveTo>
                  <a:cubicBezTo>
                    <a:pt x="148590" y="1749743"/>
                    <a:pt x="169545" y="1749743"/>
                    <a:pt x="191453" y="1749743"/>
                  </a:cubicBezTo>
                  <a:cubicBezTo>
                    <a:pt x="191453" y="1723073"/>
                    <a:pt x="191453" y="1699260"/>
                    <a:pt x="191453" y="1677353"/>
                  </a:cubicBezTo>
                  <a:cubicBezTo>
                    <a:pt x="166688" y="1677353"/>
                    <a:pt x="145732" y="1677353"/>
                    <a:pt x="123825" y="1677353"/>
                  </a:cubicBezTo>
                  <a:cubicBezTo>
                    <a:pt x="123825" y="1703070"/>
                    <a:pt x="123825" y="1724025"/>
                    <a:pt x="123825" y="1749743"/>
                  </a:cubicBezTo>
                  <a:close/>
                  <a:moveTo>
                    <a:pt x="277178" y="1372553"/>
                  </a:moveTo>
                  <a:cubicBezTo>
                    <a:pt x="302895" y="1372553"/>
                    <a:pt x="323850" y="1372553"/>
                    <a:pt x="345757" y="1372553"/>
                  </a:cubicBezTo>
                  <a:cubicBezTo>
                    <a:pt x="345757" y="1346835"/>
                    <a:pt x="345757" y="1323975"/>
                    <a:pt x="345757" y="1300163"/>
                  </a:cubicBezTo>
                  <a:cubicBezTo>
                    <a:pt x="321945" y="1300163"/>
                    <a:pt x="300038" y="1300163"/>
                    <a:pt x="277178" y="1300163"/>
                  </a:cubicBezTo>
                  <a:cubicBezTo>
                    <a:pt x="277178" y="1325880"/>
                    <a:pt x="277178" y="1347788"/>
                    <a:pt x="277178" y="1372553"/>
                  </a:cubicBezTo>
                  <a:close/>
                  <a:moveTo>
                    <a:pt x="344805" y="900113"/>
                  </a:moveTo>
                  <a:cubicBezTo>
                    <a:pt x="344805" y="875348"/>
                    <a:pt x="344805" y="852488"/>
                    <a:pt x="344805" y="828675"/>
                  </a:cubicBezTo>
                  <a:cubicBezTo>
                    <a:pt x="320992" y="828675"/>
                    <a:pt x="299085" y="828675"/>
                    <a:pt x="278130" y="828675"/>
                  </a:cubicBezTo>
                  <a:cubicBezTo>
                    <a:pt x="278130" y="854393"/>
                    <a:pt x="278130" y="876300"/>
                    <a:pt x="278130" y="900113"/>
                  </a:cubicBezTo>
                  <a:cubicBezTo>
                    <a:pt x="301942" y="900113"/>
                    <a:pt x="321945" y="900113"/>
                    <a:pt x="344805" y="900113"/>
                  </a:cubicBezTo>
                  <a:close/>
                  <a:moveTo>
                    <a:pt x="99060" y="1279208"/>
                  </a:moveTo>
                  <a:cubicBezTo>
                    <a:pt x="99060" y="1254443"/>
                    <a:pt x="99060" y="1231583"/>
                    <a:pt x="99060" y="1206818"/>
                  </a:cubicBezTo>
                  <a:cubicBezTo>
                    <a:pt x="75247" y="1206818"/>
                    <a:pt x="54292" y="1206818"/>
                    <a:pt x="31432" y="1206818"/>
                  </a:cubicBezTo>
                  <a:cubicBezTo>
                    <a:pt x="31432" y="1232535"/>
                    <a:pt x="31432" y="1254443"/>
                    <a:pt x="31432" y="1279208"/>
                  </a:cubicBezTo>
                  <a:cubicBezTo>
                    <a:pt x="54292" y="1279208"/>
                    <a:pt x="76200" y="1279208"/>
                    <a:pt x="99060" y="1279208"/>
                  </a:cubicBezTo>
                  <a:close/>
                  <a:moveTo>
                    <a:pt x="100013" y="1019175"/>
                  </a:moveTo>
                  <a:cubicBezTo>
                    <a:pt x="74295" y="1019175"/>
                    <a:pt x="52388" y="1019175"/>
                    <a:pt x="31432" y="1019175"/>
                  </a:cubicBezTo>
                  <a:cubicBezTo>
                    <a:pt x="31432" y="1044893"/>
                    <a:pt x="31432" y="1067753"/>
                    <a:pt x="31432" y="1089660"/>
                  </a:cubicBezTo>
                  <a:cubicBezTo>
                    <a:pt x="56197" y="1089660"/>
                    <a:pt x="77152" y="1089660"/>
                    <a:pt x="100013" y="1089660"/>
                  </a:cubicBezTo>
                  <a:cubicBezTo>
                    <a:pt x="100013" y="1064895"/>
                    <a:pt x="100013" y="1042988"/>
                    <a:pt x="100013" y="1019175"/>
                  </a:cubicBezTo>
                  <a:close/>
                  <a:moveTo>
                    <a:pt x="440055" y="1208723"/>
                  </a:moveTo>
                  <a:cubicBezTo>
                    <a:pt x="415290" y="1208723"/>
                    <a:pt x="394335" y="1208723"/>
                    <a:pt x="374332" y="1208723"/>
                  </a:cubicBezTo>
                  <a:cubicBezTo>
                    <a:pt x="374332" y="1234440"/>
                    <a:pt x="374332" y="1257300"/>
                    <a:pt x="374332" y="1279208"/>
                  </a:cubicBezTo>
                  <a:cubicBezTo>
                    <a:pt x="398145" y="1279208"/>
                    <a:pt x="418147" y="1279208"/>
                    <a:pt x="440055" y="1279208"/>
                  </a:cubicBezTo>
                  <a:cubicBezTo>
                    <a:pt x="440055" y="1255395"/>
                    <a:pt x="440055" y="1233488"/>
                    <a:pt x="440055" y="1208723"/>
                  </a:cubicBezTo>
                  <a:close/>
                  <a:moveTo>
                    <a:pt x="371475" y="900113"/>
                  </a:moveTo>
                  <a:cubicBezTo>
                    <a:pt x="397192" y="900113"/>
                    <a:pt x="417195" y="900113"/>
                    <a:pt x="439103" y="900113"/>
                  </a:cubicBezTo>
                  <a:cubicBezTo>
                    <a:pt x="439103" y="875348"/>
                    <a:pt x="439103" y="852488"/>
                    <a:pt x="439103" y="829628"/>
                  </a:cubicBezTo>
                  <a:cubicBezTo>
                    <a:pt x="414338" y="829628"/>
                    <a:pt x="393382" y="829628"/>
                    <a:pt x="371475" y="829628"/>
                  </a:cubicBezTo>
                  <a:cubicBezTo>
                    <a:pt x="371475" y="853440"/>
                    <a:pt x="371475" y="875348"/>
                    <a:pt x="371475" y="900113"/>
                  </a:cubicBezTo>
                  <a:close/>
                  <a:moveTo>
                    <a:pt x="440055" y="734378"/>
                  </a:moveTo>
                  <a:cubicBezTo>
                    <a:pt x="415290" y="734378"/>
                    <a:pt x="394335" y="734378"/>
                    <a:pt x="373380" y="734378"/>
                  </a:cubicBezTo>
                  <a:cubicBezTo>
                    <a:pt x="373380" y="760095"/>
                    <a:pt x="373380" y="782955"/>
                    <a:pt x="373380" y="804863"/>
                  </a:cubicBezTo>
                  <a:cubicBezTo>
                    <a:pt x="397192" y="804863"/>
                    <a:pt x="417195" y="804863"/>
                    <a:pt x="440055" y="804863"/>
                  </a:cubicBezTo>
                  <a:cubicBezTo>
                    <a:pt x="440055" y="781050"/>
                    <a:pt x="440055" y="760095"/>
                    <a:pt x="440055" y="734378"/>
                  </a:cubicBezTo>
                  <a:close/>
                  <a:moveTo>
                    <a:pt x="99060" y="805815"/>
                  </a:moveTo>
                  <a:cubicBezTo>
                    <a:pt x="99060" y="780098"/>
                    <a:pt x="99060" y="758190"/>
                    <a:pt x="99060" y="733425"/>
                  </a:cubicBezTo>
                  <a:cubicBezTo>
                    <a:pt x="75247" y="733425"/>
                    <a:pt x="54292" y="733425"/>
                    <a:pt x="31432" y="733425"/>
                  </a:cubicBezTo>
                  <a:cubicBezTo>
                    <a:pt x="31432" y="758190"/>
                    <a:pt x="31432" y="781050"/>
                    <a:pt x="31432" y="805815"/>
                  </a:cubicBezTo>
                  <a:cubicBezTo>
                    <a:pt x="55245" y="805815"/>
                    <a:pt x="76200" y="805815"/>
                    <a:pt x="99060" y="805815"/>
                  </a:cubicBezTo>
                  <a:close/>
                  <a:moveTo>
                    <a:pt x="439103" y="994410"/>
                  </a:moveTo>
                  <a:cubicBezTo>
                    <a:pt x="439103" y="968693"/>
                    <a:pt x="439103" y="945833"/>
                    <a:pt x="439103" y="924878"/>
                  </a:cubicBezTo>
                  <a:cubicBezTo>
                    <a:pt x="414338" y="924878"/>
                    <a:pt x="393382" y="924878"/>
                    <a:pt x="372428" y="924878"/>
                  </a:cubicBezTo>
                  <a:cubicBezTo>
                    <a:pt x="372428" y="949643"/>
                    <a:pt x="372428" y="971550"/>
                    <a:pt x="372428" y="994410"/>
                  </a:cubicBezTo>
                  <a:cubicBezTo>
                    <a:pt x="396240" y="994410"/>
                    <a:pt x="417195" y="994410"/>
                    <a:pt x="439103" y="994410"/>
                  </a:cubicBezTo>
                  <a:close/>
                  <a:moveTo>
                    <a:pt x="193357" y="1184910"/>
                  </a:moveTo>
                  <a:cubicBezTo>
                    <a:pt x="193357" y="1158240"/>
                    <a:pt x="193357" y="1137285"/>
                    <a:pt x="193357" y="1115378"/>
                  </a:cubicBezTo>
                  <a:cubicBezTo>
                    <a:pt x="168592" y="1115378"/>
                    <a:pt x="146685" y="1115378"/>
                    <a:pt x="124777" y="1115378"/>
                  </a:cubicBezTo>
                  <a:cubicBezTo>
                    <a:pt x="124777" y="1140143"/>
                    <a:pt x="124777" y="1162050"/>
                    <a:pt x="124777" y="1184910"/>
                  </a:cubicBezTo>
                  <a:cubicBezTo>
                    <a:pt x="148590" y="1184910"/>
                    <a:pt x="169545" y="1184910"/>
                    <a:pt x="193357" y="1184910"/>
                  </a:cubicBezTo>
                  <a:close/>
                  <a:moveTo>
                    <a:pt x="346710" y="923925"/>
                  </a:moveTo>
                  <a:cubicBezTo>
                    <a:pt x="320992" y="923925"/>
                    <a:pt x="300038" y="923925"/>
                    <a:pt x="278130" y="923925"/>
                  </a:cubicBezTo>
                  <a:cubicBezTo>
                    <a:pt x="278130" y="948690"/>
                    <a:pt x="278130" y="971550"/>
                    <a:pt x="278130" y="993458"/>
                  </a:cubicBezTo>
                  <a:cubicBezTo>
                    <a:pt x="302895" y="993458"/>
                    <a:pt x="323850" y="993458"/>
                    <a:pt x="346710" y="993458"/>
                  </a:cubicBezTo>
                  <a:cubicBezTo>
                    <a:pt x="346710" y="969645"/>
                    <a:pt x="346710" y="948690"/>
                    <a:pt x="346710" y="923925"/>
                  </a:cubicBezTo>
                  <a:close/>
                  <a:moveTo>
                    <a:pt x="31432" y="1936433"/>
                  </a:moveTo>
                  <a:cubicBezTo>
                    <a:pt x="106680" y="1936433"/>
                    <a:pt x="179070" y="1936433"/>
                    <a:pt x="251460" y="1936433"/>
                  </a:cubicBezTo>
                  <a:cubicBezTo>
                    <a:pt x="251460" y="1911668"/>
                    <a:pt x="251460" y="1890713"/>
                    <a:pt x="251460" y="1867853"/>
                  </a:cubicBezTo>
                  <a:cubicBezTo>
                    <a:pt x="177165" y="1867853"/>
                    <a:pt x="104775" y="1867853"/>
                    <a:pt x="31432" y="1867853"/>
                  </a:cubicBezTo>
                  <a:cubicBezTo>
                    <a:pt x="31432" y="1890713"/>
                    <a:pt x="31432" y="1911668"/>
                    <a:pt x="31432" y="1936433"/>
                  </a:cubicBezTo>
                  <a:close/>
                  <a:moveTo>
                    <a:pt x="343853" y="1937385"/>
                  </a:moveTo>
                  <a:cubicBezTo>
                    <a:pt x="343853" y="1912620"/>
                    <a:pt x="343853" y="1889760"/>
                    <a:pt x="343853" y="1867853"/>
                  </a:cubicBezTo>
                  <a:cubicBezTo>
                    <a:pt x="320040" y="1867853"/>
                    <a:pt x="300038" y="1867853"/>
                    <a:pt x="279082" y="1867853"/>
                  </a:cubicBezTo>
                  <a:cubicBezTo>
                    <a:pt x="279082" y="1892618"/>
                    <a:pt x="279082" y="1915478"/>
                    <a:pt x="279082" y="1937385"/>
                  </a:cubicBezTo>
                  <a:cubicBezTo>
                    <a:pt x="302895" y="1937385"/>
                    <a:pt x="322897" y="1937385"/>
                    <a:pt x="343853" y="1937385"/>
                  </a:cubicBezTo>
                  <a:close/>
                  <a:moveTo>
                    <a:pt x="372428" y="1843088"/>
                  </a:moveTo>
                  <a:cubicBezTo>
                    <a:pt x="397192" y="1843088"/>
                    <a:pt x="417195" y="1843088"/>
                    <a:pt x="437197" y="1843088"/>
                  </a:cubicBezTo>
                  <a:cubicBezTo>
                    <a:pt x="437197" y="1817370"/>
                    <a:pt x="437197" y="1794510"/>
                    <a:pt x="437197" y="1772603"/>
                  </a:cubicBezTo>
                  <a:cubicBezTo>
                    <a:pt x="414338" y="1772603"/>
                    <a:pt x="393382" y="1772603"/>
                    <a:pt x="372428" y="1772603"/>
                  </a:cubicBezTo>
                  <a:cubicBezTo>
                    <a:pt x="372428" y="1797368"/>
                    <a:pt x="372428" y="1819275"/>
                    <a:pt x="372428" y="1843088"/>
                  </a:cubicBezTo>
                  <a:close/>
                </a:path>
              </a:pathLst>
            </a:custGeom>
            <a:solidFill>
              <a:schemeClr val="accent4"/>
            </a:solidFill>
            <a:ln w="9525" cap="flat">
              <a:noFill/>
              <a:prstDash val="solid"/>
              <a:miter/>
            </a:ln>
          </p:spPr>
          <p:txBody>
            <a:bodyPr rtlCol="0" anchor="ctr"/>
            <a:lstStyle/>
            <a:p>
              <a:endParaRPr lang="en-US"/>
            </a:p>
          </p:txBody>
        </p:sp>
        <p:grpSp>
          <p:nvGrpSpPr>
            <p:cNvPr id="54" name="Group 53">
              <a:extLst>
                <a:ext uri="{FF2B5EF4-FFF2-40B4-BE49-F238E27FC236}">
                  <a16:creationId xmlns:a16="http://schemas.microsoft.com/office/drawing/2014/main" xmlns="" id="{6E064964-6A58-410B-868F-E539E01C81D1}"/>
                </a:ext>
              </a:extLst>
            </p:cNvPr>
            <p:cNvGrpSpPr/>
            <p:nvPr/>
          </p:nvGrpSpPr>
          <p:grpSpPr>
            <a:xfrm>
              <a:off x="8221674" y="2596426"/>
              <a:ext cx="274320" cy="1498452"/>
              <a:chOff x="5726496" y="2043113"/>
              <a:chExt cx="576129" cy="3147059"/>
            </a:xfrm>
            <a:solidFill>
              <a:schemeClr val="accent6"/>
            </a:solidFill>
          </p:grpSpPr>
          <p:sp>
            <p:nvSpPr>
              <p:cNvPr id="64" name="Freeform: Shape 63">
                <a:extLst>
                  <a:ext uri="{FF2B5EF4-FFF2-40B4-BE49-F238E27FC236}">
                    <a16:creationId xmlns:a16="http://schemas.microsoft.com/office/drawing/2014/main" xmlns="" id="{1D92FF9D-7D7C-4884-A6B0-D0F9C8B4BB80}"/>
                  </a:ext>
                </a:extLst>
              </p:cNvPr>
              <p:cNvSpPr/>
              <p:nvPr/>
            </p:nvSpPr>
            <p:spPr>
              <a:xfrm>
                <a:off x="5752629" y="2904173"/>
                <a:ext cx="523874" cy="2285999"/>
              </a:xfrm>
              <a:custGeom>
                <a:avLst/>
                <a:gdLst>
                  <a:gd name="connsiteX0" fmla="*/ 528638 w 523875"/>
                  <a:gd name="connsiteY0" fmla="*/ 2290763 h 2286000"/>
                  <a:gd name="connsiteX1" fmla="*/ 0 w 523875"/>
                  <a:gd name="connsiteY1" fmla="*/ 2290763 h 2286000"/>
                  <a:gd name="connsiteX2" fmla="*/ 0 w 523875"/>
                  <a:gd name="connsiteY2" fmla="*/ 0 h 2286000"/>
                  <a:gd name="connsiteX3" fmla="*/ 528638 w 523875"/>
                  <a:gd name="connsiteY3" fmla="*/ 0 h 2286000"/>
                  <a:gd name="connsiteX4" fmla="*/ 528638 w 523875"/>
                  <a:gd name="connsiteY4" fmla="*/ 2290763 h 2286000"/>
                  <a:gd name="connsiteX5" fmla="*/ 219075 w 523875"/>
                  <a:gd name="connsiteY5" fmla="*/ 1302068 h 2286000"/>
                  <a:gd name="connsiteX6" fmla="*/ 215265 w 523875"/>
                  <a:gd name="connsiteY6" fmla="*/ 1305878 h 2286000"/>
                  <a:gd name="connsiteX7" fmla="*/ 204788 w 523875"/>
                  <a:gd name="connsiteY7" fmla="*/ 1461135 h 2286000"/>
                  <a:gd name="connsiteX8" fmla="*/ 320040 w 523875"/>
                  <a:gd name="connsiteY8" fmla="*/ 1461135 h 2286000"/>
                  <a:gd name="connsiteX9" fmla="*/ 318135 w 523875"/>
                  <a:gd name="connsiteY9" fmla="*/ 1327785 h 2286000"/>
                  <a:gd name="connsiteX10" fmla="*/ 287655 w 523875"/>
                  <a:gd name="connsiteY10" fmla="*/ 1297305 h 2286000"/>
                  <a:gd name="connsiteX11" fmla="*/ 219075 w 523875"/>
                  <a:gd name="connsiteY11" fmla="*/ 1302068 h 2286000"/>
                  <a:gd name="connsiteX12" fmla="*/ 481013 w 523875"/>
                  <a:gd name="connsiteY12" fmla="*/ 647700 h 2286000"/>
                  <a:gd name="connsiteX13" fmla="*/ 481013 w 523875"/>
                  <a:gd name="connsiteY13" fmla="*/ 513398 h 2286000"/>
                  <a:gd name="connsiteX14" fmla="*/ 419100 w 523875"/>
                  <a:gd name="connsiteY14" fmla="*/ 475298 h 2286000"/>
                  <a:gd name="connsiteX15" fmla="*/ 361950 w 523875"/>
                  <a:gd name="connsiteY15" fmla="*/ 513398 h 2286000"/>
                  <a:gd name="connsiteX16" fmla="*/ 361950 w 523875"/>
                  <a:gd name="connsiteY16" fmla="*/ 646748 h 2286000"/>
                  <a:gd name="connsiteX17" fmla="*/ 481013 w 523875"/>
                  <a:gd name="connsiteY17" fmla="*/ 647700 h 2286000"/>
                  <a:gd name="connsiteX18" fmla="*/ 480060 w 523875"/>
                  <a:gd name="connsiteY18" fmla="*/ 239078 h 2286000"/>
                  <a:gd name="connsiteX19" fmla="*/ 480060 w 523875"/>
                  <a:gd name="connsiteY19" fmla="*/ 106680 h 2286000"/>
                  <a:gd name="connsiteX20" fmla="*/ 427672 w 523875"/>
                  <a:gd name="connsiteY20" fmla="*/ 67628 h 2286000"/>
                  <a:gd name="connsiteX21" fmla="*/ 361950 w 523875"/>
                  <a:gd name="connsiteY21" fmla="*/ 102870 h 2286000"/>
                  <a:gd name="connsiteX22" fmla="*/ 360997 w 523875"/>
                  <a:gd name="connsiteY22" fmla="*/ 240030 h 2286000"/>
                  <a:gd name="connsiteX23" fmla="*/ 480060 w 523875"/>
                  <a:gd name="connsiteY23" fmla="*/ 239078 h 2286000"/>
                  <a:gd name="connsiteX24" fmla="*/ 480060 w 523875"/>
                  <a:gd name="connsiteY24" fmla="*/ 1260158 h 2286000"/>
                  <a:gd name="connsiteX25" fmla="*/ 480060 w 523875"/>
                  <a:gd name="connsiteY25" fmla="*/ 1127760 h 2286000"/>
                  <a:gd name="connsiteX26" fmla="*/ 427672 w 523875"/>
                  <a:gd name="connsiteY26" fmla="*/ 1090613 h 2286000"/>
                  <a:gd name="connsiteX27" fmla="*/ 362902 w 523875"/>
                  <a:gd name="connsiteY27" fmla="*/ 1124903 h 2286000"/>
                  <a:gd name="connsiteX28" fmla="*/ 361950 w 523875"/>
                  <a:gd name="connsiteY28" fmla="*/ 1261110 h 2286000"/>
                  <a:gd name="connsiteX29" fmla="*/ 480060 w 523875"/>
                  <a:gd name="connsiteY29" fmla="*/ 1260158 h 2286000"/>
                  <a:gd name="connsiteX30" fmla="*/ 481013 w 523875"/>
                  <a:gd name="connsiteY30" fmla="*/ 851535 h 2286000"/>
                  <a:gd name="connsiteX31" fmla="*/ 481013 w 523875"/>
                  <a:gd name="connsiteY31" fmla="*/ 717233 h 2286000"/>
                  <a:gd name="connsiteX32" fmla="*/ 426720 w 523875"/>
                  <a:gd name="connsiteY32" fmla="*/ 681038 h 2286000"/>
                  <a:gd name="connsiteX33" fmla="*/ 360997 w 523875"/>
                  <a:gd name="connsiteY33" fmla="*/ 714375 h 2286000"/>
                  <a:gd name="connsiteX34" fmla="*/ 360045 w 523875"/>
                  <a:gd name="connsiteY34" fmla="*/ 850583 h 2286000"/>
                  <a:gd name="connsiteX35" fmla="*/ 481013 w 523875"/>
                  <a:gd name="connsiteY35" fmla="*/ 851535 h 2286000"/>
                  <a:gd name="connsiteX36" fmla="*/ 480060 w 523875"/>
                  <a:gd name="connsiteY36" fmla="*/ 441960 h 2286000"/>
                  <a:gd name="connsiteX37" fmla="*/ 480060 w 523875"/>
                  <a:gd name="connsiteY37" fmla="*/ 308610 h 2286000"/>
                  <a:gd name="connsiteX38" fmla="*/ 426720 w 523875"/>
                  <a:gd name="connsiteY38" fmla="*/ 272415 h 2286000"/>
                  <a:gd name="connsiteX39" fmla="*/ 361950 w 523875"/>
                  <a:gd name="connsiteY39" fmla="*/ 305753 h 2286000"/>
                  <a:gd name="connsiteX40" fmla="*/ 360997 w 523875"/>
                  <a:gd name="connsiteY40" fmla="*/ 441008 h 2286000"/>
                  <a:gd name="connsiteX41" fmla="*/ 480060 w 523875"/>
                  <a:gd name="connsiteY41" fmla="*/ 441960 h 2286000"/>
                  <a:gd name="connsiteX42" fmla="*/ 360997 w 523875"/>
                  <a:gd name="connsiteY42" fmla="*/ 1054418 h 2286000"/>
                  <a:gd name="connsiteX43" fmla="*/ 481013 w 523875"/>
                  <a:gd name="connsiteY43" fmla="*/ 1054418 h 2286000"/>
                  <a:gd name="connsiteX44" fmla="*/ 481013 w 523875"/>
                  <a:gd name="connsiteY44" fmla="*/ 926783 h 2286000"/>
                  <a:gd name="connsiteX45" fmla="*/ 418147 w 523875"/>
                  <a:gd name="connsiteY45" fmla="*/ 883920 h 2286000"/>
                  <a:gd name="connsiteX46" fmla="*/ 360997 w 523875"/>
                  <a:gd name="connsiteY46" fmla="*/ 927735 h 2286000"/>
                  <a:gd name="connsiteX47" fmla="*/ 360997 w 523875"/>
                  <a:gd name="connsiteY47" fmla="*/ 1054418 h 2286000"/>
                  <a:gd name="connsiteX48" fmla="*/ 167640 w 523875"/>
                  <a:gd name="connsiteY48" fmla="*/ 647700 h 2286000"/>
                  <a:gd name="connsiteX49" fmla="*/ 167640 w 523875"/>
                  <a:gd name="connsiteY49" fmla="*/ 510540 h 2286000"/>
                  <a:gd name="connsiteX50" fmla="*/ 122872 w 523875"/>
                  <a:gd name="connsiteY50" fmla="*/ 475298 h 2286000"/>
                  <a:gd name="connsiteX51" fmla="*/ 54292 w 523875"/>
                  <a:gd name="connsiteY51" fmla="*/ 502920 h 2286000"/>
                  <a:gd name="connsiteX52" fmla="*/ 53340 w 523875"/>
                  <a:gd name="connsiteY52" fmla="*/ 647700 h 2286000"/>
                  <a:gd name="connsiteX53" fmla="*/ 167640 w 523875"/>
                  <a:gd name="connsiteY53" fmla="*/ 647700 h 2286000"/>
                  <a:gd name="connsiteX54" fmla="*/ 322897 w 523875"/>
                  <a:gd name="connsiteY54" fmla="*/ 648653 h 2286000"/>
                  <a:gd name="connsiteX55" fmla="*/ 322897 w 523875"/>
                  <a:gd name="connsiteY55" fmla="*/ 512445 h 2286000"/>
                  <a:gd name="connsiteX56" fmla="*/ 274320 w 523875"/>
                  <a:gd name="connsiteY56" fmla="*/ 476250 h 2286000"/>
                  <a:gd name="connsiteX57" fmla="*/ 207645 w 523875"/>
                  <a:gd name="connsiteY57" fmla="*/ 507683 h 2286000"/>
                  <a:gd name="connsiteX58" fmla="*/ 206692 w 523875"/>
                  <a:gd name="connsiteY58" fmla="*/ 649605 h 2286000"/>
                  <a:gd name="connsiteX59" fmla="*/ 322897 w 523875"/>
                  <a:gd name="connsiteY59" fmla="*/ 648653 h 2286000"/>
                  <a:gd name="connsiteX60" fmla="*/ 321945 w 523875"/>
                  <a:gd name="connsiteY60" fmla="*/ 238125 h 2286000"/>
                  <a:gd name="connsiteX61" fmla="*/ 321945 w 523875"/>
                  <a:gd name="connsiteY61" fmla="*/ 100013 h 2286000"/>
                  <a:gd name="connsiteX62" fmla="*/ 261938 w 523875"/>
                  <a:gd name="connsiteY62" fmla="*/ 65723 h 2286000"/>
                  <a:gd name="connsiteX63" fmla="*/ 208597 w 523875"/>
                  <a:gd name="connsiteY63" fmla="*/ 102870 h 2286000"/>
                  <a:gd name="connsiteX64" fmla="*/ 208597 w 523875"/>
                  <a:gd name="connsiteY64" fmla="*/ 237173 h 2286000"/>
                  <a:gd name="connsiteX65" fmla="*/ 321945 w 523875"/>
                  <a:gd name="connsiteY65" fmla="*/ 238125 h 2286000"/>
                  <a:gd name="connsiteX66" fmla="*/ 167640 w 523875"/>
                  <a:gd name="connsiteY66" fmla="*/ 238125 h 2286000"/>
                  <a:gd name="connsiteX67" fmla="*/ 166688 w 523875"/>
                  <a:gd name="connsiteY67" fmla="*/ 100013 h 2286000"/>
                  <a:gd name="connsiteX68" fmla="*/ 147638 w 523875"/>
                  <a:gd name="connsiteY68" fmla="*/ 71438 h 2286000"/>
                  <a:gd name="connsiteX69" fmla="*/ 53340 w 523875"/>
                  <a:gd name="connsiteY69" fmla="*/ 127635 h 2286000"/>
                  <a:gd name="connsiteX70" fmla="*/ 53340 w 523875"/>
                  <a:gd name="connsiteY70" fmla="*/ 238125 h 2286000"/>
                  <a:gd name="connsiteX71" fmla="*/ 167640 w 523875"/>
                  <a:gd name="connsiteY71" fmla="*/ 238125 h 2286000"/>
                  <a:gd name="connsiteX72" fmla="*/ 322897 w 523875"/>
                  <a:gd name="connsiteY72" fmla="*/ 441960 h 2286000"/>
                  <a:gd name="connsiteX73" fmla="*/ 321945 w 523875"/>
                  <a:gd name="connsiteY73" fmla="*/ 303848 h 2286000"/>
                  <a:gd name="connsiteX74" fmla="*/ 255270 w 523875"/>
                  <a:gd name="connsiteY74" fmla="*/ 272415 h 2286000"/>
                  <a:gd name="connsiteX75" fmla="*/ 206692 w 523875"/>
                  <a:gd name="connsiteY75" fmla="*/ 307658 h 2286000"/>
                  <a:gd name="connsiteX76" fmla="*/ 206692 w 523875"/>
                  <a:gd name="connsiteY76" fmla="*/ 441008 h 2286000"/>
                  <a:gd name="connsiteX77" fmla="*/ 322897 w 523875"/>
                  <a:gd name="connsiteY77" fmla="*/ 441960 h 2286000"/>
                  <a:gd name="connsiteX78" fmla="*/ 206692 w 523875"/>
                  <a:gd name="connsiteY78" fmla="*/ 1055370 h 2286000"/>
                  <a:gd name="connsiteX79" fmla="*/ 322897 w 523875"/>
                  <a:gd name="connsiteY79" fmla="*/ 1055370 h 2286000"/>
                  <a:gd name="connsiteX80" fmla="*/ 322897 w 523875"/>
                  <a:gd name="connsiteY80" fmla="*/ 921068 h 2286000"/>
                  <a:gd name="connsiteX81" fmla="*/ 256222 w 523875"/>
                  <a:gd name="connsiteY81" fmla="*/ 883920 h 2286000"/>
                  <a:gd name="connsiteX82" fmla="*/ 206692 w 523875"/>
                  <a:gd name="connsiteY82" fmla="*/ 924878 h 2286000"/>
                  <a:gd name="connsiteX83" fmla="*/ 206692 w 523875"/>
                  <a:gd name="connsiteY83" fmla="*/ 1055370 h 2286000"/>
                  <a:gd name="connsiteX84" fmla="*/ 167640 w 523875"/>
                  <a:gd name="connsiteY84" fmla="*/ 1056323 h 2286000"/>
                  <a:gd name="connsiteX85" fmla="*/ 167640 w 523875"/>
                  <a:gd name="connsiteY85" fmla="*/ 918210 h 2286000"/>
                  <a:gd name="connsiteX86" fmla="*/ 107632 w 523875"/>
                  <a:gd name="connsiteY86" fmla="*/ 884873 h 2286000"/>
                  <a:gd name="connsiteX87" fmla="*/ 53340 w 523875"/>
                  <a:gd name="connsiteY87" fmla="*/ 919163 h 2286000"/>
                  <a:gd name="connsiteX88" fmla="*/ 53340 w 523875"/>
                  <a:gd name="connsiteY88" fmla="*/ 1056323 h 2286000"/>
                  <a:gd name="connsiteX89" fmla="*/ 167640 w 523875"/>
                  <a:gd name="connsiteY89" fmla="*/ 1056323 h 2286000"/>
                  <a:gd name="connsiteX90" fmla="*/ 167640 w 523875"/>
                  <a:gd name="connsiteY90" fmla="*/ 851535 h 2286000"/>
                  <a:gd name="connsiteX91" fmla="*/ 167640 w 523875"/>
                  <a:gd name="connsiteY91" fmla="*/ 712470 h 2286000"/>
                  <a:gd name="connsiteX92" fmla="*/ 110490 w 523875"/>
                  <a:gd name="connsiteY92" fmla="*/ 681990 h 2286000"/>
                  <a:gd name="connsiteX93" fmla="*/ 53340 w 523875"/>
                  <a:gd name="connsiteY93" fmla="*/ 712470 h 2286000"/>
                  <a:gd name="connsiteX94" fmla="*/ 53340 w 523875"/>
                  <a:gd name="connsiteY94" fmla="*/ 851535 h 2286000"/>
                  <a:gd name="connsiteX95" fmla="*/ 167640 w 523875"/>
                  <a:gd name="connsiteY95" fmla="*/ 851535 h 2286000"/>
                  <a:gd name="connsiteX96" fmla="*/ 322897 w 523875"/>
                  <a:gd name="connsiteY96" fmla="*/ 851535 h 2286000"/>
                  <a:gd name="connsiteX97" fmla="*/ 321945 w 523875"/>
                  <a:gd name="connsiteY97" fmla="*/ 715328 h 2286000"/>
                  <a:gd name="connsiteX98" fmla="*/ 252413 w 523875"/>
                  <a:gd name="connsiteY98" fmla="*/ 681990 h 2286000"/>
                  <a:gd name="connsiteX99" fmla="*/ 204788 w 523875"/>
                  <a:gd name="connsiteY99" fmla="*/ 719138 h 2286000"/>
                  <a:gd name="connsiteX100" fmla="*/ 204788 w 523875"/>
                  <a:gd name="connsiteY100" fmla="*/ 852488 h 2286000"/>
                  <a:gd name="connsiteX101" fmla="*/ 322897 w 523875"/>
                  <a:gd name="connsiteY101" fmla="*/ 851535 h 2286000"/>
                  <a:gd name="connsiteX102" fmla="*/ 167640 w 523875"/>
                  <a:gd name="connsiteY102" fmla="*/ 441960 h 2286000"/>
                  <a:gd name="connsiteX103" fmla="*/ 167640 w 523875"/>
                  <a:gd name="connsiteY103" fmla="*/ 307658 h 2286000"/>
                  <a:gd name="connsiteX104" fmla="*/ 113347 w 523875"/>
                  <a:gd name="connsiteY104" fmla="*/ 273368 h 2286000"/>
                  <a:gd name="connsiteX105" fmla="*/ 52388 w 523875"/>
                  <a:gd name="connsiteY105" fmla="*/ 304800 h 2286000"/>
                  <a:gd name="connsiteX106" fmla="*/ 52388 w 523875"/>
                  <a:gd name="connsiteY106" fmla="*/ 441960 h 2286000"/>
                  <a:gd name="connsiteX107" fmla="*/ 167640 w 523875"/>
                  <a:gd name="connsiteY107" fmla="*/ 441960 h 2286000"/>
                  <a:gd name="connsiteX108" fmla="*/ 321945 w 523875"/>
                  <a:gd name="connsiteY108" fmla="*/ 1259205 h 2286000"/>
                  <a:gd name="connsiteX109" fmla="*/ 321945 w 523875"/>
                  <a:gd name="connsiteY109" fmla="*/ 1125855 h 2286000"/>
                  <a:gd name="connsiteX110" fmla="*/ 264795 w 523875"/>
                  <a:gd name="connsiteY110" fmla="*/ 1089660 h 2286000"/>
                  <a:gd name="connsiteX111" fmla="*/ 207645 w 523875"/>
                  <a:gd name="connsiteY111" fmla="*/ 1125855 h 2286000"/>
                  <a:gd name="connsiteX112" fmla="*/ 207645 w 523875"/>
                  <a:gd name="connsiteY112" fmla="*/ 1259205 h 2286000"/>
                  <a:gd name="connsiteX113" fmla="*/ 321945 w 523875"/>
                  <a:gd name="connsiteY113" fmla="*/ 1259205 h 2286000"/>
                  <a:gd name="connsiteX114" fmla="*/ 53340 w 523875"/>
                  <a:gd name="connsiteY114" fmla="*/ 1258253 h 2286000"/>
                  <a:gd name="connsiteX115" fmla="*/ 167640 w 523875"/>
                  <a:gd name="connsiteY115" fmla="*/ 1258253 h 2286000"/>
                  <a:gd name="connsiteX116" fmla="*/ 167640 w 523875"/>
                  <a:gd name="connsiteY116" fmla="*/ 1132523 h 2286000"/>
                  <a:gd name="connsiteX117" fmla="*/ 110490 w 523875"/>
                  <a:gd name="connsiteY117" fmla="*/ 1090613 h 2286000"/>
                  <a:gd name="connsiteX118" fmla="*/ 52388 w 523875"/>
                  <a:gd name="connsiteY118" fmla="*/ 1131570 h 2286000"/>
                  <a:gd name="connsiteX119" fmla="*/ 53340 w 523875"/>
                  <a:gd name="connsiteY119" fmla="*/ 1258253 h 2286000"/>
                  <a:gd name="connsiteX120" fmla="*/ 361950 w 523875"/>
                  <a:gd name="connsiteY120" fmla="*/ 1459230 h 2286000"/>
                  <a:gd name="connsiteX121" fmla="*/ 480060 w 523875"/>
                  <a:gd name="connsiteY121" fmla="*/ 1459230 h 2286000"/>
                  <a:gd name="connsiteX122" fmla="*/ 480060 w 523875"/>
                  <a:gd name="connsiteY122" fmla="*/ 1332548 h 2286000"/>
                  <a:gd name="connsiteX123" fmla="*/ 433388 w 523875"/>
                  <a:gd name="connsiteY123" fmla="*/ 1294448 h 2286000"/>
                  <a:gd name="connsiteX124" fmla="*/ 363855 w 523875"/>
                  <a:gd name="connsiteY124" fmla="*/ 1328738 h 2286000"/>
                  <a:gd name="connsiteX125" fmla="*/ 361950 w 523875"/>
                  <a:gd name="connsiteY125" fmla="*/ 1459230 h 2286000"/>
                  <a:gd name="connsiteX126" fmla="*/ 55245 w 523875"/>
                  <a:gd name="connsiteY126" fmla="*/ 1459230 h 2286000"/>
                  <a:gd name="connsiteX127" fmla="*/ 167640 w 523875"/>
                  <a:gd name="connsiteY127" fmla="*/ 1459230 h 2286000"/>
                  <a:gd name="connsiteX128" fmla="*/ 167640 w 523875"/>
                  <a:gd name="connsiteY128" fmla="*/ 1328738 h 2286000"/>
                  <a:gd name="connsiteX129" fmla="*/ 102870 w 523875"/>
                  <a:gd name="connsiteY129" fmla="*/ 1294448 h 2286000"/>
                  <a:gd name="connsiteX130" fmla="*/ 55245 w 523875"/>
                  <a:gd name="connsiteY130" fmla="*/ 1330643 h 2286000"/>
                  <a:gd name="connsiteX131" fmla="*/ 55245 w 523875"/>
                  <a:gd name="connsiteY131" fmla="*/ 145923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523875" h="2286000">
                    <a:moveTo>
                      <a:pt x="528638" y="2290763"/>
                    </a:moveTo>
                    <a:cubicBezTo>
                      <a:pt x="351472" y="2290763"/>
                      <a:pt x="178117" y="2290763"/>
                      <a:pt x="0" y="2290763"/>
                    </a:cubicBezTo>
                    <a:cubicBezTo>
                      <a:pt x="0" y="1527810"/>
                      <a:pt x="0" y="765810"/>
                      <a:pt x="0" y="0"/>
                    </a:cubicBezTo>
                    <a:cubicBezTo>
                      <a:pt x="174307" y="0"/>
                      <a:pt x="349567" y="0"/>
                      <a:pt x="528638" y="0"/>
                    </a:cubicBezTo>
                    <a:cubicBezTo>
                      <a:pt x="528638" y="762000"/>
                      <a:pt x="528638" y="1524000"/>
                      <a:pt x="528638" y="2290763"/>
                    </a:cubicBezTo>
                    <a:close/>
                    <a:moveTo>
                      <a:pt x="219075" y="1302068"/>
                    </a:moveTo>
                    <a:cubicBezTo>
                      <a:pt x="218122" y="1303020"/>
                      <a:pt x="217170" y="1304925"/>
                      <a:pt x="215265" y="1305878"/>
                    </a:cubicBezTo>
                    <a:cubicBezTo>
                      <a:pt x="211455" y="1356360"/>
                      <a:pt x="208597" y="1407795"/>
                      <a:pt x="204788" y="1461135"/>
                    </a:cubicBezTo>
                    <a:cubicBezTo>
                      <a:pt x="247650" y="1461135"/>
                      <a:pt x="281940" y="1461135"/>
                      <a:pt x="320040" y="1461135"/>
                    </a:cubicBezTo>
                    <a:cubicBezTo>
                      <a:pt x="320040" y="1415415"/>
                      <a:pt x="321945" y="1371600"/>
                      <a:pt x="318135" y="1327785"/>
                    </a:cubicBezTo>
                    <a:cubicBezTo>
                      <a:pt x="317182" y="1316355"/>
                      <a:pt x="299085" y="1298258"/>
                      <a:pt x="287655" y="1297305"/>
                    </a:cubicBezTo>
                    <a:cubicBezTo>
                      <a:pt x="265747" y="1293495"/>
                      <a:pt x="241935" y="1300163"/>
                      <a:pt x="219075" y="1302068"/>
                    </a:cubicBezTo>
                    <a:close/>
                    <a:moveTo>
                      <a:pt x="481013" y="647700"/>
                    </a:moveTo>
                    <a:cubicBezTo>
                      <a:pt x="481013" y="601028"/>
                      <a:pt x="481965" y="557213"/>
                      <a:pt x="481013" y="513398"/>
                    </a:cubicBezTo>
                    <a:cubicBezTo>
                      <a:pt x="480060" y="470535"/>
                      <a:pt x="446722" y="476250"/>
                      <a:pt x="419100" y="475298"/>
                    </a:cubicBezTo>
                    <a:cubicBezTo>
                      <a:pt x="390525" y="474345"/>
                      <a:pt x="362902" y="474345"/>
                      <a:pt x="361950" y="513398"/>
                    </a:cubicBezTo>
                    <a:cubicBezTo>
                      <a:pt x="360997" y="557213"/>
                      <a:pt x="361950" y="601028"/>
                      <a:pt x="361950" y="646748"/>
                    </a:cubicBezTo>
                    <a:cubicBezTo>
                      <a:pt x="402907" y="647700"/>
                      <a:pt x="440055" y="647700"/>
                      <a:pt x="481013" y="647700"/>
                    </a:cubicBezTo>
                    <a:close/>
                    <a:moveTo>
                      <a:pt x="480060" y="239078"/>
                    </a:moveTo>
                    <a:cubicBezTo>
                      <a:pt x="480060" y="191453"/>
                      <a:pt x="480060" y="148590"/>
                      <a:pt x="480060" y="106680"/>
                    </a:cubicBezTo>
                    <a:cubicBezTo>
                      <a:pt x="480060" y="71438"/>
                      <a:pt x="456247" y="66675"/>
                      <a:pt x="427672" y="67628"/>
                    </a:cubicBezTo>
                    <a:cubicBezTo>
                      <a:pt x="400050" y="68580"/>
                      <a:pt x="364807" y="60960"/>
                      <a:pt x="361950" y="102870"/>
                    </a:cubicBezTo>
                    <a:cubicBezTo>
                      <a:pt x="359092" y="147638"/>
                      <a:pt x="360997" y="193358"/>
                      <a:pt x="360997" y="240030"/>
                    </a:cubicBezTo>
                    <a:cubicBezTo>
                      <a:pt x="402907" y="239078"/>
                      <a:pt x="439102" y="239078"/>
                      <a:pt x="480060" y="239078"/>
                    </a:cubicBezTo>
                    <a:close/>
                    <a:moveTo>
                      <a:pt x="480060" y="1260158"/>
                    </a:moveTo>
                    <a:cubicBezTo>
                      <a:pt x="480060" y="1212533"/>
                      <a:pt x="480060" y="1169670"/>
                      <a:pt x="480060" y="1127760"/>
                    </a:cubicBezTo>
                    <a:cubicBezTo>
                      <a:pt x="480060" y="1091565"/>
                      <a:pt x="453390" y="1088708"/>
                      <a:pt x="427672" y="1090613"/>
                    </a:cubicBezTo>
                    <a:cubicBezTo>
                      <a:pt x="401002" y="1091565"/>
                      <a:pt x="364807" y="1082040"/>
                      <a:pt x="362902" y="1124903"/>
                    </a:cubicBezTo>
                    <a:cubicBezTo>
                      <a:pt x="360045" y="1169670"/>
                      <a:pt x="361950" y="1215390"/>
                      <a:pt x="361950" y="1261110"/>
                    </a:cubicBezTo>
                    <a:cubicBezTo>
                      <a:pt x="403860" y="1260158"/>
                      <a:pt x="439102" y="1260158"/>
                      <a:pt x="480060" y="1260158"/>
                    </a:cubicBezTo>
                    <a:close/>
                    <a:moveTo>
                      <a:pt x="481013" y="851535"/>
                    </a:moveTo>
                    <a:cubicBezTo>
                      <a:pt x="481013" y="802958"/>
                      <a:pt x="481013" y="760095"/>
                      <a:pt x="481013" y="717233"/>
                    </a:cubicBezTo>
                    <a:cubicBezTo>
                      <a:pt x="480060" y="680085"/>
                      <a:pt x="453390" y="680085"/>
                      <a:pt x="426720" y="681038"/>
                    </a:cubicBezTo>
                    <a:cubicBezTo>
                      <a:pt x="400050" y="682943"/>
                      <a:pt x="363855" y="669608"/>
                      <a:pt x="360997" y="714375"/>
                    </a:cubicBezTo>
                    <a:cubicBezTo>
                      <a:pt x="358140" y="760095"/>
                      <a:pt x="360045" y="804863"/>
                      <a:pt x="360045" y="850583"/>
                    </a:cubicBezTo>
                    <a:cubicBezTo>
                      <a:pt x="403860" y="851535"/>
                      <a:pt x="440055" y="851535"/>
                      <a:pt x="481013" y="851535"/>
                    </a:cubicBezTo>
                    <a:close/>
                    <a:moveTo>
                      <a:pt x="480060" y="441960"/>
                    </a:moveTo>
                    <a:cubicBezTo>
                      <a:pt x="480060" y="394335"/>
                      <a:pt x="480060" y="351473"/>
                      <a:pt x="480060" y="308610"/>
                    </a:cubicBezTo>
                    <a:cubicBezTo>
                      <a:pt x="480060" y="271463"/>
                      <a:pt x="453390" y="270510"/>
                      <a:pt x="426720" y="272415"/>
                    </a:cubicBezTo>
                    <a:cubicBezTo>
                      <a:pt x="400050" y="274320"/>
                      <a:pt x="363855" y="261938"/>
                      <a:pt x="361950" y="305753"/>
                    </a:cubicBezTo>
                    <a:cubicBezTo>
                      <a:pt x="359092" y="350520"/>
                      <a:pt x="360997" y="396240"/>
                      <a:pt x="360997" y="441008"/>
                    </a:cubicBezTo>
                    <a:cubicBezTo>
                      <a:pt x="403860" y="441960"/>
                      <a:pt x="439102" y="441960"/>
                      <a:pt x="480060" y="441960"/>
                    </a:cubicBezTo>
                    <a:close/>
                    <a:moveTo>
                      <a:pt x="360997" y="1054418"/>
                    </a:moveTo>
                    <a:cubicBezTo>
                      <a:pt x="403860" y="1054418"/>
                      <a:pt x="441007" y="1054418"/>
                      <a:pt x="481013" y="1054418"/>
                    </a:cubicBezTo>
                    <a:cubicBezTo>
                      <a:pt x="481013" y="1009650"/>
                      <a:pt x="481013" y="967740"/>
                      <a:pt x="481013" y="926783"/>
                    </a:cubicBezTo>
                    <a:cubicBezTo>
                      <a:pt x="481013" y="881063"/>
                      <a:pt x="449580" y="884873"/>
                      <a:pt x="418147" y="883920"/>
                    </a:cubicBezTo>
                    <a:cubicBezTo>
                      <a:pt x="385763" y="882968"/>
                      <a:pt x="360045" y="886778"/>
                      <a:pt x="360997" y="927735"/>
                    </a:cubicBezTo>
                    <a:cubicBezTo>
                      <a:pt x="361950" y="968693"/>
                      <a:pt x="360997" y="1009650"/>
                      <a:pt x="360997" y="1054418"/>
                    </a:cubicBezTo>
                    <a:close/>
                    <a:moveTo>
                      <a:pt x="167640" y="647700"/>
                    </a:moveTo>
                    <a:cubicBezTo>
                      <a:pt x="167640" y="598170"/>
                      <a:pt x="167640" y="554355"/>
                      <a:pt x="167640" y="510540"/>
                    </a:cubicBezTo>
                    <a:cubicBezTo>
                      <a:pt x="167640" y="481013"/>
                      <a:pt x="147638" y="473393"/>
                      <a:pt x="122872" y="475298"/>
                    </a:cubicBezTo>
                    <a:cubicBezTo>
                      <a:pt x="97155" y="478155"/>
                      <a:pt x="59055" y="460058"/>
                      <a:pt x="54292" y="502920"/>
                    </a:cubicBezTo>
                    <a:cubicBezTo>
                      <a:pt x="49530" y="550545"/>
                      <a:pt x="53340" y="598170"/>
                      <a:pt x="53340" y="647700"/>
                    </a:cubicBezTo>
                    <a:cubicBezTo>
                      <a:pt x="94297" y="647700"/>
                      <a:pt x="128588" y="647700"/>
                      <a:pt x="167640" y="647700"/>
                    </a:cubicBezTo>
                    <a:close/>
                    <a:moveTo>
                      <a:pt x="322897" y="648653"/>
                    </a:moveTo>
                    <a:cubicBezTo>
                      <a:pt x="322897" y="600075"/>
                      <a:pt x="322897" y="556260"/>
                      <a:pt x="322897" y="512445"/>
                    </a:cubicBezTo>
                    <a:cubicBezTo>
                      <a:pt x="322897" y="480060"/>
                      <a:pt x="300990" y="473393"/>
                      <a:pt x="274320" y="476250"/>
                    </a:cubicBezTo>
                    <a:cubicBezTo>
                      <a:pt x="248602" y="478155"/>
                      <a:pt x="210502" y="463868"/>
                      <a:pt x="207645" y="507683"/>
                    </a:cubicBezTo>
                    <a:cubicBezTo>
                      <a:pt x="203835" y="554355"/>
                      <a:pt x="206692" y="601028"/>
                      <a:pt x="206692" y="649605"/>
                    </a:cubicBezTo>
                    <a:cubicBezTo>
                      <a:pt x="247650" y="648653"/>
                      <a:pt x="281940" y="648653"/>
                      <a:pt x="322897" y="648653"/>
                    </a:cubicBezTo>
                    <a:close/>
                    <a:moveTo>
                      <a:pt x="321945" y="238125"/>
                    </a:moveTo>
                    <a:cubicBezTo>
                      <a:pt x="321945" y="191453"/>
                      <a:pt x="323850" y="145733"/>
                      <a:pt x="321945" y="100013"/>
                    </a:cubicBezTo>
                    <a:cubicBezTo>
                      <a:pt x="320040" y="59055"/>
                      <a:pt x="287655" y="66675"/>
                      <a:pt x="261938" y="65723"/>
                    </a:cubicBezTo>
                    <a:cubicBezTo>
                      <a:pt x="235267" y="64770"/>
                      <a:pt x="208597" y="65723"/>
                      <a:pt x="208597" y="102870"/>
                    </a:cubicBezTo>
                    <a:cubicBezTo>
                      <a:pt x="208597" y="146685"/>
                      <a:pt x="208597" y="190500"/>
                      <a:pt x="208597" y="237173"/>
                    </a:cubicBezTo>
                    <a:cubicBezTo>
                      <a:pt x="246697" y="238125"/>
                      <a:pt x="281940" y="238125"/>
                      <a:pt x="321945" y="238125"/>
                    </a:cubicBezTo>
                    <a:close/>
                    <a:moveTo>
                      <a:pt x="167640" y="238125"/>
                    </a:moveTo>
                    <a:cubicBezTo>
                      <a:pt x="167640" y="190500"/>
                      <a:pt x="168592" y="144780"/>
                      <a:pt x="166688" y="100013"/>
                    </a:cubicBezTo>
                    <a:cubicBezTo>
                      <a:pt x="166688" y="89535"/>
                      <a:pt x="157163" y="76200"/>
                      <a:pt x="147638" y="71438"/>
                    </a:cubicBezTo>
                    <a:cubicBezTo>
                      <a:pt x="97155" y="45720"/>
                      <a:pt x="53340" y="72390"/>
                      <a:pt x="53340" y="127635"/>
                    </a:cubicBezTo>
                    <a:cubicBezTo>
                      <a:pt x="53340" y="163830"/>
                      <a:pt x="53340" y="200025"/>
                      <a:pt x="53340" y="238125"/>
                    </a:cubicBezTo>
                    <a:cubicBezTo>
                      <a:pt x="92392" y="238125"/>
                      <a:pt x="127635" y="238125"/>
                      <a:pt x="167640" y="238125"/>
                    </a:cubicBezTo>
                    <a:close/>
                    <a:moveTo>
                      <a:pt x="322897" y="441960"/>
                    </a:moveTo>
                    <a:cubicBezTo>
                      <a:pt x="322897" y="395288"/>
                      <a:pt x="324802" y="349568"/>
                      <a:pt x="321945" y="303848"/>
                    </a:cubicBezTo>
                    <a:cubicBezTo>
                      <a:pt x="319088" y="259080"/>
                      <a:pt x="280988" y="275273"/>
                      <a:pt x="255270" y="272415"/>
                    </a:cubicBezTo>
                    <a:cubicBezTo>
                      <a:pt x="230505" y="270510"/>
                      <a:pt x="206692" y="273368"/>
                      <a:pt x="206692" y="307658"/>
                    </a:cubicBezTo>
                    <a:cubicBezTo>
                      <a:pt x="206692" y="351473"/>
                      <a:pt x="206692" y="395288"/>
                      <a:pt x="206692" y="441008"/>
                    </a:cubicBezTo>
                    <a:cubicBezTo>
                      <a:pt x="247650" y="441960"/>
                      <a:pt x="282892" y="441960"/>
                      <a:pt x="322897" y="441960"/>
                    </a:cubicBezTo>
                    <a:close/>
                    <a:moveTo>
                      <a:pt x="206692" y="1055370"/>
                    </a:moveTo>
                    <a:cubicBezTo>
                      <a:pt x="248602" y="1055370"/>
                      <a:pt x="283845" y="1055370"/>
                      <a:pt x="322897" y="1055370"/>
                    </a:cubicBezTo>
                    <a:cubicBezTo>
                      <a:pt x="322897" y="1008698"/>
                      <a:pt x="323850" y="964883"/>
                      <a:pt x="322897" y="921068"/>
                    </a:cubicBezTo>
                    <a:cubicBezTo>
                      <a:pt x="320992" y="873443"/>
                      <a:pt x="283845" y="885825"/>
                      <a:pt x="256222" y="883920"/>
                    </a:cubicBezTo>
                    <a:cubicBezTo>
                      <a:pt x="227647" y="882015"/>
                      <a:pt x="205740" y="889635"/>
                      <a:pt x="206692" y="924878"/>
                    </a:cubicBezTo>
                    <a:cubicBezTo>
                      <a:pt x="206692" y="966788"/>
                      <a:pt x="206692" y="1009650"/>
                      <a:pt x="206692" y="1055370"/>
                    </a:cubicBezTo>
                    <a:close/>
                    <a:moveTo>
                      <a:pt x="167640" y="1056323"/>
                    </a:moveTo>
                    <a:cubicBezTo>
                      <a:pt x="167640" y="1008698"/>
                      <a:pt x="169545" y="963930"/>
                      <a:pt x="167640" y="918210"/>
                    </a:cubicBezTo>
                    <a:cubicBezTo>
                      <a:pt x="165735" y="877253"/>
                      <a:pt x="133350" y="884873"/>
                      <a:pt x="107632" y="884873"/>
                    </a:cubicBezTo>
                    <a:cubicBezTo>
                      <a:pt x="81915" y="883920"/>
                      <a:pt x="54292" y="881063"/>
                      <a:pt x="53340" y="919163"/>
                    </a:cubicBezTo>
                    <a:cubicBezTo>
                      <a:pt x="52388" y="963930"/>
                      <a:pt x="53340" y="1009650"/>
                      <a:pt x="53340" y="1056323"/>
                    </a:cubicBezTo>
                    <a:cubicBezTo>
                      <a:pt x="93345" y="1056323"/>
                      <a:pt x="128588" y="1056323"/>
                      <a:pt x="167640" y="1056323"/>
                    </a:cubicBezTo>
                    <a:close/>
                    <a:moveTo>
                      <a:pt x="167640" y="851535"/>
                    </a:moveTo>
                    <a:cubicBezTo>
                      <a:pt x="167640" y="803910"/>
                      <a:pt x="169545" y="758190"/>
                      <a:pt x="167640" y="712470"/>
                    </a:cubicBezTo>
                    <a:cubicBezTo>
                      <a:pt x="165735" y="672465"/>
                      <a:pt x="133350" y="682943"/>
                      <a:pt x="110490" y="681990"/>
                    </a:cubicBezTo>
                    <a:cubicBezTo>
                      <a:pt x="86677" y="681990"/>
                      <a:pt x="55245" y="672465"/>
                      <a:pt x="53340" y="712470"/>
                    </a:cubicBezTo>
                    <a:cubicBezTo>
                      <a:pt x="51435" y="758190"/>
                      <a:pt x="53340" y="802958"/>
                      <a:pt x="53340" y="851535"/>
                    </a:cubicBezTo>
                    <a:cubicBezTo>
                      <a:pt x="91440" y="851535"/>
                      <a:pt x="125730" y="851535"/>
                      <a:pt x="167640" y="851535"/>
                    </a:cubicBezTo>
                    <a:close/>
                    <a:moveTo>
                      <a:pt x="322897" y="851535"/>
                    </a:moveTo>
                    <a:cubicBezTo>
                      <a:pt x="322897" y="802958"/>
                      <a:pt x="324802" y="759143"/>
                      <a:pt x="321945" y="715328"/>
                    </a:cubicBezTo>
                    <a:cubicBezTo>
                      <a:pt x="319088" y="666750"/>
                      <a:pt x="279082" y="683895"/>
                      <a:pt x="252413" y="681990"/>
                    </a:cubicBezTo>
                    <a:cubicBezTo>
                      <a:pt x="226695" y="679133"/>
                      <a:pt x="204788" y="684848"/>
                      <a:pt x="204788" y="719138"/>
                    </a:cubicBezTo>
                    <a:cubicBezTo>
                      <a:pt x="205740" y="762953"/>
                      <a:pt x="204788" y="806768"/>
                      <a:pt x="204788" y="852488"/>
                    </a:cubicBezTo>
                    <a:cubicBezTo>
                      <a:pt x="246697" y="851535"/>
                      <a:pt x="280988" y="851535"/>
                      <a:pt x="322897" y="851535"/>
                    </a:cubicBezTo>
                    <a:close/>
                    <a:moveTo>
                      <a:pt x="167640" y="441960"/>
                    </a:moveTo>
                    <a:cubicBezTo>
                      <a:pt x="167640" y="395288"/>
                      <a:pt x="167640" y="351473"/>
                      <a:pt x="167640" y="307658"/>
                    </a:cubicBezTo>
                    <a:cubicBezTo>
                      <a:pt x="167640" y="268605"/>
                      <a:pt x="138113" y="272415"/>
                      <a:pt x="113347" y="273368"/>
                    </a:cubicBezTo>
                    <a:cubicBezTo>
                      <a:pt x="88582" y="274320"/>
                      <a:pt x="54292" y="261938"/>
                      <a:pt x="52388" y="304800"/>
                    </a:cubicBezTo>
                    <a:cubicBezTo>
                      <a:pt x="50482" y="349568"/>
                      <a:pt x="52388" y="395288"/>
                      <a:pt x="52388" y="441960"/>
                    </a:cubicBezTo>
                    <a:cubicBezTo>
                      <a:pt x="92392" y="441960"/>
                      <a:pt x="126682" y="441960"/>
                      <a:pt x="167640" y="441960"/>
                    </a:cubicBezTo>
                    <a:close/>
                    <a:moveTo>
                      <a:pt x="321945" y="1259205"/>
                    </a:moveTo>
                    <a:cubicBezTo>
                      <a:pt x="321945" y="1213485"/>
                      <a:pt x="321945" y="1169670"/>
                      <a:pt x="321945" y="1125855"/>
                    </a:cubicBezTo>
                    <a:cubicBezTo>
                      <a:pt x="321945" y="1084898"/>
                      <a:pt x="290513" y="1088708"/>
                      <a:pt x="264795" y="1089660"/>
                    </a:cubicBezTo>
                    <a:cubicBezTo>
                      <a:pt x="239077" y="1089660"/>
                      <a:pt x="207645" y="1084898"/>
                      <a:pt x="207645" y="1125855"/>
                    </a:cubicBezTo>
                    <a:cubicBezTo>
                      <a:pt x="207645" y="1169670"/>
                      <a:pt x="207645" y="1213485"/>
                      <a:pt x="207645" y="1259205"/>
                    </a:cubicBezTo>
                    <a:cubicBezTo>
                      <a:pt x="246697" y="1259205"/>
                      <a:pt x="280988" y="1259205"/>
                      <a:pt x="321945" y="1259205"/>
                    </a:cubicBezTo>
                    <a:close/>
                    <a:moveTo>
                      <a:pt x="53340" y="1258253"/>
                    </a:moveTo>
                    <a:cubicBezTo>
                      <a:pt x="92392" y="1258253"/>
                      <a:pt x="128588" y="1258253"/>
                      <a:pt x="167640" y="1258253"/>
                    </a:cubicBezTo>
                    <a:cubicBezTo>
                      <a:pt x="167640" y="1214438"/>
                      <a:pt x="166688" y="1173480"/>
                      <a:pt x="167640" y="1132523"/>
                    </a:cubicBezTo>
                    <a:cubicBezTo>
                      <a:pt x="169545" y="1088708"/>
                      <a:pt x="140017" y="1089660"/>
                      <a:pt x="110490" y="1090613"/>
                    </a:cubicBezTo>
                    <a:cubicBezTo>
                      <a:pt x="81915" y="1090613"/>
                      <a:pt x="50482" y="1086803"/>
                      <a:pt x="52388" y="1131570"/>
                    </a:cubicBezTo>
                    <a:cubicBezTo>
                      <a:pt x="54292" y="1172528"/>
                      <a:pt x="53340" y="1213485"/>
                      <a:pt x="53340" y="1258253"/>
                    </a:cubicBezTo>
                    <a:close/>
                    <a:moveTo>
                      <a:pt x="361950" y="1459230"/>
                    </a:moveTo>
                    <a:cubicBezTo>
                      <a:pt x="405765" y="1459230"/>
                      <a:pt x="441007" y="1459230"/>
                      <a:pt x="480060" y="1459230"/>
                    </a:cubicBezTo>
                    <a:cubicBezTo>
                      <a:pt x="480060" y="1415415"/>
                      <a:pt x="480060" y="1373505"/>
                      <a:pt x="480060" y="1332548"/>
                    </a:cubicBezTo>
                    <a:cubicBezTo>
                      <a:pt x="480060" y="1300163"/>
                      <a:pt x="460057" y="1291590"/>
                      <a:pt x="433388" y="1294448"/>
                    </a:cubicBezTo>
                    <a:cubicBezTo>
                      <a:pt x="405765" y="1296353"/>
                      <a:pt x="366713" y="1282065"/>
                      <a:pt x="363855" y="1328738"/>
                    </a:cubicBezTo>
                    <a:cubicBezTo>
                      <a:pt x="360045" y="1371600"/>
                      <a:pt x="361950" y="1414463"/>
                      <a:pt x="361950" y="1459230"/>
                    </a:cubicBezTo>
                    <a:close/>
                    <a:moveTo>
                      <a:pt x="55245" y="1459230"/>
                    </a:moveTo>
                    <a:cubicBezTo>
                      <a:pt x="96202" y="1459230"/>
                      <a:pt x="129540" y="1459230"/>
                      <a:pt x="167640" y="1459230"/>
                    </a:cubicBezTo>
                    <a:cubicBezTo>
                      <a:pt x="167640" y="1413510"/>
                      <a:pt x="168592" y="1370648"/>
                      <a:pt x="167640" y="1328738"/>
                    </a:cubicBezTo>
                    <a:cubicBezTo>
                      <a:pt x="165735" y="1283018"/>
                      <a:pt x="129540" y="1296353"/>
                      <a:pt x="102870" y="1294448"/>
                    </a:cubicBezTo>
                    <a:cubicBezTo>
                      <a:pt x="77152" y="1292543"/>
                      <a:pt x="54292" y="1295400"/>
                      <a:pt x="55245" y="1330643"/>
                    </a:cubicBezTo>
                    <a:cubicBezTo>
                      <a:pt x="55245" y="1371600"/>
                      <a:pt x="55245" y="1413510"/>
                      <a:pt x="55245" y="1459230"/>
                    </a:cubicBezTo>
                    <a:close/>
                  </a:path>
                </a:pathLst>
              </a:custGeom>
              <a:solidFill>
                <a:schemeClr val="accent1"/>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xmlns="" id="{DF31F7F1-0340-4057-BD37-2AE96EB11C11}"/>
                  </a:ext>
                </a:extLst>
              </p:cNvPr>
              <p:cNvSpPr/>
              <p:nvPr/>
            </p:nvSpPr>
            <p:spPr>
              <a:xfrm>
                <a:off x="5785961" y="2043113"/>
                <a:ext cx="457201" cy="714375"/>
              </a:xfrm>
              <a:custGeom>
                <a:avLst/>
                <a:gdLst>
                  <a:gd name="connsiteX0" fmla="*/ 257665 w 457200"/>
                  <a:gd name="connsiteY0" fmla="*/ 320992 h 714375"/>
                  <a:gd name="connsiteX1" fmla="*/ 375775 w 457200"/>
                  <a:gd name="connsiteY1" fmla="*/ 477203 h 714375"/>
                  <a:gd name="connsiteX2" fmla="*/ 463405 w 457200"/>
                  <a:gd name="connsiteY2" fmla="*/ 608648 h 714375"/>
                  <a:gd name="connsiteX3" fmla="*/ 463405 w 457200"/>
                  <a:gd name="connsiteY3" fmla="*/ 721043 h 714375"/>
                  <a:gd name="connsiteX4" fmla="*/ 1443 w 457200"/>
                  <a:gd name="connsiteY4" fmla="*/ 721043 h 714375"/>
                  <a:gd name="connsiteX5" fmla="*/ 2395 w 457200"/>
                  <a:gd name="connsiteY5" fmla="*/ 548640 h 714375"/>
                  <a:gd name="connsiteX6" fmla="*/ 83358 w 457200"/>
                  <a:gd name="connsiteY6" fmla="*/ 483870 h 714375"/>
                  <a:gd name="connsiteX7" fmla="*/ 188133 w 457200"/>
                  <a:gd name="connsiteY7" fmla="*/ 327660 h 714375"/>
                  <a:gd name="connsiteX8" fmla="*/ 202420 w 457200"/>
                  <a:gd name="connsiteY8" fmla="*/ 287655 h 714375"/>
                  <a:gd name="connsiteX9" fmla="*/ 203373 w 457200"/>
                  <a:gd name="connsiteY9" fmla="*/ 73343 h 714375"/>
                  <a:gd name="connsiteX10" fmla="*/ 204325 w 457200"/>
                  <a:gd name="connsiteY10" fmla="*/ 40005 h 714375"/>
                  <a:gd name="connsiteX11" fmla="*/ 233853 w 457200"/>
                  <a:gd name="connsiteY11" fmla="*/ 0 h 714375"/>
                  <a:gd name="connsiteX12" fmla="*/ 256713 w 457200"/>
                  <a:gd name="connsiteY12" fmla="*/ 40005 h 714375"/>
                  <a:gd name="connsiteX13" fmla="*/ 257665 w 457200"/>
                  <a:gd name="connsiteY13" fmla="*/ 249555 h 714375"/>
                  <a:gd name="connsiteX14" fmla="*/ 257665 w 457200"/>
                  <a:gd name="connsiteY14" fmla="*/ 320992 h 714375"/>
                  <a:gd name="connsiteX15" fmla="*/ 301480 w 457200"/>
                  <a:gd name="connsiteY15" fmla="*/ 674370 h 714375"/>
                  <a:gd name="connsiteX16" fmla="*/ 301480 w 457200"/>
                  <a:gd name="connsiteY16" fmla="*/ 566738 h 714375"/>
                  <a:gd name="connsiteX17" fmla="*/ 157653 w 457200"/>
                  <a:gd name="connsiteY17" fmla="*/ 566738 h 714375"/>
                  <a:gd name="connsiteX18" fmla="*/ 157653 w 457200"/>
                  <a:gd name="connsiteY18" fmla="*/ 674370 h 714375"/>
                  <a:gd name="connsiteX19" fmla="*/ 301480 w 457200"/>
                  <a:gd name="connsiteY19" fmla="*/ 674370 h 714375"/>
                  <a:gd name="connsiteX20" fmla="*/ 329103 w 457200"/>
                  <a:gd name="connsiteY20" fmla="*/ 564833 h 714375"/>
                  <a:gd name="connsiteX21" fmla="*/ 329103 w 457200"/>
                  <a:gd name="connsiteY21" fmla="*/ 673418 h 714375"/>
                  <a:gd name="connsiteX22" fmla="*/ 402445 w 457200"/>
                  <a:gd name="connsiteY22" fmla="*/ 673418 h 714375"/>
                  <a:gd name="connsiteX23" fmla="*/ 402445 w 457200"/>
                  <a:gd name="connsiteY23" fmla="*/ 564833 h 714375"/>
                  <a:gd name="connsiteX24" fmla="*/ 329103 w 457200"/>
                  <a:gd name="connsiteY24" fmla="*/ 564833 h 714375"/>
                  <a:gd name="connsiteX25" fmla="*/ 61450 w 457200"/>
                  <a:gd name="connsiteY25" fmla="*/ 564833 h 714375"/>
                  <a:gd name="connsiteX26" fmla="*/ 61450 w 457200"/>
                  <a:gd name="connsiteY26" fmla="*/ 673418 h 714375"/>
                  <a:gd name="connsiteX27" fmla="*/ 131935 w 457200"/>
                  <a:gd name="connsiteY27" fmla="*/ 673418 h 714375"/>
                  <a:gd name="connsiteX28" fmla="*/ 131935 w 457200"/>
                  <a:gd name="connsiteY28" fmla="*/ 564833 h 714375"/>
                  <a:gd name="connsiteX29" fmla="*/ 61450 w 457200"/>
                  <a:gd name="connsiteY29" fmla="*/ 564833 h 714375"/>
                  <a:gd name="connsiteX30" fmla="*/ 298623 w 457200"/>
                  <a:gd name="connsiteY30" fmla="*/ 541020 h 714375"/>
                  <a:gd name="connsiteX31" fmla="*/ 305290 w 457200"/>
                  <a:gd name="connsiteY31" fmla="*/ 524828 h 714375"/>
                  <a:gd name="connsiteX32" fmla="*/ 186228 w 457200"/>
                  <a:gd name="connsiteY32" fmla="*/ 509588 h 714375"/>
                  <a:gd name="connsiteX33" fmla="*/ 151938 w 457200"/>
                  <a:gd name="connsiteY33" fmla="*/ 527685 h 714375"/>
                  <a:gd name="connsiteX34" fmla="*/ 158605 w 457200"/>
                  <a:gd name="connsiteY34" fmla="*/ 541020 h 714375"/>
                  <a:gd name="connsiteX35" fmla="*/ 298623 w 457200"/>
                  <a:gd name="connsiteY35" fmla="*/ 541020 h 714375"/>
                  <a:gd name="connsiteX36" fmla="*/ 319578 w 457200"/>
                  <a:gd name="connsiteY36" fmla="*/ 539115 h 714375"/>
                  <a:gd name="connsiteX37" fmla="*/ 398635 w 457200"/>
                  <a:gd name="connsiteY37" fmla="*/ 539115 h 714375"/>
                  <a:gd name="connsiteX38" fmla="*/ 401493 w 457200"/>
                  <a:gd name="connsiteY38" fmla="*/ 524828 h 714375"/>
                  <a:gd name="connsiteX39" fmla="*/ 340533 w 457200"/>
                  <a:gd name="connsiteY39" fmla="*/ 510540 h 714375"/>
                  <a:gd name="connsiteX40" fmla="*/ 319578 w 457200"/>
                  <a:gd name="connsiteY40" fmla="*/ 539115 h 714375"/>
                  <a:gd name="connsiteX41" fmla="*/ 59545 w 457200"/>
                  <a:gd name="connsiteY41" fmla="*/ 525780 h 714375"/>
                  <a:gd name="connsiteX42" fmla="*/ 63355 w 457200"/>
                  <a:gd name="connsiteY42" fmla="*/ 540068 h 714375"/>
                  <a:gd name="connsiteX43" fmla="*/ 141460 w 457200"/>
                  <a:gd name="connsiteY43" fmla="*/ 540068 h 714375"/>
                  <a:gd name="connsiteX44" fmla="*/ 119553 w 457200"/>
                  <a:gd name="connsiteY44" fmla="*/ 510540 h 714375"/>
                  <a:gd name="connsiteX45" fmla="*/ 59545 w 457200"/>
                  <a:gd name="connsiteY45" fmla="*/ 525780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57200" h="714375">
                    <a:moveTo>
                      <a:pt x="257665" y="320992"/>
                    </a:moveTo>
                    <a:cubicBezTo>
                      <a:pt x="329103" y="350520"/>
                      <a:pt x="365298" y="404813"/>
                      <a:pt x="375775" y="477203"/>
                    </a:cubicBezTo>
                    <a:cubicBezTo>
                      <a:pt x="457690" y="509588"/>
                      <a:pt x="463405" y="518160"/>
                      <a:pt x="463405" y="608648"/>
                    </a:cubicBezTo>
                    <a:cubicBezTo>
                      <a:pt x="463405" y="644843"/>
                      <a:pt x="463405" y="681038"/>
                      <a:pt x="463405" y="721043"/>
                    </a:cubicBezTo>
                    <a:cubicBezTo>
                      <a:pt x="309100" y="721043"/>
                      <a:pt x="157653" y="721043"/>
                      <a:pt x="1443" y="721043"/>
                    </a:cubicBezTo>
                    <a:cubicBezTo>
                      <a:pt x="1443" y="663893"/>
                      <a:pt x="-2367" y="605790"/>
                      <a:pt x="2395" y="548640"/>
                    </a:cubicBezTo>
                    <a:cubicBezTo>
                      <a:pt x="6205" y="504825"/>
                      <a:pt x="41448" y="486728"/>
                      <a:pt x="83358" y="483870"/>
                    </a:cubicBezTo>
                    <a:cubicBezTo>
                      <a:pt x="98598" y="417195"/>
                      <a:pt x="122410" y="359092"/>
                      <a:pt x="188133" y="327660"/>
                    </a:cubicBezTo>
                    <a:cubicBezTo>
                      <a:pt x="197658" y="322898"/>
                      <a:pt x="202420" y="301942"/>
                      <a:pt x="202420" y="287655"/>
                    </a:cubicBezTo>
                    <a:cubicBezTo>
                      <a:pt x="204325" y="216217"/>
                      <a:pt x="203373" y="144780"/>
                      <a:pt x="203373" y="73343"/>
                    </a:cubicBezTo>
                    <a:cubicBezTo>
                      <a:pt x="203373" y="61913"/>
                      <a:pt x="199563" y="49530"/>
                      <a:pt x="204325" y="40005"/>
                    </a:cubicBezTo>
                    <a:cubicBezTo>
                      <a:pt x="211945" y="25718"/>
                      <a:pt x="223375" y="13335"/>
                      <a:pt x="233853" y="0"/>
                    </a:cubicBezTo>
                    <a:cubicBezTo>
                      <a:pt x="241473" y="13335"/>
                      <a:pt x="255760" y="26670"/>
                      <a:pt x="256713" y="40005"/>
                    </a:cubicBezTo>
                    <a:cubicBezTo>
                      <a:pt x="258618" y="109538"/>
                      <a:pt x="257665" y="179070"/>
                      <a:pt x="257665" y="249555"/>
                    </a:cubicBezTo>
                    <a:cubicBezTo>
                      <a:pt x="257665" y="272415"/>
                      <a:pt x="257665" y="294323"/>
                      <a:pt x="257665" y="320992"/>
                    </a:cubicBezTo>
                    <a:close/>
                    <a:moveTo>
                      <a:pt x="301480" y="674370"/>
                    </a:moveTo>
                    <a:cubicBezTo>
                      <a:pt x="301480" y="635318"/>
                      <a:pt x="301480" y="600075"/>
                      <a:pt x="301480" y="566738"/>
                    </a:cubicBezTo>
                    <a:cubicBezTo>
                      <a:pt x="250998" y="566738"/>
                      <a:pt x="204325" y="566738"/>
                      <a:pt x="157653" y="566738"/>
                    </a:cubicBezTo>
                    <a:cubicBezTo>
                      <a:pt x="157653" y="604838"/>
                      <a:pt x="157653" y="638175"/>
                      <a:pt x="157653" y="674370"/>
                    </a:cubicBezTo>
                    <a:cubicBezTo>
                      <a:pt x="206230" y="674370"/>
                      <a:pt x="251950" y="674370"/>
                      <a:pt x="301480" y="674370"/>
                    </a:cubicBezTo>
                    <a:close/>
                    <a:moveTo>
                      <a:pt x="329103" y="564833"/>
                    </a:moveTo>
                    <a:cubicBezTo>
                      <a:pt x="329103" y="603885"/>
                      <a:pt x="329103" y="639128"/>
                      <a:pt x="329103" y="673418"/>
                    </a:cubicBezTo>
                    <a:cubicBezTo>
                      <a:pt x="355773" y="673418"/>
                      <a:pt x="378633" y="673418"/>
                      <a:pt x="402445" y="673418"/>
                    </a:cubicBezTo>
                    <a:cubicBezTo>
                      <a:pt x="402445" y="636270"/>
                      <a:pt x="402445" y="601028"/>
                      <a:pt x="402445" y="564833"/>
                    </a:cubicBezTo>
                    <a:cubicBezTo>
                      <a:pt x="376728" y="564833"/>
                      <a:pt x="354820" y="564833"/>
                      <a:pt x="329103" y="564833"/>
                    </a:cubicBezTo>
                    <a:close/>
                    <a:moveTo>
                      <a:pt x="61450" y="564833"/>
                    </a:moveTo>
                    <a:cubicBezTo>
                      <a:pt x="61450" y="603885"/>
                      <a:pt x="61450" y="639128"/>
                      <a:pt x="61450" y="673418"/>
                    </a:cubicBezTo>
                    <a:cubicBezTo>
                      <a:pt x="87168" y="673418"/>
                      <a:pt x="110028" y="673418"/>
                      <a:pt x="131935" y="673418"/>
                    </a:cubicBezTo>
                    <a:cubicBezTo>
                      <a:pt x="131935" y="635318"/>
                      <a:pt x="131935" y="601028"/>
                      <a:pt x="131935" y="564833"/>
                    </a:cubicBezTo>
                    <a:cubicBezTo>
                      <a:pt x="107170" y="564833"/>
                      <a:pt x="86215" y="564833"/>
                      <a:pt x="61450" y="564833"/>
                    </a:cubicBezTo>
                    <a:close/>
                    <a:moveTo>
                      <a:pt x="298623" y="541020"/>
                    </a:moveTo>
                    <a:cubicBezTo>
                      <a:pt x="300528" y="535305"/>
                      <a:pt x="303385" y="530543"/>
                      <a:pt x="305290" y="524828"/>
                    </a:cubicBezTo>
                    <a:cubicBezTo>
                      <a:pt x="273858" y="487680"/>
                      <a:pt x="225280" y="516255"/>
                      <a:pt x="186228" y="509588"/>
                    </a:cubicBezTo>
                    <a:cubicBezTo>
                      <a:pt x="175750" y="507683"/>
                      <a:pt x="163368" y="521017"/>
                      <a:pt x="151938" y="527685"/>
                    </a:cubicBezTo>
                    <a:cubicBezTo>
                      <a:pt x="153843" y="532448"/>
                      <a:pt x="155748" y="536258"/>
                      <a:pt x="158605" y="541020"/>
                    </a:cubicBezTo>
                    <a:cubicBezTo>
                      <a:pt x="205278" y="541020"/>
                      <a:pt x="251950" y="541020"/>
                      <a:pt x="298623" y="541020"/>
                    </a:cubicBezTo>
                    <a:close/>
                    <a:moveTo>
                      <a:pt x="319578" y="539115"/>
                    </a:moveTo>
                    <a:cubicBezTo>
                      <a:pt x="353868" y="539115"/>
                      <a:pt x="376728" y="539115"/>
                      <a:pt x="398635" y="539115"/>
                    </a:cubicBezTo>
                    <a:cubicBezTo>
                      <a:pt x="399588" y="534353"/>
                      <a:pt x="400540" y="529590"/>
                      <a:pt x="401493" y="524828"/>
                    </a:cubicBezTo>
                    <a:cubicBezTo>
                      <a:pt x="381490" y="520065"/>
                      <a:pt x="361488" y="512445"/>
                      <a:pt x="340533" y="510540"/>
                    </a:cubicBezTo>
                    <a:cubicBezTo>
                      <a:pt x="334818" y="509588"/>
                      <a:pt x="328150" y="525780"/>
                      <a:pt x="319578" y="539115"/>
                    </a:cubicBezTo>
                    <a:close/>
                    <a:moveTo>
                      <a:pt x="59545" y="525780"/>
                    </a:moveTo>
                    <a:cubicBezTo>
                      <a:pt x="60498" y="530543"/>
                      <a:pt x="62403" y="535305"/>
                      <a:pt x="63355" y="540068"/>
                    </a:cubicBezTo>
                    <a:cubicBezTo>
                      <a:pt x="86215" y="540068"/>
                      <a:pt x="109075" y="540068"/>
                      <a:pt x="141460" y="540068"/>
                    </a:cubicBezTo>
                    <a:cubicBezTo>
                      <a:pt x="130983" y="525780"/>
                      <a:pt x="124315" y="509588"/>
                      <a:pt x="119553" y="510540"/>
                    </a:cubicBezTo>
                    <a:cubicBezTo>
                      <a:pt x="99550" y="512445"/>
                      <a:pt x="79548" y="520065"/>
                      <a:pt x="59545" y="525780"/>
                    </a:cubicBezTo>
                    <a:close/>
                  </a:path>
                </a:pathLst>
              </a:custGeom>
              <a:solidFill>
                <a:schemeClr val="accent1"/>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xmlns="" id="{CDE41A2F-8026-4184-AFC7-9FD9FD122B51}"/>
                  </a:ext>
                </a:extLst>
              </p:cNvPr>
              <p:cNvSpPr/>
              <p:nvPr/>
            </p:nvSpPr>
            <p:spPr>
              <a:xfrm>
                <a:off x="5726496" y="2777490"/>
                <a:ext cx="576129" cy="104775"/>
              </a:xfrm>
              <a:custGeom>
                <a:avLst/>
                <a:gdLst>
                  <a:gd name="connsiteX0" fmla="*/ 320040 w 647700"/>
                  <a:gd name="connsiteY0" fmla="*/ 111443 h 104775"/>
                  <a:gd name="connsiteX1" fmla="*/ 58102 w 647700"/>
                  <a:gd name="connsiteY1" fmla="*/ 111443 h 104775"/>
                  <a:gd name="connsiteX2" fmla="*/ 0 w 647700"/>
                  <a:gd name="connsiteY2" fmla="*/ 62865 h 104775"/>
                  <a:gd name="connsiteX3" fmla="*/ 55245 w 647700"/>
                  <a:gd name="connsiteY3" fmla="*/ 0 h 104775"/>
                  <a:gd name="connsiteX4" fmla="*/ 598170 w 647700"/>
                  <a:gd name="connsiteY4" fmla="*/ 0 h 104775"/>
                  <a:gd name="connsiteX5" fmla="*/ 655320 w 647700"/>
                  <a:gd name="connsiteY5" fmla="*/ 56198 h 104775"/>
                  <a:gd name="connsiteX6" fmla="*/ 596265 w 647700"/>
                  <a:gd name="connsiteY6" fmla="*/ 111443 h 104775"/>
                  <a:gd name="connsiteX7" fmla="*/ 320040 w 647700"/>
                  <a:gd name="connsiteY7" fmla="*/ 111443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700" h="104775">
                    <a:moveTo>
                      <a:pt x="320040" y="111443"/>
                    </a:moveTo>
                    <a:cubicBezTo>
                      <a:pt x="232410" y="111443"/>
                      <a:pt x="145732" y="111443"/>
                      <a:pt x="58102" y="111443"/>
                    </a:cubicBezTo>
                    <a:cubicBezTo>
                      <a:pt x="23813" y="111443"/>
                      <a:pt x="0" y="105727"/>
                      <a:pt x="0" y="62865"/>
                    </a:cubicBezTo>
                    <a:cubicBezTo>
                      <a:pt x="0" y="21907"/>
                      <a:pt x="9525" y="0"/>
                      <a:pt x="55245" y="0"/>
                    </a:cubicBezTo>
                    <a:cubicBezTo>
                      <a:pt x="236220" y="952"/>
                      <a:pt x="417195" y="952"/>
                      <a:pt x="598170" y="0"/>
                    </a:cubicBezTo>
                    <a:cubicBezTo>
                      <a:pt x="638175" y="0"/>
                      <a:pt x="656272" y="16193"/>
                      <a:pt x="655320" y="56198"/>
                    </a:cubicBezTo>
                    <a:cubicBezTo>
                      <a:pt x="655320" y="97155"/>
                      <a:pt x="637222" y="112395"/>
                      <a:pt x="596265" y="111443"/>
                    </a:cubicBezTo>
                    <a:cubicBezTo>
                      <a:pt x="503872" y="110490"/>
                      <a:pt x="412432" y="111443"/>
                      <a:pt x="320040" y="111443"/>
                    </a:cubicBezTo>
                    <a:close/>
                  </a:path>
                </a:pathLst>
              </a:custGeom>
              <a:solidFill>
                <a:schemeClr val="accent1"/>
              </a:solidFill>
              <a:ln w="9525" cap="flat">
                <a:noFill/>
                <a:prstDash val="solid"/>
                <a:miter/>
              </a:ln>
            </p:spPr>
            <p:txBody>
              <a:bodyPr rtlCol="0" anchor="ctr"/>
              <a:lstStyle/>
              <a:p>
                <a:endParaRPr lang="en-US" dirty="0"/>
              </a:p>
            </p:txBody>
          </p:sp>
        </p:grpSp>
        <p:grpSp>
          <p:nvGrpSpPr>
            <p:cNvPr id="55" name="Group 54">
              <a:extLst>
                <a:ext uri="{FF2B5EF4-FFF2-40B4-BE49-F238E27FC236}">
                  <a16:creationId xmlns:a16="http://schemas.microsoft.com/office/drawing/2014/main" xmlns="" id="{7950781A-A7A2-4140-97EC-5580A131D72E}"/>
                </a:ext>
              </a:extLst>
            </p:cNvPr>
            <p:cNvGrpSpPr/>
            <p:nvPr/>
          </p:nvGrpSpPr>
          <p:grpSpPr>
            <a:xfrm>
              <a:off x="7455169" y="2436784"/>
              <a:ext cx="594120" cy="1658094"/>
              <a:chOff x="2658427" y="1624965"/>
              <a:chExt cx="1247775" cy="3482340"/>
            </a:xfrm>
            <a:solidFill>
              <a:schemeClr val="accent3"/>
            </a:solidFill>
          </p:grpSpPr>
          <p:sp>
            <p:nvSpPr>
              <p:cNvPr id="56" name="Freeform: Shape 55">
                <a:extLst>
                  <a:ext uri="{FF2B5EF4-FFF2-40B4-BE49-F238E27FC236}">
                    <a16:creationId xmlns:a16="http://schemas.microsoft.com/office/drawing/2014/main" xmlns="" id="{1098E2A6-9ACA-4923-89EF-05BA7B82A618}"/>
                  </a:ext>
                </a:extLst>
              </p:cNvPr>
              <p:cNvSpPr/>
              <p:nvPr/>
            </p:nvSpPr>
            <p:spPr>
              <a:xfrm>
                <a:off x="2658427" y="2545080"/>
                <a:ext cx="1247775" cy="2562225"/>
              </a:xfrm>
              <a:custGeom>
                <a:avLst/>
                <a:gdLst>
                  <a:gd name="connsiteX0" fmla="*/ 977265 w 1247775"/>
                  <a:gd name="connsiteY0" fmla="*/ 30480 h 2562225"/>
                  <a:gd name="connsiteX1" fmla="*/ 978218 w 1247775"/>
                  <a:gd name="connsiteY1" fmla="*/ 540068 h 2562225"/>
                  <a:gd name="connsiteX2" fmla="*/ 1256348 w 1247775"/>
                  <a:gd name="connsiteY2" fmla="*/ 540068 h 2562225"/>
                  <a:gd name="connsiteX3" fmla="*/ 1256348 w 1247775"/>
                  <a:gd name="connsiteY3" fmla="*/ 616268 h 2562225"/>
                  <a:gd name="connsiteX4" fmla="*/ 980123 w 1247775"/>
                  <a:gd name="connsiteY4" fmla="*/ 616268 h 2562225"/>
                  <a:gd name="connsiteX5" fmla="*/ 980123 w 1247775"/>
                  <a:gd name="connsiteY5" fmla="*/ 2566035 h 2562225"/>
                  <a:gd name="connsiteX6" fmla="*/ 288608 w 1247775"/>
                  <a:gd name="connsiteY6" fmla="*/ 2566035 h 2562225"/>
                  <a:gd name="connsiteX7" fmla="*/ 288608 w 1247775"/>
                  <a:gd name="connsiteY7" fmla="*/ 618173 h 2562225"/>
                  <a:gd name="connsiteX8" fmla="*/ 0 w 1247775"/>
                  <a:gd name="connsiteY8" fmla="*/ 618173 h 2562225"/>
                  <a:gd name="connsiteX9" fmla="*/ 0 w 1247775"/>
                  <a:gd name="connsiteY9" fmla="*/ 542925 h 2562225"/>
                  <a:gd name="connsiteX10" fmla="*/ 285750 w 1247775"/>
                  <a:gd name="connsiteY10" fmla="*/ 542925 h 2562225"/>
                  <a:gd name="connsiteX11" fmla="*/ 285750 w 1247775"/>
                  <a:gd name="connsiteY11" fmla="*/ 38100 h 2562225"/>
                  <a:gd name="connsiteX12" fmla="*/ 212408 w 1247775"/>
                  <a:gd name="connsiteY12" fmla="*/ 6668 h 2562225"/>
                  <a:gd name="connsiteX13" fmla="*/ 214313 w 1247775"/>
                  <a:gd name="connsiteY13" fmla="*/ 0 h 2562225"/>
                  <a:gd name="connsiteX14" fmla="*/ 1042988 w 1247775"/>
                  <a:gd name="connsiteY14" fmla="*/ 0 h 2562225"/>
                  <a:gd name="connsiteX15" fmla="*/ 977265 w 1247775"/>
                  <a:gd name="connsiteY15" fmla="*/ 30480 h 2562225"/>
                  <a:gd name="connsiteX16" fmla="*/ 776288 w 1247775"/>
                  <a:gd name="connsiteY16" fmla="*/ 1668780 h 2562225"/>
                  <a:gd name="connsiteX17" fmla="*/ 776288 w 1247775"/>
                  <a:gd name="connsiteY17" fmla="*/ 1463993 h 2562225"/>
                  <a:gd name="connsiteX18" fmla="*/ 667703 w 1247775"/>
                  <a:gd name="connsiteY18" fmla="*/ 1463993 h 2562225"/>
                  <a:gd name="connsiteX19" fmla="*/ 667703 w 1247775"/>
                  <a:gd name="connsiteY19" fmla="*/ 1668780 h 2562225"/>
                  <a:gd name="connsiteX20" fmla="*/ 776288 w 1247775"/>
                  <a:gd name="connsiteY20" fmla="*/ 1668780 h 2562225"/>
                  <a:gd name="connsiteX21" fmla="*/ 452438 w 1247775"/>
                  <a:gd name="connsiteY21" fmla="*/ 1667827 h 2562225"/>
                  <a:gd name="connsiteX22" fmla="*/ 452438 w 1247775"/>
                  <a:gd name="connsiteY22" fmla="*/ 1463993 h 2562225"/>
                  <a:gd name="connsiteX23" fmla="*/ 343853 w 1247775"/>
                  <a:gd name="connsiteY23" fmla="*/ 1463993 h 2562225"/>
                  <a:gd name="connsiteX24" fmla="*/ 343853 w 1247775"/>
                  <a:gd name="connsiteY24" fmla="*/ 1667827 h 2562225"/>
                  <a:gd name="connsiteX25" fmla="*/ 452438 w 1247775"/>
                  <a:gd name="connsiteY25" fmla="*/ 1667827 h 2562225"/>
                  <a:gd name="connsiteX26" fmla="*/ 495300 w 1247775"/>
                  <a:gd name="connsiteY26" fmla="*/ 1463040 h 2562225"/>
                  <a:gd name="connsiteX27" fmla="*/ 495300 w 1247775"/>
                  <a:gd name="connsiteY27" fmla="*/ 1668780 h 2562225"/>
                  <a:gd name="connsiteX28" fmla="*/ 603885 w 1247775"/>
                  <a:gd name="connsiteY28" fmla="*/ 1668780 h 2562225"/>
                  <a:gd name="connsiteX29" fmla="*/ 603885 w 1247775"/>
                  <a:gd name="connsiteY29" fmla="*/ 1463040 h 2562225"/>
                  <a:gd name="connsiteX30" fmla="*/ 495300 w 1247775"/>
                  <a:gd name="connsiteY30" fmla="*/ 1463040 h 2562225"/>
                  <a:gd name="connsiteX31" fmla="*/ 927735 w 1247775"/>
                  <a:gd name="connsiteY31" fmla="*/ 1668780 h 2562225"/>
                  <a:gd name="connsiteX32" fmla="*/ 927735 w 1247775"/>
                  <a:gd name="connsiteY32" fmla="*/ 1463993 h 2562225"/>
                  <a:gd name="connsiteX33" fmla="*/ 819150 w 1247775"/>
                  <a:gd name="connsiteY33" fmla="*/ 1463993 h 2562225"/>
                  <a:gd name="connsiteX34" fmla="*/ 819150 w 1247775"/>
                  <a:gd name="connsiteY34" fmla="*/ 1668780 h 2562225"/>
                  <a:gd name="connsiteX35" fmla="*/ 927735 w 1247775"/>
                  <a:gd name="connsiteY35" fmla="*/ 1668780 h 2562225"/>
                  <a:gd name="connsiteX36" fmla="*/ 817245 w 1247775"/>
                  <a:gd name="connsiteY36" fmla="*/ 1068705 h 2562225"/>
                  <a:gd name="connsiteX37" fmla="*/ 817245 w 1247775"/>
                  <a:gd name="connsiteY37" fmla="*/ 1275398 h 2562225"/>
                  <a:gd name="connsiteX38" fmla="*/ 927735 w 1247775"/>
                  <a:gd name="connsiteY38" fmla="*/ 1275398 h 2562225"/>
                  <a:gd name="connsiteX39" fmla="*/ 927735 w 1247775"/>
                  <a:gd name="connsiteY39" fmla="*/ 1068705 h 2562225"/>
                  <a:gd name="connsiteX40" fmla="*/ 817245 w 1247775"/>
                  <a:gd name="connsiteY40" fmla="*/ 1068705 h 2562225"/>
                  <a:gd name="connsiteX41" fmla="*/ 777240 w 1247775"/>
                  <a:gd name="connsiteY41" fmla="*/ 1276350 h 2562225"/>
                  <a:gd name="connsiteX42" fmla="*/ 777240 w 1247775"/>
                  <a:gd name="connsiteY42" fmla="*/ 1070610 h 2562225"/>
                  <a:gd name="connsiteX43" fmla="*/ 667703 w 1247775"/>
                  <a:gd name="connsiteY43" fmla="*/ 1070610 h 2562225"/>
                  <a:gd name="connsiteX44" fmla="*/ 667703 w 1247775"/>
                  <a:gd name="connsiteY44" fmla="*/ 1276350 h 2562225"/>
                  <a:gd name="connsiteX45" fmla="*/ 777240 w 1247775"/>
                  <a:gd name="connsiteY45" fmla="*/ 1276350 h 2562225"/>
                  <a:gd name="connsiteX46" fmla="*/ 493395 w 1247775"/>
                  <a:gd name="connsiteY46" fmla="*/ 1067753 h 2562225"/>
                  <a:gd name="connsiteX47" fmla="*/ 493395 w 1247775"/>
                  <a:gd name="connsiteY47" fmla="*/ 1275398 h 2562225"/>
                  <a:gd name="connsiteX48" fmla="*/ 602932 w 1247775"/>
                  <a:gd name="connsiteY48" fmla="*/ 1275398 h 2562225"/>
                  <a:gd name="connsiteX49" fmla="*/ 602932 w 1247775"/>
                  <a:gd name="connsiteY49" fmla="*/ 1067753 h 2562225"/>
                  <a:gd name="connsiteX50" fmla="*/ 493395 w 1247775"/>
                  <a:gd name="connsiteY50" fmla="*/ 1067753 h 2562225"/>
                  <a:gd name="connsiteX51" fmla="*/ 452438 w 1247775"/>
                  <a:gd name="connsiteY51" fmla="*/ 1275398 h 2562225"/>
                  <a:gd name="connsiteX52" fmla="*/ 452438 w 1247775"/>
                  <a:gd name="connsiteY52" fmla="*/ 1068705 h 2562225"/>
                  <a:gd name="connsiteX53" fmla="*/ 343853 w 1247775"/>
                  <a:gd name="connsiteY53" fmla="*/ 1068705 h 2562225"/>
                  <a:gd name="connsiteX54" fmla="*/ 343853 w 1247775"/>
                  <a:gd name="connsiteY54" fmla="*/ 1275398 h 2562225"/>
                  <a:gd name="connsiteX55" fmla="*/ 452438 w 1247775"/>
                  <a:gd name="connsiteY55" fmla="*/ 1275398 h 2562225"/>
                  <a:gd name="connsiteX56" fmla="*/ 776288 w 1247775"/>
                  <a:gd name="connsiteY56" fmla="*/ 490538 h 2562225"/>
                  <a:gd name="connsiteX57" fmla="*/ 776288 w 1247775"/>
                  <a:gd name="connsiteY57" fmla="*/ 287655 h 2562225"/>
                  <a:gd name="connsiteX58" fmla="*/ 667703 w 1247775"/>
                  <a:gd name="connsiteY58" fmla="*/ 287655 h 2562225"/>
                  <a:gd name="connsiteX59" fmla="*/ 667703 w 1247775"/>
                  <a:gd name="connsiteY59" fmla="*/ 490538 h 2562225"/>
                  <a:gd name="connsiteX60" fmla="*/ 776288 w 1247775"/>
                  <a:gd name="connsiteY60" fmla="*/ 490538 h 2562225"/>
                  <a:gd name="connsiteX61" fmla="*/ 819150 w 1247775"/>
                  <a:gd name="connsiteY61" fmla="*/ 286703 h 2562225"/>
                  <a:gd name="connsiteX62" fmla="*/ 819150 w 1247775"/>
                  <a:gd name="connsiteY62" fmla="*/ 490538 h 2562225"/>
                  <a:gd name="connsiteX63" fmla="*/ 927735 w 1247775"/>
                  <a:gd name="connsiteY63" fmla="*/ 490538 h 2562225"/>
                  <a:gd name="connsiteX64" fmla="*/ 927735 w 1247775"/>
                  <a:gd name="connsiteY64" fmla="*/ 286703 h 2562225"/>
                  <a:gd name="connsiteX65" fmla="*/ 819150 w 1247775"/>
                  <a:gd name="connsiteY65" fmla="*/ 286703 h 2562225"/>
                  <a:gd name="connsiteX66" fmla="*/ 342900 w 1247775"/>
                  <a:gd name="connsiteY66" fmla="*/ 490538 h 2562225"/>
                  <a:gd name="connsiteX67" fmla="*/ 452438 w 1247775"/>
                  <a:gd name="connsiteY67" fmla="*/ 490538 h 2562225"/>
                  <a:gd name="connsiteX68" fmla="*/ 452438 w 1247775"/>
                  <a:gd name="connsiteY68" fmla="*/ 288608 h 2562225"/>
                  <a:gd name="connsiteX69" fmla="*/ 342900 w 1247775"/>
                  <a:gd name="connsiteY69" fmla="*/ 288608 h 2562225"/>
                  <a:gd name="connsiteX70" fmla="*/ 342900 w 1247775"/>
                  <a:gd name="connsiteY70" fmla="*/ 490538 h 2562225"/>
                  <a:gd name="connsiteX71" fmla="*/ 818198 w 1247775"/>
                  <a:gd name="connsiteY71" fmla="*/ 678180 h 2562225"/>
                  <a:gd name="connsiteX72" fmla="*/ 818198 w 1247775"/>
                  <a:gd name="connsiteY72" fmla="*/ 881063 h 2562225"/>
                  <a:gd name="connsiteX73" fmla="*/ 926782 w 1247775"/>
                  <a:gd name="connsiteY73" fmla="*/ 881063 h 2562225"/>
                  <a:gd name="connsiteX74" fmla="*/ 926782 w 1247775"/>
                  <a:gd name="connsiteY74" fmla="*/ 678180 h 2562225"/>
                  <a:gd name="connsiteX75" fmla="*/ 818198 w 1247775"/>
                  <a:gd name="connsiteY75" fmla="*/ 678180 h 2562225"/>
                  <a:gd name="connsiteX76" fmla="*/ 603885 w 1247775"/>
                  <a:gd name="connsiteY76" fmla="*/ 490538 h 2562225"/>
                  <a:gd name="connsiteX77" fmla="*/ 603885 w 1247775"/>
                  <a:gd name="connsiteY77" fmla="*/ 288608 h 2562225"/>
                  <a:gd name="connsiteX78" fmla="*/ 495300 w 1247775"/>
                  <a:gd name="connsiteY78" fmla="*/ 288608 h 2562225"/>
                  <a:gd name="connsiteX79" fmla="*/ 495300 w 1247775"/>
                  <a:gd name="connsiteY79" fmla="*/ 490538 h 2562225"/>
                  <a:gd name="connsiteX80" fmla="*/ 603885 w 1247775"/>
                  <a:gd name="connsiteY80" fmla="*/ 490538 h 2562225"/>
                  <a:gd name="connsiteX81" fmla="*/ 775335 w 1247775"/>
                  <a:gd name="connsiteY81" fmla="*/ 881063 h 2562225"/>
                  <a:gd name="connsiteX82" fmla="*/ 775335 w 1247775"/>
                  <a:gd name="connsiteY82" fmla="*/ 678180 h 2562225"/>
                  <a:gd name="connsiteX83" fmla="*/ 666750 w 1247775"/>
                  <a:gd name="connsiteY83" fmla="*/ 678180 h 2562225"/>
                  <a:gd name="connsiteX84" fmla="*/ 666750 w 1247775"/>
                  <a:gd name="connsiteY84" fmla="*/ 881063 h 2562225"/>
                  <a:gd name="connsiteX85" fmla="*/ 775335 w 1247775"/>
                  <a:gd name="connsiteY85" fmla="*/ 881063 h 2562225"/>
                  <a:gd name="connsiteX86" fmla="*/ 494348 w 1247775"/>
                  <a:gd name="connsiteY86" fmla="*/ 678180 h 2562225"/>
                  <a:gd name="connsiteX87" fmla="*/ 494348 w 1247775"/>
                  <a:gd name="connsiteY87" fmla="*/ 880110 h 2562225"/>
                  <a:gd name="connsiteX88" fmla="*/ 602932 w 1247775"/>
                  <a:gd name="connsiteY88" fmla="*/ 880110 h 2562225"/>
                  <a:gd name="connsiteX89" fmla="*/ 602932 w 1247775"/>
                  <a:gd name="connsiteY89" fmla="*/ 678180 h 2562225"/>
                  <a:gd name="connsiteX90" fmla="*/ 494348 w 1247775"/>
                  <a:gd name="connsiteY90" fmla="*/ 678180 h 2562225"/>
                  <a:gd name="connsiteX91" fmla="*/ 451485 w 1247775"/>
                  <a:gd name="connsiteY91" fmla="*/ 882015 h 2562225"/>
                  <a:gd name="connsiteX92" fmla="*/ 451485 w 1247775"/>
                  <a:gd name="connsiteY92" fmla="*/ 679133 h 2562225"/>
                  <a:gd name="connsiteX93" fmla="*/ 344805 w 1247775"/>
                  <a:gd name="connsiteY93" fmla="*/ 679133 h 2562225"/>
                  <a:gd name="connsiteX94" fmla="*/ 344805 w 1247775"/>
                  <a:gd name="connsiteY94" fmla="*/ 882015 h 2562225"/>
                  <a:gd name="connsiteX95" fmla="*/ 451485 w 1247775"/>
                  <a:gd name="connsiteY95" fmla="*/ 882015 h 2562225"/>
                  <a:gd name="connsiteX96" fmla="*/ 820103 w 1247775"/>
                  <a:gd name="connsiteY96" fmla="*/ 161925 h 2562225"/>
                  <a:gd name="connsiteX97" fmla="*/ 820103 w 1247775"/>
                  <a:gd name="connsiteY97" fmla="*/ 247650 h 2562225"/>
                  <a:gd name="connsiteX98" fmla="*/ 927735 w 1247775"/>
                  <a:gd name="connsiteY98" fmla="*/ 247650 h 2562225"/>
                  <a:gd name="connsiteX99" fmla="*/ 820103 w 1247775"/>
                  <a:gd name="connsiteY99" fmla="*/ 161925 h 2562225"/>
                  <a:gd name="connsiteX100" fmla="*/ 777240 w 1247775"/>
                  <a:gd name="connsiteY100" fmla="*/ 160973 h 2562225"/>
                  <a:gd name="connsiteX101" fmla="*/ 671513 w 1247775"/>
                  <a:gd name="connsiteY101" fmla="*/ 250508 h 2562225"/>
                  <a:gd name="connsiteX102" fmla="*/ 721995 w 1247775"/>
                  <a:gd name="connsiteY102" fmla="*/ 250508 h 2562225"/>
                  <a:gd name="connsiteX103" fmla="*/ 776288 w 1247775"/>
                  <a:gd name="connsiteY103" fmla="*/ 250508 h 2562225"/>
                  <a:gd name="connsiteX104" fmla="*/ 777240 w 1247775"/>
                  <a:gd name="connsiteY104" fmla="*/ 160973 h 2562225"/>
                  <a:gd name="connsiteX105" fmla="*/ 603885 w 1247775"/>
                  <a:gd name="connsiteY105" fmla="*/ 248603 h 2562225"/>
                  <a:gd name="connsiteX106" fmla="*/ 495300 w 1247775"/>
                  <a:gd name="connsiteY106" fmla="*/ 165735 h 2562225"/>
                  <a:gd name="connsiteX107" fmla="*/ 495300 w 1247775"/>
                  <a:gd name="connsiteY107" fmla="*/ 248603 h 2562225"/>
                  <a:gd name="connsiteX108" fmla="*/ 603885 w 1247775"/>
                  <a:gd name="connsiteY108" fmla="*/ 248603 h 2562225"/>
                  <a:gd name="connsiteX109" fmla="*/ 453390 w 1247775"/>
                  <a:gd name="connsiteY109" fmla="*/ 162878 h 2562225"/>
                  <a:gd name="connsiteX110" fmla="*/ 345758 w 1247775"/>
                  <a:gd name="connsiteY110" fmla="*/ 250508 h 2562225"/>
                  <a:gd name="connsiteX111" fmla="*/ 415290 w 1247775"/>
                  <a:gd name="connsiteY111" fmla="*/ 250508 h 2562225"/>
                  <a:gd name="connsiteX112" fmla="*/ 453390 w 1247775"/>
                  <a:gd name="connsiteY112" fmla="*/ 247650 h 2562225"/>
                  <a:gd name="connsiteX113" fmla="*/ 453390 w 1247775"/>
                  <a:gd name="connsiteY113" fmla="*/ 162878 h 2562225"/>
                  <a:gd name="connsiteX114" fmla="*/ 495300 w 1247775"/>
                  <a:gd name="connsiteY114" fmla="*/ 555308 h 2562225"/>
                  <a:gd name="connsiteX115" fmla="*/ 495300 w 1247775"/>
                  <a:gd name="connsiteY115" fmla="*/ 642938 h 2562225"/>
                  <a:gd name="connsiteX116" fmla="*/ 550545 w 1247775"/>
                  <a:gd name="connsiteY116" fmla="*/ 642938 h 2562225"/>
                  <a:gd name="connsiteX117" fmla="*/ 603885 w 1247775"/>
                  <a:gd name="connsiteY117" fmla="*/ 642938 h 2562225"/>
                  <a:gd name="connsiteX118" fmla="*/ 495300 w 1247775"/>
                  <a:gd name="connsiteY118" fmla="*/ 555308 h 2562225"/>
                  <a:gd name="connsiteX119" fmla="*/ 925830 w 1247775"/>
                  <a:gd name="connsiteY119" fmla="*/ 641033 h 2562225"/>
                  <a:gd name="connsiteX120" fmla="*/ 819150 w 1247775"/>
                  <a:gd name="connsiteY120" fmla="*/ 557213 h 2562225"/>
                  <a:gd name="connsiteX121" fmla="*/ 819150 w 1247775"/>
                  <a:gd name="connsiteY121" fmla="*/ 641033 h 2562225"/>
                  <a:gd name="connsiteX122" fmla="*/ 925830 w 1247775"/>
                  <a:gd name="connsiteY122" fmla="*/ 641033 h 2562225"/>
                  <a:gd name="connsiteX123" fmla="*/ 343853 w 1247775"/>
                  <a:gd name="connsiteY123" fmla="*/ 641033 h 2562225"/>
                  <a:gd name="connsiteX124" fmla="*/ 453390 w 1247775"/>
                  <a:gd name="connsiteY124" fmla="*/ 641033 h 2562225"/>
                  <a:gd name="connsiteX125" fmla="*/ 455295 w 1247775"/>
                  <a:gd name="connsiteY125" fmla="*/ 597218 h 2562225"/>
                  <a:gd name="connsiteX126" fmla="*/ 455295 w 1247775"/>
                  <a:gd name="connsiteY126" fmla="*/ 556260 h 2562225"/>
                  <a:gd name="connsiteX127" fmla="*/ 343853 w 1247775"/>
                  <a:gd name="connsiteY127" fmla="*/ 641033 h 2562225"/>
                  <a:gd name="connsiteX128" fmla="*/ 777240 w 1247775"/>
                  <a:gd name="connsiteY128" fmla="*/ 555308 h 2562225"/>
                  <a:gd name="connsiteX129" fmla="*/ 668655 w 1247775"/>
                  <a:gd name="connsiteY129" fmla="*/ 642938 h 2562225"/>
                  <a:gd name="connsiteX130" fmla="*/ 729615 w 1247775"/>
                  <a:gd name="connsiteY130" fmla="*/ 642938 h 2562225"/>
                  <a:gd name="connsiteX131" fmla="*/ 778193 w 1247775"/>
                  <a:gd name="connsiteY131" fmla="*/ 642938 h 2562225"/>
                  <a:gd name="connsiteX132" fmla="*/ 777240 w 1247775"/>
                  <a:gd name="connsiteY132" fmla="*/ 555308 h 2562225"/>
                  <a:gd name="connsiteX133" fmla="*/ 454343 w 1247775"/>
                  <a:gd name="connsiteY133" fmla="*/ 944880 h 2562225"/>
                  <a:gd name="connsiteX134" fmla="*/ 343853 w 1247775"/>
                  <a:gd name="connsiteY134" fmla="*/ 1030605 h 2562225"/>
                  <a:gd name="connsiteX135" fmla="*/ 454343 w 1247775"/>
                  <a:gd name="connsiteY135" fmla="*/ 1030605 h 2562225"/>
                  <a:gd name="connsiteX136" fmla="*/ 454343 w 1247775"/>
                  <a:gd name="connsiteY136" fmla="*/ 944880 h 2562225"/>
                  <a:gd name="connsiteX137" fmla="*/ 667703 w 1247775"/>
                  <a:gd name="connsiteY137" fmla="*/ 1032510 h 2562225"/>
                  <a:gd name="connsiteX138" fmla="*/ 776288 w 1247775"/>
                  <a:gd name="connsiteY138" fmla="*/ 1032510 h 2562225"/>
                  <a:gd name="connsiteX139" fmla="*/ 776288 w 1247775"/>
                  <a:gd name="connsiteY139" fmla="*/ 944880 h 2562225"/>
                  <a:gd name="connsiteX140" fmla="*/ 667703 w 1247775"/>
                  <a:gd name="connsiteY140" fmla="*/ 1032510 h 2562225"/>
                  <a:gd name="connsiteX141" fmla="*/ 927735 w 1247775"/>
                  <a:gd name="connsiteY141" fmla="*/ 1032510 h 2562225"/>
                  <a:gd name="connsiteX142" fmla="*/ 818198 w 1247775"/>
                  <a:gd name="connsiteY142" fmla="*/ 948690 h 2562225"/>
                  <a:gd name="connsiteX143" fmla="*/ 818198 w 1247775"/>
                  <a:gd name="connsiteY143" fmla="*/ 1032510 h 2562225"/>
                  <a:gd name="connsiteX144" fmla="*/ 927735 w 1247775"/>
                  <a:gd name="connsiteY144" fmla="*/ 1032510 h 2562225"/>
                  <a:gd name="connsiteX145" fmla="*/ 604838 w 1247775"/>
                  <a:gd name="connsiteY145" fmla="*/ 1032510 h 2562225"/>
                  <a:gd name="connsiteX146" fmla="*/ 493395 w 1247775"/>
                  <a:gd name="connsiteY146" fmla="*/ 947738 h 2562225"/>
                  <a:gd name="connsiteX147" fmla="*/ 493395 w 1247775"/>
                  <a:gd name="connsiteY147" fmla="*/ 1032510 h 2562225"/>
                  <a:gd name="connsiteX148" fmla="*/ 604838 w 1247775"/>
                  <a:gd name="connsiteY148" fmla="*/ 1032510 h 2562225"/>
                  <a:gd name="connsiteX149" fmla="*/ 777240 w 1247775"/>
                  <a:gd name="connsiteY149" fmla="*/ 1335405 h 2562225"/>
                  <a:gd name="connsiteX150" fmla="*/ 667703 w 1247775"/>
                  <a:gd name="connsiteY150" fmla="*/ 1423988 h 2562225"/>
                  <a:gd name="connsiteX151" fmla="*/ 777240 w 1247775"/>
                  <a:gd name="connsiteY151" fmla="*/ 1423988 h 2562225"/>
                  <a:gd name="connsiteX152" fmla="*/ 777240 w 1247775"/>
                  <a:gd name="connsiteY152" fmla="*/ 1335405 h 2562225"/>
                  <a:gd name="connsiteX153" fmla="*/ 604838 w 1247775"/>
                  <a:gd name="connsiteY153" fmla="*/ 1423988 h 2562225"/>
                  <a:gd name="connsiteX154" fmla="*/ 494348 w 1247775"/>
                  <a:gd name="connsiteY154" fmla="*/ 1340168 h 2562225"/>
                  <a:gd name="connsiteX155" fmla="*/ 494348 w 1247775"/>
                  <a:gd name="connsiteY155" fmla="*/ 1423988 h 2562225"/>
                  <a:gd name="connsiteX156" fmla="*/ 604838 w 1247775"/>
                  <a:gd name="connsiteY156" fmla="*/ 1423988 h 2562225"/>
                  <a:gd name="connsiteX157" fmla="*/ 453390 w 1247775"/>
                  <a:gd name="connsiteY157" fmla="*/ 1337310 h 2562225"/>
                  <a:gd name="connsiteX158" fmla="*/ 346710 w 1247775"/>
                  <a:gd name="connsiteY158" fmla="*/ 1423035 h 2562225"/>
                  <a:gd name="connsiteX159" fmla="*/ 453390 w 1247775"/>
                  <a:gd name="connsiteY159" fmla="*/ 1423035 h 2562225"/>
                  <a:gd name="connsiteX160" fmla="*/ 453390 w 1247775"/>
                  <a:gd name="connsiteY160" fmla="*/ 1337310 h 2562225"/>
                  <a:gd name="connsiteX161" fmla="*/ 817245 w 1247775"/>
                  <a:gd name="connsiteY161" fmla="*/ 1423035 h 2562225"/>
                  <a:gd name="connsiteX162" fmla="*/ 926782 w 1247775"/>
                  <a:gd name="connsiteY162" fmla="*/ 1423035 h 2562225"/>
                  <a:gd name="connsiteX163" fmla="*/ 817245 w 1247775"/>
                  <a:gd name="connsiteY163" fmla="*/ 1338263 h 2562225"/>
                  <a:gd name="connsiteX164" fmla="*/ 817245 w 1247775"/>
                  <a:gd name="connsiteY164" fmla="*/ 1423035 h 2562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1247775" h="2562225">
                    <a:moveTo>
                      <a:pt x="977265" y="30480"/>
                    </a:moveTo>
                    <a:cubicBezTo>
                      <a:pt x="977265" y="190500"/>
                      <a:pt x="978218" y="373380"/>
                      <a:pt x="978218" y="540068"/>
                    </a:cubicBezTo>
                    <a:cubicBezTo>
                      <a:pt x="1072515" y="540068"/>
                      <a:pt x="1163003" y="540068"/>
                      <a:pt x="1256348" y="540068"/>
                    </a:cubicBezTo>
                    <a:cubicBezTo>
                      <a:pt x="1256348" y="567690"/>
                      <a:pt x="1256348" y="588645"/>
                      <a:pt x="1256348" y="616268"/>
                    </a:cubicBezTo>
                    <a:cubicBezTo>
                      <a:pt x="1165860" y="616268"/>
                      <a:pt x="1074420" y="616268"/>
                      <a:pt x="980123" y="616268"/>
                    </a:cubicBezTo>
                    <a:cubicBezTo>
                      <a:pt x="980123" y="1268730"/>
                      <a:pt x="980123" y="1915477"/>
                      <a:pt x="980123" y="2566035"/>
                    </a:cubicBezTo>
                    <a:cubicBezTo>
                      <a:pt x="748665" y="2566035"/>
                      <a:pt x="521970" y="2566035"/>
                      <a:pt x="288608" y="2566035"/>
                    </a:cubicBezTo>
                    <a:cubicBezTo>
                      <a:pt x="288608" y="1917383"/>
                      <a:pt x="288608" y="1269683"/>
                      <a:pt x="288608" y="618173"/>
                    </a:cubicBezTo>
                    <a:cubicBezTo>
                      <a:pt x="189548" y="618173"/>
                      <a:pt x="96202" y="618173"/>
                      <a:pt x="0" y="618173"/>
                    </a:cubicBezTo>
                    <a:cubicBezTo>
                      <a:pt x="0" y="592455"/>
                      <a:pt x="0" y="569595"/>
                      <a:pt x="0" y="542925"/>
                    </a:cubicBezTo>
                    <a:cubicBezTo>
                      <a:pt x="94298" y="542925"/>
                      <a:pt x="187643" y="542925"/>
                      <a:pt x="285750" y="542925"/>
                    </a:cubicBezTo>
                    <a:cubicBezTo>
                      <a:pt x="285750" y="373380"/>
                      <a:pt x="285750" y="207645"/>
                      <a:pt x="285750" y="38100"/>
                    </a:cubicBezTo>
                    <a:cubicBezTo>
                      <a:pt x="264795" y="29528"/>
                      <a:pt x="239077" y="18098"/>
                      <a:pt x="212408" y="6668"/>
                    </a:cubicBezTo>
                    <a:cubicBezTo>
                      <a:pt x="213360" y="4763"/>
                      <a:pt x="213360" y="1905"/>
                      <a:pt x="214313" y="0"/>
                    </a:cubicBezTo>
                    <a:cubicBezTo>
                      <a:pt x="490538" y="0"/>
                      <a:pt x="766763" y="0"/>
                      <a:pt x="1042988" y="0"/>
                    </a:cubicBezTo>
                    <a:cubicBezTo>
                      <a:pt x="1013460" y="16193"/>
                      <a:pt x="994410" y="23813"/>
                      <a:pt x="977265" y="30480"/>
                    </a:cubicBezTo>
                    <a:close/>
                    <a:moveTo>
                      <a:pt x="776288" y="1668780"/>
                    </a:moveTo>
                    <a:cubicBezTo>
                      <a:pt x="776288" y="1597343"/>
                      <a:pt x="776288" y="1530668"/>
                      <a:pt x="776288" y="1463993"/>
                    </a:cubicBezTo>
                    <a:cubicBezTo>
                      <a:pt x="737235" y="1463993"/>
                      <a:pt x="701993" y="1463993"/>
                      <a:pt x="667703" y="1463993"/>
                    </a:cubicBezTo>
                    <a:cubicBezTo>
                      <a:pt x="667703" y="1534477"/>
                      <a:pt x="667703" y="1600200"/>
                      <a:pt x="667703" y="1668780"/>
                    </a:cubicBezTo>
                    <a:cubicBezTo>
                      <a:pt x="703898" y="1668780"/>
                      <a:pt x="738188" y="1668780"/>
                      <a:pt x="776288" y="1668780"/>
                    </a:cubicBezTo>
                    <a:close/>
                    <a:moveTo>
                      <a:pt x="452438" y="1667827"/>
                    </a:moveTo>
                    <a:cubicBezTo>
                      <a:pt x="452438" y="1597343"/>
                      <a:pt x="452438" y="1530668"/>
                      <a:pt x="452438" y="1463993"/>
                    </a:cubicBezTo>
                    <a:cubicBezTo>
                      <a:pt x="414338" y="1463993"/>
                      <a:pt x="379095" y="1463993"/>
                      <a:pt x="343853" y="1463993"/>
                    </a:cubicBezTo>
                    <a:cubicBezTo>
                      <a:pt x="343853" y="1533525"/>
                      <a:pt x="343853" y="1600200"/>
                      <a:pt x="343853" y="1667827"/>
                    </a:cubicBezTo>
                    <a:cubicBezTo>
                      <a:pt x="380048" y="1667827"/>
                      <a:pt x="414338" y="1667827"/>
                      <a:pt x="452438" y="1667827"/>
                    </a:cubicBezTo>
                    <a:close/>
                    <a:moveTo>
                      <a:pt x="495300" y="1463040"/>
                    </a:moveTo>
                    <a:cubicBezTo>
                      <a:pt x="495300" y="1533525"/>
                      <a:pt x="495300" y="1600200"/>
                      <a:pt x="495300" y="1668780"/>
                    </a:cubicBezTo>
                    <a:cubicBezTo>
                      <a:pt x="533400" y="1668780"/>
                      <a:pt x="567690" y="1668780"/>
                      <a:pt x="603885" y="1668780"/>
                    </a:cubicBezTo>
                    <a:cubicBezTo>
                      <a:pt x="603885" y="1599248"/>
                      <a:pt x="603885" y="1531620"/>
                      <a:pt x="603885" y="1463040"/>
                    </a:cubicBezTo>
                    <a:cubicBezTo>
                      <a:pt x="566738" y="1463040"/>
                      <a:pt x="531495" y="1463040"/>
                      <a:pt x="495300" y="1463040"/>
                    </a:cubicBezTo>
                    <a:close/>
                    <a:moveTo>
                      <a:pt x="927735" y="1668780"/>
                    </a:moveTo>
                    <a:cubicBezTo>
                      <a:pt x="927735" y="1597343"/>
                      <a:pt x="927735" y="1530668"/>
                      <a:pt x="927735" y="1463993"/>
                    </a:cubicBezTo>
                    <a:cubicBezTo>
                      <a:pt x="889635" y="1463993"/>
                      <a:pt x="854393" y="1463993"/>
                      <a:pt x="819150" y="1463993"/>
                    </a:cubicBezTo>
                    <a:cubicBezTo>
                      <a:pt x="819150" y="1534477"/>
                      <a:pt x="819150" y="1600200"/>
                      <a:pt x="819150" y="1668780"/>
                    </a:cubicBezTo>
                    <a:cubicBezTo>
                      <a:pt x="855345" y="1668780"/>
                      <a:pt x="889635" y="1668780"/>
                      <a:pt x="927735" y="1668780"/>
                    </a:cubicBezTo>
                    <a:close/>
                    <a:moveTo>
                      <a:pt x="817245" y="1068705"/>
                    </a:moveTo>
                    <a:cubicBezTo>
                      <a:pt x="817245" y="1139190"/>
                      <a:pt x="817245" y="1205865"/>
                      <a:pt x="817245" y="1275398"/>
                    </a:cubicBezTo>
                    <a:cubicBezTo>
                      <a:pt x="855345" y="1275398"/>
                      <a:pt x="890588" y="1275398"/>
                      <a:pt x="927735" y="1275398"/>
                    </a:cubicBezTo>
                    <a:cubicBezTo>
                      <a:pt x="927735" y="1205865"/>
                      <a:pt x="927735" y="1138238"/>
                      <a:pt x="927735" y="1068705"/>
                    </a:cubicBezTo>
                    <a:cubicBezTo>
                      <a:pt x="891540" y="1068705"/>
                      <a:pt x="857250" y="1068705"/>
                      <a:pt x="817245" y="1068705"/>
                    </a:cubicBezTo>
                    <a:close/>
                    <a:moveTo>
                      <a:pt x="777240" y="1276350"/>
                    </a:moveTo>
                    <a:cubicBezTo>
                      <a:pt x="777240" y="1205865"/>
                      <a:pt x="777240" y="1138238"/>
                      <a:pt x="777240" y="1070610"/>
                    </a:cubicBezTo>
                    <a:cubicBezTo>
                      <a:pt x="739140" y="1070610"/>
                      <a:pt x="703898" y="1070610"/>
                      <a:pt x="667703" y="1070610"/>
                    </a:cubicBezTo>
                    <a:cubicBezTo>
                      <a:pt x="667703" y="1141095"/>
                      <a:pt x="667703" y="1207770"/>
                      <a:pt x="667703" y="1276350"/>
                    </a:cubicBezTo>
                    <a:cubicBezTo>
                      <a:pt x="703898" y="1276350"/>
                      <a:pt x="739140" y="1276350"/>
                      <a:pt x="777240" y="1276350"/>
                    </a:cubicBezTo>
                    <a:close/>
                    <a:moveTo>
                      <a:pt x="493395" y="1067753"/>
                    </a:moveTo>
                    <a:cubicBezTo>
                      <a:pt x="493395" y="1139190"/>
                      <a:pt x="493395" y="1205865"/>
                      <a:pt x="493395" y="1275398"/>
                    </a:cubicBezTo>
                    <a:cubicBezTo>
                      <a:pt x="531495" y="1275398"/>
                      <a:pt x="567690" y="1275398"/>
                      <a:pt x="602932" y="1275398"/>
                    </a:cubicBezTo>
                    <a:cubicBezTo>
                      <a:pt x="602932" y="1204913"/>
                      <a:pt x="602932" y="1136333"/>
                      <a:pt x="602932" y="1067753"/>
                    </a:cubicBezTo>
                    <a:cubicBezTo>
                      <a:pt x="565785" y="1067753"/>
                      <a:pt x="532448" y="1067753"/>
                      <a:pt x="493395" y="1067753"/>
                    </a:cubicBezTo>
                    <a:close/>
                    <a:moveTo>
                      <a:pt x="452438" y="1275398"/>
                    </a:moveTo>
                    <a:cubicBezTo>
                      <a:pt x="452438" y="1203960"/>
                      <a:pt x="452438" y="1137285"/>
                      <a:pt x="452438" y="1068705"/>
                    </a:cubicBezTo>
                    <a:cubicBezTo>
                      <a:pt x="414338" y="1068705"/>
                      <a:pt x="381000" y="1068705"/>
                      <a:pt x="343853" y="1068705"/>
                    </a:cubicBezTo>
                    <a:cubicBezTo>
                      <a:pt x="343853" y="1138238"/>
                      <a:pt x="343853" y="1205865"/>
                      <a:pt x="343853" y="1275398"/>
                    </a:cubicBezTo>
                    <a:cubicBezTo>
                      <a:pt x="380048" y="1275398"/>
                      <a:pt x="414338" y="1275398"/>
                      <a:pt x="452438" y="1275398"/>
                    </a:cubicBezTo>
                    <a:close/>
                    <a:moveTo>
                      <a:pt x="776288" y="490538"/>
                    </a:moveTo>
                    <a:cubicBezTo>
                      <a:pt x="776288" y="419100"/>
                      <a:pt x="776288" y="353378"/>
                      <a:pt x="776288" y="287655"/>
                    </a:cubicBezTo>
                    <a:cubicBezTo>
                      <a:pt x="738188" y="287655"/>
                      <a:pt x="701993" y="287655"/>
                      <a:pt x="667703" y="287655"/>
                    </a:cubicBezTo>
                    <a:cubicBezTo>
                      <a:pt x="667703" y="357188"/>
                      <a:pt x="667703" y="422910"/>
                      <a:pt x="667703" y="490538"/>
                    </a:cubicBezTo>
                    <a:cubicBezTo>
                      <a:pt x="704850" y="490538"/>
                      <a:pt x="739140" y="490538"/>
                      <a:pt x="776288" y="490538"/>
                    </a:cubicBezTo>
                    <a:close/>
                    <a:moveTo>
                      <a:pt x="819150" y="286703"/>
                    </a:moveTo>
                    <a:cubicBezTo>
                      <a:pt x="819150" y="357188"/>
                      <a:pt x="819150" y="423863"/>
                      <a:pt x="819150" y="490538"/>
                    </a:cubicBezTo>
                    <a:cubicBezTo>
                      <a:pt x="857250" y="490538"/>
                      <a:pt x="891540" y="490538"/>
                      <a:pt x="927735" y="490538"/>
                    </a:cubicBezTo>
                    <a:cubicBezTo>
                      <a:pt x="927735" y="421958"/>
                      <a:pt x="927735" y="355283"/>
                      <a:pt x="927735" y="286703"/>
                    </a:cubicBezTo>
                    <a:cubicBezTo>
                      <a:pt x="891540" y="286703"/>
                      <a:pt x="857250" y="286703"/>
                      <a:pt x="819150" y="286703"/>
                    </a:cubicBezTo>
                    <a:close/>
                    <a:moveTo>
                      <a:pt x="342900" y="490538"/>
                    </a:moveTo>
                    <a:cubicBezTo>
                      <a:pt x="381953" y="490538"/>
                      <a:pt x="416243" y="490538"/>
                      <a:pt x="452438" y="490538"/>
                    </a:cubicBezTo>
                    <a:cubicBezTo>
                      <a:pt x="452438" y="421005"/>
                      <a:pt x="452438" y="354330"/>
                      <a:pt x="452438" y="288608"/>
                    </a:cubicBezTo>
                    <a:cubicBezTo>
                      <a:pt x="413385" y="288608"/>
                      <a:pt x="378143" y="288608"/>
                      <a:pt x="342900" y="288608"/>
                    </a:cubicBezTo>
                    <a:cubicBezTo>
                      <a:pt x="342900" y="357188"/>
                      <a:pt x="342900" y="421958"/>
                      <a:pt x="342900" y="490538"/>
                    </a:cubicBezTo>
                    <a:close/>
                    <a:moveTo>
                      <a:pt x="818198" y="678180"/>
                    </a:moveTo>
                    <a:cubicBezTo>
                      <a:pt x="818198" y="746760"/>
                      <a:pt x="818198" y="813435"/>
                      <a:pt x="818198" y="881063"/>
                    </a:cubicBezTo>
                    <a:cubicBezTo>
                      <a:pt x="857250" y="881063"/>
                      <a:pt x="892493" y="881063"/>
                      <a:pt x="926782" y="881063"/>
                    </a:cubicBezTo>
                    <a:cubicBezTo>
                      <a:pt x="926782" y="811530"/>
                      <a:pt x="926782" y="744855"/>
                      <a:pt x="926782" y="678180"/>
                    </a:cubicBezTo>
                    <a:cubicBezTo>
                      <a:pt x="888682" y="678180"/>
                      <a:pt x="855345" y="678180"/>
                      <a:pt x="818198" y="678180"/>
                    </a:cubicBezTo>
                    <a:close/>
                    <a:moveTo>
                      <a:pt x="603885" y="490538"/>
                    </a:moveTo>
                    <a:cubicBezTo>
                      <a:pt x="603885" y="419100"/>
                      <a:pt x="603885" y="352425"/>
                      <a:pt x="603885" y="288608"/>
                    </a:cubicBezTo>
                    <a:cubicBezTo>
                      <a:pt x="564832" y="288608"/>
                      <a:pt x="529590" y="288608"/>
                      <a:pt x="495300" y="288608"/>
                    </a:cubicBezTo>
                    <a:cubicBezTo>
                      <a:pt x="495300" y="358140"/>
                      <a:pt x="495300" y="423863"/>
                      <a:pt x="495300" y="490538"/>
                    </a:cubicBezTo>
                    <a:cubicBezTo>
                      <a:pt x="532448" y="490538"/>
                      <a:pt x="566738" y="490538"/>
                      <a:pt x="603885" y="490538"/>
                    </a:cubicBezTo>
                    <a:close/>
                    <a:moveTo>
                      <a:pt x="775335" y="881063"/>
                    </a:moveTo>
                    <a:cubicBezTo>
                      <a:pt x="775335" y="811530"/>
                      <a:pt x="775335" y="743903"/>
                      <a:pt x="775335" y="678180"/>
                    </a:cubicBezTo>
                    <a:cubicBezTo>
                      <a:pt x="737235" y="678180"/>
                      <a:pt x="702945" y="678180"/>
                      <a:pt x="666750" y="678180"/>
                    </a:cubicBezTo>
                    <a:cubicBezTo>
                      <a:pt x="666750" y="746760"/>
                      <a:pt x="666750" y="812483"/>
                      <a:pt x="666750" y="881063"/>
                    </a:cubicBezTo>
                    <a:cubicBezTo>
                      <a:pt x="703898" y="881063"/>
                      <a:pt x="738188" y="881063"/>
                      <a:pt x="775335" y="881063"/>
                    </a:cubicBezTo>
                    <a:close/>
                    <a:moveTo>
                      <a:pt x="494348" y="678180"/>
                    </a:moveTo>
                    <a:cubicBezTo>
                      <a:pt x="494348" y="747713"/>
                      <a:pt x="494348" y="814388"/>
                      <a:pt x="494348" y="880110"/>
                    </a:cubicBezTo>
                    <a:cubicBezTo>
                      <a:pt x="533400" y="880110"/>
                      <a:pt x="568643" y="880110"/>
                      <a:pt x="602932" y="880110"/>
                    </a:cubicBezTo>
                    <a:cubicBezTo>
                      <a:pt x="602932" y="809625"/>
                      <a:pt x="602932" y="742950"/>
                      <a:pt x="602932" y="678180"/>
                    </a:cubicBezTo>
                    <a:cubicBezTo>
                      <a:pt x="564832" y="678180"/>
                      <a:pt x="530543" y="678180"/>
                      <a:pt x="494348" y="678180"/>
                    </a:cubicBezTo>
                    <a:close/>
                    <a:moveTo>
                      <a:pt x="451485" y="882015"/>
                    </a:moveTo>
                    <a:cubicBezTo>
                      <a:pt x="451485" y="814388"/>
                      <a:pt x="451485" y="745808"/>
                      <a:pt x="451485" y="679133"/>
                    </a:cubicBezTo>
                    <a:cubicBezTo>
                      <a:pt x="413385" y="679133"/>
                      <a:pt x="378143" y="679133"/>
                      <a:pt x="344805" y="679133"/>
                    </a:cubicBezTo>
                    <a:cubicBezTo>
                      <a:pt x="344805" y="748665"/>
                      <a:pt x="344805" y="814388"/>
                      <a:pt x="344805" y="882015"/>
                    </a:cubicBezTo>
                    <a:cubicBezTo>
                      <a:pt x="381000" y="882015"/>
                      <a:pt x="414338" y="882015"/>
                      <a:pt x="451485" y="882015"/>
                    </a:cubicBezTo>
                    <a:close/>
                    <a:moveTo>
                      <a:pt x="820103" y="161925"/>
                    </a:moveTo>
                    <a:cubicBezTo>
                      <a:pt x="820103" y="189548"/>
                      <a:pt x="820103" y="218123"/>
                      <a:pt x="820103" y="247650"/>
                    </a:cubicBezTo>
                    <a:cubicBezTo>
                      <a:pt x="858203" y="247650"/>
                      <a:pt x="893445" y="247650"/>
                      <a:pt x="927735" y="247650"/>
                    </a:cubicBezTo>
                    <a:cubicBezTo>
                      <a:pt x="930593" y="174308"/>
                      <a:pt x="907732" y="155258"/>
                      <a:pt x="820103" y="161925"/>
                    </a:cubicBezTo>
                    <a:close/>
                    <a:moveTo>
                      <a:pt x="777240" y="160973"/>
                    </a:moveTo>
                    <a:cubicBezTo>
                      <a:pt x="681990" y="157163"/>
                      <a:pt x="657225" y="179070"/>
                      <a:pt x="671513" y="250508"/>
                    </a:cubicBezTo>
                    <a:cubicBezTo>
                      <a:pt x="687705" y="250508"/>
                      <a:pt x="704850" y="250508"/>
                      <a:pt x="721995" y="250508"/>
                    </a:cubicBezTo>
                    <a:cubicBezTo>
                      <a:pt x="740093" y="250508"/>
                      <a:pt x="758190" y="250508"/>
                      <a:pt x="776288" y="250508"/>
                    </a:cubicBezTo>
                    <a:cubicBezTo>
                      <a:pt x="777240" y="216218"/>
                      <a:pt x="777240" y="190500"/>
                      <a:pt x="777240" y="160973"/>
                    </a:cubicBezTo>
                    <a:close/>
                    <a:moveTo>
                      <a:pt x="603885" y="248603"/>
                    </a:moveTo>
                    <a:cubicBezTo>
                      <a:pt x="606743" y="171450"/>
                      <a:pt x="577215" y="149543"/>
                      <a:pt x="495300" y="165735"/>
                    </a:cubicBezTo>
                    <a:cubicBezTo>
                      <a:pt x="495300" y="192405"/>
                      <a:pt x="495300" y="220028"/>
                      <a:pt x="495300" y="248603"/>
                    </a:cubicBezTo>
                    <a:cubicBezTo>
                      <a:pt x="533400" y="248603"/>
                      <a:pt x="567690" y="248603"/>
                      <a:pt x="603885" y="248603"/>
                    </a:cubicBezTo>
                    <a:close/>
                    <a:moveTo>
                      <a:pt x="453390" y="162878"/>
                    </a:moveTo>
                    <a:cubicBezTo>
                      <a:pt x="364808" y="154305"/>
                      <a:pt x="338138" y="175260"/>
                      <a:pt x="345758" y="250508"/>
                    </a:cubicBezTo>
                    <a:cubicBezTo>
                      <a:pt x="368618" y="250508"/>
                      <a:pt x="391478" y="250508"/>
                      <a:pt x="415290" y="250508"/>
                    </a:cubicBezTo>
                    <a:cubicBezTo>
                      <a:pt x="427673" y="250508"/>
                      <a:pt x="440055" y="248603"/>
                      <a:pt x="453390" y="247650"/>
                    </a:cubicBezTo>
                    <a:cubicBezTo>
                      <a:pt x="453390" y="219075"/>
                      <a:pt x="453390" y="192405"/>
                      <a:pt x="453390" y="162878"/>
                    </a:cubicBezTo>
                    <a:close/>
                    <a:moveTo>
                      <a:pt x="495300" y="555308"/>
                    </a:moveTo>
                    <a:cubicBezTo>
                      <a:pt x="495300" y="585788"/>
                      <a:pt x="495300" y="613410"/>
                      <a:pt x="495300" y="642938"/>
                    </a:cubicBezTo>
                    <a:cubicBezTo>
                      <a:pt x="516255" y="642938"/>
                      <a:pt x="533400" y="642938"/>
                      <a:pt x="550545" y="642938"/>
                    </a:cubicBezTo>
                    <a:cubicBezTo>
                      <a:pt x="568643" y="642938"/>
                      <a:pt x="586740" y="642938"/>
                      <a:pt x="603885" y="642938"/>
                    </a:cubicBezTo>
                    <a:cubicBezTo>
                      <a:pt x="607695" y="564833"/>
                      <a:pt x="579120" y="542925"/>
                      <a:pt x="495300" y="555308"/>
                    </a:cubicBezTo>
                    <a:close/>
                    <a:moveTo>
                      <a:pt x="925830" y="641033"/>
                    </a:moveTo>
                    <a:cubicBezTo>
                      <a:pt x="935355" y="566738"/>
                      <a:pt x="898207" y="538163"/>
                      <a:pt x="819150" y="557213"/>
                    </a:cubicBezTo>
                    <a:cubicBezTo>
                      <a:pt x="819150" y="584835"/>
                      <a:pt x="819150" y="612458"/>
                      <a:pt x="819150" y="641033"/>
                    </a:cubicBezTo>
                    <a:cubicBezTo>
                      <a:pt x="857250" y="641033"/>
                      <a:pt x="891540" y="641033"/>
                      <a:pt x="925830" y="641033"/>
                    </a:cubicBezTo>
                    <a:close/>
                    <a:moveTo>
                      <a:pt x="343853" y="641033"/>
                    </a:moveTo>
                    <a:cubicBezTo>
                      <a:pt x="379095" y="641033"/>
                      <a:pt x="415290" y="641033"/>
                      <a:pt x="453390" y="641033"/>
                    </a:cubicBezTo>
                    <a:cubicBezTo>
                      <a:pt x="454343" y="624840"/>
                      <a:pt x="455295" y="610553"/>
                      <a:pt x="455295" y="597218"/>
                    </a:cubicBezTo>
                    <a:cubicBezTo>
                      <a:pt x="455295" y="582930"/>
                      <a:pt x="455295" y="569595"/>
                      <a:pt x="455295" y="556260"/>
                    </a:cubicBezTo>
                    <a:cubicBezTo>
                      <a:pt x="367665" y="543878"/>
                      <a:pt x="338138" y="566738"/>
                      <a:pt x="343853" y="641033"/>
                    </a:cubicBezTo>
                    <a:close/>
                    <a:moveTo>
                      <a:pt x="777240" y="555308"/>
                    </a:moveTo>
                    <a:cubicBezTo>
                      <a:pt x="690563" y="544830"/>
                      <a:pt x="661988" y="566738"/>
                      <a:pt x="668655" y="642938"/>
                    </a:cubicBezTo>
                    <a:cubicBezTo>
                      <a:pt x="688657" y="642938"/>
                      <a:pt x="708660" y="642938"/>
                      <a:pt x="729615" y="642938"/>
                    </a:cubicBezTo>
                    <a:cubicBezTo>
                      <a:pt x="744855" y="642938"/>
                      <a:pt x="760095" y="642938"/>
                      <a:pt x="778193" y="642938"/>
                    </a:cubicBezTo>
                    <a:cubicBezTo>
                      <a:pt x="777240" y="610553"/>
                      <a:pt x="777240" y="582930"/>
                      <a:pt x="777240" y="555308"/>
                    </a:cubicBezTo>
                    <a:close/>
                    <a:moveTo>
                      <a:pt x="454343" y="944880"/>
                    </a:moveTo>
                    <a:cubicBezTo>
                      <a:pt x="366713" y="937260"/>
                      <a:pt x="339090" y="959168"/>
                      <a:pt x="343853" y="1030605"/>
                    </a:cubicBezTo>
                    <a:cubicBezTo>
                      <a:pt x="380048" y="1030605"/>
                      <a:pt x="417195" y="1030605"/>
                      <a:pt x="454343" y="1030605"/>
                    </a:cubicBezTo>
                    <a:cubicBezTo>
                      <a:pt x="454343" y="1001078"/>
                      <a:pt x="454343" y="974408"/>
                      <a:pt x="454343" y="944880"/>
                    </a:cubicBezTo>
                    <a:close/>
                    <a:moveTo>
                      <a:pt x="667703" y="1032510"/>
                    </a:moveTo>
                    <a:cubicBezTo>
                      <a:pt x="702945" y="1032510"/>
                      <a:pt x="738188" y="1032510"/>
                      <a:pt x="776288" y="1032510"/>
                    </a:cubicBezTo>
                    <a:cubicBezTo>
                      <a:pt x="776288" y="1002030"/>
                      <a:pt x="776288" y="972503"/>
                      <a:pt x="776288" y="944880"/>
                    </a:cubicBezTo>
                    <a:cubicBezTo>
                      <a:pt x="688657" y="938213"/>
                      <a:pt x="661988" y="959168"/>
                      <a:pt x="667703" y="1032510"/>
                    </a:cubicBezTo>
                    <a:close/>
                    <a:moveTo>
                      <a:pt x="927735" y="1032510"/>
                    </a:moveTo>
                    <a:cubicBezTo>
                      <a:pt x="931545" y="956310"/>
                      <a:pt x="895350" y="929640"/>
                      <a:pt x="818198" y="948690"/>
                    </a:cubicBezTo>
                    <a:cubicBezTo>
                      <a:pt x="818198" y="976313"/>
                      <a:pt x="818198" y="1003935"/>
                      <a:pt x="818198" y="1032510"/>
                    </a:cubicBezTo>
                    <a:cubicBezTo>
                      <a:pt x="855345" y="1032510"/>
                      <a:pt x="889635" y="1032510"/>
                      <a:pt x="927735" y="1032510"/>
                    </a:cubicBezTo>
                    <a:close/>
                    <a:moveTo>
                      <a:pt x="604838" y="1032510"/>
                    </a:moveTo>
                    <a:cubicBezTo>
                      <a:pt x="605790" y="955358"/>
                      <a:pt x="576263" y="933450"/>
                      <a:pt x="493395" y="947738"/>
                    </a:cubicBezTo>
                    <a:cubicBezTo>
                      <a:pt x="493395" y="975360"/>
                      <a:pt x="493395" y="1002983"/>
                      <a:pt x="493395" y="1032510"/>
                    </a:cubicBezTo>
                    <a:cubicBezTo>
                      <a:pt x="531495" y="1032510"/>
                      <a:pt x="566738" y="1032510"/>
                      <a:pt x="604838" y="1032510"/>
                    </a:cubicBezTo>
                    <a:close/>
                    <a:moveTo>
                      <a:pt x="777240" y="1335405"/>
                    </a:moveTo>
                    <a:cubicBezTo>
                      <a:pt x="689610" y="1331595"/>
                      <a:pt x="663893" y="1352550"/>
                      <a:pt x="667703" y="1423988"/>
                    </a:cubicBezTo>
                    <a:cubicBezTo>
                      <a:pt x="702945" y="1423988"/>
                      <a:pt x="739140" y="1423988"/>
                      <a:pt x="777240" y="1423988"/>
                    </a:cubicBezTo>
                    <a:cubicBezTo>
                      <a:pt x="777240" y="1393508"/>
                      <a:pt x="777240" y="1365885"/>
                      <a:pt x="777240" y="1335405"/>
                    </a:cubicBezTo>
                    <a:close/>
                    <a:moveTo>
                      <a:pt x="604838" y="1423988"/>
                    </a:moveTo>
                    <a:cubicBezTo>
                      <a:pt x="607695" y="1349693"/>
                      <a:pt x="569595" y="1321118"/>
                      <a:pt x="494348" y="1340168"/>
                    </a:cubicBezTo>
                    <a:cubicBezTo>
                      <a:pt x="494348" y="1367790"/>
                      <a:pt x="494348" y="1395413"/>
                      <a:pt x="494348" y="1423988"/>
                    </a:cubicBezTo>
                    <a:cubicBezTo>
                      <a:pt x="533400" y="1423988"/>
                      <a:pt x="569595" y="1423988"/>
                      <a:pt x="604838" y="1423988"/>
                    </a:cubicBezTo>
                    <a:close/>
                    <a:moveTo>
                      <a:pt x="453390" y="1337310"/>
                    </a:moveTo>
                    <a:cubicBezTo>
                      <a:pt x="369570" y="1328738"/>
                      <a:pt x="338138" y="1353503"/>
                      <a:pt x="346710" y="1423035"/>
                    </a:cubicBezTo>
                    <a:cubicBezTo>
                      <a:pt x="381953" y="1423035"/>
                      <a:pt x="418148" y="1423035"/>
                      <a:pt x="453390" y="1423035"/>
                    </a:cubicBezTo>
                    <a:cubicBezTo>
                      <a:pt x="453390" y="1392555"/>
                      <a:pt x="453390" y="1364933"/>
                      <a:pt x="453390" y="1337310"/>
                    </a:cubicBezTo>
                    <a:close/>
                    <a:moveTo>
                      <a:pt x="817245" y="1423035"/>
                    </a:moveTo>
                    <a:cubicBezTo>
                      <a:pt x="855345" y="1423035"/>
                      <a:pt x="891540" y="1423035"/>
                      <a:pt x="926782" y="1423035"/>
                    </a:cubicBezTo>
                    <a:cubicBezTo>
                      <a:pt x="931545" y="1351598"/>
                      <a:pt x="899160" y="1325880"/>
                      <a:pt x="817245" y="1338263"/>
                    </a:cubicBezTo>
                    <a:cubicBezTo>
                      <a:pt x="817245" y="1365885"/>
                      <a:pt x="817245" y="1393508"/>
                      <a:pt x="817245" y="1423035"/>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xmlns="" id="{C0D589AA-E2F6-4D5C-A867-0F02322D4F45}"/>
                  </a:ext>
                </a:extLst>
              </p:cNvPr>
              <p:cNvSpPr/>
              <p:nvPr/>
            </p:nvSpPr>
            <p:spPr>
              <a:xfrm>
                <a:off x="2703195" y="3172778"/>
                <a:ext cx="219075" cy="1933575"/>
              </a:xfrm>
              <a:custGeom>
                <a:avLst/>
                <a:gdLst>
                  <a:gd name="connsiteX0" fmla="*/ 223838 w 219075"/>
                  <a:gd name="connsiteY0" fmla="*/ 1939290 h 1933575"/>
                  <a:gd name="connsiteX1" fmla="*/ 0 w 219075"/>
                  <a:gd name="connsiteY1" fmla="*/ 1939290 h 1933575"/>
                  <a:gd name="connsiteX2" fmla="*/ 0 w 219075"/>
                  <a:gd name="connsiteY2" fmla="*/ 0 h 1933575"/>
                  <a:gd name="connsiteX3" fmla="*/ 223838 w 219075"/>
                  <a:gd name="connsiteY3" fmla="*/ 0 h 1933575"/>
                  <a:gd name="connsiteX4" fmla="*/ 223838 w 219075"/>
                  <a:gd name="connsiteY4" fmla="*/ 1939290 h 1933575"/>
                  <a:gd name="connsiteX5" fmla="*/ 101917 w 219075"/>
                  <a:gd name="connsiteY5" fmla="*/ 495300 h 1933575"/>
                  <a:gd name="connsiteX6" fmla="*/ 53340 w 219075"/>
                  <a:gd name="connsiteY6" fmla="*/ 498157 h 1933575"/>
                  <a:gd name="connsiteX7" fmla="*/ 53340 w 219075"/>
                  <a:gd name="connsiteY7" fmla="*/ 559118 h 1933575"/>
                  <a:gd name="connsiteX8" fmla="*/ 101917 w 219075"/>
                  <a:gd name="connsiteY8" fmla="*/ 556260 h 1933575"/>
                  <a:gd name="connsiteX9" fmla="*/ 101917 w 219075"/>
                  <a:gd name="connsiteY9" fmla="*/ 495300 h 1933575"/>
                  <a:gd name="connsiteX10" fmla="*/ 101917 w 219075"/>
                  <a:gd name="connsiteY10" fmla="*/ 214313 h 1933575"/>
                  <a:gd name="connsiteX11" fmla="*/ 54292 w 219075"/>
                  <a:gd name="connsiteY11" fmla="*/ 214313 h 1933575"/>
                  <a:gd name="connsiteX12" fmla="*/ 54292 w 219075"/>
                  <a:gd name="connsiteY12" fmla="*/ 271463 h 1933575"/>
                  <a:gd name="connsiteX13" fmla="*/ 101917 w 219075"/>
                  <a:gd name="connsiteY13" fmla="*/ 268605 h 1933575"/>
                  <a:gd name="connsiteX14" fmla="*/ 101917 w 219075"/>
                  <a:gd name="connsiteY14" fmla="*/ 214313 h 1933575"/>
                  <a:gd name="connsiteX15" fmla="*/ 101917 w 219075"/>
                  <a:gd name="connsiteY15" fmla="*/ 414338 h 1933575"/>
                  <a:gd name="connsiteX16" fmla="*/ 48577 w 219075"/>
                  <a:gd name="connsiteY16" fmla="*/ 418147 h 1933575"/>
                  <a:gd name="connsiteX17" fmla="*/ 51435 w 219075"/>
                  <a:gd name="connsiteY17" fmla="*/ 473392 h 1933575"/>
                  <a:gd name="connsiteX18" fmla="*/ 101917 w 219075"/>
                  <a:gd name="connsiteY18" fmla="*/ 473392 h 1933575"/>
                  <a:gd name="connsiteX19" fmla="*/ 101917 w 219075"/>
                  <a:gd name="connsiteY19" fmla="*/ 414338 h 1933575"/>
                  <a:gd name="connsiteX20" fmla="*/ 126682 w 219075"/>
                  <a:gd name="connsiteY20" fmla="*/ 268605 h 1933575"/>
                  <a:gd name="connsiteX21" fmla="*/ 167640 w 219075"/>
                  <a:gd name="connsiteY21" fmla="*/ 268605 h 1933575"/>
                  <a:gd name="connsiteX22" fmla="*/ 167640 w 219075"/>
                  <a:gd name="connsiteY22" fmla="*/ 209550 h 1933575"/>
                  <a:gd name="connsiteX23" fmla="*/ 126682 w 219075"/>
                  <a:gd name="connsiteY23" fmla="*/ 214313 h 1933575"/>
                  <a:gd name="connsiteX24" fmla="*/ 126682 w 219075"/>
                  <a:gd name="connsiteY24" fmla="*/ 268605 h 1933575"/>
                  <a:gd name="connsiteX25" fmla="*/ 168592 w 219075"/>
                  <a:gd name="connsiteY25" fmla="*/ 556260 h 1933575"/>
                  <a:gd name="connsiteX26" fmla="*/ 168592 w 219075"/>
                  <a:gd name="connsiteY26" fmla="*/ 494347 h 1933575"/>
                  <a:gd name="connsiteX27" fmla="*/ 126682 w 219075"/>
                  <a:gd name="connsiteY27" fmla="*/ 498157 h 1933575"/>
                  <a:gd name="connsiteX28" fmla="*/ 126682 w 219075"/>
                  <a:gd name="connsiteY28" fmla="*/ 556260 h 1933575"/>
                  <a:gd name="connsiteX29" fmla="*/ 168592 w 219075"/>
                  <a:gd name="connsiteY29" fmla="*/ 556260 h 1933575"/>
                  <a:gd name="connsiteX30" fmla="*/ 123825 w 219075"/>
                  <a:gd name="connsiteY30" fmla="*/ 475297 h 1933575"/>
                  <a:gd name="connsiteX31" fmla="*/ 169545 w 219075"/>
                  <a:gd name="connsiteY31" fmla="*/ 472440 h 1933575"/>
                  <a:gd name="connsiteX32" fmla="*/ 169545 w 219075"/>
                  <a:gd name="connsiteY32" fmla="*/ 413385 h 1933575"/>
                  <a:gd name="connsiteX33" fmla="*/ 123825 w 219075"/>
                  <a:gd name="connsiteY33" fmla="*/ 416242 h 1933575"/>
                  <a:gd name="connsiteX34" fmla="*/ 123825 w 219075"/>
                  <a:gd name="connsiteY34" fmla="*/ 475297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9075" h="1933575">
                    <a:moveTo>
                      <a:pt x="223838" y="1939290"/>
                    </a:moveTo>
                    <a:cubicBezTo>
                      <a:pt x="147638" y="1939290"/>
                      <a:pt x="75247" y="1939290"/>
                      <a:pt x="0" y="1939290"/>
                    </a:cubicBezTo>
                    <a:cubicBezTo>
                      <a:pt x="0" y="1292542"/>
                      <a:pt x="0" y="647700"/>
                      <a:pt x="0" y="0"/>
                    </a:cubicBezTo>
                    <a:cubicBezTo>
                      <a:pt x="75247" y="0"/>
                      <a:pt x="147638" y="0"/>
                      <a:pt x="223838" y="0"/>
                    </a:cubicBezTo>
                    <a:cubicBezTo>
                      <a:pt x="223838" y="645795"/>
                      <a:pt x="223838" y="1290638"/>
                      <a:pt x="223838" y="1939290"/>
                    </a:cubicBezTo>
                    <a:close/>
                    <a:moveTo>
                      <a:pt x="101917" y="495300"/>
                    </a:moveTo>
                    <a:cubicBezTo>
                      <a:pt x="82867" y="496252"/>
                      <a:pt x="67627" y="497205"/>
                      <a:pt x="53340" y="498157"/>
                    </a:cubicBezTo>
                    <a:cubicBezTo>
                      <a:pt x="53340" y="520065"/>
                      <a:pt x="53340" y="538163"/>
                      <a:pt x="53340" y="559118"/>
                    </a:cubicBezTo>
                    <a:cubicBezTo>
                      <a:pt x="71438" y="558165"/>
                      <a:pt x="86677" y="557213"/>
                      <a:pt x="101917" y="556260"/>
                    </a:cubicBezTo>
                    <a:cubicBezTo>
                      <a:pt x="101917" y="535305"/>
                      <a:pt x="101917" y="518160"/>
                      <a:pt x="101917" y="495300"/>
                    </a:cubicBezTo>
                    <a:close/>
                    <a:moveTo>
                      <a:pt x="101917" y="214313"/>
                    </a:moveTo>
                    <a:cubicBezTo>
                      <a:pt x="85725" y="214313"/>
                      <a:pt x="70485" y="214313"/>
                      <a:pt x="54292" y="214313"/>
                    </a:cubicBezTo>
                    <a:cubicBezTo>
                      <a:pt x="54292" y="233363"/>
                      <a:pt x="54292" y="250507"/>
                      <a:pt x="54292" y="271463"/>
                    </a:cubicBezTo>
                    <a:cubicBezTo>
                      <a:pt x="72390" y="270510"/>
                      <a:pt x="86677" y="269557"/>
                      <a:pt x="101917" y="268605"/>
                    </a:cubicBezTo>
                    <a:cubicBezTo>
                      <a:pt x="101917" y="248602"/>
                      <a:pt x="101917" y="233363"/>
                      <a:pt x="101917" y="214313"/>
                    </a:cubicBezTo>
                    <a:close/>
                    <a:moveTo>
                      <a:pt x="101917" y="414338"/>
                    </a:moveTo>
                    <a:cubicBezTo>
                      <a:pt x="82867" y="415290"/>
                      <a:pt x="66675" y="416242"/>
                      <a:pt x="48577" y="418147"/>
                    </a:cubicBezTo>
                    <a:cubicBezTo>
                      <a:pt x="49530" y="441007"/>
                      <a:pt x="50482" y="456247"/>
                      <a:pt x="51435" y="473392"/>
                    </a:cubicBezTo>
                    <a:cubicBezTo>
                      <a:pt x="69532" y="473392"/>
                      <a:pt x="85725" y="473392"/>
                      <a:pt x="101917" y="473392"/>
                    </a:cubicBezTo>
                    <a:cubicBezTo>
                      <a:pt x="101917" y="452438"/>
                      <a:pt x="101917" y="435292"/>
                      <a:pt x="101917" y="414338"/>
                    </a:cubicBezTo>
                    <a:close/>
                    <a:moveTo>
                      <a:pt x="126682" y="268605"/>
                    </a:moveTo>
                    <a:cubicBezTo>
                      <a:pt x="143827" y="268605"/>
                      <a:pt x="155257" y="268605"/>
                      <a:pt x="167640" y="268605"/>
                    </a:cubicBezTo>
                    <a:cubicBezTo>
                      <a:pt x="167640" y="248602"/>
                      <a:pt x="167640" y="230505"/>
                      <a:pt x="167640" y="209550"/>
                    </a:cubicBezTo>
                    <a:cubicBezTo>
                      <a:pt x="151447" y="211455"/>
                      <a:pt x="139065" y="212407"/>
                      <a:pt x="126682" y="214313"/>
                    </a:cubicBezTo>
                    <a:cubicBezTo>
                      <a:pt x="126682" y="234315"/>
                      <a:pt x="126682" y="249555"/>
                      <a:pt x="126682" y="268605"/>
                    </a:cubicBezTo>
                    <a:close/>
                    <a:moveTo>
                      <a:pt x="168592" y="556260"/>
                    </a:moveTo>
                    <a:cubicBezTo>
                      <a:pt x="168592" y="533400"/>
                      <a:pt x="168592" y="515302"/>
                      <a:pt x="168592" y="494347"/>
                    </a:cubicBezTo>
                    <a:cubicBezTo>
                      <a:pt x="151447" y="496252"/>
                      <a:pt x="138113" y="497205"/>
                      <a:pt x="126682" y="498157"/>
                    </a:cubicBezTo>
                    <a:cubicBezTo>
                      <a:pt x="126682" y="520065"/>
                      <a:pt x="126682" y="537210"/>
                      <a:pt x="126682" y="556260"/>
                    </a:cubicBezTo>
                    <a:cubicBezTo>
                      <a:pt x="142875" y="556260"/>
                      <a:pt x="154305" y="556260"/>
                      <a:pt x="168592" y="556260"/>
                    </a:cubicBezTo>
                    <a:close/>
                    <a:moveTo>
                      <a:pt x="123825" y="475297"/>
                    </a:moveTo>
                    <a:cubicBezTo>
                      <a:pt x="142875" y="474345"/>
                      <a:pt x="156210" y="473392"/>
                      <a:pt x="169545" y="472440"/>
                    </a:cubicBezTo>
                    <a:cubicBezTo>
                      <a:pt x="169545" y="451485"/>
                      <a:pt x="169545" y="434340"/>
                      <a:pt x="169545" y="413385"/>
                    </a:cubicBezTo>
                    <a:cubicBezTo>
                      <a:pt x="152400" y="414338"/>
                      <a:pt x="138113" y="415290"/>
                      <a:pt x="123825" y="416242"/>
                    </a:cubicBezTo>
                    <a:cubicBezTo>
                      <a:pt x="123825" y="438150"/>
                      <a:pt x="123825" y="453390"/>
                      <a:pt x="123825" y="475297"/>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xmlns="" id="{79651043-A920-4E4E-8EA1-B334CE22FD9D}"/>
                  </a:ext>
                </a:extLst>
              </p:cNvPr>
              <p:cNvSpPr/>
              <p:nvPr/>
            </p:nvSpPr>
            <p:spPr>
              <a:xfrm>
                <a:off x="3108960" y="1865947"/>
                <a:ext cx="352425" cy="361950"/>
              </a:xfrm>
              <a:custGeom>
                <a:avLst/>
                <a:gdLst>
                  <a:gd name="connsiteX0" fmla="*/ 83820 w 352425"/>
                  <a:gd name="connsiteY0" fmla="*/ 339090 h 361950"/>
                  <a:gd name="connsiteX1" fmla="*/ 0 w 352425"/>
                  <a:gd name="connsiteY1" fmla="*/ 369570 h 361950"/>
                  <a:gd name="connsiteX2" fmla="*/ 133350 w 352425"/>
                  <a:gd name="connsiteY2" fmla="*/ 82867 h 361950"/>
                  <a:gd name="connsiteX3" fmla="*/ 91440 w 352425"/>
                  <a:gd name="connsiteY3" fmla="*/ 0 h 361950"/>
                  <a:gd name="connsiteX4" fmla="*/ 274320 w 352425"/>
                  <a:gd name="connsiteY4" fmla="*/ 0 h 361950"/>
                  <a:gd name="connsiteX5" fmla="*/ 230505 w 352425"/>
                  <a:gd name="connsiteY5" fmla="*/ 83820 h 361950"/>
                  <a:gd name="connsiteX6" fmla="*/ 357188 w 352425"/>
                  <a:gd name="connsiteY6" fmla="*/ 366713 h 361950"/>
                  <a:gd name="connsiteX7" fmla="*/ 83820 w 352425"/>
                  <a:gd name="connsiteY7" fmla="*/ 33909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2425" h="361950">
                    <a:moveTo>
                      <a:pt x="83820" y="339090"/>
                    </a:moveTo>
                    <a:cubicBezTo>
                      <a:pt x="58103" y="344805"/>
                      <a:pt x="33338" y="357188"/>
                      <a:pt x="0" y="369570"/>
                    </a:cubicBezTo>
                    <a:cubicBezTo>
                      <a:pt x="45720" y="270510"/>
                      <a:pt x="89535" y="176213"/>
                      <a:pt x="133350" y="82867"/>
                    </a:cubicBezTo>
                    <a:cubicBezTo>
                      <a:pt x="120015" y="58103"/>
                      <a:pt x="107633" y="32385"/>
                      <a:pt x="91440" y="0"/>
                    </a:cubicBezTo>
                    <a:cubicBezTo>
                      <a:pt x="151448" y="0"/>
                      <a:pt x="222885" y="0"/>
                      <a:pt x="274320" y="0"/>
                    </a:cubicBezTo>
                    <a:cubicBezTo>
                      <a:pt x="276225" y="5715"/>
                      <a:pt x="234315" y="77153"/>
                      <a:pt x="230505" y="83820"/>
                    </a:cubicBezTo>
                    <a:cubicBezTo>
                      <a:pt x="260033" y="141923"/>
                      <a:pt x="325755" y="300038"/>
                      <a:pt x="357188" y="366713"/>
                    </a:cubicBezTo>
                    <a:cubicBezTo>
                      <a:pt x="282893" y="320040"/>
                      <a:pt x="158115" y="322898"/>
                      <a:pt x="83820" y="339090"/>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xmlns="" id="{4B5680E8-0256-4572-AAFE-06298E8A56EF}"/>
                  </a:ext>
                </a:extLst>
              </p:cNvPr>
              <p:cNvSpPr/>
              <p:nvPr/>
            </p:nvSpPr>
            <p:spPr>
              <a:xfrm>
                <a:off x="3201353" y="1624965"/>
                <a:ext cx="171450" cy="228600"/>
              </a:xfrm>
              <a:custGeom>
                <a:avLst/>
                <a:gdLst>
                  <a:gd name="connsiteX0" fmla="*/ 179070 w 171450"/>
                  <a:gd name="connsiteY0" fmla="*/ 228600 h 228600"/>
                  <a:gd name="connsiteX1" fmla="*/ 0 w 171450"/>
                  <a:gd name="connsiteY1" fmla="*/ 228600 h 228600"/>
                  <a:gd name="connsiteX2" fmla="*/ 28575 w 171450"/>
                  <a:gd name="connsiteY2" fmla="*/ 199073 h 228600"/>
                  <a:gd name="connsiteX3" fmla="*/ 73342 w 171450"/>
                  <a:gd name="connsiteY3" fmla="*/ 117158 h 228600"/>
                  <a:gd name="connsiteX4" fmla="*/ 88582 w 171450"/>
                  <a:gd name="connsiteY4" fmla="*/ 0 h 228600"/>
                  <a:gd name="connsiteX5" fmla="*/ 100013 w 171450"/>
                  <a:gd name="connsiteY5" fmla="*/ 129540 h 228600"/>
                  <a:gd name="connsiteX6" fmla="*/ 140970 w 171450"/>
                  <a:gd name="connsiteY6" fmla="*/ 197168 h 228600"/>
                  <a:gd name="connsiteX7" fmla="*/ 179070 w 171450"/>
                  <a:gd name="connsiteY7" fmla="*/ 2286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450" h="228600">
                    <a:moveTo>
                      <a:pt x="179070" y="228600"/>
                    </a:moveTo>
                    <a:cubicBezTo>
                      <a:pt x="126682" y="228600"/>
                      <a:pt x="60007" y="228600"/>
                      <a:pt x="0" y="228600"/>
                    </a:cubicBezTo>
                    <a:cubicBezTo>
                      <a:pt x="12382" y="215265"/>
                      <a:pt x="19050" y="200978"/>
                      <a:pt x="28575" y="199073"/>
                    </a:cubicBezTo>
                    <a:cubicBezTo>
                      <a:pt x="74295" y="186690"/>
                      <a:pt x="71438" y="151448"/>
                      <a:pt x="73342" y="117158"/>
                    </a:cubicBezTo>
                    <a:cubicBezTo>
                      <a:pt x="76200" y="78105"/>
                      <a:pt x="80963" y="39053"/>
                      <a:pt x="88582" y="0"/>
                    </a:cubicBezTo>
                    <a:cubicBezTo>
                      <a:pt x="92392" y="42863"/>
                      <a:pt x="100013" y="86678"/>
                      <a:pt x="100013" y="129540"/>
                    </a:cubicBezTo>
                    <a:cubicBezTo>
                      <a:pt x="100013" y="161925"/>
                      <a:pt x="103822" y="187643"/>
                      <a:pt x="140970" y="197168"/>
                    </a:cubicBezTo>
                    <a:cubicBezTo>
                      <a:pt x="155257" y="200025"/>
                      <a:pt x="171450" y="215265"/>
                      <a:pt x="179070" y="228600"/>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xmlns="" id="{0427E272-E320-4241-8F91-9D827544280E}"/>
                  </a:ext>
                </a:extLst>
              </p:cNvPr>
              <p:cNvSpPr/>
              <p:nvPr/>
            </p:nvSpPr>
            <p:spPr>
              <a:xfrm>
                <a:off x="2732825" y="2586990"/>
                <a:ext cx="161925" cy="485775"/>
              </a:xfrm>
              <a:custGeom>
                <a:avLst/>
                <a:gdLst>
                  <a:gd name="connsiteX0" fmla="*/ 113245 w 161925"/>
                  <a:gd name="connsiteY0" fmla="*/ 146685 h 485775"/>
                  <a:gd name="connsiteX1" fmla="*/ 124675 w 161925"/>
                  <a:gd name="connsiteY1" fmla="*/ 129540 h 485775"/>
                  <a:gd name="connsiteX2" fmla="*/ 81813 w 161925"/>
                  <a:gd name="connsiteY2" fmla="*/ 0 h 485775"/>
                  <a:gd name="connsiteX3" fmla="*/ 37045 w 161925"/>
                  <a:gd name="connsiteY3" fmla="*/ 133350 h 485775"/>
                  <a:gd name="connsiteX4" fmla="*/ 48475 w 161925"/>
                  <a:gd name="connsiteY4" fmla="*/ 151448 h 485775"/>
                  <a:gd name="connsiteX5" fmla="*/ 2755 w 161925"/>
                  <a:gd name="connsiteY5" fmla="*/ 206693 h 485775"/>
                  <a:gd name="connsiteX6" fmla="*/ 850 w 161925"/>
                  <a:gd name="connsiteY6" fmla="*/ 489585 h 485775"/>
                  <a:gd name="connsiteX7" fmla="*/ 165633 w 161925"/>
                  <a:gd name="connsiteY7" fmla="*/ 489585 h 485775"/>
                  <a:gd name="connsiteX8" fmla="*/ 166585 w 161925"/>
                  <a:gd name="connsiteY8" fmla="*/ 255270 h 485775"/>
                  <a:gd name="connsiteX9" fmla="*/ 113245 w 161925"/>
                  <a:gd name="connsiteY9" fmla="*/ 146685 h 485775"/>
                  <a:gd name="connsiteX10" fmla="*/ 22758 w 161925"/>
                  <a:gd name="connsiteY10" fmla="*/ 332423 h 485775"/>
                  <a:gd name="connsiteX11" fmla="*/ 71335 w 161925"/>
                  <a:gd name="connsiteY11" fmla="*/ 332423 h 485775"/>
                  <a:gd name="connsiteX12" fmla="*/ 71335 w 161925"/>
                  <a:gd name="connsiteY12" fmla="*/ 388620 h 485775"/>
                  <a:gd name="connsiteX13" fmla="*/ 22758 w 161925"/>
                  <a:gd name="connsiteY13" fmla="*/ 388620 h 485775"/>
                  <a:gd name="connsiteX14" fmla="*/ 22758 w 161925"/>
                  <a:gd name="connsiteY14" fmla="*/ 332423 h 485775"/>
                  <a:gd name="connsiteX15" fmla="*/ 72288 w 161925"/>
                  <a:gd name="connsiteY15" fmla="*/ 467678 h 485775"/>
                  <a:gd name="connsiteX16" fmla="*/ 22758 w 161925"/>
                  <a:gd name="connsiteY16" fmla="*/ 467678 h 485775"/>
                  <a:gd name="connsiteX17" fmla="*/ 22758 w 161925"/>
                  <a:gd name="connsiteY17" fmla="*/ 411480 h 485775"/>
                  <a:gd name="connsiteX18" fmla="*/ 72288 w 161925"/>
                  <a:gd name="connsiteY18" fmla="*/ 411480 h 485775"/>
                  <a:gd name="connsiteX19" fmla="*/ 72288 w 161925"/>
                  <a:gd name="connsiteY19" fmla="*/ 467678 h 485775"/>
                  <a:gd name="connsiteX20" fmla="*/ 72288 w 161925"/>
                  <a:gd name="connsiteY20" fmla="*/ 303848 h 485775"/>
                  <a:gd name="connsiteX21" fmla="*/ 23710 w 161925"/>
                  <a:gd name="connsiteY21" fmla="*/ 306705 h 485775"/>
                  <a:gd name="connsiteX22" fmla="*/ 23710 w 161925"/>
                  <a:gd name="connsiteY22" fmla="*/ 247650 h 485775"/>
                  <a:gd name="connsiteX23" fmla="*/ 72288 w 161925"/>
                  <a:gd name="connsiteY23" fmla="*/ 247650 h 485775"/>
                  <a:gd name="connsiteX24" fmla="*/ 72288 w 161925"/>
                  <a:gd name="connsiteY24" fmla="*/ 303848 h 485775"/>
                  <a:gd name="connsiteX25" fmla="*/ 138963 w 161925"/>
                  <a:gd name="connsiteY25" fmla="*/ 465773 h 485775"/>
                  <a:gd name="connsiteX26" fmla="*/ 95148 w 161925"/>
                  <a:gd name="connsiteY26" fmla="*/ 465773 h 485775"/>
                  <a:gd name="connsiteX27" fmla="*/ 95148 w 161925"/>
                  <a:gd name="connsiteY27" fmla="*/ 410528 h 485775"/>
                  <a:gd name="connsiteX28" fmla="*/ 138963 w 161925"/>
                  <a:gd name="connsiteY28" fmla="*/ 408623 h 485775"/>
                  <a:gd name="connsiteX29" fmla="*/ 138963 w 161925"/>
                  <a:gd name="connsiteY29" fmla="*/ 465773 h 485775"/>
                  <a:gd name="connsiteX30" fmla="*/ 138963 w 161925"/>
                  <a:gd name="connsiteY30" fmla="*/ 389573 h 485775"/>
                  <a:gd name="connsiteX31" fmla="*/ 96100 w 161925"/>
                  <a:gd name="connsiteY31" fmla="*/ 389573 h 485775"/>
                  <a:gd name="connsiteX32" fmla="*/ 96100 w 161925"/>
                  <a:gd name="connsiteY32" fmla="*/ 332423 h 485775"/>
                  <a:gd name="connsiteX33" fmla="*/ 138963 w 161925"/>
                  <a:gd name="connsiteY33" fmla="*/ 332423 h 485775"/>
                  <a:gd name="connsiteX34" fmla="*/ 138963 w 161925"/>
                  <a:gd name="connsiteY34" fmla="*/ 389573 h 485775"/>
                  <a:gd name="connsiteX35" fmla="*/ 139915 w 161925"/>
                  <a:gd name="connsiteY35" fmla="*/ 303848 h 485775"/>
                  <a:gd name="connsiteX36" fmla="*/ 97053 w 161925"/>
                  <a:gd name="connsiteY36" fmla="*/ 305753 h 485775"/>
                  <a:gd name="connsiteX37" fmla="*/ 139915 w 161925"/>
                  <a:gd name="connsiteY37" fmla="*/ 246698 h 485775"/>
                  <a:gd name="connsiteX38" fmla="*/ 139915 w 161925"/>
                  <a:gd name="connsiteY38" fmla="*/ 30384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1925" h="485775">
                    <a:moveTo>
                      <a:pt x="113245" y="146685"/>
                    </a:moveTo>
                    <a:cubicBezTo>
                      <a:pt x="117055" y="140970"/>
                      <a:pt x="125628" y="133350"/>
                      <a:pt x="124675" y="129540"/>
                    </a:cubicBezTo>
                    <a:cubicBezTo>
                      <a:pt x="109435" y="81915"/>
                      <a:pt x="93243" y="34290"/>
                      <a:pt x="81813" y="0"/>
                    </a:cubicBezTo>
                    <a:cubicBezTo>
                      <a:pt x="69430" y="36195"/>
                      <a:pt x="52285" y="84773"/>
                      <a:pt x="37045" y="133350"/>
                    </a:cubicBezTo>
                    <a:cubicBezTo>
                      <a:pt x="36093" y="137160"/>
                      <a:pt x="44665" y="144780"/>
                      <a:pt x="48475" y="151448"/>
                    </a:cubicBezTo>
                    <a:cubicBezTo>
                      <a:pt x="33235" y="169545"/>
                      <a:pt x="3708" y="186690"/>
                      <a:pt x="2755" y="206693"/>
                    </a:cubicBezTo>
                    <a:cubicBezTo>
                      <a:pt x="-2007" y="300990"/>
                      <a:pt x="850" y="395288"/>
                      <a:pt x="850" y="489585"/>
                    </a:cubicBezTo>
                    <a:cubicBezTo>
                      <a:pt x="58000" y="489585"/>
                      <a:pt x="109435" y="489585"/>
                      <a:pt x="165633" y="489585"/>
                    </a:cubicBezTo>
                    <a:cubicBezTo>
                      <a:pt x="165633" y="409575"/>
                      <a:pt x="163728" y="332423"/>
                      <a:pt x="166585" y="255270"/>
                    </a:cubicBezTo>
                    <a:cubicBezTo>
                      <a:pt x="166585" y="207645"/>
                      <a:pt x="153250" y="171450"/>
                      <a:pt x="113245" y="146685"/>
                    </a:cubicBezTo>
                    <a:close/>
                    <a:moveTo>
                      <a:pt x="22758" y="332423"/>
                    </a:moveTo>
                    <a:cubicBezTo>
                      <a:pt x="38950" y="332423"/>
                      <a:pt x="56095" y="332423"/>
                      <a:pt x="71335" y="332423"/>
                    </a:cubicBezTo>
                    <a:cubicBezTo>
                      <a:pt x="71335" y="352425"/>
                      <a:pt x="71335" y="369570"/>
                      <a:pt x="71335" y="388620"/>
                    </a:cubicBezTo>
                    <a:cubicBezTo>
                      <a:pt x="54190" y="388620"/>
                      <a:pt x="39903" y="388620"/>
                      <a:pt x="22758" y="388620"/>
                    </a:cubicBezTo>
                    <a:cubicBezTo>
                      <a:pt x="22758" y="369570"/>
                      <a:pt x="22758" y="353378"/>
                      <a:pt x="22758" y="332423"/>
                    </a:cubicBezTo>
                    <a:close/>
                    <a:moveTo>
                      <a:pt x="72288" y="467678"/>
                    </a:moveTo>
                    <a:cubicBezTo>
                      <a:pt x="54190" y="467678"/>
                      <a:pt x="38950" y="467678"/>
                      <a:pt x="22758" y="467678"/>
                    </a:cubicBezTo>
                    <a:cubicBezTo>
                      <a:pt x="22758" y="448628"/>
                      <a:pt x="22758" y="432435"/>
                      <a:pt x="22758" y="411480"/>
                    </a:cubicBezTo>
                    <a:cubicBezTo>
                      <a:pt x="38950" y="411480"/>
                      <a:pt x="55143" y="411480"/>
                      <a:pt x="72288" y="411480"/>
                    </a:cubicBezTo>
                    <a:cubicBezTo>
                      <a:pt x="72288" y="429578"/>
                      <a:pt x="72288" y="446723"/>
                      <a:pt x="72288" y="467678"/>
                    </a:cubicBezTo>
                    <a:close/>
                    <a:moveTo>
                      <a:pt x="72288" y="303848"/>
                    </a:moveTo>
                    <a:cubicBezTo>
                      <a:pt x="57048" y="304800"/>
                      <a:pt x="41808" y="305753"/>
                      <a:pt x="23710" y="306705"/>
                    </a:cubicBezTo>
                    <a:cubicBezTo>
                      <a:pt x="23710" y="286703"/>
                      <a:pt x="23710" y="268605"/>
                      <a:pt x="23710" y="247650"/>
                    </a:cubicBezTo>
                    <a:cubicBezTo>
                      <a:pt x="38950" y="247650"/>
                      <a:pt x="53238" y="247650"/>
                      <a:pt x="72288" y="247650"/>
                    </a:cubicBezTo>
                    <a:cubicBezTo>
                      <a:pt x="72288" y="267653"/>
                      <a:pt x="72288" y="283845"/>
                      <a:pt x="72288" y="303848"/>
                    </a:cubicBezTo>
                    <a:close/>
                    <a:moveTo>
                      <a:pt x="138963" y="465773"/>
                    </a:moveTo>
                    <a:cubicBezTo>
                      <a:pt x="125628" y="465773"/>
                      <a:pt x="111340" y="465773"/>
                      <a:pt x="95148" y="465773"/>
                    </a:cubicBezTo>
                    <a:cubicBezTo>
                      <a:pt x="95148" y="447675"/>
                      <a:pt x="95148" y="430530"/>
                      <a:pt x="95148" y="410528"/>
                    </a:cubicBezTo>
                    <a:cubicBezTo>
                      <a:pt x="110388" y="409575"/>
                      <a:pt x="123723" y="409575"/>
                      <a:pt x="138963" y="408623"/>
                    </a:cubicBezTo>
                    <a:cubicBezTo>
                      <a:pt x="138963" y="428625"/>
                      <a:pt x="138963" y="445770"/>
                      <a:pt x="138963" y="465773"/>
                    </a:cubicBezTo>
                    <a:close/>
                    <a:moveTo>
                      <a:pt x="138963" y="389573"/>
                    </a:moveTo>
                    <a:cubicBezTo>
                      <a:pt x="123723" y="389573"/>
                      <a:pt x="112293" y="389573"/>
                      <a:pt x="96100" y="389573"/>
                    </a:cubicBezTo>
                    <a:cubicBezTo>
                      <a:pt x="96100" y="370523"/>
                      <a:pt x="96100" y="353378"/>
                      <a:pt x="96100" y="332423"/>
                    </a:cubicBezTo>
                    <a:cubicBezTo>
                      <a:pt x="110388" y="332423"/>
                      <a:pt x="122770" y="332423"/>
                      <a:pt x="138963" y="332423"/>
                    </a:cubicBezTo>
                    <a:cubicBezTo>
                      <a:pt x="138963" y="349568"/>
                      <a:pt x="138963" y="366713"/>
                      <a:pt x="138963" y="389573"/>
                    </a:cubicBezTo>
                    <a:close/>
                    <a:moveTo>
                      <a:pt x="139915" y="303848"/>
                    </a:moveTo>
                    <a:cubicBezTo>
                      <a:pt x="126580" y="304800"/>
                      <a:pt x="113245" y="304800"/>
                      <a:pt x="97053" y="305753"/>
                    </a:cubicBezTo>
                    <a:cubicBezTo>
                      <a:pt x="97053" y="274320"/>
                      <a:pt x="78003" y="236220"/>
                      <a:pt x="139915" y="246698"/>
                    </a:cubicBezTo>
                    <a:cubicBezTo>
                      <a:pt x="139915" y="266700"/>
                      <a:pt x="139915" y="283845"/>
                      <a:pt x="139915" y="303848"/>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xmlns="" id="{B38F44FF-C787-459D-A53D-C54FAEDC1E08}"/>
                  </a:ext>
                </a:extLst>
              </p:cNvPr>
              <p:cNvSpPr/>
              <p:nvPr/>
            </p:nvSpPr>
            <p:spPr>
              <a:xfrm>
                <a:off x="2860358" y="2202322"/>
                <a:ext cx="847725" cy="323850"/>
              </a:xfrm>
              <a:custGeom>
                <a:avLst/>
                <a:gdLst>
                  <a:gd name="connsiteX0" fmla="*/ 851535 w 847725"/>
                  <a:gd name="connsiteY0" fmla="*/ 250366 h 323850"/>
                  <a:gd name="connsiteX1" fmla="*/ 751522 w 847725"/>
                  <a:gd name="connsiteY1" fmla="*/ 232268 h 323850"/>
                  <a:gd name="connsiteX2" fmla="*/ 744855 w 847725"/>
                  <a:gd name="connsiteY2" fmla="*/ 203693 h 323850"/>
                  <a:gd name="connsiteX3" fmla="*/ 759143 w 847725"/>
                  <a:gd name="connsiteY3" fmla="*/ 202741 h 323850"/>
                  <a:gd name="connsiteX4" fmla="*/ 811530 w 847725"/>
                  <a:gd name="connsiteY4" fmla="*/ 125588 h 323850"/>
                  <a:gd name="connsiteX5" fmla="*/ 707708 w 847725"/>
                  <a:gd name="connsiteY5" fmla="*/ 136066 h 323850"/>
                  <a:gd name="connsiteX6" fmla="*/ 691515 w 847725"/>
                  <a:gd name="connsiteY6" fmla="*/ 112253 h 323850"/>
                  <a:gd name="connsiteX7" fmla="*/ 701040 w 847725"/>
                  <a:gd name="connsiteY7" fmla="*/ 107491 h 323850"/>
                  <a:gd name="connsiteX8" fmla="*/ 723900 w 847725"/>
                  <a:gd name="connsiteY8" fmla="*/ 17003 h 323850"/>
                  <a:gd name="connsiteX9" fmla="*/ 634365 w 847725"/>
                  <a:gd name="connsiteY9" fmla="*/ 45578 h 323850"/>
                  <a:gd name="connsiteX10" fmla="*/ 624840 w 847725"/>
                  <a:gd name="connsiteY10" fmla="*/ 54151 h 323850"/>
                  <a:gd name="connsiteX11" fmla="*/ 624840 w 847725"/>
                  <a:gd name="connsiteY11" fmla="*/ 54151 h 323850"/>
                  <a:gd name="connsiteX12" fmla="*/ 549593 w 847725"/>
                  <a:gd name="connsiteY12" fmla="*/ 17003 h 323850"/>
                  <a:gd name="connsiteX13" fmla="*/ 550545 w 847725"/>
                  <a:gd name="connsiteY13" fmla="*/ 17956 h 323850"/>
                  <a:gd name="connsiteX14" fmla="*/ 486727 w 847725"/>
                  <a:gd name="connsiteY14" fmla="*/ 5573 h 323850"/>
                  <a:gd name="connsiteX15" fmla="*/ 219075 w 847725"/>
                  <a:gd name="connsiteY15" fmla="*/ 64628 h 323850"/>
                  <a:gd name="connsiteX16" fmla="*/ 221932 w 847725"/>
                  <a:gd name="connsiteY16" fmla="*/ 58913 h 323850"/>
                  <a:gd name="connsiteX17" fmla="*/ 121920 w 847725"/>
                  <a:gd name="connsiteY17" fmla="*/ 15098 h 323850"/>
                  <a:gd name="connsiteX18" fmla="*/ 158115 w 847725"/>
                  <a:gd name="connsiteY18" fmla="*/ 115111 h 323850"/>
                  <a:gd name="connsiteX19" fmla="*/ 169545 w 847725"/>
                  <a:gd name="connsiteY19" fmla="*/ 108443 h 323850"/>
                  <a:gd name="connsiteX20" fmla="*/ 145732 w 847725"/>
                  <a:gd name="connsiteY20" fmla="*/ 132256 h 323850"/>
                  <a:gd name="connsiteX21" fmla="*/ 135255 w 847725"/>
                  <a:gd name="connsiteY21" fmla="*/ 147496 h 323850"/>
                  <a:gd name="connsiteX22" fmla="*/ 29527 w 847725"/>
                  <a:gd name="connsiteY22" fmla="*/ 131303 h 323850"/>
                  <a:gd name="connsiteX23" fmla="*/ 96202 w 847725"/>
                  <a:gd name="connsiteY23" fmla="*/ 216076 h 323850"/>
                  <a:gd name="connsiteX24" fmla="*/ 105727 w 847725"/>
                  <a:gd name="connsiteY24" fmla="*/ 207503 h 323850"/>
                  <a:gd name="connsiteX25" fmla="*/ 100965 w 847725"/>
                  <a:gd name="connsiteY25" fmla="*/ 232268 h 323850"/>
                  <a:gd name="connsiteX26" fmla="*/ 0 w 847725"/>
                  <a:gd name="connsiteY26" fmla="*/ 252271 h 323850"/>
                  <a:gd name="connsiteX27" fmla="*/ 85725 w 847725"/>
                  <a:gd name="connsiteY27" fmla="*/ 306563 h 323850"/>
                  <a:gd name="connsiteX28" fmla="*/ 80963 w 847725"/>
                  <a:gd name="connsiteY28" fmla="*/ 327518 h 323850"/>
                  <a:gd name="connsiteX29" fmla="*/ 774383 w 847725"/>
                  <a:gd name="connsiteY29" fmla="*/ 327518 h 323850"/>
                  <a:gd name="connsiteX30" fmla="*/ 766763 w 847725"/>
                  <a:gd name="connsiteY30" fmla="*/ 297038 h 323850"/>
                  <a:gd name="connsiteX31" fmla="*/ 851535 w 847725"/>
                  <a:gd name="connsiteY31" fmla="*/ 250366 h 323850"/>
                  <a:gd name="connsiteX32" fmla="*/ 268605 w 847725"/>
                  <a:gd name="connsiteY32" fmla="*/ 308468 h 323850"/>
                  <a:gd name="connsiteX33" fmla="*/ 120967 w 847725"/>
                  <a:gd name="connsiteY33" fmla="*/ 308468 h 323850"/>
                  <a:gd name="connsiteX34" fmla="*/ 240983 w 847725"/>
                  <a:gd name="connsiteY34" fmla="*/ 97966 h 323850"/>
                  <a:gd name="connsiteX35" fmla="*/ 318135 w 847725"/>
                  <a:gd name="connsiteY35" fmla="*/ 223696 h 323850"/>
                  <a:gd name="connsiteX36" fmla="*/ 268605 w 847725"/>
                  <a:gd name="connsiteY36" fmla="*/ 308468 h 323850"/>
                  <a:gd name="connsiteX37" fmla="*/ 348615 w 847725"/>
                  <a:gd name="connsiteY37" fmla="*/ 214171 h 323850"/>
                  <a:gd name="connsiteX38" fmla="*/ 269558 w 847725"/>
                  <a:gd name="connsiteY38" fmla="*/ 84631 h 323850"/>
                  <a:gd name="connsiteX39" fmla="*/ 585788 w 847725"/>
                  <a:gd name="connsiteY39" fmla="*/ 83678 h 323850"/>
                  <a:gd name="connsiteX40" fmla="*/ 505777 w 847725"/>
                  <a:gd name="connsiteY40" fmla="*/ 215123 h 323850"/>
                  <a:gd name="connsiteX41" fmla="*/ 348615 w 847725"/>
                  <a:gd name="connsiteY41" fmla="*/ 214171 h 323850"/>
                  <a:gd name="connsiteX42" fmla="*/ 565785 w 847725"/>
                  <a:gd name="connsiteY42" fmla="*/ 308468 h 323850"/>
                  <a:gd name="connsiteX43" fmla="*/ 536258 w 847725"/>
                  <a:gd name="connsiteY43" fmla="*/ 223696 h 323850"/>
                  <a:gd name="connsiteX44" fmla="*/ 611505 w 847725"/>
                  <a:gd name="connsiteY44" fmla="*/ 99871 h 323850"/>
                  <a:gd name="connsiteX45" fmla="*/ 734377 w 847725"/>
                  <a:gd name="connsiteY45" fmla="*/ 308468 h 323850"/>
                  <a:gd name="connsiteX46" fmla="*/ 565785 w 847725"/>
                  <a:gd name="connsiteY46" fmla="*/ 308468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47725" h="323850">
                    <a:moveTo>
                      <a:pt x="851535" y="250366"/>
                    </a:moveTo>
                    <a:cubicBezTo>
                      <a:pt x="820102" y="244651"/>
                      <a:pt x="787718" y="238936"/>
                      <a:pt x="751522" y="232268"/>
                    </a:cubicBezTo>
                    <a:cubicBezTo>
                      <a:pt x="749618" y="222743"/>
                      <a:pt x="746760" y="213218"/>
                      <a:pt x="744855" y="203693"/>
                    </a:cubicBezTo>
                    <a:cubicBezTo>
                      <a:pt x="751522" y="204646"/>
                      <a:pt x="757238" y="204646"/>
                      <a:pt x="759143" y="202741"/>
                    </a:cubicBezTo>
                    <a:cubicBezTo>
                      <a:pt x="779145" y="176071"/>
                      <a:pt x="796290" y="148448"/>
                      <a:pt x="811530" y="125588"/>
                    </a:cubicBezTo>
                    <a:cubicBezTo>
                      <a:pt x="780097" y="128446"/>
                      <a:pt x="743902" y="132256"/>
                      <a:pt x="707708" y="136066"/>
                    </a:cubicBezTo>
                    <a:cubicBezTo>
                      <a:pt x="701993" y="128446"/>
                      <a:pt x="697230" y="120826"/>
                      <a:pt x="691515" y="112253"/>
                    </a:cubicBezTo>
                    <a:cubicBezTo>
                      <a:pt x="696277" y="111301"/>
                      <a:pt x="700088" y="110348"/>
                      <a:pt x="701040" y="107491"/>
                    </a:cubicBezTo>
                    <a:cubicBezTo>
                      <a:pt x="710565" y="75106"/>
                      <a:pt x="717233" y="41768"/>
                      <a:pt x="723900" y="17003"/>
                    </a:cubicBezTo>
                    <a:cubicBezTo>
                      <a:pt x="699135" y="24623"/>
                      <a:pt x="666750" y="34148"/>
                      <a:pt x="634365" y="45578"/>
                    </a:cubicBezTo>
                    <a:cubicBezTo>
                      <a:pt x="630555" y="46531"/>
                      <a:pt x="627697" y="50341"/>
                      <a:pt x="624840" y="54151"/>
                    </a:cubicBezTo>
                    <a:cubicBezTo>
                      <a:pt x="624840" y="54151"/>
                      <a:pt x="624840" y="54151"/>
                      <a:pt x="624840" y="54151"/>
                    </a:cubicBezTo>
                    <a:cubicBezTo>
                      <a:pt x="600075" y="41768"/>
                      <a:pt x="574358" y="29386"/>
                      <a:pt x="549593" y="17003"/>
                    </a:cubicBezTo>
                    <a:lnTo>
                      <a:pt x="550545" y="17956"/>
                    </a:lnTo>
                    <a:cubicBezTo>
                      <a:pt x="529590" y="13193"/>
                      <a:pt x="507683" y="9383"/>
                      <a:pt x="486727" y="5573"/>
                    </a:cubicBezTo>
                    <a:cubicBezTo>
                      <a:pt x="388620" y="-12524"/>
                      <a:pt x="300990" y="15098"/>
                      <a:pt x="219075" y="64628"/>
                    </a:cubicBezTo>
                    <a:cubicBezTo>
                      <a:pt x="220027" y="62723"/>
                      <a:pt x="220980" y="60818"/>
                      <a:pt x="221932" y="58913"/>
                    </a:cubicBezTo>
                    <a:cubicBezTo>
                      <a:pt x="184785" y="42721"/>
                      <a:pt x="151447" y="27481"/>
                      <a:pt x="121920" y="15098"/>
                    </a:cubicBezTo>
                    <a:cubicBezTo>
                      <a:pt x="133350" y="45578"/>
                      <a:pt x="145732" y="79868"/>
                      <a:pt x="158115" y="115111"/>
                    </a:cubicBezTo>
                    <a:cubicBezTo>
                      <a:pt x="161925" y="113206"/>
                      <a:pt x="165735" y="110348"/>
                      <a:pt x="169545" y="108443"/>
                    </a:cubicBezTo>
                    <a:cubicBezTo>
                      <a:pt x="161925" y="116063"/>
                      <a:pt x="154305" y="124636"/>
                      <a:pt x="145732" y="132256"/>
                    </a:cubicBezTo>
                    <a:cubicBezTo>
                      <a:pt x="141922" y="137018"/>
                      <a:pt x="139065" y="142733"/>
                      <a:pt x="135255" y="147496"/>
                    </a:cubicBezTo>
                    <a:cubicBezTo>
                      <a:pt x="99060" y="141781"/>
                      <a:pt x="62865" y="136066"/>
                      <a:pt x="29527" y="131303"/>
                    </a:cubicBezTo>
                    <a:cubicBezTo>
                      <a:pt x="51435" y="158926"/>
                      <a:pt x="73342" y="187501"/>
                      <a:pt x="96202" y="216076"/>
                    </a:cubicBezTo>
                    <a:cubicBezTo>
                      <a:pt x="98107" y="214171"/>
                      <a:pt x="100965" y="211313"/>
                      <a:pt x="105727" y="207503"/>
                    </a:cubicBezTo>
                    <a:cubicBezTo>
                      <a:pt x="103822" y="216076"/>
                      <a:pt x="102870" y="223696"/>
                      <a:pt x="100965" y="232268"/>
                    </a:cubicBezTo>
                    <a:cubicBezTo>
                      <a:pt x="64770" y="239888"/>
                      <a:pt x="30480" y="246556"/>
                      <a:pt x="0" y="252271"/>
                    </a:cubicBezTo>
                    <a:cubicBezTo>
                      <a:pt x="27622" y="269416"/>
                      <a:pt x="56197" y="288466"/>
                      <a:pt x="85725" y="306563"/>
                    </a:cubicBezTo>
                    <a:cubicBezTo>
                      <a:pt x="83820" y="313231"/>
                      <a:pt x="82867" y="320851"/>
                      <a:pt x="80963" y="327518"/>
                    </a:cubicBezTo>
                    <a:cubicBezTo>
                      <a:pt x="315277" y="327518"/>
                      <a:pt x="539115" y="327518"/>
                      <a:pt x="774383" y="327518"/>
                    </a:cubicBezTo>
                    <a:cubicBezTo>
                      <a:pt x="771525" y="317041"/>
                      <a:pt x="769620" y="307516"/>
                      <a:pt x="766763" y="297038"/>
                    </a:cubicBezTo>
                    <a:cubicBezTo>
                      <a:pt x="798195" y="281798"/>
                      <a:pt x="825818" y="265606"/>
                      <a:pt x="851535" y="250366"/>
                    </a:cubicBezTo>
                    <a:close/>
                    <a:moveTo>
                      <a:pt x="268605" y="308468"/>
                    </a:moveTo>
                    <a:cubicBezTo>
                      <a:pt x="220980" y="308468"/>
                      <a:pt x="173355" y="308468"/>
                      <a:pt x="120967" y="308468"/>
                    </a:cubicBezTo>
                    <a:cubicBezTo>
                      <a:pt x="124777" y="216076"/>
                      <a:pt x="166688" y="152258"/>
                      <a:pt x="240983" y="97966"/>
                    </a:cubicBezTo>
                    <a:cubicBezTo>
                      <a:pt x="268605" y="143686"/>
                      <a:pt x="294322" y="182738"/>
                      <a:pt x="318135" y="223696"/>
                    </a:cubicBezTo>
                    <a:cubicBezTo>
                      <a:pt x="338138" y="257986"/>
                      <a:pt x="308610" y="308468"/>
                      <a:pt x="268605" y="308468"/>
                    </a:cubicBezTo>
                    <a:close/>
                    <a:moveTo>
                      <a:pt x="348615" y="214171"/>
                    </a:moveTo>
                    <a:cubicBezTo>
                      <a:pt x="326708" y="178928"/>
                      <a:pt x="299085" y="133208"/>
                      <a:pt x="269558" y="84631"/>
                    </a:cubicBezTo>
                    <a:cubicBezTo>
                      <a:pt x="363855" y="31291"/>
                      <a:pt x="483870" y="31291"/>
                      <a:pt x="585788" y="83678"/>
                    </a:cubicBezTo>
                    <a:cubicBezTo>
                      <a:pt x="557213" y="130351"/>
                      <a:pt x="528638" y="177023"/>
                      <a:pt x="505777" y="215123"/>
                    </a:cubicBezTo>
                    <a:cubicBezTo>
                      <a:pt x="451485" y="214171"/>
                      <a:pt x="404813" y="214171"/>
                      <a:pt x="348615" y="214171"/>
                    </a:cubicBezTo>
                    <a:close/>
                    <a:moveTo>
                      <a:pt x="565785" y="308468"/>
                    </a:moveTo>
                    <a:cubicBezTo>
                      <a:pt x="542925" y="307516"/>
                      <a:pt x="521970" y="246556"/>
                      <a:pt x="536258" y="223696"/>
                    </a:cubicBezTo>
                    <a:cubicBezTo>
                      <a:pt x="560070" y="182738"/>
                      <a:pt x="585788" y="142733"/>
                      <a:pt x="611505" y="99871"/>
                    </a:cubicBezTo>
                    <a:cubicBezTo>
                      <a:pt x="688658" y="148448"/>
                      <a:pt x="726758" y="213218"/>
                      <a:pt x="734377" y="308468"/>
                    </a:cubicBezTo>
                    <a:cubicBezTo>
                      <a:pt x="678180" y="309421"/>
                      <a:pt x="621983" y="310373"/>
                      <a:pt x="565785" y="308468"/>
                    </a:cubicBezTo>
                    <a:close/>
                  </a:path>
                </a:pathLst>
              </a:custGeom>
              <a:grpFill/>
              <a:ln w="9525"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xmlns="" id="{18525CE4-3EEF-4E81-8A9E-895EC050C63B}"/>
                  </a:ext>
                </a:extLst>
              </p:cNvPr>
              <p:cNvSpPr/>
              <p:nvPr/>
            </p:nvSpPr>
            <p:spPr>
              <a:xfrm>
                <a:off x="3683794" y="2586990"/>
                <a:ext cx="161925" cy="485775"/>
              </a:xfrm>
              <a:custGeom>
                <a:avLst/>
                <a:gdLst>
                  <a:gd name="connsiteX0" fmla="*/ 170021 w 161925"/>
                  <a:gd name="connsiteY0" fmla="*/ 215265 h 485775"/>
                  <a:gd name="connsiteX1" fmla="*/ 120491 w 161925"/>
                  <a:gd name="connsiteY1" fmla="*/ 143827 h 485775"/>
                  <a:gd name="connsiteX2" fmla="*/ 129064 w 161925"/>
                  <a:gd name="connsiteY2" fmla="*/ 129540 h 485775"/>
                  <a:gd name="connsiteX3" fmla="*/ 86201 w 161925"/>
                  <a:gd name="connsiteY3" fmla="*/ 0 h 485775"/>
                  <a:gd name="connsiteX4" fmla="*/ 41434 w 161925"/>
                  <a:gd name="connsiteY4" fmla="*/ 133350 h 485775"/>
                  <a:gd name="connsiteX5" fmla="*/ 50006 w 161925"/>
                  <a:gd name="connsiteY5" fmla="*/ 146685 h 485775"/>
                  <a:gd name="connsiteX6" fmla="*/ 50006 w 161925"/>
                  <a:gd name="connsiteY6" fmla="*/ 146685 h 485775"/>
                  <a:gd name="connsiteX7" fmla="*/ 2381 w 161925"/>
                  <a:gd name="connsiteY7" fmla="*/ 214313 h 485775"/>
                  <a:gd name="connsiteX8" fmla="*/ 476 w 161925"/>
                  <a:gd name="connsiteY8" fmla="*/ 488632 h 485775"/>
                  <a:gd name="connsiteX9" fmla="*/ 169069 w 161925"/>
                  <a:gd name="connsiteY9" fmla="*/ 488632 h 485775"/>
                  <a:gd name="connsiteX10" fmla="*/ 170021 w 161925"/>
                  <a:gd name="connsiteY10" fmla="*/ 215265 h 485775"/>
                  <a:gd name="connsiteX11" fmla="*/ 99536 w 161925"/>
                  <a:gd name="connsiteY11" fmla="*/ 330518 h 485775"/>
                  <a:gd name="connsiteX12" fmla="*/ 143351 w 161925"/>
                  <a:gd name="connsiteY12" fmla="*/ 328613 h 485775"/>
                  <a:gd name="connsiteX13" fmla="*/ 143351 w 161925"/>
                  <a:gd name="connsiteY13" fmla="*/ 388620 h 485775"/>
                  <a:gd name="connsiteX14" fmla="*/ 99536 w 161925"/>
                  <a:gd name="connsiteY14" fmla="*/ 391478 h 485775"/>
                  <a:gd name="connsiteX15" fmla="*/ 99536 w 161925"/>
                  <a:gd name="connsiteY15" fmla="*/ 330518 h 485775"/>
                  <a:gd name="connsiteX16" fmla="*/ 141446 w 161925"/>
                  <a:gd name="connsiteY16" fmla="*/ 303848 h 485775"/>
                  <a:gd name="connsiteX17" fmla="*/ 99536 w 161925"/>
                  <a:gd name="connsiteY17" fmla="*/ 306705 h 485775"/>
                  <a:gd name="connsiteX18" fmla="*/ 99536 w 161925"/>
                  <a:gd name="connsiteY18" fmla="*/ 246698 h 485775"/>
                  <a:gd name="connsiteX19" fmla="*/ 141446 w 161925"/>
                  <a:gd name="connsiteY19" fmla="*/ 303848 h 485775"/>
                  <a:gd name="connsiteX20" fmla="*/ 71914 w 161925"/>
                  <a:gd name="connsiteY20" fmla="*/ 467678 h 485775"/>
                  <a:gd name="connsiteX21" fmla="*/ 27146 w 161925"/>
                  <a:gd name="connsiteY21" fmla="*/ 467678 h 485775"/>
                  <a:gd name="connsiteX22" fmla="*/ 27146 w 161925"/>
                  <a:gd name="connsiteY22" fmla="*/ 411480 h 485775"/>
                  <a:gd name="connsiteX23" fmla="*/ 71914 w 161925"/>
                  <a:gd name="connsiteY23" fmla="*/ 408623 h 485775"/>
                  <a:gd name="connsiteX24" fmla="*/ 71914 w 161925"/>
                  <a:gd name="connsiteY24" fmla="*/ 467678 h 485775"/>
                  <a:gd name="connsiteX25" fmla="*/ 72866 w 161925"/>
                  <a:gd name="connsiteY25" fmla="*/ 389573 h 485775"/>
                  <a:gd name="connsiteX26" fmla="*/ 28099 w 161925"/>
                  <a:gd name="connsiteY26" fmla="*/ 389573 h 485775"/>
                  <a:gd name="connsiteX27" fmla="*/ 28099 w 161925"/>
                  <a:gd name="connsiteY27" fmla="*/ 330518 h 485775"/>
                  <a:gd name="connsiteX28" fmla="*/ 72866 w 161925"/>
                  <a:gd name="connsiteY28" fmla="*/ 327660 h 485775"/>
                  <a:gd name="connsiteX29" fmla="*/ 72866 w 161925"/>
                  <a:gd name="connsiteY29" fmla="*/ 389573 h 485775"/>
                  <a:gd name="connsiteX30" fmla="*/ 73819 w 161925"/>
                  <a:gd name="connsiteY30" fmla="*/ 304800 h 485775"/>
                  <a:gd name="connsiteX31" fmla="*/ 29051 w 161925"/>
                  <a:gd name="connsiteY31" fmla="*/ 304800 h 485775"/>
                  <a:gd name="connsiteX32" fmla="*/ 73819 w 161925"/>
                  <a:gd name="connsiteY32" fmla="*/ 247650 h 485775"/>
                  <a:gd name="connsiteX33" fmla="*/ 73819 w 161925"/>
                  <a:gd name="connsiteY33" fmla="*/ 304800 h 485775"/>
                  <a:gd name="connsiteX34" fmla="*/ 144304 w 161925"/>
                  <a:gd name="connsiteY34" fmla="*/ 467678 h 485775"/>
                  <a:gd name="connsiteX35" fmla="*/ 98584 w 161925"/>
                  <a:gd name="connsiteY35" fmla="*/ 467678 h 485775"/>
                  <a:gd name="connsiteX36" fmla="*/ 98584 w 161925"/>
                  <a:gd name="connsiteY36" fmla="*/ 410528 h 485775"/>
                  <a:gd name="connsiteX37" fmla="*/ 144304 w 161925"/>
                  <a:gd name="connsiteY37" fmla="*/ 407670 h 485775"/>
                  <a:gd name="connsiteX38" fmla="*/ 144304 w 161925"/>
                  <a:gd name="connsiteY38" fmla="*/ 46767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61925" h="485775">
                    <a:moveTo>
                      <a:pt x="170021" y="215265"/>
                    </a:moveTo>
                    <a:cubicBezTo>
                      <a:pt x="170021" y="196215"/>
                      <a:pt x="152876" y="177165"/>
                      <a:pt x="120491" y="143827"/>
                    </a:cubicBezTo>
                    <a:cubicBezTo>
                      <a:pt x="124301" y="139065"/>
                      <a:pt x="130016" y="133350"/>
                      <a:pt x="129064" y="129540"/>
                    </a:cubicBezTo>
                    <a:cubicBezTo>
                      <a:pt x="113824" y="81915"/>
                      <a:pt x="97631" y="34290"/>
                      <a:pt x="86201" y="0"/>
                    </a:cubicBezTo>
                    <a:cubicBezTo>
                      <a:pt x="73819" y="36195"/>
                      <a:pt x="56674" y="84773"/>
                      <a:pt x="41434" y="133350"/>
                    </a:cubicBezTo>
                    <a:cubicBezTo>
                      <a:pt x="40481" y="136208"/>
                      <a:pt x="46196" y="141923"/>
                      <a:pt x="50006" y="146685"/>
                    </a:cubicBezTo>
                    <a:lnTo>
                      <a:pt x="50006" y="146685"/>
                    </a:lnTo>
                    <a:cubicBezTo>
                      <a:pt x="37624" y="166688"/>
                      <a:pt x="3334" y="194310"/>
                      <a:pt x="2381" y="214313"/>
                    </a:cubicBezTo>
                    <a:cubicBezTo>
                      <a:pt x="-1429" y="305753"/>
                      <a:pt x="476" y="396240"/>
                      <a:pt x="476" y="488632"/>
                    </a:cubicBezTo>
                    <a:cubicBezTo>
                      <a:pt x="57626" y="488632"/>
                      <a:pt x="110966" y="488632"/>
                      <a:pt x="169069" y="488632"/>
                    </a:cubicBezTo>
                    <a:cubicBezTo>
                      <a:pt x="170021" y="433388"/>
                      <a:pt x="170974" y="266700"/>
                      <a:pt x="170021" y="215265"/>
                    </a:cubicBezTo>
                    <a:close/>
                    <a:moveTo>
                      <a:pt x="99536" y="330518"/>
                    </a:moveTo>
                    <a:cubicBezTo>
                      <a:pt x="112871" y="329565"/>
                      <a:pt x="126206" y="328613"/>
                      <a:pt x="143351" y="328613"/>
                    </a:cubicBezTo>
                    <a:cubicBezTo>
                      <a:pt x="143351" y="351473"/>
                      <a:pt x="143351" y="367665"/>
                      <a:pt x="143351" y="388620"/>
                    </a:cubicBezTo>
                    <a:cubicBezTo>
                      <a:pt x="128111" y="389573"/>
                      <a:pt x="115729" y="390525"/>
                      <a:pt x="99536" y="391478"/>
                    </a:cubicBezTo>
                    <a:cubicBezTo>
                      <a:pt x="99536" y="370523"/>
                      <a:pt x="99536" y="352425"/>
                      <a:pt x="99536" y="330518"/>
                    </a:cubicBezTo>
                    <a:close/>
                    <a:moveTo>
                      <a:pt x="141446" y="303848"/>
                    </a:moveTo>
                    <a:cubicBezTo>
                      <a:pt x="129064" y="304800"/>
                      <a:pt x="115729" y="305753"/>
                      <a:pt x="99536" y="306705"/>
                    </a:cubicBezTo>
                    <a:cubicBezTo>
                      <a:pt x="99536" y="285750"/>
                      <a:pt x="99536" y="267653"/>
                      <a:pt x="99536" y="246698"/>
                    </a:cubicBezTo>
                    <a:cubicBezTo>
                      <a:pt x="146209" y="246698"/>
                      <a:pt x="146209" y="246698"/>
                      <a:pt x="141446" y="303848"/>
                    </a:cubicBezTo>
                    <a:close/>
                    <a:moveTo>
                      <a:pt x="71914" y="467678"/>
                    </a:moveTo>
                    <a:cubicBezTo>
                      <a:pt x="57626" y="467678"/>
                      <a:pt x="44291" y="467678"/>
                      <a:pt x="27146" y="467678"/>
                    </a:cubicBezTo>
                    <a:cubicBezTo>
                      <a:pt x="27146" y="449580"/>
                      <a:pt x="27146" y="432435"/>
                      <a:pt x="27146" y="411480"/>
                    </a:cubicBezTo>
                    <a:cubicBezTo>
                      <a:pt x="41434" y="410528"/>
                      <a:pt x="54769" y="409575"/>
                      <a:pt x="71914" y="408623"/>
                    </a:cubicBezTo>
                    <a:cubicBezTo>
                      <a:pt x="71914" y="428625"/>
                      <a:pt x="71914" y="446723"/>
                      <a:pt x="71914" y="467678"/>
                    </a:cubicBezTo>
                    <a:close/>
                    <a:moveTo>
                      <a:pt x="72866" y="389573"/>
                    </a:moveTo>
                    <a:cubicBezTo>
                      <a:pt x="56674" y="389573"/>
                      <a:pt x="44291" y="389573"/>
                      <a:pt x="28099" y="389573"/>
                    </a:cubicBezTo>
                    <a:cubicBezTo>
                      <a:pt x="28099" y="370523"/>
                      <a:pt x="28099" y="353378"/>
                      <a:pt x="28099" y="330518"/>
                    </a:cubicBezTo>
                    <a:cubicBezTo>
                      <a:pt x="40481" y="329565"/>
                      <a:pt x="55721" y="328613"/>
                      <a:pt x="72866" y="327660"/>
                    </a:cubicBezTo>
                    <a:cubicBezTo>
                      <a:pt x="72866" y="349568"/>
                      <a:pt x="72866" y="367665"/>
                      <a:pt x="72866" y="389573"/>
                    </a:cubicBezTo>
                    <a:close/>
                    <a:moveTo>
                      <a:pt x="73819" y="304800"/>
                    </a:moveTo>
                    <a:cubicBezTo>
                      <a:pt x="58579" y="304800"/>
                      <a:pt x="45244" y="304800"/>
                      <a:pt x="29051" y="304800"/>
                    </a:cubicBezTo>
                    <a:cubicBezTo>
                      <a:pt x="30004" y="275273"/>
                      <a:pt x="14764" y="237173"/>
                      <a:pt x="73819" y="247650"/>
                    </a:cubicBezTo>
                    <a:cubicBezTo>
                      <a:pt x="73819" y="267653"/>
                      <a:pt x="73819" y="284798"/>
                      <a:pt x="73819" y="304800"/>
                    </a:cubicBezTo>
                    <a:close/>
                    <a:moveTo>
                      <a:pt x="144304" y="467678"/>
                    </a:moveTo>
                    <a:cubicBezTo>
                      <a:pt x="128111" y="467678"/>
                      <a:pt x="114776" y="467678"/>
                      <a:pt x="98584" y="467678"/>
                    </a:cubicBezTo>
                    <a:cubicBezTo>
                      <a:pt x="98584" y="448628"/>
                      <a:pt x="98584" y="432435"/>
                      <a:pt x="98584" y="410528"/>
                    </a:cubicBezTo>
                    <a:cubicBezTo>
                      <a:pt x="112871" y="409575"/>
                      <a:pt x="127159" y="408623"/>
                      <a:pt x="144304" y="407670"/>
                    </a:cubicBezTo>
                    <a:cubicBezTo>
                      <a:pt x="144304" y="429578"/>
                      <a:pt x="144304" y="445770"/>
                      <a:pt x="144304" y="467678"/>
                    </a:cubicBezTo>
                    <a:close/>
                  </a:path>
                </a:pathLst>
              </a:custGeom>
              <a:grpFill/>
              <a:ln w="9525"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xmlns="" id="{37B0605F-0434-4238-A385-D4D4EAF976BD}"/>
                  </a:ext>
                </a:extLst>
              </p:cNvPr>
              <p:cNvSpPr/>
              <p:nvPr/>
            </p:nvSpPr>
            <p:spPr>
              <a:xfrm>
                <a:off x="3658553" y="3172778"/>
                <a:ext cx="219075" cy="1933575"/>
              </a:xfrm>
              <a:custGeom>
                <a:avLst/>
                <a:gdLst>
                  <a:gd name="connsiteX0" fmla="*/ 0 w 219075"/>
                  <a:gd name="connsiteY0" fmla="*/ 0 h 1933575"/>
                  <a:gd name="connsiteX1" fmla="*/ 0 w 219075"/>
                  <a:gd name="connsiteY1" fmla="*/ 1939290 h 1933575"/>
                  <a:gd name="connsiteX2" fmla="*/ 222885 w 219075"/>
                  <a:gd name="connsiteY2" fmla="*/ 1939290 h 1933575"/>
                  <a:gd name="connsiteX3" fmla="*/ 222885 w 219075"/>
                  <a:gd name="connsiteY3" fmla="*/ 0 h 1933575"/>
                  <a:gd name="connsiteX4" fmla="*/ 0 w 219075"/>
                  <a:gd name="connsiteY4" fmla="*/ 0 h 1933575"/>
                  <a:gd name="connsiteX5" fmla="*/ 125730 w 219075"/>
                  <a:gd name="connsiteY5" fmla="*/ 213360 h 1933575"/>
                  <a:gd name="connsiteX6" fmla="*/ 171450 w 219075"/>
                  <a:gd name="connsiteY6" fmla="*/ 213360 h 1933575"/>
                  <a:gd name="connsiteX7" fmla="*/ 174307 w 219075"/>
                  <a:gd name="connsiteY7" fmla="*/ 268605 h 1933575"/>
                  <a:gd name="connsiteX8" fmla="*/ 125730 w 219075"/>
                  <a:gd name="connsiteY8" fmla="*/ 268605 h 1933575"/>
                  <a:gd name="connsiteX9" fmla="*/ 125730 w 219075"/>
                  <a:gd name="connsiteY9" fmla="*/ 213360 h 1933575"/>
                  <a:gd name="connsiteX10" fmla="*/ 125730 w 219075"/>
                  <a:gd name="connsiteY10" fmla="*/ 556260 h 1933575"/>
                  <a:gd name="connsiteX11" fmla="*/ 125730 w 219075"/>
                  <a:gd name="connsiteY11" fmla="*/ 498157 h 1933575"/>
                  <a:gd name="connsiteX12" fmla="*/ 172402 w 219075"/>
                  <a:gd name="connsiteY12" fmla="*/ 498157 h 1933575"/>
                  <a:gd name="connsiteX13" fmla="*/ 172402 w 219075"/>
                  <a:gd name="connsiteY13" fmla="*/ 556260 h 1933575"/>
                  <a:gd name="connsiteX14" fmla="*/ 125730 w 219075"/>
                  <a:gd name="connsiteY14" fmla="*/ 556260 h 1933575"/>
                  <a:gd name="connsiteX15" fmla="*/ 122872 w 219075"/>
                  <a:gd name="connsiteY15" fmla="*/ 418147 h 1933575"/>
                  <a:gd name="connsiteX16" fmla="*/ 172402 w 219075"/>
                  <a:gd name="connsiteY16" fmla="*/ 418147 h 1933575"/>
                  <a:gd name="connsiteX17" fmla="*/ 172402 w 219075"/>
                  <a:gd name="connsiteY17" fmla="*/ 472440 h 1933575"/>
                  <a:gd name="connsiteX18" fmla="*/ 122872 w 219075"/>
                  <a:gd name="connsiteY18" fmla="*/ 472440 h 1933575"/>
                  <a:gd name="connsiteX19" fmla="*/ 122872 w 219075"/>
                  <a:gd name="connsiteY19" fmla="*/ 418147 h 1933575"/>
                  <a:gd name="connsiteX20" fmla="*/ 52388 w 219075"/>
                  <a:gd name="connsiteY20" fmla="*/ 213360 h 1933575"/>
                  <a:gd name="connsiteX21" fmla="*/ 98107 w 219075"/>
                  <a:gd name="connsiteY21" fmla="*/ 210502 h 1933575"/>
                  <a:gd name="connsiteX22" fmla="*/ 98107 w 219075"/>
                  <a:gd name="connsiteY22" fmla="*/ 269557 h 1933575"/>
                  <a:gd name="connsiteX23" fmla="*/ 52388 w 219075"/>
                  <a:gd name="connsiteY23" fmla="*/ 269557 h 1933575"/>
                  <a:gd name="connsiteX24" fmla="*/ 52388 w 219075"/>
                  <a:gd name="connsiteY24" fmla="*/ 213360 h 1933575"/>
                  <a:gd name="connsiteX25" fmla="*/ 50482 w 219075"/>
                  <a:gd name="connsiteY25" fmla="*/ 418147 h 1933575"/>
                  <a:gd name="connsiteX26" fmla="*/ 98107 w 219075"/>
                  <a:gd name="connsiteY26" fmla="*/ 413385 h 1933575"/>
                  <a:gd name="connsiteX27" fmla="*/ 98107 w 219075"/>
                  <a:gd name="connsiteY27" fmla="*/ 473392 h 1933575"/>
                  <a:gd name="connsiteX28" fmla="*/ 50482 w 219075"/>
                  <a:gd name="connsiteY28" fmla="*/ 473392 h 1933575"/>
                  <a:gd name="connsiteX29" fmla="*/ 50482 w 219075"/>
                  <a:gd name="connsiteY29" fmla="*/ 418147 h 1933575"/>
                  <a:gd name="connsiteX30" fmla="*/ 50482 w 219075"/>
                  <a:gd name="connsiteY30" fmla="*/ 499110 h 1933575"/>
                  <a:gd name="connsiteX31" fmla="*/ 99060 w 219075"/>
                  <a:gd name="connsiteY31" fmla="*/ 499110 h 1933575"/>
                  <a:gd name="connsiteX32" fmla="*/ 99060 w 219075"/>
                  <a:gd name="connsiteY32" fmla="*/ 556260 h 1933575"/>
                  <a:gd name="connsiteX33" fmla="*/ 50482 w 219075"/>
                  <a:gd name="connsiteY33" fmla="*/ 556260 h 1933575"/>
                  <a:gd name="connsiteX34" fmla="*/ 50482 w 219075"/>
                  <a:gd name="connsiteY34" fmla="*/ 499110 h 1933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9075" h="1933575">
                    <a:moveTo>
                      <a:pt x="0" y="0"/>
                    </a:moveTo>
                    <a:cubicBezTo>
                      <a:pt x="0" y="646747"/>
                      <a:pt x="0" y="1292542"/>
                      <a:pt x="0" y="1939290"/>
                    </a:cubicBezTo>
                    <a:cubicBezTo>
                      <a:pt x="74295" y="1939290"/>
                      <a:pt x="146685" y="1939290"/>
                      <a:pt x="222885" y="1939290"/>
                    </a:cubicBezTo>
                    <a:cubicBezTo>
                      <a:pt x="222885" y="1290638"/>
                      <a:pt x="222885" y="645795"/>
                      <a:pt x="222885" y="0"/>
                    </a:cubicBezTo>
                    <a:cubicBezTo>
                      <a:pt x="146685" y="0"/>
                      <a:pt x="74295" y="0"/>
                      <a:pt x="0" y="0"/>
                    </a:cubicBezTo>
                    <a:close/>
                    <a:moveTo>
                      <a:pt x="125730" y="213360"/>
                    </a:moveTo>
                    <a:cubicBezTo>
                      <a:pt x="140970" y="213360"/>
                      <a:pt x="154305" y="213360"/>
                      <a:pt x="171450" y="213360"/>
                    </a:cubicBezTo>
                    <a:cubicBezTo>
                      <a:pt x="172402" y="229552"/>
                      <a:pt x="173355" y="246697"/>
                      <a:pt x="174307" y="268605"/>
                    </a:cubicBezTo>
                    <a:cubicBezTo>
                      <a:pt x="154305" y="268605"/>
                      <a:pt x="140970" y="268605"/>
                      <a:pt x="125730" y="268605"/>
                    </a:cubicBezTo>
                    <a:cubicBezTo>
                      <a:pt x="125730" y="249555"/>
                      <a:pt x="125730" y="232410"/>
                      <a:pt x="125730" y="213360"/>
                    </a:cubicBezTo>
                    <a:close/>
                    <a:moveTo>
                      <a:pt x="125730" y="556260"/>
                    </a:moveTo>
                    <a:cubicBezTo>
                      <a:pt x="125730" y="538163"/>
                      <a:pt x="125730" y="520065"/>
                      <a:pt x="125730" y="498157"/>
                    </a:cubicBezTo>
                    <a:cubicBezTo>
                      <a:pt x="140970" y="498157"/>
                      <a:pt x="155257" y="498157"/>
                      <a:pt x="172402" y="498157"/>
                    </a:cubicBezTo>
                    <a:cubicBezTo>
                      <a:pt x="172402" y="517207"/>
                      <a:pt x="172402" y="535305"/>
                      <a:pt x="172402" y="556260"/>
                    </a:cubicBezTo>
                    <a:cubicBezTo>
                      <a:pt x="155257" y="556260"/>
                      <a:pt x="141922" y="556260"/>
                      <a:pt x="125730" y="556260"/>
                    </a:cubicBezTo>
                    <a:close/>
                    <a:moveTo>
                      <a:pt x="122872" y="418147"/>
                    </a:moveTo>
                    <a:cubicBezTo>
                      <a:pt x="139065" y="418147"/>
                      <a:pt x="155257" y="418147"/>
                      <a:pt x="172402" y="418147"/>
                    </a:cubicBezTo>
                    <a:cubicBezTo>
                      <a:pt x="172402" y="436245"/>
                      <a:pt x="172402" y="453390"/>
                      <a:pt x="172402" y="472440"/>
                    </a:cubicBezTo>
                    <a:cubicBezTo>
                      <a:pt x="155257" y="472440"/>
                      <a:pt x="139065" y="472440"/>
                      <a:pt x="122872" y="472440"/>
                    </a:cubicBezTo>
                    <a:cubicBezTo>
                      <a:pt x="122872" y="452438"/>
                      <a:pt x="122872" y="437197"/>
                      <a:pt x="122872" y="418147"/>
                    </a:cubicBezTo>
                    <a:close/>
                    <a:moveTo>
                      <a:pt x="52388" y="213360"/>
                    </a:moveTo>
                    <a:cubicBezTo>
                      <a:pt x="66675" y="212407"/>
                      <a:pt x="80963" y="211455"/>
                      <a:pt x="98107" y="210502"/>
                    </a:cubicBezTo>
                    <a:cubicBezTo>
                      <a:pt x="98107" y="230505"/>
                      <a:pt x="98107" y="247650"/>
                      <a:pt x="98107" y="269557"/>
                    </a:cubicBezTo>
                    <a:cubicBezTo>
                      <a:pt x="81915" y="269557"/>
                      <a:pt x="68580" y="269557"/>
                      <a:pt x="52388" y="269557"/>
                    </a:cubicBezTo>
                    <a:cubicBezTo>
                      <a:pt x="52388" y="251460"/>
                      <a:pt x="52388" y="234315"/>
                      <a:pt x="52388" y="213360"/>
                    </a:cubicBezTo>
                    <a:close/>
                    <a:moveTo>
                      <a:pt x="50482" y="418147"/>
                    </a:moveTo>
                    <a:cubicBezTo>
                      <a:pt x="64770" y="417195"/>
                      <a:pt x="79057" y="415290"/>
                      <a:pt x="98107" y="413385"/>
                    </a:cubicBezTo>
                    <a:cubicBezTo>
                      <a:pt x="98107" y="434340"/>
                      <a:pt x="98107" y="451485"/>
                      <a:pt x="98107" y="473392"/>
                    </a:cubicBezTo>
                    <a:cubicBezTo>
                      <a:pt x="80963" y="473392"/>
                      <a:pt x="67627" y="473392"/>
                      <a:pt x="50482" y="473392"/>
                    </a:cubicBezTo>
                    <a:cubicBezTo>
                      <a:pt x="50482" y="455295"/>
                      <a:pt x="50482" y="439102"/>
                      <a:pt x="50482" y="418147"/>
                    </a:cubicBezTo>
                    <a:close/>
                    <a:moveTo>
                      <a:pt x="50482" y="499110"/>
                    </a:moveTo>
                    <a:cubicBezTo>
                      <a:pt x="67627" y="499110"/>
                      <a:pt x="83820" y="499110"/>
                      <a:pt x="99060" y="499110"/>
                    </a:cubicBezTo>
                    <a:cubicBezTo>
                      <a:pt x="99060" y="520065"/>
                      <a:pt x="99060" y="536257"/>
                      <a:pt x="99060" y="556260"/>
                    </a:cubicBezTo>
                    <a:cubicBezTo>
                      <a:pt x="82867" y="556260"/>
                      <a:pt x="67627" y="556260"/>
                      <a:pt x="50482" y="556260"/>
                    </a:cubicBezTo>
                    <a:cubicBezTo>
                      <a:pt x="50482" y="536257"/>
                      <a:pt x="50482" y="518160"/>
                      <a:pt x="50482" y="499110"/>
                    </a:cubicBezTo>
                    <a:close/>
                  </a:path>
                </a:pathLst>
              </a:custGeom>
              <a:grpFill/>
              <a:ln w="9525" cap="flat">
                <a:noFill/>
                <a:prstDash val="solid"/>
                <a:miter/>
              </a:ln>
            </p:spPr>
            <p:txBody>
              <a:bodyPr rtlCol="0" anchor="ctr"/>
              <a:lstStyle/>
              <a:p>
                <a:endParaRPr lang="en-US"/>
              </a:p>
            </p:txBody>
          </p:sp>
        </p:grpSp>
      </p:grpSp>
      <p:grpSp>
        <p:nvGrpSpPr>
          <p:cNvPr id="83" name="Group 82">
            <a:extLst>
              <a:ext uri="{FF2B5EF4-FFF2-40B4-BE49-F238E27FC236}">
                <a16:creationId xmlns:a16="http://schemas.microsoft.com/office/drawing/2014/main" xmlns="" id="{23CEE1A6-849B-4105-B110-870369960A35}"/>
              </a:ext>
            </a:extLst>
          </p:cNvPr>
          <p:cNvGrpSpPr/>
          <p:nvPr/>
        </p:nvGrpSpPr>
        <p:grpSpPr>
          <a:xfrm>
            <a:off x="-9116" y="2330209"/>
            <a:ext cx="3905277" cy="4539856"/>
            <a:chOff x="-9728" y="1854230"/>
            <a:chExt cx="4314722" cy="5015834"/>
          </a:xfrm>
        </p:grpSpPr>
        <p:grpSp>
          <p:nvGrpSpPr>
            <p:cNvPr id="84" name="Group 83">
              <a:extLst>
                <a:ext uri="{FF2B5EF4-FFF2-40B4-BE49-F238E27FC236}">
                  <a16:creationId xmlns:a16="http://schemas.microsoft.com/office/drawing/2014/main" xmlns="" id="{854E031F-7A77-4528-8C8A-F00A61C5C800}"/>
                </a:ext>
              </a:extLst>
            </p:cNvPr>
            <p:cNvGrpSpPr/>
            <p:nvPr/>
          </p:nvGrpSpPr>
          <p:grpSpPr>
            <a:xfrm>
              <a:off x="323529" y="1854230"/>
              <a:ext cx="3146013" cy="3402627"/>
              <a:chOff x="5277160" y="1526519"/>
              <a:chExt cx="2000337" cy="2522764"/>
            </a:xfrm>
          </p:grpSpPr>
          <p:sp>
            <p:nvSpPr>
              <p:cNvPr id="89" name="Arrow: Up 61">
                <a:extLst>
                  <a:ext uri="{FF2B5EF4-FFF2-40B4-BE49-F238E27FC236}">
                    <a16:creationId xmlns:a16="http://schemas.microsoft.com/office/drawing/2014/main" xmlns="" id="{48471412-D78E-4FFC-9C3B-2D1AE2165237}"/>
                  </a:ext>
                </a:extLst>
              </p:cNvPr>
              <p:cNvSpPr/>
              <p:nvPr/>
            </p:nvSpPr>
            <p:spPr>
              <a:xfrm rot="2141881">
                <a:off x="6997612" y="1526519"/>
                <a:ext cx="279885" cy="1922357"/>
              </a:xfrm>
              <a:custGeom>
                <a:avLst/>
                <a:gdLst>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2654 w 268141"/>
                  <a:gd name="connsiteY6" fmla="*/ 291531 h 1886717"/>
                  <a:gd name="connsiteX7" fmla="*/ 0 w 268141"/>
                  <a:gd name="connsiteY7" fmla="*/ 291531 h 1886717"/>
                  <a:gd name="connsiteX0" fmla="*/ 0 w 268141"/>
                  <a:gd name="connsiteY0" fmla="*/ 291531 h 1886717"/>
                  <a:gd name="connsiteX1" fmla="*/ 134071 w 268141"/>
                  <a:gd name="connsiteY1" fmla="*/ 0 h 1886717"/>
                  <a:gd name="connsiteX2" fmla="*/ 268141 w 268141"/>
                  <a:gd name="connsiteY2" fmla="*/ 291531 h 1886717"/>
                  <a:gd name="connsiteX3" fmla="*/ 185487 w 268141"/>
                  <a:gd name="connsiteY3" fmla="*/ 291531 h 1886717"/>
                  <a:gd name="connsiteX4" fmla="*/ 185487 w 268141"/>
                  <a:gd name="connsiteY4" fmla="*/ 1886717 h 1886717"/>
                  <a:gd name="connsiteX5" fmla="*/ 82654 w 268141"/>
                  <a:gd name="connsiteY5" fmla="*/ 1886717 h 1886717"/>
                  <a:gd name="connsiteX6" fmla="*/ 89774 w 268141"/>
                  <a:gd name="connsiteY6" fmla="*/ 272599 h 1886717"/>
                  <a:gd name="connsiteX7" fmla="*/ 0 w 268141"/>
                  <a:gd name="connsiteY7" fmla="*/ 291531 h 1886717"/>
                  <a:gd name="connsiteX0" fmla="*/ 0 w 269777"/>
                  <a:gd name="connsiteY0" fmla="*/ 289253 h 1886717"/>
                  <a:gd name="connsiteX1" fmla="*/ 135707 w 269777"/>
                  <a:gd name="connsiteY1" fmla="*/ 0 h 1886717"/>
                  <a:gd name="connsiteX2" fmla="*/ 269777 w 269777"/>
                  <a:gd name="connsiteY2" fmla="*/ 291531 h 1886717"/>
                  <a:gd name="connsiteX3" fmla="*/ 187123 w 269777"/>
                  <a:gd name="connsiteY3" fmla="*/ 291531 h 1886717"/>
                  <a:gd name="connsiteX4" fmla="*/ 187123 w 269777"/>
                  <a:gd name="connsiteY4" fmla="*/ 1886717 h 1886717"/>
                  <a:gd name="connsiteX5" fmla="*/ 84290 w 269777"/>
                  <a:gd name="connsiteY5" fmla="*/ 1886717 h 1886717"/>
                  <a:gd name="connsiteX6" fmla="*/ 91410 w 269777"/>
                  <a:gd name="connsiteY6" fmla="*/ 272599 h 1886717"/>
                  <a:gd name="connsiteX7" fmla="*/ 0 w 269777"/>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7123 w 279885"/>
                  <a:gd name="connsiteY3" fmla="*/ 291531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84290 w 279885"/>
                  <a:gd name="connsiteY5" fmla="*/ 1886717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4905 w 279885"/>
                  <a:gd name="connsiteY5" fmla="*/ 1834190 h 1886717"/>
                  <a:gd name="connsiteX6" fmla="*/ 91410 w 279885"/>
                  <a:gd name="connsiteY6" fmla="*/ 272599 h 1886717"/>
                  <a:gd name="connsiteX7" fmla="*/ 0 w 279885"/>
                  <a:gd name="connsiteY7" fmla="*/ 289253 h 1886717"/>
                  <a:gd name="connsiteX0" fmla="*/ 0 w 279885"/>
                  <a:gd name="connsiteY0" fmla="*/ 289253 h 1886717"/>
                  <a:gd name="connsiteX1" fmla="*/ 135707 w 279885"/>
                  <a:gd name="connsiteY1" fmla="*/ 0 h 1886717"/>
                  <a:gd name="connsiteX2" fmla="*/ 279885 w 279885"/>
                  <a:gd name="connsiteY2" fmla="*/ 291177 h 1886717"/>
                  <a:gd name="connsiteX3" fmla="*/ 185774 w 279885"/>
                  <a:gd name="connsiteY3" fmla="*/ 275232 h 1886717"/>
                  <a:gd name="connsiteX4" fmla="*/ 187123 w 279885"/>
                  <a:gd name="connsiteY4" fmla="*/ 1886717 h 1886717"/>
                  <a:gd name="connsiteX5" fmla="*/ 90485 w 279885"/>
                  <a:gd name="connsiteY5" fmla="*/ 1885721 h 1886717"/>
                  <a:gd name="connsiteX6" fmla="*/ 91410 w 279885"/>
                  <a:gd name="connsiteY6" fmla="*/ 272599 h 1886717"/>
                  <a:gd name="connsiteX7" fmla="*/ 0 w 279885"/>
                  <a:gd name="connsiteY7" fmla="*/ 289253 h 1886717"/>
                  <a:gd name="connsiteX0" fmla="*/ 0 w 279885"/>
                  <a:gd name="connsiteY0" fmla="*/ 289253 h 1902443"/>
                  <a:gd name="connsiteX1" fmla="*/ 135707 w 279885"/>
                  <a:gd name="connsiteY1" fmla="*/ 0 h 1902443"/>
                  <a:gd name="connsiteX2" fmla="*/ 279885 w 279885"/>
                  <a:gd name="connsiteY2" fmla="*/ 291177 h 1902443"/>
                  <a:gd name="connsiteX3" fmla="*/ 185774 w 279885"/>
                  <a:gd name="connsiteY3" fmla="*/ 275232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89253 h 1902443"/>
                  <a:gd name="connsiteX1" fmla="*/ 135707 w 279885"/>
                  <a:gd name="connsiteY1" fmla="*/ 0 h 1902443"/>
                  <a:gd name="connsiteX2" fmla="*/ 279885 w 279885"/>
                  <a:gd name="connsiteY2" fmla="*/ 291177 h 1902443"/>
                  <a:gd name="connsiteX3" fmla="*/ 181860 w 279885"/>
                  <a:gd name="connsiteY3" fmla="*/ 274591 h 1902443"/>
                  <a:gd name="connsiteX4" fmla="*/ 160430 w 279885"/>
                  <a:gd name="connsiteY4" fmla="*/ 1902443 h 1902443"/>
                  <a:gd name="connsiteX5" fmla="*/ 90485 w 279885"/>
                  <a:gd name="connsiteY5" fmla="*/ 1885721 h 1902443"/>
                  <a:gd name="connsiteX6" fmla="*/ 91410 w 279885"/>
                  <a:gd name="connsiteY6" fmla="*/ 272599 h 1902443"/>
                  <a:gd name="connsiteX7" fmla="*/ 0 w 279885"/>
                  <a:gd name="connsiteY7" fmla="*/ 289253 h 1902443"/>
                  <a:gd name="connsiteX0" fmla="*/ 0 w 279885"/>
                  <a:gd name="connsiteY0" fmla="*/ 277509 h 1890699"/>
                  <a:gd name="connsiteX1" fmla="*/ 133783 w 279885"/>
                  <a:gd name="connsiteY1" fmla="*/ 0 h 1890699"/>
                  <a:gd name="connsiteX2" fmla="*/ 279885 w 279885"/>
                  <a:gd name="connsiteY2" fmla="*/ 279433 h 1890699"/>
                  <a:gd name="connsiteX3" fmla="*/ 181860 w 279885"/>
                  <a:gd name="connsiteY3" fmla="*/ 262847 h 1890699"/>
                  <a:gd name="connsiteX4" fmla="*/ 160430 w 279885"/>
                  <a:gd name="connsiteY4" fmla="*/ 1890699 h 1890699"/>
                  <a:gd name="connsiteX5" fmla="*/ 90485 w 279885"/>
                  <a:gd name="connsiteY5" fmla="*/ 1873977 h 1890699"/>
                  <a:gd name="connsiteX6" fmla="*/ 91410 w 279885"/>
                  <a:gd name="connsiteY6" fmla="*/ 260855 h 1890699"/>
                  <a:gd name="connsiteX7" fmla="*/ 0 w 279885"/>
                  <a:gd name="connsiteY7" fmla="*/ 277509 h 1890699"/>
                  <a:gd name="connsiteX0" fmla="*/ 0 w 279885"/>
                  <a:gd name="connsiteY0" fmla="*/ 277509 h 1890699"/>
                  <a:gd name="connsiteX1" fmla="*/ 133783 w 279885"/>
                  <a:gd name="connsiteY1" fmla="*/ 0 h 1890699"/>
                  <a:gd name="connsiteX2" fmla="*/ 154830 w 279885"/>
                  <a:gd name="connsiteY2" fmla="*/ 4162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7682 w 279885"/>
                  <a:gd name="connsiteY2" fmla="*/ 11948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79885"/>
                  <a:gd name="connsiteY0" fmla="*/ 277509 h 1890699"/>
                  <a:gd name="connsiteX1" fmla="*/ 133783 w 279885"/>
                  <a:gd name="connsiteY1" fmla="*/ 0 h 1890699"/>
                  <a:gd name="connsiteX2" fmla="*/ 158964 w 279885"/>
                  <a:gd name="connsiteY2" fmla="*/ 4119 h 1890699"/>
                  <a:gd name="connsiteX3" fmla="*/ 279885 w 279885"/>
                  <a:gd name="connsiteY3" fmla="*/ 279433 h 1890699"/>
                  <a:gd name="connsiteX4" fmla="*/ 181860 w 279885"/>
                  <a:gd name="connsiteY4" fmla="*/ 262847 h 1890699"/>
                  <a:gd name="connsiteX5" fmla="*/ 160430 w 279885"/>
                  <a:gd name="connsiteY5" fmla="*/ 1890699 h 1890699"/>
                  <a:gd name="connsiteX6" fmla="*/ 90485 w 279885"/>
                  <a:gd name="connsiteY6" fmla="*/ 1873977 h 1890699"/>
                  <a:gd name="connsiteX7" fmla="*/ 91410 w 279885"/>
                  <a:gd name="connsiteY7" fmla="*/ 260855 h 1890699"/>
                  <a:gd name="connsiteX8" fmla="*/ 0 w 279885"/>
                  <a:gd name="connsiteY8" fmla="*/ 277509 h 1890699"/>
                  <a:gd name="connsiteX0" fmla="*/ 0 w 286373"/>
                  <a:gd name="connsiteY0" fmla="*/ 302766 h 1915956"/>
                  <a:gd name="connsiteX1" fmla="*/ 133783 w 286373"/>
                  <a:gd name="connsiteY1" fmla="*/ 25257 h 1915956"/>
                  <a:gd name="connsiteX2" fmla="*/ 286373 w 286373"/>
                  <a:gd name="connsiteY2" fmla="*/ 0 h 1915956"/>
                  <a:gd name="connsiteX3" fmla="*/ 279885 w 286373"/>
                  <a:gd name="connsiteY3" fmla="*/ 304690 h 1915956"/>
                  <a:gd name="connsiteX4" fmla="*/ 181860 w 286373"/>
                  <a:gd name="connsiteY4" fmla="*/ 288104 h 1915956"/>
                  <a:gd name="connsiteX5" fmla="*/ 160430 w 286373"/>
                  <a:gd name="connsiteY5" fmla="*/ 1915956 h 1915956"/>
                  <a:gd name="connsiteX6" fmla="*/ 90485 w 286373"/>
                  <a:gd name="connsiteY6" fmla="*/ 1899234 h 1915956"/>
                  <a:gd name="connsiteX7" fmla="*/ 91410 w 286373"/>
                  <a:gd name="connsiteY7" fmla="*/ 286112 h 1915956"/>
                  <a:gd name="connsiteX8" fmla="*/ 0 w 286373"/>
                  <a:gd name="connsiteY8" fmla="*/ 302766 h 1915956"/>
                  <a:gd name="connsiteX0" fmla="*/ 0 w 286396"/>
                  <a:gd name="connsiteY0" fmla="*/ 318267 h 1931457"/>
                  <a:gd name="connsiteX1" fmla="*/ 133783 w 286396"/>
                  <a:gd name="connsiteY1" fmla="*/ 40758 h 1931457"/>
                  <a:gd name="connsiteX2" fmla="*/ 286373 w 286396"/>
                  <a:gd name="connsiteY2" fmla="*/ 15501 h 1931457"/>
                  <a:gd name="connsiteX3" fmla="*/ 279885 w 286396"/>
                  <a:gd name="connsiteY3" fmla="*/ 320191 h 1931457"/>
                  <a:gd name="connsiteX4" fmla="*/ 181860 w 286396"/>
                  <a:gd name="connsiteY4" fmla="*/ 303605 h 1931457"/>
                  <a:gd name="connsiteX5" fmla="*/ 160430 w 286396"/>
                  <a:gd name="connsiteY5" fmla="*/ 1931457 h 1931457"/>
                  <a:gd name="connsiteX6" fmla="*/ 90485 w 286396"/>
                  <a:gd name="connsiteY6" fmla="*/ 1914735 h 1931457"/>
                  <a:gd name="connsiteX7" fmla="*/ 91410 w 286396"/>
                  <a:gd name="connsiteY7" fmla="*/ 301613 h 1931457"/>
                  <a:gd name="connsiteX8" fmla="*/ 0 w 286396"/>
                  <a:gd name="connsiteY8" fmla="*/ 318267 h 1931457"/>
                  <a:gd name="connsiteX0" fmla="*/ 0 w 286391"/>
                  <a:gd name="connsiteY0" fmla="*/ 325779 h 1938969"/>
                  <a:gd name="connsiteX1" fmla="*/ 133783 w 286391"/>
                  <a:gd name="connsiteY1" fmla="*/ 48270 h 1938969"/>
                  <a:gd name="connsiteX2" fmla="*/ 286373 w 286391"/>
                  <a:gd name="connsiteY2" fmla="*/ 23013 h 1938969"/>
                  <a:gd name="connsiteX3" fmla="*/ 279885 w 286391"/>
                  <a:gd name="connsiteY3" fmla="*/ 327703 h 1938969"/>
                  <a:gd name="connsiteX4" fmla="*/ 181860 w 286391"/>
                  <a:gd name="connsiteY4" fmla="*/ 311117 h 1938969"/>
                  <a:gd name="connsiteX5" fmla="*/ 160430 w 286391"/>
                  <a:gd name="connsiteY5" fmla="*/ 1938969 h 1938969"/>
                  <a:gd name="connsiteX6" fmla="*/ 90485 w 286391"/>
                  <a:gd name="connsiteY6" fmla="*/ 1922247 h 1938969"/>
                  <a:gd name="connsiteX7" fmla="*/ 91410 w 286391"/>
                  <a:gd name="connsiteY7" fmla="*/ 309125 h 1938969"/>
                  <a:gd name="connsiteX8" fmla="*/ 0 w 286391"/>
                  <a:gd name="connsiteY8" fmla="*/ 325779 h 1938969"/>
                  <a:gd name="connsiteX0" fmla="*/ 0 w 279885"/>
                  <a:gd name="connsiteY0" fmla="*/ 310247 h 1923437"/>
                  <a:gd name="connsiteX1" fmla="*/ 133783 w 279885"/>
                  <a:gd name="connsiteY1" fmla="*/ 32738 h 1923437"/>
                  <a:gd name="connsiteX2" fmla="*/ 177541 w 279885"/>
                  <a:gd name="connsiteY2" fmla="*/ 33870 h 1923437"/>
                  <a:gd name="connsiteX3" fmla="*/ 279885 w 279885"/>
                  <a:gd name="connsiteY3" fmla="*/ 312171 h 1923437"/>
                  <a:gd name="connsiteX4" fmla="*/ 181860 w 279885"/>
                  <a:gd name="connsiteY4" fmla="*/ 295585 h 1923437"/>
                  <a:gd name="connsiteX5" fmla="*/ 160430 w 279885"/>
                  <a:gd name="connsiteY5" fmla="*/ 1923437 h 1923437"/>
                  <a:gd name="connsiteX6" fmla="*/ 90485 w 279885"/>
                  <a:gd name="connsiteY6" fmla="*/ 1906715 h 1923437"/>
                  <a:gd name="connsiteX7" fmla="*/ 91410 w 279885"/>
                  <a:gd name="connsiteY7" fmla="*/ 293593 h 1923437"/>
                  <a:gd name="connsiteX8" fmla="*/ 0 w 279885"/>
                  <a:gd name="connsiteY8" fmla="*/ 310247 h 1923437"/>
                  <a:gd name="connsiteX0" fmla="*/ 0 w 279885"/>
                  <a:gd name="connsiteY0" fmla="*/ 309167 h 1922357"/>
                  <a:gd name="connsiteX1" fmla="*/ 133783 w 279885"/>
                  <a:gd name="connsiteY1" fmla="*/ 31658 h 1922357"/>
                  <a:gd name="connsiteX2" fmla="*/ 177541 w 279885"/>
                  <a:gd name="connsiteY2" fmla="*/ 32790 h 1922357"/>
                  <a:gd name="connsiteX3" fmla="*/ 279885 w 279885"/>
                  <a:gd name="connsiteY3" fmla="*/ 311091 h 1922357"/>
                  <a:gd name="connsiteX4" fmla="*/ 181860 w 279885"/>
                  <a:gd name="connsiteY4" fmla="*/ 294505 h 1922357"/>
                  <a:gd name="connsiteX5" fmla="*/ 160430 w 279885"/>
                  <a:gd name="connsiteY5" fmla="*/ 1922357 h 1922357"/>
                  <a:gd name="connsiteX6" fmla="*/ 90485 w 279885"/>
                  <a:gd name="connsiteY6" fmla="*/ 1905635 h 1922357"/>
                  <a:gd name="connsiteX7" fmla="*/ 91410 w 279885"/>
                  <a:gd name="connsiteY7" fmla="*/ 292513 h 1922357"/>
                  <a:gd name="connsiteX8" fmla="*/ 0 w 279885"/>
                  <a:gd name="connsiteY8" fmla="*/ 309167 h 1922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885" h="1922357">
                    <a:moveTo>
                      <a:pt x="0" y="309167"/>
                    </a:moveTo>
                    <a:cubicBezTo>
                      <a:pt x="39685" y="209830"/>
                      <a:pt x="88547" y="128076"/>
                      <a:pt x="133783" y="31658"/>
                    </a:cubicBezTo>
                    <a:cubicBezTo>
                      <a:pt x="154544" y="-13848"/>
                      <a:pt x="160780" y="-7470"/>
                      <a:pt x="177541" y="32790"/>
                    </a:cubicBezTo>
                    <a:lnTo>
                      <a:pt x="279885" y="311091"/>
                    </a:lnTo>
                    <a:lnTo>
                      <a:pt x="181860" y="294505"/>
                    </a:lnTo>
                    <a:cubicBezTo>
                      <a:pt x="182310" y="831667"/>
                      <a:pt x="159980" y="1385195"/>
                      <a:pt x="160430" y="1922357"/>
                    </a:cubicBezTo>
                    <a:lnTo>
                      <a:pt x="90485" y="1905635"/>
                    </a:lnTo>
                    <a:cubicBezTo>
                      <a:pt x="92858" y="1367596"/>
                      <a:pt x="89037" y="830552"/>
                      <a:pt x="91410" y="292513"/>
                    </a:cubicBezTo>
                    <a:lnTo>
                      <a:pt x="0" y="3091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rapezoid 89">
                <a:extLst>
                  <a:ext uri="{FF2B5EF4-FFF2-40B4-BE49-F238E27FC236}">
                    <a16:creationId xmlns:a16="http://schemas.microsoft.com/office/drawing/2014/main" xmlns="" id="{059E2E34-7621-4F05-9D53-E18043253AA2}"/>
                  </a:ext>
                </a:extLst>
              </p:cNvPr>
              <p:cNvSpPr/>
              <p:nvPr/>
            </p:nvSpPr>
            <p:spPr>
              <a:xfrm rot="16365077">
                <a:off x="6298097" y="2888920"/>
                <a:ext cx="73414" cy="683034"/>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rapezoid 90">
                <a:extLst>
                  <a:ext uri="{FF2B5EF4-FFF2-40B4-BE49-F238E27FC236}">
                    <a16:creationId xmlns:a16="http://schemas.microsoft.com/office/drawing/2014/main" xmlns="" id="{4562F553-A6C8-430C-A1A8-830EA71F7B34}"/>
                  </a:ext>
                </a:extLst>
              </p:cNvPr>
              <p:cNvSpPr/>
              <p:nvPr/>
            </p:nvSpPr>
            <p:spPr>
              <a:xfrm rot="12169466">
                <a:off x="5847432" y="3173306"/>
                <a:ext cx="60413" cy="8759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Trapezoid 91">
                <a:extLst>
                  <a:ext uri="{FF2B5EF4-FFF2-40B4-BE49-F238E27FC236}">
                    <a16:creationId xmlns:a16="http://schemas.microsoft.com/office/drawing/2014/main" xmlns="" id="{EAC84034-46A8-441A-8856-B85925374E98}"/>
                  </a:ext>
                </a:extLst>
              </p:cNvPr>
              <p:cNvSpPr/>
              <p:nvPr/>
            </p:nvSpPr>
            <p:spPr>
              <a:xfrm rot="17376167">
                <a:off x="5515957" y="3691934"/>
                <a:ext cx="33897" cy="470877"/>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rapezoid 92">
                <a:extLst>
                  <a:ext uri="{FF2B5EF4-FFF2-40B4-BE49-F238E27FC236}">
                    <a16:creationId xmlns:a16="http://schemas.microsoft.com/office/drawing/2014/main" xmlns="" id="{B7EDB907-EE59-468C-8B4A-C06708357FE8}"/>
                  </a:ext>
                </a:extLst>
              </p:cNvPr>
              <p:cNvSpPr/>
              <p:nvPr/>
            </p:nvSpPr>
            <p:spPr>
              <a:xfrm rot="12369361">
                <a:off x="5277160" y="3834964"/>
                <a:ext cx="49164" cy="116592"/>
              </a:xfrm>
              <a:prstGeom prst="trapezoid">
                <a:avLst>
                  <a:gd name="adj" fmla="val 948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5" name="Graphic 51">
              <a:extLst>
                <a:ext uri="{FF2B5EF4-FFF2-40B4-BE49-F238E27FC236}">
                  <a16:creationId xmlns:a16="http://schemas.microsoft.com/office/drawing/2014/main" xmlns="" id="{B46B5863-24E1-4573-90F7-9982080589F4}"/>
                </a:ext>
              </a:extLst>
            </p:cNvPr>
            <p:cNvGrpSpPr/>
            <p:nvPr/>
          </p:nvGrpSpPr>
          <p:grpSpPr>
            <a:xfrm>
              <a:off x="-9728" y="2438962"/>
              <a:ext cx="4314722" cy="4431102"/>
              <a:chOff x="4877104" y="3337195"/>
              <a:chExt cx="3199005" cy="3285291"/>
            </a:xfrm>
          </p:grpSpPr>
          <p:sp>
            <p:nvSpPr>
              <p:cNvPr id="87" name="Freeform: Shape 86">
                <a:extLst>
                  <a:ext uri="{FF2B5EF4-FFF2-40B4-BE49-F238E27FC236}">
                    <a16:creationId xmlns:a16="http://schemas.microsoft.com/office/drawing/2014/main" xmlns="" id="{3548484D-182B-41AC-BA27-FEA862624C1F}"/>
                  </a:ext>
                </a:extLst>
              </p:cNvPr>
              <p:cNvSpPr/>
              <p:nvPr/>
            </p:nvSpPr>
            <p:spPr>
              <a:xfrm>
                <a:off x="4877104" y="4774993"/>
                <a:ext cx="3049295" cy="1847493"/>
              </a:xfrm>
              <a:custGeom>
                <a:avLst/>
                <a:gdLst>
                  <a:gd name="connsiteX0" fmla="*/ 2517670 w 3111946"/>
                  <a:gd name="connsiteY0" fmla="*/ 1502795 h 1836841"/>
                  <a:gd name="connsiteX1" fmla="*/ 2403600 w 3111946"/>
                  <a:gd name="connsiteY1" fmla="*/ 1713704 h 1836841"/>
                  <a:gd name="connsiteX2" fmla="*/ 2329506 w 3111946"/>
                  <a:gd name="connsiteY2" fmla="*/ 1819504 h 1836841"/>
                  <a:gd name="connsiteX3" fmla="*/ 2211990 w 3111946"/>
                  <a:gd name="connsiteY3" fmla="*/ 1836735 h 1836841"/>
                  <a:gd name="connsiteX4" fmla="*/ 1638881 w 3111946"/>
                  <a:gd name="connsiteY4" fmla="*/ 1836735 h 1836841"/>
                  <a:gd name="connsiteX5" fmla="*/ 492320 w 3111946"/>
                  <a:gd name="connsiteY5" fmla="*/ 1836735 h 1836841"/>
                  <a:gd name="connsiteX6" fmla="*/ 22254 w 3111946"/>
                  <a:gd name="connsiteY6" fmla="*/ 1836735 h 1836841"/>
                  <a:gd name="connsiteX7" fmla="*/ 8469 w 3111946"/>
                  <a:gd name="connsiteY7" fmla="*/ 1822950 h 1836841"/>
                  <a:gd name="connsiteX8" fmla="*/ 9158 w 3111946"/>
                  <a:gd name="connsiteY8" fmla="*/ 689484 h 1836841"/>
                  <a:gd name="connsiteX9" fmla="*/ 7091 w 3111946"/>
                  <a:gd name="connsiteY9" fmla="*/ 455485 h 1836841"/>
                  <a:gd name="connsiteX10" fmla="*/ 5368 w 3111946"/>
                  <a:gd name="connsiteY10" fmla="*/ 335556 h 1836841"/>
                  <a:gd name="connsiteX11" fmla="*/ 3644 w 3111946"/>
                  <a:gd name="connsiteY11" fmla="*/ 225621 h 1836841"/>
                  <a:gd name="connsiteX12" fmla="*/ 107031 w 3111946"/>
                  <a:gd name="connsiteY12" fmla="*/ 212181 h 1836841"/>
                  <a:gd name="connsiteX13" fmla="*/ 183882 w 3111946"/>
                  <a:gd name="connsiteY13" fmla="*/ 200119 h 1836841"/>
                  <a:gd name="connsiteX14" fmla="*/ 331726 w 3111946"/>
                  <a:gd name="connsiteY14" fmla="*/ 279727 h 1836841"/>
                  <a:gd name="connsiteX15" fmla="*/ 382041 w 3111946"/>
                  <a:gd name="connsiteY15" fmla="*/ 340381 h 1836841"/>
                  <a:gd name="connsiteX16" fmla="*/ 494732 w 3111946"/>
                  <a:gd name="connsiteY16" fmla="*/ 477541 h 1836841"/>
                  <a:gd name="connsiteX17" fmla="*/ 511619 w 3111946"/>
                  <a:gd name="connsiteY17" fmla="*/ 548878 h 1836841"/>
                  <a:gd name="connsiteX18" fmla="*/ 569860 w 3111946"/>
                  <a:gd name="connsiteY18" fmla="*/ 583340 h 1836841"/>
                  <a:gd name="connsiteX19" fmla="*/ 668078 w 3111946"/>
                  <a:gd name="connsiteY19" fmla="*/ 640203 h 1836841"/>
                  <a:gd name="connsiteX20" fmla="*/ 1070253 w 3111946"/>
                  <a:gd name="connsiteY20" fmla="*/ 834915 h 1836841"/>
                  <a:gd name="connsiteX21" fmla="*/ 1417289 w 3111946"/>
                  <a:gd name="connsiteY21" fmla="*/ 916591 h 1836841"/>
                  <a:gd name="connsiteX22" fmla="*/ 1762946 w 3111946"/>
                  <a:gd name="connsiteY22" fmla="*/ 954499 h 1836841"/>
                  <a:gd name="connsiteX23" fmla="*/ 1855649 w 3111946"/>
                  <a:gd name="connsiteY23" fmla="*/ 917969 h 1836841"/>
                  <a:gd name="connsiteX24" fmla="*/ 1997634 w 3111946"/>
                  <a:gd name="connsiteY24" fmla="*/ 733940 h 1836841"/>
                  <a:gd name="connsiteX25" fmla="*/ 2127212 w 3111946"/>
                  <a:gd name="connsiteY25" fmla="*/ 504421 h 1836841"/>
                  <a:gd name="connsiteX26" fmla="*/ 2345359 w 3111946"/>
                  <a:gd name="connsiteY26" fmla="*/ 47451 h 1836841"/>
                  <a:gd name="connsiteX27" fmla="*/ 2593143 w 3111946"/>
                  <a:gd name="connsiteY27" fmla="*/ 48829 h 1836841"/>
                  <a:gd name="connsiteX28" fmla="*/ 2813702 w 3111946"/>
                  <a:gd name="connsiteY28" fmla="*/ 191159 h 1836841"/>
                  <a:gd name="connsiteX29" fmla="*/ 2979465 w 3111946"/>
                  <a:gd name="connsiteY29" fmla="*/ 373120 h 1836841"/>
                  <a:gd name="connsiteX30" fmla="*/ 3052525 w 3111946"/>
                  <a:gd name="connsiteY30" fmla="*/ 472716 h 1836841"/>
                  <a:gd name="connsiteX31" fmla="*/ 3111111 w 3111946"/>
                  <a:gd name="connsiteY31" fmla="*/ 568866 h 1836841"/>
                  <a:gd name="connsiteX32" fmla="*/ 3033571 w 3111946"/>
                  <a:gd name="connsiteY32" fmla="*/ 678456 h 1836841"/>
                  <a:gd name="connsiteX33" fmla="*/ 2942246 w 3111946"/>
                  <a:gd name="connsiteY33" fmla="*/ 809068 h 1836841"/>
                  <a:gd name="connsiteX34" fmla="*/ 2733060 w 3111946"/>
                  <a:gd name="connsiteY34" fmla="*/ 1117506 h 1836841"/>
                  <a:gd name="connsiteX35" fmla="*/ 2522495 w 3111946"/>
                  <a:gd name="connsiteY35" fmla="*/ 1490044 h 1836841"/>
                  <a:gd name="connsiteX36" fmla="*/ 2517670 w 3111946"/>
                  <a:gd name="connsiteY36" fmla="*/ 1502795 h 1836841"/>
                  <a:gd name="connsiteX0" fmla="*/ 2520800 w 3115091"/>
                  <a:gd name="connsiteY0" fmla="*/ 1502795 h 1839666"/>
                  <a:gd name="connsiteX1" fmla="*/ 2406730 w 3115091"/>
                  <a:gd name="connsiteY1" fmla="*/ 1713704 h 1839666"/>
                  <a:gd name="connsiteX2" fmla="*/ 2332636 w 3115091"/>
                  <a:gd name="connsiteY2" fmla="*/ 1819504 h 1839666"/>
                  <a:gd name="connsiteX3" fmla="*/ 2215120 w 3115091"/>
                  <a:gd name="connsiteY3" fmla="*/ 1836735 h 1839666"/>
                  <a:gd name="connsiteX4" fmla="*/ 1642011 w 3115091"/>
                  <a:gd name="connsiteY4" fmla="*/ 1836735 h 1839666"/>
                  <a:gd name="connsiteX5" fmla="*/ 495450 w 3115091"/>
                  <a:gd name="connsiteY5" fmla="*/ 1836735 h 1839666"/>
                  <a:gd name="connsiteX6" fmla="*/ 25384 w 3115091"/>
                  <a:gd name="connsiteY6" fmla="*/ 1836735 h 1839666"/>
                  <a:gd name="connsiteX7" fmla="*/ 11599 w 3115091"/>
                  <a:gd name="connsiteY7" fmla="*/ 1822950 h 1839666"/>
                  <a:gd name="connsiteX8" fmla="*/ 12288 w 3115091"/>
                  <a:gd name="connsiteY8" fmla="*/ 689484 h 1839666"/>
                  <a:gd name="connsiteX9" fmla="*/ 10221 w 3115091"/>
                  <a:gd name="connsiteY9" fmla="*/ 455485 h 1839666"/>
                  <a:gd name="connsiteX10" fmla="*/ 6774 w 3115091"/>
                  <a:gd name="connsiteY10" fmla="*/ 225621 h 1839666"/>
                  <a:gd name="connsiteX11" fmla="*/ 110161 w 3115091"/>
                  <a:gd name="connsiteY11" fmla="*/ 212181 h 1839666"/>
                  <a:gd name="connsiteX12" fmla="*/ 187012 w 3115091"/>
                  <a:gd name="connsiteY12" fmla="*/ 200119 h 1839666"/>
                  <a:gd name="connsiteX13" fmla="*/ 334856 w 3115091"/>
                  <a:gd name="connsiteY13" fmla="*/ 279727 h 1839666"/>
                  <a:gd name="connsiteX14" fmla="*/ 385171 w 3115091"/>
                  <a:gd name="connsiteY14" fmla="*/ 340381 h 1839666"/>
                  <a:gd name="connsiteX15" fmla="*/ 497862 w 3115091"/>
                  <a:gd name="connsiteY15" fmla="*/ 477541 h 1839666"/>
                  <a:gd name="connsiteX16" fmla="*/ 514749 w 3115091"/>
                  <a:gd name="connsiteY16" fmla="*/ 548878 h 1839666"/>
                  <a:gd name="connsiteX17" fmla="*/ 572990 w 3115091"/>
                  <a:gd name="connsiteY17" fmla="*/ 583340 h 1839666"/>
                  <a:gd name="connsiteX18" fmla="*/ 671208 w 3115091"/>
                  <a:gd name="connsiteY18" fmla="*/ 640203 h 1839666"/>
                  <a:gd name="connsiteX19" fmla="*/ 1073383 w 3115091"/>
                  <a:gd name="connsiteY19" fmla="*/ 834915 h 1839666"/>
                  <a:gd name="connsiteX20" fmla="*/ 1420419 w 3115091"/>
                  <a:gd name="connsiteY20" fmla="*/ 916591 h 1839666"/>
                  <a:gd name="connsiteX21" fmla="*/ 1766076 w 3115091"/>
                  <a:gd name="connsiteY21" fmla="*/ 954499 h 1839666"/>
                  <a:gd name="connsiteX22" fmla="*/ 1858779 w 3115091"/>
                  <a:gd name="connsiteY22" fmla="*/ 917969 h 1839666"/>
                  <a:gd name="connsiteX23" fmla="*/ 2000764 w 3115091"/>
                  <a:gd name="connsiteY23" fmla="*/ 733940 h 1839666"/>
                  <a:gd name="connsiteX24" fmla="*/ 2130342 w 3115091"/>
                  <a:gd name="connsiteY24" fmla="*/ 504421 h 1839666"/>
                  <a:gd name="connsiteX25" fmla="*/ 2348489 w 3115091"/>
                  <a:gd name="connsiteY25" fmla="*/ 47451 h 1839666"/>
                  <a:gd name="connsiteX26" fmla="*/ 2596273 w 3115091"/>
                  <a:gd name="connsiteY26" fmla="*/ 48829 h 1839666"/>
                  <a:gd name="connsiteX27" fmla="*/ 2816832 w 3115091"/>
                  <a:gd name="connsiteY27" fmla="*/ 191159 h 1839666"/>
                  <a:gd name="connsiteX28" fmla="*/ 2982595 w 3115091"/>
                  <a:gd name="connsiteY28" fmla="*/ 373120 h 1839666"/>
                  <a:gd name="connsiteX29" fmla="*/ 3055655 w 3115091"/>
                  <a:gd name="connsiteY29" fmla="*/ 472716 h 1839666"/>
                  <a:gd name="connsiteX30" fmla="*/ 3114241 w 3115091"/>
                  <a:gd name="connsiteY30" fmla="*/ 568866 h 1839666"/>
                  <a:gd name="connsiteX31" fmla="*/ 3036701 w 3115091"/>
                  <a:gd name="connsiteY31" fmla="*/ 678456 h 1839666"/>
                  <a:gd name="connsiteX32" fmla="*/ 2945376 w 3115091"/>
                  <a:gd name="connsiteY32" fmla="*/ 809068 h 1839666"/>
                  <a:gd name="connsiteX33" fmla="*/ 2736190 w 3115091"/>
                  <a:gd name="connsiteY33" fmla="*/ 1117506 h 1839666"/>
                  <a:gd name="connsiteX34" fmla="*/ 2525625 w 3115091"/>
                  <a:gd name="connsiteY34" fmla="*/ 1490044 h 1839666"/>
                  <a:gd name="connsiteX35" fmla="*/ 2520800 w 3115091"/>
                  <a:gd name="connsiteY35" fmla="*/ 1502795 h 1839666"/>
                  <a:gd name="connsiteX0" fmla="*/ 2520211 w 3114502"/>
                  <a:gd name="connsiteY0" fmla="*/ 1502795 h 1839666"/>
                  <a:gd name="connsiteX1" fmla="*/ 2406141 w 3114502"/>
                  <a:gd name="connsiteY1" fmla="*/ 1713704 h 1839666"/>
                  <a:gd name="connsiteX2" fmla="*/ 2332047 w 3114502"/>
                  <a:gd name="connsiteY2" fmla="*/ 1819504 h 1839666"/>
                  <a:gd name="connsiteX3" fmla="*/ 2214531 w 3114502"/>
                  <a:gd name="connsiteY3" fmla="*/ 1836735 h 1839666"/>
                  <a:gd name="connsiteX4" fmla="*/ 1641422 w 3114502"/>
                  <a:gd name="connsiteY4" fmla="*/ 1836735 h 1839666"/>
                  <a:gd name="connsiteX5" fmla="*/ 494861 w 3114502"/>
                  <a:gd name="connsiteY5" fmla="*/ 1836735 h 1839666"/>
                  <a:gd name="connsiteX6" fmla="*/ 24795 w 3114502"/>
                  <a:gd name="connsiteY6" fmla="*/ 1836735 h 1839666"/>
                  <a:gd name="connsiteX7" fmla="*/ 11010 w 3114502"/>
                  <a:gd name="connsiteY7" fmla="*/ 1822950 h 1839666"/>
                  <a:gd name="connsiteX8" fmla="*/ 11699 w 3114502"/>
                  <a:gd name="connsiteY8" fmla="*/ 689484 h 1839666"/>
                  <a:gd name="connsiteX9" fmla="*/ 6185 w 3114502"/>
                  <a:gd name="connsiteY9" fmla="*/ 225621 h 1839666"/>
                  <a:gd name="connsiteX10" fmla="*/ 109572 w 3114502"/>
                  <a:gd name="connsiteY10" fmla="*/ 212181 h 1839666"/>
                  <a:gd name="connsiteX11" fmla="*/ 186423 w 3114502"/>
                  <a:gd name="connsiteY11" fmla="*/ 200119 h 1839666"/>
                  <a:gd name="connsiteX12" fmla="*/ 334267 w 3114502"/>
                  <a:gd name="connsiteY12" fmla="*/ 279727 h 1839666"/>
                  <a:gd name="connsiteX13" fmla="*/ 384582 w 3114502"/>
                  <a:gd name="connsiteY13" fmla="*/ 340381 h 1839666"/>
                  <a:gd name="connsiteX14" fmla="*/ 497273 w 3114502"/>
                  <a:gd name="connsiteY14" fmla="*/ 477541 h 1839666"/>
                  <a:gd name="connsiteX15" fmla="*/ 514160 w 3114502"/>
                  <a:gd name="connsiteY15" fmla="*/ 548878 h 1839666"/>
                  <a:gd name="connsiteX16" fmla="*/ 572401 w 3114502"/>
                  <a:gd name="connsiteY16" fmla="*/ 583340 h 1839666"/>
                  <a:gd name="connsiteX17" fmla="*/ 670619 w 3114502"/>
                  <a:gd name="connsiteY17" fmla="*/ 640203 h 1839666"/>
                  <a:gd name="connsiteX18" fmla="*/ 1072794 w 3114502"/>
                  <a:gd name="connsiteY18" fmla="*/ 834915 h 1839666"/>
                  <a:gd name="connsiteX19" fmla="*/ 1419830 w 3114502"/>
                  <a:gd name="connsiteY19" fmla="*/ 916591 h 1839666"/>
                  <a:gd name="connsiteX20" fmla="*/ 1765487 w 3114502"/>
                  <a:gd name="connsiteY20" fmla="*/ 954499 h 1839666"/>
                  <a:gd name="connsiteX21" fmla="*/ 1858190 w 3114502"/>
                  <a:gd name="connsiteY21" fmla="*/ 917969 h 1839666"/>
                  <a:gd name="connsiteX22" fmla="*/ 2000175 w 3114502"/>
                  <a:gd name="connsiteY22" fmla="*/ 733940 h 1839666"/>
                  <a:gd name="connsiteX23" fmla="*/ 2129753 w 3114502"/>
                  <a:gd name="connsiteY23" fmla="*/ 504421 h 1839666"/>
                  <a:gd name="connsiteX24" fmla="*/ 2347900 w 3114502"/>
                  <a:gd name="connsiteY24" fmla="*/ 47451 h 1839666"/>
                  <a:gd name="connsiteX25" fmla="*/ 2595684 w 3114502"/>
                  <a:gd name="connsiteY25" fmla="*/ 48829 h 1839666"/>
                  <a:gd name="connsiteX26" fmla="*/ 2816243 w 3114502"/>
                  <a:gd name="connsiteY26" fmla="*/ 191159 h 1839666"/>
                  <a:gd name="connsiteX27" fmla="*/ 2982006 w 3114502"/>
                  <a:gd name="connsiteY27" fmla="*/ 373120 h 1839666"/>
                  <a:gd name="connsiteX28" fmla="*/ 3055066 w 3114502"/>
                  <a:gd name="connsiteY28" fmla="*/ 472716 h 1839666"/>
                  <a:gd name="connsiteX29" fmla="*/ 3113652 w 3114502"/>
                  <a:gd name="connsiteY29" fmla="*/ 568866 h 1839666"/>
                  <a:gd name="connsiteX30" fmla="*/ 3036112 w 3114502"/>
                  <a:gd name="connsiteY30" fmla="*/ 678456 h 1839666"/>
                  <a:gd name="connsiteX31" fmla="*/ 2944787 w 3114502"/>
                  <a:gd name="connsiteY31" fmla="*/ 809068 h 1839666"/>
                  <a:gd name="connsiteX32" fmla="*/ 2735601 w 3114502"/>
                  <a:gd name="connsiteY32" fmla="*/ 1117506 h 1839666"/>
                  <a:gd name="connsiteX33" fmla="*/ 2525036 w 3114502"/>
                  <a:gd name="connsiteY33" fmla="*/ 1490044 h 1839666"/>
                  <a:gd name="connsiteX34" fmla="*/ 2520211 w 3114502"/>
                  <a:gd name="connsiteY34" fmla="*/ 1502795 h 1839666"/>
                  <a:gd name="connsiteX0" fmla="*/ 2520815 w 3115106"/>
                  <a:gd name="connsiteY0" fmla="*/ 1502795 h 1839666"/>
                  <a:gd name="connsiteX1" fmla="*/ 2406745 w 3115106"/>
                  <a:gd name="connsiteY1" fmla="*/ 1713704 h 1839666"/>
                  <a:gd name="connsiteX2" fmla="*/ 2332651 w 3115106"/>
                  <a:gd name="connsiteY2" fmla="*/ 1819504 h 1839666"/>
                  <a:gd name="connsiteX3" fmla="*/ 2215135 w 3115106"/>
                  <a:gd name="connsiteY3" fmla="*/ 1836735 h 1839666"/>
                  <a:gd name="connsiteX4" fmla="*/ 1642026 w 3115106"/>
                  <a:gd name="connsiteY4" fmla="*/ 1836735 h 1839666"/>
                  <a:gd name="connsiteX5" fmla="*/ 495465 w 3115106"/>
                  <a:gd name="connsiteY5" fmla="*/ 1836735 h 1839666"/>
                  <a:gd name="connsiteX6" fmla="*/ 25399 w 3115106"/>
                  <a:gd name="connsiteY6" fmla="*/ 1836735 h 1839666"/>
                  <a:gd name="connsiteX7" fmla="*/ 11614 w 3115106"/>
                  <a:gd name="connsiteY7" fmla="*/ 1822950 h 1839666"/>
                  <a:gd name="connsiteX8" fmla="*/ 6789 w 3115106"/>
                  <a:gd name="connsiteY8" fmla="*/ 225621 h 1839666"/>
                  <a:gd name="connsiteX9" fmla="*/ 110176 w 3115106"/>
                  <a:gd name="connsiteY9" fmla="*/ 212181 h 1839666"/>
                  <a:gd name="connsiteX10" fmla="*/ 187027 w 3115106"/>
                  <a:gd name="connsiteY10" fmla="*/ 200119 h 1839666"/>
                  <a:gd name="connsiteX11" fmla="*/ 334871 w 3115106"/>
                  <a:gd name="connsiteY11" fmla="*/ 279727 h 1839666"/>
                  <a:gd name="connsiteX12" fmla="*/ 385186 w 3115106"/>
                  <a:gd name="connsiteY12" fmla="*/ 340381 h 1839666"/>
                  <a:gd name="connsiteX13" fmla="*/ 497877 w 3115106"/>
                  <a:gd name="connsiteY13" fmla="*/ 477541 h 1839666"/>
                  <a:gd name="connsiteX14" fmla="*/ 514764 w 3115106"/>
                  <a:gd name="connsiteY14" fmla="*/ 548878 h 1839666"/>
                  <a:gd name="connsiteX15" fmla="*/ 573005 w 3115106"/>
                  <a:gd name="connsiteY15" fmla="*/ 583340 h 1839666"/>
                  <a:gd name="connsiteX16" fmla="*/ 671223 w 3115106"/>
                  <a:gd name="connsiteY16" fmla="*/ 640203 h 1839666"/>
                  <a:gd name="connsiteX17" fmla="*/ 1073398 w 3115106"/>
                  <a:gd name="connsiteY17" fmla="*/ 834915 h 1839666"/>
                  <a:gd name="connsiteX18" fmla="*/ 1420434 w 3115106"/>
                  <a:gd name="connsiteY18" fmla="*/ 916591 h 1839666"/>
                  <a:gd name="connsiteX19" fmla="*/ 1766091 w 3115106"/>
                  <a:gd name="connsiteY19" fmla="*/ 954499 h 1839666"/>
                  <a:gd name="connsiteX20" fmla="*/ 1858794 w 3115106"/>
                  <a:gd name="connsiteY20" fmla="*/ 917969 h 1839666"/>
                  <a:gd name="connsiteX21" fmla="*/ 2000779 w 3115106"/>
                  <a:gd name="connsiteY21" fmla="*/ 733940 h 1839666"/>
                  <a:gd name="connsiteX22" fmla="*/ 2130357 w 3115106"/>
                  <a:gd name="connsiteY22" fmla="*/ 504421 h 1839666"/>
                  <a:gd name="connsiteX23" fmla="*/ 2348504 w 3115106"/>
                  <a:gd name="connsiteY23" fmla="*/ 47451 h 1839666"/>
                  <a:gd name="connsiteX24" fmla="*/ 2596288 w 3115106"/>
                  <a:gd name="connsiteY24" fmla="*/ 48829 h 1839666"/>
                  <a:gd name="connsiteX25" fmla="*/ 2816847 w 3115106"/>
                  <a:gd name="connsiteY25" fmla="*/ 191159 h 1839666"/>
                  <a:gd name="connsiteX26" fmla="*/ 2982610 w 3115106"/>
                  <a:gd name="connsiteY26" fmla="*/ 373120 h 1839666"/>
                  <a:gd name="connsiteX27" fmla="*/ 3055670 w 3115106"/>
                  <a:gd name="connsiteY27" fmla="*/ 472716 h 1839666"/>
                  <a:gd name="connsiteX28" fmla="*/ 3114256 w 3115106"/>
                  <a:gd name="connsiteY28" fmla="*/ 568866 h 1839666"/>
                  <a:gd name="connsiteX29" fmla="*/ 3036716 w 3115106"/>
                  <a:gd name="connsiteY29" fmla="*/ 678456 h 1839666"/>
                  <a:gd name="connsiteX30" fmla="*/ 2945391 w 3115106"/>
                  <a:gd name="connsiteY30" fmla="*/ 809068 h 1839666"/>
                  <a:gd name="connsiteX31" fmla="*/ 2736205 w 3115106"/>
                  <a:gd name="connsiteY31" fmla="*/ 1117506 h 1839666"/>
                  <a:gd name="connsiteX32" fmla="*/ 2525640 w 3115106"/>
                  <a:gd name="connsiteY32" fmla="*/ 1490044 h 1839666"/>
                  <a:gd name="connsiteX33" fmla="*/ 2520815 w 3115106"/>
                  <a:gd name="connsiteY33" fmla="*/ 1502795 h 1839666"/>
                  <a:gd name="connsiteX0" fmla="*/ 2541382 w 3135673"/>
                  <a:gd name="connsiteY0" fmla="*/ 1502795 h 1956076"/>
                  <a:gd name="connsiteX1" fmla="*/ 2427312 w 3135673"/>
                  <a:gd name="connsiteY1" fmla="*/ 1713704 h 1956076"/>
                  <a:gd name="connsiteX2" fmla="*/ 2353218 w 3135673"/>
                  <a:gd name="connsiteY2" fmla="*/ 1819504 h 1956076"/>
                  <a:gd name="connsiteX3" fmla="*/ 2235702 w 3135673"/>
                  <a:gd name="connsiteY3" fmla="*/ 1836735 h 1956076"/>
                  <a:gd name="connsiteX4" fmla="*/ 1662593 w 3135673"/>
                  <a:gd name="connsiteY4" fmla="*/ 1836735 h 1956076"/>
                  <a:gd name="connsiteX5" fmla="*/ 516032 w 3135673"/>
                  <a:gd name="connsiteY5" fmla="*/ 1836735 h 1956076"/>
                  <a:gd name="connsiteX6" fmla="*/ 45966 w 3135673"/>
                  <a:gd name="connsiteY6" fmla="*/ 1836735 h 1956076"/>
                  <a:gd name="connsiteX7" fmla="*/ 27356 w 3135673"/>
                  <a:gd name="connsiteY7" fmla="*/ 225621 h 1956076"/>
                  <a:gd name="connsiteX8" fmla="*/ 130743 w 3135673"/>
                  <a:gd name="connsiteY8" fmla="*/ 212181 h 1956076"/>
                  <a:gd name="connsiteX9" fmla="*/ 207594 w 3135673"/>
                  <a:gd name="connsiteY9" fmla="*/ 200119 h 1956076"/>
                  <a:gd name="connsiteX10" fmla="*/ 355438 w 3135673"/>
                  <a:gd name="connsiteY10" fmla="*/ 279727 h 1956076"/>
                  <a:gd name="connsiteX11" fmla="*/ 405753 w 3135673"/>
                  <a:gd name="connsiteY11" fmla="*/ 340381 h 1956076"/>
                  <a:gd name="connsiteX12" fmla="*/ 518444 w 3135673"/>
                  <a:gd name="connsiteY12" fmla="*/ 477541 h 1956076"/>
                  <a:gd name="connsiteX13" fmla="*/ 535331 w 3135673"/>
                  <a:gd name="connsiteY13" fmla="*/ 548878 h 1956076"/>
                  <a:gd name="connsiteX14" fmla="*/ 593572 w 3135673"/>
                  <a:gd name="connsiteY14" fmla="*/ 583340 h 1956076"/>
                  <a:gd name="connsiteX15" fmla="*/ 691790 w 3135673"/>
                  <a:gd name="connsiteY15" fmla="*/ 640203 h 1956076"/>
                  <a:gd name="connsiteX16" fmla="*/ 1093965 w 3135673"/>
                  <a:gd name="connsiteY16" fmla="*/ 834915 h 1956076"/>
                  <a:gd name="connsiteX17" fmla="*/ 1441001 w 3135673"/>
                  <a:gd name="connsiteY17" fmla="*/ 916591 h 1956076"/>
                  <a:gd name="connsiteX18" fmla="*/ 1786658 w 3135673"/>
                  <a:gd name="connsiteY18" fmla="*/ 954499 h 1956076"/>
                  <a:gd name="connsiteX19" fmla="*/ 1879361 w 3135673"/>
                  <a:gd name="connsiteY19" fmla="*/ 917969 h 1956076"/>
                  <a:gd name="connsiteX20" fmla="*/ 2021346 w 3135673"/>
                  <a:gd name="connsiteY20" fmla="*/ 733940 h 1956076"/>
                  <a:gd name="connsiteX21" fmla="*/ 2150924 w 3135673"/>
                  <a:gd name="connsiteY21" fmla="*/ 504421 h 1956076"/>
                  <a:gd name="connsiteX22" fmla="*/ 2369071 w 3135673"/>
                  <a:gd name="connsiteY22" fmla="*/ 47451 h 1956076"/>
                  <a:gd name="connsiteX23" fmla="*/ 2616855 w 3135673"/>
                  <a:gd name="connsiteY23" fmla="*/ 48829 h 1956076"/>
                  <a:gd name="connsiteX24" fmla="*/ 2837414 w 3135673"/>
                  <a:gd name="connsiteY24" fmla="*/ 191159 h 1956076"/>
                  <a:gd name="connsiteX25" fmla="*/ 3003177 w 3135673"/>
                  <a:gd name="connsiteY25" fmla="*/ 373120 h 1956076"/>
                  <a:gd name="connsiteX26" fmla="*/ 3076237 w 3135673"/>
                  <a:gd name="connsiteY26" fmla="*/ 472716 h 1956076"/>
                  <a:gd name="connsiteX27" fmla="*/ 3134823 w 3135673"/>
                  <a:gd name="connsiteY27" fmla="*/ 568866 h 1956076"/>
                  <a:gd name="connsiteX28" fmla="*/ 3057283 w 3135673"/>
                  <a:gd name="connsiteY28" fmla="*/ 678456 h 1956076"/>
                  <a:gd name="connsiteX29" fmla="*/ 2965958 w 3135673"/>
                  <a:gd name="connsiteY29" fmla="*/ 809068 h 1956076"/>
                  <a:gd name="connsiteX30" fmla="*/ 2756772 w 3135673"/>
                  <a:gd name="connsiteY30" fmla="*/ 1117506 h 1956076"/>
                  <a:gd name="connsiteX31" fmla="*/ 2546207 w 3135673"/>
                  <a:gd name="connsiteY31" fmla="*/ 1490044 h 1956076"/>
                  <a:gd name="connsiteX32" fmla="*/ 2541382 w 3135673"/>
                  <a:gd name="connsiteY32" fmla="*/ 1502795 h 195607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749608 w 3222688"/>
                  <a:gd name="connsiteY4" fmla="*/ 1836735 h 1839666"/>
                  <a:gd name="connsiteX5" fmla="*/ 603047 w 3222688"/>
                  <a:gd name="connsiteY5" fmla="*/ 1836735 h 1839666"/>
                  <a:gd name="connsiteX6" fmla="*/ 132981 w 3222688"/>
                  <a:gd name="connsiteY6" fmla="*/ 1836735 h 1839666"/>
                  <a:gd name="connsiteX7" fmla="*/ 114371 w 3222688"/>
                  <a:gd name="connsiteY7" fmla="*/ 225621 h 1839666"/>
                  <a:gd name="connsiteX8" fmla="*/ 217758 w 3222688"/>
                  <a:gd name="connsiteY8" fmla="*/ 212181 h 1839666"/>
                  <a:gd name="connsiteX9" fmla="*/ 294609 w 3222688"/>
                  <a:gd name="connsiteY9" fmla="*/ 200119 h 1839666"/>
                  <a:gd name="connsiteX10" fmla="*/ 442453 w 3222688"/>
                  <a:gd name="connsiteY10" fmla="*/ 279727 h 1839666"/>
                  <a:gd name="connsiteX11" fmla="*/ 492768 w 3222688"/>
                  <a:gd name="connsiteY11" fmla="*/ 340381 h 1839666"/>
                  <a:gd name="connsiteX12" fmla="*/ 605459 w 3222688"/>
                  <a:gd name="connsiteY12" fmla="*/ 477541 h 1839666"/>
                  <a:gd name="connsiteX13" fmla="*/ 622346 w 3222688"/>
                  <a:gd name="connsiteY13" fmla="*/ 548878 h 1839666"/>
                  <a:gd name="connsiteX14" fmla="*/ 680587 w 3222688"/>
                  <a:gd name="connsiteY14" fmla="*/ 583340 h 1839666"/>
                  <a:gd name="connsiteX15" fmla="*/ 778805 w 3222688"/>
                  <a:gd name="connsiteY15" fmla="*/ 640203 h 1839666"/>
                  <a:gd name="connsiteX16" fmla="*/ 1180980 w 3222688"/>
                  <a:gd name="connsiteY16" fmla="*/ 834915 h 1839666"/>
                  <a:gd name="connsiteX17" fmla="*/ 1528016 w 3222688"/>
                  <a:gd name="connsiteY17" fmla="*/ 916591 h 1839666"/>
                  <a:gd name="connsiteX18" fmla="*/ 1873673 w 3222688"/>
                  <a:gd name="connsiteY18" fmla="*/ 954499 h 1839666"/>
                  <a:gd name="connsiteX19" fmla="*/ 1966376 w 3222688"/>
                  <a:gd name="connsiteY19" fmla="*/ 917969 h 1839666"/>
                  <a:gd name="connsiteX20" fmla="*/ 2108361 w 3222688"/>
                  <a:gd name="connsiteY20" fmla="*/ 733940 h 1839666"/>
                  <a:gd name="connsiteX21" fmla="*/ 2237939 w 3222688"/>
                  <a:gd name="connsiteY21" fmla="*/ 504421 h 1839666"/>
                  <a:gd name="connsiteX22" fmla="*/ 2456086 w 3222688"/>
                  <a:gd name="connsiteY22" fmla="*/ 47451 h 1839666"/>
                  <a:gd name="connsiteX23" fmla="*/ 2703870 w 3222688"/>
                  <a:gd name="connsiteY23" fmla="*/ 48829 h 1839666"/>
                  <a:gd name="connsiteX24" fmla="*/ 2924429 w 3222688"/>
                  <a:gd name="connsiteY24" fmla="*/ 191159 h 1839666"/>
                  <a:gd name="connsiteX25" fmla="*/ 3090192 w 3222688"/>
                  <a:gd name="connsiteY25" fmla="*/ 373120 h 1839666"/>
                  <a:gd name="connsiteX26" fmla="*/ 3163252 w 3222688"/>
                  <a:gd name="connsiteY26" fmla="*/ 472716 h 1839666"/>
                  <a:gd name="connsiteX27" fmla="*/ 3221838 w 3222688"/>
                  <a:gd name="connsiteY27" fmla="*/ 568866 h 1839666"/>
                  <a:gd name="connsiteX28" fmla="*/ 3144298 w 3222688"/>
                  <a:gd name="connsiteY28" fmla="*/ 678456 h 1839666"/>
                  <a:gd name="connsiteX29" fmla="*/ 3052973 w 3222688"/>
                  <a:gd name="connsiteY29" fmla="*/ 809068 h 1839666"/>
                  <a:gd name="connsiteX30" fmla="*/ 2843787 w 3222688"/>
                  <a:gd name="connsiteY30" fmla="*/ 1117506 h 1839666"/>
                  <a:gd name="connsiteX31" fmla="*/ 2633222 w 3222688"/>
                  <a:gd name="connsiteY31" fmla="*/ 1490044 h 1839666"/>
                  <a:gd name="connsiteX32" fmla="*/ 2628397 w 3222688"/>
                  <a:gd name="connsiteY32" fmla="*/ 1502795 h 183966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749608 w 3222688"/>
                  <a:gd name="connsiteY4" fmla="*/ 1836735 h 1839666"/>
                  <a:gd name="connsiteX5" fmla="*/ 132981 w 3222688"/>
                  <a:gd name="connsiteY5" fmla="*/ 1836735 h 1839666"/>
                  <a:gd name="connsiteX6" fmla="*/ 114371 w 3222688"/>
                  <a:gd name="connsiteY6" fmla="*/ 225621 h 1839666"/>
                  <a:gd name="connsiteX7" fmla="*/ 217758 w 3222688"/>
                  <a:gd name="connsiteY7" fmla="*/ 212181 h 1839666"/>
                  <a:gd name="connsiteX8" fmla="*/ 294609 w 3222688"/>
                  <a:gd name="connsiteY8" fmla="*/ 200119 h 1839666"/>
                  <a:gd name="connsiteX9" fmla="*/ 442453 w 3222688"/>
                  <a:gd name="connsiteY9" fmla="*/ 279727 h 1839666"/>
                  <a:gd name="connsiteX10" fmla="*/ 492768 w 3222688"/>
                  <a:gd name="connsiteY10" fmla="*/ 340381 h 1839666"/>
                  <a:gd name="connsiteX11" fmla="*/ 605459 w 3222688"/>
                  <a:gd name="connsiteY11" fmla="*/ 477541 h 1839666"/>
                  <a:gd name="connsiteX12" fmla="*/ 622346 w 3222688"/>
                  <a:gd name="connsiteY12" fmla="*/ 548878 h 1839666"/>
                  <a:gd name="connsiteX13" fmla="*/ 680587 w 3222688"/>
                  <a:gd name="connsiteY13" fmla="*/ 583340 h 1839666"/>
                  <a:gd name="connsiteX14" fmla="*/ 778805 w 3222688"/>
                  <a:gd name="connsiteY14" fmla="*/ 640203 h 1839666"/>
                  <a:gd name="connsiteX15" fmla="*/ 1180980 w 3222688"/>
                  <a:gd name="connsiteY15" fmla="*/ 834915 h 1839666"/>
                  <a:gd name="connsiteX16" fmla="*/ 1528016 w 3222688"/>
                  <a:gd name="connsiteY16" fmla="*/ 916591 h 1839666"/>
                  <a:gd name="connsiteX17" fmla="*/ 1873673 w 3222688"/>
                  <a:gd name="connsiteY17" fmla="*/ 954499 h 1839666"/>
                  <a:gd name="connsiteX18" fmla="*/ 1966376 w 3222688"/>
                  <a:gd name="connsiteY18" fmla="*/ 917969 h 1839666"/>
                  <a:gd name="connsiteX19" fmla="*/ 2108361 w 3222688"/>
                  <a:gd name="connsiteY19" fmla="*/ 733940 h 1839666"/>
                  <a:gd name="connsiteX20" fmla="*/ 2237939 w 3222688"/>
                  <a:gd name="connsiteY20" fmla="*/ 504421 h 1839666"/>
                  <a:gd name="connsiteX21" fmla="*/ 2456086 w 3222688"/>
                  <a:gd name="connsiteY21" fmla="*/ 47451 h 1839666"/>
                  <a:gd name="connsiteX22" fmla="*/ 2703870 w 3222688"/>
                  <a:gd name="connsiteY22" fmla="*/ 48829 h 1839666"/>
                  <a:gd name="connsiteX23" fmla="*/ 2924429 w 3222688"/>
                  <a:gd name="connsiteY23" fmla="*/ 191159 h 1839666"/>
                  <a:gd name="connsiteX24" fmla="*/ 3090192 w 3222688"/>
                  <a:gd name="connsiteY24" fmla="*/ 373120 h 1839666"/>
                  <a:gd name="connsiteX25" fmla="*/ 3163252 w 3222688"/>
                  <a:gd name="connsiteY25" fmla="*/ 472716 h 1839666"/>
                  <a:gd name="connsiteX26" fmla="*/ 3221838 w 3222688"/>
                  <a:gd name="connsiteY26" fmla="*/ 568866 h 1839666"/>
                  <a:gd name="connsiteX27" fmla="*/ 3144298 w 3222688"/>
                  <a:gd name="connsiteY27" fmla="*/ 678456 h 1839666"/>
                  <a:gd name="connsiteX28" fmla="*/ 3052973 w 3222688"/>
                  <a:gd name="connsiteY28" fmla="*/ 809068 h 1839666"/>
                  <a:gd name="connsiteX29" fmla="*/ 2843787 w 3222688"/>
                  <a:gd name="connsiteY29" fmla="*/ 1117506 h 1839666"/>
                  <a:gd name="connsiteX30" fmla="*/ 2633222 w 3222688"/>
                  <a:gd name="connsiteY30" fmla="*/ 1490044 h 1839666"/>
                  <a:gd name="connsiteX31" fmla="*/ 2628397 w 3222688"/>
                  <a:gd name="connsiteY31" fmla="*/ 1502795 h 1839666"/>
                  <a:gd name="connsiteX0" fmla="*/ 2628397 w 3222688"/>
                  <a:gd name="connsiteY0" fmla="*/ 1502795 h 1839666"/>
                  <a:gd name="connsiteX1" fmla="*/ 2514327 w 3222688"/>
                  <a:gd name="connsiteY1" fmla="*/ 1713704 h 1839666"/>
                  <a:gd name="connsiteX2" fmla="*/ 2440233 w 3222688"/>
                  <a:gd name="connsiteY2" fmla="*/ 1819504 h 1839666"/>
                  <a:gd name="connsiteX3" fmla="*/ 2322717 w 3222688"/>
                  <a:gd name="connsiteY3" fmla="*/ 1836735 h 1839666"/>
                  <a:gd name="connsiteX4" fmla="*/ 132981 w 3222688"/>
                  <a:gd name="connsiteY4" fmla="*/ 1836735 h 1839666"/>
                  <a:gd name="connsiteX5" fmla="*/ 114371 w 3222688"/>
                  <a:gd name="connsiteY5" fmla="*/ 225621 h 1839666"/>
                  <a:gd name="connsiteX6" fmla="*/ 217758 w 3222688"/>
                  <a:gd name="connsiteY6" fmla="*/ 212181 h 1839666"/>
                  <a:gd name="connsiteX7" fmla="*/ 294609 w 3222688"/>
                  <a:gd name="connsiteY7" fmla="*/ 200119 h 1839666"/>
                  <a:gd name="connsiteX8" fmla="*/ 442453 w 3222688"/>
                  <a:gd name="connsiteY8" fmla="*/ 279727 h 1839666"/>
                  <a:gd name="connsiteX9" fmla="*/ 492768 w 3222688"/>
                  <a:gd name="connsiteY9" fmla="*/ 340381 h 1839666"/>
                  <a:gd name="connsiteX10" fmla="*/ 605459 w 3222688"/>
                  <a:gd name="connsiteY10" fmla="*/ 477541 h 1839666"/>
                  <a:gd name="connsiteX11" fmla="*/ 622346 w 3222688"/>
                  <a:gd name="connsiteY11" fmla="*/ 548878 h 1839666"/>
                  <a:gd name="connsiteX12" fmla="*/ 680587 w 3222688"/>
                  <a:gd name="connsiteY12" fmla="*/ 583340 h 1839666"/>
                  <a:gd name="connsiteX13" fmla="*/ 778805 w 3222688"/>
                  <a:gd name="connsiteY13" fmla="*/ 640203 h 1839666"/>
                  <a:gd name="connsiteX14" fmla="*/ 1180980 w 3222688"/>
                  <a:gd name="connsiteY14" fmla="*/ 834915 h 1839666"/>
                  <a:gd name="connsiteX15" fmla="*/ 1528016 w 3222688"/>
                  <a:gd name="connsiteY15" fmla="*/ 916591 h 1839666"/>
                  <a:gd name="connsiteX16" fmla="*/ 1873673 w 3222688"/>
                  <a:gd name="connsiteY16" fmla="*/ 954499 h 1839666"/>
                  <a:gd name="connsiteX17" fmla="*/ 1966376 w 3222688"/>
                  <a:gd name="connsiteY17" fmla="*/ 917969 h 1839666"/>
                  <a:gd name="connsiteX18" fmla="*/ 2108361 w 3222688"/>
                  <a:gd name="connsiteY18" fmla="*/ 733940 h 1839666"/>
                  <a:gd name="connsiteX19" fmla="*/ 2237939 w 3222688"/>
                  <a:gd name="connsiteY19" fmla="*/ 504421 h 1839666"/>
                  <a:gd name="connsiteX20" fmla="*/ 2456086 w 3222688"/>
                  <a:gd name="connsiteY20" fmla="*/ 47451 h 1839666"/>
                  <a:gd name="connsiteX21" fmla="*/ 2703870 w 3222688"/>
                  <a:gd name="connsiteY21" fmla="*/ 48829 h 1839666"/>
                  <a:gd name="connsiteX22" fmla="*/ 2924429 w 3222688"/>
                  <a:gd name="connsiteY22" fmla="*/ 191159 h 1839666"/>
                  <a:gd name="connsiteX23" fmla="*/ 3090192 w 3222688"/>
                  <a:gd name="connsiteY23" fmla="*/ 373120 h 1839666"/>
                  <a:gd name="connsiteX24" fmla="*/ 3163252 w 3222688"/>
                  <a:gd name="connsiteY24" fmla="*/ 472716 h 1839666"/>
                  <a:gd name="connsiteX25" fmla="*/ 3221838 w 3222688"/>
                  <a:gd name="connsiteY25" fmla="*/ 568866 h 1839666"/>
                  <a:gd name="connsiteX26" fmla="*/ 3144298 w 3222688"/>
                  <a:gd name="connsiteY26" fmla="*/ 678456 h 1839666"/>
                  <a:gd name="connsiteX27" fmla="*/ 3052973 w 3222688"/>
                  <a:gd name="connsiteY27" fmla="*/ 809068 h 1839666"/>
                  <a:gd name="connsiteX28" fmla="*/ 2843787 w 3222688"/>
                  <a:gd name="connsiteY28" fmla="*/ 1117506 h 1839666"/>
                  <a:gd name="connsiteX29" fmla="*/ 2633222 w 3222688"/>
                  <a:gd name="connsiteY29" fmla="*/ 1490044 h 1839666"/>
                  <a:gd name="connsiteX30" fmla="*/ 2628397 w 3222688"/>
                  <a:gd name="connsiteY30" fmla="*/ 1502795 h 1839666"/>
                  <a:gd name="connsiteX0" fmla="*/ 2517016 w 3111307"/>
                  <a:gd name="connsiteY0" fmla="*/ 1502795 h 1839666"/>
                  <a:gd name="connsiteX1" fmla="*/ 2402946 w 3111307"/>
                  <a:gd name="connsiteY1" fmla="*/ 1713704 h 1839666"/>
                  <a:gd name="connsiteX2" fmla="*/ 2328852 w 3111307"/>
                  <a:gd name="connsiteY2" fmla="*/ 1819504 h 1839666"/>
                  <a:gd name="connsiteX3" fmla="*/ 2211336 w 3111307"/>
                  <a:gd name="connsiteY3" fmla="*/ 1836735 h 1839666"/>
                  <a:gd name="connsiteX4" fmla="*/ 21600 w 3111307"/>
                  <a:gd name="connsiteY4" fmla="*/ 1836735 h 1839666"/>
                  <a:gd name="connsiteX5" fmla="*/ 2990 w 3111307"/>
                  <a:gd name="connsiteY5" fmla="*/ 225621 h 1839666"/>
                  <a:gd name="connsiteX6" fmla="*/ 106377 w 3111307"/>
                  <a:gd name="connsiteY6" fmla="*/ 212181 h 1839666"/>
                  <a:gd name="connsiteX7" fmla="*/ 183228 w 3111307"/>
                  <a:gd name="connsiteY7" fmla="*/ 200119 h 1839666"/>
                  <a:gd name="connsiteX8" fmla="*/ 331072 w 3111307"/>
                  <a:gd name="connsiteY8" fmla="*/ 279727 h 1839666"/>
                  <a:gd name="connsiteX9" fmla="*/ 381387 w 3111307"/>
                  <a:gd name="connsiteY9" fmla="*/ 340381 h 1839666"/>
                  <a:gd name="connsiteX10" fmla="*/ 494078 w 3111307"/>
                  <a:gd name="connsiteY10" fmla="*/ 477541 h 1839666"/>
                  <a:gd name="connsiteX11" fmla="*/ 510965 w 3111307"/>
                  <a:gd name="connsiteY11" fmla="*/ 548878 h 1839666"/>
                  <a:gd name="connsiteX12" fmla="*/ 569206 w 3111307"/>
                  <a:gd name="connsiteY12" fmla="*/ 583340 h 1839666"/>
                  <a:gd name="connsiteX13" fmla="*/ 667424 w 3111307"/>
                  <a:gd name="connsiteY13" fmla="*/ 640203 h 1839666"/>
                  <a:gd name="connsiteX14" fmla="*/ 1069599 w 3111307"/>
                  <a:gd name="connsiteY14" fmla="*/ 834915 h 1839666"/>
                  <a:gd name="connsiteX15" fmla="*/ 1416635 w 3111307"/>
                  <a:gd name="connsiteY15" fmla="*/ 916591 h 1839666"/>
                  <a:gd name="connsiteX16" fmla="*/ 1762292 w 3111307"/>
                  <a:gd name="connsiteY16" fmla="*/ 954499 h 1839666"/>
                  <a:gd name="connsiteX17" fmla="*/ 1854995 w 3111307"/>
                  <a:gd name="connsiteY17" fmla="*/ 917969 h 1839666"/>
                  <a:gd name="connsiteX18" fmla="*/ 1996980 w 3111307"/>
                  <a:gd name="connsiteY18" fmla="*/ 733940 h 1839666"/>
                  <a:gd name="connsiteX19" fmla="*/ 2126558 w 3111307"/>
                  <a:gd name="connsiteY19" fmla="*/ 504421 h 1839666"/>
                  <a:gd name="connsiteX20" fmla="*/ 2344705 w 3111307"/>
                  <a:gd name="connsiteY20" fmla="*/ 47451 h 1839666"/>
                  <a:gd name="connsiteX21" fmla="*/ 2592489 w 3111307"/>
                  <a:gd name="connsiteY21" fmla="*/ 48829 h 1839666"/>
                  <a:gd name="connsiteX22" fmla="*/ 2813048 w 3111307"/>
                  <a:gd name="connsiteY22" fmla="*/ 191159 h 1839666"/>
                  <a:gd name="connsiteX23" fmla="*/ 2978811 w 3111307"/>
                  <a:gd name="connsiteY23" fmla="*/ 373120 h 1839666"/>
                  <a:gd name="connsiteX24" fmla="*/ 3051871 w 3111307"/>
                  <a:gd name="connsiteY24" fmla="*/ 472716 h 1839666"/>
                  <a:gd name="connsiteX25" fmla="*/ 3110457 w 3111307"/>
                  <a:gd name="connsiteY25" fmla="*/ 568866 h 1839666"/>
                  <a:gd name="connsiteX26" fmla="*/ 3032917 w 3111307"/>
                  <a:gd name="connsiteY26" fmla="*/ 678456 h 1839666"/>
                  <a:gd name="connsiteX27" fmla="*/ 2941592 w 3111307"/>
                  <a:gd name="connsiteY27" fmla="*/ 809068 h 1839666"/>
                  <a:gd name="connsiteX28" fmla="*/ 2732406 w 3111307"/>
                  <a:gd name="connsiteY28" fmla="*/ 1117506 h 1839666"/>
                  <a:gd name="connsiteX29" fmla="*/ 2521841 w 3111307"/>
                  <a:gd name="connsiteY29" fmla="*/ 1490044 h 1839666"/>
                  <a:gd name="connsiteX30" fmla="*/ 2517016 w 3111307"/>
                  <a:gd name="connsiteY30" fmla="*/ 1502795 h 1839666"/>
                  <a:gd name="connsiteX0" fmla="*/ 2518960 w 3113251"/>
                  <a:gd name="connsiteY0" fmla="*/ 1502795 h 1839666"/>
                  <a:gd name="connsiteX1" fmla="*/ 2404890 w 3113251"/>
                  <a:gd name="connsiteY1" fmla="*/ 1713704 h 1839666"/>
                  <a:gd name="connsiteX2" fmla="*/ 2330796 w 3113251"/>
                  <a:gd name="connsiteY2" fmla="*/ 1819504 h 1839666"/>
                  <a:gd name="connsiteX3" fmla="*/ 2213280 w 3113251"/>
                  <a:gd name="connsiteY3" fmla="*/ 1836735 h 1839666"/>
                  <a:gd name="connsiteX4" fmla="*/ 23544 w 3113251"/>
                  <a:gd name="connsiteY4" fmla="*/ 1836735 h 1839666"/>
                  <a:gd name="connsiteX5" fmla="*/ 4934 w 3113251"/>
                  <a:gd name="connsiteY5" fmla="*/ 225621 h 1839666"/>
                  <a:gd name="connsiteX6" fmla="*/ 108321 w 3113251"/>
                  <a:gd name="connsiteY6" fmla="*/ 212181 h 1839666"/>
                  <a:gd name="connsiteX7" fmla="*/ 185172 w 3113251"/>
                  <a:gd name="connsiteY7" fmla="*/ 200119 h 1839666"/>
                  <a:gd name="connsiteX8" fmla="*/ 333016 w 3113251"/>
                  <a:gd name="connsiteY8" fmla="*/ 279727 h 1839666"/>
                  <a:gd name="connsiteX9" fmla="*/ 383331 w 3113251"/>
                  <a:gd name="connsiteY9" fmla="*/ 340381 h 1839666"/>
                  <a:gd name="connsiteX10" fmla="*/ 496022 w 3113251"/>
                  <a:gd name="connsiteY10" fmla="*/ 477541 h 1839666"/>
                  <a:gd name="connsiteX11" fmla="*/ 512909 w 3113251"/>
                  <a:gd name="connsiteY11" fmla="*/ 548878 h 1839666"/>
                  <a:gd name="connsiteX12" fmla="*/ 571150 w 3113251"/>
                  <a:gd name="connsiteY12" fmla="*/ 583340 h 1839666"/>
                  <a:gd name="connsiteX13" fmla="*/ 669368 w 3113251"/>
                  <a:gd name="connsiteY13" fmla="*/ 640203 h 1839666"/>
                  <a:gd name="connsiteX14" fmla="*/ 1071543 w 3113251"/>
                  <a:gd name="connsiteY14" fmla="*/ 834915 h 1839666"/>
                  <a:gd name="connsiteX15" fmla="*/ 1418579 w 3113251"/>
                  <a:gd name="connsiteY15" fmla="*/ 916591 h 1839666"/>
                  <a:gd name="connsiteX16" fmla="*/ 1764236 w 3113251"/>
                  <a:gd name="connsiteY16" fmla="*/ 954499 h 1839666"/>
                  <a:gd name="connsiteX17" fmla="*/ 1856939 w 3113251"/>
                  <a:gd name="connsiteY17" fmla="*/ 917969 h 1839666"/>
                  <a:gd name="connsiteX18" fmla="*/ 1998924 w 3113251"/>
                  <a:gd name="connsiteY18" fmla="*/ 733940 h 1839666"/>
                  <a:gd name="connsiteX19" fmla="*/ 2128502 w 3113251"/>
                  <a:gd name="connsiteY19" fmla="*/ 504421 h 1839666"/>
                  <a:gd name="connsiteX20" fmla="*/ 2346649 w 3113251"/>
                  <a:gd name="connsiteY20" fmla="*/ 47451 h 1839666"/>
                  <a:gd name="connsiteX21" fmla="*/ 2594433 w 3113251"/>
                  <a:gd name="connsiteY21" fmla="*/ 48829 h 1839666"/>
                  <a:gd name="connsiteX22" fmla="*/ 2814992 w 3113251"/>
                  <a:gd name="connsiteY22" fmla="*/ 191159 h 1839666"/>
                  <a:gd name="connsiteX23" fmla="*/ 2980755 w 3113251"/>
                  <a:gd name="connsiteY23" fmla="*/ 373120 h 1839666"/>
                  <a:gd name="connsiteX24" fmla="*/ 3053815 w 3113251"/>
                  <a:gd name="connsiteY24" fmla="*/ 472716 h 1839666"/>
                  <a:gd name="connsiteX25" fmla="*/ 3112401 w 3113251"/>
                  <a:gd name="connsiteY25" fmla="*/ 568866 h 1839666"/>
                  <a:gd name="connsiteX26" fmla="*/ 3034861 w 3113251"/>
                  <a:gd name="connsiteY26" fmla="*/ 678456 h 1839666"/>
                  <a:gd name="connsiteX27" fmla="*/ 2943536 w 3113251"/>
                  <a:gd name="connsiteY27" fmla="*/ 809068 h 1839666"/>
                  <a:gd name="connsiteX28" fmla="*/ 2734350 w 3113251"/>
                  <a:gd name="connsiteY28" fmla="*/ 1117506 h 1839666"/>
                  <a:gd name="connsiteX29" fmla="*/ 2523785 w 3113251"/>
                  <a:gd name="connsiteY29" fmla="*/ 1490044 h 1839666"/>
                  <a:gd name="connsiteX30" fmla="*/ 2518960 w 3113251"/>
                  <a:gd name="connsiteY30" fmla="*/ 1502795 h 1839666"/>
                  <a:gd name="connsiteX0" fmla="*/ 2516088 w 3110379"/>
                  <a:gd name="connsiteY0" fmla="*/ 1502795 h 1844494"/>
                  <a:gd name="connsiteX1" fmla="*/ 2402018 w 3110379"/>
                  <a:gd name="connsiteY1" fmla="*/ 1713704 h 1844494"/>
                  <a:gd name="connsiteX2" fmla="*/ 2327924 w 3110379"/>
                  <a:gd name="connsiteY2" fmla="*/ 1819504 h 1844494"/>
                  <a:gd name="connsiteX3" fmla="*/ 2210408 w 3110379"/>
                  <a:gd name="connsiteY3" fmla="*/ 1836735 h 1844494"/>
                  <a:gd name="connsiteX4" fmla="*/ 63945 w 3110379"/>
                  <a:gd name="connsiteY4" fmla="*/ 1750188 h 1844494"/>
                  <a:gd name="connsiteX5" fmla="*/ 2062 w 3110379"/>
                  <a:gd name="connsiteY5" fmla="*/ 225621 h 1844494"/>
                  <a:gd name="connsiteX6" fmla="*/ 105449 w 3110379"/>
                  <a:gd name="connsiteY6" fmla="*/ 212181 h 1844494"/>
                  <a:gd name="connsiteX7" fmla="*/ 182300 w 3110379"/>
                  <a:gd name="connsiteY7" fmla="*/ 200119 h 1844494"/>
                  <a:gd name="connsiteX8" fmla="*/ 330144 w 3110379"/>
                  <a:gd name="connsiteY8" fmla="*/ 279727 h 1844494"/>
                  <a:gd name="connsiteX9" fmla="*/ 380459 w 3110379"/>
                  <a:gd name="connsiteY9" fmla="*/ 340381 h 1844494"/>
                  <a:gd name="connsiteX10" fmla="*/ 493150 w 3110379"/>
                  <a:gd name="connsiteY10" fmla="*/ 477541 h 1844494"/>
                  <a:gd name="connsiteX11" fmla="*/ 510037 w 3110379"/>
                  <a:gd name="connsiteY11" fmla="*/ 548878 h 1844494"/>
                  <a:gd name="connsiteX12" fmla="*/ 568278 w 3110379"/>
                  <a:gd name="connsiteY12" fmla="*/ 583340 h 1844494"/>
                  <a:gd name="connsiteX13" fmla="*/ 666496 w 3110379"/>
                  <a:gd name="connsiteY13" fmla="*/ 640203 h 1844494"/>
                  <a:gd name="connsiteX14" fmla="*/ 1068671 w 3110379"/>
                  <a:gd name="connsiteY14" fmla="*/ 834915 h 1844494"/>
                  <a:gd name="connsiteX15" fmla="*/ 1415707 w 3110379"/>
                  <a:gd name="connsiteY15" fmla="*/ 916591 h 1844494"/>
                  <a:gd name="connsiteX16" fmla="*/ 1761364 w 3110379"/>
                  <a:gd name="connsiteY16" fmla="*/ 954499 h 1844494"/>
                  <a:gd name="connsiteX17" fmla="*/ 1854067 w 3110379"/>
                  <a:gd name="connsiteY17" fmla="*/ 917969 h 1844494"/>
                  <a:gd name="connsiteX18" fmla="*/ 1996052 w 3110379"/>
                  <a:gd name="connsiteY18" fmla="*/ 733940 h 1844494"/>
                  <a:gd name="connsiteX19" fmla="*/ 2125630 w 3110379"/>
                  <a:gd name="connsiteY19" fmla="*/ 504421 h 1844494"/>
                  <a:gd name="connsiteX20" fmla="*/ 2343777 w 3110379"/>
                  <a:gd name="connsiteY20" fmla="*/ 47451 h 1844494"/>
                  <a:gd name="connsiteX21" fmla="*/ 2591561 w 3110379"/>
                  <a:gd name="connsiteY21" fmla="*/ 48829 h 1844494"/>
                  <a:gd name="connsiteX22" fmla="*/ 2812120 w 3110379"/>
                  <a:gd name="connsiteY22" fmla="*/ 191159 h 1844494"/>
                  <a:gd name="connsiteX23" fmla="*/ 2977883 w 3110379"/>
                  <a:gd name="connsiteY23" fmla="*/ 373120 h 1844494"/>
                  <a:gd name="connsiteX24" fmla="*/ 3050943 w 3110379"/>
                  <a:gd name="connsiteY24" fmla="*/ 472716 h 1844494"/>
                  <a:gd name="connsiteX25" fmla="*/ 3109529 w 3110379"/>
                  <a:gd name="connsiteY25" fmla="*/ 568866 h 1844494"/>
                  <a:gd name="connsiteX26" fmla="*/ 3031989 w 3110379"/>
                  <a:gd name="connsiteY26" fmla="*/ 678456 h 1844494"/>
                  <a:gd name="connsiteX27" fmla="*/ 2940664 w 3110379"/>
                  <a:gd name="connsiteY27" fmla="*/ 809068 h 1844494"/>
                  <a:gd name="connsiteX28" fmla="*/ 2731478 w 3110379"/>
                  <a:gd name="connsiteY28" fmla="*/ 1117506 h 1844494"/>
                  <a:gd name="connsiteX29" fmla="*/ 2520913 w 3110379"/>
                  <a:gd name="connsiteY29" fmla="*/ 1490044 h 1844494"/>
                  <a:gd name="connsiteX30" fmla="*/ 2516088 w 3110379"/>
                  <a:gd name="connsiteY30" fmla="*/ 1502795 h 1844494"/>
                  <a:gd name="connsiteX0" fmla="*/ 2515903 w 3110194"/>
                  <a:gd name="connsiteY0" fmla="*/ 1502795 h 1838547"/>
                  <a:gd name="connsiteX1" fmla="*/ 2401833 w 3110194"/>
                  <a:gd name="connsiteY1" fmla="*/ 1713704 h 1838547"/>
                  <a:gd name="connsiteX2" fmla="*/ 2327739 w 3110194"/>
                  <a:gd name="connsiteY2" fmla="*/ 1819504 h 1838547"/>
                  <a:gd name="connsiteX3" fmla="*/ 2210223 w 3110194"/>
                  <a:gd name="connsiteY3" fmla="*/ 1836735 h 1838547"/>
                  <a:gd name="connsiteX4" fmla="*/ 70972 w 3110194"/>
                  <a:gd name="connsiteY4" fmla="*/ 1836735 h 1838547"/>
                  <a:gd name="connsiteX5" fmla="*/ 1877 w 3110194"/>
                  <a:gd name="connsiteY5" fmla="*/ 225621 h 1838547"/>
                  <a:gd name="connsiteX6" fmla="*/ 105264 w 3110194"/>
                  <a:gd name="connsiteY6" fmla="*/ 212181 h 1838547"/>
                  <a:gd name="connsiteX7" fmla="*/ 182115 w 3110194"/>
                  <a:gd name="connsiteY7" fmla="*/ 200119 h 1838547"/>
                  <a:gd name="connsiteX8" fmla="*/ 329959 w 3110194"/>
                  <a:gd name="connsiteY8" fmla="*/ 279727 h 1838547"/>
                  <a:gd name="connsiteX9" fmla="*/ 380274 w 3110194"/>
                  <a:gd name="connsiteY9" fmla="*/ 340381 h 1838547"/>
                  <a:gd name="connsiteX10" fmla="*/ 492965 w 3110194"/>
                  <a:gd name="connsiteY10" fmla="*/ 477541 h 1838547"/>
                  <a:gd name="connsiteX11" fmla="*/ 509852 w 3110194"/>
                  <a:gd name="connsiteY11" fmla="*/ 548878 h 1838547"/>
                  <a:gd name="connsiteX12" fmla="*/ 568093 w 3110194"/>
                  <a:gd name="connsiteY12" fmla="*/ 583340 h 1838547"/>
                  <a:gd name="connsiteX13" fmla="*/ 666311 w 3110194"/>
                  <a:gd name="connsiteY13" fmla="*/ 640203 h 1838547"/>
                  <a:gd name="connsiteX14" fmla="*/ 1068486 w 3110194"/>
                  <a:gd name="connsiteY14" fmla="*/ 834915 h 1838547"/>
                  <a:gd name="connsiteX15" fmla="*/ 1415522 w 3110194"/>
                  <a:gd name="connsiteY15" fmla="*/ 916591 h 1838547"/>
                  <a:gd name="connsiteX16" fmla="*/ 1761179 w 3110194"/>
                  <a:gd name="connsiteY16" fmla="*/ 954499 h 1838547"/>
                  <a:gd name="connsiteX17" fmla="*/ 1853882 w 3110194"/>
                  <a:gd name="connsiteY17" fmla="*/ 917969 h 1838547"/>
                  <a:gd name="connsiteX18" fmla="*/ 1995867 w 3110194"/>
                  <a:gd name="connsiteY18" fmla="*/ 733940 h 1838547"/>
                  <a:gd name="connsiteX19" fmla="*/ 2125445 w 3110194"/>
                  <a:gd name="connsiteY19" fmla="*/ 504421 h 1838547"/>
                  <a:gd name="connsiteX20" fmla="*/ 2343592 w 3110194"/>
                  <a:gd name="connsiteY20" fmla="*/ 47451 h 1838547"/>
                  <a:gd name="connsiteX21" fmla="*/ 2591376 w 3110194"/>
                  <a:gd name="connsiteY21" fmla="*/ 48829 h 1838547"/>
                  <a:gd name="connsiteX22" fmla="*/ 2811935 w 3110194"/>
                  <a:gd name="connsiteY22" fmla="*/ 191159 h 1838547"/>
                  <a:gd name="connsiteX23" fmla="*/ 2977698 w 3110194"/>
                  <a:gd name="connsiteY23" fmla="*/ 373120 h 1838547"/>
                  <a:gd name="connsiteX24" fmla="*/ 3050758 w 3110194"/>
                  <a:gd name="connsiteY24" fmla="*/ 472716 h 1838547"/>
                  <a:gd name="connsiteX25" fmla="*/ 3109344 w 3110194"/>
                  <a:gd name="connsiteY25" fmla="*/ 568866 h 1838547"/>
                  <a:gd name="connsiteX26" fmla="*/ 3031804 w 3110194"/>
                  <a:gd name="connsiteY26" fmla="*/ 678456 h 1838547"/>
                  <a:gd name="connsiteX27" fmla="*/ 2940479 w 3110194"/>
                  <a:gd name="connsiteY27" fmla="*/ 809068 h 1838547"/>
                  <a:gd name="connsiteX28" fmla="*/ 2731293 w 3110194"/>
                  <a:gd name="connsiteY28" fmla="*/ 1117506 h 1838547"/>
                  <a:gd name="connsiteX29" fmla="*/ 2520728 w 3110194"/>
                  <a:gd name="connsiteY29" fmla="*/ 1490044 h 1838547"/>
                  <a:gd name="connsiteX30" fmla="*/ 2515903 w 3110194"/>
                  <a:gd name="connsiteY30" fmla="*/ 1502795 h 1838547"/>
                  <a:gd name="connsiteX0" fmla="*/ 2515903 w 3110194"/>
                  <a:gd name="connsiteY0" fmla="*/ 1502795 h 1838547"/>
                  <a:gd name="connsiteX1" fmla="*/ 2401833 w 3110194"/>
                  <a:gd name="connsiteY1" fmla="*/ 1713704 h 1838547"/>
                  <a:gd name="connsiteX2" fmla="*/ 2327739 w 3110194"/>
                  <a:gd name="connsiteY2" fmla="*/ 1819504 h 1838547"/>
                  <a:gd name="connsiteX3" fmla="*/ 2210223 w 3110194"/>
                  <a:gd name="connsiteY3" fmla="*/ 1836735 h 1838547"/>
                  <a:gd name="connsiteX4" fmla="*/ 70972 w 3110194"/>
                  <a:gd name="connsiteY4" fmla="*/ 1836735 h 1838547"/>
                  <a:gd name="connsiteX5" fmla="*/ 1877 w 3110194"/>
                  <a:gd name="connsiteY5" fmla="*/ 225621 h 1838547"/>
                  <a:gd name="connsiteX6" fmla="*/ 105264 w 3110194"/>
                  <a:gd name="connsiteY6" fmla="*/ 212181 h 1838547"/>
                  <a:gd name="connsiteX7" fmla="*/ 182115 w 3110194"/>
                  <a:gd name="connsiteY7" fmla="*/ 200119 h 1838547"/>
                  <a:gd name="connsiteX8" fmla="*/ 329959 w 3110194"/>
                  <a:gd name="connsiteY8" fmla="*/ 279727 h 1838547"/>
                  <a:gd name="connsiteX9" fmla="*/ 380274 w 3110194"/>
                  <a:gd name="connsiteY9" fmla="*/ 340381 h 1838547"/>
                  <a:gd name="connsiteX10" fmla="*/ 492965 w 3110194"/>
                  <a:gd name="connsiteY10" fmla="*/ 477541 h 1838547"/>
                  <a:gd name="connsiteX11" fmla="*/ 509852 w 3110194"/>
                  <a:gd name="connsiteY11" fmla="*/ 548878 h 1838547"/>
                  <a:gd name="connsiteX12" fmla="*/ 568093 w 3110194"/>
                  <a:gd name="connsiteY12" fmla="*/ 583340 h 1838547"/>
                  <a:gd name="connsiteX13" fmla="*/ 666311 w 3110194"/>
                  <a:gd name="connsiteY13" fmla="*/ 640203 h 1838547"/>
                  <a:gd name="connsiteX14" fmla="*/ 1068486 w 3110194"/>
                  <a:gd name="connsiteY14" fmla="*/ 834915 h 1838547"/>
                  <a:gd name="connsiteX15" fmla="*/ 1415522 w 3110194"/>
                  <a:gd name="connsiteY15" fmla="*/ 916591 h 1838547"/>
                  <a:gd name="connsiteX16" fmla="*/ 1761179 w 3110194"/>
                  <a:gd name="connsiteY16" fmla="*/ 954499 h 1838547"/>
                  <a:gd name="connsiteX17" fmla="*/ 1853882 w 3110194"/>
                  <a:gd name="connsiteY17" fmla="*/ 917969 h 1838547"/>
                  <a:gd name="connsiteX18" fmla="*/ 1995867 w 3110194"/>
                  <a:gd name="connsiteY18" fmla="*/ 733940 h 1838547"/>
                  <a:gd name="connsiteX19" fmla="*/ 2125445 w 3110194"/>
                  <a:gd name="connsiteY19" fmla="*/ 504421 h 1838547"/>
                  <a:gd name="connsiteX20" fmla="*/ 2343592 w 3110194"/>
                  <a:gd name="connsiteY20" fmla="*/ 47451 h 1838547"/>
                  <a:gd name="connsiteX21" fmla="*/ 2591376 w 3110194"/>
                  <a:gd name="connsiteY21" fmla="*/ 48829 h 1838547"/>
                  <a:gd name="connsiteX22" fmla="*/ 2811935 w 3110194"/>
                  <a:gd name="connsiteY22" fmla="*/ 191159 h 1838547"/>
                  <a:gd name="connsiteX23" fmla="*/ 2977698 w 3110194"/>
                  <a:gd name="connsiteY23" fmla="*/ 373120 h 1838547"/>
                  <a:gd name="connsiteX24" fmla="*/ 3050758 w 3110194"/>
                  <a:gd name="connsiteY24" fmla="*/ 472716 h 1838547"/>
                  <a:gd name="connsiteX25" fmla="*/ 3109344 w 3110194"/>
                  <a:gd name="connsiteY25" fmla="*/ 568866 h 1838547"/>
                  <a:gd name="connsiteX26" fmla="*/ 3031804 w 3110194"/>
                  <a:gd name="connsiteY26" fmla="*/ 678456 h 1838547"/>
                  <a:gd name="connsiteX27" fmla="*/ 2940479 w 3110194"/>
                  <a:gd name="connsiteY27" fmla="*/ 809068 h 1838547"/>
                  <a:gd name="connsiteX28" fmla="*/ 2731293 w 3110194"/>
                  <a:gd name="connsiteY28" fmla="*/ 1117506 h 1838547"/>
                  <a:gd name="connsiteX29" fmla="*/ 2520728 w 3110194"/>
                  <a:gd name="connsiteY29" fmla="*/ 1490044 h 1838547"/>
                  <a:gd name="connsiteX30" fmla="*/ 2515903 w 3110194"/>
                  <a:gd name="connsiteY30" fmla="*/ 1502795 h 1838547"/>
                  <a:gd name="connsiteX0" fmla="*/ 2596247 w 3190538"/>
                  <a:gd name="connsiteY0" fmla="*/ 1502795 h 1838547"/>
                  <a:gd name="connsiteX1" fmla="*/ 2482177 w 3190538"/>
                  <a:gd name="connsiteY1" fmla="*/ 1713704 h 1838547"/>
                  <a:gd name="connsiteX2" fmla="*/ 2408083 w 3190538"/>
                  <a:gd name="connsiteY2" fmla="*/ 1819504 h 1838547"/>
                  <a:gd name="connsiteX3" fmla="*/ 2290567 w 3190538"/>
                  <a:gd name="connsiteY3" fmla="*/ 1836735 h 1838547"/>
                  <a:gd name="connsiteX4" fmla="*/ 151316 w 3190538"/>
                  <a:gd name="connsiteY4" fmla="*/ 1836735 h 1838547"/>
                  <a:gd name="connsiteX5" fmla="*/ 185608 w 3190538"/>
                  <a:gd name="connsiteY5" fmla="*/ 212181 h 1838547"/>
                  <a:gd name="connsiteX6" fmla="*/ 262459 w 3190538"/>
                  <a:gd name="connsiteY6" fmla="*/ 200119 h 1838547"/>
                  <a:gd name="connsiteX7" fmla="*/ 410303 w 3190538"/>
                  <a:gd name="connsiteY7" fmla="*/ 279727 h 1838547"/>
                  <a:gd name="connsiteX8" fmla="*/ 460618 w 3190538"/>
                  <a:gd name="connsiteY8" fmla="*/ 340381 h 1838547"/>
                  <a:gd name="connsiteX9" fmla="*/ 573309 w 3190538"/>
                  <a:gd name="connsiteY9" fmla="*/ 477541 h 1838547"/>
                  <a:gd name="connsiteX10" fmla="*/ 590196 w 3190538"/>
                  <a:gd name="connsiteY10" fmla="*/ 548878 h 1838547"/>
                  <a:gd name="connsiteX11" fmla="*/ 648437 w 3190538"/>
                  <a:gd name="connsiteY11" fmla="*/ 583340 h 1838547"/>
                  <a:gd name="connsiteX12" fmla="*/ 746655 w 3190538"/>
                  <a:gd name="connsiteY12" fmla="*/ 640203 h 1838547"/>
                  <a:gd name="connsiteX13" fmla="*/ 1148830 w 3190538"/>
                  <a:gd name="connsiteY13" fmla="*/ 834915 h 1838547"/>
                  <a:gd name="connsiteX14" fmla="*/ 1495866 w 3190538"/>
                  <a:gd name="connsiteY14" fmla="*/ 916591 h 1838547"/>
                  <a:gd name="connsiteX15" fmla="*/ 1841523 w 3190538"/>
                  <a:gd name="connsiteY15" fmla="*/ 954499 h 1838547"/>
                  <a:gd name="connsiteX16" fmla="*/ 1934226 w 3190538"/>
                  <a:gd name="connsiteY16" fmla="*/ 917969 h 1838547"/>
                  <a:gd name="connsiteX17" fmla="*/ 2076211 w 3190538"/>
                  <a:gd name="connsiteY17" fmla="*/ 733940 h 1838547"/>
                  <a:gd name="connsiteX18" fmla="*/ 2205789 w 3190538"/>
                  <a:gd name="connsiteY18" fmla="*/ 504421 h 1838547"/>
                  <a:gd name="connsiteX19" fmla="*/ 2423936 w 3190538"/>
                  <a:gd name="connsiteY19" fmla="*/ 47451 h 1838547"/>
                  <a:gd name="connsiteX20" fmla="*/ 2671720 w 3190538"/>
                  <a:gd name="connsiteY20" fmla="*/ 48829 h 1838547"/>
                  <a:gd name="connsiteX21" fmla="*/ 2892279 w 3190538"/>
                  <a:gd name="connsiteY21" fmla="*/ 191159 h 1838547"/>
                  <a:gd name="connsiteX22" fmla="*/ 3058042 w 3190538"/>
                  <a:gd name="connsiteY22" fmla="*/ 373120 h 1838547"/>
                  <a:gd name="connsiteX23" fmla="*/ 3131102 w 3190538"/>
                  <a:gd name="connsiteY23" fmla="*/ 472716 h 1838547"/>
                  <a:gd name="connsiteX24" fmla="*/ 3189688 w 3190538"/>
                  <a:gd name="connsiteY24" fmla="*/ 568866 h 1838547"/>
                  <a:gd name="connsiteX25" fmla="*/ 3112148 w 3190538"/>
                  <a:gd name="connsiteY25" fmla="*/ 678456 h 1838547"/>
                  <a:gd name="connsiteX26" fmla="*/ 3020823 w 3190538"/>
                  <a:gd name="connsiteY26" fmla="*/ 809068 h 1838547"/>
                  <a:gd name="connsiteX27" fmla="*/ 2811637 w 3190538"/>
                  <a:gd name="connsiteY27" fmla="*/ 1117506 h 1838547"/>
                  <a:gd name="connsiteX28" fmla="*/ 2601072 w 3190538"/>
                  <a:gd name="connsiteY28" fmla="*/ 1490044 h 1838547"/>
                  <a:gd name="connsiteX29" fmla="*/ 2596247 w 3190538"/>
                  <a:gd name="connsiteY29" fmla="*/ 1502795 h 1838547"/>
                  <a:gd name="connsiteX0" fmla="*/ 2607524 w 3201815"/>
                  <a:gd name="connsiteY0" fmla="*/ 1502795 h 1838547"/>
                  <a:gd name="connsiteX1" fmla="*/ 2493454 w 3201815"/>
                  <a:gd name="connsiteY1" fmla="*/ 1713704 h 1838547"/>
                  <a:gd name="connsiteX2" fmla="*/ 2419360 w 3201815"/>
                  <a:gd name="connsiteY2" fmla="*/ 1819504 h 1838547"/>
                  <a:gd name="connsiteX3" fmla="*/ 2301844 w 3201815"/>
                  <a:gd name="connsiteY3" fmla="*/ 1836735 h 1838547"/>
                  <a:gd name="connsiteX4" fmla="*/ 162593 w 3201815"/>
                  <a:gd name="connsiteY4" fmla="*/ 1836735 h 1838547"/>
                  <a:gd name="connsiteX5" fmla="*/ 153612 w 3201815"/>
                  <a:gd name="connsiteY5" fmla="*/ 212181 h 1838547"/>
                  <a:gd name="connsiteX6" fmla="*/ 273736 w 3201815"/>
                  <a:gd name="connsiteY6" fmla="*/ 200119 h 1838547"/>
                  <a:gd name="connsiteX7" fmla="*/ 421580 w 3201815"/>
                  <a:gd name="connsiteY7" fmla="*/ 279727 h 1838547"/>
                  <a:gd name="connsiteX8" fmla="*/ 471895 w 3201815"/>
                  <a:gd name="connsiteY8" fmla="*/ 340381 h 1838547"/>
                  <a:gd name="connsiteX9" fmla="*/ 584586 w 3201815"/>
                  <a:gd name="connsiteY9" fmla="*/ 477541 h 1838547"/>
                  <a:gd name="connsiteX10" fmla="*/ 601473 w 3201815"/>
                  <a:gd name="connsiteY10" fmla="*/ 548878 h 1838547"/>
                  <a:gd name="connsiteX11" fmla="*/ 659714 w 3201815"/>
                  <a:gd name="connsiteY11" fmla="*/ 583340 h 1838547"/>
                  <a:gd name="connsiteX12" fmla="*/ 757932 w 3201815"/>
                  <a:gd name="connsiteY12" fmla="*/ 640203 h 1838547"/>
                  <a:gd name="connsiteX13" fmla="*/ 1160107 w 3201815"/>
                  <a:gd name="connsiteY13" fmla="*/ 834915 h 1838547"/>
                  <a:gd name="connsiteX14" fmla="*/ 1507143 w 3201815"/>
                  <a:gd name="connsiteY14" fmla="*/ 916591 h 1838547"/>
                  <a:gd name="connsiteX15" fmla="*/ 1852800 w 3201815"/>
                  <a:gd name="connsiteY15" fmla="*/ 954499 h 1838547"/>
                  <a:gd name="connsiteX16" fmla="*/ 1945503 w 3201815"/>
                  <a:gd name="connsiteY16" fmla="*/ 917969 h 1838547"/>
                  <a:gd name="connsiteX17" fmla="*/ 2087488 w 3201815"/>
                  <a:gd name="connsiteY17" fmla="*/ 733940 h 1838547"/>
                  <a:gd name="connsiteX18" fmla="*/ 2217066 w 3201815"/>
                  <a:gd name="connsiteY18" fmla="*/ 504421 h 1838547"/>
                  <a:gd name="connsiteX19" fmla="*/ 2435213 w 3201815"/>
                  <a:gd name="connsiteY19" fmla="*/ 47451 h 1838547"/>
                  <a:gd name="connsiteX20" fmla="*/ 2682997 w 3201815"/>
                  <a:gd name="connsiteY20" fmla="*/ 48829 h 1838547"/>
                  <a:gd name="connsiteX21" fmla="*/ 2903556 w 3201815"/>
                  <a:gd name="connsiteY21" fmla="*/ 191159 h 1838547"/>
                  <a:gd name="connsiteX22" fmla="*/ 3069319 w 3201815"/>
                  <a:gd name="connsiteY22" fmla="*/ 373120 h 1838547"/>
                  <a:gd name="connsiteX23" fmla="*/ 3142379 w 3201815"/>
                  <a:gd name="connsiteY23" fmla="*/ 472716 h 1838547"/>
                  <a:gd name="connsiteX24" fmla="*/ 3200965 w 3201815"/>
                  <a:gd name="connsiteY24" fmla="*/ 568866 h 1838547"/>
                  <a:gd name="connsiteX25" fmla="*/ 3123425 w 3201815"/>
                  <a:gd name="connsiteY25" fmla="*/ 678456 h 1838547"/>
                  <a:gd name="connsiteX26" fmla="*/ 3032100 w 3201815"/>
                  <a:gd name="connsiteY26" fmla="*/ 809068 h 1838547"/>
                  <a:gd name="connsiteX27" fmla="*/ 2822914 w 3201815"/>
                  <a:gd name="connsiteY27" fmla="*/ 1117506 h 1838547"/>
                  <a:gd name="connsiteX28" fmla="*/ 2612349 w 3201815"/>
                  <a:gd name="connsiteY28" fmla="*/ 1490044 h 1838547"/>
                  <a:gd name="connsiteX29" fmla="*/ 2607524 w 3201815"/>
                  <a:gd name="connsiteY29" fmla="*/ 1502795 h 1838547"/>
                  <a:gd name="connsiteX0" fmla="*/ 2604156 w 3198447"/>
                  <a:gd name="connsiteY0" fmla="*/ 1502795 h 1838547"/>
                  <a:gd name="connsiteX1" fmla="*/ 2490086 w 3198447"/>
                  <a:gd name="connsiteY1" fmla="*/ 1713704 h 1838547"/>
                  <a:gd name="connsiteX2" fmla="*/ 2415992 w 3198447"/>
                  <a:gd name="connsiteY2" fmla="*/ 1819504 h 1838547"/>
                  <a:gd name="connsiteX3" fmla="*/ 2298476 w 3198447"/>
                  <a:gd name="connsiteY3" fmla="*/ 1836735 h 1838547"/>
                  <a:gd name="connsiteX4" fmla="*/ 159225 w 3198447"/>
                  <a:gd name="connsiteY4" fmla="*/ 1836735 h 1838547"/>
                  <a:gd name="connsiteX5" fmla="*/ 150244 w 3198447"/>
                  <a:gd name="connsiteY5" fmla="*/ 212181 h 1838547"/>
                  <a:gd name="connsiteX6" fmla="*/ 270368 w 3198447"/>
                  <a:gd name="connsiteY6" fmla="*/ 200119 h 1838547"/>
                  <a:gd name="connsiteX7" fmla="*/ 418212 w 3198447"/>
                  <a:gd name="connsiteY7" fmla="*/ 279727 h 1838547"/>
                  <a:gd name="connsiteX8" fmla="*/ 468527 w 3198447"/>
                  <a:gd name="connsiteY8" fmla="*/ 340381 h 1838547"/>
                  <a:gd name="connsiteX9" fmla="*/ 581218 w 3198447"/>
                  <a:gd name="connsiteY9" fmla="*/ 477541 h 1838547"/>
                  <a:gd name="connsiteX10" fmla="*/ 598105 w 3198447"/>
                  <a:gd name="connsiteY10" fmla="*/ 548878 h 1838547"/>
                  <a:gd name="connsiteX11" fmla="*/ 656346 w 3198447"/>
                  <a:gd name="connsiteY11" fmla="*/ 583340 h 1838547"/>
                  <a:gd name="connsiteX12" fmla="*/ 754564 w 3198447"/>
                  <a:gd name="connsiteY12" fmla="*/ 640203 h 1838547"/>
                  <a:gd name="connsiteX13" fmla="*/ 1156739 w 3198447"/>
                  <a:gd name="connsiteY13" fmla="*/ 834915 h 1838547"/>
                  <a:gd name="connsiteX14" fmla="*/ 1503775 w 3198447"/>
                  <a:gd name="connsiteY14" fmla="*/ 916591 h 1838547"/>
                  <a:gd name="connsiteX15" fmla="*/ 1849432 w 3198447"/>
                  <a:gd name="connsiteY15" fmla="*/ 954499 h 1838547"/>
                  <a:gd name="connsiteX16" fmla="*/ 1942135 w 3198447"/>
                  <a:gd name="connsiteY16" fmla="*/ 917969 h 1838547"/>
                  <a:gd name="connsiteX17" fmla="*/ 2084120 w 3198447"/>
                  <a:gd name="connsiteY17" fmla="*/ 733940 h 1838547"/>
                  <a:gd name="connsiteX18" fmla="*/ 2213698 w 3198447"/>
                  <a:gd name="connsiteY18" fmla="*/ 504421 h 1838547"/>
                  <a:gd name="connsiteX19" fmla="*/ 2431845 w 3198447"/>
                  <a:gd name="connsiteY19" fmla="*/ 47451 h 1838547"/>
                  <a:gd name="connsiteX20" fmla="*/ 2679629 w 3198447"/>
                  <a:gd name="connsiteY20" fmla="*/ 48829 h 1838547"/>
                  <a:gd name="connsiteX21" fmla="*/ 2900188 w 3198447"/>
                  <a:gd name="connsiteY21" fmla="*/ 191159 h 1838547"/>
                  <a:gd name="connsiteX22" fmla="*/ 3065951 w 3198447"/>
                  <a:gd name="connsiteY22" fmla="*/ 373120 h 1838547"/>
                  <a:gd name="connsiteX23" fmla="*/ 3139011 w 3198447"/>
                  <a:gd name="connsiteY23" fmla="*/ 472716 h 1838547"/>
                  <a:gd name="connsiteX24" fmla="*/ 3197597 w 3198447"/>
                  <a:gd name="connsiteY24" fmla="*/ 568866 h 1838547"/>
                  <a:gd name="connsiteX25" fmla="*/ 3120057 w 3198447"/>
                  <a:gd name="connsiteY25" fmla="*/ 678456 h 1838547"/>
                  <a:gd name="connsiteX26" fmla="*/ 3028732 w 3198447"/>
                  <a:gd name="connsiteY26" fmla="*/ 809068 h 1838547"/>
                  <a:gd name="connsiteX27" fmla="*/ 2819546 w 3198447"/>
                  <a:gd name="connsiteY27" fmla="*/ 1117506 h 1838547"/>
                  <a:gd name="connsiteX28" fmla="*/ 2608981 w 3198447"/>
                  <a:gd name="connsiteY28" fmla="*/ 1490044 h 1838547"/>
                  <a:gd name="connsiteX29" fmla="*/ 2604156 w 3198447"/>
                  <a:gd name="connsiteY29" fmla="*/ 1502795 h 1838547"/>
                  <a:gd name="connsiteX0" fmla="*/ 2456040 w 3050331"/>
                  <a:gd name="connsiteY0" fmla="*/ 1502795 h 1838547"/>
                  <a:gd name="connsiteX1" fmla="*/ 2341970 w 3050331"/>
                  <a:gd name="connsiteY1" fmla="*/ 1713704 h 1838547"/>
                  <a:gd name="connsiteX2" fmla="*/ 2267876 w 3050331"/>
                  <a:gd name="connsiteY2" fmla="*/ 1819504 h 1838547"/>
                  <a:gd name="connsiteX3" fmla="*/ 2150360 w 3050331"/>
                  <a:gd name="connsiteY3" fmla="*/ 1836735 h 1838547"/>
                  <a:gd name="connsiteX4" fmla="*/ 11109 w 3050331"/>
                  <a:gd name="connsiteY4" fmla="*/ 1836735 h 1838547"/>
                  <a:gd name="connsiteX5" fmla="*/ 2128 w 3050331"/>
                  <a:gd name="connsiteY5" fmla="*/ 212181 h 1838547"/>
                  <a:gd name="connsiteX6" fmla="*/ 122252 w 3050331"/>
                  <a:gd name="connsiteY6" fmla="*/ 200119 h 1838547"/>
                  <a:gd name="connsiteX7" fmla="*/ 270096 w 3050331"/>
                  <a:gd name="connsiteY7" fmla="*/ 279727 h 1838547"/>
                  <a:gd name="connsiteX8" fmla="*/ 320411 w 3050331"/>
                  <a:gd name="connsiteY8" fmla="*/ 340381 h 1838547"/>
                  <a:gd name="connsiteX9" fmla="*/ 433102 w 3050331"/>
                  <a:gd name="connsiteY9" fmla="*/ 477541 h 1838547"/>
                  <a:gd name="connsiteX10" fmla="*/ 449989 w 3050331"/>
                  <a:gd name="connsiteY10" fmla="*/ 548878 h 1838547"/>
                  <a:gd name="connsiteX11" fmla="*/ 508230 w 3050331"/>
                  <a:gd name="connsiteY11" fmla="*/ 583340 h 1838547"/>
                  <a:gd name="connsiteX12" fmla="*/ 606448 w 3050331"/>
                  <a:gd name="connsiteY12" fmla="*/ 640203 h 1838547"/>
                  <a:gd name="connsiteX13" fmla="*/ 1008623 w 3050331"/>
                  <a:gd name="connsiteY13" fmla="*/ 834915 h 1838547"/>
                  <a:gd name="connsiteX14" fmla="*/ 1355659 w 3050331"/>
                  <a:gd name="connsiteY14" fmla="*/ 916591 h 1838547"/>
                  <a:gd name="connsiteX15" fmla="*/ 1701316 w 3050331"/>
                  <a:gd name="connsiteY15" fmla="*/ 954499 h 1838547"/>
                  <a:gd name="connsiteX16" fmla="*/ 1794019 w 3050331"/>
                  <a:gd name="connsiteY16" fmla="*/ 917969 h 1838547"/>
                  <a:gd name="connsiteX17" fmla="*/ 1936004 w 3050331"/>
                  <a:gd name="connsiteY17" fmla="*/ 733940 h 1838547"/>
                  <a:gd name="connsiteX18" fmla="*/ 2065582 w 3050331"/>
                  <a:gd name="connsiteY18" fmla="*/ 504421 h 1838547"/>
                  <a:gd name="connsiteX19" fmla="*/ 2283729 w 3050331"/>
                  <a:gd name="connsiteY19" fmla="*/ 47451 h 1838547"/>
                  <a:gd name="connsiteX20" fmla="*/ 2531513 w 3050331"/>
                  <a:gd name="connsiteY20" fmla="*/ 48829 h 1838547"/>
                  <a:gd name="connsiteX21" fmla="*/ 2752072 w 3050331"/>
                  <a:gd name="connsiteY21" fmla="*/ 191159 h 1838547"/>
                  <a:gd name="connsiteX22" fmla="*/ 2917835 w 3050331"/>
                  <a:gd name="connsiteY22" fmla="*/ 373120 h 1838547"/>
                  <a:gd name="connsiteX23" fmla="*/ 2990895 w 3050331"/>
                  <a:gd name="connsiteY23" fmla="*/ 472716 h 1838547"/>
                  <a:gd name="connsiteX24" fmla="*/ 3049481 w 3050331"/>
                  <a:gd name="connsiteY24" fmla="*/ 568866 h 1838547"/>
                  <a:gd name="connsiteX25" fmla="*/ 2971941 w 3050331"/>
                  <a:gd name="connsiteY25" fmla="*/ 678456 h 1838547"/>
                  <a:gd name="connsiteX26" fmla="*/ 2880616 w 3050331"/>
                  <a:gd name="connsiteY26" fmla="*/ 809068 h 1838547"/>
                  <a:gd name="connsiteX27" fmla="*/ 2671430 w 3050331"/>
                  <a:gd name="connsiteY27" fmla="*/ 1117506 h 1838547"/>
                  <a:gd name="connsiteX28" fmla="*/ 2460865 w 3050331"/>
                  <a:gd name="connsiteY28" fmla="*/ 1490044 h 1838547"/>
                  <a:gd name="connsiteX29" fmla="*/ 2456040 w 3050331"/>
                  <a:gd name="connsiteY29" fmla="*/ 1502795 h 1838547"/>
                  <a:gd name="connsiteX0" fmla="*/ 2454065 w 3048356"/>
                  <a:gd name="connsiteY0" fmla="*/ 1502795 h 1838547"/>
                  <a:gd name="connsiteX1" fmla="*/ 2339995 w 3048356"/>
                  <a:gd name="connsiteY1" fmla="*/ 1713704 h 1838547"/>
                  <a:gd name="connsiteX2" fmla="*/ 2265901 w 3048356"/>
                  <a:gd name="connsiteY2" fmla="*/ 1819504 h 1838547"/>
                  <a:gd name="connsiteX3" fmla="*/ 2148385 w 3048356"/>
                  <a:gd name="connsiteY3" fmla="*/ 1836735 h 1838547"/>
                  <a:gd name="connsiteX4" fmla="*/ 9134 w 3048356"/>
                  <a:gd name="connsiteY4" fmla="*/ 1836735 h 1838547"/>
                  <a:gd name="connsiteX5" fmla="*/ 153 w 3048356"/>
                  <a:gd name="connsiteY5" fmla="*/ 212181 h 1838547"/>
                  <a:gd name="connsiteX6" fmla="*/ 120277 w 3048356"/>
                  <a:gd name="connsiteY6" fmla="*/ 200119 h 1838547"/>
                  <a:gd name="connsiteX7" fmla="*/ 268121 w 3048356"/>
                  <a:gd name="connsiteY7" fmla="*/ 279727 h 1838547"/>
                  <a:gd name="connsiteX8" fmla="*/ 318436 w 3048356"/>
                  <a:gd name="connsiteY8" fmla="*/ 340381 h 1838547"/>
                  <a:gd name="connsiteX9" fmla="*/ 431127 w 3048356"/>
                  <a:gd name="connsiteY9" fmla="*/ 477541 h 1838547"/>
                  <a:gd name="connsiteX10" fmla="*/ 448014 w 3048356"/>
                  <a:gd name="connsiteY10" fmla="*/ 548878 h 1838547"/>
                  <a:gd name="connsiteX11" fmla="*/ 506255 w 3048356"/>
                  <a:gd name="connsiteY11" fmla="*/ 583340 h 1838547"/>
                  <a:gd name="connsiteX12" fmla="*/ 604473 w 3048356"/>
                  <a:gd name="connsiteY12" fmla="*/ 640203 h 1838547"/>
                  <a:gd name="connsiteX13" fmla="*/ 1006648 w 3048356"/>
                  <a:gd name="connsiteY13" fmla="*/ 834915 h 1838547"/>
                  <a:gd name="connsiteX14" fmla="*/ 1353684 w 3048356"/>
                  <a:gd name="connsiteY14" fmla="*/ 916591 h 1838547"/>
                  <a:gd name="connsiteX15" fmla="*/ 1699341 w 3048356"/>
                  <a:gd name="connsiteY15" fmla="*/ 954499 h 1838547"/>
                  <a:gd name="connsiteX16" fmla="*/ 1792044 w 3048356"/>
                  <a:gd name="connsiteY16" fmla="*/ 917969 h 1838547"/>
                  <a:gd name="connsiteX17" fmla="*/ 1934029 w 3048356"/>
                  <a:gd name="connsiteY17" fmla="*/ 733940 h 1838547"/>
                  <a:gd name="connsiteX18" fmla="*/ 2063607 w 3048356"/>
                  <a:gd name="connsiteY18" fmla="*/ 504421 h 1838547"/>
                  <a:gd name="connsiteX19" fmla="*/ 2281754 w 3048356"/>
                  <a:gd name="connsiteY19" fmla="*/ 47451 h 1838547"/>
                  <a:gd name="connsiteX20" fmla="*/ 2529538 w 3048356"/>
                  <a:gd name="connsiteY20" fmla="*/ 48829 h 1838547"/>
                  <a:gd name="connsiteX21" fmla="*/ 2750097 w 3048356"/>
                  <a:gd name="connsiteY21" fmla="*/ 191159 h 1838547"/>
                  <a:gd name="connsiteX22" fmla="*/ 2915860 w 3048356"/>
                  <a:gd name="connsiteY22" fmla="*/ 373120 h 1838547"/>
                  <a:gd name="connsiteX23" fmla="*/ 2988920 w 3048356"/>
                  <a:gd name="connsiteY23" fmla="*/ 472716 h 1838547"/>
                  <a:gd name="connsiteX24" fmla="*/ 3047506 w 3048356"/>
                  <a:gd name="connsiteY24" fmla="*/ 568866 h 1838547"/>
                  <a:gd name="connsiteX25" fmla="*/ 2969966 w 3048356"/>
                  <a:gd name="connsiteY25" fmla="*/ 678456 h 1838547"/>
                  <a:gd name="connsiteX26" fmla="*/ 2878641 w 3048356"/>
                  <a:gd name="connsiteY26" fmla="*/ 809068 h 1838547"/>
                  <a:gd name="connsiteX27" fmla="*/ 2669455 w 3048356"/>
                  <a:gd name="connsiteY27" fmla="*/ 1117506 h 1838547"/>
                  <a:gd name="connsiteX28" fmla="*/ 2458890 w 3048356"/>
                  <a:gd name="connsiteY28" fmla="*/ 1490044 h 1838547"/>
                  <a:gd name="connsiteX29" fmla="*/ 2454065 w 3048356"/>
                  <a:gd name="connsiteY29" fmla="*/ 1502795 h 1838547"/>
                  <a:gd name="connsiteX0" fmla="*/ 2460865 w 3055156"/>
                  <a:gd name="connsiteY0" fmla="*/ 1502795 h 1838547"/>
                  <a:gd name="connsiteX1" fmla="*/ 2346795 w 3055156"/>
                  <a:gd name="connsiteY1" fmla="*/ 1713704 h 1838547"/>
                  <a:gd name="connsiteX2" fmla="*/ 2272701 w 3055156"/>
                  <a:gd name="connsiteY2" fmla="*/ 1819504 h 1838547"/>
                  <a:gd name="connsiteX3" fmla="*/ 2155185 w 3055156"/>
                  <a:gd name="connsiteY3" fmla="*/ 1836735 h 1838547"/>
                  <a:gd name="connsiteX4" fmla="*/ 15934 w 3055156"/>
                  <a:gd name="connsiteY4" fmla="*/ 1836735 h 1838547"/>
                  <a:gd name="connsiteX5" fmla="*/ 6953 w 3055156"/>
                  <a:gd name="connsiteY5" fmla="*/ 212181 h 1838547"/>
                  <a:gd name="connsiteX6" fmla="*/ 127077 w 3055156"/>
                  <a:gd name="connsiteY6" fmla="*/ 200119 h 1838547"/>
                  <a:gd name="connsiteX7" fmla="*/ 274921 w 3055156"/>
                  <a:gd name="connsiteY7" fmla="*/ 279727 h 1838547"/>
                  <a:gd name="connsiteX8" fmla="*/ 325236 w 3055156"/>
                  <a:gd name="connsiteY8" fmla="*/ 340381 h 1838547"/>
                  <a:gd name="connsiteX9" fmla="*/ 437927 w 3055156"/>
                  <a:gd name="connsiteY9" fmla="*/ 477541 h 1838547"/>
                  <a:gd name="connsiteX10" fmla="*/ 454814 w 3055156"/>
                  <a:gd name="connsiteY10" fmla="*/ 548878 h 1838547"/>
                  <a:gd name="connsiteX11" fmla="*/ 513055 w 3055156"/>
                  <a:gd name="connsiteY11" fmla="*/ 583340 h 1838547"/>
                  <a:gd name="connsiteX12" fmla="*/ 611273 w 3055156"/>
                  <a:gd name="connsiteY12" fmla="*/ 640203 h 1838547"/>
                  <a:gd name="connsiteX13" fmla="*/ 1013448 w 3055156"/>
                  <a:gd name="connsiteY13" fmla="*/ 834915 h 1838547"/>
                  <a:gd name="connsiteX14" fmla="*/ 1360484 w 3055156"/>
                  <a:gd name="connsiteY14" fmla="*/ 916591 h 1838547"/>
                  <a:gd name="connsiteX15" fmla="*/ 1706141 w 3055156"/>
                  <a:gd name="connsiteY15" fmla="*/ 954499 h 1838547"/>
                  <a:gd name="connsiteX16" fmla="*/ 1798844 w 3055156"/>
                  <a:gd name="connsiteY16" fmla="*/ 917969 h 1838547"/>
                  <a:gd name="connsiteX17" fmla="*/ 1940829 w 3055156"/>
                  <a:gd name="connsiteY17" fmla="*/ 733940 h 1838547"/>
                  <a:gd name="connsiteX18" fmla="*/ 2070407 w 3055156"/>
                  <a:gd name="connsiteY18" fmla="*/ 504421 h 1838547"/>
                  <a:gd name="connsiteX19" fmla="*/ 2288554 w 3055156"/>
                  <a:gd name="connsiteY19" fmla="*/ 47451 h 1838547"/>
                  <a:gd name="connsiteX20" fmla="*/ 2536338 w 3055156"/>
                  <a:gd name="connsiteY20" fmla="*/ 48829 h 1838547"/>
                  <a:gd name="connsiteX21" fmla="*/ 2756897 w 3055156"/>
                  <a:gd name="connsiteY21" fmla="*/ 191159 h 1838547"/>
                  <a:gd name="connsiteX22" fmla="*/ 2922660 w 3055156"/>
                  <a:gd name="connsiteY22" fmla="*/ 373120 h 1838547"/>
                  <a:gd name="connsiteX23" fmla="*/ 2995720 w 3055156"/>
                  <a:gd name="connsiteY23" fmla="*/ 472716 h 1838547"/>
                  <a:gd name="connsiteX24" fmla="*/ 3054306 w 3055156"/>
                  <a:gd name="connsiteY24" fmla="*/ 568866 h 1838547"/>
                  <a:gd name="connsiteX25" fmla="*/ 2976766 w 3055156"/>
                  <a:gd name="connsiteY25" fmla="*/ 678456 h 1838547"/>
                  <a:gd name="connsiteX26" fmla="*/ 2885441 w 3055156"/>
                  <a:gd name="connsiteY26" fmla="*/ 809068 h 1838547"/>
                  <a:gd name="connsiteX27" fmla="*/ 2676255 w 3055156"/>
                  <a:gd name="connsiteY27" fmla="*/ 1117506 h 1838547"/>
                  <a:gd name="connsiteX28" fmla="*/ 2465690 w 3055156"/>
                  <a:gd name="connsiteY28" fmla="*/ 1490044 h 1838547"/>
                  <a:gd name="connsiteX29" fmla="*/ 2460865 w 3055156"/>
                  <a:gd name="connsiteY29" fmla="*/ 1502795 h 1838547"/>
                  <a:gd name="connsiteX0" fmla="*/ 2455004 w 3049295"/>
                  <a:gd name="connsiteY0" fmla="*/ 1502795 h 1838547"/>
                  <a:gd name="connsiteX1" fmla="*/ 2340934 w 3049295"/>
                  <a:gd name="connsiteY1" fmla="*/ 1713704 h 1838547"/>
                  <a:gd name="connsiteX2" fmla="*/ 2266840 w 3049295"/>
                  <a:gd name="connsiteY2" fmla="*/ 1819504 h 1838547"/>
                  <a:gd name="connsiteX3" fmla="*/ 2149324 w 3049295"/>
                  <a:gd name="connsiteY3" fmla="*/ 1836735 h 1838547"/>
                  <a:gd name="connsiteX4" fmla="*/ 10073 w 3049295"/>
                  <a:gd name="connsiteY4" fmla="*/ 1836735 h 1838547"/>
                  <a:gd name="connsiteX5" fmla="*/ 1092 w 3049295"/>
                  <a:gd name="connsiteY5" fmla="*/ 212181 h 1838547"/>
                  <a:gd name="connsiteX6" fmla="*/ 121216 w 3049295"/>
                  <a:gd name="connsiteY6" fmla="*/ 200119 h 1838547"/>
                  <a:gd name="connsiteX7" fmla="*/ 269060 w 3049295"/>
                  <a:gd name="connsiteY7" fmla="*/ 279727 h 1838547"/>
                  <a:gd name="connsiteX8" fmla="*/ 319375 w 3049295"/>
                  <a:gd name="connsiteY8" fmla="*/ 340381 h 1838547"/>
                  <a:gd name="connsiteX9" fmla="*/ 432066 w 3049295"/>
                  <a:gd name="connsiteY9" fmla="*/ 477541 h 1838547"/>
                  <a:gd name="connsiteX10" fmla="*/ 448953 w 3049295"/>
                  <a:gd name="connsiteY10" fmla="*/ 548878 h 1838547"/>
                  <a:gd name="connsiteX11" fmla="*/ 507194 w 3049295"/>
                  <a:gd name="connsiteY11" fmla="*/ 583340 h 1838547"/>
                  <a:gd name="connsiteX12" fmla="*/ 605412 w 3049295"/>
                  <a:gd name="connsiteY12" fmla="*/ 640203 h 1838547"/>
                  <a:gd name="connsiteX13" fmla="*/ 1007587 w 3049295"/>
                  <a:gd name="connsiteY13" fmla="*/ 834915 h 1838547"/>
                  <a:gd name="connsiteX14" fmla="*/ 1354623 w 3049295"/>
                  <a:gd name="connsiteY14" fmla="*/ 916591 h 1838547"/>
                  <a:gd name="connsiteX15" fmla="*/ 1700280 w 3049295"/>
                  <a:gd name="connsiteY15" fmla="*/ 954499 h 1838547"/>
                  <a:gd name="connsiteX16" fmla="*/ 1792983 w 3049295"/>
                  <a:gd name="connsiteY16" fmla="*/ 917969 h 1838547"/>
                  <a:gd name="connsiteX17" fmla="*/ 1934968 w 3049295"/>
                  <a:gd name="connsiteY17" fmla="*/ 733940 h 1838547"/>
                  <a:gd name="connsiteX18" fmla="*/ 2064546 w 3049295"/>
                  <a:gd name="connsiteY18" fmla="*/ 504421 h 1838547"/>
                  <a:gd name="connsiteX19" fmla="*/ 2282693 w 3049295"/>
                  <a:gd name="connsiteY19" fmla="*/ 47451 h 1838547"/>
                  <a:gd name="connsiteX20" fmla="*/ 2530477 w 3049295"/>
                  <a:gd name="connsiteY20" fmla="*/ 48829 h 1838547"/>
                  <a:gd name="connsiteX21" fmla="*/ 2751036 w 3049295"/>
                  <a:gd name="connsiteY21" fmla="*/ 191159 h 1838547"/>
                  <a:gd name="connsiteX22" fmla="*/ 2916799 w 3049295"/>
                  <a:gd name="connsiteY22" fmla="*/ 373120 h 1838547"/>
                  <a:gd name="connsiteX23" fmla="*/ 2989859 w 3049295"/>
                  <a:gd name="connsiteY23" fmla="*/ 472716 h 1838547"/>
                  <a:gd name="connsiteX24" fmla="*/ 3048445 w 3049295"/>
                  <a:gd name="connsiteY24" fmla="*/ 568866 h 1838547"/>
                  <a:gd name="connsiteX25" fmla="*/ 2970905 w 3049295"/>
                  <a:gd name="connsiteY25" fmla="*/ 678456 h 1838547"/>
                  <a:gd name="connsiteX26" fmla="*/ 2879580 w 3049295"/>
                  <a:gd name="connsiteY26" fmla="*/ 809068 h 1838547"/>
                  <a:gd name="connsiteX27" fmla="*/ 2670394 w 3049295"/>
                  <a:gd name="connsiteY27" fmla="*/ 1117506 h 1838547"/>
                  <a:gd name="connsiteX28" fmla="*/ 2459829 w 3049295"/>
                  <a:gd name="connsiteY28" fmla="*/ 1490044 h 1838547"/>
                  <a:gd name="connsiteX29" fmla="*/ 2455004 w 3049295"/>
                  <a:gd name="connsiteY29" fmla="*/ 1502795 h 1838547"/>
                  <a:gd name="connsiteX0" fmla="*/ 2449188 w 3043479"/>
                  <a:gd name="connsiteY0" fmla="*/ 1502795 h 1838547"/>
                  <a:gd name="connsiteX1" fmla="*/ 2335118 w 3043479"/>
                  <a:gd name="connsiteY1" fmla="*/ 1713704 h 1838547"/>
                  <a:gd name="connsiteX2" fmla="*/ 2261024 w 3043479"/>
                  <a:gd name="connsiteY2" fmla="*/ 1819504 h 1838547"/>
                  <a:gd name="connsiteX3" fmla="*/ 2143508 w 3043479"/>
                  <a:gd name="connsiteY3" fmla="*/ 1836735 h 1838547"/>
                  <a:gd name="connsiteX4" fmla="*/ 4257 w 3043479"/>
                  <a:gd name="connsiteY4" fmla="*/ 1836735 h 1838547"/>
                  <a:gd name="connsiteX5" fmla="*/ 2488 w 3043479"/>
                  <a:gd name="connsiteY5" fmla="*/ 255454 h 1838547"/>
                  <a:gd name="connsiteX6" fmla="*/ 115400 w 3043479"/>
                  <a:gd name="connsiteY6" fmla="*/ 200119 h 1838547"/>
                  <a:gd name="connsiteX7" fmla="*/ 263244 w 3043479"/>
                  <a:gd name="connsiteY7" fmla="*/ 279727 h 1838547"/>
                  <a:gd name="connsiteX8" fmla="*/ 313559 w 3043479"/>
                  <a:gd name="connsiteY8" fmla="*/ 340381 h 1838547"/>
                  <a:gd name="connsiteX9" fmla="*/ 426250 w 3043479"/>
                  <a:gd name="connsiteY9" fmla="*/ 477541 h 1838547"/>
                  <a:gd name="connsiteX10" fmla="*/ 443137 w 3043479"/>
                  <a:gd name="connsiteY10" fmla="*/ 548878 h 1838547"/>
                  <a:gd name="connsiteX11" fmla="*/ 501378 w 3043479"/>
                  <a:gd name="connsiteY11" fmla="*/ 583340 h 1838547"/>
                  <a:gd name="connsiteX12" fmla="*/ 599596 w 3043479"/>
                  <a:gd name="connsiteY12" fmla="*/ 640203 h 1838547"/>
                  <a:gd name="connsiteX13" fmla="*/ 1001771 w 3043479"/>
                  <a:gd name="connsiteY13" fmla="*/ 834915 h 1838547"/>
                  <a:gd name="connsiteX14" fmla="*/ 1348807 w 3043479"/>
                  <a:gd name="connsiteY14" fmla="*/ 916591 h 1838547"/>
                  <a:gd name="connsiteX15" fmla="*/ 1694464 w 3043479"/>
                  <a:gd name="connsiteY15" fmla="*/ 954499 h 1838547"/>
                  <a:gd name="connsiteX16" fmla="*/ 1787167 w 3043479"/>
                  <a:gd name="connsiteY16" fmla="*/ 917969 h 1838547"/>
                  <a:gd name="connsiteX17" fmla="*/ 1929152 w 3043479"/>
                  <a:gd name="connsiteY17" fmla="*/ 733940 h 1838547"/>
                  <a:gd name="connsiteX18" fmla="*/ 2058730 w 3043479"/>
                  <a:gd name="connsiteY18" fmla="*/ 504421 h 1838547"/>
                  <a:gd name="connsiteX19" fmla="*/ 2276877 w 3043479"/>
                  <a:gd name="connsiteY19" fmla="*/ 47451 h 1838547"/>
                  <a:gd name="connsiteX20" fmla="*/ 2524661 w 3043479"/>
                  <a:gd name="connsiteY20" fmla="*/ 48829 h 1838547"/>
                  <a:gd name="connsiteX21" fmla="*/ 2745220 w 3043479"/>
                  <a:gd name="connsiteY21" fmla="*/ 191159 h 1838547"/>
                  <a:gd name="connsiteX22" fmla="*/ 2910983 w 3043479"/>
                  <a:gd name="connsiteY22" fmla="*/ 373120 h 1838547"/>
                  <a:gd name="connsiteX23" fmla="*/ 2984043 w 3043479"/>
                  <a:gd name="connsiteY23" fmla="*/ 472716 h 1838547"/>
                  <a:gd name="connsiteX24" fmla="*/ 3042629 w 3043479"/>
                  <a:gd name="connsiteY24" fmla="*/ 568866 h 1838547"/>
                  <a:gd name="connsiteX25" fmla="*/ 2965089 w 3043479"/>
                  <a:gd name="connsiteY25" fmla="*/ 678456 h 1838547"/>
                  <a:gd name="connsiteX26" fmla="*/ 2873764 w 3043479"/>
                  <a:gd name="connsiteY26" fmla="*/ 809068 h 1838547"/>
                  <a:gd name="connsiteX27" fmla="*/ 2664578 w 3043479"/>
                  <a:gd name="connsiteY27" fmla="*/ 1117506 h 1838547"/>
                  <a:gd name="connsiteX28" fmla="*/ 2454013 w 3043479"/>
                  <a:gd name="connsiteY28" fmla="*/ 1490044 h 1838547"/>
                  <a:gd name="connsiteX29" fmla="*/ 2449188 w 3043479"/>
                  <a:gd name="connsiteY29" fmla="*/ 1502795 h 1838547"/>
                  <a:gd name="connsiteX0" fmla="*/ 2449188 w 3043479"/>
                  <a:gd name="connsiteY0" fmla="*/ 1502795 h 1838547"/>
                  <a:gd name="connsiteX1" fmla="*/ 2335118 w 3043479"/>
                  <a:gd name="connsiteY1" fmla="*/ 1713704 h 1838547"/>
                  <a:gd name="connsiteX2" fmla="*/ 2261024 w 3043479"/>
                  <a:gd name="connsiteY2" fmla="*/ 1819504 h 1838547"/>
                  <a:gd name="connsiteX3" fmla="*/ 2143508 w 3043479"/>
                  <a:gd name="connsiteY3" fmla="*/ 1836735 h 1838547"/>
                  <a:gd name="connsiteX4" fmla="*/ 4257 w 3043479"/>
                  <a:gd name="connsiteY4" fmla="*/ 1836735 h 1838547"/>
                  <a:gd name="connsiteX5" fmla="*/ 2488 w 3043479"/>
                  <a:gd name="connsiteY5" fmla="*/ 255454 h 1838547"/>
                  <a:gd name="connsiteX6" fmla="*/ 115400 w 3043479"/>
                  <a:gd name="connsiteY6" fmla="*/ 200119 h 1838547"/>
                  <a:gd name="connsiteX7" fmla="*/ 263244 w 3043479"/>
                  <a:gd name="connsiteY7" fmla="*/ 279727 h 1838547"/>
                  <a:gd name="connsiteX8" fmla="*/ 313559 w 3043479"/>
                  <a:gd name="connsiteY8" fmla="*/ 340381 h 1838547"/>
                  <a:gd name="connsiteX9" fmla="*/ 426250 w 3043479"/>
                  <a:gd name="connsiteY9" fmla="*/ 477541 h 1838547"/>
                  <a:gd name="connsiteX10" fmla="*/ 443137 w 3043479"/>
                  <a:gd name="connsiteY10" fmla="*/ 548878 h 1838547"/>
                  <a:gd name="connsiteX11" fmla="*/ 501378 w 3043479"/>
                  <a:gd name="connsiteY11" fmla="*/ 583340 h 1838547"/>
                  <a:gd name="connsiteX12" fmla="*/ 599596 w 3043479"/>
                  <a:gd name="connsiteY12" fmla="*/ 640203 h 1838547"/>
                  <a:gd name="connsiteX13" fmla="*/ 1001771 w 3043479"/>
                  <a:gd name="connsiteY13" fmla="*/ 834915 h 1838547"/>
                  <a:gd name="connsiteX14" fmla="*/ 1348807 w 3043479"/>
                  <a:gd name="connsiteY14" fmla="*/ 916591 h 1838547"/>
                  <a:gd name="connsiteX15" fmla="*/ 1694464 w 3043479"/>
                  <a:gd name="connsiteY15" fmla="*/ 954499 h 1838547"/>
                  <a:gd name="connsiteX16" fmla="*/ 1787167 w 3043479"/>
                  <a:gd name="connsiteY16" fmla="*/ 917969 h 1838547"/>
                  <a:gd name="connsiteX17" fmla="*/ 1929152 w 3043479"/>
                  <a:gd name="connsiteY17" fmla="*/ 733940 h 1838547"/>
                  <a:gd name="connsiteX18" fmla="*/ 2058730 w 3043479"/>
                  <a:gd name="connsiteY18" fmla="*/ 504421 h 1838547"/>
                  <a:gd name="connsiteX19" fmla="*/ 2276877 w 3043479"/>
                  <a:gd name="connsiteY19" fmla="*/ 47451 h 1838547"/>
                  <a:gd name="connsiteX20" fmla="*/ 2524661 w 3043479"/>
                  <a:gd name="connsiteY20" fmla="*/ 48829 h 1838547"/>
                  <a:gd name="connsiteX21" fmla="*/ 2745220 w 3043479"/>
                  <a:gd name="connsiteY21" fmla="*/ 191159 h 1838547"/>
                  <a:gd name="connsiteX22" fmla="*/ 2910983 w 3043479"/>
                  <a:gd name="connsiteY22" fmla="*/ 373120 h 1838547"/>
                  <a:gd name="connsiteX23" fmla="*/ 2984043 w 3043479"/>
                  <a:gd name="connsiteY23" fmla="*/ 472716 h 1838547"/>
                  <a:gd name="connsiteX24" fmla="*/ 3042629 w 3043479"/>
                  <a:gd name="connsiteY24" fmla="*/ 568866 h 1838547"/>
                  <a:gd name="connsiteX25" fmla="*/ 2965089 w 3043479"/>
                  <a:gd name="connsiteY25" fmla="*/ 678456 h 1838547"/>
                  <a:gd name="connsiteX26" fmla="*/ 2873764 w 3043479"/>
                  <a:gd name="connsiteY26" fmla="*/ 809068 h 1838547"/>
                  <a:gd name="connsiteX27" fmla="*/ 2664578 w 3043479"/>
                  <a:gd name="connsiteY27" fmla="*/ 1117506 h 1838547"/>
                  <a:gd name="connsiteX28" fmla="*/ 2454013 w 3043479"/>
                  <a:gd name="connsiteY28" fmla="*/ 1490044 h 1838547"/>
                  <a:gd name="connsiteX29" fmla="*/ 2449188 w 3043479"/>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269059 w 3049294"/>
                  <a:gd name="connsiteY7" fmla="*/ 279727 h 1838547"/>
                  <a:gd name="connsiteX8" fmla="*/ 319374 w 3049294"/>
                  <a:gd name="connsiteY8" fmla="*/ 340381 h 1838547"/>
                  <a:gd name="connsiteX9" fmla="*/ 432065 w 3049294"/>
                  <a:gd name="connsiteY9" fmla="*/ 477541 h 1838547"/>
                  <a:gd name="connsiteX10" fmla="*/ 448952 w 3049294"/>
                  <a:gd name="connsiteY10" fmla="*/ 548878 h 1838547"/>
                  <a:gd name="connsiteX11" fmla="*/ 507193 w 3049294"/>
                  <a:gd name="connsiteY11" fmla="*/ 583340 h 1838547"/>
                  <a:gd name="connsiteX12" fmla="*/ 605411 w 3049294"/>
                  <a:gd name="connsiteY12" fmla="*/ 640203 h 1838547"/>
                  <a:gd name="connsiteX13" fmla="*/ 1007586 w 3049294"/>
                  <a:gd name="connsiteY13" fmla="*/ 834915 h 1838547"/>
                  <a:gd name="connsiteX14" fmla="*/ 1354622 w 3049294"/>
                  <a:gd name="connsiteY14" fmla="*/ 916591 h 1838547"/>
                  <a:gd name="connsiteX15" fmla="*/ 1700279 w 3049294"/>
                  <a:gd name="connsiteY15" fmla="*/ 954499 h 1838547"/>
                  <a:gd name="connsiteX16" fmla="*/ 1792982 w 3049294"/>
                  <a:gd name="connsiteY16" fmla="*/ 917969 h 1838547"/>
                  <a:gd name="connsiteX17" fmla="*/ 1934967 w 3049294"/>
                  <a:gd name="connsiteY17" fmla="*/ 733940 h 1838547"/>
                  <a:gd name="connsiteX18" fmla="*/ 2064545 w 3049294"/>
                  <a:gd name="connsiteY18" fmla="*/ 504421 h 1838547"/>
                  <a:gd name="connsiteX19" fmla="*/ 2282692 w 3049294"/>
                  <a:gd name="connsiteY19" fmla="*/ 47451 h 1838547"/>
                  <a:gd name="connsiteX20" fmla="*/ 2530476 w 3049294"/>
                  <a:gd name="connsiteY20" fmla="*/ 48829 h 1838547"/>
                  <a:gd name="connsiteX21" fmla="*/ 2751035 w 3049294"/>
                  <a:gd name="connsiteY21" fmla="*/ 191159 h 1838547"/>
                  <a:gd name="connsiteX22" fmla="*/ 2916798 w 3049294"/>
                  <a:gd name="connsiteY22" fmla="*/ 373120 h 1838547"/>
                  <a:gd name="connsiteX23" fmla="*/ 2989858 w 3049294"/>
                  <a:gd name="connsiteY23" fmla="*/ 472716 h 1838547"/>
                  <a:gd name="connsiteX24" fmla="*/ 3048444 w 3049294"/>
                  <a:gd name="connsiteY24" fmla="*/ 568866 h 1838547"/>
                  <a:gd name="connsiteX25" fmla="*/ 2970904 w 3049294"/>
                  <a:gd name="connsiteY25" fmla="*/ 678456 h 1838547"/>
                  <a:gd name="connsiteX26" fmla="*/ 2879579 w 3049294"/>
                  <a:gd name="connsiteY26" fmla="*/ 809068 h 1838547"/>
                  <a:gd name="connsiteX27" fmla="*/ 2670393 w 3049294"/>
                  <a:gd name="connsiteY27" fmla="*/ 1117506 h 1838547"/>
                  <a:gd name="connsiteX28" fmla="*/ 2459828 w 3049294"/>
                  <a:gd name="connsiteY28" fmla="*/ 1490044 h 1838547"/>
                  <a:gd name="connsiteX29" fmla="*/ 2455003 w 3049294"/>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269059 w 3049294"/>
                  <a:gd name="connsiteY7" fmla="*/ 279727 h 1838547"/>
                  <a:gd name="connsiteX8" fmla="*/ 319374 w 3049294"/>
                  <a:gd name="connsiteY8" fmla="*/ 340381 h 1838547"/>
                  <a:gd name="connsiteX9" fmla="*/ 432065 w 3049294"/>
                  <a:gd name="connsiteY9" fmla="*/ 477541 h 1838547"/>
                  <a:gd name="connsiteX10" fmla="*/ 448952 w 3049294"/>
                  <a:gd name="connsiteY10" fmla="*/ 548878 h 1838547"/>
                  <a:gd name="connsiteX11" fmla="*/ 507193 w 3049294"/>
                  <a:gd name="connsiteY11" fmla="*/ 583340 h 1838547"/>
                  <a:gd name="connsiteX12" fmla="*/ 605411 w 3049294"/>
                  <a:gd name="connsiteY12" fmla="*/ 640203 h 1838547"/>
                  <a:gd name="connsiteX13" fmla="*/ 1007586 w 3049294"/>
                  <a:gd name="connsiteY13" fmla="*/ 834915 h 1838547"/>
                  <a:gd name="connsiteX14" fmla="*/ 1354622 w 3049294"/>
                  <a:gd name="connsiteY14" fmla="*/ 916591 h 1838547"/>
                  <a:gd name="connsiteX15" fmla="*/ 1700279 w 3049294"/>
                  <a:gd name="connsiteY15" fmla="*/ 954499 h 1838547"/>
                  <a:gd name="connsiteX16" fmla="*/ 1792982 w 3049294"/>
                  <a:gd name="connsiteY16" fmla="*/ 917969 h 1838547"/>
                  <a:gd name="connsiteX17" fmla="*/ 1934967 w 3049294"/>
                  <a:gd name="connsiteY17" fmla="*/ 733940 h 1838547"/>
                  <a:gd name="connsiteX18" fmla="*/ 2064545 w 3049294"/>
                  <a:gd name="connsiteY18" fmla="*/ 504421 h 1838547"/>
                  <a:gd name="connsiteX19" fmla="*/ 2282692 w 3049294"/>
                  <a:gd name="connsiteY19" fmla="*/ 47451 h 1838547"/>
                  <a:gd name="connsiteX20" fmla="*/ 2530476 w 3049294"/>
                  <a:gd name="connsiteY20" fmla="*/ 48829 h 1838547"/>
                  <a:gd name="connsiteX21" fmla="*/ 2751035 w 3049294"/>
                  <a:gd name="connsiteY21" fmla="*/ 191159 h 1838547"/>
                  <a:gd name="connsiteX22" fmla="*/ 2916798 w 3049294"/>
                  <a:gd name="connsiteY22" fmla="*/ 373120 h 1838547"/>
                  <a:gd name="connsiteX23" fmla="*/ 2989858 w 3049294"/>
                  <a:gd name="connsiteY23" fmla="*/ 472716 h 1838547"/>
                  <a:gd name="connsiteX24" fmla="*/ 3048444 w 3049294"/>
                  <a:gd name="connsiteY24" fmla="*/ 568866 h 1838547"/>
                  <a:gd name="connsiteX25" fmla="*/ 2970904 w 3049294"/>
                  <a:gd name="connsiteY25" fmla="*/ 678456 h 1838547"/>
                  <a:gd name="connsiteX26" fmla="*/ 2879579 w 3049294"/>
                  <a:gd name="connsiteY26" fmla="*/ 809068 h 1838547"/>
                  <a:gd name="connsiteX27" fmla="*/ 2670393 w 3049294"/>
                  <a:gd name="connsiteY27" fmla="*/ 1117506 h 1838547"/>
                  <a:gd name="connsiteX28" fmla="*/ 2459828 w 3049294"/>
                  <a:gd name="connsiteY28" fmla="*/ 1490044 h 1838547"/>
                  <a:gd name="connsiteX29" fmla="*/ 2455003 w 3049294"/>
                  <a:gd name="connsiteY29"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121215 w 3049294"/>
                  <a:gd name="connsiteY6" fmla="*/ 200119 h 1838547"/>
                  <a:gd name="connsiteX7" fmla="*/ 319374 w 3049294"/>
                  <a:gd name="connsiteY7" fmla="*/ 340381 h 1838547"/>
                  <a:gd name="connsiteX8" fmla="*/ 432065 w 3049294"/>
                  <a:gd name="connsiteY8" fmla="*/ 477541 h 1838547"/>
                  <a:gd name="connsiteX9" fmla="*/ 448952 w 3049294"/>
                  <a:gd name="connsiteY9" fmla="*/ 548878 h 1838547"/>
                  <a:gd name="connsiteX10" fmla="*/ 507193 w 3049294"/>
                  <a:gd name="connsiteY10" fmla="*/ 583340 h 1838547"/>
                  <a:gd name="connsiteX11" fmla="*/ 605411 w 3049294"/>
                  <a:gd name="connsiteY11" fmla="*/ 640203 h 1838547"/>
                  <a:gd name="connsiteX12" fmla="*/ 1007586 w 3049294"/>
                  <a:gd name="connsiteY12" fmla="*/ 834915 h 1838547"/>
                  <a:gd name="connsiteX13" fmla="*/ 1354622 w 3049294"/>
                  <a:gd name="connsiteY13" fmla="*/ 916591 h 1838547"/>
                  <a:gd name="connsiteX14" fmla="*/ 1700279 w 3049294"/>
                  <a:gd name="connsiteY14" fmla="*/ 954499 h 1838547"/>
                  <a:gd name="connsiteX15" fmla="*/ 1792982 w 3049294"/>
                  <a:gd name="connsiteY15" fmla="*/ 917969 h 1838547"/>
                  <a:gd name="connsiteX16" fmla="*/ 1934967 w 3049294"/>
                  <a:gd name="connsiteY16" fmla="*/ 733940 h 1838547"/>
                  <a:gd name="connsiteX17" fmla="*/ 2064545 w 3049294"/>
                  <a:gd name="connsiteY17" fmla="*/ 504421 h 1838547"/>
                  <a:gd name="connsiteX18" fmla="*/ 2282692 w 3049294"/>
                  <a:gd name="connsiteY18" fmla="*/ 47451 h 1838547"/>
                  <a:gd name="connsiteX19" fmla="*/ 2530476 w 3049294"/>
                  <a:gd name="connsiteY19" fmla="*/ 48829 h 1838547"/>
                  <a:gd name="connsiteX20" fmla="*/ 2751035 w 3049294"/>
                  <a:gd name="connsiteY20" fmla="*/ 191159 h 1838547"/>
                  <a:gd name="connsiteX21" fmla="*/ 2916798 w 3049294"/>
                  <a:gd name="connsiteY21" fmla="*/ 373120 h 1838547"/>
                  <a:gd name="connsiteX22" fmla="*/ 2989858 w 3049294"/>
                  <a:gd name="connsiteY22" fmla="*/ 472716 h 1838547"/>
                  <a:gd name="connsiteX23" fmla="*/ 3048444 w 3049294"/>
                  <a:gd name="connsiteY23" fmla="*/ 568866 h 1838547"/>
                  <a:gd name="connsiteX24" fmla="*/ 2970904 w 3049294"/>
                  <a:gd name="connsiteY24" fmla="*/ 678456 h 1838547"/>
                  <a:gd name="connsiteX25" fmla="*/ 2879579 w 3049294"/>
                  <a:gd name="connsiteY25" fmla="*/ 809068 h 1838547"/>
                  <a:gd name="connsiteX26" fmla="*/ 2670393 w 3049294"/>
                  <a:gd name="connsiteY26" fmla="*/ 1117506 h 1838547"/>
                  <a:gd name="connsiteX27" fmla="*/ 2459828 w 3049294"/>
                  <a:gd name="connsiteY27" fmla="*/ 1490044 h 1838547"/>
                  <a:gd name="connsiteX28" fmla="*/ 2455003 w 3049294"/>
                  <a:gd name="connsiteY28"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838547"/>
                  <a:gd name="connsiteX1" fmla="*/ 2340933 w 3049294"/>
                  <a:gd name="connsiteY1" fmla="*/ 1713704 h 1838547"/>
                  <a:gd name="connsiteX2" fmla="*/ 2266839 w 3049294"/>
                  <a:gd name="connsiteY2" fmla="*/ 1819504 h 1838547"/>
                  <a:gd name="connsiteX3" fmla="*/ 2149323 w 3049294"/>
                  <a:gd name="connsiteY3" fmla="*/ 1836735 h 1838547"/>
                  <a:gd name="connsiteX4" fmla="*/ 10072 w 3049294"/>
                  <a:gd name="connsiteY4" fmla="*/ 1836735 h 1838547"/>
                  <a:gd name="connsiteX5" fmla="*/ 1091 w 3049294"/>
                  <a:gd name="connsiteY5" fmla="*/ 147270 h 1838547"/>
                  <a:gd name="connsiteX6" fmla="*/ 319374 w 3049294"/>
                  <a:gd name="connsiteY6" fmla="*/ 340381 h 1838547"/>
                  <a:gd name="connsiteX7" fmla="*/ 432065 w 3049294"/>
                  <a:gd name="connsiteY7" fmla="*/ 477541 h 1838547"/>
                  <a:gd name="connsiteX8" fmla="*/ 448952 w 3049294"/>
                  <a:gd name="connsiteY8" fmla="*/ 548878 h 1838547"/>
                  <a:gd name="connsiteX9" fmla="*/ 507193 w 3049294"/>
                  <a:gd name="connsiteY9" fmla="*/ 583340 h 1838547"/>
                  <a:gd name="connsiteX10" fmla="*/ 605411 w 3049294"/>
                  <a:gd name="connsiteY10" fmla="*/ 640203 h 1838547"/>
                  <a:gd name="connsiteX11" fmla="*/ 1007586 w 3049294"/>
                  <a:gd name="connsiteY11" fmla="*/ 834915 h 1838547"/>
                  <a:gd name="connsiteX12" fmla="*/ 1354622 w 3049294"/>
                  <a:gd name="connsiteY12" fmla="*/ 916591 h 1838547"/>
                  <a:gd name="connsiteX13" fmla="*/ 1700279 w 3049294"/>
                  <a:gd name="connsiteY13" fmla="*/ 954499 h 1838547"/>
                  <a:gd name="connsiteX14" fmla="*/ 1792982 w 3049294"/>
                  <a:gd name="connsiteY14" fmla="*/ 917969 h 1838547"/>
                  <a:gd name="connsiteX15" fmla="*/ 1934967 w 3049294"/>
                  <a:gd name="connsiteY15" fmla="*/ 733940 h 1838547"/>
                  <a:gd name="connsiteX16" fmla="*/ 2064545 w 3049294"/>
                  <a:gd name="connsiteY16" fmla="*/ 504421 h 1838547"/>
                  <a:gd name="connsiteX17" fmla="*/ 2282692 w 3049294"/>
                  <a:gd name="connsiteY17" fmla="*/ 47451 h 1838547"/>
                  <a:gd name="connsiteX18" fmla="*/ 2530476 w 3049294"/>
                  <a:gd name="connsiteY18" fmla="*/ 48829 h 1838547"/>
                  <a:gd name="connsiteX19" fmla="*/ 2751035 w 3049294"/>
                  <a:gd name="connsiteY19" fmla="*/ 191159 h 1838547"/>
                  <a:gd name="connsiteX20" fmla="*/ 2916798 w 3049294"/>
                  <a:gd name="connsiteY20" fmla="*/ 373120 h 1838547"/>
                  <a:gd name="connsiteX21" fmla="*/ 2989858 w 3049294"/>
                  <a:gd name="connsiteY21" fmla="*/ 472716 h 1838547"/>
                  <a:gd name="connsiteX22" fmla="*/ 3048444 w 3049294"/>
                  <a:gd name="connsiteY22" fmla="*/ 568866 h 1838547"/>
                  <a:gd name="connsiteX23" fmla="*/ 2970904 w 3049294"/>
                  <a:gd name="connsiteY23" fmla="*/ 678456 h 1838547"/>
                  <a:gd name="connsiteX24" fmla="*/ 2879579 w 3049294"/>
                  <a:gd name="connsiteY24" fmla="*/ 809068 h 1838547"/>
                  <a:gd name="connsiteX25" fmla="*/ 2670393 w 3049294"/>
                  <a:gd name="connsiteY25" fmla="*/ 1117506 h 1838547"/>
                  <a:gd name="connsiteX26" fmla="*/ 2459828 w 3049294"/>
                  <a:gd name="connsiteY26" fmla="*/ 1490044 h 1838547"/>
                  <a:gd name="connsiteX27" fmla="*/ 2455003 w 3049294"/>
                  <a:gd name="connsiteY27" fmla="*/ 1502795 h 1838547"/>
                  <a:gd name="connsiteX0" fmla="*/ 2455003 w 3049294"/>
                  <a:gd name="connsiteY0" fmla="*/ 1502795 h 1960695"/>
                  <a:gd name="connsiteX1" fmla="*/ 2340933 w 3049294"/>
                  <a:gd name="connsiteY1" fmla="*/ 1713704 h 1960695"/>
                  <a:gd name="connsiteX2" fmla="*/ 2266839 w 3049294"/>
                  <a:gd name="connsiteY2" fmla="*/ 1819504 h 1960695"/>
                  <a:gd name="connsiteX3" fmla="*/ 10072 w 3049294"/>
                  <a:gd name="connsiteY3" fmla="*/ 1836735 h 1960695"/>
                  <a:gd name="connsiteX4" fmla="*/ 1091 w 3049294"/>
                  <a:gd name="connsiteY4" fmla="*/ 147270 h 1960695"/>
                  <a:gd name="connsiteX5" fmla="*/ 319374 w 3049294"/>
                  <a:gd name="connsiteY5" fmla="*/ 340381 h 1960695"/>
                  <a:gd name="connsiteX6" fmla="*/ 432065 w 3049294"/>
                  <a:gd name="connsiteY6" fmla="*/ 477541 h 1960695"/>
                  <a:gd name="connsiteX7" fmla="*/ 448952 w 3049294"/>
                  <a:gd name="connsiteY7" fmla="*/ 548878 h 1960695"/>
                  <a:gd name="connsiteX8" fmla="*/ 507193 w 3049294"/>
                  <a:gd name="connsiteY8" fmla="*/ 583340 h 1960695"/>
                  <a:gd name="connsiteX9" fmla="*/ 605411 w 3049294"/>
                  <a:gd name="connsiteY9" fmla="*/ 640203 h 1960695"/>
                  <a:gd name="connsiteX10" fmla="*/ 1007586 w 3049294"/>
                  <a:gd name="connsiteY10" fmla="*/ 834915 h 1960695"/>
                  <a:gd name="connsiteX11" fmla="*/ 1354622 w 3049294"/>
                  <a:gd name="connsiteY11" fmla="*/ 916591 h 1960695"/>
                  <a:gd name="connsiteX12" fmla="*/ 1700279 w 3049294"/>
                  <a:gd name="connsiteY12" fmla="*/ 954499 h 1960695"/>
                  <a:gd name="connsiteX13" fmla="*/ 1792982 w 3049294"/>
                  <a:gd name="connsiteY13" fmla="*/ 917969 h 1960695"/>
                  <a:gd name="connsiteX14" fmla="*/ 1934967 w 3049294"/>
                  <a:gd name="connsiteY14" fmla="*/ 733940 h 1960695"/>
                  <a:gd name="connsiteX15" fmla="*/ 2064545 w 3049294"/>
                  <a:gd name="connsiteY15" fmla="*/ 504421 h 1960695"/>
                  <a:gd name="connsiteX16" fmla="*/ 2282692 w 3049294"/>
                  <a:gd name="connsiteY16" fmla="*/ 47451 h 1960695"/>
                  <a:gd name="connsiteX17" fmla="*/ 2530476 w 3049294"/>
                  <a:gd name="connsiteY17" fmla="*/ 48829 h 1960695"/>
                  <a:gd name="connsiteX18" fmla="*/ 2751035 w 3049294"/>
                  <a:gd name="connsiteY18" fmla="*/ 191159 h 1960695"/>
                  <a:gd name="connsiteX19" fmla="*/ 2916798 w 3049294"/>
                  <a:gd name="connsiteY19" fmla="*/ 373120 h 1960695"/>
                  <a:gd name="connsiteX20" fmla="*/ 2989858 w 3049294"/>
                  <a:gd name="connsiteY20" fmla="*/ 472716 h 1960695"/>
                  <a:gd name="connsiteX21" fmla="*/ 3048444 w 3049294"/>
                  <a:gd name="connsiteY21" fmla="*/ 568866 h 1960695"/>
                  <a:gd name="connsiteX22" fmla="*/ 2970904 w 3049294"/>
                  <a:gd name="connsiteY22" fmla="*/ 678456 h 1960695"/>
                  <a:gd name="connsiteX23" fmla="*/ 2879579 w 3049294"/>
                  <a:gd name="connsiteY23" fmla="*/ 809068 h 1960695"/>
                  <a:gd name="connsiteX24" fmla="*/ 2670393 w 3049294"/>
                  <a:gd name="connsiteY24" fmla="*/ 1117506 h 1960695"/>
                  <a:gd name="connsiteX25" fmla="*/ 2459828 w 3049294"/>
                  <a:gd name="connsiteY25" fmla="*/ 1490044 h 1960695"/>
                  <a:gd name="connsiteX26" fmla="*/ 2455003 w 3049294"/>
                  <a:gd name="connsiteY26" fmla="*/ 1502795 h 1960695"/>
                  <a:gd name="connsiteX0" fmla="*/ 2455003 w 3049294"/>
                  <a:gd name="connsiteY0" fmla="*/ 1502795 h 1842121"/>
                  <a:gd name="connsiteX1" fmla="*/ 2340933 w 3049294"/>
                  <a:gd name="connsiteY1" fmla="*/ 1713704 h 1842121"/>
                  <a:gd name="connsiteX2" fmla="*/ 2266839 w 3049294"/>
                  <a:gd name="connsiteY2" fmla="*/ 1819504 h 1842121"/>
                  <a:gd name="connsiteX3" fmla="*/ 10072 w 3049294"/>
                  <a:gd name="connsiteY3" fmla="*/ 1836735 h 1842121"/>
                  <a:gd name="connsiteX4" fmla="*/ 1091 w 3049294"/>
                  <a:gd name="connsiteY4" fmla="*/ 147270 h 1842121"/>
                  <a:gd name="connsiteX5" fmla="*/ 319374 w 3049294"/>
                  <a:gd name="connsiteY5" fmla="*/ 340381 h 1842121"/>
                  <a:gd name="connsiteX6" fmla="*/ 432065 w 3049294"/>
                  <a:gd name="connsiteY6" fmla="*/ 477541 h 1842121"/>
                  <a:gd name="connsiteX7" fmla="*/ 448952 w 3049294"/>
                  <a:gd name="connsiteY7" fmla="*/ 548878 h 1842121"/>
                  <a:gd name="connsiteX8" fmla="*/ 507193 w 3049294"/>
                  <a:gd name="connsiteY8" fmla="*/ 583340 h 1842121"/>
                  <a:gd name="connsiteX9" fmla="*/ 605411 w 3049294"/>
                  <a:gd name="connsiteY9" fmla="*/ 640203 h 1842121"/>
                  <a:gd name="connsiteX10" fmla="*/ 1007586 w 3049294"/>
                  <a:gd name="connsiteY10" fmla="*/ 834915 h 1842121"/>
                  <a:gd name="connsiteX11" fmla="*/ 1354622 w 3049294"/>
                  <a:gd name="connsiteY11" fmla="*/ 916591 h 1842121"/>
                  <a:gd name="connsiteX12" fmla="*/ 1700279 w 3049294"/>
                  <a:gd name="connsiteY12" fmla="*/ 954499 h 1842121"/>
                  <a:gd name="connsiteX13" fmla="*/ 1792982 w 3049294"/>
                  <a:gd name="connsiteY13" fmla="*/ 917969 h 1842121"/>
                  <a:gd name="connsiteX14" fmla="*/ 1934967 w 3049294"/>
                  <a:gd name="connsiteY14" fmla="*/ 733940 h 1842121"/>
                  <a:gd name="connsiteX15" fmla="*/ 2064545 w 3049294"/>
                  <a:gd name="connsiteY15" fmla="*/ 504421 h 1842121"/>
                  <a:gd name="connsiteX16" fmla="*/ 2282692 w 3049294"/>
                  <a:gd name="connsiteY16" fmla="*/ 47451 h 1842121"/>
                  <a:gd name="connsiteX17" fmla="*/ 2530476 w 3049294"/>
                  <a:gd name="connsiteY17" fmla="*/ 48829 h 1842121"/>
                  <a:gd name="connsiteX18" fmla="*/ 2751035 w 3049294"/>
                  <a:gd name="connsiteY18" fmla="*/ 191159 h 1842121"/>
                  <a:gd name="connsiteX19" fmla="*/ 2916798 w 3049294"/>
                  <a:gd name="connsiteY19" fmla="*/ 373120 h 1842121"/>
                  <a:gd name="connsiteX20" fmla="*/ 2989858 w 3049294"/>
                  <a:gd name="connsiteY20" fmla="*/ 472716 h 1842121"/>
                  <a:gd name="connsiteX21" fmla="*/ 3048444 w 3049294"/>
                  <a:gd name="connsiteY21" fmla="*/ 568866 h 1842121"/>
                  <a:gd name="connsiteX22" fmla="*/ 2970904 w 3049294"/>
                  <a:gd name="connsiteY22" fmla="*/ 678456 h 1842121"/>
                  <a:gd name="connsiteX23" fmla="*/ 2879579 w 3049294"/>
                  <a:gd name="connsiteY23" fmla="*/ 809068 h 1842121"/>
                  <a:gd name="connsiteX24" fmla="*/ 2670393 w 3049294"/>
                  <a:gd name="connsiteY24" fmla="*/ 1117506 h 1842121"/>
                  <a:gd name="connsiteX25" fmla="*/ 2459828 w 3049294"/>
                  <a:gd name="connsiteY25" fmla="*/ 1490044 h 1842121"/>
                  <a:gd name="connsiteX26" fmla="*/ 2455003 w 3049294"/>
                  <a:gd name="connsiteY26" fmla="*/ 1502795 h 1842121"/>
                  <a:gd name="connsiteX0" fmla="*/ 2455003 w 3049294"/>
                  <a:gd name="connsiteY0" fmla="*/ 1502795 h 1847492"/>
                  <a:gd name="connsiteX1" fmla="*/ 2340933 w 3049294"/>
                  <a:gd name="connsiteY1" fmla="*/ 1713704 h 1847492"/>
                  <a:gd name="connsiteX2" fmla="*/ 2216354 w 3049294"/>
                  <a:gd name="connsiteY2" fmla="*/ 1833928 h 1847492"/>
                  <a:gd name="connsiteX3" fmla="*/ 10072 w 3049294"/>
                  <a:gd name="connsiteY3" fmla="*/ 1836735 h 1847492"/>
                  <a:gd name="connsiteX4" fmla="*/ 1091 w 3049294"/>
                  <a:gd name="connsiteY4" fmla="*/ 147270 h 1847492"/>
                  <a:gd name="connsiteX5" fmla="*/ 319374 w 3049294"/>
                  <a:gd name="connsiteY5" fmla="*/ 340381 h 1847492"/>
                  <a:gd name="connsiteX6" fmla="*/ 432065 w 3049294"/>
                  <a:gd name="connsiteY6" fmla="*/ 477541 h 1847492"/>
                  <a:gd name="connsiteX7" fmla="*/ 448952 w 3049294"/>
                  <a:gd name="connsiteY7" fmla="*/ 548878 h 1847492"/>
                  <a:gd name="connsiteX8" fmla="*/ 507193 w 3049294"/>
                  <a:gd name="connsiteY8" fmla="*/ 583340 h 1847492"/>
                  <a:gd name="connsiteX9" fmla="*/ 605411 w 3049294"/>
                  <a:gd name="connsiteY9" fmla="*/ 640203 h 1847492"/>
                  <a:gd name="connsiteX10" fmla="*/ 1007586 w 3049294"/>
                  <a:gd name="connsiteY10" fmla="*/ 834915 h 1847492"/>
                  <a:gd name="connsiteX11" fmla="*/ 1354622 w 3049294"/>
                  <a:gd name="connsiteY11" fmla="*/ 916591 h 1847492"/>
                  <a:gd name="connsiteX12" fmla="*/ 1700279 w 3049294"/>
                  <a:gd name="connsiteY12" fmla="*/ 954499 h 1847492"/>
                  <a:gd name="connsiteX13" fmla="*/ 1792982 w 3049294"/>
                  <a:gd name="connsiteY13" fmla="*/ 917969 h 1847492"/>
                  <a:gd name="connsiteX14" fmla="*/ 1934967 w 3049294"/>
                  <a:gd name="connsiteY14" fmla="*/ 733940 h 1847492"/>
                  <a:gd name="connsiteX15" fmla="*/ 2064545 w 3049294"/>
                  <a:gd name="connsiteY15" fmla="*/ 504421 h 1847492"/>
                  <a:gd name="connsiteX16" fmla="*/ 2282692 w 3049294"/>
                  <a:gd name="connsiteY16" fmla="*/ 47451 h 1847492"/>
                  <a:gd name="connsiteX17" fmla="*/ 2530476 w 3049294"/>
                  <a:gd name="connsiteY17" fmla="*/ 48829 h 1847492"/>
                  <a:gd name="connsiteX18" fmla="*/ 2751035 w 3049294"/>
                  <a:gd name="connsiteY18" fmla="*/ 191159 h 1847492"/>
                  <a:gd name="connsiteX19" fmla="*/ 2916798 w 3049294"/>
                  <a:gd name="connsiteY19" fmla="*/ 373120 h 1847492"/>
                  <a:gd name="connsiteX20" fmla="*/ 2989858 w 3049294"/>
                  <a:gd name="connsiteY20" fmla="*/ 472716 h 1847492"/>
                  <a:gd name="connsiteX21" fmla="*/ 3048444 w 3049294"/>
                  <a:gd name="connsiteY21" fmla="*/ 568866 h 1847492"/>
                  <a:gd name="connsiteX22" fmla="*/ 2970904 w 3049294"/>
                  <a:gd name="connsiteY22" fmla="*/ 678456 h 1847492"/>
                  <a:gd name="connsiteX23" fmla="*/ 2879579 w 3049294"/>
                  <a:gd name="connsiteY23" fmla="*/ 809068 h 1847492"/>
                  <a:gd name="connsiteX24" fmla="*/ 2670393 w 3049294"/>
                  <a:gd name="connsiteY24" fmla="*/ 1117506 h 1847492"/>
                  <a:gd name="connsiteX25" fmla="*/ 2459828 w 3049294"/>
                  <a:gd name="connsiteY25" fmla="*/ 1490044 h 1847492"/>
                  <a:gd name="connsiteX26" fmla="*/ 2455003 w 3049294"/>
                  <a:gd name="connsiteY26" fmla="*/ 1502795 h 1847492"/>
                  <a:gd name="connsiteX0" fmla="*/ 2455003 w 3049294"/>
                  <a:gd name="connsiteY0" fmla="*/ 1502795 h 1847492"/>
                  <a:gd name="connsiteX1" fmla="*/ 2340933 w 3049294"/>
                  <a:gd name="connsiteY1" fmla="*/ 1713704 h 1847492"/>
                  <a:gd name="connsiteX2" fmla="*/ 2216354 w 3049294"/>
                  <a:gd name="connsiteY2" fmla="*/ 1833928 h 1847492"/>
                  <a:gd name="connsiteX3" fmla="*/ 10072 w 3049294"/>
                  <a:gd name="connsiteY3" fmla="*/ 1836735 h 1847492"/>
                  <a:gd name="connsiteX4" fmla="*/ 1091 w 3049294"/>
                  <a:gd name="connsiteY4" fmla="*/ 147270 h 1847492"/>
                  <a:gd name="connsiteX5" fmla="*/ 319374 w 3049294"/>
                  <a:gd name="connsiteY5" fmla="*/ 340381 h 1847492"/>
                  <a:gd name="connsiteX6" fmla="*/ 432065 w 3049294"/>
                  <a:gd name="connsiteY6" fmla="*/ 477541 h 1847492"/>
                  <a:gd name="connsiteX7" fmla="*/ 448952 w 3049294"/>
                  <a:gd name="connsiteY7" fmla="*/ 548878 h 1847492"/>
                  <a:gd name="connsiteX8" fmla="*/ 507193 w 3049294"/>
                  <a:gd name="connsiteY8" fmla="*/ 583340 h 1847492"/>
                  <a:gd name="connsiteX9" fmla="*/ 605411 w 3049294"/>
                  <a:gd name="connsiteY9" fmla="*/ 640203 h 1847492"/>
                  <a:gd name="connsiteX10" fmla="*/ 1007586 w 3049294"/>
                  <a:gd name="connsiteY10" fmla="*/ 834915 h 1847492"/>
                  <a:gd name="connsiteX11" fmla="*/ 1354622 w 3049294"/>
                  <a:gd name="connsiteY11" fmla="*/ 916591 h 1847492"/>
                  <a:gd name="connsiteX12" fmla="*/ 1700279 w 3049294"/>
                  <a:gd name="connsiteY12" fmla="*/ 954499 h 1847492"/>
                  <a:gd name="connsiteX13" fmla="*/ 1792982 w 3049294"/>
                  <a:gd name="connsiteY13" fmla="*/ 917969 h 1847492"/>
                  <a:gd name="connsiteX14" fmla="*/ 1934967 w 3049294"/>
                  <a:gd name="connsiteY14" fmla="*/ 733940 h 1847492"/>
                  <a:gd name="connsiteX15" fmla="*/ 2064545 w 3049294"/>
                  <a:gd name="connsiteY15" fmla="*/ 504421 h 1847492"/>
                  <a:gd name="connsiteX16" fmla="*/ 2282692 w 3049294"/>
                  <a:gd name="connsiteY16" fmla="*/ 47451 h 1847492"/>
                  <a:gd name="connsiteX17" fmla="*/ 2530476 w 3049294"/>
                  <a:gd name="connsiteY17" fmla="*/ 48829 h 1847492"/>
                  <a:gd name="connsiteX18" fmla="*/ 2751035 w 3049294"/>
                  <a:gd name="connsiteY18" fmla="*/ 191159 h 1847492"/>
                  <a:gd name="connsiteX19" fmla="*/ 2916798 w 3049294"/>
                  <a:gd name="connsiteY19" fmla="*/ 373120 h 1847492"/>
                  <a:gd name="connsiteX20" fmla="*/ 2989858 w 3049294"/>
                  <a:gd name="connsiteY20" fmla="*/ 472716 h 1847492"/>
                  <a:gd name="connsiteX21" fmla="*/ 3048444 w 3049294"/>
                  <a:gd name="connsiteY21" fmla="*/ 568866 h 1847492"/>
                  <a:gd name="connsiteX22" fmla="*/ 2970904 w 3049294"/>
                  <a:gd name="connsiteY22" fmla="*/ 678456 h 1847492"/>
                  <a:gd name="connsiteX23" fmla="*/ 2879579 w 3049294"/>
                  <a:gd name="connsiteY23" fmla="*/ 809068 h 1847492"/>
                  <a:gd name="connsiteX24" fmla="*/ 2670393 w 3049294"/>
                  <a:gd name="connsiteY24" fmla="*/ 1117506 h 1847492"/>
                  <a:gd name="connsiteX25" fmla="*/ 2459828 w 3049294"/>
                  <a:gd name="connsiteY25" fmla="*/ 1490044 h 1847492"/>
                  <a:gd name="connsiteX26" fmla="*/ 2455003 w 3049294"/>
                  <a:gd name="connsiteY26" fmla="*/ 1502795 h 1847492"/>
                  <a:gd name="connsiteX0" fmla="*/ 2455003 w 3049294"/>
                  <a:gd name="connsiteY0" fmla="*/ 1502795 h 1847492"/>
                  <a:gd name="connsiteX1" fmla="*/ 2216354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25" fmla="*/ 2455003 w 3049294"/>
                  <a:gd name="connsiteY25" fmla="*/ 1502795 h 1847492"/>
                  <a:gd name="connsiteX0" fmla="*/ 2459828 w 3049294"/>
                  <a:gd name="connsiteY0" fmla="*/ 1490044 h 1847492"/>
                  <a:gd name="connsiteX1" fmla="*/ 2216354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0" fmla="*/ 2459828 w 3049294"/>
                  <a:gd name="connsiteY0" fmla="*/ 1490044 h 1847492"/>
                  <a:gd name="connsiteX1" fmla="*/ 2209141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 name="connsiteX0" fmla="*/ 2459828 w 3049294"/>
                  <a:gd name="connsiteY0" fmla="*/ 1490044 h 1847492"/>
                  <a:gd name="connsiteX1" fmla="*/ 2209141 w 3049294"/>
                  <a:gd name="connsiteY1" fmla="*/ 1833928 h 1847492"/>
                  <a:gd name="connsiteX2" fmla="*/ 10072 w 3049294"/>
                  <a:gd name="connsiteY2" fmla="*/ 1836735 h 1847492"/>
                  <a:gd name="connsiteX3" fmla="*/ 1091 w 3049294"/>
                  <a:gd name="connsiteY3" fmla="*/ 147270 h 1847492"/>
                  <a:gd name="connsiteX4" fmla="*/ 319374 w 3049294"/>
                  <a:gd name="connsiteY4" fmla="*/ 340381 h 1847492"/>
                  <a:gd name="connsiteX5" fmla="*/ 432065 w 3049294"/>
                  <a:gd name="connsiteY5" fmla="*/ 477541 h 1847492"/>
                  <a:gd name="connsiteX6" fmla="*/ 448952 w 3049294"/>
                  <a:gd name="connsiteY6" fmla="*/ 548878 h 1847492"/>
                  <a:gd name="connsiteX7" fmla="*/ 507193 w 3049294"/>
                  <a:gd name="connsiteY7" fmla="*/ 583340 h 1847492"/>
                  <a:gd name="connsiteX8" fmla="*/ 605411 w 3049294"/>
                  <a:gd name="connsiteY8" fmla="*/ 640203 h 1847492"/>
                  <a:gd name="connsiteX9" fmla="*/ 1007586 w 3049294"/>
                  <a:gd name="connsiteY9" fmla="*/ 834915 h 1847492"/>
                  <a:gd name="connsiteX10" fmla="*/ 1354622 w 3049294"/>
                  <a:gd name="connsiteY10" fmla="*/ 916591 h 1847492"/>
                  <a:gd name="connsiteX11" fmla="*/ 1700279 w 3049294"/>
                  <a:gd name="connsiteY11" fmla="*/ 954499 h 1847492"/>
                  <a:gd name="connsiteX12" fmla="*/ 1792982 w 3049294"/>
                  <a:gd name="connsiteY12" fmla="*/ 917969 h 1847492"/>
                  <a:gd name="connsiteX13" fmla="*/ 1934967 w 3049294"/>
                  <a:gd name="connsiteY13" fmla="*/ 733940 h 1847492"/>
                  <a:gd name="connsiteX14" fmla="*/ 2064545 w 3049294"/>
                  <a:gd name="connsiteY14" fmla="*/ 504421 h 1847492"/>
                  <a:gd name="connsiteX15" fmla="*/ 2282692 w 3049294"/>
                  <a:gd name="connsiteY15" fmla="*/ 47451 h 1847492"/>
                  <a:gd name="connsiteX16" fmla="*/ 2530476 w 3049294"/>
                  <a:gd name="connsiteY16" fmla="*/ 48829 h 1847492"/>
                  <a:gd name="connsiteX17" fmla="*/ 2751035 w 3049294"/>
                  <a:gd name="connsiteY17" fmla="*/ 191159 h 1847492"/>
                  <a:gd name="connsiteX18" fmla="*/ 2916798 w 3049294"/>
                  <a:gd name="connsiteY18" fmla="*/ 373120 h 1847492"/>
                  <a:gd name="connsiteX19" fmla="*/ 2989858 w 3049294"/>
                  <a:gd name="connsiteY19" fmla="*/ 472716 h 1847492"/>
                  <a:gd name="connsiteX20" fmla="*/ 3048444 w 3049294"/>
                  <a:gd name="connsiteY20" fmla="*/ 568866 h 1847492"/>
                  <a:gd name="connsiteX21" fmla="*/ 2970904 w 3049294"/>
                  <a:gd name="connsiteY21" fmla="*/ 678456 h 1847492"/>
                  <a:gd name="connsiteX22" fmla="*/ 2879579 w 3049294"/>
                  <a:gd name="connsiteY22" fmla="*/ 809068 h 1847492"/>
                  <a:gd name="connsiteX23" fmla="*/ 2670393 w 3049294"/>
                  <a:gd name="connsiteY23" fmla="*/ 1117506 h 1847492"/>
                  <a:gd name="connsiteX24" fmla="*/ 2459828 w 3049294"/>
                  <a:gd name="connsiteY24" fmla="*/ 1490044 h 1847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049294" h="1847492">
                    <a:moveTo>
                      <a:pt x="2459828" y="1490044"/>
                    </a:moveTo>
                    <a:cubicBezTo>
                      <a:pt x="2384155" y="1609448"/>
                      <a:pt x="2285671" y="1754510"/>
                      <a:pt x="2209141" y="1833928"/>
                    </a:cubicBezTo>
                    <a:cubicBezTo>
                      <a:pt x="1820664" y="1854433"/>
                      <a:pt x="863704" y="1848588"/>
                      <a:pt x="10072" y="1836735"/>
                    </a:cubicBezTo>
                    <a:cubicBezTo>
                      <a:pt x="5433" y="1190939"/>
                      <a:pt x="-3009" y="773439"/>
                      <a:pt x="1091" y="147270"/>
                    </a:cubicBezTo>
                    <a:cubicBezTo>
                      <a:pt x="175248" y="186368"/>
                      <a:pt x="247545" y="285336"/>
                      <a:pt x="319374" y="340381"/>
                    </a:cubicBezTo>
                    <a:cubicBezTo>
                      <a:pt x="360384" y="381391"/>
                      <a:pt x="396225" y="431706"/>
                      <a:pt x="432065" y="477541"/>
                    </a:cubicBezTo>
                    <a:cubicBezTo>
                      <a:pt x="448607" y="498563"/>
                      <a:pt x="434822" y="528890"/>
                      <a:pt x="448952" y="548878"/>
                    </a:cubicBezTo>
                    <a:cubicBezTo>
                      <a:pt x="461014" y="565420"/>
                      <a:pt x="489962" y="573346"/>
                      <a:pt x="507193" y="583340"/>
                    </a:cubicBezTo>
                    <a:lnTo>
                      <a:pt x="605411" y="640203"/>
                    </a:lnTo>
                    <a:cubicBezTo>
                      <a:pt x="736368" y="716365"/>
                      <a:pt x="864223" y="784600"/>
                      <a:pt x="1007586" y="834915"/>
                    </a:cubicBezTo>
                    <a:cubicBezTo>
                      <a:pt x="1119933" y="874202"/>
                      <a:pt x="1236761" y="899015"/>
                      <a:pt x="1354622" y="916591"/>
                    </a:cubicBezTo>
                    <a:cubicBezTo>
                      <a:pt x="1468347" y="933477"/>
                      <a:pt x="1588621" y="930376"/>
                      <a:pt x="1700279" y="954499"/>
                    </a:cubicBezTo>
                    <a:cubicBezTo>
                      <a:pt x="1739221" y="962770"/>
                      <a:pt x="1765757" y="937957"/>
                      <a:pt x="1792982" y="917969"/>
                    </a:cubicBezTo>
                    <a:cubicBezTo>
                      <a:pt x="1858805" y="869722"/>
                      <a:pt x="1893957" y="802865"/>
                      <a:pt x="1934967" y="733940"/>
                    </a:cubicBezTo>
                    <a:cubicBezTo>
                      <a:pt x="1980113" y="658468"/>
                      <a:pt x="2023190" y="581961"/>
                      <a:pt x="2064545" y="504421"/>
                    </a:cubicBezTo>
                    <a:cubicBezTo>
                      <a:pt x="2144498" y="355199"/>
                      <a:pt x="2207909" y="199085"/>
                      <a:pt x="2282692" y="47451"/>
                    </a:cubicBezTo>
                    <a:cubicBezTo>
                      <a:pt x="2327493" y="-43874"/>
                      <a:pt x="2460517" y="19536"/>
                      <a:pt x="2530476" y="48829"/>
                    </a:cubicBezTo>
                    <a:cubicBezTo>
                      <a:pt x="2611807" y="82602"/>
                      <a:pt x="2685901" y="132573"/>
                      <a:pt x="2751035" y="191159"/>
                    </a:cubicBezTo>
                    <a:cubicBezTo>
                      <a:pt x="2812378" y="245954"/>
                      <a:pt x="2866483" y="308331"/>
                      <a:pt x="2916798" y="373120"/>
                    </a:cubicBezTo>
                    <a:cubicBezTo>
                      <a:pt x="2941956" y="405859"/>
                      <a:pt x="2966080" y="439288"/>
                      <a:pt x="2989858" y="472716"/>
                    </a:cubicBezTo>
                    <a:cubicBezTo>
                      <a:pt x="3002265" y="489947"/>
                      <a:pt x="3056715" y="547499"/>
                      <a:pt x="3048444" y="568866"/>
                    </a:cubicBezTo>
                    <a:cubicBezTo>
                      <a:pt x="3032592" y="610565"/>
                      <a:pt x="2996062" y="642271"/>
                      <a:pt x="2970904" y="678456"/>
                    </a:cubicBezTo>
                    <a:lnTo>
                      <a:pt x="2879579" y="809068"/>
                    </a:lnTo>
                    <a:cubicBezTo>
                      <a:pt x="2810654" y="912455"/>
                      <a:pt x="2736560" y="1012396"/>
                      <a:pt x="2670393" y="1117506"/>
                    </a:cubicBezTo>
                    <a:cubicBezTo>
                      <a:pt x="2594920" y="1237779"/>
                      <a:pt x="2516691" y="1360121"/>
                      <a:pt x="2459828" y="1490044"/>
                    </a:cubicBezTo>
                    <a:close/>
                  </a:path>
                </a:pathLst>
              </a:custGeom>
              <a:solidFill>
                <a:srgbClr val="000000"/>
              </a:solidFill>
              <a:ln w="3438" cap="flat">
                <a:noFill/>
                <a:prstDash val="solid"/>
                <a:miter/>
              </a:ln>
            </p:spPr>
            <p:txBody>
              <a:bodyPr rtlCol="0" anchor="ctr"/>
              <a:lstStyle/>
              <a:p>
                <a:endParaRPr lang="en-US" dirty="0"/>
              </a:p>
            </p:txBody>
          </p:sp>
          <p:sp>
            <p:nvSpPr>
              <p:cNvPr id="88" name="Freeform: Shape 87">
                <a:extLst>
                  <a:ext uri="{FF2B5EF4-FFF2-40B4-BE49-F238E27FC236}">
                    <a16:creationId xmlns:a16="http://schemas.microsoft.com/office/drawing/2014/main" xmlns="" id="{193BD7E5-14BE-4208-8BC4-1C3EFA442236}"/>
                  </a:ext>
                </a:extLst>
              </p:cNvPr>
              <p:cNvSpPr/>
              <p:nvPr/>
            </p:nvSpPr>
            <p:spPr>
              <a:xfrm>
                <a:off x="7145627" y="3337195"/>
                <a:ext cx="930482" cy="1464649"/>
              </a:xfrm>
              <a:custGeom>
                <a:avLst/>
                <a:gdLst>
                  <a:gd name="connsiteX0" fmla="*/ 897402 w 930482"/>
                  <a:gd name="connsiteY0" fmla="*/ 873838 h 1464648"/>
                  <a:gd name="connsiteX1" fmla="*/ 793671 w 930482"/>
                  <a:gd name="connsiteY1" fmla="*/ 1069240 h 1464648"/>
                  <a:gd name="connsiteX2" fmla="*/ 603439 w 930482"/>
                  <a:gd name="connsiteY2" fmla="*/ 1334255 h 1464648"/>
                  <a:gd name="connsiteX3" fmla="*/ 568632 w 930482"/>
                  <a:gd name="connsiteY3" fmla="*/ 1464867 h 1464648"/>
                  <a:gd name="connsiteX4" fmla="*/ 547954 w 930482"/>
                  <a:gd name="connsiteY4" fmla="*/ 1460043 h 1464648"/>
                  <a:gd name="connsiteX5" fmla="*/ 387015 w 930482"/>
                  <a:gd name="connsiteY5" fmla="*/ 1371130 h 1464648"/>
                  <a:gd name="connsiteX6" fmla="*/ 238827 w 930482"/>
                  <a:gd name="connsiteY6" fmla="*/ 1317369 h 1464648"/>
                  <a:gd name="connsiteX7" fmla="*/ 126136 w 930482"/>
                  <a:gd name="connsiteY7" fmla="*/ 1308753 h 1464648"/>
                  <a:gd name="connsiteX8" fmla="*/ 54109 w 930482"/>
                  <a:gd name="connsiteY8" fmla="*/ 1173661 h 1464648"/>
                  <a:gd name="connsiteX9" fmla="*/ 4 w 930482"/>
                  <a:gd name="connsiteY9" fmla="*/ 913815 h 1464648"/>
                  <a:gd name="connsiteX10" fmla="*/ 23438 w 930482"/>
                  <a:gd name="connsiteY10" fmla="*/ 783892 h 1464648"/>
                  <a:gd name="connsiteX11" fmla="*/ 51697 w 930482"/>
                  <a:gd name="connsiteY11" fmla="*/ 406185 h 1464648"/>
                  <a:gd name="connsiteX12" fmla="*/ 54454 w 930482"/>
                  <a:gd name="connsiteY12" fmla="*/ 396191 h 1464648"/>
                  <a:gd name="connsiteX13" fmla="*/ 99255 w 930482"/>
                  <a:gd name="connsiteY13" fmla="*/ 389987 h 1464648"/>
                  <a:gd name="connsiteX14" fmla="*/ 160943 w 930482"/>
                  <a:gd name="connsiteY14" fmla="*/ 415145 h 1464648"/>
                  <a:gd name="connsiteX15" fmla="*/ 191269 w 930482"/>
                  <a:gd name="connsiteY15" fmla="*/ 492685 h 1464648"/>
                  <a:gd name="connsiteX16" fmla="*/ 206433 w 930482"/>
                  <a:gd name="connsiteY16" fmla="*/ 640873 h 1464648"/>
                  <a:gd name="connsiteX17" fmla="*/ 207122 w 930482"/>
                  <a:gd name="connsiteY17" fmla="*/ 710832 h 1464648"/>
                  <a:gd name="connsiteX18" fmla="*/ 207811 w 930482"/>
                  <a:gd name="connsiteY18" fmla="*/ 774242 h 1464648"/>
                  <a:gd name="connsiteX19" fmla="*/ 246065 w 930482"/>
                  <a:gd name="connsiteY19" fmla="*/ 673612 h 1464648"/>
                  <a:gd name="connsiteX20" fmla="*/ 361513 w 930482"/>
                  <a:gd name="connsiteY20" fmla="*/ 376547 h 1464648"/>
                  <a:gd name="connsiteX21" fmla="*/ 472482 w 930482"/>
                  <a:gd name="connsiteY21" fmla="*/ 93611 h 1464648"/>
                  <a:gd name="connsiteX22" fmla="*/ 522452 w 930482"/>
                  <a:gd name="connsiteY22" fmla="*/ 20207 h 1464648"/>
                  <a:gd name="connsiteX23" fmla="*/ 573457 w 930482"/>
                  <a:gd name="connsiteY23" fmla="*/ 1252 h 1464648"/>
                  <a:gd name="connsiteX24" fmla="*/ 606540 w 930482"/>
                  <a:gd name="connsiteY24" fmla="*/ 119458 h 1464648"/>
                  <a:gd name="connsiteX25" fmla="*/ 578970 w 930482"/>
                  <a:gd name="connsiteY25" fmla="*/ 237319 h 1464648"/>
                  <a:gd name="connsiteX26" fmla="*/ 528656 w 930482"/>
                  <a:gd name="connsiteY26" fmla="*/ 414800 h 1464648"/>
                  <a:gd name="connsiteX27" fmla="*/ 506600 w 930482"/>
                  <a:gd name="connsiteY27" fmla="*/ 586423 h 1464648"/>
                  <a:gd name="connsiteX28" fmla="*/ 518317 w 930482"/>
                  <a:gd name="connsiteY28" fmla="*/ 602275 h 1464648"/>
                  <a:gd name="connsiteX29" fmla="*/ 532102 w 930482"/>
                  <a:gd name="connsiteY29" fmla="*/ 589869 h 1464648"/>
                  <a:gd name="connsiteX30" fmla="*/ 626528 w 930482"/>
                  <a:gd name="connsiteY30" fmla="*/ 480279 h 1464648"/>
                  <a:gd name="connsiteX31" fmla="*/ 718888 w 930482"/>
                  <a:gd name="connsiteY31" fmla="*/ 415145 h 1464648"/>
                  <a:gd name="connsiteX32" fmla="*/ 778852 w 930482"/>
                  <a:gd name="connsiteY32" fmla="*/ 453398 h 1464648"/>
                  <a:gd name="connsiteX33" fmla="*/ 781954 w 930482"/>
                  <a:gd name="connsiteY33" fmla="*/ 508193 h 1464648"/>
                  <a:gd name="connsiteX34" fmla="*/ 761276 w 930482"/>
                  <a:gd name="connsiteY34" fmla="*/ 559887 h 1464648"/>
                  <a:gd name="connsiteX35" fmla="*/ 839850 w 930482"/>
                  <a:gd name="connsiteY35" fmla="*/ 538520 h 1464648"/>
                  <a:gd name="connsiteX36" fmla="*/ 887753 w 930482"/>
                  <a:gd name="connsiteY36" fmla="*/ 610202 h 1464648"/>
                  <a:gd name="connsiteX37" fmla="*/ 870866 w 930482"/>
                  <a:gd name="connsiteY37" fmla="*/ 697736 h 1464648"/>
                  <a:gd name="connsiteX38" fmla="*/ 931520 w 930482"/>
                  <a:gd name="connsiteY38" fmla="*/ 770451 h 1464648"/>
                  <a:gd name="connsiteX39" fmla="*/ 897402 w 930482"/>
                  <a:gd name="connsiteY39" fmla="*/ 873838 h 1464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30482" h="1464648">
                    <a:moveTo>
                      <a:pt x="897402" y="873838"/>
                    </a:moveTo>
                    <a:cubicBezTo>
                      <a:pt x="862595" y="938283"/>
                      <a:pt x="832613" y="1006518"/>
                      <a:pt x="793671" y="1069240"/>
                    </a:cubicBezTo>
                    <a:cubicBezTo>
                      <a:pt x="736119" y="1162633"/>
                      <a:pt x="668572" y="1247065"/>
                      <a:pt x="603439" y="1334255"/>
                    </a:cubicBezTo>
                    <a:cubicBezTo>
                      <a:pt x="584140" y="1360102"/>
                      <a:pt x="595168" y="1453150"/>
                      <a:pt x="568632" y="1464867"/>
                    </a:cubicBezTo>
                    <a:cubicBezTo>
                      <a:pt x="560361" y="1468314"/>
                      <a:pt x="554502" y="1463833"/>
                      <a:pt x="547954" y="1460043"/>
                    </a:cubicBezTo>
                    <a:cubicBezTo>
                      <a:pt x="494538" y="1429716"/>
                      <a:pt x="442155" y="1398355"/>
                      <a:pt x="387015" y="1371130"/>
                    </a:cubicBezTo>
                    <a:cubicBezTo>
                      <a:pt x="339802" y="1347695"/>
                      <a:pt x="291210" y="1326329"/>
                      <a:pt x="238827" y="1317369"/>
                    </a:cubicBezTo>
                    <a:cubicBezTo>
                      <a:pt x="201608" y="1311165"/>
                      <a:pt x="164044" y="1304962"/>
                      <a:pt x="126136" y="1308753"/>
                    </a:cubicBezTo>
                    <a:cubicBezTo>
                      <a:pt x="92707" y="1312199"/>
                      <a:pt x="63759" y="1200197"/>
                      <a:pt x="54109" y="1173661"/>
                    </a:cubicBezTo>
                    <a:cubicBezTo>
                      <a:pt x="24472" y="1090262"/>
                      <a:pt x="-341" y="1003072"/>
                      <a:pt x="4" y="913815"/>
                    </a:cubicBezTo>
                    <a:cubicBezTo>
                      <a:pt x="4" y="869358"/>
                      <a:pt x="15167" y="827314"/>
                      <a:pt x="23438" y="783892"/>
                    </a:cubicBezTo>
                    <a:cubicBezTo>
                      <a:pt x="47217" y="659827"/>
                      <a:pt x="47561" y="532317"/>
                      <a:pt x="51697" y="406185"/>
                    </a:cubicBezTo>
                    <a:cubicBezTo>
                      <a:pt x="51697" y="402739"/>
                      <a:pt x="53076" y="399292"/>
                      <a:pt x="54454" y="396191"/>
                    </a:cubicBezTo>
                    <a:cubicBezTo>
                      <a:pt x="58934" y="386886"/>
                      <a:pt x="90295" y="389987"/>
                      <a:pt x="99255" y="389987"/>
                    </a:cubicBezTo>
                    <a:cubicBezTo>
                      <a:pt x="123723" y="390332"/>
                      <a:pt x="144401" y="395157"/>
                      <a:pt x="160943" y="415145"/>
                    </a:cubicBezTo>
                    <a:cubicBezTo>
                      <a:pt x="179208" y="436512"/>
                      <a:pt x="186100" y="465115"/>
                      <a:pt x="191269" y="492685"/>
                    </a:cubicBezTo>
                    <a:cubicBezTo>
                      <a:pt x="200574" y="541622"/>
                      <a:pt x="205744" y="591247"/>
                      <a:pt x="206433" y="640873"/>
                    </a:cubicBezTo>
                    <a:cubicBezTo>
                      <a:pt x="206777" y="664308"/>
                      <a:pt x="205744" y="687742"/>
                      <a:pt x="207122" y="710832"/>
                    </a:cubicBezTo>
                    <a:cubicBezTo>
                      <a:pt x="207811" y="729441"/>
                      <a:pt x="214015" y="756322"/>
                      <a:pt x="207811" y="774242"/>
                    </a:cubicBezTo>
                    <a:cubicBezTo>
                      <a:pt x="218495" y="744260"/>
                      <a:pt x="232280" y="708764"/>
                      <a:pt x="246065" y="673612"/>
                    </a:cubicBezTo>
                    <a:cubicBezTo>
                      <a:pt x="284662" y="574705"/>
                      <a:pt x="322915" y="475454"/>
                      <a:pt x="361513" y="376547"/>
                    </a:cubicBezTo>
                    <a:cubicBezTo>
                      <a:pt x="398388" y="282465"/>
                      <a:pt x="429404" y="184937"/>
                      <a:pt x="472482" y="93611"/>
                    </a:cubicBezTo>
                    <a:cubicBezTo>
                      <a:pt x="485233" y="66731"/>
                      <a:pt x="499707" y="40539"/>
                      <a:pt x="522452" y="20207"/>
                    </a:cubicBezTo>
                    <a:cubicBezTo>
                      <a:pt x="536237" y="7800"/>
                      <a:pt x="553813" y="-3917"/>
                      <a:pt x="573457" y="1252"/>
                    </a:cubicBezTo>
                    <a:cubicBezTo>
                      <a:pt x="620325" y="13659"/>
                      <a:pt x="611710" y="84307"/>
                      <a:pt x="606540" y="119458"/>
                    </a:cubicBezTo>
                    <a:cubicBezTo>
                      <a:pt x="600682" y="159434"/>
                      <a:pt x="591377" y="198722"/>
                      <a:pt x="578970" y="237319"/>
                    </a:cubicBezTo>
                    <a:cubicBezTo>
                      <a:pt x="560705" y="294182"/>
                      <a:pt x="543819" y="355525"/>
                      <a:pt x="528656" y="414800"/>
                    </a:cubicBezTo>
                    <a:cubicBezTo>
                      <a:pt x="516249" y="463048"/>
                      <a:pt x="484199" y="536797"/>
                      <a:pt x="506600" y="586423"/>
                    </a:cubicBezTo>
                    <a:cubicBezTo>
                      <a:pt x="509357" y="592626"/>
                      <a:pt x="511080" y="601241"/>
                      <a:pt x="518317" y="602275"/>
                    </a:cubicBezTo>
                    <a:cubicBezTo>
                      <a:pt x="524865" y="603309"/>
                      <a:pt x="527966" y="595038"/>
                      <a:pt x="532102" y="589869"/>
                    </a:cubicBezTo>
                    <a:cubicBezTo>
                      <a:pt x="561739" y="551960"/>
                      <a:pt x="592411" y="514741"/>
                      <a:pt x="626528" y="480279"/>
                    </a:cubicBezTo>
                    <a:cubicBezTo>
                      <a:pt x="650652" y="456155"/>
                      <a:pt x="682702" y="415834"/>
                      <a:pt x="718888" y="415145"/>
                    </a:cubicBezTo>
                    <a:cubicBezTo>
                      <a:pt x="744045" y="414800"/>
                      <a:pt x="768513" y="430308"/>
                      <a:pt x="778852" y="453398"/>
                    </a:cubicBezTo>
                    <a:cubicBezTo>
                      <a:pt x="786434" y="470285"/>
                      <a:pt x="786089" y="489928"/>
                      <a:pt x="781954" y="508193"/>
                    </a:cubicBezTo>
                    <a:cubicBezTo>
                      <a:pt x="777818" y="526114"/>
                      <a:pt x="769547" y="543000"/>
                      <a:pt x="761276" y="559887"/>
                    </a:cubicBezTo>
                    <a:cubicBezTo>
                      <a:pt x="774027" y="533351"/>
                      <a:pt x="816071" y="527492"/>
                      <a:pt x="839850" y="538520"/>
                    </a:cubicBezTo>
                    <a:cubicBezTo>
                      <a:pt x="867076" y="550927"/>
                      <a:pt x="884307" y="580219"/>
                      <a:pt x="887753" y="610202"/>
                    </a:cubicBezTo>
                    <a:cubicBezTo>
                      <a:pt x="891199" y="640184"/>
                      <a:pt x="882928" y="670166"/>
                      <a:pt x="870866" y="697736"/>
                    </a:cubicBezTo>
                    <a:cubicBezTo>
                      <a:pt x="915323" y="697391"/>
                      <a:pt x="927729" y="728407"/>
                      <a:pt x="931520" y="770451"/>
                    </a:cubicBezTo>
                    <a:cubicBezTo>
                      <a:pt x="934622" y="810428"/>
                      <a:pt x="915667" y="839721"/>
                      <a:pt x="897402" y="873838"/>
                    </a:cubicBezTo>
                    <a:close/>
                  </a:path>
                </a:pathLst>
              </a:custGeom>
              <a:solidFill>
                <a:srgbClr val="FDB98A"/>
              </a:solidFill>
              <a:ln w="3438" cap="flat">
                <a:noFill/>
                <a:prstDash val="solid"/>
                <a:miter/>
              </a:ln>
            </p:spPr>
            <p:txBody>
              <a:bodyPr rtlCol="0" anchor="ctr"/>
              <a:lstStyle/>
              <a:p>
                <a:endParaRPr lang="en-US" dirty="0"/>
              </a:p>
            </p:txBody>
          </p:sp>
        </p:grpSp>
      </p:grpSp>
      <p:sp>
        <p:nvSpPr>
          <p:cNvPr id="3" name="TextBox 2"/>
          <p:cNvSpPr txBox="1"/>
          <p:nvPr/>
        </p:nvSpPr>
        <p:spPr>
          <a:xfrm>
            <a:off x="4180114" y="1822836"/>
            <a:ext cx="7236823" cy="2585323"/>
          </a:xfrm>
          <a:prstGeom prst="rect">
            <a:avLst/>
          </a:prstGeom>
          <a:noFill/>
        </p:spPr>
        <p:txBody>
          <a:bodyPr wrap="square" rtlCol="0">
            <a:spAutoFit/>
          </a:bodyPr>
          <a:lstStyle/>
          <a:p>
            <a:pPr algn="just"/>
            <a:r>
              <a:rPr lang="en-US" dirty="0"/>
              <a:t>green building means buildings that achieve a balance between the biosphere and the occupants of the building, as the building is designed within the local climate in which it is held on to reduce the amount of water used in building construction, reducing energy in works, reducing materials consumed upon construction and after completion, encouraging recycling and contributing to the creation of high-efficiency, healthy and sustainable buildings that are affordable and environmentally friendly.  </a:t>
            </a:r>
          </a:p>
          <a:p>
            <a:endParaRPr lang="en-US" dirty="0"/>
          </a:p>
        </p:txBody>
      </p:sp>
    </p:spTree>
    <p:extLst>
      <p:ext uri="{BB962C8B-B14F-4D97-AF65-F5344CB8AC3E}">
        <p14:creationId xmlns:p14="http://schemas.microsoft.com/office/powerpoint/2010/main" val="8083000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a:extLst>
              <a:ext uri="{FF2B5EF4-FFF2-40B4-BE49-F238E27FC236}">
                <a16:creationId xmlns:a16="http://schemas.microsoft.com/office/drawing/2014/main" xmlns="" id="{3B26963B-60CB-4351-B3A3-C9B50E90114D}"/>
              </a:ext>
            </a:extLst>
          </p:cNvPr>
          <p:cNvGrpSpPr/>
          <p:nvPr/>
        </p:nvGrpSpPr>
        <p:grpSpPr>
          <a:xfrm>
            <a:off x="8731921" y="2446525"/>
            <a:ext cx="3063678" cy="3747546"/>
            <a:chOff x="6446339" y="1280897"/>
            <a:chExt cx="4320717" cy="5285178"/>
          </a:xfrm>
        </p:grpSpPr>
        <p:sp>
          <p:nvSpPr>
            <p:cNvPr id="86" name="Freeform: Shape 85">
              <a:extLst>
                <a:ext uri="{FF2B5EF4-FFF2-40B4-BE49-F238E27FC236}">
                  <a16:creationId xmlns:a16="http://schemas.microsoft.com/office/drawing/2014/main" xmlns="" id="{B8DAAF19-774F-417A-BD37-5E0E807E055C}"/>
                </a:ext>
              </a:extLst>
            </p:cNvPr>
            <p:cNvSpPr/>
            <p:nvPr/>
          </p:nvSpPr>
          <p:spPr>
            <a:xfrm>
              <a:off x="7360122" y="5629227"/>
              <a:ext cx="2033648" cy="936848"/>
            </a:xfrm>
            <a:custGeom>
              <a:avLst/>
              <a:gdLst>
                <a:gd name="connsiteX0" fmla="*/ 448273 w 847725"/>
                <a:gd name="connsiteY0" fmla="*/ 7144 h 390525"/>
                <a:gd name="connsiteX1" fmla="*/ 464466 w 847725"/>
                <a:gd name="connsiteY1" fmla="*/ 184309 h 390525"/>
                <a:gd name="connsiteX2" fmla="*/ 452083 w 847725"/>
                <a:gd name="connsiteY2" fmla="*/ 224314 h 390525"/>
                <a:gd name="connsiteX3" fmla="*/ 352071 w 847725"/>
                <a:gd name="connsiteY3" fmla="*/ 269081 h 390525"/>
                <a:gd name="connsiteX4" fmla="*/ 30126 w 847725"/>
                <a:gd name="connsiteY4" fmla="*/ 283369 h 390525"/>
                <a:gd name="connsiteX5" fmla="*/ 7266 w 847725"/>
                <a:gd name="connsiteY5" fmla="*/ 285274 h 390525"/>
                <a:gd name="connsiteX6" fmla="*/ 12981 w 847725"/>
                <a:gd name="connsiteY6" fmla="*/ 292894 h 390525"/>
                <a:gd name="connsiteX7" fmla="*/ 439701 w 847725"/>
                <a:gd name="connsiteY7" fmla="*/ 384334 h 390525"/>
                <a:gd name="connsiteX8" fmla="*/ 455893 w 847725"/>
                <a:gd name="connsiteY8" fmla="*/ 385286 h 390525"/>
                <a:gd name="connsiteX9" fmla="*/ 829273 w 847725"/>
                <a:gd name="connsiteY9" fmla="*/ 321469 h 390525"/>
                <a:gd name="connsiteX10" fmla="*/ 797841 w 847725"/>
                <a:gd name="connsiteY10" fmla="*/ 52864 h 390525"/>
                <a:gd name="connsiteX11" fmla="*/ 448273 w 847725"/>
                <a:gd name="connsiteY11" fmla="*/ 7144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7725" h="390525">
                  <a:moveTo>
                    <a:pt x="448273" y="7144"/>
                  </a:moveTo>
                  <a:cubicBezTo>
                    <a:pt x="460656" y="89059"/>
                    <a:pt x="469228" y="136684"/>
                    <a:pt x="464466" y="184309"/>
                  </a:cubicBezTo>
                  <a:cubicBezTo>
                    <a:pt x="463513" y="196691"/>
                    <a:pt x="460656" y="208121"/>
                    <a:pt x="452083" y="224314"/>
                  </a:cubicBezTo>
                  <a:cubicBezTo>
                    <a:pt x="433033" y="261461"/>
                    <a:pt x="379693" y="268129"/>
                    <a:pt x="352071" y="269081"/>
                  </a:cubicBezTo>
                  <a:cubicBezTo>
                    <a:pt x="256821" y="270986"/>
                    <a:pt x="63463" y="282416"/>
                    <a:pt x="30126" y="283369"/>
                  </a:cubicBezTo>
                  <a:cubicBezTo>
                    <a:pt x="26316" y="283369"/>
                    <a:pt x="5361" y="283369"/>
                    <a:pt x="7266" y="285274"/>
                  </a:cubicBezTo>
                  <a:cubicBezTo>
                    <a:pt x="8218" y="286226"/>
                    <a:pt x="12981" y="292894"/>
                    <a:pt x="12981" y="292894"/>
                  </a:cubicBezTo>
                  <a:cubicBezTo>
                    <a:pt x="24411" y="308134"/>
                    <a:pt x="381598" y="373856"/>
                    <a:pt x="439701" y="384334"/>
                  </a:cubicBezTo>
                  <a:cubicBezTo>
                    <a:pt x="445416" y="385286"/>
                    <a:pt x="450178" y="385286"/>
                    <a:pt x="455893" y="385286"/>
                  </a:cubicBezTo>
                  <a:cubicBezTo>
                    <a:pt x="508281" y="381476"/>
                    <a:pt x="794983" y="355759"/>
                    <a:pt x="829273" y="321469"/>
                  </a:cubicBezTo>
                  <a:cubicBezTo>
                    <a:pt x="870231" y="279559"/>
                    <a:pt x="827368" y="142399"/>
                    <a:pt x="797841" y="52864"/>
                  </a:cubicBezTo>
                  <a:cubicBezTo>
                    <a:pt x="810223" y="42386"/>
                    <a:pt x="634963" y="21431"/>
                    <a:pt x="448273" y="7144"/>
                  </a:cubicBezTo>
                  <a:close/>
                </a:path>
              </a:pathLst>
            </a:custGeom>
            <a:solidFill>
              <a:srgbClr val="B3B3B3"/>
            </a:solid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xmlns="" id="{5056EBEB-6996-4223-8B8E-804C7984EF13}"/>
                </a:ext>
              </a:extLst>
            </p:cNvPr>
            <p:cNvSpPr/>
            <p:nvPr/>
          </p:nvSpPr>
          <p:spPr>
            <a:xfrm>
              <a:off x="7358820" y="5629227"/>
              <a:ext cx="1987948" cy="913998"/>
            </a:xfrm>
            <a:custGeom>
              <a:avLst/>
              <a:gdLst>
                <a:gd name="connsiteX0" fmla="*/ 436434 w 828675"/>
                <a:gd name="connsiteY0" fmla="*/ 7144 h 381000"/>
                <a:gd name="connsiteX1" fmla="*/ 452626 w 828675"/>
                <a:gd name="connsiteY1" fmla="*/ 178594 h 381000"/>
                <a:gd name="connsiteX2" fmla="*/ 440244 w 828675"/>
                <a:gd name="connsiteY2" fmla="*/ 217646 h 381000"/>
                <a:gd name="connsiteX3" fmla="*/ 342136 w 828675"/>
                <a:gd name="connsiteY3" fmla="*/ 260509 h 381000"/>
                <a:gd name="connsiteX4" fmla="*/ 11619 w 828675"/>
                <a:gd name="connsiteY4" fmla="*/ 281464 h 381000"/>
                <a:gd name="connsiteX5" fmla="*/ 428814 w 828675"/>
                <a:gd name="connsiteY5" fmla="*/ 372904 h 381000"/>
                <a:gd name="connsiteX6" fmla="*/ 444054 w 828675"/>
                <a:gd name="connsiteY6" fmla="*/ 373856 h 381000"/>
                <a:gd name="connsiteX7" fmla="*/ 813624 w 828675"/>
                <a:gd name="connsiteY7" fmla="*/ 311944 h 381000"/>
                <a:gd name="connsiteX8" fmla="*/ 782191 w 828675"/>
                <a:gd name="connsiteY8" fmla="*/ 52864 h 381000"/>
                <a:gd name="connsiteX9" fmla="*/ 436434 w 828675"/>
                <a:gd name="connsiteY9" fmla="*/ 7144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675" h="381000">
                  <a:moveTo>
                    <a:pt x="436434" y="7144"/>
                  </a:moveTo>
                  <a:cubicBezTo>
                    <a:pt x="448816" y="86201"/>
                    <a:pt x="457389" y="131921"/>
                    <a:pt x="452626" y="178594"/>
                  </a:cubicBezTo>
                  <a:cubicBezTo>
                    <a:pt x="451674" y="190976"/>
                    <a:pt x="448816" y="201454"/>
                    <a:pt x="440244" y="217646"/>
                  </a:cubicBezTo>
                  <a:cubicBezTo>
                    <a:pt x="421194" y="252889"/>
                    <a:pt x="367854" y="260509"/>
                    <a:pt x="342136" y="260509"/>
                  </a:cubicBezTo>
                  <a:cubicBezTo>
                    <a:pt x="269746" y="262414"/>
                    <a:pt x="43051" y="274796"/>
                    <a:pt x="11619" y="281464"/>
                  </a:cubicBezTo>
                  <a:cubicBezTo>
                    <a:pt x="-39816" y="292894"/>
                    <a:pt x="367854" y="362426"/>
                    <a:pt x="428814" y="372904"/>
                  </a:cubicBezTo>
                  <a:cubicBezTo>
                    <a:pt x="433576" y="373856"/>
                    <a:pt x="439291" y="373856"/>
                    <a:pt x="444054" y="373856"/>
                  </a:cubicBezTo>
                  <a:cubicBezTo>
                    <a:pt x="494536" y="370046"/>
                    <a:pt x="779334" y="346234"/>
                    <a:pt x="813624" y="311944"/>
                  </a:cubicBezTo>
                  <a:cubicBezTo>
                    <a:pt x="853629" y="271939"/>
                    <a:pt x="811719" y="139541"/>
                    <a:pt x="782191" y="52864"/>
                  </a:cubicBezTo>
                  <a:cubicBezTo>
                    <a:pt x="793621" y="41434"/>
                    <a:pt x="620266" y="20479"/>
                    <a:pt x="436434" y="7144"/>
                  </a:cubicBezTo>
                  <a:close/>
                </a:path>
              </a:pathLst>
            </a:custGeom>
            <a:solidFill>
              <a:srgbClr val="CCCCCC"/>
            </a:solid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xmlns="" id="{47BBE868-2EBE-4407-8381-255134E83E42}"/>
                </a:ext>
              </a:extLst>
            </p:cNvPr>
            <p:cNvSpPr/>
            <p:nvPr/>
          </p:nvSpPr>
          <p:spPr>
            <a:xfrm>
              <a:off x="6448412" y="1280897"/>
              <a:ext cx="4318644" cy="4592842"/>
            </a:xfrm>
            <a:custGeom>
              <a:avLst/>
              <a:gdLst>
                <a:gd name="connsiteX0" fmla="*/ 1610322 w 1800225"/>
                <a:gd name="connsiteY0" fmla="*/ 1912136 h 1914525"/>
                <a:gd name="connsiteX1" fmla="*/ 53937 w 1800225"/>
                <a:gd name="connsiteY1" fmla="*/ 1736876 h 1914525"/>
                <a:gd name="connsiteX2" fmla="*/ 7264 w 1800225"/>
                <a:gd name="connsiteY2" fmla="*/ 1681631 h 1914525"/>
                <a:gd name="connsiteX3" fmla="*/ 66319 w 1800225"/>
                <a:gd name="connsiteY3" fmla="*/ 529106 h 1914525"/>
                <a:gd name="connsiteX4" fmla="*/ 107277 w 1800225"/>
                <a:gd name="connsiteY4" fmla="*/ 432903 h 1914525"/>
                <a:gd name="connsiteX5" fmla="*/ 1729384 w 1800225"/>
                <a:gd name="connsiteY5" fmla="*/ 9041 h 1914525"/>
                <a:gd name="connsiteX6" fmla="*/ 1797012 w 1800225"/>
                <a:gd name="connsiteY6" fmla="*/ 63333 h 1914525"/>
                <a:gd name="connsiteX7" fmla="*/ 1691284 w 1800225"/>
                <a:gd name="connsiteY7" fmla="*/ 1844508 h 1914525"/>
                <a:gd name="connsiteX8" fmla="*/ 1610322 w 1800225"/>
                <a:gd name="connsiteY8" fmla="*/ 1912136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914525">
                  <a:moveTo>
                    <a:pt x="1610322" y="1912136"/>
                  </a:moveTo>
                  <a:lnTo>
                    <a:pt x="53937" y="1736876"/>
                  </a:lnTo>
                  <a:cubicBezTo>
                    <a:pt x="26314" y="1734018"/>
                    <a:pt x="5359" y="1709253"/>
                    <a:pt x="7264" y="1681631"/>
                  </a:cubicBezTo>
                  <a:lnTo>
                    <a:pt x="66319" y="529106"/>
                  </a:lnTo>
                  <a:cubicBezTo>
                    <a:pt x="68224" y="458621"/>
                    <a:pt x="84417" y="438618"/>
                    <a:pt x="107277" y="432903"/>
                  </a:cubicBezTo>
                  <a:lnTo>
                    <a:pt x="1729384" y="9041"/>
                  </a:lnTo>
                  <a:cubicBezTo>
                    <a:pt x="1764627" y="-484"/>
                    <a:pt x="1798917" y="27138"/>
                    <a:pt x="1797012" y="63333"/>
                  </a:cubicBezTo>
                  <a:lnTo>
                    <a:pt x="1691284" y="1844508"/>
                  </a:lnTo>
                  <a:cubicBezTo>
                    <a:pt x="1687474" y="1885466"/>
                    <a:pt x="1651279" y="1915946"/>
                    <a:pt x="1610322" y="1912136"/>
                  </a:cubicBezTo>
                  <a:close/>
                </a:path>
              </a:pathLst>
            </a:custGeom>
            <a:solidFill>
              <a:srgbClr val="CCCCCC"/>
            </a:solid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xmlns="" id="{ED71DF04-684E-4764-AE81-AA42DCAF7441}"/>
                </a:ext>
              </a:extLst>
            </p:cNvPr>
            <p:cNvSpPr/>
            <p:nvPr/>
          </p:nvSpPr>
          <p:spPr>
            <a:xfrm>
              <a:off x="6464696" y="1280897"/>
              <a:ext cx="4250094" cy="3998744"/>
            </a:xfrm>
            <a:custGeom>
              <a:avLst/>
              <a:gdLst>
                <a:gd name="connsiteX0" fmla="*/ 1678781 w 1771650"/>
                <a:gd name="connsiteY0" fmla="*/ 1664486 h 1666875"/>
                <a:gd name="connsiteX1" fmla="*/ 7144 w 1771650"/>
                <a:gd name="connsiteY1" fmla="*/ 1552091 h 1666875"/>
                <a:gd name="connsiteX2" fmla="*/ 58579 w 1771650"/>
                <a:gd name="connsiteY2" fmla="*/ 482433 h 1666875"/>
                <a:gd name="connsiteX3" fmla="*/ 98584 w 1771650"/>
                <a:gd name="connsiteY3" fmla="*/ 432903 h 1666875"/>
                <a:gd name="connsiteX4" fmla="*/ 1705451 w 1771650"/>
                <a:gd name="connsiteY4" fmla="*/ 9041 h 1666875"/>
                <a:gd name="connsiteX5" fmla="*/ 1772126 w 1771650"/>
                <a:gd name="connsiteY5" fmla="*/ 63333 h 1666875"/>
                <a:gd name="connsiteX6" fmla="*/ 1678781 w 1771650"/>
                <a:gd name="connsiteY6" fmla="*/ 1664486 h 166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650" h="1666875">
                  <a:moveTo>
                    <a:pt x="1678781" y="1664486"/>
                  </a:moveTo>
                  <a:lnTo>
                    <a:pt x="7144" y="1552091"/>
                  </a:lnTo>
                  <a:lnTo>
                    <a:pt x="58579" y="482433"/>
                  </a:lnTo>
                  <a:cubicBezTo>
                    <a:pt x="59531" y="459573"/>
                    <a:pt x="75724" y="439571"/>
                    <a:pt x="98584" y="432903"/>
                  </a:cubicBezTo>
                  <a:lnTo>
                    <a:pt x="1705451" y="9041"/>
                  </a:lnTo>
                  <a:cubicBezTo>
                    <a:pt x="1740694" y="-484"/>
                    <a:pt x="1774984" y="27138"/>
                    <a:pt x="1772126" y="63333"/>
                  </a:cubicBezTo>
                  <a:lnTo>
                    <a:pt x="1678781" y="1664486"/>
                  </a:lnTo>
                  <a:close/>
                </a:path>
              </a:pathLst>
            </a:custGeom>
            <a:solidFill>
              <a:srgbClr val="1A1A1A"/>
            </a:solid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xmlns="" id="{341A6715-2CAE-4C4C-A8AA-6447033B8B97}"/>
                </a:ext>
              </a:extLst>
            </p:cNvPr>
            <p:cNvSpPr/>
            <p:nvPr/>
          </p:nvSpPr>
          <p:spPr>
            <a:xfrm>
              <a:off x="6572092" y="1577928"/>
              <a:ext cx="3907345" cy="3404644"/>
            </a:xfrm>
            <a:custGeom>
              <a:avLst/>
              <a:gdLst>
                <a:gd name="connsiteX0" fmla="*/ 1539716 w 1628775"/>
                <a:gd name="connsiteY0" fmla="*/ 1416844 h 1419225"/>
                <a:gd name="connsiteX1" fmla="*/ 7144 w 1628775"/>
                <a:gd name="connsiteY1" fmla="*/ 1357789 h 1419225"/>
                <a:gd name="connsiteX2" fmla="*/ 57626 w 1628775"/>
                <a:gd name="connsiteY2" fmla="*/ 363379 h 1419225"/>
                <a:gd name="connsiteX3" fmla="*/ 1628299 w 1628775"/>
                <a:gd name="connsiteY3" fmla="*/ 7144 h 1419225"/>
              </a:gdLst>
              <a:ahLst/>
              <a:cxnLst>
                <a:cxn ang="0">
                  <a:pos x="connsiteX0" y="connsiteY0"/>
                </a:cxn>
                <a:cxn ang="0">
                  <a:pos x="connsiteX1" y="connsiteY1"/>
                </a:cxn>
                <a:cxn ang="0">
                  <a:pos x="connsiteX2" y="connsiteY2"/>
                </a:cxn>
                <a:cxn ang="0">
                  <a:pos x="connsiteX3" y="connsiteY3"/>
                </a:cxn>
              </a:cxnLst>
              <a:rect l="l" t="t" r="r" b="b"/>
              <a:pathLst>
                <a:path w="1628775" h="1419225">
                  <a:moveTo>
                    <a:pt x="1539716" y="1416844"/>
                  </a:moveTo>
                  <a:lnTo>
                    <a:pt x="7144" y="1357789"/>
                  </a:lnTo>
                  <a:lnTo>
                    <a:pt x="57626" y="363379"/>
                  </a:lnTo>
                  <a:lnTo>
                    <a:pt x="1628299" y="7144"/>
                  </a:lnTo>
                  <a:close/>
                </a:path>
              </a:pathLst>
            </a:custGeom>
            <a:solidFill>
              <a:srgbClr val="E6E6E6"/>
            </a:solid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xmlns="" id="{B8F036D8-5CED-49A7-BEC2-89D8CF249EE1}"/>
                </a:ext>
              </a:extLst>
            </p:cNvPr>
            <p:cNvSpPr/>
            <p:nvPr/>
          </p:nvSpPr>
          <p:spPr>
            <a:xfrm>
              <a:off x="6446339" y="4996281"/>
              <a:ext cx="4044444" cy="868298"/>
            </a:xfrm>
            <a:custGeom>
              <a:avLst/>
              <a:gdLst>
                <a:gd name="connsiteX0" fmla="*/ 13844 w 1685925"/>
                <a:gd name="connsiteY0" fmla="*/ 7144 h 361950"/>
                <a:gd name="connsiteX1" fmla="*/ 7176 w 1685925"/>
                <a:gd name="connsiteY1" fmla="*/ 133826 h 361950"/>
                <a:gd name="connsiteX2" fmla="*/ 53849 w 1685925"/>
                <a:gd name="connsiteY2" fmla="*/ 189071 h 361950"/>
                <a:gd name="connsiteX3" fmla="*/ 1597851 w 1685925"/>
                <a:gd name="connsiteY3" fmla="*/ 363379 h 361950"/>
                <a:gd name="connsiteX4" fmla="*/ 1675956 w 1685925"/>
                <a:gd name="connsiteY4" fmla="*/ 296704 h 361950"/>
                <a:gd name="connsiteX5" fmla="*/ 1686434 w 1685925"/>
                <a:gd name="connsiteY5" fmla="*/ 111919 h 361950"/>
                <a:gd name="connsiteX6" fmla="*/ 13844 w 1685925"/>
                <a:gd name="connsiteY6" fmla="*/ 714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25" h="361950">
                  <a:moveTo>
                    <a:pt x="13844" y="7144"/>
                  </a:moveTo>
                  <a:lnTo>
                    <a:pt x="7176" y="133826"/>
                  </a:lnTo>
                  <a:cubicBezTo>
                    <a:pt x="6224" y="161449"/>
                    <a:pt x="26226" y="186214"/>
                    <a:pt x="53849" y="189071"/>
                  </a:cubicBezTo>
                  <a:lnTo>
                    <a:pt x="1597851" y="363379"/>
                  </a:lnTo>
                  <a:cubicBezTo>
                    <a:pt x="1637856" y="368141"/>
                    <a:pt x="1674051" y="337661"/>
                    <a:pt x="1675956" y="296704"/>
                  </a:cubicBezTo>
                  <a:lnTo>
                    <a:pt x="1686434" y="111919"/>
                  </a:lnTo>
                  <a:lnTo>
                    <a:pt x="13844" y="7144"/>
                  </a:lnTo>
                  <a:close/>
                </a:path>
              </a:pathLst>
            </a:custGeom>
            <a:solidFill>
              <a:srgbClr val="B3B3B3"/>
            </a:solid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xmlns="" id="{DDF31BC1-BEAF-450B-84AD-20DD585B09D1}"/>
                </a:ext>
              </a:extLst>
            </p:cNvPr>
            <p:cNvSpPr/>
            <p:nvPr/>
          </p:nvSpPr>
          <p:spPr>
            <a:xfrm>
              <a:off x="7715310" y="1593115"/>
              <a:ext cx="2775473" cy="3394037"/>
            </a:xfrm>
            <a:custGeom>
              <a:avLst/>
              <a:gdLst>
                <a:gd name="connsiteX0" fmla="*/ 1425389 w 2775473"/>
                <a:gd name="connsiteY0" fmla="*/ 306593 h 3394037"/>
                <a:gd name="connsiteX1" fmla="*/ 2775473 w 2775473"/>
                <a:gd name="connsiteY1" fmla="*/ 0 h 3394037"/>
                <a:gd name="connsiteX2" fmla="*/ 2565699 w 2775473"/>
                <a:gd name="connsiteY2" fmla="*/ 3394037 h 3394037"/>
                <a:gd name="connsiteX3" fmla="*/ 0 w 2775473"/>
                <a:gd name="connsiteY3" fmla="*/ 3281082 h 3394037"/>
                <a:gd name="connsiteX4" fmla="*/ 1425389 w 2775473"/>
                <a:gd name="connsiteY4" fmla="*/ 306593 h 3394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5473" h="3394037">
                  <a:moveTo>
                    <a:pt x="1425389" y="306593"/>
                  </a:moveTo>
                  <a:lnTo>
                    <a:pt x="2775473" y="0"/>
                  </a:lnTo>
                  <a:lnTo>
                    <a:pt x="2565699" y="3394037"/>
                  </a:lnTo>
                  <a:lnTo>
                    <a:pt x="0" y="3281082"/>
                  </a:lnTo>
                  <a:lnTo>
                    <a:pt x="1425389" y="306593"/>
                  </a:lnTo>
                  <a:close/>
                </a:path>
              </a:pathLst>
            </a:custGeom>
            <a:solidFill>
              <a:srgbClr val="999999">
                <a:alpha val="10000"/>
              </a:srgb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grpSp>
      <p:grpSp>
        <p:nvGrpSpPr>
          <p:cNvPr id="93" name="Group 92">
            <a:extLst>
              <a:ext uri="{FF2B5EF4-FFF2-40B4-BE49-F238E27FC236}">
                <a16:creationId xmlns:a16="http://schemas.microsoft.com/office/drawing/2014/main" xmlns="" id="{62C48E9B-11A8-4FF5-893A-4E7F1598EB49}"/>
              </a:ext>
            </a:extLst>
          </p:cNvPr>
          <p:cNvGrpSpPr/>
          <p:nvPr/>
        </p:nvGrpSpPr>
        <p:grpSpPr>
          <a:xfrm flipH="1">
            <a:off x="415858" y="2446525"/>
            <a:ext cx="3063678" cy="3747546"/>
            <a:chOff x="6446339" y="1280897"/>
            <a:chExt cx="4320717" cy="5285178"/>
          </a:xfrm>
        </p:grpSpPr>
        <p:sp>
          <p:nvSpPr>
            <p:cNvPr id="94" name="Freeform: Shape 93">
              <a:extLst>
                <a:ext uri="{FF2B5EF4-FFF2-40B4-BE49-F238E27FC236}">
                  <a16:creationId xmlns:a16="http://schemas.microsoft.com/office/drawing/2014/main" xmlns="" id="{FF607F65-2EC0-45FA-9A94-95DBF1C61DBA}"/>
                </a:ext>
              </a:extLst>
            </p:cNvPr>
            <p:cNvSpPr/>
            <p:nvPr/>
          </p:nvSpPr>
          <p:spPr>
            <a:xfrm>
              <a:off x="7360122" y="5629227"/>
              <a:ext cx="2033648" cy="936848"/>
            </a:xfrm>
            <a:custGeom>
              <a:avLst/>
              <a:gdLst>
                <a:gd name="connsiteX0" fmla="*/ 448273 w 847725"/>
                <a:gd name="connsiteY0" fmla="*/ 7144 h 390525"/>
                <a:gd name="connsiteX1" fmla="*/ 464466 w 847725"/>
                <a:gd name="connsiteY1" fmla="*/ 184309 h 390525"/>
                <a:gd name="connsiteX2" fmla="*/ 452083 w 847725"/>
                <a:gd name="connsiteY2" fmla="*/ 224314 h 390525"/>
                <a:gd name="connsiteX3" fmla="*/ 352071 w 847725"/>
                <a:gd name="connsiteY3" fmla="*/ 269081 h 390525"/>
                <a:gd name="connsiteX4" fmla="*/ 30126 w 847725"/>
                <a:gd name="connsiteY4" fmla="*/ 283369 h 390525"/>
                <a:gd name="connsiteX5" fmla="*/ 7266 w 847725"/>
                <a:gd name="connsiteY5" fmla="*/ 285274 h 390525"/>
                <a:gd name="connsiteX6" fmla="*/ 12981 w 847725"/>
                <a:gd name="connsiteY6" fmla="*/ 292894 h 390525"/>
                <a:gd name="connsiteX7" fmla="*/ 439701 w 847725"/>
                <a:gd name="connsiteY7" fmla="*/ 384334 h 390525"/>
                <a:gd name="connsiteX8" fmla="*/ 455893 w 847725"/>
                <a:gd name="connsiteY8" fmla="*/ 385286 h 390525"/>
                <a:gd name="connsiteX9" fmla="*/ 829273 w 847725"/>
                <a:gd name="connsiteY9" fmla="*/ 321469 h 390525"/>
                <a:gd name="connsiteX10" fmla="*/ 797841 w 847725"/>
                <a:gd name="connsiteY10" fmla="*/ 52864 h 390525"/>
                <a:gd name="connsiteX11" fmla="*/ 448273 w 847725"/>
                <a:gd name="connsiteY11" fmla="*/ 7144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7725" h="390525">
                  <a:moveTo>
                    <a:pt x="448273" y="7144"/>
                  </a:moveTo>
                  <a:cubicBezTo>
                    <a:pt x="460656" y="89059"/>
                    <a:pt x="469228" y="136684"/>
                    <a:pt x="464466" y="184309"/>
                  </a:cubicBezTo>
                  <a:cubicBezTo>
                    <a:pt x="463513" y="196691"/>
                    <a:pt x="460656" y="208121"/>
                    <a:pt x="452083" y="224314"/>
                  </a:cubicBezTo>
                  <a:cubicBezTo>
                    <a:pt x="433033" y="261461"/>
                    <a:pt x="379693" y="268129"/>
                    <a:pt x="352071" y="269081"/>
                  </a:cubicBezTo>
                  <a:cubicBezTo>
                    <a:pt x="256821" y="270986"/>
                    <a:pt x="63463" y="282416"/>
                    <a:pt x="30126" y="283369"/>
                  </a:cubicBezTo>
                  <a:cubicBezTo>
                    <a:pt x="26316" y="283369"/>
                    <a:pt x="5361" y="283369"/>
                    <a:pt x="7266" y="285274"/>
                  </a:cubicBezTo>
                  <a:cubicBezTo>
                    <a:pt x="8218" y="286226"/>
                    <a:pt x="12981" y="292894"/>
                    <a:pt x="12981" y="292894"/>
                  </a:cubicBezTo>
                  <a:cubicBezTo>
                    <a:pt x="24411" y="308134"/>
                    <a:pt x="381598" y="373856"/>
                    <a:pt x="439701" y="384334"/>
                  </a:cubicBezTo>
                  <a:cubicBezTo>
                    <a:pt x="445416" y="385286"/>
                    <a:pt x="450178" y="385286"/>
                    <a:pt x="455893" y="385286"/>
                  </a:cubicBezTo>
                  <a:cubicBezTo>
                    <a:pt x="508281" y="381476"/>
                    <a:pt x="794983" y="355759"/>
                    <a:pt x="829273" y="321469"/>
                  </a:cubicBezTo>
                  <a:cubicBezTo>
                    <a:pt x="870231" y="279559"/>
                    <a:pt x="827368" y="142399"/>
                    <a:pt x="797841" y="52864"/>
                  </a:cubicBezTo>
                  <a:cubicBezTo>
                    <a:pt x="810223" y="42386"/>
                    <a:pt x="634963" y="21431"/>
                    <a:pt x="448273" y="7144"/>
                  </a:cubicBezTo>
                  <a:close/>
                </a:path>
              </a:pathLst>
            </a:custGeom>
            <a:solidFill>
              <a:srgbClr val="B3B3B3"/>
            </a:solidFill>
            <a:ln w="9525"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xmlns="" id="{C6E555C9-FA07-449C-A0A4-590DEF9112BD}"/>
                </a:ext>
              </a:extLst>
            </p:cNvPr>
            <p:cNvSpPr/>
            <p:nvPr/>
          </p:nvSpPr>
          <p:spPr>
            <a:xfrm>
              <a:off x="7358820" y="5629227"/>
              <a:ext cx="1987948" cy="913998"/>
            </a:xfrm>
            <a:custGeom>
              <a:avLst/>
              <a:gdLst>
                <a:gd name="connsiteX0" fmla="*/ 436434 w 828675"/>
                <a:gd name="connsiteY0" fmla="*/ 7144 h 381000"/>
                <a:gd name="connsiteX1" fmla="*/ 452626 w 828675"/>
                <a:gd name="connsiteY1" fmla="*/ 178594 h 381000"/>
                <a:gd name="connsiteX2" fmla="*/ 440244 w 828675"/>
                <a:gd name="connsiteY2" fmla="*/ 217646 h 381000"/>
                <a:gd name="connsiteX3" fmla="*/ 342136 w 828675"/>
                <a:gd name="connsiteY3" fmla="*/ 260509 h 381000"/>
                <a:gd name="connsiteX4" fmla="*/ 11619 w 828675"/>
                <a:gd name="connsiteY4" fmla="*/ 281464 h 381000"/>
                <a:gd name="connsiteX5" fmla="*/ 428814 w 828675"/>
                <a:gd name="connsiteY5" fmla="*/ 372904 h 381000"/>
                <a:gd name="connsiteX6" fmla="*/ 444054 w 828675"/>
                <a:gd name="connsiteY6" fmla="*/ 373856 h 381000"/>
                <a:gd name="connsiteX7" fmla="*/ 813624 w 828675"/>
                <a:gd name="connsiteY7" fmla="*/ 311944 h 381000"/>
                <a:gd name="connsiteX8" fmla="*/ 782191 w 828675"/>
                <a:gd name="connsiteY8" fmla="*/ 52864 h 381000"/>
                <a:gd name="connsiteX9" fmla="*/ 436434 w 828675"/>
                <a:gd name="connsiteY9" fmla="*/ 7144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675" h="381000">
                  <a:moveTo>
                    <a:pt x="436434" y="7144"/>
                  </a:moveTo>
                  <a:cubicBezTo>
                    <a:pt x="448816" y="86201"/>
                    <a:pt x="457389" y="131921"/>
                    <a:pt x="452626" y="178594"/>
                  </a:cubicBezTo>
                  <a:cubicBezTo>
                    <a:pt x="451674" y="190976"/>
                    <a:pt x="448816" y="201454"/>
                    <a:pt x="440244" y="217646"/>
                  </a:cubicBezTo>
                  <a:cubicBezTo>
                    <a:pt x="421194" y="252889"/>
                    <a:pt x="367854" y="260509"/>
                    <a:pt x="342136" y="260509"/>
                  </a:cubicBezTo>
                  <a:cubicBezTo>
                    <a:pt x="269746" y="262414"/>
                    <a:pt x="43051" y="274796"/>
                    <a:pt x="11619" y="281464"/>
                  </a:cubicBezTo>
                  <a:cubicBezTo>
                    <a:pt x="-39816" y="292894"/>
                    <a:pt x="367854" y="362426"/>
                    <a:pt x="428814" y="372904"/>
                  </a:cubicBezTo>
                  <a:cubicBezTo>
                    <a:pt x="433576" y="373856"/>
                    <a:pt x="439291" y="373856"/>
                    <a:pt x="444054" y="373856"/>
                  </a:cubicBezTo>
                  <a:cubicBezTo>
                    <a:pt x="494536" y="370046"/>
                    <a:pt x="779334" y="346234"/>
                    <a:pt x="813624" y="311944"/>
                  </a:cubicBezTo>
                  <a:cubicBezTo>
                    <a:pt x="853629" y="271939"/>
                    <a:pt x="811719" y="139541"/>
                    <a:pt x="782191" y="52864"/>
                  </a:cubicBezTo>
                  <a:cubicBezTo>
                    <a:pt x="793621" y="41434"/>
                    <a:pt x="620266" y="20479"/>
                    <a:pt x="436434" y="7144"/>
                  </a:cubicBezTo>
                  <a:close/>
                </a:path>
              </a:pathLst>
            </a:custGeom>
            <a:solidFill>
              <a:srgbClr val="CCCCCC"/>
            </a:solidFill>
            <a:ln w="952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xmlns="" id="{BA1D461A-E045-49CA-879B-EA9E1B0ABB3E}"/>
                </a:ext>
              </a:extLst>
            </p:cNvPr>
            <p:cNvSpPr/>
            <p:nvPr/>
          </p:nvSpPr>
          <p:spPr>
            <a:xfrm>
              <a:off x="6448412" y="1280897"/>
              <a:ext cx="4318644" cy="4592842"/>
            </a:xfrm>
            <a:custGeom>
              <a:avLst/>
              <a:gdLst>
                <a:gd name="connsiteX0" fmla="*/ 1610322 w 1800225"/>
                <a:gd name="connsiteY0" fmla="*/ 1912136 h 1914525"/>
                <a:gd name="connsiteX1" fmla="*/ 53937 w 1800225"/>
                <a:gd name="connsiteY1" fmla="*/ 1736876 h 1914525"/>
                <a:gd name="connsiteX2" fmla="*/ 7264 w 1800225"/>
                <a:gd name="connsiteY2" fmla="*/ 1681631 h 1914525"/>
                <a:gd name="connsiteX3" fmla="*/ 66319 w 1800225"/>
                <a:gd name="connsiteY3" fmla="*/ 529106 h 1914525"/>
                <a:gd name="connsiteX4" fmla="*/ 107277 w 1800225"/>
                <a:gd name="connsiteY4" fmla="*/ 432903 h 1914525"/>
                <a:gd name="connsiteX5" fmla="*/ 1729384 w 1800225"/>
                <a:gd name="connsiteY5" fmla="*/ 9041 h 1914525"/>
                <a:gd name="connsiteX6" fmla="*/ 1797012 w 1800225"/>
                <a:gd name="connsiteY6" fmla="*/ 63333 h 1914525"/>
                <a:gd name="connsiteX7" fmla="*/ 1691284 w 1800225"/>
                <a:gd name="connsiteY7" fmla="*/ 1844508 h 1914525"/>
                <a:gd name="connsiteX8" fmla="*/ 1610322 w 1800225"/>
                <a:gd name="connsiteY8" fmla="*/ 1912136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914525">
                  <a:moveTo>
                    <a:pt x="1610322" y="1912136"/>
                  </a:moveTo>
                  <a:lnTo>
                    <a:pt x="53937" y="1736876"/>
                  </a:lnTo>
                  <a:cubicBezTo>
                    <a:pt x="26314" y="1734018"/>
                    <a:pt x="5359" y="1709253"/>
                    <a:pt x="7264" y="1681631"/>
                  </a:cubicBezTo>
                  <a:lnTo>
                    <a:pt x="66319" y="529106"/>
                  </a:lnTo>
                  <a:cubicBezTo>
                    <a:pt x="68224" y="458621"/>
                    <a:pt x="84417" y="438618"/>
                    <a:pt x="107277" y="432903"/>
                  </a:cubicBezTo>
                  <a:lnTo>
                    <a:pt x="1729384" y="9041"/>
                  </a:lnTo>
                  <a:cubicBezTo>
                    <a:pt x="1764627" y="-484"/>
                    <a:pt x="1798917" y="27138"/>
                    <a:pt x="1797012" y="63333"/>
                  </a:cubicBezTo>
                  <a:lnTo>
                    <a:pt x="1691284" y="1844508"/>
                  </a:lnTo>
                  <a:cubicBezTo>
                    <a:pt x="1687474" y="1885466"/>
                    <a:pt x="1651279" y="1915946"/>
                    <a:pt x="1610322" y="1912136"/>
                  </a:cubicBezTo>
                  <a:close/>
                </a:path>
              </a:pathLst>
            </a:custGeom>
            <a:solidFill>
              <a:srgbClr val="CCCCCC"/>
            </a:solidFill>
            <a:ln w="9525"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xmlns="" id="{3883B262-CECD-448F-8D86-162043C90581}"/>
                </a:ext>
              </a:extLst>
            </p:cNvPr>
            <p:cNvSpPr/>
            <p:nvPr/>
          </p:nvSpPr>
          <p:spPr>
            <a:xfrm>
              <a:off x="6464696" y="1280897"/>
              <a:ext cx="4250094" cy="3998744"/>
            </a:xfrm>
            <a:custGeom>
              <a:avLst/>
              <a:gdLst>
                <a:gd name="connsiteX0" fmla="*/ 1678781 w 1771650"/>
                <a:gd name="connsiteY0" fmla="*/ 1664486 h 1666875"/>
                <a:gd name="connsiteX1" fmla="*/ 7144 w 1771650"/>
                <a:gd name="connsiteY1" fmla="*/ 1552091 h 1666875"/>
                <a:gd name="connsiteX2" fmla="*/ 58579 w 1771650"/>
                <a:gd name="connsiteY2" fmla="*/ 482433 h 1666875"/>
                <a:gd name="connsiteX3" fmla="*/ 98584 w 1771650"/>
                <a:gd name="connsiteY3" fmla="*/ 432903 h 1666875"/>
                <a:gd name="connsiteX4" fmla="*/ 1705451 w 1771650"/>
                <a:gd name="connsiteY4" fmla="*/ 9041 h 1666875"/>
                <a:gd name="connsiteX5" fmla="*/ 1772126 w 1771650"/>
                <a:gd name="connsiteY5" fmla="*/ 63333 h 1666875"/>
                <a:gd name="connsiteX6" fmla="*/ 1678781 w 1771650"/>
                <a:gd name="connsiteY6" fmla="*/ 1664486 h 166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650" h="1666875">
                  <a:moveTo>
                    <a:pt x="1678781" y="1664486"/>
                  </a:moveTo>
                  <a:lnTo>
                    <a:pt x="7144" y="1552091"/>
                  </a:lnTo>
                  <a:lnTo>
                    <a:pt x="58579" y="482433"/>
                  </a:lnTo>
                  <a:cubicBezTo>
                    <a:pt x="59531" y="459573"/>
                    <a:pt x="75724" y="439571"/>
                    <a:pt x="98584" y="432903"/>
                  </a:cubicBezTo>
                  <a:lnTo>
                    <a:pt x="1705451" y="9041"/>
                  </a:lnTo>
                  <a:cubicBezTo>
                    <a:pt x="1740694" y="-484"/>
                    <a:pt x="1774984" y="27138"/>
                    <a:pt x="1772126" y="63333"/>
                  </a:cubicBezTo>
                  <a:lnTo>
                    <a:pt x="1678781" y="1664486"/>
                  </a:lnTo>
                  <a:close/>
                </a:path>
              </a:pathLst>
            </a:custGeom>
            <a:solidFill>
              <a:srgbClr val="1A1A1A"/>
            </a:solid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xmlns="" id="{F227DB31-9D89-421D-AB7F-AB6DF0800ADE}"/>
                </a:ext>
              </a:extLst>
            </p:cNvPr>
            <p:cNvSpPr/>
            <p:nvPr/>
          </p:nvSpPr>
          <p:spPr>
            <a:xfrm>
              <a:off x="6572092" y="1577928"/>
              <a:ext cx="3907345" cy="3404644"/>
            </a:xfrm>
            <a:custGeom>
              <a:avLst/>
              <a:gdLst>
                <a:gd name="connsiteX0" fmla="*/ 1539716 w 1628775"/>
                <a:gd name="connsiteY0" fmla="*/ 1416844 h 1419225"/>
                <a:gd name="connsiteX1" fmla="*/ 7144 w 1628775"/>
                <a:gd name="connsiteY1" fmla="*/ 1357789 h 1419225"/>
                <a:gd name="connsiteX2" fmla="*/ 57626 w 1628775"/>
                <a:gd name="connsiteY2" fmla="*/ 363379 h 1419225"/>
                <a:gd name="connsiteX3" fmla="*/ 1628299 w 1628775"/>
                <a:gd name="connsiteY3" fmla="*/ 7144 h 1419225"/>
              </a:gdLst>
              <a:ahLst/>
              <a:cxnLst>
                <a:cxn ang="0">
                  <a:pos x="connsiteX0" y="connsiteY0"/>
                </a:cxn>
                <a:cxn ang="0">
                  <a:pos x="connsiteX1" y="connsiteY1"/>
                </a:cxn>
                <a:cxn ang="0">
                  <a:pos x="connsiteX2" y="connsiteY2"/>
                </a:cxn>
                <a:cxn ang="0">
                  <a:pos x="connsiteX3" y="connsiteY3"/>
                </a:cxn>
              </a:cxnLst>
              <a:rect l="l" t="t" r="r" b="b"/>
              <a:pathLst>
                <a:path w="1628775" h="1419225">
                  <a:moveTo>
                    <a:pt x="1539716" y="1416844"/>
                  </a:moveTo>
                  <a:lnTo>
                    <a:pt x="7144" y="1357789"/>
                  </a:lnTo>
                  <a:lnTo>
                    <a:pt x="57626" y="363379"/>
                  </a:lnTo>
                  <a:lnTo>
                    <a:pt x="1628299" y="7144"/>
                  </a:lnTo>
                  <a:close/>
                </a:path>
              </a:pathLst>
            </a:custGeom>
            <a:solidFill>
              <a:srgbClr val="E6E6E6"/>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xmlns="" id="{35B67672-04E5-48F5-B146-40A67DA9535C}"/>
                </a:ext>
              </a:extLst>
            </p:cNvPr>
            <p:cNvSpPr/>
            <p:nvPr/>
          </p:nvSpPr>
          <p:spPr>
            <a:xfrm>
              <a:off x="6446339" y="4996281"/>
              <a:ext cx="4044444" cy="868298"/>
            </a:xfrm>
            <a:custGeom>
              <a:avLst/>
              <a:gdLst>
                <a:gd name="connsiteX0" fmla="*/ 13844 w 1685925"/>
                <a:gd name="connsiteY0" fmla="*/ 7144 h 361950"/>
                <a:gd name="connsiteX1" fmla="*/ 7176 w 1685925"/>
                <a:gd name="connsiteY1" fmla="*/ 133826 h 361950"/>
                <a:gd name="connsiteX2" fmla="*/ 53849 w 1685925"/>
                <a:gd name="connsiteY2" fmla="*/ 189071 h 361950"/>
                <a:gd name="connsiteX3" fmla="*/ 1597851 w 1685925"/>
                <a:gd name="connsiteY3" fmla="*/ 363379 h 361950"/>
                <a:gd name="connsiteX4" fmla="*/ 1675956 w 1685925"/>
                <a:gd name="connsiteY4" fmla="*/ 296704 h 361950"/>
                <a:gd name="connsiteX5" fmla="*/ 1686434 w 1685925"/>
                <a:gd name="connsiteY5" fmla="*/ 111919 h 361950"/>
                <a:gd name="connsiteX6" fmla="*/ 13844 w 1685925"/>
                <a:gd name="connsiteY6" fmla="*/ 714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25" h="361950">
                  <a:moveTo>
                    <a:pt x="13844" y="7144"/>
                  </a:moveTo>
                  <a:lnTo>
                    <a:pt x="7176" y="133826"/>
                  </a:lnTo>
                  <a:cubicBezTo>
                    <a:pt x="6224" y="161449"/>
                    <a:pt x="26226" y="186214"/>
                    <a:pt x="53849" y="189071"/>
                  </a:cubicBezTo>
                  <a:lnTo>
                    <a:pt x="1597851" y="363379"/>
                  </a:lnTo>
                  <a:cubicBezTo>
                    <a:pt x="1637856" y="368141"/>
                    <a:pt x="1674051" y="337661"/>
                    <a:pt x="1675956" y="296704"/>
                  </a:cubicBezTo>
                  <a:lnTo>
                    <a:pt x="1686434" y="111919"/>
                  </a:lnTo>
                  <a:lnTo>
                    <a:pt x="13844" y="7144"/>
                  </a:lnTo>
                  <a:close/>
                </a:path>
              </a:pathLst>
            </a:custGeom>
            <a:solidFill>
              <a:srgbClr val="B3B3B3"/>
            </a:solid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xmlns="" id="{E20CE0BC-A65C-4D5D-A505-5DA8A5ADAC69}"/>
                </a:ext>
              </a:extLst>
            </p:cNvPr>
            <p:cNvSpPr/>
            <p:nvPr/>
          </p:nvSpPr>
          <p:spPr>
            <a:xfrm>
              <a:off x="7715310" y="1593115"/>
              <a:ext cx="2775473" cy="3394037"/>
            </a:xfrm>
            <a:custGeom>
              <a:avLst/>
              <a:gdLst>
                <a:gd name="connsiteX0" fmla="*/ 1425389 w 2775473"/>
                <a:gd name="connsiteY0" fmla="*/ 306593 h 3394037"/>
                <a:gd name="connsiteX1" fmla="*/ 2775473 w 2775473"/>
                <a:gd name="connsiteY1" fmla="*/ 0 h 3394037"/>
                <a:gd name="connsiteX2" fmla="*/ 2565699 w 2775473"/>
                <a:gd name="connsiteY2" fmla="*/ 3394037 h 3394037"/>
                <a:gd name="connsiteX3" fmla="*/ 0 w 2775473"/>
                <a:gd name="connsiteY3" fmla="*/ 3281082 h 3394037"/>
                <a:gd name="connsiteX4" fmla="*/ 1425389 w 2775473"/>
                <a:gd name="connsiteY4" fmla="*/ 306593 h 3394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5473" h="3394037">
                  <a:moveTo>
                    <a:pt x="1425389" y="306593"/>
                  </a:moveTo>
                  <a:lnTo>
                    <a:pt x="2775473" y="0"/>
                  </a:lnTo>
                  <a:lnTo>
                    <a:pt x="2565699" y="3394037"/>
                  </a:lnTo>
                  <a:lnTo>
                    <a:pt x="0" y="3281082"/>
                  </a:lnTo>
                  <a:lnTo>
                    <a:pt x="1425389" y="306593"/>
                  </a:lnTo>
                  <a:close/>
                </a:path>
              </a:pathLst>
            </a:custGeom>
            <a:solidFill>
              <a:srgbClr val="999999">
                <a:alpha val="10000"/>
              </a:srgb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grpSp>
      <p:grpSp>
        <p:nvGrpSpPr>
          <p:cNvPr id="102" name="Group 101">
            <a:extLst>
              <a:ext uri="{FF2B5EF4-FFF2-40B4-BE49-F238E27FC236}">
                <a16:creationId xmlns:a16="http://schemas.microsoft.com/office/drawing/2014/main" xmlns="" id="{9553A219-E925-4619-BF14-70D457668900}"/>
              </a:ext>
            </a:extLst>
          </p:cNvPr>
          <p:cNvGrpSpPr/>
          <p:nvPr/>
        </p:nvGrpSpPr>
        <p:grpSpPr>
          <a:xfrm>
            <a:off x="8242663" y="2667910"/>
            <a:ext cx="3240517" cy="2418984"/>
            <a:chOff x="8221527" y="2543775"/>
            <a:chExt cx="5669302" cy="4146551"/>
          </a:xfrm>
        </p:grpSpPr>
        <p:sp>
          <p:nvSpPr>
            <p:cNvPr id="84" name="Freeform: Shape 83">
              <a:extLst>
                <a:ext uri="{FF2B5EF4-FFF2-40B4-BE49-F238E27FC236}">
                  <a16:creationId xmlns:a16="http://schemas.microsoft.com/office/drawing/2014/main" xmlns="" id="{30B06964-D996-4EA1-AFB0-8DD57E30283E}"/>
                </a:ext>
              </a:extLst>
            </p:cNvPr>
            <p:cNvSpPr/>
            <p:nvPr/>
          </p:nvSpPr>
          <p:spPr>
            <a:xfrm>
              <a:off x="8221527" y="2543775"/>
              <a:ext cx="2313503" cy="2033534"/>
            </a:xfrm>
            <a:custGeom>
              <a:avLst/>
              <a:gdLst>
                <a:gd name="connsiteX0" fmla="*/ 1669828 w 2579663"/>
                <a:gd name="connsiteY0" fmla="*/ 1588710 h 2267484"/>
                <a:gd name="connsiteX1" fmla="*/ 1669828 w 2579663"/>
                <a:gd name="connsiteY1" fmla="*/ 1762636 h 2267484"/>
                <a:gd name="connsiteX2" fmla="*/ 1936057 w 2579663"/>
                <a:gd name="connsiteY2" fmla="*/ 1762636 h 2267484"/>
                <a:gd name="connsiteX3" fmla="*/ 1936058 w 2579663"/>
                <a:gd name="connsiteY3" fmla="*/ 1762636 h 2267484"/>
                <a:gd name="connsiteX4" fmla="*/ 1936058 w 2579663"/>
                <a:gd name="connsiteY4" fmla="*/ 1588710 h 2267484"/>
                <a:gd name="connsiteX5" fmla="*/ 1936057 w 2579663"/>
                <a:gd name="connsiteY5" fmla="*/ 1588710 h 2267484"/>
                <a:gd name="connsiteX6" fmla="*/ 1669828 w 2579663"/>
                <a:gd name="connsiteY6" fmla="*/ 1588710 h 2267484"/>
                <a:gd name="connsiteX7" fmla="*/ 325582 w 2579663"/>
                <a:gd name="connsiteY7" fmla="*/ 1588710 h 2267484"/>
                <a:gd name="connsiteX8" fmla="*/ 325582 w 2579663"/>
                <a:gd name="connsiteY8" fmla="*/ 1763039 h 2267484"/>
                <a:gd name="connsiteX9" fmla="*/ 592012 w 2579663"/>
                <a:gd name="connsiteY9" fmla="*/ 1763039 h 2267484"/>
                <a:gd name="connsiteX10" fmla="*/ 592013 w 2579663"/>
                <a:gd name="connsiteY10" fmla="*/ 1763039 h 2267484"/>
                <a:gd name="connsiteX11" fmla="*/ 592013 w 2579663"/>
                <a:gd name="connsiteY11" fmla="*/ 1588710 h 2267484"/>
                <a:gd name="connsiteX12" fmla="*/ 592012 w 2579663"/>
                <a:gd name="connsiteY12" fmla="*/ 1588710 h 2267484"/>
                <a:gd name="connsiteX13" fmla="*/ 325582 w 2579663"/>
                <a:gd name="connsiteY13" fmla="*/ 1588710 h 2267484"/>
                <a:gd name="connsiteX14" fmla="*/ 627684 w 2579663"/>
                <a:gd name="connsiteY14" fmla="*/ 1588508 h 2267484"/>
                <a:gd name="connsiteX15" fmla="*/ 627684 w 2579663"/>
                <a:gd name="connsiteY15" fmla="*/ 1588509 h 2267484"/>
                <a:gd name="connsiteX16" fmla="*/ 627684 w 2579663"/>
                <a:gd name="connsiteY16" fmla="*/ 1763038 h 2267484"/>
                <a:gd name="connsiteX17" fmla="*/ 627684 w 2579663"/>
                <a:gd name="connsiteY17" fmla="*/ 1763039 h 2267484"/>
                <a:gd name="connsiteX18" fmla="*/ 920718 w 2579663"/>
                <a:gd name="connsiteY18" fmla="*/ 1763039 h 2267484"/>
                <a:gd name="connsiteX19" fmla="*/ 920718 w 2579663"/>
                <a:gd name="connsiteY19" fmla="*/ 1588509 h 2267484"/>
                <a:gd name="connsiteX20" fmla="*/ 920717 w 2579663"/>
                <a:gd name="connsiteY20" fmla="*/ 1588509 h 2267484"/>
                <a:gd name="connsiteX21" fmla="*/ 920717 w 2579663"/>
                <a:gd name="connsiteY21" fmla="*/ 1588508 h 2267484"/>
                <a:gd name="connsiteX22" fmla="*/ 627684 w 2579663"/>
                <a:gd name="connsiteY22" fmla="*/ 1588508 h 2267484"/>
                <a:gd name="connsiteX23" fmla="*/ 1971528 w 2579663"/>
                <a:gd name="connsiteY23" fmla="*/ 1588306 h 2267484"/>
                <a:gd name="connsiteX24" fmla="*/ 1971528 w 2579663"/>
                <a:gd name="connsiteY24" fmla="*/ 1588307 h 2267484"/>
                <a:gd name="connsiteX25" fmla="*/ 1971527 w 2579663"/>
                <a:gd name="connsiteY25" fmla="*/ 1588307 h 2267484"/>
                <a:gd name="connsiteX26" fmla="*/ 1971527 w 2579663"/>
                <a:gd name="connsiteY26" fmla="*/ 1762636 h 2267484"/>
                <a:gd name="connsiteX27" fmla="*/ 2264359 w 2579663"/>
                <a:gd name="connsiteY27" fmla="*/ 1762636 h 2267484"/>
                <a:gd name="connsiteX28" fmla="*/ 2264359 w 2579663"/>
                <a:gd name="connsiteY28" fmla="*/ 1762635 h 2267484"/>
                <a:gd name="connsiteX29" fmla="*/ 2264360 w 2579663"/>
                <a:gd name="connsiteY29" fmla="*/ 1762635 h 2267484"/>
                <a:gd name="connsiteX30" fmla="*/ 2264360 w 2579663"/>
                <a:gd name="connsiteY30" fmla="*/ 1588306 h 2267484"/>
                <a:gd name="connsiteX31" fmla="*/ 1971528 w 2579663"/>
                <a:gd name="connsiteY31" fmla="*/ 1588306 h 2267484"/>
                <a:gd name="connsiteX32" fmla="*/ 1971326 w 2579663"/>
                <a:gd name="connsiteY32" fmla="*/ 1379112 h 2267484"/>
                <a:gd name="connsiteX33" fmla="*/ 1971326 w 2579663"/>
                <a:gd name="connsiteY33" fmla="*/ 1553038 h 2267484"/>
                <a:gd name="connsiteX34" fmla="*/ 2264561 w 2579663"/>
                <a:gd name="connsiteY34" fmla="*/ 1553038 h 2267484"/>
                <a:gd name="connsiteX35" fmla="*/ 2264561 w 2579663"/>
                <a:gd name="connsiteY35" fmla="*/ 1379112 h 2267484"/>
                <a:gd name="connsiteX36" fmla="*/ 1971326 w 2579663"/>
                <a:gd name="connsiteY36" fmla="*/ 1379112 h 2267484"/>
                <a:gd name="connsiteX37" fmla="*/ 627483 w 2579663"/>
                <a:gd name="connsiteY37" fmla="*/ 1379112 h 2267484"/>
                <a:gd name="connsiteX38" fmla="*/ 627483 w 2579663"/>
                <a:gd name="connsiteY38" fmla="*/ 1552836 h 2267484"/>
                <a:gd name="connsiteX39" fmla="*/ 627483 w 2579663"/>
                <a:gd name="connsiteY39" fmla="*/ 1552837 h 2267484"/>
                <a:gd name="connsiteX40" fmla="*/ 920919 w 2579663"/>
                <a:gd name="connsiteY40" fmla="*/ 1552837 h 2267484"/>
                <a:gd name="connsiteX41" fmla="*/ 920919 w 2579663"/>
                <a:gd name="connsiteY41" fmla="*/ 1552836 h 2267484"/>
                <a:gd name="connsiteX42" fmla="*/ 920919 w 2579663"/>
                <a:gd name="connsiteY42" fmla="*/ 1379112 h 2267484"/>
                <a:gd name="connsiteX43" fmla="*/ 627483 w 2579663"/>
                <a:gd name="connsiteY43" fmla="*/ 1379112 h 2267484"/>
                <a:gd name="connsiteX44" fmla="*/ 1669828 w 2579663"/>
                <a:gd name="connsiteY44" fmla="*/ 1378910 h 2267484"/>
                <a:gd name="connsiteX45" fmla="*/ 1669828 w 2579663"/>
                <a:gd name="connsiteY45" fmla="*/ 1378911 h 2267484"/>
                <a:gd name="connsiteX46" fmla="*/ 1669828 w 2579663"/>
                <a:gd name="connsiteY46" fmla="*/ 1553037 h 2267484"/>
                <a:gd name="connsiteX47" fmla="*/ 1669828 w 2579663"/>
                <a:gd name="connsiteY47" fmla="*/ 1553038 h 2267484"/>
                <a:gd name="connsiteX48" fmla="*/ 1935453 w 2579663"/>
                <a:gd name="connsiteY48" fmla="*/ 1553038 h 2267484"/>
                <a:gd name="connsiteX49" fmla="*/ 1935453 w 2579663"/>
                <a:gd name="connsiteY49" fmla="*/ 1378911 h 2267484"/>
                <a:gd name="connsiteX50" fmla="*/ 1935452 w 2579663"/>
                <a:gd name="connsiteY50" fmla="*/ 1378911 h 2267484"/>
                <a:gd name="connsiteX51" fmla="*/ 1935452 w 2579663"/>
                <a:gd name="connsiteY51" fmla="*/ 1378910 h 2267484"/>
                <a:gd name="connsiteX52" fmla="*/ 1669828 w 2579663"/>
                <a:gd name="connsiteY52" fmla="*/ 1378910 h 2267484"/>
                <a:gd name="connsiteX53" fmla="*/ 325985 w 2579663"/>
                <a:gd name="connsiteY53" fmla="*/ 1378910 h 2267484"/>
                <a:gd name="connsiteX54" fmla="*/ 325985 w 2579663"/>
                <a:gd name="connsiteY54" fmla="*/ 1378911 h 2267484"/>
                <a:gd name="connsiteX55" fmla="*/ 325985 w 2579663"/>
                <a:gd name="connsiteY55" fmla="*/ 1552836 h 2267484"/>
                <a:gd name="connsiteX56" fmla="*/ 325985 w 2579663"/>
                <a:gd name="connsiteY56" fmla="*/ 1552837 h 2267484"/>
                <a:gd name="connsiteX57" fmla="*/ 592012 w 2579663"/>
                <a:gd name="connsiteY57" fmla="*/ 1552837 h 2267484"/>
                <a:gd name="connsiteX58" fmla="*/ 592012 w 2579663"/>
                <a:gd name="connsiteY58" fmla="*/ 1552836 h 2267484"/>
                <a:gd name="connsiteX59" fmla="*/ 592012 w 2579663"/>
                <a:gd name="connsiteY59" fmla="*/ 1378911 h 2267484"/>
                <a:gd name="connsiteX60" fmla="*/ 592012 w 2579663"/>
                <a:gd name="connsiteY60" fmla="*/ 1378910 h 2267484"/>
                <a:gd name="connsiteX61" fmla="*/ 325985 w 2579663"/>
                <a:gd name="connsiteY61" fmla="*/ 1378910 h 2267484"/>
                <a:gd name="connsiteX62" fmla="*/ 1301017 w 2579663"/>
                <a:gd name="connsiteY62" fmla="*/ 1256377 h 2267484"/>
                <a:gd name="connsiteX63" fmla="*/ 2414504 w 2579663"/>
                <a:gd name="connsiteY63" fmla="*/ 1256377 h 2267484"/>
                <a:gd name="connsiteX64" fmla="*/ 2435061 w 2579663"/>
                <a:gd name="connsiteY64" fmla="*/ 1276934 h 2267484"/>
                <a:gd name="connsiteX65" fmla="*/ 2434456 w 2579663"/>
                <a:gd name="connsiteY65" fmla="*/ 2267283 h 2267484"/>
                <a:gd name="connsiteX66" fmla="*/ 1527543 w 2579663"/>
                <a:gd name="connsiteY66" fmla="*/ 2267283 h 2267484"/>
                <a:gd name="connsiteX67" fmla="*/ 1527947 w 2579663"/>
                <a:gd name="connsiteY67" fmla="*/ 2260229 h 2267484"/>
                <a:gd name="connsiteX68" fmla="*/ 1527947 w 2579663"/>
                <a:gd name="connsiteY68" fmla="*/ 1558278 h 2267484"/>
                <a:gd name="connsiteX69" fmla="*/ 1527946 w 2579663"/>
                <a:gd name="connsiteY69" fmla="*/ 1558255 h 2267484"/>
                <a:gd name="connsiteX70" fmla="*/ 1527946 w 2579663"/>
                <a:gd name="connsiteY70" fmla="*/ 1558076 h 2267484"/>
                <a:gd name="connsiteX71" fmla="*/ 1527543 w 2579663"/>
                <a:gd name="connsiteY71" fmla="*/ 1548604 h 2267484"/>
                <a:gd name="connsiteX72" fmla="*/ 1092426 w 2579663"/>
                <a:gd name="connsiteY72" fmla="*/ 1548604 h 2267484"/>
                <a:gd name="connsiteX73" fmla="*/ 1092426 w 2579663"/>
                <a:gd name="connsiteY73" fmla="*/ 1560092 h 2267484"/>
                <a:gd name="connsiteX74" fmla="*/ 1092426 w 2579663"/>
                <a:gd name="connsiteY74" fmla="*/ 1711244 h 2267484"/>
                <a:gd name="connsiteX75" fmla="*/ 1092225 w 2579663"/>
                <a:gd name="connsiteY75" fmla="*/ 2267283 h 2267484"/>
                <a:gd name="connsiteX76" fmla="*/ 1092225 w 2579663"/>
                <a:gd name="connsiteY76" fmla="*/ 2267484 h 2267484"/>
                <a:gd name="connsiteX77" fmla="*/ 145005 w 2579663"/>
                <a:gd name="connsiteY77" fmla="*/ 2267484 h 2267484"/>
                <a:gd name="connsiteX78" fmla="*/ 144602 w 2579663"/>
                <a:gd name="connsiteY78" fmla="*/ 2257407 h 2267484"/>
                <a:gd name="connsiteX79" fmla="*/ 144602 w 2579663"/>
                <a:gd name="connsiteY79" fmla="*/ 1267865 h 2267484"/>
                <a:gd name="connsiteX80" fmla="*/ 145207 w 2579663"/>
                <a:gd name="connsiteY80" fmla="*/ 1256578 h 2267484"/>
                <a:gd name="connsiteX81" fmla="*/ 160322 w 2579663"/>
                <a:gd name="connsiteY81" fmla="*/ 1256578 h 2267484"/>
                <a:gd name="connsiteX82" fmla="*/ 1301017 w 2579663"/>
                <a:gd name="connsiteY82" fmla="*/ 1256377 h 2267484"/>
                <a:gd name="connsiteX83" fmla="*/ 898448 w 2579663"/>
                <a:gd name="connsiteY83" fmla="*/ 687440 h 2267484"/>
                <a:gd name="connsiteX84" fmla="*/ 898448 w 2579663"/>
                <a:gd name="connsiteY84" fmla="*/ 953065 h 2267484"/>
                <a:gd name="connsiteX85" fmla="*/ 1262826 w 2579663"/>
                <a:gd name="connsiteY85" fmla="*/ 953065 h 2267484"/>
                <a:gd name="connsiteX86" fmla="*/ 1262826 w 2579663"/>
                <a:gd name="connsiteY86" fmla="*/ 687440 h 2267484"/>
                <a:gd name="connsiteX87" fmla="*/ 898448 w 2579663"/>
                <a:gd name="connsiteY87" fmla="*/ 687440 h 2267484"/>
                <a:gd name="connsiteX88" fmla="*/ 1312605 w 2579663"/>
                <a:gd name="connsiteY88" fmla="*/ 686836 h 2267484"/>
                <a:gd name="connsiteX89" fmla="*/ 1312605 w 2579663"/>
                <a:gd name="connsiteY89" fmla="*/ 952662 h 2267484"/>
                <a:gd name="connsiteX90" fmla="*/ 1676781 w 2579663"/>
                <a:gd name="connsiteY90" fmla="*/ 952662 h 2267484"/>
                <a:gd name="connsiteX91" fmla="*/ 1676781 w 2579663"/>
                <a:gd name="connsiteY91" fmla="*/ 686836 h 2267484"/>
                <a:gd name="connsiteX92" fmla="*/ 1312605 w 2579663"/>
                <a:gd name="connsiteY92" fmla="*/ 686836 h 2267484"/>
                <a:gd name="connsiteX93" fmla="*/ 1797300 w 2579663"/>
                <a:gd name="connsiteY93" fmla="*/ 491547 h 2267484"/>
                <a:gd name="connsiteX94" fmla="*/ 1797300 w 2579663"/>
                <a:gd name="connsiteY94" fmla="*/ 1012518 h 2267484"/>
                <a:gd name="connsiteX95" fmla="*/ 763016 w 2579663"/>
                <a:gd name="connsiteY95" fmla="*/ 1012518 h 2267484"/>
                <a:gd name="connsiteX96" fmla="*/ 763016 w 2579663"/>
                <a:gd name="connsiteY96" fmla="*/ 496384 h 2267484"/>
                <a:gd name="connsiteX97" fmla="*/ 739033 w 2579663"/>
                <a:gd name="connsiteY97" fmla="*/ 531854 h 2267484"/>
                <a:gd name="connsiteX98" fmla="*/ 739436 w 2579663"/>
                <a:gd name="connsiteY98" fmla="*/ 1033679 h 2267484"/>
                <a:gd name="connsiteX99" fmla="*/ 739436 w 2579663"/>
                <a:gd name="connsiteY99" fmla="*/ 1045167 h 2267484"/>
                <a:gd name="connsiteX100" fmla="*/ 1823298 w 2579663"/>
                <a:gd name="connsiteY100" fmla="*/ 1045167 h 2267484"/>
                <a:gd name="connsiteX101" fmla="*/ 1823902 w 2579663"/>
                <a:gd name="connsiteY101" fmla="*/ 1041539 h 2267484"/>
                <a:gd name="connsiteX102" fmla="*/ 1823902 w 2579663"/>
                <a:gd name="connsiteY102" fmla="*/ 518553 h 2267484"/>
                <a:gd name="connsiteX103" fmla="*/ 1821081 w 2579663"/>
                <a:gd name="connsiteY103" fmla="*/ 510491 h 2267484"/>
                <a:gd name="connsiteX104" fmla="*/ 1797300 w 2579663"/>
                <a:gd name="connsiteY104" fmla="*/ 491547 h 2267484"/>
                <a:gd name="connsiteX105" fmla="*/ 1312202 w 2579663"/>
                <a:gd name="connsiteY105" fmla="*/ 486508 h 2267484"/>
                <a:gd name="connsiteX106" fmla="*/ 1312202 w 2579663"/>
                <a:gd name="connsiteY106" fmla="*/ 660233 h 2267484"/>
                <a:gd name="connsiteX107" fmla="*/ 1676177 w 2579663"/>
                <a:gd name="connsiteY107" fmla="*/ 660233 h 2267484"/>
                <a:gd name="connsiteX108" fmla="*/ 1676177 w 2579663"/>
                <a:gd name="connsiteY108" fmla="*/ 486508 h 2267484"/>
                <a:gd name="connsiteX109" fmla="*/ 1312202 w 2579663"/>
                <a:gd name="connsiteY109" fmla="*/ 486508 h 2267484"/>
                <a:gd name="connsiteX110" fmla="*/ 898448 w 2579663"/>
                <a:gd name="connsiteY110" fmla="*/ 486105 h 2267484"/>
                <a:gd name="connsiteX111" fmla="*/ 898448 w 2579663"/>
                <a:gd name="connsiteY111" fmla="*/ 660434 h 2267484"/>
                <a:gd name="connsiteX112" fmla="*/ 1262624 w 2579663"/>
                <a:gd name="connsiteY112" fmla="*/ 660434 h 2267484"/>
                <a:gd name="connsiteX113" fmla="*/ 1262624 w 2579663"/>
                <a:gd name="connsiteY113" fmla="*/ 486105 h 2267484"/>
                <a:gd name="connsiteX114" fmla="*/ 898448 w 2579663"/>
                <a:gd name="connsiteY114" fmla="*/ 486105 h 2267484"/>
                <a:gd name="connsiteX115" fmla="*/ 1286705 w 2579663"/>
                <a:gd name="connsiteY115" fmla="*/ 31572 h 2267484"/>
                <a:gd name="connsiteX116" fmla="*/ 1334268 w 2579663"/>
                <a:gd name="connsiteY116" fmla="*/ 67647 h 2267484"/>
                <a:gd name="connsiteX117" fmla="*/ 1845363 w 2579663"/>
                <a:gd name="connsiteY117" fmla="*/ 455000 h 2267484"/>
                <a:gd name="connsiteX118" fmla="*/ 1861285 w 2579663"/>
                <a:gd name="connsiteY118" fmla="*/ 497323 h 2267484"/>
                <a:gd name="connsiteX119" fmla="*/ 1814729 w 2579663"/>
                <a:gd name="connsiteY119" fmla="*/ 462054 h 2267484"/>
                <a:gd name="connsiteX120" fmla="*/ 1298999 w 2579663"/>
                <a:gd name="connsiteY120" fmla="*/ 69058 h 2267484"/>
                <a:gd name="connsiteX121" fmla="*/ 1281062 w 2579663"/>
                <a:gd name="connsiteY121" fmla="*/ 68856 h 2267484"/>
                <a:gd name="connsiteX122" fmla="*/ 727644 w 2579663"/>
                <a:gd name="connsiteY122" fmla="*/ 490470 h 2267484"/>
                <a:gd name="connsiteX123" fmla="*/ 718776 w 2579663"/>
                <a:gd name="connsiteY123" fmla="*/ 497121 h 2267484"/>
                <a:gd name="connsiteX124" fmla="*/ 733085 w 2579663"/>
                <a:gd name="connsiteY124" fmla="*/ 456411 h 2267484"/>
                <a:gd name="connsiteX125" fmla="*/ 1281667 w 2579663"/>
                <a:gd name="connsiteY125" fmla="*/ 35200 h 2267484"/>
                <a:gd name="connsiteX126" fmla="*/ 1286705 w 2579663"/>
                <a:gd name="connsiteY126" fmla="*/ 31572 h 2267484"/>
                <a:gd name="connsiteX127" fmla="*/ 1282375 w 2579663"/>
                <a:gd name="connsiteY127" fmla="*/ 4232 h 2267484"/>
                <a:gd name="connsiteX128" fmla="*/ 1275321 w 2579663"/>
                <a:gd name="connsiteY128" fmla="*/ 9271 h 2267484"/>
                <a:gd name="connsiteX129" fmla="*/ 983899 w 2579663"/>
                <a:gd name="connsiteY129" fmla="*/ 231565 h 2267484"/>
                <a:gd name="connsiteX130" fmla="*/ 703563 w 2579663"/>
                <a:gd name="connsiteY130" fmla="*/ 445193 h 2267484"/>
                <a:gd name="connsiteX131" fmla="*/ 691874 w 2579663"/>
                <a:gd name="connsiteY131" fmla="*/ 465952 h 2267484"/>
                <a:gd name="connsiteX132" fmla="*/ 692277 w 2579663"/>
                <a:gd name="connsiteY132" fmla="*/ 527420 h 2267484"/>
                <a:gd name="connsiteX133" fmla="*/ 693687 w 2579663"/>
                <a:gd name="connsiteY133" fmla="*/ 539512 h 2267484"/>
                <a:gd name="connsiteX134" fmla="*/ 1286003 w 2579663"/>
                <a:gd name="connsiteY134" fmla="*/ 100365 h 2267484"/>
                <a:gd name="connsiteX135" fmla="*/ 1876906 w 2579663"/>
                <a:gd name="connsiteY135" fmla="*/ 544954 h 2267484"/>
                <a:gd name="connsiteX136" fmla="*/ 1877108 w 2579663"/>
                <a:gd name="connsiteY136" fmla="*/ 470385 h 2267484"/>
                <a:gd name="connsiteX137" fmla="*/ 1861590 w 2579663"/>
                <a:gd name="connsiteY137" fmla="*/ 438140 h 2267484"/>
                <a:gd name="connsiteX138" fmla="*/ 1373268 w 2579663"/>
                <a:gd name="connsiteY138" fmla="*/ 72351 h 2267484"/>
                <a:gd name="connsiteX139" fmla="*/ 1282375 w 2579663"/>
                <a:gd name="connsiteY139" fmla="*/ 4232 h 2267484"/>
                <a:gd name="connsiteX140" fmla="*/ 1281770 w 2579663"/>
                <a:gd name="connsiteY140" fmla="*/ 0 h 2267484"/>
                <a:gd name="connsiteX141" fmla="*/ 1283785 w 2579663"/>
                <a:gd name="connsiteY141" fmla="*/ 0 h 2267484"/>
                <a:gd name="connsiteX142" fmla="*/ 1290436 w 2579663"/>
                <a:gd name="connsiteY142" fmla="*/ 6046 h 2267484"/>
                <a:gd name="connsiteX143" fmla="*/ 1815438 w 2579663"/>
                <a:gd name="connsiteY143" fmla="*/ 400251 h 2267484"/>
                <a:gd name="connsiteX144" fmla="*/ 1847079 w 2579663"/>
                <a:gd name="connsiteY144" fmla="*/ 410731 h 2267484"/>
                <a:gd name="connsiteX145" fmla="*/ 2220929 w 2579663"/>
                <a:gd name="connsiteY145" fmla="*/ 409925 h 2267484"/>
                <a:gd name="connsiteX146" fmla="*/ 2247330 w 2579663"/>
                <a:gd name="connsiteY146" fmla="*/ 427458 h 2267484"/>
                <a:gd name="connsiteX147" fmla="*/ 2570393 w 2579663"/>
                <a:gd name="connsiteY147" fmla="*/ 1181405 h 2267484"/>
                <a:gd name="connsiteX148" fmla="*/ 2579663 w 2579663"/>
                <a:gd name="connsiteY148" fmla="*/ 1201156 h 2267484"/>
                <a:gd name="connsiteX149" fmla="*/ 2579663 w 2579663"/>
                <a:gd name="connsiteY149" fmla="*/ 1203171 h 2267484"/>
                <a:gd name="connsiteX150" fmla="*/ 2567773 w 2579663"/>
                <a:gd name="connsiteY150" fmla="*/ 1204179 h 2267484"/>
                <a:gd name="connsiteX151" fmla="*/ 11891 w 2579663"/>
                <a:gd name="connsiteY151" fmla="*/ 1204179 h 2267484"/>
                <a:gd name="connsiteX152" fmla="*/ 0 w 2579663"/>
                <a:gd name="connsiteY152" fmla="*/ 1203171 h 2267484"/>
                <a:gd name="connsiteX153" fmla="*/ 0 w 2579663"/>
                <a:gd name="connsiteY153" fmla="*/ 1201156 h 2267484"/>
                <a:gd name="connsiteX154" fmla="*/ 3426 w 2579663"/>
                <a:gd name="connsiteY154" fmla="*/ 1195311 h 2267484"/>
                <a:gd name="connsiteX155" fmla="*/ 332938 w 2579663"/>
                <a:gd name="connsiteY155" fmla="*/ 425846 h 2267484"/>
                <a:gd name="connsiteX156" fmla="*/ 357122 w 2579663"/>
                <a:gd name="connsiteY156" fmla="*/ 410126 h 2267484"/>
                <a:gd name="connsiteX157" fmla="*/ 723717 w 2579663"/>
                <a:gd name="connsiteY157" fmla="*/ 411134 h 2267484"/>
                <a:gd name="connsiteX158" fmla="*/ 758985 w 2579663"/>
                <a:gd name="connsiteY158" fmla="*/ 399243 h 2267484"/>
                <a:gd name="connsiteX159" fmla="*/ 1033478 w 2579663"/>
                <a:gd name="connsiteY159" fmla="*/ 189646 h 2267484"/>
                <a:gd name="connsiteX160" fmla="*/ 1281770 w 2579663"/>
                <a:gd name="connsiteY160" fmla="*/ 0 h 226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2579663" h="2267484">
                  <a:moveTo>
                    <a:pt x="1669828" y="1588710"/>
                  </a:moveTo>
                  <a:lnTo>
                    <a:pt x="1669828" y="1762636"/>
                  </a:lnTo>
                  <a:cubicBezTo>
                    <a:pt x="1758907" y="1762636"/>
                    <a:pt x="1847180" y="1762636"/>
                    <a:pt x="1936057" y="1762636"/>
                  </a:cubicBezTo>
                  <a:lnTo>
                    <a:pt x="1936058" y="1762636"/>
                  </a:lnTo>
                  <a:cubicBezTo>
                    <a:pt x="1936058" y="1704392"/>
                    <a:pt x="1936058" y="1647156"/>
                    <a:pt x="1936058" y="1588710"/>
                  </a:cubicBezTo>
                  <a:lnTo>
                    <a:pt x="1936057" y="1588710"/>
                  </a:lnTo>
                  <a:cubicBezTo>
                    <a:pt x="1846978" y="1588710"/>
                    <a:pt x="1758504" y="1588710"/>
                    <a:pt x="1669828" y="1588710"/>
                  </a:cubicBezTo>
                  <a:close/>
                  <a:moveTo>
                    <a:pt x="325582" y="1588710"/>
                  </a:moveTo>
                  <a:lnTo>
                    <a:pt x="325582" y="1763039"/>
                  </a:lnTo>
                  <a:cubicBezTo>
                    <a:pt x="414660" y="1763039"/>
                    <a:pt x="503135" y="1763039"/>
                    <a:pt x="592012" y="1763039"/>
                  </a:cubicBezTo>
                  <a:lnTo>
                    <a:pt x="592013" y="1763039"/>
                  </a:lnTo>
                  <a:cubicBezTo>
                    <a:pt x="592013" y="1704795"/>
                    <a:pt x="592013" y="1646954"/>
                    <a:pt x="592013" y="1588710"/>
                  </a:cubicBezTo>
                  <a:lnTo>
                    <a:pt x="592012" y="1588710"/>
                  </a:lnTo>
                  <a:cubicBezTo>
                    <a:pt x="503135" y="1588710"/>
                    <a:pt x="414660" y="1588710"/>
                    <a:pt x="325582" y="1588710"/>
                  </a:cubicBezTo>
                  <a:close/>
                  <a:moveTo>
                    <a:pt x="627684" y="1588508"/>
                  </a:moveTo>
                  <a:lnTo>
                    <a:pt x="627684" y="1588509"/>
                  </a:lnTo>
                  <a:lnTo>
                    <a:pt x="627684" y="1763038"/>
                  </a:lnTo>
                  <a:lnTo>
                    <a:pt x="627684" y="1763039"/>
                  </a:lnTo>
                  <a:cubicBezTo>
                    <a:pt x="725631" y="1763039"/>
                    <a:pt x="822771" y="1763039"/>
                    <a:pt x="920718" y="1763039"/>
                  </a:cubicBezTo>
                  <a:cubicBezTo>
                    <a:pt x="920718" y="1704392"/>
                    <a:pt x="920718" y="1646551"/>
                    <a:pt x="920718" y="1588509"/>
                  </a:cubicBezTo>
                  <a:lnTo>
                    <a:pt x="920717" y="1588509"/>
                  </a:lnTo>
                  <a:lnTo>
                    <a:pt x="920717" y="1588508"/>
                  </a:lnTo>
                  <a:cubicBezTo>
                    <a:pt x="822771" y="1588508"/>
                    <a:pt x="725429" y="1588508"/>
                    <a:pt x="627684" y="1588508"/>
                  </a:cubicBezTo>
                  <a:close/>
                  <a:moveTo>
                    <a:pt x="1971528" y="1588306"/>
                  </a:moveTo>
                  <a:lnTo>
                    <a:pt x="1971528" y="1588307"/>
                  </a:lnTo>
                  <a:lnTo>
                    <a:pt x="1971527" y="1588307"/>
                  </a:lnTo>
                  <a:cubicBezTo>
                    <a:pt x="1971527" y="1647156"/>
                    <a:pt x="1971527" y="1704997"/>
                    <a:pt x="1971527" y="1762636"/>
                  </a:cubicBezTo>
                  <a:cubicBezTo>
                    <a:pt x="2069675" y="1762636"/>
                    <a:pt x="2167219" y="1762636"/>
                    <a:pt x="2264359" y="1762636"/>
                  </a:cubicBezTo>
                  <a:lnTo>
                    <a:pt x="2264359" y="1762635"/>
                  </a:lnTo>
                  <a:lnTo>
                    <a:pt x="2264360" y="1762635"/>
                  </a:lnTo>
                  <a:cubicBezTo>
                    <a:pt x="2264360" y="1704189"/>
                    <a:pt x="2264360" y="1646349"/>
                    <a:pt x="2264360" y="1588306"/>
                  </a:cubicBezTo>
                  <a:cubicBezTo>
                    <a:pt x="2166413" y="1588306"/>
                    <a:pt x="2069475" y="1588306"/>
                    <a:pt x="1971528" y="1588306"/>
                  </a:cubicBezTo>
                  <a:close/>
                  <a:moveTo>
                    <a:pt x="1971326" y="1379112"/>
                  </a:moveTo>
                  <a:lnTo>
                    <a:pt x="1971326" y="1553038"/>
                  </a:lnTo>
                  <a:cubicBezTo>
                    <a:pt x="2069071" y="1553038"/>
                    <a:pt x="2166211" y="1553038"/>
                    <a:pt x="2264561" y="1553038"/>
                  </a:cubicBezTo>
                  <a:lnTo>
                    <a:pt x="2264561" y="1379112"/>
                  </a:lnTo>
                  <a:cubicBezTo>
                    <a:pt x="2166413" y="1379112"/>
                    <a:pt x="2068869" y="1379112"/>
                    <a:pt x="1971326" y="1379112"/>
                  </a:cubicBezTo>
                  <a:close/>
                  <a:moveTo>
                    <a:pt x="627483" y="1379112"/>
                  </a:moveTo>
                  <a:lnTo>
                    <a:pt x="627483" y="1552836"/>
                  </a:lnTo>
                  <a:lnTo>
                    <a:pt x="627483" y="1552837"/>
                  </a:lnTo>
                  <a:cubicBezTo>
                    <a:pt x="725631" y="1552837"/>
                    <a:pt x="823174" y="1552837"/>
                    <a:pt x="920919" y="1552837"/>
                  </a:cubicBezTo>
                  <a:lnTo>
                    <a:pt x="920919" y="1552836"/>
                  </a:lnTo>
                  <a:lnTo>
                    <a:pt x="920919" y="1379112"/>
                  </a:lnTo>
                  <a:cubicBezTo>
                    <a:pt x="822771" y="1379112"/>
                    <a:pt x="725026" y="1379112"/>
                    <a:pt x="627483" y="1379112"/>
                  </a:cubicBezTo>
                  <a:close/>
                  <a:moveTo>
                    <a:pt x="1669828" y="1378910"/>
                  </a:moveTo>
                  <a:lnTo>
                    <a:pt x="1669828" y="1378911"/>
                  </a:lnTo>
                  <a:lnTo>
                    <a:pt x="1669828" y="1553037"/>
                  </a:lnTo>
                  <a:lnTo>
                    <a:pt x="1669828" y="1553038"/>
                  </a:lnTo>
                  <a:cubicBezTo>
                    <a:pt x="1758907" y="1553038"/>
                    <a:pt x="1847180" y="1553038"/>
                    <a:pt x="1935453" y="1553038"/>
                  </a:cubicBezTo>
                  <a:cubicBezTo>
                    <a:pt x="1935453" y="1494593"/>
                    <a:pt x="1935453" y="1436752"/>
                    <a:pt x="1935453" y="1378911"/>
                  </a:cubicBezTo>
                  <a:lnTo>
                    <a:pt x="1935452" y="1378911"/>
                  </a:lnTo>
                  <a:lnTo>
                    <a:pt x="1935452" y="1378910"/>
                  </a:lnTo>
                  <a:cubicBezTo>
                    <a:pt x="1846575" y="1378910"/>
                    <a:pt x="1758504" y="1378910"/>
                    <a:pt x="1669828" y="1378910"/>
                  </a:cubicBezTo>
                  <a:close/>
                  <a:moveTo>
                    <a:pt x="325985" y="1378910"/>
                  </a:moveTo>
                  <a:lnTo>
                    <a:pt x="325985" y="1378911"/>
                  </a:lnTo>
                  <a:lnTo>
                    <a:pt x="325985" y="1552836"/>
                  </a:lnTo>
                  <a:lnTo>
                    <a:pt x="325985" y="1552837"/>
                  </a:lnTo>
                  <a:cubicBezTo>
                    <a:pt x="415063" y="1552837"/>
                    <a:pt x="503336" y="1552837"/>
                    <a:pt x="592012" y="1552837"/>
                  </a:cubicBezTo>
                  <a:lnTo>
                    <a:pt x="592012" y="1552836"/>
                  </a:lnTo>
                  <a:lnTo>
                    <a:pt x="592012" y="1378911"/>
                  </a:lnTo>
                  <a:lnTo>
                    <a:pt x="592012" y="1378910"/>
                  </a:lnTo>
                  <a:cubicBezTo>
                    <a:pt x="503337" y="1378910"/>
                    <a:pt x="415064" y="1378910"/>
                    <a:pt x="325985" y="1378910"/>
                  </a:cubicBezTo>
                  <a:close/>
                  <a:moveTo>
                    <a:pt x="1301017" y="1256377"/>
                  </a:moveTo>
                  <a:cubicBezTo>
                    <a:pt x="1672246" y="1256377"/>
                    <a:pt x="2043275" y="1256377"/>
                    <a:pt x="2414504" y="1256377"/>
                  </a:cubicBezTo>
                  <a:cubicBezTo>
                    <a:pt x="2435061" y="1256377"/>
                    <a:pt x="2435061" y="1256377"/>
                    <a:pt x="2435061" y="1276934"/>
                  </a:cubicBezTo>
                  <a:cubicBezTo>
                    <a:pt x="2434658" y="1607050"/>
                    <a:pt x="2434456" y="1937166"/>
                    <a:pt x="2434456" y="2267283"/>
                  </a:cubicBezTo>
                  <a:cubicBezTo>
                    <a:pt x="2132152" y="2267283"/>
                    <a:pt x="1829847" y="2267283"/>
                    <a:pt x="1527543" y="2267283"/>
                  </a:cubicBezTo>
                  <a:cubicBezTo>
                    <a:pt x="1527745" y="2264864"/>
                    <a:pt x="1527947" y="2262647"/>
                    <a:pt x="1527947" y="2260229"/>
                  </a:cubicBezTo>
                  <a:cubicBezTo>
                    <a:pt x="1527947" y="2026245"/>
                    <a:pt x="1527947" y="1792262"/>
                    <a:pt x="1527947" y="1558278"/>
                  </a:cubicBezTo>
                  <a:lnTo>
                    <a:pt x="1527946" y="1558255"/>
                  </a:lnTo>
                  <a:lnTo>
                    <a:pt x="1527946" y="1558076"/>
                  </a:lnTo>
                  <a:cubicBezTo>
                    <a:pt x="1527946" y="1555053"/>
                    <a:pt x="1527745" y="1552030"/>
                    <a:pt x="1527543" y="1548604"/>
                  </a:cubicBezTo>
                  <a:cubicBezTo>
                    <a:pt x="1382437" y="1548604"/>
                    <a:pt x="1237936" y="1548604"/>
                    <a:pt x="1092426" y="1548604"/>
                  </a:cubicBezTo>
                  <a:cubicBezTo>
                    <a:pt x="1092426" y="1552836"/>
                    <a:pt x="1092426" y="1556464"/>
                    <a:pt x="1092426" y="1560092"/>
                  </a:cubicBezTo>
                  <a:cubicBezTo>
                    <a:pt x="1092426" y="1610476"/>
                    <a:pt x="1092426" y="1660860"/>
                    <a:pt x="1092426" y="1711244"/>
                  </a:cubicBezTo>
                  <a:cubicBezTo>
                    <a:pt x="1092225" y="1896657"/>
                    <a:pt x="1092225" y="2081869"/>
                    <a:pt x="1092225" y="2267283"/>
                  </a:cubicBezTo>
                  <a:lnTo>
                    <a:pt x="1092225" y="2267484"/>
                  </a:lnTo>
                  <a:cubicBezTo>
                    <a:pt x="776418" y="2267484"/>
                    <a:pt x="460812" y="2267484"/>
                    <a:pt x="145005" y="2267484"/>
                  </a:cubicBezTo>
                  <a:cubicBezTo>
                    <a:pt x="144804" y="2264058"/>
                    <a:pt x="144602" y="2260833"/>
                    <a:pt x="144602" y="2257407"/>
                  </a:cubicBezTo>
                  <a:cubicBezTo>
                    <a:pt x="144602" y="1927492"/>
                    <a:pt x="144602" y="1597779"/>
                    <a:pt x="144602" y="1267865"/>
                  </a:cubicBezTo>
                  <a:cubicBezTo>
                    <a:pt x="144602" y="1264439"/>
                    <a:pt x="145005" y="1260811"/>
                    <a:pt x="145207" y="1256578"/>
                  </a:cubicBezTo>
                  <a:cubicBezTo>
                    <a:pt x="150850" y="1256578"/>
                    <a:pt x="155485" y="1256578"/>
                    <a:pt x="160322" y="1256578"/>
                  </a:cubicBezTo>
                  <a:cubicBezTo>
                    <a:pt x="540621" y="1256578"/>
                    <a:pt x="920718" y="1256377"/>
                    <a:pt x="1301017" y="1256377"/>
                  </a:cubicBezTo>
                  <a:close/>
                  <a:moveTo>
                    <a:pt x="898448" y="687440"/>
                  </a:moveTo>
                  <a:cubicBezTo>
                    <a:pt x="898448" y="776519"/>
                    <a:pt x="898448" y="864590"/>
                    <a:pt x="898448" y="953065"/>
                  </a:cubicBezTo>
                  <a:cubicBezTo>
                    <a:pt x="1019975" y="953065"/>
                    <a:pt x="1140896" y="953065"/>
                    <a:pt x="1262826" y="953065"/>
                  </a:cubicBezTo>
                  <a:cubicBezTo>
                    <a:pt x="1262826" y="863986"/>
                    <a:pt x="1262826" y="775713"/>
                    <a:pt x="1262826" y="687440"/>
                  </a:cubicBezTo>
                  <a:cubicBezTo>
                    <a:pt x="1140896" y="687440"/>
                    <a:pt x="1019571" y="687440"/>
                    <a:pt x="898448" y="687440"/>
                  </a:cubicBezTo>
                  <a:close/>
                  <a:moveTo>
                    <a:pt x="1312605" y="686836"/>
                  </a:moveTo>
                  <a:cubicBezTo>
                    <a:pt x="1312605" y="776116"/>
                    <a:pt x="1312605" y="864389"/>
                    <a:pt x="1312605" y="952662"/>
                  </a:cubicBezTo>
                  <a:cubicBezTo>
                    <a:pt x="1434535" y="952662"/>
                    <a:pt x="1555456" y="952662"/>
                    <a:pt x="1676781" y="952662"/>
                  </a:cubicBezTo>
                  <a:cubicBezTo>
                    <a:pt x="1676781" y="863784"/>
                    <a:pt x="1676781" y="775511"/>
                    <a:pt x="1676781" y="686836"/>
                  </a:cubicBezTo>
                  <a:cubicBezTo>
                    <a:pt x="1554449" y="686836"/>
                    <a:pt x="1433527" y="686836"/>
                    <a:pt x="1312605" y="686836"/>
                  </a:cubicBezTo>
                  <a:close/>
                  <a:moveTo>
                    <a:pt x="1797300" y="491547"/>
                  </a:moveTo>
                  <a:cubicBezTo>
                    <a:pt x="1797300" y="667287"/>
                    <a:pt x="1797300" y="839801"/>
                    <a:pt x="1797300" y="1012518"/>
                  </a:cubicBezTo>
                  <a:cubicBezTo>
                    <a:pt x="1452471" y="1012518"/>
                    <a:pt x="1108449" y="1012518"/>
                    <a:pt x="763016" y="1012518"/>
                  </a:cubicBezTo>
                  <a:cubicBezTo>
                    <a:pt x="763016" y="840204"/>
                    <a:pt x="763016" y="668496"/>
                    <a:pt x="763016" y="496384"/>
                  </a:cubicBezTo>
                  <a:cubicBezTo>
                    <a:pt x="745079" y="502430"/>
                    <a:pt x="739033" y="513716"/>
                    <a:pt x="739033" y="531854"/>
                  </a:cubicBezTo>
                  <a:cubicBezTo>
                    <a:pt x="739638" y="699129"/>
                    <a:pt x="739436" y="866404"/>
                    <a:pt x="739436" y="1033679"/>
                  </a:cubicBezTo>
                  <a:cubicBezTo>
                    <a:pt x="739436" y="1037508"/>
                    <a:pt x="739436" y="1041539"/>
                    <a:pt x="739436" y="1045167"/>
                  </a:cubicBezTo>
                  <a:cubicBezTo>
                    <a:pt x="1101798" y="1045167"/>
                    <a:pt x="1462548" y="1045167"/>
                    <a:pt x="1823298" y="1045167"/>
                  </a:cubicBezTo>
                  <a:cubicBezTo>
                    <a:pt x="1823499" y="1043353"/>
                    <a:pt x="1823902" y="1042345"/>
                    <a:pt x="1823902" y="1041539"/>
                  </a:cubicBezTo>
                  <a:cubicBezTo>
                    <a:pt x="1823902" y="867210"/>
                    <a:pt x="1823902" y="692882"/>
                    <a:pt x="1823902" y="518553"/>
                  </a:cubicBezTo>
                  <a:cubicBezTo>
                    <a:pt x="1823902" y="515933"/>
                    <a:pt x="1822895" y="512104"/>
                    <a:pt x="1821081" y="510491"/>
                  </a:cubicBezTo>
                  <a:cubicBezTo>
                    <a:pt x="1814430" y="504445"/>
                    <a:pt x="1806973" y="499004"/>
                    <a:pt x="1797300" y="491547"/>
                  </a:cubicBezTo>
                  <a:close/>
                  <a:moveTo>
                    <a:pt x="1312202" y="486508"/>
                  </a:moveTo>
                  <a:cubicBezTo>
                    <a:pt x="1312202" y="544753"/>
                    <a:pt x="1312202" y="602190"/>
                    <a:pt x="1312202" y="660233"/>
                  </a:cubicBezTo>
                  <a:cubicBezTo>
                    <a:pt x="1434333" y="660233"/>
                    <a:pt x="1555255" y="660233"/>
                    <a:pt x="1676177" y="660233"/>
                  </a:cubicBezTo>
                  <a:cubicBezTo>
                    <a:pt x="1676177" y="601787"/>
                    <a:pt x="1676177" y="543946"/>
                    <a:pt x="1676177" y="486508"/>
                  </a:cubicBezTo>
                  <a:cubicBezTo>
                    <a:pt x="1554449" y="486508"/>
                    <a:pt x="1433325" y="486508"/>
                    <a:pt x="1312202" y="486508"/>
                  </a:cubicBezTo>
                  <a:close/>
                  <a:moveTo>
                    <a:pt x="898448" y="486105"/>
                  </a:moveTo>
                  <a:cubicBezTo>
                    <a:pt x="898448" y="544954"/>
                    <a:pt x="898448" y="602795"/>
                    <a:pt x="898448" y="660434"/>
                  </a:cubicBezTo>
                  <a:cubicBezTo>
                    <a:pt x="1020378" y="660434"/>
                    <a:pt x="1141501" y="660434"/>
                    <a:pt x="1262624" y="660434"/>
                  </a:cubicBezTo>
                  <a:cubicBezTo>
                    <a:pt x="1262624" y="601989"/>
                    <a:pt x="1262624" y="544148"/>
                    <a:pt x="1262624" y="486105"/>
                  </a:cubicBezTo>
                  <a:cubicBezTo>
                    <a:pt x="1140896" y="486105"/>
                    <a:pt x="1020176" y="486105"/>
                    <a:pt x="898448" y="486105"/>
                  </a:cubicBezTo>
                  <a:close/>
                  <a:moveTo>
                    <a:pt x="1286705" y="31572"/>
                  </a:moveTo>
                  <a:cubicBezTo>
                    <a:pt x="1302425" y="43463"/>
                    <a:pt x="1318346" y="55555"/>
                    <a:pt x="1334268" y="67647"/>
                  </a:cubicBezTo>
                  <a:cubicBezTo>
                    <a:pt x="1504566" y="196832"/>
                    <a:pt x="1674662" y="326218"/>
                    <a:pt x="1845363" y="455000"/>
                  </a:cubicBezTo>
                  <a:cubicBezTo>
                    <a:pt x="1860277" y="466286"/>
                    <a:pt x="1865718" y="478580"/>
                    <a:pt x="1861285" y="497323"/>
                  </a:cubicBezTo>
                  <a:cubicBezTo>
                    <a:pt x="1845565" y="485432"/>
                    <a:pt x="1830046" y="473743"/>
                    <a:pt x="1814729" y="462054"/>
                  </a:cubicBezTo>
                  <a:cubicBezTo>
                    <a:pt x="1642819" y="331055"/>
                    <a:pt x="1470707" y="200258"/>
                    <a:pt x="1298999" y="69058"/>
                  </a:cubicBezTo>
                  <a:cubicBezTo>
                    <a:pt x="1292348" y="64020"/>
                    <a:pt x="1288116" y="63616"/>
                    <a:pt x="1281062" y="68856"/>
                  </a:cubicBezTo>
                  <a:cubicBezTo>
                    <a:pt x="1096656" y="209529"/>
                    <a:pt x="912251" y="350000"/>
                    <a:pt x="727644" y="490470"/>
                  </a:cubicBezTo>
                  <a:cubicBezTo>
                    <a:pt x="725024" y="492486"/>
                    <a:pt x="722404" y="494501"/>
                    <a:pt x="718776" y="497121"/>
                  </a:cubicBezTo>
                  <a:cubicBezTo>
                    <a:pt x="715350" y="479789"/>
                    <a:pt x="718172" y="467697"/>
                    <a:pt x="733085" y="456411"/>
                  </a:cubicBezTo>
                  <a:cubicBezTo>
                    <a:pt x="916282" y="316343"/>
                    <a:pt x="1098873" y="175671"/>
                    <a:pt x="1281667" y="35200"/>
                  </a:cubicBezTo>
                  <a:cubicBezTo>
                    <a:pt x="1283077" y="34192"/>
                    <a:pt x="1284287" y="33184"/>
                    <a:pt x="1286705" y="31572"/>
                  </a:cubicBezTo>
                  <a:close/>
                  <a:moveTo>
                    <a:pt x="1282375" y="4232"/>
                  </a:moveTo>
                  <a:cubicBezTo>
                    <a:pt x="1279553" y="6248"/>
                    <a:pt x="1277336" y="7659"/>
                    <a:pt x="1275321" y="9271"/>
                  </a:cubicBezTo>
                  <a:cubicBezTo>
                    <a:pt x="1178181" y="83235"/>
                    <a:pt x="1081040" y="157400"/>
                    <a:pt x="983899" y="231565"/>
                  </a:cubicBezTo>
                  <a:cubicBezTo>
                    <a:pt x="890387" y="302707"/>
                    <a:pt x="797076" y="374051"/>
                    <a:pt x="703563" y="445193"/>
                  </a:cubicBezTo>
                  <a:cubicBezTo>
                    <a:pt x="696509" y="450635"/>
                    <a:pt x="691471" y="456278"/>
                    <a:pt x="691874" y="465952"/>
                  </a:cubicBezTo>
                  <a:cubicBezTo>
                    <a:pt x="692277" y="486508"/>
                    <a:pt x="692075" y="506864"/>
                    <a:pt x="692277" y="527420"/>
                  </a:cubicBezTo>
                  <a:cubicBezTo>
                    <a:pt x="692277" y="530846"/>
                    <a:pt x="693083" y="534273"/>
                    <a:pt x="693687" y="539512"/>
                  </a:cubicBezTo>
                  <a:cubicBezTo>
                    <a:pt x="895224" y="396623"/>
                    <a:pt x="1087892" y="245270"/>
                    <a:pt x="1286003" y="100365"/>
                  </a:cubicBezTo>
                  <a:cubicBezTo>
                    <a:pt x="1482097" y="248494"/>
                    <a:pt x="1676781" y="398236"/>
                    <a:pt x="1876906" y="544954"/>
                  </a:cubicBezTo>
                  <a:cubicBezTo>
                    <a:pt x="1876906" y="517948"/>
                    <a:pt x="1876100" y="494167"/>
                    <a:pt x="1877108" y="470385"/>
                  </a:cubicBezTo>
                  <a:cubicBezTo>
                    <a:pt x="1877713" y="456077"/>
                    <a:pt x="1873077" y="446806"/>
                    <a:pt x="1861590" y="438140"/>
                  </a:cubicBezTo>
                  <a:cubicBezTo>
                    <a:pt x="1698749" y="316412"/>
                    <a:pt x="1536109" y="194281"/>
                    <a:pt x="1373268" y="72351"/>
                  </a:cubicBezTo>
                  <a:cubicBezTo>
                    <a:pt x="1343037" y="49578"/>
                    <a:pt x="1312807" y="27006"/>
                    <a:pt x="1282375" y="4232"/>
                  </a:cubicBezTo>
                  <a:close/>
                  <a:moveTo>
                    <a:pt x="1281770" y="0"/>
                  </a:moveTo>
                  <a:cubicBezTo>
                    <a:pt x="1282375" y="0"/>
                    <a:pt x="1283181" y="0"/>
                    <a:pt x="1283785" y="0"/>
                  </a:cubicBezTo>
                  <a:cubicBezTo>
                    <a:pt x="1286003" y="2015"/>
                    <a:pt x="1288018" y="4232"/>
                    <a:pt x="1290436" y="6046"/>
                  </a:cubicBezTo>
                  <a:cubicBezTo>
                    <a:pt x="1465370" y="137448"/>
                    <a:pt x="1640505" y="268849"/>
                    <a:pt x="1815438" y="400251"/>
                  </a:cubicBezTo>
                  <a:cubicBezTo>
                    <a:pt x="1825112" y="407506"/>
                    <a:pt x="1835189" y="410731"/>
                    <a:pt x="1847079" y="410731"/>
                  </a:cubicBezTo>
                  <a:cubicBezTo>
                    <a:pt x="1971628" y="410328"/>
                    <a:pt x="2096178" y="410529"/>
                    <a:pt x="2220929" y="409925"/>
                  </a:cubicBezTo>
                  <a:cubicBezTo>
                    <a:pt x="2234835" y="409925"/>
                    <a:pt x="2241889" y="414762"/>
                    <a:pt x="2247330" y="427458"/>
                  </a:cubicBezTo>
                  <a:cubicBezTo>
                    <a:pt x="2354749" y="678975"/>
                    <a:pt x="2462571" y="930090"/>
                    <a:pt x="2570393" y="1181405"/>
                  </a:cubicBezTo>
                  <a:cubicBezTo>
                    <a:pt x="2573214" y="1188056"/>
                    <a:pt x="2576640" y="1194505"/>
                    <a:pt x="2579663" y="1201156"/>
                  </a:cubicBezTo>
                  <a:cubicBezTo>
                    <a:pt x="2579663" y="1201761"/>
                    <a:pt x="2579663" y="1202567"/>
                    <a:pt x="2579663" y="1203171"/>
                  </a:cubicBezTo>
                  <a:cubicBezTo>
                    <a:pt x="2575632" y="1203574"/>
                    <a:pt x="2571803" y="1204179"/>
                    <a:pt x="2567773" y="1204179"/>
                  </a:cubicBezTo>
                  <a:cubicBezTo>
                    <a:pt x="1715879" y="1204179"/>
                    <a:pt x="863985" y="1204179"/>
                    <a:pt x="11891" y="1204179"/>
                  </a:cubicBezTo>
                  <a:cubicBezTo>
                    <a:pt x="7860" y="1204179"/>
                    <a:pt x="4031" y="1203574"/>
                    <a:pt x="0" y="1203171"/>
                  </a:cubicBezTo>
                  <a:cubicBezTo>
                    <a:pt x="0" y="1202567"/>
                    <a:pt x="0" y="1201761"/>
                    <a:pt x="0" y="1201156"/>
                  </a:cubicBezTo>
                  <a:cubicBezTo>
                    <a:pt x="1210" y="1199140"/>
                    <a:pt x="2620" y="1197327"/>
                    <a:pt x="3426" y="1195311"/>
                  </a:cubicBezTo>
                  <a:cubicBezTo>
                    <a:pt x="113465" y="938756"/>
                    <a:pt x="223302" y="682402"/>
                    <a:pt x="332938" y="425846"/>
                  </a:cubicBezTo>
                  <a:cubicBezTo>
                    <a:pt x="337976" y="414157"/>
                    <a:pt x="344425" y="409925"/>
                    <a:pt x="357122" y="410126"/>
                  </a:cubicBezTo>
                  <a:cubicBezTo>
                    <a:pt x="479253" y="410731"/>
                    <a:pt x="601585" y="410731"/>
                    <a:pt x="723717" y="411134"/>
                  </a:cubicBezTo>
                  <a:cubicBezTo>
                    <a:pt x="737219" y="411134"/>
                    <a:pt x="748304" y="407305"/>
                    <a:pt x="758985" y="399243"/>
                  </a:cubicBezTo>
                  <a:cubicBezTo>
                    <a:pt x="850281" y="329310"/>
                    <a:pt x="941980" y="259579"/>
                    <a:pt x="1033478" y="189646"/>
                  </a:cubicBezTo>
                  <a:cubicBezTo>
                    <a:pt x="1116309" y="126363"/>
                    <a:pt x="1199140" y="63081"/>
                    <a:pt x="1281770" y="0"/>
                  </a:cubicBezTo>
                  <a:close/>
                </a:path>
              </a:pathLst>
            </a:custGeom>
            <a:solidFill>
              <a:schemeClr val="accent2"/>
            </a:solidFill>
            <a:ln w="6095" cap="flat">
              <a:noFill/>
              <a:prstDash val="solid"/>
              <a:miter/>
            </a:ln>
          </p:spPr>
          <p:txBody>
            <a:bodyPr wrap="square" rtlCol="0" anchor="ctr">
              <a:noAutofit/>
            </a:bodyPr>
            <a:lstStyle/>
            <a:p>
              <a:endParaRPr lang="en-US"/>
            </a:p>
          </p:txBody>
        </p:sp>
        <p:grpSp>
          <p:nvGrpSpPr>
            <p:cNvPr id="67" name="Group 66">
              <a:extLst>
                <a:ext uri="{FF2B5EF4-FFF2-40B4-BE49-F238E27FC236}">
                  <a16:creationId xmlns:a16="http://schemas.microsoft.com/office/drawing/2014/main" xmlns="" id="{58D45938-27C9-4615-81D3-149877BE2B10}"/>
                </a:ext>
              </a:extLst>
            </p:cNvPr>
            <p:cNvGrpSpPr/>
            <p:nvPr/>
          </p:nvGrpSpPr>
          <p:grpSpPr>
            <a:xfrm>
              <a:off x="8433595" y="4375742"/>
              <a:ext cx="5457234" cy="2314584"/>
              <a:chOff x="8375229" y="3720574"/>
              <a:chExt cx="5457234" cy="2314584"/>
            </a:xfrm>
          </p:grpSpPr>
          <p:sp>
            <p:nvSpPr>
              <p:cNvPr id="68" name="Freeform: Shape 67">
                <a:extLst>
                  <a:ext uri="{FF2B5EF4-FFF2-40B4-BE49-F238E27FC236}">
                    <a16:creationId xmlns:a16="http://schemas.microsoft.com/office/drawing/2014/main" xmlns="" id="{0CE25ECB-FBEF-4C1B-8868-1C508DD3AF8C}"/>
                  </a:ext>
                </a:extLst>
              </p:cNvPr>
              <p:cNvSpPr/>
              <p:nvPr/>
            </p:nvSpPr>
            <p:spPr>
              <a:xfrm>
                <a:off x="10748907" y="4182125"/>
                <a:ext cx="3083556" cy="1853033"/>
              </a:xfrm>
              <a:custGeom>
                <a:avLst/>
                <a:gdLst>
                  <a:gd name="connsiteX0" fmla="*/ 1872802 w 1873250"/>
                  <a:gd name="connsiteY0" fmla="*/ 500218 h 2279650"/>
                  <a:gd name="connsiteX1" fmla="*/ 1873437 w 1873250"/>
                  <a:gd name="connsiteY1" fmla="*/ 2283298 h 2279650"/>
                  <a:gd name="connsiteX2" fmla="*/ 21777 w 1873250"/>
                  <a:gd name="connsiteY2" fmla="*/ 1399378 h 2279650"/>
                  <a:gd name="connsiteX3" fmla="*/ 7807 w 1873250"/>
                  <a:gd name="connsiteY3" fmla="*/ 1354293 h 2279650"/>
                  <a:gd name="connsiteX4" fmla="*/ 762822 w 1873250"/>
                  <a:gd name="connsiteY4" fmla="*/ 48733 h 2279650"/>
                  <a:gd name="connsiteX5" fmla="*/ 863787 w 1873250"/>
                  <a:gd name="connsiteY5" fmla="*/ 20158 h 2279650"/>
                  <a:gd name="connsiteX6" fmla="*/ 1872802 w 1873250"/>
                  <a:gd name="connsiteY6" fmla="*/ 500218 h 2279650"/>
                  <a:gd name="connsiteX0" fmla="*/ 3342605 w 3342605"/>
                  <a:gd name="connsiteY0" fmla="*/ 1136629 h 2283298"/>
                  <a:gd name="connsiteX1" fmla="*/ 1873437 w 3342605"/>
                  <a:gd name="connsiteY1" fmla="*/ 2283298 h 2283298"/>
                  <a:gd name="connsiteX2" fmla="*/ 21777 w 3342605"/>
                  <a:gd name="connsiteY2" fmla="*/ 1399378 h 2283298"/>
                  <a:gd name="connsiteX3" fmla="*/ 7807 w 3342605"/>
                  <a:gd name="connsiteY3" fmla="*/ 1354293 h 2283298"/>
                  <a:gd name="connsiteX4" fmla="*/ 762822 w 3342605"/>
                  <a:gd name="connsiteY4" fmla="*/ 48733 h 2283298"/>
                  <a:gd name="connsiteX5" fmla="*/ 863787 w 3342605"/>
                  <a:gd name="connsiteY5" fmla="*/ 20158 h 2283298"/>
                  <a:gd name="connsiteX6" fmla="*/ 3342605 w 3342605"/>
                  <a:gd name="connsiteY6" fmla="*/ 1136629 h 2283298"/>
                  <a:gd name="connsiteX0" fmla="*/ 3465889 w 3465889"/>
                  <a:gd name="connsiteY0" fmla="*/ 1136629 h 2268145"/>
                  <a:gd name="connsiteX1" fmla="*/ 1996721 w 3465889"/>
                  <a:gd name="connsiteY1" fmla="*/ 2268145 h 2268145"/>
                  <a:gd name="connsiteX2" fmla="*/ 145061 w 3465889"/>
                  <a:gd name="connsiteY2" fmla="*/ 1399378 h 2268145"/>
                  <a:gd name="connsiteX3" fmla="*/ 131091 w 3465889"/>
                  <a:gd name="connsiteY3" fmla="*/ 1354293 h 2268145"/>
                  <a:gd name="connsiteX4" fmla="*/ 886106 w 3465889"/>
                  <a:gd name="connsiteY4" fmla="*/ 48733 h 2268145"/>
                  <a:gd name="connsiteX5" fmla="*/ 987071 w 3465889"/>
                  <a:gd name="connsiteY5" fmla="*/ 20158 h 2268145"/>
                  <a:gd name="connsiteX6" fmla="*/ 3465889 w 3465889"/>
                  <a:gd name="connsiteY6" fmla="*/ 1136629 h 2268145"/>
                  <a:gd name="connsiteX0" fmla="*/ 3465891 w 3531438"/>
                  <a:gd name="connsiteY0" fmla="*/ 1136629 h 2271234"/>
                  <a:gd name="connsiteX1" fmla="*/ 2744533 w 3531438"/>
                  <a:gd name="connsiteY1" fmla="*/ 1668638 h 2271234"/>
                  <a:gd name="connsiteX2" fmla="*/ 1996723 w 3531438"/>
                  <a:gd name="connsiteY2" fmla="*/ 2268145 h 2271234"/>
                  <a:gd name="connsiteX3" fmla="*/ 145063 w 3531438"/>
                  <a:gd name="connsiteY3" fmla="*/ 1399378 h 2271234"/>
                  <a:gd name="connsiteX4" fmla="*/ 131093 w 3531438"/>
                  <a:gd name="connsiteY4" fmla="*/ 1354293 h 2271234"/>
                  <a:gd name="connsiteX5" fmla="*/ 886108 w 3531438"/>
                  <a:gd name="connsiteY5" fmla="*/ 48733 h 2271234"/>
                  <a:gd name="connsiteX6" fmla="*/ 987073 w 3531438"/>
                  <a:gd name="connsiteY6" fmla="*/ 20158 h 2271234"/>
                  <a:gd name="connsiteX7" fmla="*/ 3465891 w 3531438"/>
                  <a:gd name="connsiteY7" fmla="*/ 1136629 h 2271234"/>
                  <a:gd name="connsiteX0" fmla="*/ 3465891 w 3644456"/>
                  <a:gd name="connsiteY0" fmla="*/ 1136629 h 2357076"/>
                  <a:gd name="connsiteX1" fmla="*/ 3411249 w 3644456"/>
                  <a:gd name="connsiteY1" fmla="*/ 2259590 h 2357076"/>
                  <a:gd name="connsiteX2" fmla="*/ 1996723 w 3644456"/>
                  <a:gd name="connsiteY2" fmla="*/ 2268145 h 2357076"/>
                  <a:gd name="connsiteX3" fmla="*/ 145063 w 3644456"/>
                  <a:gd name="connsiteY3" fmla="*/ 1399378 h 2357076"/>
                  <a:gd name="connsiteX4" fmla="*/ 131093 w 3644456"/>
                  <a:gd name="connsiteY4" fmla="*/ 1354293 h 2357076"/>
                  <a:gd name="connsiteX5" fmla="*/ 886108 w 3644456"/>
                  <a:gd name="connsiteY5" fmla="*/ 48733 h 2357076"/>
                  <a:gd name="connsiteX6" fmla="*/ 987073 w 3644456"/>
                  <a:gd name="connsiteY6" fmla="*/ 20158 h 2357076"/>
                  <a:gd name="connsiteX7" fmla="*/ 3465891 w 3644456"/>
                  <a:gd name="connsiteY7" fmla="*/ 1136629 h 2357076"/>
                  <a:gd name="connsiteX0" fmla="*/ 3465891 w 3583725"/>
                  <a:gd name="connsiteY0" fmla="*/ 1136629 h 2410026"/>
                  <a:gd name="connsiteX1" fmla="*/ 3411249 w 3583725"/>
                  <a:gd name="connsiteY1" fmla="*/ 2259590 h 2410026"/>
                  <a:gd name="connsiteX2" fmla="*/ 1996723 w 3583725"/>
                  <a:gd name="connsiteY2" fmla="*/ 2268145 h 2410026"/>
                  <a:gd name="connsiteX3" fmla="*/ 145063 w 3583725"/>
                  <a:gd name="connsiteY3" fmla="*/ 1399378 h 2410026"/>
                  <a:gd name="connsiteX4" fmla="*/ 131093 w 3583725"/>
                  <a:gd name="connsiteY4" fmla="*/ 1354293 h 2410026"/>
                  <a:gd name="connsiteX5" fmla="*/ 886108 w 3583725"/>
                  <a:gd name="connsiteY5" fmla="*/ 48733 h 2410026"/>
                  <a:gd name="connsiteX6" fmla="*/ 987073 w 3583725"/>
                  <a:gd name="connsiteY6" fmla="*/ 20158 h 2410026"/>
                  <a:gd name="connsiteX7" fmla="*/ 3465891 w 3583725"/>
                  <a:gd name="connsiteY7" fmla="*/ 1136629 h 2410026"/>
                  <a:gd name="connsiteX0" fmla="*/ 3465891 w 3474274"/>
                  <a:gd name="connsiteY0" fmla="*/ 1136629 h 2410026"/>
                  <a:gd name="connsiteX1" fmla="*/ 3411249 w 3474274"/>
                  <a:gd name="connsiteY1" fmla="*/ 2259590 h 2410026"/>
                  <a:gd name="connsiteX2" fmla="*/ 1996723 w 3474274"/>
                  <a:gd name="connsiteY2" fmla="*/ 2268145 h 2410026"/>
                  <a:gd name="connsiteX3" fmla="*/ 145063 w 3474274"/>
                  <a:gd name="connsiteY3" fmla="*/ 1399378 h 2410026"/>
                  <a:gd name="connsiteX4" fmla="*/ 131093 w 3474274"/>
                  <a:gd name="connsiteY4" fmla="*/ 1354293 h 2410026"/>
                  <a:gd name="connsiteX5" fmla="*/ 886108 w 3474274"/>
                  <a:gd name="connsiteY5" fmla="*/ 48733 h 2410026"/>
                  <a:gd name="connsiteX6" fmla="*/ 987073 w 3474274"/>
                  <a:gd name="connsiteY6" fmla="*/ 20158 h 2410026"/>
                  <a:gd name="connsiteX7" fmla="*/ 3465891 w 3474274"/>
                  <a:gd name="connsiteY7" fmla="*/ 1136629 h 2410026"/>
                  <a:gd name="connsiteX0" fmla="*/ 3465891 w 3474274"/>
                  <a:gd name="connsiteY0" fmla="*/ 1136629 h 2290743"/>
                  <a:gd name="connsiteX1" fmla="*/ 3411249 w 3474274"/>
                  <a:gd name="connsiteY1" fmla="*/ 2259590 h 2290743"/>
                  <a:gd name="connsiteX2" fmla="*/ 1996723 w 3474274"/>
                  <a:gd name="connsiteY2" fmla="*/ 2268145 h 2290743"/>
                  <a:gd name="connsiteX3" fmla="*/ 145063 w 3474274"/>
                  <a:gd name="connsiteY3" fmla="*/ 1399378 h 2290743"/>
                  <a:gd name="connsiteX4" fmla="*/ 131093 w 3474274"/>
                  <a:gd name="connsiteY4" fmla="*/ 1354293 h 2290743"/>
                  <a:gd name="connsiteX5" fmla="*/ 886108 w 3474274"/>
                  <a:gd name="connsiteY5" fmla="*/ 48733 h 2290743"/>
                  <a:gd name="connsiteX6" fmla="*/ 987073 w 3474274"/>
                  <a:gd name="connsiteY6" fmla="*/ 20158 h 2290743"/>
                  <a:gd name="connsiteX7" fmla="*/ 3465891 w 3474274"/>
                  <a:gd name="connsiteY7" fmla="*/ 1136629 h 2290743"/>
                  <a:gd name="connsiteX0" fmla="*/ 3468129 w 3476512"/>
                  <a:gd name="connsiteY0" fmla="*/ 1136629 h 2281208"/>
                  <a:gd name="connsiteX1" fmla="*/ 3413487 w 3476512"/>
                  <a:gd name="connsiteY1" fmla="*/ 2259590 h 2281208"/>
                  <a:gd name="connsiteX2" fmla="*/ 2029267 w 3476512"/>
                  <a:gd name="connsiteY2" fmla="*/ 2252993 h 2281208"/>
                  <a:gd name="connsiteX3" fmla="*/ 147301 w 3476512"/>
                  <a:gd name="connsiteY3" fmla="*/ 1399378 h 2281208"/>
                  <a:gd name="connsiteX4" fmla="*/ 133331 w 3476512"/>
                  <a:gd name="connsiteY4" fmla="*/ 1354293 h 2281208"/>
                  <a:gd name="connsiteX5" fmla="*/ 888346 w 3476512"/>
                  <a:gd name="connsiteY5" fmla="*/ 48733 h 2281208"/>
                  <a:gd name="connsiteX6" fmla="*/ 989311 w 3476512"/>
                  <a:gd name="connsiteY6" fmla="*/ 20158 h 2281208"/>
                  <a:gd name="connsiteX7" fmla="*/ 3468129 w 3476512"/>
                  <a:gd name="connsiteY7" fmla="*/ 1136629 h 2281208"/>
                  <a:gd name="connsiteX0" fmla="*/ 3468131 w 3476514"/>
                  <a:gd name="connsiteY0" fmla="*/ 1136629 h 2270642"/>
                  <a:gd name="connsiteX1" fmla="*/ 3413489 w 3476514"/>
                  <a:gd name="connsiteY1" fmla="*/ 2259590 h 2270642"/>
                  <a:gd name="connsiteX2" fmla="*/ 2029269 w 3476514"/>
                  <a:gd name="connsiteY2" fmla="*/ 2252993 h 2270642"/>
                  <a:gd name="connsiteX3" fmla="*/ 147303 w 3476514"/>
                  <a:gd name="connsiteY3" fmla="*/ 1399378 h 2270642"/>
                  <a:gd name="connsiteX4" fmla="*/ 133333 w 3476514"/>
                  <a:gd name="connsiteY4" fmla="*/ 1354293 h 2270642"/>
                  <a:gd name="connsiteX5" fmla="*/ 888348 w 3476514"/>
                  <a:gd name="connsiteY5" fmla="*/ 48733 h 2270642"/>
                  <a:gd name="connsiteX6" fmla="*/ 989313 w 3476514"/>
                  <a:gd name="connsiteY6" fmla="*/ 20158 h 2270642"/>
                  <a:gd name="connsiteX7" fmla="*/ 3468131 w 3476514"/>
                  <a:gd name="connsiteY7" fmla="*/ 1136629 h 2270642"/>
                  <a:gd name="connsiteX0" fmla="*/ 3468131 w 3468441"/>
                  <a:gd name="connsiteY0" fmla="*/ 1136629 h 2270644"/>
                  <a:gd name="connsiteX1" fmla="*/ 3413489 w 3468441"/>
                  <a:gd name="connsiteY1" fmla="*/ 2259590 h 2270644"/>
                  <a:gd name="connsiteX2" fmla="*/ 2029269 w 3468441"/>
                  <a:gd name="connsiteY2" fmla="*/ 2252993 h 2270644"/>
                  <a:gd name="connsiteX3" fmla="*/ 147303 w 3468441"/>
                  <a:gd name="connsiteY3" fmla="*/ 1399378 h 2270644"/>
                  <a:gd name="connsiteX4" fmla="*/ 133333 w 3468441"/>
                  <a:gd name="connsiteY4" fmla="*/ 1354293 h 2270644"/>
                  <a:gd name="connsiteX5" fmla="*/ 888348 w 3468441"/>
                  <a:gd name="connsiteY5" fmla="*/ 48733 h 2270644"/>
                  <a:gd name="connsiteX6" fmla="*/ 989313 w 3468441"/>
                  <a:gd name="connsiteY6" fmla="*/ 20158 h 2270644"/>
                  <a:gd name="connsiteX7" fmla="*/ 3468131 w 3468441"/>
                  <a:gd name="connsiteY7" fmla="*/ 1136629 h 2270644"/>
                  <a:gd name="connsiteX0" fmla="*/ 3468131 w 3468441"/>
                  <a:gd name="connsiteY0" fmla="*/ 1136629 h 2270644"/>
                  <a:gd name="connsiteX1" fmla="*/ 3413489 w 3468441"/>
                  <a:gd name="connsiteY1" fmla="*/ 2259591 h 2270644"/>
                  <a:gd name="connsiteX2" fmla="*/ 2029269 w 3468441"/>
                  <a:gd name="connsiteY2" fmla="*/ 2252993 h 2270644"/>
                  <a:gd name="connsiteX3" fmla="*/ 147303 w 3468441"/>
                  <a:gd name="connsiteY3" fmla="*/ 1399378 h 2270644"/>
                  <a:gd name="connsiteX4" fmla="*/ 133333 w 3468441"/>
                  <a:gd name="connsiteY4" fmla="*/ 1354293 h 2270644"/>
                  <a:gd name="connsiteX5" fmla="*/ 888348 w 3468441"/>
                  <a:gd name="connsiteY5" fmla="*/ 48733 h 2270644"/>
                  <a:gd name="connsiteX6" fmla="*/ 989313 w 3468441"/>
                  <a:gd name="connsiteY6" fmla="*/ 20158 h 2270644"/>
                  <a:gd name="connsiteX7" fmla="*/ 3468131 w 3468441"/>
                  <a:gd name="connsiteY7" fmla="*/ 1136629 h 2270644"/>
                  <a:gd name="connsiteX0" fmla="*/ 3468131 w 3468542"/>
                  <a:gd name="connsiteY0" fmla="*/ 1136629 h 2270644"/>
                  <a:gd name="connsiteX1" fmla="*/ 3413489 w 3468542"/>
                  <a:gd name="connsiteY1" fmla="*/ 2259591 h 2270644"/>
                  <a:gd name="connsiteX2" fmla="*/ 2029269 w 3468542"/>
                  <a:gd name="connsiteY2" fmla="*/ 2252993 h 2270644"/>
                  <a:gd name="connsiteX3" fmla="*/ 147303 w 3468542"/>
                  <a:gd name="connsiteY3" fmla="*/ 1399378 h 2270644"/>
                  <a:gd name="connsiteX4" fmla="*/ 133333 w 3468542"/>
                  <a:gd name="connsiteY4" fmla="*/ 1354293 h 2270644"/>
                  <a:gd name="connsiteX5" fmla="*/ 888348 w 3468542"/>
                  <a:gd name="connsiteY5" fmla="*/ 48733 h 2270644"/>
                  <a:gd name="connsiteX6" fmla="*/ 989313 w 3468542"/>
                  <a:gd name="connsiteY6" fmla="*/ 20158 h 2270644"/>
                  <a:gd name="connsiteX7" fmla="*/ 3468131 w 3468542"/>
                  <a:gd name="connsiteY7" fmla="*/ 1136629 h 2270644"/>
                  <a:gd name="connsiteX0" fmla="*/ 3360574 w 3360985"/>
                  <a:gd name="connsiteY0" fmla="*/ 1136629 h 2270644"/>
                  <a:gd name="connsiteX1" fmla="*/ 3305932 w 3360985"/>
                  <a:gd name="connsiteY1" fmla="*/ 2259591 h 2270644"/>
                  <a:gd name="connsiteX2" fmla="*/ 1921712 w 3360985"/>
                  <a:gd name="connsiteY2" fmla="*/ 2252993 h 2270644"/>
                  <a:gd name="connsiteX3" fmla="*/ 25776 w 3360985"/>
                  <a:gd name="connsiteY3" fmla="*/ 1354293 h 2270644"/>
                  <a:gd name="connsiteX4" fmla="*/ 780791 w 3360985"/>
                  <a:gd name="connsiteY4" fmla="*/ 48733 h 2270644"/>
                  <a:gd name="connsiteX5" fmla="*/ 881756 w 3360985"/>
                  <a:gd name="connsiteY5" fmla="*/ 20158 h 2270644"/>
                  <a:gd name="connsiteX6" fmla="*/ 3360574 w 3360985"/>
                  <a:gd name="connsiteY6" fmla="*/ 1136629 h 2270644"/>
                  <a:gd name="connsiteX0" fmla="*/ 3334797 w 3335208"/>
                  <a:gd name="connsiteY0" fmla="*/ 1136629 h 2270644"/>
                  <a:gd name="connsiteX1" fmla="*/ 3280155 w 3335208"/>
                  <a:gd name="connsiteY1" fmla="*/ 2259591 h 2270644"/>
                  <a:gd name="connsiteX2" fmla="*/ 1895935 w 3335208"/>
                  <a:gd name="connsiteY2" fmla="*/ 2252993 h 2270644"/>
                  <a:gd name="connsiteX3" fmla="*/ -1 w 3335208"/>
                  <a:gd name="connsiteY3" fmla="*/ 1354293 h 2270644"/>
                  <a:gd name="connsiteX4" fmla="*/ 755014 w 3335208"/>
                  <a:gd name="connsiteY4" fmla="*/ 48733 h 2270644"/>
                  <a:gd name="connsiteX5" fmla="*/ 855979 w 3335208"/>
                  <a:gd name="connsiteY5" fmla="*/ 20158 h 2270644"/>
                  <a:gd name="connsiteX6" fmla="*/ 3334797 w 3335208"/>
                  <a:gd name="connsiteY6" fmla="*/ 1136629 h 2270644"/>
                  <a:gd name="connsiteX0" fmla="*/ 3334799 w 3335210"/>
                  <a:gd name="connsiteY0" fmla="*/ 1136629 h 2270644"/>
                  <a:gd name="connsiteX1" fmla="*/ 3280157 w 3335210"/>
                  <a:gd name="connsiteY1" fmla="*/ 2259591 h 2270644"/>
                  <a:gd name="connsiteX2" fmla="*/ 1895937 w 3335210"/>
                  <a:gd name="connsiteY2" fmla="*/ 2252993 h 2270644"/>
                  <a:gd name="connsiteX3" fmla="*/ 1 w 3335210"/>
                  <a:gd name="connsiteY3" fmla="*/ 1354293 h 2270644"/>
                  <a:gd name="connsiteX4" fmla="*/ 755016 w 3335210"/>
                  <a:gd name="connsiteY4" fmla="*/ 48733 h 2270644"/>
                  <a:gd name="connsiteX5" fmla="*/ 855981 w 3335210"/>
                  <a:gd name="connsiteY5" fmla="*/ 20158 h 2270644"/>
                  <a:gd name="connsiteX6" fmla="*/ 3334799 w 3335210"/>
                  <a:gd name="connsiteY6" fmla="*/ 1136629 h 2270644"/>
                  <a:gd name="connsiteX0" fmla="*/ 3334797 w 3335208"/>
                  <a:gd name="connsiteY0" fmla="*/ 1089157 h 2223172"/>
                  <a:gd name="connsiteX1" fmla="*/ 3280155 w 3335208"/>
                  <a:gd name="connsiteY1" fmla="*/ 2212119 h 2223172"/>
                  <a:gd name="connsiteX2" fmla="*/ 1895935 w 3335208"/>
                  <a:gd name="connsiteY2" fmla="*/ 2205521 h 2223172"/>
                  <a:gd name="connsiteX3" fmla="*/ -1 w 3335208"/>
                  <a:gd name="connsiteY3" fmla="*/ 1306821 h 2223172"/>
                  <a:gd name="connsiteX4" fmla="*/ 755014 w 3335208"/>
                  <a:gd name="connsiteY4" fmla="*/ 1261 h 2223172"/>
                  <a:gd name="connsiteX5" fmla="*/ 3334797 w 3335208"/>
                  <a:gd name="connsiteY5" fmla="*/ 1089157 h 2223172"/>
                  <a:gd name="connsiteX0" fmla="*/ 3334799 w 3335210"/>
                  <a:gd name="connsiteY0" fmla="*/ 1119413 h 2253428"/>
                  <a:gd name="connsiteX1" fmla="*/ 3280157 w 3335210"/>
                  <a:gd name="connsiteY1" fmla="*/ 2242375 h 2253428"/>
                  <a:gd name="connsiteX2" fmla="*/ 1895937 w 3335210"/>
                  <a:gd name="connsiteY2" fmla="*/ 2235777 h 2253428"/>
                  <a:gd name="connsiteX3" fmla="*/ 1 w 3335210"/>
                  <a:gd name="connsiteY3" fmla="*/ 1337077 h 2253428"/>
                  <a:gd name="connsiteX4" fmla="*/ 785321 w 3335210"/>
                  <a:gd name="connsiteY4" fmla="*/ 1213 h 2253428"/>
                  <a:gd name="connsiteX5" fmla="*/ 3334799 w 3335210"/>
                  <a:gd name="connsiteY5" fmla="*/ 1119413 h 2253428"/>
                  <a:gd name="connsiteX0" fmla="*/ 3334797 w 3335208"/>
                  <a:gd name="connsiteY0" fmla="*/ 1119413 h 2253428"/>
                  <a:gd name="connsiteX1" fmla="*/ 3280155 w 3335208"/>
                  <a:gd name="connsiteY1" fmla="*/ 2242375 h 2253428"/>
                  <a:gd name="connsiteX2" fmla="*/ 1895935 w 3335208"/>
                  <a:gd name="connsiteY2" fmla="*/ 2235777 h 2253428"/>
                  <a:gd name="connsiteX3" fmla="*/ -1 w 3335208"/>
                  <a:gd name="connsiteY3" fmla="*/ 1337077 h 2253428"/>
                  <a:gd name="connsiteX4" fmla="*/ 785319 w 3335208"/>
                  <a:gd name="connsiteY4" fmla="*/ 1213 h 2253428"/>
                  <a:gd name="connsiteX5" fmla="*/ 3334797 w 3335208"/>
                  <a:gd name="connsiteY5" fmla="*/ 1119413 h 2253428"/>
                  <a:gd name="connsiteX0" fmla="*/ 3334799 w 3335210"/>
                  <a:gd name="connsiteY0" fmla="*/ 1118200 h 2252215"/>
                  <a:gd name="connsiteX1" fmla="*/ 3280157 w 3335210"/>
                  <a:gd name="connsiteY1" fmla="*/ 2241162 h 2252215"/>
                  <a:gd name="connsiteX2" fmla="*/ 1895937 w 3335210"/>
                  <a:gd name="connsiteY2" fmla="*/ 2234564 h 2252215"/>
                  <a:gd name="connsiteX3" fmla="*/ 1 w 3335210"/>
                  <a:gd name="connsiteY3" fmla="*/ 1335864 h 2252215"/>
                  <a:gd name="connsiteX4" fmla="*/ 785321 w 3335210"/>
                  <a:gd name="connsiteY4" fmla="*/ 0 h 2252215"/>
                  <a:gd name="connsiteX5" fmla="*/ 3334799 w 3335210"/>
                  <a:gd name="connsiteY5" fmla="*/ 1118200 h 2252215"/>
                  <a:gd name="connsiteX0" fmla="*/ 3334797 w 3335208"/>
                  <a:gd name="connsiteY0" fmla="*/ 1118200 h 2252215"/>
                  <a:gd name="connsiteX1" fmla="*/ 3280155 w 3335208"/>
                  <a:gd name="connsiteY1" fmla="*/ 2241162 h 2252215"/>
                  <a:gd name="connsiteX2" fmla="*/ 1895935 w 3335208"/>
                  <a:gd name="connsiteY2" fmla="*/ 2234564 h 2252215"/>
                  <a:gd name="connsiteX3" fmla="*/ -1 w 3335208"/>
                  <a:gd name="connsiteY3" fmla="*/ 1335864 h 2252215"/>
                  <a:gd name="connsiteX4" fmla="*/ 785319 w 3335208"/>
                  <a:gd name="connsiteY4" fmla="*/ 0 h 2252215"/>
                  <a:gd name="connsiteX5" fmla="*/ 3334797 w 3335208"/>
                  <a:gd name="connsiteY5" fmla="*/ 1118200 h 2252215"/>
                  <a:gd name="connsiteX0" fmla="*/ 3334799 w 3335210"/>
                  <a:gd name="connsiteY0" fmla="*/ 1178811 h 2312826"/>
                  <a:gd name="connsiteX1" fmla="*/ 3280157 w 3335210"/>
                  <a:gd name="connsiteY1" fmla="*/ 2301773 h 2312826"/>
                  <a:gd name="connsiteX2" fmla="*/ 1895937 w 3335210"/>
                  <a:gd name="connsiteY2" fmla="*/ 2295175 h 2312826"/>
                  <a:gd name="connsiteX3" fmla="*/ 1 w 3335210"/>
                  <a:gd name="connsiteY3" fmla="*/ 1396475 h 2312826"/>
                  <a:gd name="connsiteX4" fmla="*/ 876236 w 3335210"/>
                  <a:gd name="connsiteY4" fmla="*/ 0 h 2312826"/>
                  <a:gd name="connsiteX5" fmla="*/ 3334799 w 3335210"/>
                  <a:gd name="connsiteY5" fmla="*/ 1178811 h 2312826"/>
                  <a:gd name="connsiteX0" fmla="*/ 3334797 w 3886661"/>
                  <a:gd name="connsiteY0" fmla="*/ 1178811 h 2377535"/>
                  <a:gd name="connsiteX1" fmla="*/ 3886259 w 3886661"/>
                  <a:gd name="connsiteY1" fmla="*/ 2377535 h 2377535"/>
                  <a:gd name="connsiteX2" fmla="*/ 1895935 w 3886661"/>
                  <a:gd name="connsiteY2" fmla="*/ 2295175 h 2377535"/>
                  <a:gd name="connsiteX3" fmla="*/ -1 w 3886661"/>
                  <a:gd name="connsiteY3" fmla="*/ 1396475 h 2377535"/>
                  <a:gd name="connsiteX4" fmla="*/ 876234 w 3886661"/>
                  <a:gd name="connsiteY4" fmla="*/ 0 h 2377535"/>
                  <a:gd name="connsiteX5" fmla="*/ 3334797 w 3886661"/>
                  <a:gd name="connsiteY5" fmla="*/ 1178811 h 2377535"/>
                  <a:gd name="connsiteX0" fmla="*/ 3956056 w 3956364"/>
                  <a:gd name="connsiteY0" fmla="*/ 1497015 h 2377535"/>
                  <a:gd name="connsiteX1" fmla="*/ 3886261 w 3956364"/>
                  <a:gd name="connsiteY1" fmla="*/ 2377535 h 2377535"/>
                  <a:gd name="connsiteX2" fmla="*/ 1895937 w 3956364"/>
                  <a:gd name="connsiteY2" fmla="*/ 2295175 h 2377535"/>
                  <a:gd name="connsiteX3" fmla="*/ 1 w 3956364"/>
                  <a:gd name="connsiteY3" fmla="*/ 1396475 h 2377535"/>
                  <a:gd name="connsiteX4" fmla="*/ 876236 w 3956364"/>
                  <a:gd name="connsiteY4" fmla="*/ 0 h 2377535"/>
                  <a:gd name="connsiteX5" fmla="*/ 3956056 w 3956364"/>
                  <a:gd name="connsiteY5" fmla="*/ 1497015 h 237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6364" h="2377535">
                    <a:moveTo>
                      <a:pt x="3956056" y="1497015"/>
                    </a:moveTo>
                    <a:cubicBezTo>
                      <a:pt x="3961068" y="2074814"/>
                      <a:pt x="3903835" y="1885896"/>
                      <a:pt x="3886261" y="2377535"/>
                    </a:cubicBezTo>
                    <a:lnTo>
                      <a:pt x="1895937" y="2295175"/>
                    </a:lnTo>
                    <a:cubicBezTo>
                      <a:pt x="1349244" y="2144292"/>
                      <a:pt x="568969" y="1657785"/>
                      <a:pt x="1" y="1396475"/>
                    </a:cubicBezTo>
                    <a:cubicBezTo>
                      <a:pt x="279578" y="938183"/>
                      <a:pt x="733425" y="227924"/>
                      <a:pt x="876236" y="0"/>
                    </a:cubicBezTo>
                    <a:lnTo>
                      <a:pt x="3956056" y="1497015"/>
                    </a:lnTo>
                    <a:close/>
                  </a:path>
                </a:pathLst>
              </a:custGeom>
              <a:solidFill>
                <a:schemeClr val="tx1"/>
              </a:solidFill>
              <a:ln w="6350" cap="flat">
                <a:noFill/>
                <a:prstDash val="solid"/>
                <a:miter/>
              </a:ln>
            </p:spPr>
            <p:txBody>
              <a:bodyPr rtlCol="0" anchor="ctr"/>
              <a:lstStyle/>
              <a:p>
                <a:endParaRPr lang="en-US" dirty="0"/>
              </a:p>
            </p:txBody>
          </p:sp>
          <p:sp>
            <p:nvSpPr>
              <p:cNvPr id="69" name="Freeform: Shape 68">
                <a:extLst>
                  <a:ext uri="{FF2B5EF4-FFF2-40B4-BE49-F238E27FC236}">
                    <a16:creationId xmlns:a16="http://schemas.microsoft.com/office/drawing/2014/main" xmlns="" id="{D43C2AA9-9DE2-4086-858A-5BCF617C5F7B}"/>
                  </a:ext>
                </a:extLst>
              </p:cNvPr>
              <p:cNvSpPr/>
              <p:nvPr/>
            </p:nvSpPr>
            <p:spPr>
              <a:xfrm>
                <a:off x="8375229" y="3720574"/>
                <a:ext cx="2637891" cy="900743"/>
              </a:xfrm>
              <a:custGeom>
                <a:avLst/>
                <a:gdLst>
                  <a:gd name="connsiteX0" fmla="*/ 3027139 w 3384550"/>
                  <a:gd name="connsiteY0" fmla="*/ 1156818 h 1155700"/>
                  <a:gd name="connsiteX1" fmla="*/ 2561685 w 3384550"/>
                  <a:gd name="connsiteY1" fmla="*/ 894563 h 1155700"/>
                  <a:gd name="connsiteX2" fmla="*/ 1955260 w 3384550"/>
                  <a:gd name="connsiteY2" fmla="*/ 766293 h 1155700"/>
                  <a:gd name="connsiteX3" fmla="*/ 1420589 w 3384550"/>
                  <a:gd name="connsiteY3" fmla="*/ 636118 h 1155700"/>
                  <a:gd name="connsiteX4" fmla="*/ 278859 w 3384550"/>
                  <a:gd name="connsiteY4" fmla="*/ 387833 h 1155700"/>
                  <a:gd name="connsiteX5" fmla="*/ 26764 w 3384550"/>
                  <a:gd name="connsiteY5" fmla="*/ 263374 h 1155700"/>
                  <a:gd name="connsiteX6" fmla="*/ 1320260 w 3384550"/>
                  <a:gd name="connsiteY6" fmla="*/ 200508 h 1155700"/>
                  <a:gd name="connsiteX7" fmla="*/ 1324704 w 3384550"/>
                  <a:gd name="connsiteY7" fmla="*/ 192253 h 1155700"/>
                  <a:gd name="connsiteX8" fmla="*/ 1581879 w 3384550"/>
                  <a:gd name="connsiteY8" fmla="*/ 87478 h 1155700"/>
                  <a:gd name="connsiteX9" fmla="*/ 2243550 w 3384550"/>
                  <a:gd name="connsiteY9" fmla="*/ 85574 h 1155700"/>
                  <a:gd name="connsiteX10" fmla="*/ 2873469 w 3384550"/>
                  <a:gd name="connsiteY10" fmla="*/ 90653 h 1155700"/>
                  <a:gd name="connsiteX11" fmla="*/ 3049364 w 3384550"/>
                  <a:gd name="connsiteY11" fmla="*/ 254483 h 1155700"/>
                  <a:gd name="connsiteX12" fmla="*/ 3377025 w 3384550"/>
                  <a:gd name="connsiteY12" fmla="*/ 491338 h 1155700"/>
                  <a:gd name="connsiteX13" fmla="*/ 3027139 w 3384550"/>
                  <a:gd name="connsiteY13" fmla="*/ 1156818 h 1155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84550" h="1155700">
                    <a:moveTo>
                      <a:pt x="3027139" y="1156818"/>
                    </a:moveTo>
                    <a:cubicBezTo>
                      <a:pt x="2846800" y="1126338"/>
                      <a:pt x="2733135" y="949174"/>
                      <a:pt x="2561685" y="894563"/>
                    </a:cubicBezTo>
                    <a:cubicBezTo>
                      <a:pt x="2364200" y="831699"/>
                      <a:pt x="2159729" y="798043"/>
                      <a:pt x="1955260" y="766293"/>
                    </a:cubicBezTo>
                    <a:cubicBezTo>
                      <a:pt x="1809210" y="743433"/>
                      <a:pt x="1526635" y="753593"/>
                      <a:pt x="1420589" y="636118"/>
                    </a:cubicBezTo>
                    <a:cubicBezTo>
                      <a:pt x="1413604" y="628499"/>
                      <a:pt x="656685" y="441808"/>
                      <a:pt x="278859" y="387833"/>
                    </a:cubicBezTo>
                    <a:cubicBezTo>
                      <a:pt x="215994" y="378943"/>
                      <a:pt x="-91346" y="370688"/>
                      <a:pt x="26764" y="263374"/>
                    </a:cubicBezTo>
                    <a:cubicBezTo>
                      <a:pt x="245204" y="64618"/>
                      <a:pt x="1312639" y="218924"/>
                      <a:pt x="1320260" y="200508"/>
                    </a:cubicBezTo>
                    <a:cubicBezTo>
                      <a:pt x="1321529" y="197333"/>
                      <a:pt x="1323435" y="194793"/>
                      <a:pt x="1324704" y="192253"/>
                    </a:cubicBezTo>
                    <a:cubicBezTo>
                      <a:pt x="1393919" y="77318"/>
                      <a:pt x="1452339" y="53824"/>
                      <a:pt x="1581879" y="87478"/>
                    </a:cubicBezTo>
                    <a:cubicBezTo>
                      <a:pt x="1793969" y="142088"/>
                      <a:pt x="2029554" y="166853"/>
                      <a:pt x="2243550" y="85574"/>
                    </a:cubicBezTo>
                    <a:cubicBezTo>
                      <a:pt x="2462625" y="2388"/>
                      <a:pt x="2660110" y="-57937"/>
                      <a:pt x="2873469" y="90653"/>
                    </a:cubicBezTo>
                    <a:cubicBezTo>
                      <a:pt x="2940144" y="137643"/>
                      <a:pt x="2988404" y="203049"/>
                      <a:pt x="3049364" y="254483"/>
                    </a:cubicBezTo>
                    <a:cubicBezTo>
                      <a:pt x="3152235" y="340843"/>
                      <a:pt x="3267804" y="412599"/>
                      <a:pt x="3377025" y="491338"/>
                    </a:cubicBezTo>
                    <a:cubicBezTo>
                      <a:pt x="3451954" y="544043"/>
                      <a:pt x="3038569" y="1158724"/>
                      <a:pt x="3027139" y="1156818"/>
                    </a:cubicBezTo>
                    <a:close/>
                  </a:path>
                </a:pathLst>
              </a:custGeom>
              <a:solidFill>
                <a:srgbClr val="F8DFC9"/>
              </a:solidFill>
              <a:ln w="5853" cap="flat">
                <a:noFill/>
                <a:prstDash val="solid"/>
                <a:miter/>
              </a:ln>
            </p:spPr>
            <p:txBody>
              <a:bodyPr rtlCol="0" anchor="ctr"/>
              <a:lstStyle/>
              <a:p>
                <a:endParaRPr lang="en-US">
                  <a:solidFill>
                    <a:schemeClr val="tx1"/>
                  </a:solidFill>
                </a:endParaRPr>
              </a:p>
            </p:txBody>
          </p:sp>
          <p:sp>
            <p:nvSpPr>
              <p:cNvPr id="70" name="Freeform: Shape 69">
                <a:extLst>
                  <a:ext uri="{FF2B5EF4-FFF2-40B4-BE49-F238E27FC236}">
                    <a16:creationId xmlns:a16="http://schemas.microsoft.com/office/drawing/2014/main" xmlns="" id="{90D798A0-86DD-460E-A505-0CD138D476F6}"/>
                  </a:ext>
                </a:extLst>
              </p:cNvPr>
              <p:cNvSpPr/>
              <p:nvPr/>
            </p:nvSpPr>
            <p:spPr>
              <a:xfrm>
                <a:off x="10657168" y="4069600"/>
                <a:ext cx="678031" cy="856200"/>
              </a:xfrm>
              <a:custGeom>
                <a:avLst/>
                <a:gdLst>
                  <a:gd name="connsiteX0" fmla="*/ 478387 w 869950"/>
                  <a:gd name="connsiteY0" fmla="*/ 54948 h 1098550"/>
                  <a:gd name="connsiteX1" fmla="*/ 575542 w 869950"/>
                  <a:gd name="connsiteY1" fmla="*/ 29548 h 1098550"/>
                  <a:gd name="connsiteX2" fmla="*/ 873357 w 869950"/>
                  <a:gd name="connsiteY2" fmla="*/ 234654 h 1098550"/>
                  <a:gd name="connsiteX3" fmla="*/ 371707 w 869950"/>
                  <a:gd name="connsiteY3" fmla="*/ 1104604 h 1098550"/>
                  <a:gd name="connsiteX4" fmla="*/ 17377 w 869950"/>
                  <a:gd name="connsiteY4" fmla="*/ 916009 h 1098550"/>
                  <a:gd name="connsiteX5" fmla="*/ 7216 w 869950"/>
                  <a:gd name="connsiteY5" fmla="*/ 877273 h 1098550"/>
                  <a:gd name="connsiteX6" fmla="*/ 478387 w 869950"/>
                  <a:gd name="connsiteY6" fmla="*/ 54948 h 109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9950" h="1098550">
                    <a:moveTo>
                      <a:pt x="478387" y="54948"/>
                    </a:moveTo>
                    <a:cubicBezTo>
                      <a:pt x="512041" y="-12996"/>
                      <a:pt x="512677" y="-13632"/>
                      <a:pt x="575542" y="29548"/>
                    </a:cubicBezTo>
                    <a:cubicBezTo>
                      <a:pt x="675237" y="97493"/>
                      <a:pt x="773662" y="166073"/>
                      <a:pt x="873357" y="234654"/>
                    </a:cubicBezTo>
                    <a:cubicBezTo>
                      <a:pt x="746357" y="454364"/>
                      <a:pt x="411712" y="1034119"/>
                      <a:pt x="371707" y="1104604"/>
                    </a:cubicBezTo>
                    <a:cubicBezTo>
                      <a:pt x="361547" y="1107779"/>
                      <a:pt x="127232" y="975698"/>
                      <a:pt x="17377" y="916009"/>
                    </a:cubicBezTo>
                    <a:cubicBezTo>
                      <a:pt x="-2943" y="905214"/>
                      <a:pt x="-4213" y="896323"/>
                      <a:pt x="7216" y="877273"/>
                    </a:cubicBezTo>
                    <a:cubicBezTo>
                      <a:pt x="38332" y="824569"/>
                      <a:pt x="435841" y="127973"/>
                      <a:pt x="478387" y="54948"/>
                    </a:cubicBezTo>
                    <a:close/>
                  </a:path>
                </a:pathLst>
              </a:custGeom>
              <a:solidFill>
                <a:schemeClr val="bg1"/>
              </a:solidFill>
              <a:ln w="6350"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xmlns="" id="{EE382214-EBBD-4E74-BEC2-88B7200E2462}"/>
                  </a:ext>
                </a:extLst>
              </p:cNvPr>
              <p:cNvSpPr/>
              <p:nvPr/>
            </p:nvSpPr>
            <p:spPr>
              <a:xfrm>
                <a:off x="9647726" y="4045614"/>
                <a:ext cx="633490" cy="143525"/>
              </a:xfrm>
              <a:custGeom>
                <a:avLst/>
                <a:gdLst>
                  <a:gd name="connsiteX0" fmla="*/ 701040 w 812800"/>
                  <a:gd name="connsiteY0" fmla="*/ 187325 h 184150"/>
                  <a:gd name="connsiteX1" fmla="*/ 242570 w 812800"/>
                  <a:gd name="connsiteY1" fmla="*/ 93345 h 184150"/>
                  <a:gd name="connsiteX2" fmla="*/ 0 w 812800"/>
                  <a:gd name="connsiteY2" fmla="*/ 0 h 184150"/>
                  <a:gd name="connsiteX3" fmla="*/ 197485 w 812800"/>
                  <a:gd name="connsiteY3" fmla="*/ 48260 h 184150"/>
                  <a:gd name="connsiteX4" fmla="*/ 445770 w 812800"/>
                  <a:gd name="connsiteY4" fmla="*/ 79375 h 184150"/>
                  <a:gd name="connsiteX5" fmla="*/ 606425 w 812800"/>
                  <a:gd name="connsiteY5" fmla="*/ 126365 h 184150"/>
                  <a:gd name="connsiteX6" fmla="*/ 815340 w 812800"/>
                  <a:gd name="connsiteY6" fmla="*/ 132715 h 184150"/>
                  <a:gd name="connsiteX7" fmla="*/ 701040 w 812800"/>
                  <a:gd name="connsiteY7" fmla="*/ 187325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184150">
                    <a:moveTo>
                      <a:pt x="701040" y="187325"/>
                    </a:moveTo>
                    <a:cubicBezTo>
                      <a:pt x="544830" y="173990"/>
                      <a:pt x="391160" y="144145"/>
                      <a:pt x="242570" y="93345"/>
                    </a:cubicBezTo>
                    <a:cubicBezTo>
                      <a:pt x="166370" y="67310"/>
                      <a:pt x="2540" y="10795"/>
                      <a:pt x="0" y="0"/>
                    </a:cubicBezTo>
                    <a:cubicBezTo>
                      <a:pt x="65405" y="21590"/>
                      <a:pt x="132080" y="33020"/>
                      <a:pt x="197485" y="48260"/>
                    </a:cubicBezTo>
                    <a:cubicBezTo>
                      <a:pt x="279400" y="67310"/>
                      <a:pt x="362585" y="71755"/>
                      <a:pt x="445770" y="79375"/>
                    </a:cubicBezTo>
                    <a:cubicBezTo>
                      <a:pt x="502920" y="84455"/>
                      <a:pt x="555625" y="102235"/>
                      <a:pt x="606425" y="126365"/>
                    </a:cubicBezTo>
                    <a:cubicBezTo>
                      <a:pt x="676275" y="160020"/>
                      <a:pt x="744855" y="158115"/>
                      <a:pt x="815340" y="132715"/>
                    </a:cubicBezTo>
                    <a:cubicBezTo>
                      <a:pt x="825500" y="130175"/>
                      <a:pt x="758825" y="192405"/>
                      <a:pt x="701040" y="187325"/>
                    </a:cubicBezTo>
                    <a:close/>
                  </a:path>
                </a:pathLst>
              </a:custGeom>
              <a:solidFill>
                <a:srgbClr val="996633"/>
              </a:solidFill>
              <a:ln w="5853" cap="flat">
                <a:noFill/>
                <a:prstDash val="solid"/>
                <a:miter/>
              </a:ln>
            </p:spPr>
            <p:txBody>
              <a:bodyPr rtlCol="0" anchor="ctr"/>
              <a:lstStyle/>
              <a:p>
                <a:endParaRPr lang="en-US">
                  <a:solidFill>
                    <a:schemeClr val="tx1"/>
                  </a:solidFill>
                </a:endParaRPr>
              </a:p>
            </p:txBody>
          </p:sp>
        </p:grpSp>
      </p:grpSp>
      <p:grpSp>
        <p:nvGrpSpPr>
          <p:cNvPr id="72" name="Group 71">
            <a:extLst>
              <a:ext uri="{FF2B5EF4-FFF2-40B4-BE49-F238E27FC236}">
                <a16:creationId xmlns:a16="http://schemas.microsoft.com/office/drawing/2014/main" xmlns="" id="{B7C1DA7B-E450-40CA-A8FB-C308F5A9F0D4}"/>
              </a:ext>
            </a:extLst>
          </p:cNvPr>
          <p:cNvGrpSpPr/>
          <p:nvPr/>
        </p:nvGrpSpPr>
        <p:grpSpPr>
          <a:xfrm>
            <a:off x="614530" y="2862005"/>
            <a:ext cx="3359872" cy="2122408"/>
            <a:chOff x="-1243550" y="1548321"/>
            <a:chExt cx="5433831" cy="3824951"/>
          </a:xfrm>
        </p:grpSpPr>
        <p:sp>
          <p:nvSpPr>
            <p:cNvPr id="73" name="Freeform: Shape 72">
              <a:extLst>
                <a:ext uri="{FF2B5EF4-FFF2-40B4-BE49-F238E27FC236}">
                  <a16:creationId xmlns:a16="http://schemas.microsoft.com/office/drawing/2014/main" xmlns="" id="{21A3C3A0-84DA-472F-93D6-815D435117B1}"/>
                </a:ext>
              </a:extLst>
            </p:cNvPr>
            <p:cNvSpPr/>
            <p:nvPr/>
          </p:nvSpPr>
          <p:spPr>
            <a:xfrm>
              <a:off x="2136610" y="2174507"/>
              <a:ext cx="1816334" cy="875997"/>
            </a:xfrm>
            <a:custGeom>
              <a:avLst/>
              <a:gdLst>
                <a:gd name="connsiteX0" fmla="*/ 2317418 w 2330450"/>
                <a:gd name="connsiteY0" fmla="*/ 681710 h 1123950"/>
                <a:gd name="connsiteX1" fmla="*/ 2297098 w 2330450"/>
                <a:gd name="connsiteY1" fmla="*/ 646150 h 1123950"/>
                <a:gd name="connsiteX2" fmla="*/ 2196133 w 2330450"/>
                <a:gd name="connsiteY2" fmla="*/ 428980 h 1123950"/>
                <a:gd name="connsiteX3" fmla="*/ 2167558 w 2330450"/>
                <a:gd name="connsiteY3" fmla="*/ 308330 h 1123950"/>
                <a:gd name="connsiteX4" fmla="*/ 2043733 w 2330450"/>
                <a:gd name="connsiteY4" fmla="*/ 209905 h 1123950"/>
                <a:gd name="connsiteX5" fmla="*/ 1864663 w 2330450"/>
                <a:gd name="connsiteY5" fmla="*/ 231495 h 1123950"/>
                <a:gd name="connsiteX6" fmla="*/ 1790368 w 2330450"/>
                <a:gd name="connsiteY6" fmla="*/ 164820 h 1123950"/>
                <a:gd name="connsiteX7" fmla="*/ 1707818 w 2330450"/>
                <a:gd name="connsiteY7" fmla="*/ 32105 h 1123950"/>
                <a:gd name="connsiteX8" fmla="*/ 1035353 w 2330450"/>
                <a:gd name="connsiteY8" fmla="*/ 13055 h 1123950"/>
                <a:gd name="connsiteX9" fmla="*/ 414958 w 2330450"/>
                <a:gd name="connsiteY9" fmla="*/ 152120 h 1123950"/>
                <a:gd name="connsiteX10" fmla="*/ 54278 w 2330450"/>
                <a:gd name="connsiteY10" fmla="*/ 362940 h 1123950"/>
                <a:gd name="connsiteX11" fmla="*/ 1573 w 2330450"/>
                <a:gd name="connsiteY11" fmla="*/ 420090 h 1123950"/>
                <a:gd name="connsiteX12" fmla="*/ 140638 w 2330450"/>
                <a:gd name="connsiteY12" fmla="*/ 1125575 h 1123950"/>
                <a:gd name="connsiteX13" fmla="*/ 388923 w 2330450"/>
                <a:gd name="connsiteY13" fmla="*/ 997305 h 1123950"/>
                <a:gd name="connsiteX14" fmla="*/ 2293288 w 2330450"/>
                <a:gd name="connsiteY14" fmla="*/ 775690 h 1123950"/>
                <a:gd name="connsiteX15" fmla="*/ 2317418 w 2330450"/>
                <a:gd name="connsiteY15" fmla="*/ 681710 h 112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30450" h="1123950">
                  <a:moveTo>
                    <a:pt x="2317418" y="681710"/>
                  </a:moveTo>
                  <a:cubicBezTo>
                    <a:pt x="2311068" y="669645"/>
                    <a:pt x="2303448" y="657580"/>
                    <a:pt x="2297098" y="646150"/>
                  </a:cubicBezTo>
                  <a:cubicBezTo>
                    <a:pt x="2257728" y="576300"/>
                    <a:pt x="2211373" y="510260"/>
                    <a:pt x="2196133" y="428980"/>
                  </a:cubicBezTo>
                  <a:cubicBezTo>
                    <a:pt x="2188513" y="388340"/>
                    <a:pt x="2177718" y="348335"/>
                    <a:pt x="2167558" y="308330"/>
                  </a:cubicBezTo>
                  <a:cubicBezTo>
                    <a:pt x="2149143" y="237210"/>
                    <a:pt x="2116758" y="211810"/>
                    <a:pt x="2043733" y="209905"/>
                  </a:cubicBezTo>
                  <a:cubicBezTo>
                    <a:pt x="1982773" y="208000"/>
                    <a:pt x="1923718" y="221335"/>
                    <a:pt x="1864663" y="231495"/>
                  </a:cubicBezTo>
                  <a:cubicBezTo>
                    <a:pt x="1781478" y="246100"/>
                    <a:pt x="1780843" y="220065"/>
                    <a:pt x="1790368" y="164820"/>
                  </a:cubicBezTo>
                  <a:cubicBezTo>
                    <a:pt x="1803068" y="93700"/>
                    <a:pt x="1780843" y="40360"/>
                    <a:pt x="1707818" y="32105"/>
                  </a:cubicBezTo>
                  <a:cubicBezTo>
                    <a:pt x="1537638" y="12420"/>
                    <a:pt x="1261413" y="-17425"/>
                    <a:pt x="1035353" y="13055"/>
                  </a:cubicBezTo>
                  <a:cubicBezTo>
                    <a:pt x="827708" y="56870"/>
                    <a:pt x="618793" y="94970"/>
                    <a:pt x="414958" y="152120"/>
                  </a:cubicBezTo>
                  <a:cubicBezTo>
                    <a:pt x="277163" y="190855"/>
                    <a:pt x="149528" y="249275"/>
                    <a:pt x="54278" y="362940"/>
                  </a:cubicBezTo>
                  <a:cubicBezTo>
                    <a:pt x="37768" y="382625"/>
                    <a:pt x="26973" y="408660"/>
                    <a:pt x="1573" y="420090"/>
                  </a:cubicBezTo>
                  <a:cubicBezTo>
                    <a:pt x="-16207" y="434695"/>
                    <a:pt x="122223" y="1126210"/>
                    <a:pt x="140638" y="1125575"/>
                  </a:cubicBezTo>
                  <a:cubicBezTo>
                    <a:pt x="140003" y="1107160"/>
                    <a:pt x="310183" y="1016990"/>
                    <a:pt x="388923" y="997305"/>
                  </a:cubicBezTo>
                  <a:cubicBezTo>
                    <a:pt x="725473" y="936980"/>
                    <a:pt x="1623998" y="896975"/>
                    <a:pt x="2293288" y="775690"/>
                  </a:cubicBezTo>
                  <a:cubicBezTo>
                    <a:pt x="2334563" y="747115"/>
                    <a:pt x="2340278" y="724890"/>
                    <a:pt x="2317418" y="681710"/>
                  </a:cubicBezTo>
                  <a:close/>
                </a:path>
              </a:pathLst>
            </a:custGeom>
            <a:solidFill>
              <a:srgbClr val="F8DFC9"/>
            </a:solidFill>
            <a:ln w="5853" cap="flat">
              <a:noFill/>
              <a:prstDash val="solid"/>
              <a:miter/>
            </a:ln>
          </p:spPr>
          <p:txBody>
            <a:bodyPr rtlCol="0" anchor="ctr"/>
            <a:lstStyle/>
            <a:p>
              <a:endParaRPr lang="en-US">
                <a:solidFill>
                  <a:schemeClr val="tx1"/>
                </a:solidFill>
              </a:endParaRPr>
            </a:p>
          </p:txBody>
        </p:sp>
        <p:sp>
          <p:nvSpPr>
            <p:cNvPr id="74" name="Freeform: Shape 73">
              <a:extLst>
                <a:ext uri="{FF2B5EF4-FFF2-40B4-BE49-F238E27FC236}">
                  <a16:creationId xmlns:a16="http://schemas.microsoft.com/office/drawing/2014/main" xmlns="" id="{4A76E46B-7DFE-4CBF-89DD-E6A88F49D4FB}"/>
                </a:ext>
              </a:extLst>
            </p:cNvPr>
            <p:cNvSpPr/>
            <p:nvPr/>
          </p:nvSpPr>
          <p:spPr>
            <a:xfrm>
              <a:off x="-1156004" y="4049776"/>
              <a:ext cx="2911754" cy="1323496"/>
            </a:xfrm>
            <a:custGeom>
              <a:avLst/>
              <a:gdLst>
                <a:gd name="connsiteX0" fmla="*/ 0 w 2203450"/>
                <a:gd name="connsiteY0" fmla="*/ 0 h 1657350"/>
                <a:gd name="connsiteX1" fmla="*/ 2123440 w 2203450"/>
                <a:gd name="connsiteY1" fmla="*/ 120650 h 1657350"/>
                <a:gd name="connsiteX2" fmla="*/ 2173605 w 2203450"/>
                <a:gd name="connsiteY2" fmla="*/ 172720 h 1657350"/>
                <a:gd name="connsiteX3" fmla="*/ 2207260 w 2203450"/>
                <a:gd name="connsiteY3" fmla="*/ 1624965 h 1657350"/>
                <a:gd name="connsiteX4" fmla="*/ 2171065 w 2203450"/>
                <a:gd name="connsiteY4" fmla="*/ 1663065 h 1657350"/>
                <a:gd name="connsiteX5" fmla="*/ 635 w 2203450"/>
                <a:gd name="connsiteY5" fmla="*/ 1638300 h 1657350"/>
                <a:gd name="connsiteX6" fmla="*/ 0 w 2203450"/>
                <a:gd name="connsiteY6" fmla="*/ 0 h 1657350"/>
                <a:gd name="connsiteX0" fmla="*/ 0 w 2884229"/>
                <a:gd name="connsiteY0" fmla="*/ 0 h 1557228"/>
                <a:gd name="connsiteX1" fmla="*/ 2668933 w 2884229"/>
                <a:gd name="connsiteY1" fmla="*/ 14581 h 1557228"/>
                <a:gd name="connsiteX2" fmla="*/ 2719098 w 2884229"/>
                <a:gd name="connsiteY2" fmla="*/ 66651 h 1557228"/>
                <a:gd name="connsiteX3" fmla="*/ 2752753 w 2884229"/>
                <a:gd name="connsiteY3" fmla="*/ 1518896 h 1557228"/>
                <a:gd name="connsiteX4" fmla="*/ 2716558 w 2884229"/>
                <a:gd name="connsiteY4" fmla="*/ 1556996 h 1557228"/>
                <a:gd name="connsiteX5" fmla="*/ 546128 w 2884229"/>
                <a:gd name="connsiteY5" fmla="*/ 1532231 h 1557228"/>
                <a:gd name="connsiteX6" fmla="*/ 0 w 2884229"/>
                <a:gd name="connsiteY6" fmla="*/ 0 h 1557228"/>
                <a:gd name="connsiteX0" fmla="*/ 832759 w 3716988"/>
                <a:gd name="connsiteY0" fmla="*/ 0 h 1557228"/>
                <a:gd name="connsiteX1" fmla="*/ 3501692 w 3716988"/>
                <a:gd name="connsiteY1" fmla="*/ 14581 h 1557228"/>
                <a:gd name="connsiteX2" fmla="*/ 3551857 w 3716988"/>
                <a:gd name="connsiteY2" fmla="*/ 66651 h 1557228"/>
                <a:gd name="connsiteX3" fmla="*/ 3585512 w 3716988"/>
                <a:gd name="connsiteY3" fmla="*/ 1518896 h 1557228"/>
                <a:gd name="connsiteX4" fmla="*/ 3549317 w 3716988"/>
                <a:gd name="connsiteY4" fmla="*/ 1556996 h 1557228"/>
                <a:gd name="connsiteX5" fmla="*/ 0 w 3716988"/>
                <a:gd name="connsiteY5" fmla="*/ 1047347 h 1557228"/>
                <a:gd name="connsiteX6" fmla="*/ 832759 w 3716988"/>
                <a:gd name="connsiteY6" fmla="*/ 0 h 1557228"/>
                <a:gd name="connsiteX0" fmla="*/ 832759 w 3716988"/>
                <a:gd name="connsiteY0" fmla="*/ 0 h 1558300"/>
                <a:gd name="connsiteX1" fmla="*/ 3501692 w 3716988"/>
                <a:gd name="connsiteY1" fmla="*/ 14581 h 1558300"/>
                <a:gd name="connsiteX2" fmla="*/ 3551857 w 3716988"/>
                <a:gd name="connsiteY2" fmla="*/ 66651 h 1558300"/>
                <a:gd name="connsiteX3" fmla="*/ 3585512 w 3716988"/>
                <a:gd name="connsiteY3" fmla="*/ 1518896 h 1558300"/>
                <a:gd name="connsiteX4" fmla="*/ 0 w 3716988"/>
                <a:gd name="connsiteY4" fmla="*/ 1047347 h 1558300"/>
                <a:gd name="connsiteX5" fmla="*/ 832759 w 3716988"/>
                <a:gd name="connsiteY5" fmla="*/ 0 h 1558300"/>
                <a:gd name="connsiteX0" fmla="*/ 832759 w 3711725"/>
                <a:gd name="connsiteY0" fmla="*/ 38300 h 1373394"/>
                <a:gd name="connsiteX1" fmla="*/ 3501692 w 3711725"/>
                <a:gd name="connsiteY1" fmla="*/ 52881 h 1373394"/>
                <a:gd name="connsiteX2" fmla="*/ 3551857 w 3711725"/>
                <a:gd name="connsiteY2" fmla="*/ 104951 h 1373394"/>
                <a:gd name="connsiteX3" fmla="*/ 3630970 w 3711725"/>
                <a:gd name="connsiteY3" fmla="*/ 1299600 h 1373394"/>
                <a:gd name="connsiteX4" fmla="*/ 0 w 3711725"/>
                <a:gd name="connsiteY4" fmla="*/ 1085647 h 1373394"/>
                <a:gd name="connsiteX5" fmla="*/ 832759 w 3711725"/>
                <a:gd name="connsiteY5" fmla="*/ 38300 h 1373394"/>
                <a:gd name="connsiteX0" fmla="*/ 832759 w 3711723"/>
                <a:gd name="connsiteY0" fmla="*/ 38302 h 1299602"/>
                <a:gd name="connsiteX1" fmla="*/ 3501692 w 3711723"/>
                <a:gd name="connsiteY1" fmla="*/ 52883 h 1299602"/>
                <a:gd name="connsiteX2" fmla="*/ 3551857 w 3711723"/>
                <a:gd name="connsiteY2" fmla="*/ 104953 h 1299602"/>
                <a:gd name="connsiteX3" fmla="*/ 3630970 w 3711723"/>
                <a:gd name="connsiteY3" fmla="*/ 1299602 h 1299602"/>
                <a:gd name="connsiteX4" fmla="*/ 0 w 3711723"/>
                <a:gd name="connsiteY4" fmla="*/ 1085649 h 1299602"/>
                <a:gd name="connsiteX5" fmla="*/ 832759 w 3711723"/>
                <a:gd name="connsiteY5" fmla="*/ 38302 h 1299602"/>
                <a:gd name="connsiteX0" fmla="*/ 878217 w 3757182"/>
                <a:gd name="connsiteY0" fmla="*/ 38302 h 1299602"/>
                <a:gd name="connsiteX1" fmla="*/ 3547150 w 3757182"/>
                <a:gd name="connsiteY1" fmla="*/ 52883 h 1299602"/>
                <a:gd name="connsiteX2" fmla="*/ 3597315 w 3757182"/>
                <a:gd name="connsiteY2" fmla="*/ 104953 h 1299602"/>
                <a:gd name="connsiteX3" fmla="*/ 3676428 w 3757182"/>
                <a:gd name="connsiteY3" fmla="*/ 1299602 h 1299602"/>
                <a:gd name="connsiteX4" fmla="*/ 0 w 3757182"/>
                <a:gd name="connsiteY4" fmla="*/ 1085649 h 1299602"/>
                <a:gd name="connsiteX5" fmla="*/ 878217 w 3757182"/>
                <a:gd name="connsiteY5" fmla="*/ 38302 h 1299602"/>
                <a:gd name="connsiteX0" fmla="*/ 802453 w 3762782"/>
                <a:gd name="connsiteY0" fmla="*/ 117643 h 1303180"/>
                <a:gd name="connsiteX1" fmla="*/ 3547150 w 3762782"/>
                <a:gd name="connsiteY1" fmla="*/ 56461 h 1303180"/>
                <a:gd name="connsiteX2" fmla="*/ 3597315 w 3762782"/>
                <a:gd name="connsiteY2" fmla="*/ 108531 h 1303180"/>
                <a:gd name="connsiteX3" fmla="*/ 3676428 w 3762782"/>
                <a:gd name="connsiteY3" fmla="*/ 1303180 h 1303180"/>
                <a:gd name="connsiteX4" fmla="*/ 0 w 3762782"/>
                <a:gd name="connsiteY4" fmla="*/ 1089227 h 1303180"/>
                <a:gd name="connsiteX5" fmla="*/ 802453 w 3762782"/>
                <a:gd name="connsiteY5" fmla="*/ 117643 h 1303180"/>
                <a:gd name="connsiteX0" fmla="*/ 802453 w 3831512"/>
                <a:gd name="connsiteY0" fmla="*/ 140652 h 1326189"/>
                <a:gd name="connsiteX1" fmla="*/ 3597315 w 3831512"/>
                <a:gd name="connsiteY1" fmla="*/ 131540 h 1326189"/>
                <a:gd name="connsiteX2" fmla="*/ 3676428 w 3831512"/>
                <a:gd name="connsiteY2" fmla="*/ 1326189 h 1326189"/>
                <a:gd name="connsiteX3" fmla="*/ 0 w 3831512"/>
                <a:gd name="connsiteY3" fmla="*/ 1112236 h 1326189"/>
                <a:gd name="connsiteX4" fmla="*/ 802453 w 3831512"/>
                <a:gd name="connsiteY4" fmla="*/ 140652 h 1326189"/>
                <a:gd name="connsiteX0" fmla="*/ 802453 w 3821195"/>
                <a:gd name="connsiteY0" fmla="*/ 177698 h 1363235"/>
                <a:gd name="connsiteX1" fmla="*/ 3582163 w 3821195"/>
                <a:gd name="connsiteY1" fmla="*/ 107975 h 1363235"/>
                <a:gd name="connsiteX2" fmla="*/ 3676428 w 3821195"/>
                <a:gd name="connsiteY2" fmla="*/ 1363235 h 1363235"/>
                <a:gd name="connsiteX3" fmla="*/ 0 w 3821195"/>
                <a:gd name="connsiteY3" fmla="*/ 1149282 h 1363235"/>
                <a:gd name="connsiteX4" fmla="*/ 802453 w 3821195"/>
                <a:gd name="connsiteY4" fmla="*/ 177698 h 1363235"/>
                <a:gd name="connsiteX0" fmla="*/ 802453 w 3676429"/>
                <a:gd name="connsiteY0" fmla="*/ 318296 h 1503833"/>
                <a:gd name="connsiteX1" fmla="*/ 3582163 w 3676429"/>
                <a:gd name="connsiteY1" fmla="*/ 248573 h 1503833"/>
                <a:gd name="connsiteX2" fmla="*/ 3676428 w 3676429"/>
                <a:gd name="connsiteY2" fmla="*/ 1503833 h 1503833"/>
                <a:gd name="connsiteX3" fmla="*/ 0 w 3676429"/>
                <a:gd name="connsiteY3" fmla="*/ 1289880 h 1503833"/>
                <a:gd name="connsiteX4" fmla="*/ 802453 w 3676429"/>
                <a:gd name="connsiteY4" fmla="*/ 318296 h 1503833"/>
                <a:gd name="connsiteX0" fmla="*/ 802453 w 3676427"/>
                <a:gd name="connsiteY0" fmla="*/ 191240 h 1376777"/>
                <a:gd name="connsiteX1" fmla="*/ 3582163 w 3676427"/>
                <a:gd name="connsiteY1" fmla="*/ 121517 h 1376777"/>
                <a:gd name="connsiteX2" fmla="*/ 3676428 w 3676427"/>
                <a:gd name="connsiteY2" fmla="*/ 1376777 h 1376777"/>
                <a:gd name="connsiteX3" fmla="*/ 0 w 3676427"/>
                <a:gd name="connsiteY3" fmla="*/ 1162824 h 1376777"/>
                <a:gd name="connsiteX4" fmla="*/ 802453 w 3676427"/>
                <a:gd name="connsiteY4" fmla="*/ 191240 h 1376777"/>
                <a:gd name="connsiteX0" fmla="*/ 802453 w 3676429"/>
                <a:gd name="connsiteY0" fmla="*/ 158273 h 1343810"/>
                <a:gd name="connsiteX1" fmla="*/ 3582163 w 3676429"/>
                <a:gd name="connsiteY1" fmla="*/ 88550 h 1343810"/>
                <a:gd name="connsiteX2" fmla="*/ 3676428 w 3676429"/>
                <a:gd name="connsiteY2" fmla="*/ 1343810 h 1343810"/>
                <a:gd name="connsiteX3" fmla="*/ 0 w 3676429"/>
                <a:gd name="connsiteY3" fmla="*/ 1129857 h 1343810"/>
                <a:gd name="connsiteX4" fmla="*/ 802453 w 3676429"/>
                <a:gd name="connsiteY4" fmla="*/ 158273 h 1343810"/>
                <a:gd name="connsiteX0" fmla="*/ 590317 w 3676427"/>
                <a:gd name="connsiteY0" fmla="*/ 148726 h 1349416"/>
                <a:gd name="connsiteX1" fmla="*/ 3582163 w 3676427"/>
                <a:gd name="connsiteY1" fmla="*/ 94156 h 1349416"/>
                <a:gd name="connsiteX2" fmla="*/ 3676428 w 3676427"/>
                <a:gd name="connsiteY2" fmla="*/ 1349416 h 1349416"/>
                <a:gd name="connsiteX3" fmla="*/ 0 w 3676427"/>
                <a:gd name="connsiteY3" fmla="*/ 1135463 h 1349416"/>
                <a:gd name="connsiteX4" fmla="*/ 590317 w 3676427"/>
                <a:gd name="connsiteY4" fmla="*/ 148726 h 1349416"/>
                <a:gd name="connsiteX0" fmla="*/ 590317 w 3676429"/>
                <a:gd name="connsiteY0" fmla="*/ 115337 h 1316027"/>
                <a:gd name="connsiteX1" fmla="*/ 3582163 w 3676429"/>
                <a:gd name="connsiteY1" fmla="*/ 60767 h 1316027"/>
                <a:gd name="connsiteX2" fmla="*/ 3676428 w 3676429"/>
                <a:gd name="connsiteY2" fmla="*/ 1316027 h 1316027"/>
                <a:gd name="connsiteX3" fmla="*/ 0 w 3676429"/>
                <a:gd name="connsiteY3" fmla="*/ 1102074 h 1316027"/>
                <a:gd name="connsiteX4" fmla="*/ 590317 w 3676429"/>
                <a:gd name="connsiteY4" fmla="*/ 115337 h 1316027"/>
                <a:gd name="connsiteX0" fmla="*/ 590317 w 3676427"/>
                <a:gd name="connsiteY0" fmla="*/ 115337 h 1316027"/>
                <a:gd name="connsiteX1" fmla="*/ 3582163 w 3676427"/>
                <a:gd name="connsiteY1" fmla="*/ 60767 h 1316027"/>
                <a:gd name="connsiteX2" fmla="*/ 3676428 w 3676427"/>
                <a:gd name="connsiteY2" fmla="*/ 1316027 h 1316027"/>
                <a:gd name="connsiteX3" fmla="*/ 0 w 3676427"/>
                <a:gd name="connsiteY3" fmla="*/ 1102074 h 1316027"/>
                <a:gd name="connsiteX4" fmla="*/ 590317 w 3676427"/>
                <a:gd name="connsiteY4" fmla="*/ 115337 h 1316027"/>
                <a:gd name="connsiteX0" fmla="*/ 804210 w 3890322"/>
                <a:gd name="connsiteY0" fmla="*/ 115337 h 1316027"/>
                <a:gd name="connsiteX1" fmla="*/ 3796056 w 3890322"/>
                <a:gd name="connsiteY1" fmla="*/ 60767 h 1316027"/>
                <a:gd name="connsiteX2" fmla="*/ 3890321 w 3890322"/>
                <a:gd name="connsiteY2" fmla="*/ 1316027 h 1316027"/>
                <a:gd name="connsiteX3" fmla="*/ 213893 w 3890322"/>
                <a:gd name="connsiteY3" fmla="*/ 1102074 h 1316027"/>
                <a:gd name="connsiteX4" fmla="*/ 477912 w 3890322"/>
                <a:gd name="connsiteY4" fmla="*/ 273051 h 1316027"/>
                <a:gd name="connsiteX5" fmla="*/ 804210 w 3890322"/>
                <a:gd name="connsiteY5" fmla="*/ 115337 h 1316027"/>
                <a:gd name="connsiteX0" fmla="*/ 869047 w 3955157"/>
                <a:gd name="connsiteY0" fmla="*/ 416887 h 1617577"/>
                <a:gd name="connsiteX1" fmla="*/ 3860893 w 3955157"/>
                <a:gd name="connsiteY1" fmla="*/ 362317 h 1617577"/>
                <a:gd name="connsiteX2" fmla="*/ 3955158 w 3955157"/>
                <a:gd name="connsiteY2" fmla="*/ 1617577 h 1617577"/>
                <a:gd name="connsiteX3" fmla="*/ 278730 w 3955157"/>
                <a:gd name="connsiteY3" fmla="*/ 1403624 h 1617577"/>
                <a:gd name="connsiteX4" fmla="*/ 270003 w 3955157"/>
                <a:gd name="connsiteY4" fmla="*/ 29107 h 1617577"/>
                <a:gd name="connsiteX5" fmla="*/ 869047 w 3955157"/>
                <a:gd name="connsiteY5" fmla="*/ 416887 h 1617577"/>
                <a:gd name="connsiteX0" fmla="*/ 850553 w 3936664"/>
                <a:gd name="connsiteY0" fmla="*/ 416889 h 1617579"/>
                <a:gd name="connsiteX1" fmla="*/ 3842399 w 3936664"/>
                <a:gd name="connsiteY1" fmla="*/ 362319 h 1617579"/>
                <a:gd name="connsiteX2" fmla="*/ 3936664 w 3936664"/>
                <a:gd name="connsiteY2" fmla="*/ 1617579 h 1617579"/>
                <a:gd name="connsiteX3" fmla="*/ 260236 w 3936664"/>
                <a:gd name="connsiteY3" fmla="*/ 1403626 h 1617579"/>
                <a:gd name="connsiteX4" fmla="*/ 251509 w 3936664"/>
                <a:gd name="connsiteY4" fmla="*/ 29109 h 1617579"/>
                <a:gd name="connsiteX5" fmla="*/ 850553 w 3936664"/>
                <a:gd name="connsiteY5" fmla="*/ 416889 h 1617579"/>
                <a:gd name="connsiteX0" fmla="*/ 877890 w 3964001"/>
                <a:gd name="connsiteY0" fmla="*/ 387908 h 1588598"/>
                <a:gd name="connsiteX1" fmla="*/ 3869736 w 3964001"/>
                <a:gd name="connsiteY1" fmla="*/ 333338 h 1588598"/>
                <a:gd name="connsiteX2" fmla="*/ 3964001 w 3964001"/>
                <a:gd name="connsiteY2" fmla="*/ 1588598 h 1588598"/>
                <a:gd name="connsiteX3" fmla="*/ 287573 w 3964001"/>
                <a:gd name="connsiteY3" fmla="*/ 1374645 h 1588598"/>
                <a:gd name="connsiteX4" fmla="*/ 187931 w 3964001"/>
                <a:gd name="connsiteY4" fmla="*/ 30434 h 1588598"/>
                <a:gd name="connsiteX5" fmla="*/ 877890 w 3964001"/>
                <a:gd name="connsiteY5" fmla="*/ 387908 h 1588598"/>
                <a:gd name="connsiteX0" fmla="*/ 694390 w 3780501"/>
                <a:gd name="connsiteY0" fmla="*/ 387908 h 1588598"/>
                <a:gd name="connsiteX1" fmla="*/ 3686236 w 3780501"/>
                <a:gd name="connsiteY1" fmla="*/ 333338 h 1588598"/>
                <a:gd name="connsiteX2" fmla="*/ 3780501 w 3780501"/>
                <a:gd name="connsiteY2" fmla="*/ 1588598 h 1588598"/>
                <a:gd name="connsiteX3" fmla="*/ 104073 w 3780501"/>
                <a:gd name="connsiteY3" fmla="*/ 1374645 h 1588598"/>
                <a:gd name="connsiteX4" fmla="*/ 4431 w 3780501"/>
                <a:gd name="connsiteY4" fmla="*/ 30434 h 1588598"/>
                <a:gd name="connsiteX5" fmla="*/ 694390 w 3780501"/>
                <a:gd name="connsiteY5" fmla="*/ 387908 h 1588598"/>
                <a:gd name="connsiteX0" fmla="*/ 694390 w 3780501"/>
                <a:gd name="connsiteY0" fmla="*/ 357474 h 1558164"/>
                <a:gd name="connsiteX1" fmla="*/ 3686236 w 3780501"/>
                <a:gd name="connsiteY1" fmla="*/ 302904 h 1558164"/>
                <a:gd name="connsiteX2" fmla="*/ 3780501 w 3780501"/>
                <a:gd name="connsiteY2" fmla="*/ 1558164 h 1558164"/>
                <a:gd name="connsiteX3" fmla="*/ 104073 w 3780501"/>
                <a:gd name="connsiteY3" fmla="*/ 1344211 h 1558164"/>
                <a:gd name="connsiteX4" fmla="*/ 4431 w 3780501"/>
                <a:gd name="connsiteY4" fmla="*/ 0 h 1558164"/>
                <a:gd name="connsiteX5" fmla="*/ 694390 w 3780501"/>
                <a:gd name="connsiteY5" fmla="*/ 357474 h 1558164"/>
                <a:gd name="connsiteX0" fmla="*/ 694390 w 3780501"/>
                <a:gd name="connsiteY0" fmla="*/ 357474 h 1558164"/>
                <a:gd name="connsiteX1" fmla="*/ 3686236 w 3780501"/>
                <a:gd name="connsiteY1" fmla="*/ 302904 h 1558164"/>
                <a:gd name="connsiteX2" fmla="*/ 3780501 w 3780501"/>
                <a:gd name="connsiteY2" fmla="*/ 1558164 h 1558164"/>
                <a:gd name="connsiteX3" fmla="*/ 104073 w 3780501"/>
                <a:gd name="connsiteY3" fmla="*/ 1344211 h 1558164"/>
                <a:gd name="connsiteX4" fmla="*/ 4431 w 3780501"/>
                <a:gd name="connsiteY4" fmla="*/ 0 h 1558164"/>
                <a:gd name="connsiteX5" fmla="*/ 694390 w 3780501"/>
                <a:gd name="connsiteY5" fmla="*/ 357474 h 1558164"/>
                <a:gd name="connsiteX0" fmla="*/ 653118 w 3739229"/>
                <a:gd name="connsiteY0" fmla="*/ 372627 h 1573317"/>
                <a:gd name="connsiteX1" fmla="*/ 3644964 w 3739229"/>
                <a:gd name="connsiteY1" fmla="*/ 318057 h 1573317"/>
                <a:gd name="connsiteX2" fmla="*/ 3739229 w 3739229"/>
                <a:gd name="connsiteY2" fmla="*/ 1573317 h 1573317"/>
                <a:gd name="connsiteX3" fmla="*/ 62801 w 3739229"/>
                <a:gd name="connsiteY3" fmla="*/ 1359364 h 1573317"/>
                <a:gd name="connsiteX4" fmla="*/ 8617 w 3739229"/>
                <a:gd name="connsiteY4" fmla="*/ 0 h 1573317"/>
                <a:gd name="connsiteX5" fmla="*/ 653118 w 3739229"/>
                <a:gd name="connsiteY5" fmla="*/ 372627 h 1573317"/>
                <a:gd name="connsiteX0" fmla="*/ 653116 w 3739227"/>
                <a:gd name="connsiteY0" fmla="*/ 372627 h 1573317"/>
                <a:gd name="connsiteX1" fmla="*/ 3644962 w 3739227"/>
                <a:gd name="connsiteY1" fmla="*/ 318057 h 1573317"/>
                <a:gd name="connsiteX2" fmla="*/ 3739227 w 3739227"/>
                <a:gd name="connsiteY2" fmla="*/ 1573317 h 1573317"/>
                <a:gd name="connsiteX3" fmla="*/ 62799 w 3739227"/>
                <a:gd name="connsiteY3" fmla="*/ 1177533 h 1573317"/>
                <a:gd name="connsiteX4" fmla="*/ 8615 w 3739227"/>
                <a:gd name="connsiteY4" fmla="*/ 0 h 1573317"/>
                <a:gd name="connsiteX5" fmla="*/ 653116 w 3739227"/>
                <a:gd name="connsiteY5" fmla="*/ 372627 h 1573317"/>
                <a:gd name="connsiteX0" fmla="*/ 653116 w 3739227"/>
                <a:gd name="connsiteY0" fmla="*/ 372627 h 1662538"/>
                <a:gd name="connsiteX1" fmla="*/ 3644962 w 3739227"/>
                <a:gd name="connsiteY1" fmla="*/ 318057 h 1662538"/>
                <a:gd name="connsiteX2" fmla="*/ 3739227 w 3739227"/>
                <a:gd name="connsiteY2" fmla="*/ 1573317 h 1662538"/>
                <a:gd name="connsiteX3" fmla="*/ 62799 w 3739227"/>
                <a:gd name="connsiteY3" fmla="*/ 1177533 h 1662538"/>
                <a:gd name="connsiteX4" fmla="*/ 8615 w 3739227"/>
                <a:gd name="connsiteY4" fmla="*/ 0 h 1662538"/>
                <a:gd name="connsiteX5" fmla="*/ 653116 w 3739227"/>
                <a:gd name="connsiteY5" fmla="*/ 372627 h 1662538"/>
                <a:gd name="connsiteX0" fmla="*/ 683421 w 3739227"/>
                <a:gd name="connsiteY0" fmla="*/ 251407 h 1662538"/>
                <a:gd name="connsiteX1" fmla="*/ 3644962 w 3739227"/>
                <a:gd name="connsiteY1" fmla="*/ 318057 h 1662538"/>
                <a:gd name="connsiteX2" fmla="*/ 3739227 w 3739227"/>
                <a:gd name="connsiteY2" fmla="*/ 1573317 h 1662538"/>
                <a:gd name="connsiteX3" fmla="*/ 62799 w 3739227"/>
                <a:gd name="connsiteY3" fmla="*/ 1177533 h 1662538"/>
                <a:gd name="connsiteX4" fmla="*/ 8615 w 3739227"/>
                <a:gd name="connsiteY4" fmla="*/ 0 h 1662538"/>
                <a:gd name="connsiteX5" fmla="*/ 683421 w 3739227"/>
                <a:gd name="connsiteY5" fmla="*/ 251407 h 1662538"/>
                <a:gd name="connsiteX0" fmla="*/ 683421 w 3739227"/>
                <a:gd name="connsiteY0" fmla="*/ 251407 h 1662538"/>
                <a:gd name="connsiteX1" fmla="*/ 3644962 w 3739227"/>
                <a:gd name="connsiteY1" fmla="*/ 318057 h 1662538"/>
                <a:gd name="connsiteX2" fmla="*/ 3739227 w 3739227"/>
                <a:gd name="connsiteY2" fmla="*/ 1573317 h 1662538"/>
                <a:gd name="connsiteX3" fmla="*/ 62799 w 3739227"/>
                <a:gd name="connsiteY3" fmla="*/ 1177533 h 1662538"/>
                <a:gd name="connsiteX4" fmla="*/ 8615 w 3739227"/>
                <a:gd name="connsiteY4" fmla="*/ 0 h 1662538"/>
                <a:gd name="connsiteX5" fmla="*/ 683421 w 3739227"/>
                <a:gd name="connsiteY5" fmla="*/ 251407 h 1662538"/>
                <a:gd name="connsiteX0" fmla="*/ 698574 w 3739227"/>
                <a:gd name="connsiteY0" fmla="*/ 327171 h 1662538"/>
                <a:gd name="connsiteX1" fmla="*/ 3644962 w 3739227"/>
                <a:gd name="connsiteY1" fmla="*/ 318057 h 1662538"/>
                <a:gd name="connsiteX2" fmla="*/ 3739227 w 3739227"/>
                <a:gd name="connsiteY2" fmla="*/ 1573317 h 1662538"/>
                <a:gd name="connsiteX3" fmla="*/ 62799 w 3739227"/>
                <a:gd name="connsiteY3" fmla="*/ 1177533 h 1662538"/>
                <a:gd name="connsiteX4" fmla="*/ 8615 w 3739227"/>
                <a:gd name="connsiteY4" fmla="*/ 0 h 1662538"/>
                <a:gd name="connsiteX5" fmla="*/ 698574 w 3739227"/>
                <a:gd name="connsiteY5" fmla="*/ 327171 h 1662538"/>
                <a:gd name="connsiteX0" fmla="*/ 698574 w 3739227"/>
                <a:gd name="connsiteY0" fmla="*/ 327171 h 1662538"/>
                <a:gd name="connsiteX1" fmla="*/ 3644962 w 3739227"/>
                <a:gd name="connsiteY1" fmla="*/ 318057 h 1662538"/>
                <a:gd name="connsiteX2" fmla="*/ 3739227 w 3739227"/>
                <a:gd name="connsiteY2" fmla="*/ 1573317 h 1662538"/>
                <a:gd name="connsiteX3" fmla="*/ 62799 w 3739227"/>
                <a:gd name="connsiteY3" fmla="*/ 1177533 h 1662538"/>
                <a:gd name="connsiteX4" fmla="*/ 8615 w 3739227"/>
                <a:gd name="connsiteY4" fmla="*/ 0 h 1662538"/>
                <a:gd name="connsiteX5" fmla="*/ 698574 w 3739227"/>
                <a:gd name="connsiteY5" fmla="*/ 327171 h 1662538"/>
                <a:gd name="connsiteX0" fmla="*/ 698574 w 3739227"/>
                <a:gd name="connsiteY0" fmla="*/ 327171 h 1662538"/>
                <a:gd name="connsiteX1" fmla="*/ 3644962 w 3739227"/>
                <a:gd name="connsiteY1" fmla="*/ 318057 h 1662538"/>
                <a:gd name="connsiteX2" fmla="*/ 3739227 w 3739227"/>
                <a:gd name="connsiteY2" fmla="*/ 1573317 h 1662538"/>
                <a:gd name="connsiteX3" fmla="*/ 62799 w 3739227"/>
                <a:gd name="connsiteY3" fmla="*/ 1177533 h 1662538"/>
                <a:gd name="connsiteX4" fmla="*/ 8615 w 3739227"/>
                <a:gd name="connsiteY4" fmla="*/ 0 h 1662538"/>
                <a:gd name="connsiteX5" fmla="*/ 698574 w 3739227"/>
                <a:gd name="connsiteY5" fmla="*/ 327171 h 1662538"/>
                <a:gd name="connsiteX0" fmla="*/ 698574 w 3739227"/>
                <a:gd name="connsiteY0" fmla="*/ 327171 h 1692190"/>
                <a:gd name="connsiteX1" fmla="*/ 3644962 w 3739227"/>
                <a:gd name="connsiteY1" fmla="*/ 318057 h 1692190"/>
                <a:gd name="connsiteX2" fmla="*/ 3739227 w 3739227"/>
                <a:gd name="connsiteY2" fmla="*/ 1573317 h 1692190"/>
                <a:gd name="connsiteX3" fmla="*/ 62799 w 3739227"/>
                <a:gd name="connsiteY3" fmla="*/ 1177533 h 1692190"/>
                <a:gd name="connsiteX4" fmla="*/ 8615 w 3739227"/>
                <a:gd name="connsiteY4" fmla="*/ 0 h 1692190"/>
                <a:gd name="connsiteX5" fmla="*/ 698574 w 3739227"/>
                <a:gd name="connsiteY5" fmla="*/ 327171 h 1692190"/>
                <a:gd name="connsiteX0" fmla="*/ 695280 w 3735933"/>
                <a:gd name="connsiteY0" fmla="*/ 327171 h 1823244"/>
                <a:gd name="connsiteX1" fmla="*/ 3641668 w 3735933"/>
                <a:gd name="connsiteY1" fmla="*/ 318057 h 1823244"/>
                <a:gd name="connsiteX2" fmla="*/ 3735933 w 3735933"/>
                <a:gd name="connsiteY2" fmla="*/ 1573317 h 1823244"/>
                <a:gd name="connsiteX3" fmla="*/ 89810 w 3735933"/>
                <a:gd name="connsiteY3" fmla="*/ 1389671 h 1823244"/>
                <a:gd name="connsiteX4" fmla="*/ 5321 w 3735933"/>
                <a:gd name="connsiteY4" fmla="*/ 0 h 1823244"/>
                <a:gd name="connsiteX5" fmla="*/ 695280 w 3735933"/>
                <a:gd name="connsiteY5" fmla="*/ 327171 h 1823244"/>
                <a:gd name="connsiteX0" fmla="*/ 695280 w 3735933"/>
                <a:gd name="connsiteY0" fmla="*/ 327171 h 1698115"/>
                <a:gd name="connsiteX1" fmla="*/ 3641668 w 3735933"/>
                <a:gd name="connsiteY1" fmla="*/ 318057 h 1698115"/>
                <a:gd name="connsiteX2" fmla="*/ 3735933 w 3735933"/>
                <a:gd name="connsiteY2" fmla="*/ 1573317 h 1698115"/>
                <a:gd name="connsiteX3" fmla="*/ 89810 w 3735933"/>
                <a:gd name="connsiteY3" fmla="*/ 1389671 h 1698115"/>
                <a:gd name="connsiteX4" fmla="*/ 5321 w 3735933"/>
                <a:gd name="connsiteY4" fmla="*/ 0 h 1698115"/>
                <a:gd name="connsiteX5" fmla="*/ 695280 w 3735933"/>
                <a:gd name="connsiteY5" fmla="*/ 327171 h 1698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35933" h="1698115">
                  <a:moveTo>
                    <a:pt x="695280" y="327171"/>
                  </a:moveTo>
                  <a:cubicBezTo>
                    <a:pt x="1400899" y="391011"/>
                    <a:pt x="2403084" y="392525"/>
                    <a:pt x="3641668" y="318057"/>
                  </a:cubicBezTo>
                  <a:cubicBezTo>
                    <a:pt x="3666086" y="621714"/>
                    <a:pt x="3730853" y="1435522"/>
                    <a:pt x="3735933" y="1573317"/>
                  </a:cubicBezTo>
                  <a:cubicBezTo>
                    <a:pt x="3007584" y="1539782"/>
                    <a:pt x="78872" y="1976179"/>
                    <a:pt x="89810" y="1389671"/>
                  </a:cubicBezTo>
                  <a:cubicBezTo>
                    <a:pt x="36265" y="730958"/>
                    <a:pt x="-17302" y="543270"/>
                    <a:pt x="5321" y="0"/>
                  </a:cubicBezTo>
                  <a:cubicBezTo>
                    <a:pt x="285538" y="184054"/>
                    <a:pt x="384698" y="317095"/>
                    <a:pt x="695280" y="327171"/>
                  </a:cubicBezTo>
                  <a:close/>
                </a:path>
              </a:pathLst>
            </a:custGeom>
            <a:solidFill>
              <a:schemeClr val="tx1"/>
            </a:solidFill>
            <a:ln w="6350"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xmlns="" id="{E3808EB0-F9BD-4ED3-AB22-6510821AB89E}"/>
                </a:ext>
              </a:extLst>
            </p:cNvPr>
            <p:cNvSpPr/>
            <p:nvPr/>
          </p:nvSpPr>
          <p:spPr>
            <a:xfrm>
              <a:off x="-1243550" y="2421165"/>
              <a:ext cx="3453011" cy="1469337"/>
            </a:xfrm>
            <a:custGeom>
              <a:avLst/>
              <a:gdLst>
                <a:gd name="connsiteX0" fmla="*/ 2778760 w 2774950"/>
                <a:gd name="connsiteY0" fmla="*/ 1206500 h 1530350"/>
                <a:gd name="connsiteX1" fmla="*/ 2756535 w 2774950"/>
                <a:gd name="connsiteY1" fmla="*/ 1239520 h 1530350"/>
                <a:gd name="connsiteX2" fmla="*/ 629920 w 2774950"/>
                <a:gd name="connsiteY2" fmla="*/ 1531620 h 1530350"/>
                <a:gd name="connsiteX3" fmla="*/ 443865 w 2774950"/>
                <a:gd name="connsiteY3" fmla="*/ 1505585 h 1530350"/>
                <a:gd name="connsiteX4" fmla="*/ 0 w 2774950"/>
                <a:gd name="connsiteY4" fmla="*/ 1327150 h 1530350"/>
                <a:gd name="connsiteX5" fmla="*/ 0 w 2774950"/>
                <a:gd name="connsiteY5" fmla="*/ 0 h 1530350"/>
                <a:gd name="connsiteX6" fmla="*/ 605155 w 2774950"/>
                <a:gd name="connsiteY6" fmla="*/ 314960 h 1530350"/>
                <a:gd name="connsiteX7" fmla="*/ 644525 w 2774950"/>
                <a:gd name="connsiteY7" fmla="*/ 321945 h 1530350"/>
                <a:gd name="connsiteX8" fmla="*/ 2469515 w 2774950"/>
                <a:gd name="connsiteY8" fmla="*/ 64770 h 1530350"/>
                <a:gd name="connsiteX9" fmla="*/ 2518410 w 2774950"/>
                <a:gd name="connsiteY9" fmla="*/ 97790 h 1530350"/>
                <a:gd name="connsiteX10" fmla="*/ 2778760 w 2774950"/>
                <a:gd name="connsiteY10" fmla="*/ 1206500 h 1530350"/>
                <a:gd name="connsiteX0" fmla="*/ 4127343 w 4129584"/>
                <a:gd name="connsiteY0" fmla="*/ 1206500 h 1978718"/>
                <a:gd name="connsiteX1" fmla="*/ 4105118 w 4129584"/>
                <a:gd name="connsiteY1" fmla="*/ 1239520 h 1978718"/>
                <a:gd name="connsiteX2" fmla="*/ 1978503 w 4129584"/>
                <a:gd name="connsiteY2" fmla="*/ 1531620 h 1978718"/>
                <a:gd name="connsiteX3" fmla="*/ 1792448 w 4129584"/>
                <a:gd name="connsiteY3" fmla="*/ 1505585 h 1978718"/>
                <a:gd name="connsiteX4" fmla="*/ 0 w 4129584"/>
                <a:gd name="connsiteY4" fmla="*/ 1978712 h 1978718"/>
                <a:gd name="connsiteX5" fmla="*/ 1348583 w 4129584"/>
                <a:gd name="connsiteY5" fmla="*/ 0 h 1978718"/>
                <a:gd name="connsiteX6" fmla="*/ 1953738 w 4129584"/>
                <a:gd name="connsiteY6" fmla="*/ 314960 h 1978718"/>
                <a:gd name="connsiteX7" fmla="*/ 1993108 w 4129584"/>
                <a:gd name="connsiteY7" fmla="*/ 321945 h 1978718"/>
                <a:gd name="connsiteX8" fmla="*/ 3818098 w 4129584"/>
                <a:gd name="connsiteY8" fmla="*/ 64770 h 1978718"/>
                <a:gd name="connsiteX9" fmla="*/ 3866993 w 4129584"/>
                <a:gd name="connsiteY9" fmla="*/ 97790 h 1978718"/>
                <a:gd name="connsiteX10" fmla="*/ 4127343 w 4129584"/>
                <a:gd name="connsiteY10" fmla="*/ 1206500 h 1978718"/>
                <a:gd name="connsiteX0" fmla="*/ 4294020 w 4296262"/>
                <a:gd name="connsiteY0" fmla="*/ 1142992 h 1915210"/>
                <a:gd name="connsiteX1" fmla="*/ 4271795 w 4296262"/>
                <a:gd name="connsiteY1" fmla="*/ 1176012 h 1915210"/>
                <a:gd name="connsiteX2" fmla="*/ 2145180 w 4296262"/>
                <a:gd name="connsiteY2" fmla="*/ 1468112 h 1915210"/>
                <a:gd name="connsiteX3" fmla="*/ 1959125 w 4296262"/>
                <a:gd name="connsiteY3" fmla="*/ 1442077 h 1915210"/>
                <a:gd name="connsiteX4" fmla="*/ 166677 w 4296262"/>
                <a:gd name="connsiteY4" fmla="*/ 1915204 h 1915210"/>
                <a:gd name="connsiteX5" fmla="*/ 0 w 4296262"/>
                <a:gd name="connsiteY5" fmla="*/ 315306 h 1915210"/>
                <a:gd name="connsiteX6" fmla="*/ 2120415 w 4296262"/>
                <a:gd name="connsiteY6" fmla="*/ 251452 h 1915210"/>
                <a:gd name="connsiteX7" fmla="*/ 2159785 w 4296262"/>
                <a:gd name="connsiteY7" fmla="*/ 258437 h 1915210"/>
                <a:gd name="connsiteX8" fmla="*/ 3984775 w 4296262"/>
                <a:gd name="connsiteY8" fmla="*/ 1262 h 1915210"/>
                <a:gd name="connsiteX9" fmla="*/ 4033670 w 4296262"/>
                <a:gd name="connsiteY9" fmla="*/ 34282 h 1915210"/>
                <a:gd name="connsiteX10" fmla="*/ 4294020 w 4296262"/>
                <a:gd name="connsiteY10" fmla="*/ 1142992 h 1915210"/>
                <a:gd name="connsiteX0" fmla="*/ 4294020 w 4296262"/>
                <a:gd name="connsiteY0" fmla="*/ 1142990 h 1945515"/>
                <a:gd name="connsiteX1" fmla="*/ 4271795 w 4296262"/>
                <a:gd name="connsiteY1" fmla="*/ 1176010 h 1945515"/>
                <a:gd name="connsiteX2" fmla="*/ 2145180 w 4296262"/>
                <a:gd name="connsiteY2" fmla="*/ 1468110 h 1945515"/>
                <a:gd name="connsiteX3" fmla="*/ 1959125 w 4296262"/>
                <a:gd name="connsiteY3" fmla="*/ 1442075 h 1945515"/>
                <a:gd name="connsiteX4" fmla="*/ 75761 w 4296262"/>
                <a:gd name="connsiteY4" fmla="*/ 1945508 h 1945515"/>
                <a:gd name="connsiteX5" fmla="*/ 0 w 4296262"/>
                <a:gd name="connsiteY5" fmla="*/ 315304 h 1945515"/>
                <a:gd name="connsiteX6" fmla="*/ 2120415 w 4296262"/>
                <a:gd name="connsiteY6" fmla="*/ 251450 h 1945515"/>
                <a:gd name="connsiteX7" fmla="*/ 2159785 w 4296262"/>
                <a:gd name="connsiteY7" fmla="*/ 258435 h 1945515"/>
                <a:gd name="connsiteX8" fmla="*/ 3984775 w 4296262"/>
                <a:gd name="connsiteY8" fmla="*/ 1260 h 1945515"/>
                <a:gd name="connsiteX9" fmla="*/ 4033670 w 4296262"/>
                <a:gd name="connsiteY9" fmla="*/ 34280 h 1945515"/>
                <a:gd name="connsiteX10" fmla="*/ 4294020 w 4296262"/>
                <a:gd name="connsiteY10" fmla="*/ 1142990 h 1945515"/>
                <a:gd name="connsiteX0" fmla="*/ 4294020 w 4296262"/>
                <a:gd name="connsiteY0" fmla="*/ 1142990 h 1986337"/>
                <a:gd name="connsiteX1" fmla="*/ 4271795 w 4296262"/>
                <a:gd name="connsiteY1" fmla="*/ 1176010 h 1986337"/>
                <a:gd name="connsiteX2" fmla="*/ 2145180 w 4296262"/>
                <a:gd name="connsiteY2" fmla="*/ 1468110 h 1986337"/>
                <a:gd name="connsiteX3" fmla="*/ 75761 w 4296262"/>
                <a:gd name="connsiteY3" fmla="*/ 1945508 h 1986337"/>
                <a:gd name="connsiteX4" fmla="*/ 0 w 4296262"/>
                <a:gd name="connsiteY4" fmla="*/ 315304 h 1986337"/>
                <a:gd name="connsiteX5" fmla="*/ 2120415 w 4296262"/>
                <a:gd name="connsiteY5" fmla="*/ 251450 h 1986337"/>
                <a:gd name="connsiteX6" fmla="*/ 2159785 w 4296262"/>
                <a:gd name="connsiteY6" fmla="*/ 258435 h 1986337"/>
                <a:gd name="connsiteX7" fmla="*/ 3984775 w 4296262"/>
                <a:gd name="connsiteY7" fmla="*/ 1260 h 1986337"/>
                <a:gd name="connsiteX8" fmla="*/ 4033670 w 4296262"/>
                <a:gd name="connsiteY8" fmla="*/ 34280 h 1986337"/>
                <a:gd name="connsiteX9" fmla="*/ 4294020 w 4296262"/>
                <a:gd name="connsiteY9" fmla="*/ 1142990 h 1986337"/>
                <a:gd name="connsiteX0" fmla="*/ 4294020 w 4296262"/>
                <a:gd name="connsiteY0" fmla="*/ 1142990 h 1945509"/>
                <a:gd name="connsiteX1" fmla="*/ 4271795 w 4296262"/>
                <a:gd name="connsiteY1" fmla="*/ 1176010 h 1945509"/>
                <a:gd name="connsiteX2" fmla="*/ 2145180 w 4296262"/>
                <a:gd name="connsiteY2" fmla="*/ 1468110 h 1945509"/>
                <a:gd name="connsiteX3" fmla="*/ 75761 w 4296262"/>
                <a:gd name="connsiteY3" fmla="*/ 1945508 h 1945509"/>
                <a:gd name="connsiteX4" fmla="*/ 0 w 4296262"/>
                <a:gd name="connsiteY4" fmla="*/ 315304 h 1945509"/>
                <a:gd name="connsiteX5" fmla="*/ 2120415 w 4296262"/>
                <a:gd name="connsiteY5" fmla="*/ 251450 h 1945509"/>
                <a:gd name="connsiteX6" fmla="*/ 2159785 w 4296262"/>
                <a:gd name="connsiteY6" fmla="*/ 258435 h 1945509"/>
                <a:gd name="connsiteX7" fmla="*/ 3984775 w 4296262"/>
                <a:gd name="connsiteY7" fmla="*/ 1260 h 1945509"/>
                <a:gd name="connsiteX8" fmla="*/ 4033670 w 4296262"/>
                <a:gd name="connsiteY8" fmla="*/ 34280 h 1945509"/>
                <a:gd name="connsiteX9" fmla="*/ 4294020 w 4296262"/>
                <a:gd name="connsiteY9" fmla="*/ 1142990 h 1945509"/>
                <a:gd name="connsiteX0" fmla="*/ 4294020 w 4296262"/>
                <a:gd name="connsiteY0" fmla="*/ 1142990 h 1945507"/>
                <a:gd name="connsiteX1" fmla="*/ 4271795 w 4296262"/>
                <a:gd name="connsiteY1" fmla="*/ 1176010 h 1945507"/>
                <a:gd name="connsiteX2" fmla="*/ 2145180 w 4296262"/>
                <a:gd name="connsiteY2" fmla="*/ 1468110 h 1945507"/>
                <a:gd name="connsiteX3" fmla="*/ 75761 w 4296262"/>
                <a:gd name="connsiteY3" fmla="*/ 1945508 h 1945507"/>
                <a:gd name="connsiteX4" fmla="*/ 0 w 4296262"/>
                <a:gd name="connsiteY4" fmla="*/ 315304 h 1945507"/>
                <a:gd name="connsiteX5" fmla="*/ 2159785 w 4296262"/>
                <a:gd name="connsiteY5" fmla="*/ 258435 h 1945507"/>
                <a:gd name="connsiteX6" fmla="*/ 3984775 w 4296262"/>
                <a:gd name="connsiteY6" fmla="*/ 1260 h 1945507"/>
                <a:gd name="connsiteX7" fmla="*/ 4033670 w 4296262"/>
                <a:gd name="connsiteY7" fmla="*/ 34280 h 1945507"/>
                <a:gd name="connsiteX8" fmla="*/ 4294020 w 4296262"/>
                <a:gd name="connsiteY8" fmla="*/ 1142990 h 1945507"/>
                <a:gd name="connsiteX0" fmla="*/ 4294020 w 4296262"/>
                <a:gd name="connsiteY0" fmla="*/ 1142990 h 1945509"/>
                <a:gd name="connsiteX1" fmla="*/ 4271795 w 4296262"/>
                <a:gd name="connsiteY1" fmla="*/ 1176010 h 1945509"/>
                <a:gd name="connsiteX2" fmla="*/ 2145180 w 4296262"/>
                <a:gd name="connsiteY2" fmla="*/ 1468110 h 1945509"/>
                <a:gd name="connsiteX3" fmla="*/ 75761 w 4296262"/>
                <a:gd name="connsiteY3" fmla="*/ 1945508 h 1945509"/>
                <a:gd name="connsiteX4" fmla="*/ 0 w 4296262"/>
                <a:gd name="connsiteY4" fmla="*/ 315304 h 1945509"/>
                <a:gd name="connsiteX5" fmla="*/ 1205170 w 4296262"/>
                <a:gd name="connsiteY5" fmla="*/ 303891 h 1945509"/>
                <a:gd name="connsiteX6" fmla="*/ 3984775 w 4296262"/>
                <a:gd name="connsiteY6" fmla="*/ 1260 h 1945509"/>
                <a:gd name="connsiteX7" fmla="*/ 4033670 w 4296262"/>
                <a:gd name="connsiteY7" fmla="*/ 34280 h 1945509"/>
                <a:gd name="connsiteX8" fmla="*/ 4294020 w 4296262"/>
                <a:gd name="connsiteY8" fmla="*/ 1142990 h 1945509"/>
                <a:gd name="connsiteX0" fmla="*/ 4294020 w 4437181"/>
                <a:gd name="connsiteY0" fmla="*/ 1142990 h 1945507"/>
                <a:gd name="connsiteX1" fmla="*/ 4271795 w 4437181"/>
                <a:gd name="connsiteY1" fmla="*/ 1176010 h 1945507"/>
                <a:gd name="connsiteX2" fmla="*/ 2160333 w 4437181"/>
                <a:gd name="connsiteY2" fmla="*/ 1619637 h 1945507"/>
                <a:gd name="connsiteX3" fmla="*/ 75761 w 4437181"/>
                <a:gd name="connsiteY3" fmla="*/ 1945508 h 1945507"/>
                <a:gd name="connsiteX4" fmla="*/ 0 w 4437181"/>
                <a:gd name="connsiteY4" fmla="*/ 315304 h 1945507"/>
                <a:gd name="connsiteX5" fmla="*/ 1205170 w 4437181"/>
                <a:gd name="connsiteY5" fmla="*/ 303891 h 1945507"/>
                <a:gd name="connsiteX6" fmla="*/ 3984775 w 4437181"/>
                <a:gd name="connsiteY6" fmla="*/ 1260 h 1945507"/>
                <a:gd name="connsiteX7" fmla="*/ 4033670 w 4437181"/>
                <a:gd name="connsiteY7" fmla="*/ 34280 h 1945507"/>
                <a:gd name="connsiteX8" fmla="*/ 4294020 w 4437181"/>
                <a:gd name="connsiteY8" fmla="*/ 1142990 h 1945507"/>
                <a:gd name="connsiteX0" fmla="*/ 4294020 w 4488736"/>
                <a:gd name="connsiteY0" fmla="*/ 1142990 h 1945509"/>
                <a:gd name="connsiteX1" fmla="*/ 4271795 w 4488736"/>
                <a:gd name="connsiteY1" fmla="*/ 1176010 h 1945509"/>
                <a:gd name="connsiteX2" fmla="*/ 1463314 w 4488736"/>
                <a:gd name="connsiteY2" fmla="*/ 1831773 h 1945509"/>
                <a:gd name="connsiteX3" fmla="*/ 75761 w 4488736"/>
                <a:gd name="connsiteY3" fmla="*/ 1945508 h 1945509"/>
                <a:gd name="connsiteX4" fmla="*/ 0 w 4488736"/>
                <a:gd name="connsiteY4" fmla="*/ 315304 h 1945509"/>
                <a:gd name="connsiteX5" fmla="*/ 1205170 w 4488736"/>
                <a:gd name="connsiteY5" fmla="*/ 303891 h 1945509"/>
                <a:gd name="connsiteX6" fmla="*/ 3984775 w 4488736"/>
                <a:gd name="connsiteY6" fmla="*/ 1260 h 1945509"/>
                <a:gd name="connsiteX7" fmla="*/ 4033670 w 4488736"/>
                <a:gd name="connsiteY7" fmla="*/ 34280 h 1945509"/>
                <a:gd name="connsiteX8" fmla="*/ 4294020 w 4488736"/>
                <a:gd name="connsiteY8" fmla="*/ 1142990 h 1945509"/>
                <a:gd name="connsiteX0" fmla="*/ 4294020 w 4488734"/>
                <a:gd name="connsiteY0" fmla="*/ 1142990 h 1945507"/>
                <a:gd name="connsiteX1" fmla="*/ 4271795 w 4488734"/>
                <a:gd name="connsiteY1" fmla="*/ 1176010 h 1945507"/>
                <a:gd name="connsiteX2" fmla="*/ 1463314 w 4488734"/>
                <a:gd name="connsiteY2" fmla="*/ 1831773 h 1945507"/>
                <a:gd name="connsiteX3" fmla="*/ 75761 w 4488734"/>
                <a:gd name="connsiteY3" fmla="*/ 1945508 h 1945507"/>
                <a:gd name="connsiteX4" fmla="*/ 0 w 4488734"/>
                <a:gd name="connsiteY4" fmla="*/ 315304 h 1945507"/>
                <a:gd name="connsiteX5" fmla="*/ 1280933 w 4488734"/>
                <a:gd name="connsiteY5" fmla="*/ 561486 h 1945507"/>
                <a:gd name="connsiteX6" fmla="*/ 3984775 w 4488734"/>
                <a:gd name="connsiteY6" fmla="*/ 1260 h 1945507"/>
                <a:gd name="connsiteX7" fmla="*/ 4033670 w 4488734"/>
                <a:gd name="connsiteY7" fmla="*/ 34280 h 1945507"/>
                <a:gd name="connsiteX8" fmla="*/ 4294020 w 4488734"/>
                <a:gd name="connsiteY8" fmla="*/ 1142990 h 1945507"/>
                <a:gd name="connsiteX0" fmla="*/ 4339478 w 4505401"/>
                <a:gd name="connsiteY0" fmla="*/ 1142990 h 1945509"/>
                <a:gd name="connsiteX1" fmla="*/ 4271795 w 4505401"/>
                <a:gd name="connsiteY1" fmla="*/ 1176010 h 1945509"/>
                <a:gd name="connsiteX2" fmla="*/ 1463314 w 4505401"/>
                <a:gd name="connsiteY2" fmla="*/ 1831773 h 1945509"/>
                <a:gd name="connsiteX3" fmla="*/ 75761 w 4505401"/>
                <a:gd name="connsiteY3" fmla="*/ 1945508 h 1945509"/>
                <a:gd name="connsiteX4" fmla="*/ 0 w 4505401"/>
                <a:gd name="connsiteY4" fmla="*/ 315304 h 1945509"/>
                <a:gd name="connsiteX5" fmla="*/ 1280933 w 4505401"/>
                <a:gd name="connsiteY5" fmla="*/ 561486 h 1945509"/>
                <a:gd name="connsiteX6" fmla="*/ 3984775 w 4505401"/>
                <a:gd name="connsiteY6" fmla="*/ 1260 h 1945509"/>
                <a:gd name="connsiteX7" fmla="*/ 4033670 w 4505401"/>
                <a:gd name="connsiteY7" fmla="*/ 34280 h 1945509"/>
                <a:gd name="connsiteX8" fmla="*/ 4339478 w 4505401"/>
                <a:gd name="connsiteY8" fmla="*/ 1142990 h 1945509"/>
                <a:gd name="connsiteX0" fmla="*/ 4339478 w 4339478"/>
                <a:gd name="connsiteY0" fmla="*/ 1142990 h 1945507"/>
                <a:gd name="connsiteX1" fmla="*/ 1463314 w 4339478"/>
                <a:gd name="connsiteY1" fmla="*/ 1831773 h 1945507"/>
                <a:gd name="connsiteX2" fmla="*/ 75761 w 4339478"/>
                <a:gd name="connsiteY2" fmla="*/ 1945508 h 1945507"/>
                <a:gd name="connsiteX3" fmla="*/ 0 w 4339478"/>
                <a:gd name="connsiteY3" fmla="*/ 315304 h 1945507"/>
                <a:gd name="connsiteX4" fmla="*/ 1280933 w 4339478"/>
                <a:gd name="connsiteY4" fmla="*/ 561486 h 1945507"/>
                <a:gd name="connsiteX5" fmla="*/ 3984775 w 4339478"/>
                <a:gd name="connsiteY5" fmla="*/ 1260 h 1945507"/>
                <a:gd name="connsiteX6" fmla="*/ 4033670 w 4339478"/>
                <a:gd name="connsiteY6" fmla="*/ 34280 h 1945507"/>
                <a:gd name="connsiteX7" fmla="*/ 4339478 w 4339478"/>
                <a:gd name="connsiteY7" fmla="*/ 1142990 h 1945507"/>
                <a:gd name="connsiteX0" fmla="*/ 4339478 w 4339478"/>
                <a:gd name="connsiteY0" fmla="*/ 1142990 h 1945509"/>
                <a:gd name="connsiteX1" fmla="*/ 1463314 w 4339478"/>
                <a:gd name="connsiteY1" fmla="*/ 1831773 h 1945509"/>
                <a:gd name="connsiteX2" fmla="*/ 75761 w 4339478"/>
                <a:gd name="connsiteY2" fmla="*/ 1945508 h 1945509"/>
                <a:gd name="connsiteX3" fmla="*/ 0 w 4339478"/>
                <a:gd name="connsiteY3" fmla="*/ 315304 h 1945509"/>
                <a:gd name="connsiteX4" fmla="*/ 1280933 w 4339478"/>
                <a:gd name="connsiteY4" fmla="*/ 561486 h 1945509"/>
                <a:gd name="connsiteX5" fmla="*/ 3984775 w 4339478"/>
                <a:gd name="connsiteY5" fmla="*/ 1260 h 1945509"/>
                <a:gd name="connsiteX6" fmla="*/ 4033670 w 4339478"/>
                <a:gd name="connsiteY6" fmla="*/ 34280 h 1945509"/>
                <a:gd name="connsiteX7" fmla="*/ 4339478 w 4339478"/>
                <a:gd name="connsiteY7" fmla="*/ 1142990 h 1945509"/>
                <a:gd name="connsiteX0" fmla="*/ 4339478 w 4547782"/>
                <a:gd name="connsiteY0" fmla="*/ 1141730 h 1944247"/>
                <a:gd name="connsiteX1" fmla="*/ 1463314 w 4547782"/>
                <a:gd name="connsiteY1" fmla="*/ 1830513 h 1944247"/>
                <a:gd name="connsiteX2" fmla="*/ 75761 w 4547782"/>
                <a:gd name="connsiteY2" fmla="*/ 1944248 h 1944247"/>
                <a:gd name="connsiteX3" fmla="*/ 0 w 4547782"/>
                <a:gd name="connsiteY3" fmla="*/ 314044 h 1944247"/>
                <a:gd name="connsiteX4" fmla="*/ 1280933 w 4547782"/>
                <a:gd name="connsiteY4" fmla="*/ 560226 h 1944247"/>
                <a:gd name="connsiteX5" fmla="*/ 3984775 w 4547782"/>
                <a:gd name="connsiteY5" fmla="*/ 0 h 1944247"/>
                <a:gd name="connsiteX6" fmla="*/ 4339478 w 4547782"/>
                <a:gd name="connsiteY6" fmla="*/ 1141730 h 1944247"/>
                <a:gd name="connsiteX0" fmla="*/ 4339478 w 4474186"/>
                <a:gd name="connsiteY0" fmla="*/ 1141730 h 1944249"/>
                <a:gd name="connsiteX1" fmla="*/ 1463314 w 4474186"/>
                <a:gd name="connsiteY1" fmla="*/ 1830513 h 1944249"/>
                <a:gd name="connsiteX2" fmla="*/ 75761 w 4474186"/>
                <a:gd name="connsiteY2" fmla="*/ 1944248 h 1944249"/>
                <a:gd name="connsiteX3" fmla="*/ 0 w 4474186"/>
                <a:gd name="connsiteY3" fmla="*/ 314044 h 1944249"/>
                <a:gd name="connsiteX4" fmla="*/ 1280933 w 4474186"/>
                <a:gd name="connsiteY4" fmla="*/ 560226 h 1944249"/>
                <a:gd name="connsiteX5" fmla="*/ 3984775 w 4474186"/>
                <a:gd name="connsiteY5" fmla="*/ 0 h 1944249"/>
                <a:gd name="connsiteX6" fmla="*/ 4339478 w 4474186"/>
                <a:gd name="connsiteY6" fmla="*/ 1141730 h 1944249"/>
                <a:gd name="connsiteX0" fmla="*/ 4339478 w 4339478"/>
                <a:gd name="connsiteY0" fmla="*/ 1141730 h 1944247"/>
                <a:gd name="connsiteX1" fmla="*/ 1463314 w 4339478"/>
                <a:gd name="connsiteY1" fmla="*/ 1830513 h 1944247"/>
                <a:gd name="connsiteX2" fmla="*/ 75761 w 4339478"/>
                <a:gd name="connsiteY2" fmla="*/ 1944248 h 1944247"/>
                <a:gd name="connsiteX3" fmla="*/ 0 w 4339478"/>
                <a:gd name="connsiteY3" fmla="*/ 314044 h 1944247"/>
                <a:gd name="connsiteX4" fmla="*/ 1280933 w 4339478"/>
                <a:gd name="connsiteY4" fmla="*/ 560226 h 1944247"/>
                <a:gd name="connsiteX5" fmla="*/ 3984775 w 4339478"/>
                <a:gd name="connsiteY5" fmla="*/ 0 h 1944247"/>
                <a:gd name="connsiteX6" fmla="*/ 4339478 w 4339478"/>
                <a:gd name="connsiteY6" fmla="*/ 1141730 h 1944247"/>
                <a:gd name="connsiteX0" fmla="*/ 4339478 w 4339478"/>
                <a:gd name="connsiteY0" fmla="*/ 1217494 h 1944249"/>
                <a:gd name="connsiteX1" fmla="*/ 1463314 w 4339478"/>
                <a:gd name="connsiteY1" fmla="*/ 1830513 h 1944249"/>
                <a:gd name="connsiteX2" fmla="*/ 75761 w 4339478"/>
                <a:gd name="connsiteY2" fmla="*/ 1944248 h 1944249"/>
                <a:gd name="connsiteX3" fmla="*/ 0 w 4339478"/>
                <a:gd name="connsiteY3" fmla="*/ 314044 h 1944249"/>
                <a:gd name="connsiteX4" fmla="*/ 1280933 w 4339478"/>
                <a:gd name="connsiteY4" fmla="*/ 560226 h 1944249"/>
                <a:gd name="connsiteX5" fmla="*/ 3984775 w 4339478"/>
                <a:gd name="connsiteY5" fmla="*/ 0 h 1944249"/>
                <a:gd name="connsiteX6" fmla="*/ 4339478 w 4339478"/>
                <a:gd name="connsiteY6" fmla="*/ 1217494 h 1944249"/>
                <a:gd name="connsiteX0" fmla="*/ 4339478 w 4339478"/>
                <a:gd name="connsiteY0" fmla="*/ 1217494 h 1944247"/>
                <a:gd name="connsiteX1" fmla="*/ 1463314 w 4339478"/>
                <a:gd name="connsiteY1" fmla="*/ 1830513 h 1944247"/>
                <a:gd name="connsiteX2" fmla="*/ 75761 w 4339478"/>
                <a:gd name="connsiteY2" fmla="*/ 1944248 h 1944247"/>
                <a:gd name="connsiteX3" fmla="*/ 0 w 4339478"/>
                <a:gd name="connsiteY3" fmla="*/ 314044 h 1944247"/>
                <a:gd name="connsiteX4" fmla="*/ 1280933 w 4339478"/>
                <a:gd name="connsiteY4" fmla="*/ 560226 h 1944247"/>
                <a:gd name="connsiteX5" fmla="*/ 3984775 w 4339478"/>
                <a:gd name="connsiteY5" fmla="*/ 0 h 1944247"/>
                <a:gd name="connsiteX6" fmla="*/ 4339478 w 4339478"/>
                <a:gd name="connsiteY6" fmla="*/ 1217494 h 1944247"/>
                <a:gd name="connsiteX0" fmla="*/ 4339478 w 4339478"/>
                <a:gd name="connsiteY0" fmla="*/ 1217494 h 1883639"/>
                <a:gd name="connsiteX1" fmla="*/ 1463314 w 4339478"/>
                <a:gd name="connsiteY1" fmla="*/ 1830513 h 1883639"/>
                <a:gd name="connsiteX2" fmla="*/ 45455 w 4339478"/>
                <a:gd name="connsiteY2" fmla="*/ 1883639 h 1883639"/>
                <a:gd name="connsiteX3" fmla="*/ 0 w 4339478"/>
                <a:gd name="connsiteY3" fmla="*/ 314044 h 1883639"/>
                <a:gd name="connsiteX4" fmla="*/ 1280933 w 4339478"/>
                <a:gd name="connsiteY4" fmla="*/ 560226 h 1883639"/>
                <a:gd name="connsiteX5" fmla="*/ 3984775 w 4339478"/>
                <a:gd name="connsiteY5" fmla="*/ 0 h 1883639"/>
                <a:gd name="connsiteX6" fmla="*/ 4339478 w 4339478"/>
                <a:gd name="connsiteY6" fmla="*/ 1217494 h 1883639"/>
                <a:gd name="connsiteX0" fmla="*/ 4430394 w 4430394"/>
                <a:gd name="connsiteY0" fmla="*/ 1217494 h 1883639"/>
                <a:gd name="connsiteX1" fmla="*/ 1554230 w 4430394"/>
                <a:gd name="connsiteY1" fmla="*/ 1830513 h 1883639"/>
                <a:gd name="connsiteX2" fmla="*/ 136371 w 4430394"/>
                <a:gd name="connsiteY2" fmla="*/ 1883639 h 1883639"/>
                <a:gd name="connsiteX3" fmla="*/ 0 w 4430394"/>
                <a:gd name="connsiteY3" fmla="*/ 253435 h 1883639"/>
                <a:gd name="connsiteX4" fmla="*/ 1371849 w 4430394"/>
                <a:gd name="connsiteY4" fmla="*/ 560226 h 1883639"/>
                <a:gd name="connsiteX5" fmla="*/ 4075691 w 4430394"/>
                <a:gd name="connsiteY5" fmla="*/ 0 h 1883639"/>
                <a:gd name="connsiteX6" fmla="*/ 4430394 w 4430394"/>
                <a:gd name="connsiteY6" fmla="*/ 1217494 h 1883639"/>
                <a:gd name="connsiteX0" fmla="*/ 4430394 w 4430394"/>
                <a:gd name="connsiteY0" fmla="*/ 1217494 h 1860468"/>
                <a:gd name="connsiteX1" fmla="*/ 1554230 w 4430394"/>
                <a:gd name="connsiteY1" fmla="*/ 1830513 h 1860468"/>
                <a:gd name="connsiteX2" fmla="*/ 60608 w 4430394"/>
                <a:gd name="connsiteY2" fmla="*/ 1838181 h 1860468"/>
                <a:gd name="connsiteX3" fmla="*/ 0 w 4430394"/>
                <a:gd name="connsiteY3" fmla="*/ 253435 h 1860468"/>
                <a:gd name="connsiteX4" fmla="*/ 1371849 w 4430394"/>
                <a:gd name="connsiteY4" fmla="*/ 560226 h 1860468"/>
                <a:gd name="connsiteX5" fmla="*/ 4075691 w 4430394"/>
                <a:gd name="connsiteY5" fmla="*/ 0 h 1860468"/>
                <a:gd name="connsiteX6" fmla="*/ 4430394 w 4430394"/>
                <a:gd name="connsiteY6" fmla="*/ 1217494 h 1860468"/>
                <a:gd name="connsiteX0" fmla="*/ 4430394 w 4430394"/>
                <a:gd name="connsiteY0" fmla="*/ 1217494 h 1885235"/>
                <a:gd name="connsiteX1" fmla="*/ 1554230 w 4430394"/>
                <a:gd name="connsiteY1" fmla="*/ 1830513 h 1885235"/>
                <a:gd name="connsiteX2" fmla="*/ 60608 w 4430394"/>
                <a:gd name="connsiteY2" fmla="*/ 1838181 h 1885235"/>
                <a:gd name="connsiteX3" fmla="*/ 0 w 4430394"/>
                <a:gd name="connsiteY3" fmla="*/ 253435 h 1885235"/>
                <a:gd name="connsiteX4" fmla="*/ 1371849 w 4430394"/>
                <a:gd name="connsiteY4" fmla="*/ 560226 h 1885235"/>
                <a:gd name="connsiteX5" fmla="*/ 4075691 w 4430394"/>
                <a:gd name="connsiteY5" fmla="*/ 0 h 1885235"/>
                <a:gd name="connsiteX6" fmla="*/ 4430394 w 4430394"/>
                <a:gd name="connsiteY6" fmla="*/ 1217494 h 1885235"/>
                <a:gd name="connsiteX0" fmla="*/ 4430394 w 4430394"/>
                <a:gd name="connsiteY0" fmla="*/ 1217494 h 1885235"/>
                <a:gd name="connsiteX1" fmla="*/ 1554230 w 4430394"/>
                <a:gd name="connsiteY1" fmla="*/ 1830513 h 1885235"/>
                <a:gd name="connsiteX2" fmla="*/ 60608 w 4430394"/>
                <a:gd name="connsiteY2" fmla="*/ 1838181 h 1885235"/>
                <a:gd name="connsiteX3" fmla="*/ 0 w 4430394"/>
                <a:gd name="connsiteY3" fmla="*/ 253435 h 1885235"/>
                <a:gd name="connsiteX4" fmla="*/ 1371849 w 4430394"/>
                <a:gd name="connsiteY4" fmla="*/ 560226 h 1885235"/>
                <a:gd name="connsiteX5" fmla="*/ 4075691 w 4430394"/>
                <a:gd name="connsiteY5" fmla="*/ 0 h 1885235"/>
                <a:gd name="connsiteX6" fmla="*/ 4430394 w 4430394"/>
                <a:gd name="connsiteY6" fmla="*/ 1217494 h 1885235"/>
                <a:gd name="connsiteX0" fmla="*/ 4430394 w 4430394"/>
                <a:gd name="connsiteY0" fmla="*/ 1217494 h 1885235"/>
                <a:gd name="connsiteX1" fmla="*/ 1554230 w 4430394"/>
                <a:gd name="connsiteY1" fmla="*/ 1830513 h 1885235"/>
                <a:gd name="connsiteX2" fmla="*/ 60608 w 4430394"/>
                <a:gd name="connsiteY2" fmla="*/ 1838181 h 1885235"/>
                <a:gd name="connsiteX3" fmla="*/ 0 w 4430394"/>
                <a:gd name="connsiteY3" fmla="*/ 253435 h 1885235"/>
                <a:gd name="connsiteX4" fmla="*/ 1371849 w 4430394"/>
                <a:gd name="connsiteY4" fmla="*/ 560226 h 1885235"/>
                <a:gd name="connsiteX5" fmla="*/ 4075691 w 4430394"/>
                <a:gd name="connsiteY5" fmla="*/ 0 h 1885235"/>
                <a:gd name="connsiteX6" fmla="*/ 4430394 w 4430394"/>
                <a:gd name="connsiteY6" fmla="*/ 1217494 h 1885235"/>
                <a:gd name="connsiteX0" fmla="*/ 4430394 w 4430394"/>
                <a:gd name="connsiteY0" fmla="*/ 1217494 h 1885235"/>
                <a:gd name="connsiteX1" fmla="*/ 1554230 w 4430394"/>
                <a:gd name="connsiteY1" fmla="*/ 1830513 h 1885235"/>
                <a:gd name="connsiteX2" fmla="*/ 60608 w 4430394"/>
                <a:gd name="connsiteY2" fmla="*/ 1838181 h 1885235"/>
                <a:gd name="connsiteX3" fmla="*/ 0 w 4430394"/>
                <a:gd name="connsiteY3" fmla="*/ 253435 h 1885235"/>
                <a:gd name="connsiteX4" fmla="*/ 1341545 w 4430394"/>
                <a:gd name="connsiteY4" fmla="*/ 529920 h 1885235"/>
                <a:gd name="connsiteX5" fmla="*/ 4075691 w 4430394"/>
                <a:gd name="connsiteY5" fmla="*/ 0 h 1885235"/>
                <a:gd name="connsiteX6" fmla="*/ 4430394 w 4430394"/>
                <a:gd name="connsiteY6" fmla="*/ 1217494 h 1885235"/>
                <a:gd name="connsiteX0" fmla="*/ 4430394 w 4430394"/>
                <a:gd name="connsiteY0" fmla="*/ 1217494 h 1885235"/>
                <a:gd name="connsiteX1" fmla="*/ 1554230 w 4430394"/>
                <a:gd name="connsiteY1" fmla="*/ 1830513 h 1885235"/>
                <a:gd name="connsiteX2" fmla="*/ 60608 w 4430394"/>
                <a:gd name="connsiteY2" fmla="*/ 1838181 h 1885235"/>
                <a:gd name="connsiteX3" fmla="*/ 0 w 4430394"/>
                <a:gd name="connsiteY3" fmla="*/ 253435 h 1885235"/>
                <a:gd name="connsiteX4" fmla="*/ 1341545 w 4430394"/>
                <a:gd name="connsiteY4" fmla="*/ 529920 h 1885235"/>
                <a:gd name="connsiteX5" fmla="*/ 4075691 w 4430394"/>
                <a:gd name="connsiteY5" fmla="*/ 0 h 1885235"/>
                <a:gd name="connsiteX6" fmla="*/ 4430394 w 4430394"/>
                <a:gd name="connsiteY6" fmla="*/ 1217494 h 1885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30394" h="1885235">
                  <a:moveTo>
                    <a:pt x="4430394" y="1217494"/>
                  </a:moveTo>
                  <a:cubicBezTo>
                    <a:pt x="3798014" y="1371053"/>
                    <a:pt x="2282528" y="1727065"/>
                    <a:pt x="1554230" y="1830513"/>
                  </a:cubicBezTo>
                  <a:cubicBezTo>
                    <a:pt x="825932" y="1933961"/>
                    <a:pt x="781799" y="1863636"/>
                    <a:pt x="60608" y="1838181"/>
                  </a:cubicBezTo>
                  <a:cubicBezTo>
                    <a:pt x="60608" y="1395586"/>
                    <a:pt x="0" y="696030"/>
                    <a:pt x="0" y="253435"/>
                  </a:cubicBezTo>
                  <a:cubicBezTo>
                    <a:pt x="563350" y="431461"/>
                    <a:pt x="874399" y="587312"/>
                    <a:pt x="1341545" y="529920"/>
                  </a:cubicBezTo>
                  <a:cubicBezTo>
                    <a:pt x="2017060" y="446928"/>
                    <a:pt x="3174410" y="186742"/>
                    <a:pt x="4075691" y="0"/>
                  </a:cubicBezTo>
                  <a:cubicBezTo>
                    <a:pt x="4161176" y="202986"/>
                    <a:pt x="4289992" y="851799"/>
                    <a:pt x="4430394" y="1217494"/>
                  </a:cubicBezTo>
                  <a:close/>
                </a:path>
              </a:pathLst>
            </a:custGeom>
            <a:solidFill>
              <a:schemeClr val="tx1"/>
            </a:solidFill>
            <a:ln w="6350"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xmlns="" id="{FAB2F905-6A56-469F-9F4A-304C1D908139}"/>
                </a:ext>
              </a:extLst>
            </p:cNvPr>
            <p:cNvSpPr/>
            <p:nvPr/>
          </p:nvSpPr>
          <p:spPr>
            <a:xfrm>
              <a:off x="2072049" y="1548321"/>
              <a:ext cx="2118232" cy="2929890"/>
            </a:xfrm>
            <a:custGeom>
              <a:avLst/>
              <a:gdLst>
                <a:gd name="connsiteX0" fmla="*/ 51634 w 2717800"/>
                <a:gd name="connsiteY0" fmla="*/ 3644051 h 3759200"/>
                <a:gd name="connsiteX1" fmla="*/ 199 w 2717800"/>
                <a:gd name="connsiteY1" fmla="*/ 3565311 h 3759200"/>
                <a:gd name="connsiteX2" fmla="*/ 100529 w 2717800"/>
                <a:gd name="connsiteY2" fmla="*/ 3463711 h 3759200"/>
                <a:gd name="connsiteX3" fmla="*/ 296744 w 2717800"/>
                <a:gd name="connsiteY3" fmla="*/ 3277021 h 3759200"/>
                <a:gd name="connsiteX4" fmla="*/ 351354 w 2717800"/>
                <a:gd name="connsiteY4" fmla="*/ 2962696 h 3759200"/>
                <a:gd name="connsiteX5" fmla="*/ 392629 w 2717800"/>
                <a:gd name="connsiteY5" fmla="*/ 2273086 h 3759200"/>
                <a:gd name="connsiteX6" fmla="*/ 535504 w 2717800"/>
                <a:gd name="connsiteY6" fmla="*/ 1337731 h 3759200"/>
                <a:gd name="connsiteX7" fmla="*/ 727909 w 2717800"/>
                <a:gd name="connsiteY7" fmla="*/ 1073571 h 3759200"/>
                <a:gd name="connsiteX8" fmla="*/ 1072714 w 2717800"/>
                <a:gd name="connsiteY8" fmla="*/ 882436 h 3759200"/>
                <a:gd name="connsiteX9" fmla="*/ 1115259 w 2717800"/>
                <a:gd name="connsiteY9" fmla="*/ 744006 h 3759200"/>
                <a:gd name="connsiteX10" fmla="*/ 734894 w 2717800"/>
                <a:gd name="connsiteY10" fmla="*/ 345861 h 3759200"/>
                <a:gd name="connsiteX11" fmla="*/ 756484 w 2717800"/>
                <a:gd name="connsiteY11" fmla="*/ 262676 h 3759200"/>
                <a:gd name="connsiteX12" fmla="*/ 1040964 w 2717800"/>
                <a:gd name="connsiteY12" fmla="*/ 11851 h 3759200"/>
                <a:gd name="connsiteX13" fmla="*/ 1202254 w 2717800"/>
                <a:gd name="connsiteY13" fmla="*/ 13756 h 3759200"/>
                <a:gd name="connsiteX14" fmla="*/ 1901389 w 2717800"/>
                <a:gd name="connsiteY14" fmla="*/ 211241 h 3759200"/>
                <a:gd name="connsiteX15" fmla="*/ 1930599 w 2717800"/>
                <a:gd name="connsiteY15" fmla="*/ 332526 h 3759200"/>
                <a:gd name="connsiteX16" fmla="*/ 1645484 w 2717800"/>
                <a:gd name="connsiteY16" fmla="*/ 708446 h 3759200"/>
                <a:gd name="connsiteX17" fmla="*/ 1705809 w 2717800"/>
                <a:gd name="connsiteY17" fmla="*/ 874181 h 3759200"/>
                <a:gd name="connsiteX18" fmla="*/ 1963619 w 2717800"/>
                <a:gd name="connsiteY18" fmla="*/ 1041821 h 3759200"/>
                <a:gd name="connsiteX19" fmla="*/ 2248734 w 2717800"/>
                <a:gd name="connsiteY19" fmla="*/ 1262166 h 3759200"/>
                <a:gd name="connsiteX20" fmla="*/ 2345254 w 2717800"/>
                <a:gd name="connsiteY20" fmla="*/ 1399326 h 3759200"/>
                <a:gd name="connsiteX21" fmla="*/ 2420819 w 2717800"/>
                <a:gd name="connsiteY21" fmla="*/ 1751751 h 3759200"/>
                <a:gd name="connsiteX22" fmla="*/ 2433519 w 2717800"/>
                <a:gd name="connsiteY22" fmla="*/ 2052741 h 3759200"/>
                <a:gd name="connsiteX23" fmla="*/ 2454474 w 2717800"/>
                <a:gd name="connsiteY23" fmla="*/ 2607096 h 3759200"/>
                <a:gd name="connsiteX24" fmla="*/ 2552899 w 2717800"/>
                <a:gd name="connsiteY24" fmla="*/ 3312581 h 3759200"/>
                <a:gd name="connsiteX25" fmla="*/ 2708474 w 2717800"/>
                <a:gd name="connsiteY25" fmla="*/ 3703106 h 3759200"/>
                <a:gd name="connsiteX26" fmla="*/ 2684344 w 2717800"/>
                <a:gd name="connsiteY26" fmla="*/ 3761526 h 3759200"/>
                <a:gd name="connsiteX27" fmla="*/ 2213174 w 2717800"/>
                <a:gd name="connsiteY27" fmla="*/ 3743111 h 3759200"/>
                <a:gd name="connsiteX28" fmla="*/ 51634 w 2717800"/>
                <a:gd name="connsiteY28" fmla="*/ 3644051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717800" h="3759200">
                  <a:moveTo>
                    <a:pt x="51634" y="3644051"/>
                  </a:moveTo>
                  <a:cubicBezTo>
                    <a:pt x="32584" y="3637701"/>
                    <a:pt x="-2976" y="3585631"/>
                    <a:pt x="199" y="3565311"/>
                  </a:cubicBezTo>
                  <a:cubicBezTo>
                    <a:pt x="10359" y="3508796"/>
                    <a:pt x="39569" y="3471331"/>
                    <a:pt x="100529" y="3463711"/>
                  </a:cubicBezTo>
                  <a:cubicBezTo>
                    <a:pt x="211654" y="3449741"/>
                    <a:pt x="264994" y="3374176"/>
                    <a:pt x="296744" y="3277021"/>
                  </a:cubicBezTo>
                  <a:cubicBezTo>
                    <a:pt x="329764" y="3174786"/>
                    <a:pt x="344369" y="3069376"/>
                    <a:pt x="351354" y="2962696"/>
                  </a:cubicBezTo>
                  <a:cubicBezTo>
                    <a:pt x="367229" y="2732826"/>
                    <a:pt x="376754" y="2502956"/>
                    <a:pt x="392629" y="2273086"/>
                  </a:cubicBezTo>
                  <a:cubicBezTo>
                    <a:pt x="400884" y="2154976"/>
                    <a:pt x="491689" y="1437426"/>
                    <a:pt x="535504" y="1337731"/>
                  </a:cubicBezTo>
                  <a:cubicBezTo>
                    <a:pt x="580589" y="1236131"/>
                    <a:pt x="644724" y="1148501"/>
                    <a:pt x="727909" y="1073571"/>
                  </a:cubicBezTo>
                  <a:cubicBezTo>
                    <a:pt x="828874" y="983401"/>
                    <a:pt x="952064" y="935776"/>
                    <a:pt x="1072714" y="882436"/>
                  </a:cubicBezTo>
                  <a:cubicBezTo>
                    <a:pt x="1155264" y="846241"/>
                    <a:pt x="1164789" y="818936"/>
                    <a:pt x="1115259" y="744006"/>
                  </a:cubicBezTo>
                  <a:cubicBezTo>
                    <a:pt x="1104464" y="728131"/>
                    <a:pt x="743784" y="361736"/>
                    <a:pt x="734894" y="345861"/>
                  </a:cubicBezTo>
                  <a:cubicBezTo>
                    <a:pt x="712034" y="305221"/>
                    <a:pt x="716479" y="286171"/>
                    <a:pt x="756484" y="262676"/>
                  </a:cubicBezTo>
                  <a:cubicBezTo>
                    <a:pt x="993974" y="158536"/>
                    <a:pt x="976829" y="25186"/>
                    <a:pt x="1040964" y="11851"/>
                  </a:cubicBezTo>
                  <a:cubicBezTo>
                    <a:pt x="1094939" y="1056"/>
                    <a:pt x="1135579" y="-9104"/>
                    <a:pt x="1202254" y="13756"/>
                  </a:cubicBezTo>
                  <a:cubicBezTo>
                    <a:pt x="1432124" y="84241"/>
                    <a:pt x="1762324" y="92496"/>
                    <a:pt x="1901389" y="211241"/>
                  </a:cubicBezTo>
                  <a:cubicBezTo>
                    <a:pt x="1941394" y="243626"/>
                    <a:pt x="1951554" y="286171"/>
                    <a:pt x="1930599" y="332526"/>
                  </a:cubicBezTo>
                  <a:cubicBezTo>
                    <a:pt x="1914089" y="368721"/>
                    <a:pt x="1686759" y="587796"/>
                    <a:pt x="1645484" y="708446"/>
                  </a:cubicBezTo>
                  <a:cubicBezTo>
                    <a:pt x="1619449" y="780201"/>
                    <a:pt x="1651834" y="832906"/>
                    <a:pt x="1705809" y="874181"/>
                  </a:cubicBezTo>
                  <a:cubicBezTo>
                    <a:pt x="1787724" y="935776"/>
                    <a:pt x="1879164" y="983401"/>
                    <a:pt x="1963619" y="1041821"/>
                  </a:cubicBezTo>
                  <a:cubicBezTo>
                    <a:pt x="2062679" y="1110401"/>
                    <a:pt x="2168724" y="1169456"/>
                    <a:pt x="2248734" y="1262166"/>
                  </a:cubicBezTo>
                  <a:cubicBezTo>
                    <a:pt x="2285564" y="1304711"/>
                    <a:pt x="2319219" y="1349161"/>
                    <a:pt x="2345254" y="1399326"/>
                  </a:cubicBezTo>
                  <a:cubicBezTo>
                    <a:pt x="2354779" y="1417106"/>
                    <a:pt x="2410024" y="1648881"/>
                    <a:pt x="2420819" y="1751751"/>
                  </a:cubicBezTo>
                  <a:cubicBezTo>
                    <a:pt x="2431614" y="1851446"/>
                    <a:pt x="2429074" y="1952411"/>
                    <a:pt x="2433519" y="2052741"/>
                  </a:cubicBezTo>
                  <a:cubicBezTo>
                    <a:pt x="2441774" y="2237526"/>
                    <a:pt x="2442409" y="2422946"/>
                    <a:pt x="2454474" y="2607096"/>
                  </a:cubicBezTo>
                  <a:cubicBezTo>
                    <a:pt x="2470349" y="2844586"/>
                    <a:pt x="2494479" y="3081441"/>
                    <a:pt x="2552899" y="3312581"/>
                  </a:cubicBezTo>
                  <a:cubicBezTo>
                    <a:pt x="2587189" y="3449741"/>
                    <a:pt x="2636084" y="3581186"/>
                    <a:pt x="2708474" y="3703106"/>
                  </a:cubicBezTo>
                  <a:cubicBezTo>
                    <a:pt x="2726889" y="3734221"/>
                    <a:pt x="2719904" y="3752001"/>
                    <a:pt x="2684344" y="3761526"/>
                  </a:cubicBezTo>
                  <a:cubicBezTo>
                    <a:pt x="2657039" y="3769146"/>
                    <a:pt x="2226509" y="3742476"/>
                    <a:pt x="2213174" y="3743111"/>
                  </a:cubicBezTo>
                  <a:cubicBezTo>
                    <a:pt x="2201109" y="3714536"/>
                    <a:pt x="372309" y="3786926"/>
                    <a:pt x="51634" y="3644051"/>
                  </a:cubicBezTo>
                  <a:close/>
                </a:path>
              </a:pathLst>
            </a:custGeom>
            <a:solidFill>
              <a:schemeClr val="accent4">
                <a:lumMod val="40000"/>
                <a:lumOff val="60000"/>
              </a:schemeClr>
            </a:solidFill>
            <a:ln w="6350"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xmlns="" id="{2902A75D-85CA-428B-ACB8-A07FE0B61E99}"/>
                </a:ext>
              </a:extLst>
            </p:cNvPr>
            <p:cNvSpPr/>
            <p:nvPr/>
          </p:nvSpPr>
          <p:spPr>
            <a:xfrm>
              <a:off x="1941049" y="3888468"/>
              <a:ext cx="1875724" cy="1073962"/>
            </a:xfrm>
            <a:custGeom>
              <a:avLst/>
              <a:gdLst>
                <a:gd name="connsiteX0" fmla="*/ 2366013 w 2406650"/>
                <a:gd name="connsiteY0" fmla="*/ 724072 h 1377950"/>
                <a:gd name="connsiteX1" fmla="*/ 2393953 w 2406650"/>
                <a:gd name="connsiteY1" fmla="*/ 770427 h 1377950"/>
                <a:gd name="connsiteX2" fmla="*/ 2252983 w 2406650"/>
                <a:gd name="connsiteY2" fmla="*/ 897427 h 1377950"/>
                <a:gd name="connsiteX3" fmla="*/ 2007238 w 2406650"/>
                <a:gd name="connsiteY3" fmla="*/ 945052 h 1377950"/>
                <a:gd name="connsiteX4" fmla="*/ 1609093 w 2406650"/>
                <a:gd name="connsiteY4" fmla="*/ 979342 h 1377950"/>
                <a:gd name="connsiteX5" fmla="*/ 1481458 w 2406650"/>
                <a:gd name="connsiteY5" fmla="*/ 1021887 h 1377950"/>
                <a:gd name="connsiteX6" fmla="*/ 1243333 w 2406650"/>
                <a:gd name="connsiteY6" fmla="*/ 1092372 h 1377950"/>
                <a:gd name="connsiteX7" fmla="*/ 619128 w 2406650"/>
                <a:gd name="connsiteY7" fmla="*/ 1188257 h 1377950"/>
                <a:gd name="connsiteX8" fmla="*/ 314328 w 2406650"/>
                <a:gd name="connsiteY8" fmla="*/ 1292397 h 1377950"/>
                <a:gd name="connsiteX9" fmla="*/ 55248 w 2406650"/>
                <a:gd name="connsiteY9" fmla="*/ 1378757 h 1377950"/>
                <a:gd name="connsiteX10" fmla="*/ 3 w 2406650"/>
                <a:gd name="connsiteY10" fmla="*/ 724072 h 1377950"/>
                <a:gd name="connsiteX11" fmla="*/ 569598 w 2406650"/>
                <a:gd name="connsiteY11" fmla="*/ 407207 h 1377950"/>
                <a:gd name="connsiteX12" fmla="*/ 1016638 w 2406650"/>
                <a:gd name="connsiteY12" fmla="*/ 294812 h 1377950"/>
                <a:gd name="connsiteX13" fmla="*/ 1583693 w 2406650"/>
                <a:gd name="connsiteY13" fmla="*/ 136697 h 1377950"/>
                <a:gd name="connsiteX14" fmla="*/ 1847218 w 2406650"/>
                <a:gd name="connsiteY14" fmla="*/ 18587 h 1377950"/>
                <a:gd name="connsiteX15" fmla="*/ 1971678 w 2406650"/>
                <a:gd name="connsiteY15" fmla="*/ 172 h 1377950"/>
                <a:gd name="connsiteX16" fmla="*/ 2097408 w 2406650"/>
                <a:gd name="connsiteY16" fmla="*/ 75102 h 1377950"/>
                <a:gd name="connsiteX17" fmla="*/ 2044703 w 2406650"/>
                <a:gd name="connsiteY17" fmla="*/ 217977 h 1377950"/>
                <a:gd name="connsiteX18" fmla="*/ 1853568 w 2406650"/>
                <a:gd name="connsiteY18" fmla="*/ 329102 h 1377950"/>
                <a:gd name="connsiteX19" fmla="*/ 1461773 w 2406650"/>
                <a:gd name="connsiteY19" fmla="*/ 499917 h 1377950"/>
                <a:gd name="connsiteX20" fmla="*/ 1464313 w 2406650"/>
                <a:gd name="connsiteY20" fmla="*/ 575482 h 1377950"/>
                <a:gd name="connsiteX21" fmla="*/ 2366013 w 2406650"/>
                <a:gd name="connsiteY21" fmla="*/ 724072 h 137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06650" h="1377950">
                  <a:moveTo>
                    <a:pt x="2366013" y="724072"/>
                  </a:moveTo>
                  <a:cubicBezTo>
                    <a:pt x="2419353" y="725977"/>
                    <a:pt x="2419353" y="724707"/>
                    <a:pt x="2393953" y="770427"/>
                  </a:cubicBezTo>
                  <a:cubicBezTo>
                    <a:pt x="2370458" y="839007"/>
                    <a:pt x="2316483" y="873932"/>
                    <a:pt x="2252983" y="897427"/>
                  </a:cubicBezTo>
                  <a:cubicBezTo>
                    <a:pt x="2173608" y="926637"/>
                    <a:pt x="2090423" y="936797"/>
                    <a:pt x="2007238" y="945052"/>
                  </a:cubicBezTo>
                  <a:cubicBezTo>
                    <a:pt x="1874523" y="958387"/>
                    <a:pt x="1741808" y="967912"/>
                    <a:pt x="1609093" y="979342"/>
                  </a:cubicBezTo>
                  <a:cubicBezTo>
                    <a:pt x="1563373" y="983152"/>
                    <a:pt x="1520828" y="995217"/>
                    <a:pt x="1481458" y="1021887"/>
                  </a:cubicBezTo>
                  <a:cubicBezTo>
                    <a:pt x="1410338" y="1070782"/>
                    <a:pt x="1325248" y="1079037"/>
                    <a:pt x="1243333" y="1092372"/>
                  </a:cubicBezTo>
                  <a:cubicBezTo>
                    <a:pt x="1035688" y="1126027"/>
                    <a:pt x="826138" y="1149522"/>
                    <a:pt x="619128" y="1188257"/>
                  </a:cubicBezTo>
                  <a:cubicBezTo>
                    <a:pt x="512448" y="1207942"/>
                    <a:pt x="410213" y="1241597"/>
                    <a:pt x="314328" y="1292397"/>
                  </a:cubicBezTo>
                  <a:cubicBezTo>
                    <a:pt x="252733" y="1325417"/>
                    <a:pt x="52708" y="1355262"/>
                    <a:pt x="55248" y="1378757"/>
                  </a:cubicBezTo>
                  <a:cubicBezTo>
                    <a:pt x="36198" y="1376852"/>
                    <a:pt x="8893" y="846627"/>
                    <a:pt x="3" y="724072"/>
                  </a:cubicBezTo>
                  <a:cubicBezTo>
                    <a:pt x="-1267" y="706292"/>
                    <a:pt x="427993" y="470707"/>
                    <a:pt x="569598" y="407207"/>
                  </a:cubicBezTo>
                  <a:cubicBezTo>
                    <a:pt x="712473" y="343072"/>
                    <a:pt x="862333" y="305607"/>
                    <a:pt x="1016638" y="294812"/>
                  </a:cubicBezTo>
                  <a:cubicBezTo>
                    <a:pt x="1217298" y="280842"/>
                    <a:pt x="1404623" y="228137"/>
                    <a:pt x="1583693" y="136697"/>
                  </a:cubicBezTo>
                  <a:cubicBezTo>
                    <a:pt x="1669418" y="92882"/>
                    <a:pt x="1755778" y="50972"/>
                    <a:pt x="1847218" y="18587"/>
                  </a:cubicBezTo>
                  <a:cubicBezTo>
                    <a:pt x="1887858" y="4617"/>
                    <a:pt x="1929133" y="-1098"/>
                    <a:pt x="1971678" y="172"/>
                  </a:cubicBezTo>
                  <a:cubicBezTo>
                    <a:pt x="2033273" y="2077"/>
                    <a:pt x="2081533" y="31287"/>
                    <a:pt x="2097408" y="75102"/>
                  </a:cubicBezTo>
                  <a:cubicBezTo>
                    <a:pt x="2113918" y="120822"/>
                    <a:pt x="2092328" y="178607"/>
                    <a:pt x="2044703" y="217977"/>
                  </a:cubicBezTo>
                  <a:cubicBezTo>
                    <a:pt x="1986918" y="265602"/>
                    <a:pt x="1921513" y="299892"/>
                    <a:pt x="1853568" y="329102"/>
                  </a:cubicBezTo>
                  <a:cubicBezTo>
                    <a:pt x="1745618" y="375457"/>
                    <a:pt x="1482728" y="485312"/>
                    <a:pt x="1461773" y="499917"/>
                  </a:cubicBezTo>
                  <a:cubicBezTo>
                    <a:pt x="1427483" y="524047"/>
                    <a:pt x="1428753" y="552622"/>
                    <a:pt x="1464313" y="575482"/>
                  </a:cubicBezTo>
                  <a:cubicBezTo>
                    <a:pt x="1481458" y="587547"/>
                    <a:pt x="2321563" y="722802"/>
                    <a:pt x="2366013" y="724072"/>
                  </a:cubicBezTo>
                  <a:close/>
                </a:path>
              </a:pathLst>
            </a:custGeom>
            <a:solidFill>
              <a:srgbClr val="F8DFC9"/>
            </a:solidFill>
            <a:ln w="5853" cap="flat">
              <a:noFill/>
              <a:prstDash val="solid"/>
              <a:miter/>
            </a:ln>
          </p:spPr>
          <p:txBody>
            <a:bodyPr rtlCol="0" anchor="ctr"/>
            <a:lstStyle/>
            <a:p>
              <a:endParaRPr lang="en-US">
                <a:solidFill>
                  <a:schemeClr val="tx1"/>
                </a:solidFill>
              </a:endParaRPr>
            </a:p>
          </p:txBody>
        </p:sp>
        <p:sp>
          <p:nvSpPr>
            <p:cNvPr id="78" name="Freeform: Shape 77">
              <a:extLst>
                <a:ext uri="{FF2B5EF4-FFF2-40B4-BE49-F238E27FC236}">
                  <a16:creationId xmlns:a16="http://schemas.microsoft.com/office/drawing/2014/main" xmlns="" id="{15139BD5-EDF3-4821-9DAE-62B095D8B210}"/>
                </a:ext>
              </a:extLst>
            </p:cNvPr>
            <p:cNvSpPr/>
            <p:nvPr/>
          </p:nvSpPr>
          <p:spPr>
            <a:xfrm>
              <a:off x="1693904" y="4363719"/>
              <a:ext cx="291998" cy="801760"/>
            </a:xfrm>
            <a:custGeom>
              <a:avLst/>
              <a:gdLst>
                <a:gd name="connsiteX0" fmla="*/ 376159 w 374650"/>
                <a:gd name="connsiteY0" fmla="*/ 841375 h 1028700"/>
                <a:gd name="connsiteX1" fmla="*/ 343774 w 374650"/>
                <a:gd name="connsiteY1" fmla="*/ 894715 h 1028700"/>
                <a:gd name="connsiteX2" fmla="*/ 23099 w 374650"/>
                <a:gd name="connsiteY2" fmla="*/ 1028700 h 1028700"/>
                <a:gd name="connsiteX3" fmla="*/ 239 w 374650"/>
                <a:gd name="connsiteY3" fmla="*/ 0 h 1028700"/>
                <a:gd name="connsiteX4" fmla="*/ 304404 w 374650"/>
                <a:gd name="connsiteY4" fmla="*/ 6350 h 1028700"/>
                <a:gd name="connsiteX5" fmla="*/ 328534 w 374650"/>
                <a:gd name="connsiteY5" fmla="*/ 31115 h 1028700"/>
                <a:gd name="connsiteX6" fmla="*/ 376159 w 374650"/>
                <a:gd name="connsiteY6" fmla="*/ 841375 h 102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650" h="1028700">
                  <a:moveTo>
                    <a:pt x="376159" y="841375"/>
                  </a:moveTo>
                  <a:cubicBezTo>
                    <a:pt x="382509" y="871855"/>
                    <a:pt x="371079" y="884555"/>
                    <a:pt x="343774" y="894715"/>
                  </a:cubicBezTo>
                  <a:cubicBezTo>
                    <a:pt x="245984" y="931545"/>
                    <a:pt x="31989" y="1025525"/>
                    <a:pt x="23099" y="1028700"/>
                  </a:cubicBezTo>
                  <a:cubicBezTo>
                    <a:pt x="16114" y="728345"/>
                    <a:pt x="-2301" y="235585"/>
                    <a:pt x="239" y="0"/>
                  </a:cubicBezTo>
                  <a:cubicBezTo>
                    <a:pt x="92314" y="2540"/>
                    <a:pt x="212329" y="4445"/>
                    <a:pt x="304404" y="6350"/>
                  </a:cubicBezTo>
                  <a:cubicBezTo>
                    <a:pt x="322184" y="6985"/>
                    <a:pt x="329169" y="13970"/>
                    <a:pt x="328534" y="31115"/>
                  </a:cubicBezTo>
                  <a:cubicBezTo>
                    <a:pt x="327899" y="41910"/>
                    <a:pt x="371079" y="817880"/>
                    <a:pt x="376159" y="841375"/>
                  </a:cubicBezTo>
                  <a:close/>
                </a:path>
              </a:pathLst>
            </a:custGeom>
            <a:solidFill>
              <a:schemeClr val="bg1"/>
            </a:solidFill>
            <a:ln w="6350"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xmlns="" id="{F62F2715-BEC4-4D32-BB7E-B13AD83C40BF}"/>
                </a:ext>
              </a:extLst>
            </p:cNvPr>
            <p:cNvSpPr/>
            <p:nvPr/>
          </p:nvSpPr>
          <p:spPr>
            <a:xfrm>
              <a:off x="1989362" y="2460944"/>
              <a:ext cx="282100" cy="786912"/>
            </a:xfrm>
            <a:custGeom>
              <a:avLst/>
              <a:gdLst>
                <a:gd name="connsiteX0" fmla="*/ 363855 w 361950"/>
                <a:gd name="connsiteY0" fmla="*/ 931417 h 1009650"/>
                <a:gd name="connsiteX1" fmla="*/ 343535 w 361950"/>
                <a:gd name="connsiteY1" fmla="*/ 968247 h 1009650"/>
                <a:gd name="connsiteX2" fmla="*/ 221615 w 361950"/>
                <a:gd name="connsiteY2" fmla="*/ 1012062 h 1009650"/>
                <a:gd name="connsiteX3" fmla="*/ 0 w 361950"/>
                <a:gd name="connsiteY3" fmla="*/ 65912 h 1009650"/>
                <a:gd name="connsiteX4" fmla="*/ 151765 w 361950"/>
                <a:gd name="connsiteY4" fmla="*/ 4952 h 1009650"/>
                <a:gd name="connsiteX5" fmla="*/ 185420 w 361950"/>
                <a:gd name="connsiteY5" fmla="*/ 24637 h 1009650"/>
                <a:gd name="connsiteX6" fmla="*/ 363855 w 361950"/>
                <a:gd name="connsiteY6" fmla="*/ 931417 h 100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950" h="1009650">
                  <a:moveTo>
                    <a:pt x="363855" y="931417"/>
                  </a:moveTo>
                  <a:cubicBezTo>
                    <a:pt x="368300" y="951102"/>
                    <a:pt x="365125" y="961262"/>
                    <a:pt x="343535" y="968247"/>
                  </a:cubicBezTo>
                  <a:cubicBezTo>
                    <a:pt x="302260" y="980947"/>
                    <a:pt x="262255" y="997457"/>
                    <a:pt x="221615" y="1012062"/>
                  </a:cubicBezTo>
                  <a:cubicBezTo>
                    <a:pt x="199390" y="918082"/>
                    <a:pt x="51435" y="287527"/>
                    <a:pt x="0" y="65912"/>
                  </a:cubicBezTo>
                  <a:cubicBezTo>
                    <a:pt x="50800" y="45592"/>
                    <a:pt x="102235" y="26542"/>
                    <a:pt x="151765" y="4952"/>
                  </a:cubicBezTo>
                  <a:cubicBezTo>
                    <a:pt x="175895" y="-5843"/>
                    <a:pt x="184150" y="1142"/>
                    <a:pt x="185420" y="24637"/>
                  </a:cubicBezTo>
                  <a:cubicBezTo>
                    <a:pt x="186690" y="34162"/>
                    <a:pt x="351790" y="873632"/>
                    <a:pt x="363855" y="931417"/>
                  </a:cubicBezTo>
                  <a:close/>
                </a:path>
              </a:pathLst>
            </a:custGeom>
            <a:solidFill>
              <a:schemeClr val="bg1"/>
            </a:solidFill>
            <a:ln w="6350"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xmlns="" id="{88317FE2-A88E-43ED-9EE4-1B9474D8A0DC}"/>
                </a:ext>
              </a:extLst>
            </p:cNvPr>
            <p:cNvSpPr/>
            <p:nvPr/>
          </p:nvSpPr>
          <p:spPr>
            <a:xfrm>
              <a:off x="3063920" y="4248880"/>
              <a:ext cx="574100" cy="173220"/>
            </a:xfrm>
            <a:custGeom>
              <a:avLst/>
              <a:gdLst>
                <a:gd name="connsiteX0" fmla="*/ 723382 w 736600"/>
                <a:gd name="connsiteY0" fmla="*/ 226720 h 222250"/>
                <a:gd name="connsiteX1" fmla="*/ 408422 w 736600"/>
                <a:gd name="connsiteY1" fmla="*/ 195604 h 222250"/>
                <a:gd name="connsiteX2" fmla="*/ 118862 w 736600"/>
                <a:gd name="connsiteY2" fmla="*/ 144170 h 222250"/>
                <a:gd name="connsiteX3" fmla="*/ 12817 w 736600"/>
                <a:gd name="connsiteY3" fmla="*/ 111784 h 222250"/>
                <a:gd name="connsiteX4" fmla="*/ 125212 w 736600"/>
                <a:gd name="connsiteY4" fmla="*/ 3200 h 222250"/>
                <a:gd name="connsiteX5" fmla="*/ 376672 w 736600"/>
                <a:gd name="connsiteY5" fmla="*/ 49554 h 222250"/>
                <a:gd name="connsiteX6" fmla="*/ 562092 w 736600"/>
                <a:gd name="connsiteY6" fmla="*/ 152425 h 222250"/>
                <a:gd name="connsiteX7" fmla="*/ 739257 w 736600"/>
                <a:gd name="connsiteY7" fmla="*/ 224814 h 222250"/>
                <a:gd name="connsiteX8" fmla="*/ 723382 w 736600"/>
                <a:gd name="connsiteY8" fmla="*/ 22672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6600" h="222250">
                  <a:moveTo>
                    <a:pt x="723382" y="226720"/>
                  </a:moveTo>
                  <a:cubicBezTo>
                    <a:pt x="617337" y="228625"/>
                    <a:pt x="512562" y="212114"/>
                    <a:pt x="408422" y="195604"/>
                  </a:cubicBezTo>
                  <a:cubicBezTo>
                    <a:pt x="311267" y="179729"/>
                    <a:pt x="214112" y="168300"/>
                    <a:pt x="118862" y="144170"/>
                  </a:cubicBezTo>
                  <a:cubicBezTo>
                    <a:pt x="83302" y="135279"/>
                    <a:pt x="47742" y="122579"/>
                    <a:pt x="12817" y="111784"/>
                  </a:cubicBezTo>
                  <a:cubicBezTo>
                    <a:pt x="-31633" y="52095"/>
                    <a:pt x="47742" y="13359"/>
                    <a:pt x="125212" y="3200"/>
                  </a:cubicBezTo>
                  <a:cubicBezTo>
                    <a:pt x="215382" y="-8866"/>
                    <a:pt x="296662" y="14629"/>
                    <a:pt x="376672" y="49554"/>
                  </a:cubicBezTo>
                  <a:cubicBezTo>
                    <a:pt x="441442" y="78129"/>
                    <a:pt x="502402" y="114959"/>
                    <a:pt x="562092" y="152425"/>
                  </a:cubicBezTo>
                  <a:cubicBezTo>
                    <a:pt x="616067" y="186079"/>
                    <a:pt x="676392" y="202589"/>
                    <a:pt x="739257" y="224814"/>
                  </a:cubicBezTo>
                  <a:cubicBezTo>
                    <a:pt x="731002" y="226084"/>
                    <a:pt x="727192" y="226084"/>
                    <a:pt x="723382" y="226720"/>
                  </a:cubicBezTo>
                  <a:close/>
                </a:path>
              </a:pathLst>
            </a:custGeom>
            <a:solidFill>
              <a:schemeClr val="accent4">
                <a:lumMod val="75000"/>
              </a:schemeClr>
            </a:solidFill>
            <a:ln w="6350"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xmlns="" id="{A4101F59-7202-4108-BF77-21DE3C08AA05}"/>
                </a:ext>
              </a:extLst>
            </p:cNvPr>
            <p:cNvSpPr/>
            <p:nvPr/>
          </p:nvSpPr>
          <p:spPr>
            <a:xfrm>
              <a:off x="2782698" y="2800498"/>
              <a:ext cx="707727" cy="960133"/>
            </a:xfrm>
            <a:custGeom>
              <a:avLst/>
              <a:gdLst>
                <a:gd name="connsiteX0" fmla="*/ 878465 w 908050"/>
                <a:gd name="connsiteY0" fmla="*/ 689972 h 1231900"/>
                <a:gd name="connsiteX1" fmla="*/ 781310 w 908050"/>
                <a:gd name="connsiteY1" fmla="*/ 601072 h 1231900"/>
                <a:gd name="connsiteX2" fmla="*/ 591445 w 908050"/>
                <a:gd name="connsiteY2" fmla="*/ 505822 h 1231900"/>
                <a:gd name="connsiteX3" fmla="*/ 564140 w 908050"/>
                <a:gd name="connsiteY3" fmla="*/ 471532 h 1231900"/>
                <a:gd name="connsiteX4" fmla="*/ 557790 w 908050"/>
                <a:gd name="connsiteY4" fmla="*/ 253092 h 1231900"/>
                <a:gd name="connsiteX5" fmla="*/ 589540 w 908050"/>
                <a:gd name="connsiteY5" fmla="*/ 227057 h 1231900"/>
                <a:gd name="connsiteX6" fmla="*/ 750195 w 908050"/>
                <a:gd name="connsiteY6" fmla="*/ 300717 h 1231900"/>
                <a:gd name="connsiteX7" fmla="*/ 811790 w 908050"/>
                <a:gd name="connsiteY7" fmla="*/ 420097 h 1231900"/>
                <a:gd name="connsiteX8" fmla="*/ 815600 w 908050"/>
                <a:gd name="connsiteY8" fmla="*/ 534397 h 1231900"/>
                <a:gd name="connsiteX9" fmla="*/ 849255 w 908050"/>
                <a:gd name="connsiteY9" fmla="*/ 564877 h 1231900"/>
                <a:gd name="connsiteX10" fmla="*/ 877830 w 908050"/>
                <a:gd name="connsiteY10" fmla="*/ 564242 h 1231900"/>
                <a:gd name="connsiteX11" fmla="*/ 902595 w 908050"/>
                <a:gd name="connsiteY11" fmla="*/ 536937 h 1231900"/>
                <a:gd name="connsiteX12" fmla="*/ 894340 w 908050"/>
                <a:gd name="connsiteY12" fmla="*/ 172447 h 1231900"/>
                <a:gd name="connsiteX13" fmla="*/ 853700 w 908050"/>
                <a:gd name="connsiteY13" fmla="*/ 133077 h 1231900"/>
                <a:gd name="connsiteX14" fmla="*/ 805440 w 908050"/>
                <a:gd name="connsiteY14" fmla="*/ 183242 h 1231900"/>
                <a:gd name="connsiteX15" fmla="*/ 805440 w 908050"/>
                <a:gd name="connsiteY15" fmla="*/ 199117 h 1231900"/>
                <a:gd name="connsiteX16" fmla="*/ 778770 w 908050"/>
                <a:gd name="connsiteY16" fmla="*/ 213087 h 1231900"/>
                <a:gd name="connsiteX17" fmla="*/ 641610 w 908050"/>
                <a:gd name="connsiteY17" fmla="*/ 148317 h 1231900"/>
                <a:gd name="connsiteX18" fmla="*/ 560965 w 908050"/>
                <a:gd name="connsiteY18" fmla="*/ 121012 h 1231900"/>
                <a:gd name="connsiteX19" fmla="*/ 552075 w 908050"/>
                <a:gd name="connsiteY19" fmla="*/ 33382 h 1231900"/>
                <a:gd name="connsiteX20" fmla="*/ 519055 w 908050"/>
                <a:gd name="connsiteY20" fmla="*/ 362 h 1231900"/>
                <a:gd name="connsiteX21" fmla="*/ 493655 w 908050"/>
                <a:gd name="connsiteY21" fmla="*/ 997 h 1231900"/>
                <a:gd name="connsiteX22" fmla="*/ 465080 w 908050"/>
                <a:gd name="connsiteY22" fmla="*/ 35287 h 1231900"/>
                <a:gd name="connsiteX23" fmla="*/ 468255 w 908050"/>
                <a:gd name="connsiteY23" fmla="*/ 105137 h 1231900"/>
                <a:gd name="connsiteX24" fmla="*/ 446030 w 908050"/>
                <a:gd name="connsiteY24" fmla="*/ 126092 h 1231900"/>
                <a:gd name="connsiteX25" fmla="*/ 424440 w 908050"/>
                <a:gd name="connsiteY25" fmla="*/ 105137 h 1231900"/>
                <a:gd name="connsiteX26" fmla="*/ 419995 w 908050"/>
                <a:gd name="connsiteY26" fmla="*/ 38462 h 1231900"/>
                <a:gd name="connsiteX27" fmla="*/ 388245 w 908050"/>
                <a:gd name="connsiteY27" fmla="*/ 6712 h 1231900"/>
                <a:gd name="connsiteX28" fmla="*/ 356495 w 908050"/>
                <a:gd name="connsiteY28" fmla="*/ 7347 h 1231900"/>
                <a:gd name="connsiteX29" fmla="*/ 332365 w 908050"/>
                <a:gd name="connsiteY29" fmla="*/ 35287 h 1231900"/>
                <a:gd name="connsiteX30" fmla="*/ 336175 w 908050"/>
                <a:gd name="connsiteY30" fmla="*/ 101962 h 1231900"/>
                <a:gd name="connsiteX31" fmla="*/ 303155 w 908050"/>
                <a:gd name="connsiteY31" fmla="*/ 142602 h 1231900"/>
                <a:gd name="connsiteX32" fmla="*/ 101225 w 908050"/>
                <a:gd name="connsiteY32" fmla="*/ 230867 h 1231900"/>
                <a:gd name="connsiteX33" fmla="*/ 46615 w 908050"/>
                <a:gd name="connsiteY33" fmla="*/ 548367 h 1231900"/>
                <a:gd name="connsiteX34" fmla="*/ 159010 w 908050"/>
                <a:gd name="connsiteY34" fmla="*/ 634092 h 1231900"/>
                <a:gd name="connsiteX35" fmla="*/ 327285 w 908050"/>
                <a:gd name="connsiteY35" fmla="*/ 715372 h 1231900"/>
                <a:gd name="connsiteX36" fmla="*/ 353955 w 908050"/>
                <a:gd name="connsiteY36" fmla="*/ 747757 h 1231900"/>
                <a:gd name="connsiteX37" fmla="*/ 360305 w 908050"/>
                <a:gd name="connsiteY37" fmla="*/ 975722 h 1231900"/>
                <a:gd name="connsiteX38" fmla="*/ 333635 w 908050"/>
                <a:gd name="connsiteY38" fmla="*/ 995407 h 1231900"/>
                <a:gd name="connsiteX39" fmla="*/ 148850 w 908050"/>
                <a:gd name="connsiteY39" fmla="*/ 909047 h 1231900"/>
                <a:gd name="connsiteX40" fmla="*/ 101860 w 908050"/>
                <a:gd name="connsiteY40" fmla="*/ 822052 h 1231900"/>
                <a:gd name="connsiteX41" fmla="*/ 95510 w 908050"/>
                <a:gd name="connsiteY41" fmla="*/ 708387 h 1231900"/>
                <a:gd name="connsiteX42" fmla="*/ 42805 w 908050"/>
                <a:gd name="connsiteY42" fmla="*/ 655682 h 1231900"/>
                <a:gd name="connsiteX43" fmla="*/ 5975 w 908050"/>
                <a:gd name="connsiteY43" fmla="*/ 695052 h 1231900"/>
                <a:gd name="connsiteX44" fmla="*/ 12325 w 908050"/>
                <a:gd name="connsiteY44" fmla="*/ 830942 h 1231900"/>
                <a:gd name="connsiteX45" fmla="*/ 18675 w 908050"/>
                <a:gd name="connsiteY45" fmla="*/ 1058907 h 1231900"/>
                <a:gd name="connsiteX46" fmla="*/ 47885 w 908050"/>
                <a:gd name="connsiteY46" fmla="*/ 1086847 h 1231900"/>
                <a:gd name="connsiteX47" fmla="*/ 79635 w 908050"/>
                <a:gd name="connsiteY47" fmla="*/ 1086212 h 1231900"/>
                <a:gd name="connsiteX48" fmla="*/ 107575 w 908050"/>
                <a:gd name="connsiteY48" fmla="*/ 1057002 h 1231900"/>
                <a:gd name="connsiteX49" fmla="*/ 107575 w 908050"/>
                <a:gd name="connsiteY49" fmla="*/ 986517 h 1231900"/>
                <a:gd name="connsiteX50" fmla="*/ 339985 w 908050"/>
                <a:gd name="connsiteY50" fmla="*/ 1084942 h 1231900"/>
                <a:gd name="connsiteX51" fmla="*/ 363480 w 908050"/>
                <a:gd name="connsiteY51" fmla="*/ 1113517 h 1231900"/>
                <a:gd name="connsiteX52" fmla="*/ 367925 w 908050"/>
                <a:gd name="connsiteY52" fmla="*/ 1205592 h 1231900"/>
                <a:gd name="connsiteX53" fmla="*/ 396500 w 908050"/>
                <a:gd name="connsiteY53" fmla="*/ 1234167 h 1231900"/>
                <a:gd name="connsiteX54" fmla="*/ 425075 w 908050"/>
                <a:gd name="connsiteY54" fmla="*/ 1234167 h 1231900"/>
                <a:gd name="connsiteX55" fmla="*/ 454285 w 908050"/>
                <a:gd name="connsiteY55" fmla="*/ 1202417 h 1231900"/>
                <a:gd name="connsiteX56" fmla="*/ 451745 w 908050"/>
                <a:gd name="connsiteY56" fmla="*/ 1123042 h 1231900"/>
                <a:gd name="connsiteX57" fmla="*/ 472700 w 908050"/>
                <a:gd name="connsiteY57" fmla="*/ 1094467 h 1231900"/>
                <a:gd name="connsiteX58" fmla="*/ 496195 w 908050"/>
                <a:gd name="connsiteY58" fmla="*/ 1120502 h 1231900"/>
                <a:gd name="connsiteX59" fmla="*/ 500640 w 908050"/>
                <a:gd name="connsiteY59" fmla="*/ 1199242 h 1231900"/>
                <a:gd name="connsiteX60" fmla="*/ 543820 w 908050"/>
                <a:gd name="connsiteY60" fmla="*/ 1232262 h 1231900"/>
                <a:gd name="connsiteX61" fmla="*/ 589540 w 908050"/>
                <a:gd name="connsiteY61" fmla="*/ 1196067 h 1231900"/>
                <a:gd name="connsiteX62" fmla="*/ 583825 w 908050"/>
                <a:gd name="connsiteY62" fmla="*/ 1120502 h 1231900"/>
                <a:gd name="connsiteX63" fmla="*/ 618115 w 908050"/>
                <a:gd name="connsiteY63" fmla="*/ 1074782 h 1231900"/>
                <a:gd name="connsiteX64" fmla="*/ 837825 w 908050"/>
                <a:gd name="connsiteY64" fmla="*/ 966832 h 1231900"/>
                <a:gd name="connsiteX65" fmla="*/ 878465 w 908050"/>
                <a:gd name="connsiteY65" fmla="*/ 689972 h 1231900"/>
                <a:gd name="connsiteX66" fmla="*/ 344430 w 908050"/>
                <a:gd name="connsiteY66" fmla="*/ 377552 h 1231900"/>
                <a:gd name="connsiteX67" fmla="*/ 258705 w 908050"/>
                <a:gd name="connsiteY67" fmla="*/ 336912 h 1231900"/>
                <a:gd name="connsiteX68" fmla="*/ 264420 w 908050"/>
                <a:gd name="connsiteY68" fmla="*/ 261982 h 1231900"/>
                <a:gd name="connsiteX69" fmla="*/ 346970 w 908050"/>
                <a:gd name="connsiteY69" fmla="*/ 239122 h 1231900"/>
                <a:gd name="connsiteX70" fmla="*/ 344430 w 908050"/>
                <a:gd name="connsiteY70" fmla="*/ 377552 h 1231900"/>
                <a:gd name="connsiteX71" fmla="*/ 430155 w 908050"/>
                <a:gd name="connsiteY71" fmla="*/ 408032 h 1231900"/>
                <a:gd name="connsiteX72" fmla="*/ 424440 w 908050"/>
                <a:gd name="connsiteY72" fmla="*/ 234042 h 1231900"/>
                <a:gd name="connsiteX73" fmla="*/ 447300 w 908050"/>
                <a:gd name="connsiteY73" fmla="*/ 218802 h 1231900"/>
                <a:gd name="connsiteX74" fmla="*/ 468890 w 908050"/>
                <a:gd name="connsiteY74" fmla="*/ 233407 h 1231900"/>
                <a:gd name="connsiteX75" fmla="*/ 474605 w 908050"/>
                <a:gd name="connsiteY75" fmla="*/ 410572 h 1231900"/>
                <a:gd name="connsiteX76" fmla="*/ 453650 w 908050"/>
                <a:gd name="connsiteY76" fmla="*/ 440417 h 1231900"/>
                <a:gd name="connsiteX77" fmla="*/ 430155 w 908050"/>
                <a:gd name="connsiteY77" fmla="*/ 408032 h 1231900"/>
                <a:gd name="connsiteX78" fmla="*/ 467620 w 908050"/>
                <a:gd name="connsiteY78" fmla="*/ 1002392 h 1231900"/>
                <a:gd name="connsiteX79" fmla="*/ 447300 w 908050"/>
                <a:gd name="connsiteY79" fmla="*/ 973182 h 1231900"/>
                <a:gd name="connsiteX80" fmla="*/ 442220 w 908050"/>
                <a:gd name="connsiteY80" fmla="*/ 822052 h 1231900"/>
                <a:gd name="connsiteX81" fmla="*/ 455555 w 908050"/>
                <a:gd name="connsiteY81" fmla="*/ 779507 h 1231900"/>
                <a:gd name="connsiteX82" fmla="*/ 487305 w 908050"/>
                <a:gd name="connsiteY82" fmla="*/ 809352 h 1231900"/>
                <a:gd name="connsiteX83" fmla="*/ 492385 w 908050"/>
                <a:gd name="connsiteY83" fmla="*/ 967467 h 1231900"/>
                <a:gd name="connsiteX84" fmla="*/ 467620 w 908050"/>
                <a:gd name="connsiteY84" fmla="*/ 1002392 h 1231900"/>
                <a:gd name="connsiteX85" fmla="*/ 668280 w 908050"/>
                <a:gd name="connsiteY85" fmla="*/ 926827 h 1231900"/>
                <a:gd name="connsiteX86" fmla="*/ 604145 w 908050"/>
                <a:gd name="connsiteY86" fmla="*/ 981437 h 1231900"/>
                <a:gd name="connsiteX87" fmla="*/ 577475 w 908050"/>
                <a:gd name="connsiteY87" fmla="*/ 964292 h 1231900"/>
                <a:gd name="connsiteX88" fmla="*/ 583190 w 908050"/>
                <a:gd name="connsiteY88" fmla="*/ 850627 h 1231900"/>
                <a:gd name="connsiteX89" fmla="*/ 633355 w 908050"/>
                <a:gd name="connsiteY89" fmla="*/ 870312 h 1231900"/>
                <a:gd name="connsiteX90" fmla="*/ 668280 w 908050"/>
                <a:gd name="connsiteY90" fmla="*/ 926827 h 1231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908050" h="1231900">
                  <a:moveTo>
                    <a:pt x="878465" y="689972"/>
                  </a:moveTo>
                  <a:cubicBezTo>
                    <a:pt x="854335" y="651237"/>
                    <a:pt x="820680" y="622027"/>
                    <a:pt x="781310" y="601072"/>
                  </a:cubicBezTo>
                  <a:cubicBezTo>
                    <a:pt x="719080" y="568052"/>
                    <a:pt x="654945" y="537572"/>
                    <a:pt x="591445" y="505822"/>
                  </a:cubicBezTo>
                  <a:cubicBezTo>
                    <a:pt x="576205" y="498202"/>
                    <a:pt x="564140" y="490582"/>
                    <a:pt x="564140" y="471532"/>
                  </a:cubicBezTo>
                  <a:cubicBezTo>
                    <a:pt x="563505" y="398507"/>
                    <a:pt x="564775" y="325482"/>
                    <a:pt x="557790" y="253092"/>
                  </a:cubicBezTo>
                  <a:cubicBezTo>
                    <a:pt x="555250" y="228962"/>
                    <a:pt x="564775" y="220707"/>
                    <a:pt x="589540" y="227057"/>
                  </a:cubicBezTo>
                  <a:cubicBezTo>
                    <a:pt x="647960" y="241662"/>
                    <a:pt x="701935" y="265157"/>
                    <a:pt x="750195" y="300717"/>
                  </a:cubicBezTo>
                  <a:cubicBezTo>
                    <a:pt x="790200" y="329927"/>
                    <a:pt x="810520" y="369932"/>
                    <a:pt x="811790" y="420097"/>
                  </a:cubicBezTo>
                  <a:cubicBezTo>
                    <a:pt x="812425" y="458197"/>
                    <a:pt x="811790" y="496297"/>
                    <a:pt x="815600" y="534397"/>
                  </a:cubicBezTo>
                  <a:cubicBezTo>
                    <a:pt x="818140" y="557257"/>
                    <a:pt x="826395" y="566782"/>
                    <a:pt x="849255" y="564877"/>
                  </a:cubicBezTo>
                  <a:cubicBezTo>
                    <a:pt x="858780" y="564242"/>
                    <a:pt x="868305" y="564242"/>
                    <a:pt x="877830" y="564242"/>
                  </a:cubicBezTo>
                  <a:cubicBezTo>
                    <a:pt x="896245" y="564242"/>
                    <a:pt x="903230" y="556622"/>
                    <a:pt x="902595" y="536937"/>
                  </a:cubicBezTo>
                  <a:cubicBezTo>
                    <a:pt x="898785" y="415652"/>
                    <a:pt x="895610" y="293732"/>
                    <a:pt x="894340" y="172447"/>
                  </a:cubicBezTo>
                  <a:cubicBezTo>
                    <a:pt x="893705" y="141967"/>
                    <a:pt x="884180" y="131807"/>
                    <a:pt x="853700" y="133077"/>
                  </a:cubicBezTo>
                  <a:cubicBezTo>
                    <a:pt x="804805" y="134982"/>
                    <a:pt x="804805" y="133712"/>
                    <a:pt x="805440" y="183242"/>
                  </a:cubicBezTo>
                  <a:cubicBezTo>
                    <a:pt x="805440" y="188322"/>
                    <a:pt x="805440" y="194037"/>
                    <a:pt x="805440" y="199117"/>
                  </a:cubicBezTo>
                  <a:cubicBezTo>
                    <a:pt x="807345" y="224517"/>
                    <a:pt x="797820" y="226422"/>
                    <a:pt x="778770" y="213087"/>
                  </a:cubicBezTo>
                  <a:cubicBezTo>
                    <a:pt x="736860" y="184512"/>
                    <a:pt x="690505" y="164192"/>
                    <a:pt x="641610" y="148317"/>
                  </a:cubicBezTo>
                  <a:cubicBezTo>
                    <a:pt x="614305" y="139427"/>
                    <a:pt x="576840" y="147682"/>
                    <a:pt x="560965" y="121012"/>
                  </a:cubicBezTo>
                  <a:cubicBezTo>
                    <a:pt x="546995" y="96247"/>
                    <a:pt x="550805" y="63227"/>
                    <a:pt x="552075" y="33382"/>
                  </a:cubicBezTo>
                  <a:cubicBezTo>
                    <a:pt x="553345" y="8617"/>
                    <a:pt x="543820" y="-2178"/>
                    <a:pt x="519055" y="362"/>
                  </a:cubicBezTo>
                  <a:cubicBezTo>
                    <a:pt x="510800" y="997"/>
                    <a:pt x="501910" y="997"/>
                    <a:pt x="493655" y="997"/>
                  </a:cubicBezTo>
                  <a:cubicBezTo>
                    <a:pt x="469525" y="362"/>
                    <a:pt x="462540" y="11792"/>
                    <a:pt x="465080" y="35287"/>
                  </a:cubicBezTo>
                  <a:cubicBezTo>
                    <a:pt x="467620" y="58147"/>
                    <a:pt x="467620" y="81642"/>
                    <a:pt x="468255" y="105137"/>
                  </a:cubicBezTo>
                  <a:cubicBezTo>
                    <a:pt x="468255" y="119107"/>
                    <a:pt x="460000" y="126092"/>
                    <a:pt x="446030" y="126092"/>
                  </a:cubicBezTo>
                  <a:cubicBezTo>
                    <a:pt x="431425" y="126092"/>
                    <a:pt x="425075" y="119107"/>
                    <a:pt x="424440" y="105137"/>
                  </a:cubicBezTo>
                  <a:cubicBezTo>
                    <a:pt x="423170" y="82912"/>
                    <a:pt x="419995" y="60687"/>
                    <a:pt x="419995" y="38462"/>
                  </a:cubicBezTo>
                  <a:cubicBezTo>
                    <a:pt x="419995" y="16237"/>
                    <a:pt x="411740" y="4807"/>
                    <a:pt x="388245" y="6712"/>
                  </a:cubicBezTo>
                  <a:cubicBezTo>
                    <a:pt x="377450" y="7347"/>
                    <a:pt x="367290" y="7347"/>
                    <a:pt x="356495" y="7347"/>
                  </a:cubicBezTo>
                  <a:cubicBezTo>
                    <a:pt x="336810" y="7347"/>
                    <a:pt x="330460" y="16872"/>
                    <a:pt x="332365" y="35287"/>
                  </a:cubicBezTo>
                  <a:cubicBezTo>
                    <a:pt x="334270" y="57512"/>
                    <a:pt x="334270" y="79737"/>
                    <a:pt x="336175" y="101962"/>
                  </a:cubicBezTo>
                  <a:cubicBezTo>
                    <a:pt x="338080" y="126092"/>
                    <a:pt x="328555" y="137522"/>
                    <a:pt x="303155" y="142602"/>
                  </a:cubicBezTo>
                  <a:cubicBezTo>
                    <a:pt x="229495" y="157207"/>
                    <a:pt x="161550" y="185782"/>
                    <a:pt x="101225" y="230867"/>
                  </a:cubicBezTo>
                  <a:cubicBezTo>
                    <a:pt x="-9265" y="312147"/>
                    <a:pt x="-32125" y="446132"/>
                    <a:pt x="46615" y="548367"/>
                  </a:cubicBezTo>
                  <a:cubicBezTo>
                    <a:pt x="76460" y="586467"/>
                    <a:pt x="115830" y="613137"/>
                    <a:pt x="159010" y="634092"/>
                  </a:cubicBezTo>
                  <a:cubicBezTo>
                    <a:pt x="215525" y="661397"/>
                    <a:pt x="271405" y="688702"/>
                    <a:pt x="327285" y="715372"/>
                  </a:cubicBezTo>
                  <a:cubicBezTo>
                    <a:pt x="341255" y="722357"/>
                    <a:pt x="353320" y="729977"/>
                    <a:pt x="353955" y="747757"/>
                  </a:cubicBezTo>
                  <a:cubicBezTo>
                    <a:pt x="355860" y="823957"/>
                    <a:pt x="358400" y="900157"/>
                    <a:pt x="360305" y="975722"/>
                  </a:cubicBezTo>
                  <a:cubicBezTo>
                    <a:pt x="360940" y="994772"/>
                    <a:pt x="350780" y="998582"/>
                    <a:pt x="333635" y="995407"/>
                  </a:cubicBezTo>
                  <a:cubicBezTo>
                    <a:pt x="265055" y="980802"/>
                    <a:pt x="202825" y="954132"/>
                    <a:pt x="148850" y="909047"/>
                  </a:cubicBezTo>
                  <a:cubicBezTo>
                    <a:pt x="121545" y="886187"/>
                    <a:pt x="104400" y="857612"/>
                    <a:pt x="101860" y="822052"/>
                  </a:cubicBezTo>
                  <a:cubicBezTo>
                    <a:pt x="98685" y="783952"/>
                    <a:pt x="96780" y="745852"/>
                    <a:pt x="95510" y="708387"/>
                  </a:cubicBezTo>
                  <a:cubicBezTo>
                    <a:pt x="94240" y="655047"/>
                    <a:pt x="94875" y="656952"/>
                    <a:pt x="42805" y="655682"/>
                  </a:cubicBezTo>
                  <a:cubicBezTo>
                    <a:pt x="12325" y="655047"/>
                    <a:pt x="4070" y="667747"/>
                    <a:pt x="5975" y="695052"/>
                  </a:cubicBezTo>
                  <a:cubicBezTo>
                    <a:pt x="9150" y="740137"/>
                    <a:pt x="10420" y="785857"/>
                    <a:pt x="12325" y="830942"/>
                  </a:cubicBezTo>
                  <a:cubicBezTo>
                    <a:pt x="14865" y="907142"/>
                    <a:pt x="17405" y="983342"/>
                    <a:pt x="18675" y="1058907"/>
                  </a:cubicBezTo>
                  <a:cubicBezTo>
                    <a:pt x="19310" y="1079227"/>
                    <a:pt x="27565" y="1088117"/>
                    <a:pt x="47885" y="1086847"/>
                  </a:cubicBezTo>
                  <a:cubicBezTo>
                    <a:pt x="58680" y="1086212"/>
                    <a:pt x="68840" y="1086212"/>
                    <a:pt x="79635" y="1086212"/>
                  </a:cubicBezTo>
                  <a:cubicBezTo>
                    <a:pt x="99320" y="1086212"/>
                    <a:pt x="108210" y="1076687"/>
                    <a:pt x="107575" y="1057002"/>
                  </a:cubicBezTo>
                  <a:cubicBezTo>
                    <a:pt x="106940" y="1036047"/>
                    <a:pt x="107575" y="1015092"/>
                    <a:pt x="107575" y="986517"/>
                  </a:cubicBezTo>
                  <a:cubicBezTo>
                    <a:pt x="178060" y="1044302"/>
                    <a:pt x="257435" y="1067797"/>
                    <a:pt x="339985" y="1084942"/>
                  </a:cubicBezTo>
                  <a:cubicBezTo>
                    <a:pt x="356495" y="1088117"/>
                    <a:pt x="362845" y="1097642"/>
                    <a:pt x="363480" y="1113517"/>
                  </a:cubicBezTo>
                  <a:cubicBezTo>
                    <a:pt x="364750" y="1143997"/>
                    <a:pt x="367290" y="1174477"/>
                    <a:pt x="367925" y="1205592"/>
                  </a:cubicBezTo>
                  <a:cubicBezTo>
                    <a:pt x="368560" y="1225277"/>
                    <a:pt x="376180" y="1235437"/>
                    <a:pt x="396500" y="1234167"/>
                  </a:cubicBezTo>
                  <a:cubicBezTo>
                    <a:pt x="406025" y="1233532"/>
                    <a:pt x="415550" y="1233532"/>
                    <a:pt x="425075" y="1234167"/>
                  </a:cubicBezTo>
                  <a:cubicBezTo>
                    <a:pt x="447935" y="1235437"/>
                    <a:pt x="457460" y="1227817"/>
                    <a:pt x="454285" y="1202417"/>
                  </a:cubicBezTo>
                  <a:cubicBezTo>
                    <a:pt x="451110" y="1176382"/>
                    <a:pt x="452380" y="1149712"/>
                    <a:pt x="451745" y="1123042"/>
                  </a:cubicBezTo>
                  <a:cubicBezTo>
                    <a:pt x="451745" y="1108437"/>
                    <a:pt x="453650" y="1095102"/>
                    <a:pt x="472700" y="1094467"/>
                  </a:cubicBezTo>
                  <a:cubicBezTo>
                    <a:pt x="491750" y="1093832"/>
                    <a:pt x="495560" y="1105262"/>
                    <a:pt x="496195" y="1120502"/>
                  </a:cubicBezTo>
                  <a:cubicBezTo>
                    <a:pt x="497465" y="1147172"/>
                    <a:pt x="501910" y="1173207"/>
                    <a:pt x="500640" y="1199242"/>
                  </a:cubicBezTo>
                  <a:cubicBezTo>
                    <a:pt x="499370" y="1233532"/>
                    <a:pt x="520325" y="1233532"/>
                    <a:pt x="543820" y="1232262"/>
                  </a:cubicBezTo>
                  <a:cubicBezTo>
                    <a:pt x="567950" y="1230992"/>
                    <a:pt x="592715" y="1231627"/>
                    <a:pt x="589540" y="1196067"/>
                  </a:cubicBezTo>
                  <a:cubicBezTo>
                    <a:pt x="587000" y="1170667"/>
                    <a:pt x="587000" y="1145267"/>
                    <a:pt x="583825" y="1120502"/>
                  </a:cubicBezTo>
                  <a:cubicBezTo>
                    <a:pt x="580650" y="1093832"/>
                    <a:pt x="590810" y="1081132"/>
                    <a:pt x="618115" y="1074782"/>
                  </a:cubicBezTo>
                  <a:cubicBezTo>
                    <a:pt x="700030" y="1057002"/>
                    <a:pt x="773690" y="1022712"/>
                    <a:pt x="837825" y="966832"/>
                  </a:cubicBezTo>
                  <a:cubicBezTo>
                    <a:pt x="911485" y="898887"/>
                    <a:pt x="931170" y="774427"/>
                    <a:pt x="878465" y="689972"/>
                  </a:cubicBezTo>
                  <a:close/>
                  <a:moveTo>
                    <a:pt x="344430" y="377552"/>
                  </a:moveTo>
                  <a:cubicBezTo>
                    <a:pt x="329825" y="387077"/>
                    <a:pt x="267595" y="345167"/>
                    <a:pt x="258705" y="336912"/>
                  </a:cubicBezTo>
                  <a:cubicBezTo>
                    <a:pt x="232670" y="312147"/>
                    <a:pt x="234575" y="281667"/>
                    <a:pt x="264420" y="261982"/>
                  </a:cubicBezTo>
                  <a:cubicBezTo>
                    <a:pt x="282835" y="249917"/>
                    <a:pt x="320935" y="237217"/>
                    <a:pt x="346970" y="239122"/>
                  </a:cubicBezTo>
                  <a:cubicBezTo>
                    <a:pt x="344430" y="261347"/>
                    <a:pt x="344430" y="345167"/>
                    <a:pt x="344430" y="377552"/>
                  </a:cubicBezTo>
                  <a:close/>
                  <a:moveTo>
                    <a:pt x="430155" y="408032"/>
                  </a:moveTo>
                  <a:cubicBezTo>
                    <a:pt x="428885" y="369932"/>
                    <a:pt x="424440" y="253727"/>
                    <a:pt x="424440" y="234042"/>
                  </a:cubicBezTo>
                  <a:cubicBezTo>
                    <a:pt x="424440" y="218802"/>
                    <a:pt x="431425" y="218802"/>
                    <a:pt x="447300" y="218802"/>
                  </a:cubicBezTo>
                  <a:cubicBezTo>
                    <a:pt x="462540" y="218802"/>
                    <a:pt x="466985" y="220707"/>
                    <a:pt x="468890" y="233407"/>
                  </a:cubicBezTo>
                  <a:cubicBezTo>
                    <a:pt x="473335" y="272142"/>
                    <a:pt x="475875" y="390887"/>
                    <a:pt x="474605" y="410572"/>
                  </a:cubicBezTo>
                  <a:cubicBezTo>
                    <a:pt x="473970" y="421367"/>
                    <a:pt x="479050" y="450577"/>
                    <a:pt x="453650" y="440417"/>
                  </a:cubicBezTo>
                  <a:cubicBezTo>
                    <a:pt x="436505" y="433432"/>
                    <a:pt x="431425" y="430892"/>
                    <a:pt x="430155" y="408032"/>
                  </a:cubicBezTo>
                  <a:close/>
                  <a:moveTo>
                    <a:pt x="467620" y="1002392"/>
                  </a:moveTo>
                  <a:cubicBezTo>
                    <a:pt x="446030" y="1005567"/>
                    <a:pt x="449840" y="991597"/>
                    <a:pt x="447300" y="973182"/>
                  </a:cubicBezTo>
                  <a:cubicBezTo>
                    <a:pt x="442855" y="939527"/>
                    <a:pt x="440315" y="843007"/>
                    <a:pt x="442220" y="822052"/>
                  </a:cubicBezTo>
                  <a:cubicBezTo>
                    <a:pt x="442855" y="811257"/>
                    <a:pt x="436505" y="773157"/>
                    <a:pt x="455555" y="779507"/>
                  </a:cubicBezTo>
                  <a:cubicBezTo>
                    <a:pt x="475240" y="785857"/>
                    <a:pt x="486035" y="789667"/>
                    <a:pt x="487305" y="809352"/>
                  </a:cubicBezTo>
                  <a:cubicBezTo>
                    <a:pt x="491750" y="858247"/>
                    <a:pt x="494290" y="916667"/>
                    <a:pt x="492385" y="967467"/>
                  </a:cubicBezTo>
                  <a:cubicBezTo>
                    <a:pt x="493655" y="990962"/>
                    <a:pt x="489845" y="999852"/>
                    <a:pt x="467620" y="1002392"/>
                  </a:cubicBezTo>
                  <a:close/>
                  <a:moveTo>
                    <a:pt x="668280" y="926827"/>
                  </a:moveTo>
                  <a:cubicBezTo>
                    <a:pt x="663835" y="960482"/>
                    <a:pt x="630815" y="969372"/>
                    <a:pt x="604145" y="981437"/>
                  </a:cubicBezTo>
                  <a:cubicBezTo>
                    <a:pt x="587635" y="988422"/>
                    <a:pt x="577475" y="983977"/>
                    <a:pt x="577475" y="964292"/>
                  </a:cubicBezTo>
                  <a:cubicBezTo>
                    <a:pt x="577475" y="947147"/>
                    <a:pt x="569855" y="858247"/>
                    <a:pt x="583190" y="850627"/>
                  </a:cubicBezTo>
                  <a:cubicBezTo>
                    <a:pt x="594620" y="844912"/>
                    <a:pt x="616210" y="855707"/>
                    <a:pt x="633355" y="870312"/>
                  </a:cubicBezTo>
                  <a:cubicBezTo>
                    <a:pt x="653040" y="883647"/>
                    <a:pt x="672090" y="896347"/>
                    <a:pt x="668280" y="926827"/>
                  </a:cubicBezTo>
                  <a:close/>
                </a:path>
              </a:pathLst>
            </a:custGeom>
            <a:solidFill>
              <a:schemeClr val="accent1"/>
            </a:solidFill>
            <a:ln w="6350" cap="flat">
              <a:noFill/>
              <a:prstDash val="solid"/>
              <a:miter/>
            </a:ln>
          </p:spPr>
          <p:txBody>
            <a:bodyPr rtlCol="0" anchor="ctr"/>
            <a:lstStyle/>
            <a:p>
              <a:endParaRPr lang="en-US"/>
            </a:p>
          </p:txBody>
        </p:sp>
      </p:grpSp>
      <p:sp>
        <p:nvSpPr>
          <p:cNvPr id="2" name="Rectangle 1"/>
          <p:cNvSpPr/>
          <p:nvPr/>
        </p:nvSpPr>
        <p:spPr>
          <a:xfrm>
            <a:off x="2400544" y="233753"/>
            <a:ext cx="7469289"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cap="none" spc="0" dirty="0">
                <a:ln w="11430"/>
                <a:solidFill>
                  <a:schemeClr val="accent2">
                    <a:lumMod val="75000"/>
                  </a:schemeClr>
                </a:soli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Life-Cycle Cost Analysis (LCCA)</a:t>
            </a:r>
            <a:endParaRPr lang="en-US" sz="4000" b="1" cap="none" spc="0" dirty="0">
              <a:ln w="11430"/>
              <a:solidFill>
                <a:schemeClr val="accent2">
                  <a:lumMod val="75000"/>
                </a:schemeClr>
              </a:solidFill>
              <a:effectLst>
                <a:outerShdw blurRad="50800" dist="39000" dir="5460000" algn="tl">
                  <a:srgbClr val="000000">
                    <a:alpha val="38000"/>
                  </a:srgbClr>
                </a:outerShdw>
              </a:effectLst>
            </a:endParaRPr>
          </a:p>
        </p:txBody>
      </p:sp>
      <p:sp>
        <p:nvSpPr>
          <p:cNvPr id="3" name="TextBox 2"/>
          <p:cNvSpPr txBox="1"/>
          <p:nvPr/>
        </p:nvSpPr>
        <p:spPr>
          <a:xfrm>
            <a:off x="4232365" y="1449977"/>
            <a:ext cx="3749041" cy="3693319"/>
          </a:xfrm>
          <a:prstGeom prst="rect">
            <a:avLst/>
          </a:prstGeom>
          <a:noFill/>
        </p:spPr>
        <p:txBody>
          <a:bodyPr wrap="square" rtlCol="0">
            <a:spAutoFit/>
          </a:bodyPr>
          <a:lstStyle/>
          <a:p>
            <a:pPr marL="285750" indent="-285750" algn="just">
              <a:buFont typeface="Wingdings" panose="05000000000000000000" pitchFamily="2" charset="2"/>
              <a:buChar char="Ø"/>
            </a:pPr>
            <a:r>
              <a:rPr lang="en-US" dirty="0"/>
              <a:t>Life-cycle cost analysis (LCCA) is a method for assessing the total cost of facility ownership. </a:t>
            </a:r>
            <a:endParaRPr lang="en-US" dirty="0" smtClean="0"/>
          </a:p>
          <a:p>
            <a:pPr algn="just"/>
            <a:endParaRPr lang="en-US" dirty="0" smtClean="0"/>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The study is conducted over a specific period of the building's </a:t>
            </a:r>
            <a:r>
              <a:rPr lang="en-US" dirty="0" smtClean="0"/>
              <a:t>life.</a:t>
            </a:r>
          </a:p>
          <a:p>
            <a:pPr algn="just"/>
            <a:endParaRPr lang="en-US" dirty="0" smtClean="0"/>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en-US" dirty="0"/>
              <a:t>The picture becomes clearer and more comprehensive of the long-term </a:t>
            </a:r>
            <a:r>
              <a:rPr lang="en-US" dirty="0" smtClean="0"/>
              <a:t>cost (operating cost ).</a:t>
            </a:r>
            <a:endParaRPr lang="en-US" dirty="0"/>
          </a:p>
        </p:txBody>
      </p:sp>
    </p:spTree>
    <p:extLst>
      <p:ext uri="{BB962C8B-B14F-4D97-AF65-F5344CB8AC3E}">
        <p14:creationId xmlns:p14="http://schemas.microsoft.com/office/powerpoint/2010/main" val="932557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15041B11-38D8-438B-8FFF-F6AE7654F0DD}"/>
              </a:ext>
            </a:extLst>
          </p:cNvPr>
          <p:cNvSpPr txBox="1"/>
          <p:nvPr/>
        </p:nvSpPr>
        <p:spPr>
          <a:xfrm>
            <a:off x="463210" y="1305022"/>
            <a:ext cx="6195228" cy="1354217"/>
          </a:xfrm>
          <a:prstGeom prst="rect">
            <a:avLst/>
          </a:prstGeom>
          <a:noFill/>
        </p:spPr>
        <p:txBody>
          <a:bodyPr wrap="square" lIns="36000" tIns="0" rIns="36000" bIns="0" rtlCol="0" anchor="ctr">
            <a:spAutoFit/>
          </a:bodyPr>
          <a:lstStyle/>
          <a:p>
            <a:pPr algn="ctr"/>
            <a:r>
              <a:rPr lang="en-US" altLang="ko-KR" sz="4400" dirty="0" err="1" smtClean="0">
                <a:solidFill>
                  <a:schemeClr val="bg1"/>
                </a:solidFill>
                <a:latin typeface="+mj-lt"/>
              </a:rPr>
              <a:t>eQuest</a:t>
            </a:r>
            <a:r>
              <a:rPr lang="en-US" altLang="ko-KR" sz="4400" dirty="0" smtClean="0">
                <a:solidFill>
                  <a:schemeClr val="bg1"/>
                </a:solidFill>
                <a:latin typeface="+mj-lt"/>
              </a:rPr>
              <a:t> simulation software </a:t>
            </a:r>
            <a:endParaRPr lang="en-US" altLang="ko-KR" sz="4400" dirty="0">
              <a:solidFill>
                <a:schemeClr val="bg1"/>
              </a:solidFill>
              <a:latin typeface="+mj-lt"/>
            </a:endParaRPr>
          </a:p>
        </p:txBody>
      </p:sp>
      <p:pic>
        <p:nvPicPr>
          <p:cNvPr id="19" name="Picture Placeholder 18"/>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963" r="3963"/>
          <a:stretch>
            <a:fillRect/>
          </a:stretch>
        </p:blipFill>
        <p:spPr/>
      </p:pic>
      <p:sp>
        <p:nvSpPr>
          <p:cNvPr id="21" name="Block Arc 14">
            <a:extLst>
              <a:ext uri="{FF2B5EF4-FFF2-40B4-BE49-F238E27FC236}">
                <a16:creationId xmlns="" xmlns:a16="http://schemas.microsoft.com/office/drawing/2014/main" id="{F84CC100-88A8-4E3E-8091-D49E44C308ED}"/>
              </a:ext>
            </a:extLst>
          </p:cNvPr>
          <p:cNvSpPr/>
          <p:nvPr/>
        </p:nvSpPr>
        <p:spPr>
          <a:xfrm rot="16200000">
            <a:off x="463398" y="4777692"/>
            <a:ext cx="567400" cy="567774"/>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23" name="TextBox 22"/>
          <p:cNvSpPr txBox="1"/>
          <p:nvPr/>
        </p:nvSpPr>
        <p:spPr>
          <a:xfrm>
            <a:off x="1143337" y="4726185"/>
            <a:ext cx="10103783" cy="1323439"/>
          </a:xfrm>
          <a:prstGeom prst="rect">
            <a:avLst/>
          </a:prstGeom>
          <a:noFill/>
        </p:spPr>
        <p:txBody>
          <a:bodyPr wrap="square" rtlCol="0">
            <a:spAutoFit/>
          </a:bodyPr>
          <a:lstStyle/>
          <a:p>
            <a:pPr algn="just"/>
            <a:r>
              <a:rPr lang="en-US" sz="2000" dirty="0">
                <a:latin typeface="Times New Roman" panose="02020603050405020304" pitchFamily="18" charset="0"/>
                <a:cs typeface="Times New Roman" panose="02020603050405020304" pitchFamily="18" charset="0"/>
              </a:rPr>
              <a:t>eQUEST program </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is an energy modeling and simulation program that gives us finally the energy consumption rate and all detailed information on building energy consumption, it indicates the rate of effect each parameter on energy performance (electric and gas consumption during the life span of a building).</a:t>
            </a:r>
          </a:p>
        </p:txBody>
      </p:sp>
    </p:spTree>
    <p:extLst>
      <p:ext uri="{BB962C8B-B14F-4D97-AF65-F5344CB8AC3E}">
        <p14:creationId xmlns:p14="http://schemas.microsoft.com/office/powerpoint/2010/main" val="2464254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Cover and End Slide Master">
  <a:themeElements>
    <a:clrScheme name="ALLPPT-COLOR 101">
      <a:dk1>
        <a:sysClr val="windowText" lastClr="000000"/>
      </a:dk1>
      <a:lt1>
        <a:sysClr val="window" lastClr="FFFFFF"/>
      </a:lt1>
      <a:dk2>
        <a:srgbClr val="44546A"/>
      </a:dk2>
      <a:lt2>
        <a:srgbClr val="E7E6E6"/>
      </a:lt2>
      <a:accent1>
        <a:srgbClr val="82C650"/>
      </a:accent1>
      <a:accent2>
        <a:srgbClr val="5CBE7A"/>
      </a:accent2>
      <a:accent3>
        <a:srgbClr val="2CB8AE"/>
      </a:accent3>
      <a:accent4>
        <a:srgbClr val="24A8C2"/>
      </a:accent4>
      <a:accent5>
        <a:srgbClr val="249ED2"/>
      </a:accent5>
      <a:accent6>
        <a:srgbClr val="3F3F3F"/>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COLOR 101">
      <a:dk1>
        <a:sysClr val="windowText" lastClr="000000"/>
      </a:dk1>
      <a:lt1>
        <a:sysClr val="window" lastClr="FFFFFF"/>
      </a:lt1>
      <a:dk2>
        <a:srgbClr val="44546A"/>
      </a:dk2>
      <a:lt2>
        <a:srgbClr val="E7E6E6"/>
      </a:lt2>
      <a:accent1>
        <a:srgbClr val="82C650"/>
      </a:accent1>
      <a:accent2>
        <a:srgbClr val="5CBE7A"/>
      </a:accent2>
      <a:accent3>
        <a:srgbClr val="2CB8AE"/>
      </a:accent3>
      <a:accent4>
        <a:srgbClr val="24A8C2"/>
      </a:accent4>
      <a:accent5>
        <a:srgbClr val="249ED2"/>
      </a:accent5>
      <a:accent6>
        <a:srgbClr val="3F3F3F"/>
      </a:accent6>
      <a:hlink>
        <a:srgbClr val="FFFFFF"/>
      </a:hlink>
      <a:folHlink>
        <a:srgbClr val="FFFFF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otalTime>3965</TotalTime>
  <Words>1194</Words>
  <Application>Microsoft Office PowerPoint</Application>
  <PresentationFormat>Widescreen</PresentationFormat>
  <Paragraphs>341</Paragraphs>
  <Slides>31</Slides>
  <Notes>0</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31</vt:i4>
      </vt:variant>
    </vt:vector>
  </HeadingPairs>
  <TitlesOfParts>
    <vt:vector size="45" baseType="lpstr">
      <vt:lpstr>Arial Unicode MS</vt:lpstr>
      <vt:lpstr>맑은 고딕</vt:lpstr>
      <vt:lpstr>Arial</vt:lpstr>
      <vt:lpstr>Arial Black</vt:lpstr>
      <vt:lpstr>Calibri</vt:lpstr>
      <vt:lpstr>Calibri Light</vt:lpstr>
      <vt:lpstr>FZShuTi</vt:lpstr>
      <vt:lpstr>Symbol</vt:lpstr>
      <vt:lpstr>Times New Roman</vt:lpstr>
      <vt:lpstr>Wingdings</vt:lpstr>
      <vt:lpstr>Cover and End Slide Master</vt:lpstr>
      <vt:lpstr>Contents Slide Master</vt:lpstr>
      <vt:lpstr>Section Break Slide Master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dc:creator>
  <cp:lastModifiedBy>hp</cp:lastModifiedBy>
  <cp:revision>184</cp:revision>
  <dcterms:created xsi:type="dcterms:W3CDTF">2019-01-14T06:35:35Z</dcterms:created>
  <dcterms:modified xsi:type="dcterms:W3CDTF">2021-06-04T15:54:37Z</dcterms:modified>
</cp:coreProperties>
</file>