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8780"/>
            <a:ext cx="7572396" cy="492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52"/>
            <a:ext cx="545786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428604"/>
            <a:ext cx="888328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01122" cy="546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374"/>
            <a:ext cx="6858048" cy="663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16901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643182"/>
            <a:ext cx="7429552" cy="326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7525"/>
            <a:ext cx="7286676" cy="658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2282"/>
            <a:ext cx="7215238" cy="657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5"/>
            <a:ext cx="8429684" cy="643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6476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465" y="785794"/>
            <a:ext cx="6985179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522291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6786610" cy="645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4500594" cy="436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0"/>
            <a:ext cx="527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5500726" cy="52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6286544" cy="606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671260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89"/>
            <a:ext cx="7572428" cy="663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8274"/>
            <a:ext cx="7072362" cy="666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873487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7358114" cy="63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215238" cy="660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358114" cy="641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صورة 8" descr="actual rib se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357694"/>
            <a:ext cx="2143140" cy="115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صورة 9" descr="sap equivalent sec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429264"/>
            <a:ext cx="2398713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500990" cy="656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643866" cy="645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506" y="246947"/>
            <a:ext cx="8899494" cy="661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0010"/>
            <a:ext cx="6929486" cy="653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7762" y="1714488"/>
            <a:ext cx="46562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7"/>
            <a:ext cx="4572000" cy="378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380335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99050"/>
            <a:ext cx="6929486" cy="65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7643866" cy="637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000924" cy="625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786742" cy="64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6643734" cy="651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143800" cy="629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62806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286676" cy="628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7381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6090"/>
            <a:ext cx="8715436" cy="638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20240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2059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858180" cy="632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3313"/>
            <a:ext cx="7429552" cy="653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8697"/>
            <a:ext cx="6858048" cy="647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580"/>
            <a:ext cx="771530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7143800" cy="639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64454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7378"/>
            <a:ext cx="7286676" cy="664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215370" cy="678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929618" cy="620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صورة 6" descr="90 بالمية مودات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937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01122" cy="643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715304" cy="64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6786610" cy="650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6786610" cy="635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79"/>
            <a:ext cx="7500990" cy="570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4754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7000924" cy="6323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85728"/>
            <a:ext cx="837051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501090" cy="210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643182"/>
            <a:ext cx="7858180" cy="373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154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601" y="500042"/>
            <a:ext cx="880839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500958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429552" cy="158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399944"/>
            <a:ext cx="5786478" cy="545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0"/>
            <a:ext cx="60722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5715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6000792" cy="680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3991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8" cy="229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40714"/>
            <a:ext cx="7000924" cy="651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6021"/>
            <a:ext cx="7000924" cy="655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286544" cy="666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57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500990" cy="6344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0698"/>
            <a:ext cx="7572428" cy="674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6623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23513"/>
            <a:ext cx="5429288" cy="653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6715172" cy="650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000792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6643734" cy="478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01339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9569"/>
            <a:ext cx="6643734" cy="663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1"/>
            <a:ext cx="7215238" cy="670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143800" cy="665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6347"/>
            <a:ext cx="6357982" cy="668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429552" cy="64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7525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52"/>
            <a:ext cx="6500858" cy="649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0</Words>
  <PresentationFormat>عرض على الشاشة (3:4)‏</PresentationFormat>
  <Paragraphs>0</Paragraphs>
  <Slides>85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85</vt:i4>
      </vt:variant>
    </vt:vector>
  </HeadingPairs>
  <TitlesOfParts>
    <vt:vector size="8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a7md ml7m (^_^)</dc:creator>
  <cp:lastModifiedBy>a7md ml7m (^_^)</cp:lastModifiedBy>
  <cp:revision>63</cp:revision>
  <dcterms:created xsi:type="dcterms:W3CDTF">2016-05-17T10:39:05Z</dcterms:created>
  <dcterms:modified xsi:type="dcterms:W3CDTF">2016-05-24T09:58:42Z</dcterms:modified>
</cp:coreProperties>
</file>