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1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44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7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2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4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42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6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3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54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22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46018-6CCC-4AA3-A083-3527379ACCAB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C2747-2C7F-42F0-ABDF-1ABF0DD4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0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Smart Solver App</a:t>
            </a:r>
            <a:endParaRPr lang="en-US" sz="6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 smtClean="0">
                <a:solidFill>
                  <a:srgbClr val="7030A0"/>
                </a:solidFill>
              </a:rPr>
              <a:t>By</a:t>
            </a:r>
            <a:r>
              <a:rPr lang="en-US" sz="3200" dirty="0" smtClean="0">
                <a:solidFill>
                  <a:srgbClr val="7030A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n-US" sz="4000" dirty="0" smtClean="0"/>
              <a:t>Dalia </a:t>
            </a:r>
            <a:r>
              <a:rPr lang="en-US" sz="4000" dirty="0" err="1" smtClean="0"/>
              <a:t>Ratrout</a:t>
            </a:r>
            <a:r>
              <a:rPr lang="en-US" sz="4000" dirty="0" smtClean="0"/>
              <a:t> </a:t>
            </a:r>
          </a:p>
          <a:p>
            <a:pPr marL="0" indent="0" algn="ctr">
              <a:buNone/>
            </a:pPr>
            <a:r>
              <a:rPr lang="en-US" sz="4000" dirty="0" err="1" smtClean="0"/>
              <a:t>Maram</a:t>
            </a:r>
            <a:r>
              <a:rPr lang="en-US" sz="4000" dirty="0" smtClean="0"/>
              <a:t> </a:t>
            </a:r>
            <a:r>
              <a:rPr lang="en-US" sz="4000" dirty="0" err="1" smtClean="0"/>
              <a:t>Mayaleh</a:t>
            </a:r>
            <a:r>
              <a:rPr lang="en-US" sz="4000" dirty="0" smtClean="0"/>
              <a:t> 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7030A0"/>
                </a:solidFill>
              </a:rPr>
              <a:t>Supervisor:</a:t>
            </a:r>
          </a:p>
          <a:p>
            <a:pPr marL="0" indent="0" algn="ctr">
              <a:buNone/>
            </a:pPr>
            <a:r>
              <a:rPr lang="en-US" sz="4000" dirty="0" smtClean="0"/>
              <a:t>Eng. </a:t>
            </a:r>
            <a:r>
              <a:rPr lang="en-US" sz="4000" dirty="0" err="1" smtClean="0"/>
              <a:t>Asma</a:t>
            </a:r>
            <a:r>
              <a:rPr lang="en-US" sz="4000" dirty="0" smtClean="0"/>
              <a:t> </a:t>
            </a:r>
            <a:r>
              <a:rPr lang="en-US" sz="4000" dirty="0" err="1" smtClean="0"/>
              <a:t>Afeefy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26137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Future work and Conclusion.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</a:t>
            </a:r>
            <a:r>
              <a:rPr lang="en-US" sz="3600" dirty="0" smtClean="0"/>
              <a:t>he mobile's app provide the easiest way of teaching.</a:t>
            </a:r>
          </a:p>
          <a:p>
            <a:r>
              <a:rPr lang="en-US" sz="3600" dirty="0" smtClean="0"/>
              <a:t>More equation by identifying and training more symbols.</a:t>
            </a:r>
          </a:p>
          <a:p>
            <a:r>
              <a:rPr lang="en-US" sz="3600" dirty="0" smtClean="0"/>
              <a:t>Get an equation from graph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78712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6864" y="183249"/>
            <a:ext cx="9144000" cy="2387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Outline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2811" y="3272524"/>
            <a:ext cx="9144000" cy="165576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What is smart solver application?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Our Methodology.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Features and Demo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Constraints.Future</a:t>
            </a:r>
            <a:r>
              <a:rPr lang="en-US" dirty="0" smtClean="0"/>
              <a:t> work and Conclusion.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95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956" y="364482"/>
            <a:ext cx="9144000" cy="2387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What is smart </a:t>
            </a:r>
            <a:r>
              <a:rPr lang="en-US" dirty="0" err="1" smtClean="0">
                <a:solidFill>
                  <a:srgbClr val="7030A0"/>
                </a:solidFill>
              </a:rPr>
              <a:t>slover</a:t>
            </a:r>
            <a:r>
              <a:rPr lang="en-US" dirty="0" smtClean="0">
                <a:solidFill>
                  <a:srgbClr val="7030A0"/>
                </a:solidFill>
              </a:rPr>
              <a:t> application 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The app represents how to solve an equation by using the mobile camera toward the problem and it will magically show the result directly or with detailed step-by-step instructions.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400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627" y="-88599"/>
            <a:ext cx="9144000" cy="2387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Our Methodology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experimental methods done under android studio (Java language) :every equation go through several stages : </a:t>
            </a:r>
            <a:r>
              <a:rPr lang="en-US" dirty="0" smtClean="0">
                <a:solidFill>
                  <a:srgbClr val="7030A0"/>
                </a:solidFill>
              </a:rPr>
              <a:t> 1- </a:t>
            </a:r>
            <a:r>
              <a:rPr lang="en-US" dirty="0" smtClean="0"/>
              <a:t>Training data by comparing  between what in the photo and what is in a trained data file.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(</a:t>
            </a:r>
            <a:r>
              <a:rPr lang="en-US" dirty="0" err="1" smtClean="0">
                <a:solidFill>
                  <a:srgbClr val="7030A0"/>
                </a:solidFill>
              </a:rPr>
              <a:t>Tesseract</a:t>
            </a:r>
            <a:r>
              <a:rPr lang="en-US" dirty="0" smtClean="0">
                <a:solidFill>
                  <a:srgbClr val="7030A0"/>
                </a:solidFill>
              </a:rPr>
              <a:t> library)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427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Our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2. </a:t>
            </a:r>
            <a:r>
              <a:rPr lang="en-US" dirty="0" smtClean="0"/>
              <a:t>Segmentation:</a:t>
            </a:r>
          </a:p>
          <a:p>
            <a:pPr marL="0" indent="0" algn="ctr">
              <a:buNone/>
            </a:pPr>
            <a:r>
              <a:rPr lang="en-US" dirty="0" smtClean="0"/>
              <a:t> Split the equation by specific criteria, in which the coefficients and signs are separated from some. (to know the type of equation 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15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Our Methodology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3. </a:t>
            </a:r>
            <a:r>
              <a:rPr lang="en-US" dirty="0" smtClean="0"/>
              <a:t>Implementation for each equations by suitable algorithm.   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7030A0"/>
                </a:solidFill>
              </a:rPr>
              <a:t>MyScript</a:t>
            </a:r>
            <a:r>
              <a:rPr lang="en-US" dirty="0" smtClean="0"/>
              <a:t>  (Open Source Library) for handwritten equations way. To convert a handwriting text to Computerized text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973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Features:-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Two techniques :-</a:t>
            </a:r>
          </a:p>
          <a:p>
            <a:pPr algn="ctr"/>
            <a:r>
              <a:rPr lang="en-US" dirty="0" smtClean="0"/>
              <a:t>Printed, handwriting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 Linear equations:-</a:t>
            </a:r>
          </a:p>
          <a:p>
            <a:pPr algn="ctr"/>
            <a:r>
              <a:rPr lang="en-US" dirty="0" smtClean="0"/>
              <a:t>One variable .</a:t>
            </a:r>
          </a:p>
          <a:p>
            <a:pPr algn="ctr"/>
            <a:r>
              <a:rPr lang="en-US" dirty="0" smtClean="0"/>
              <a:t>Two variables:-</a:t>
            </a:r>
          </a:p>
          <a:p>
            <a:pPr marL="0" indent="0" algn="ctr">
              <a:buNone/>
            </a:pPr>
            <a:r>
              <a:rPr lang="en-US" dirty="0" smtClean="0"/>
              <a:t>Elimination methods, Compensation methods.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Quadratic equation. </a:t>
            </a:r>
            <a:r>
              <a:rPr lang="en-US" dirty="0" err="1" smtClean="0"/>
              <a:t>General.Factoring</a:t>
            </a:r>
            <a:r>
              <a:rPr lang="en-US" dirty="0" smtClean="0"/>
              <a:t>.       </a:t>
            </a:r>
          </a:p>
          <a:p>
            <a:pPr algn="ctr"/>
            <a:r>
              <a:rPr lang="en-US" dirty="0" smtClean="0"/>
              <a:t>Also Graphing and </a:t>
            </a:r>
            <a:r>
              <a:rPr lang="en-US" dirty="0" err="1" smtClean="0"/>
              <a:t>editting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40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9900" dirty="0" smtClean="0">
                <a:solidFill>
                  <a:srgbClr val="7030A0"/>
                </a:solidFill>
                <a:latin typeface="Algerian" panose="04020705040A02060702" pitchFamily="82" charset="0"/>
              </a:rPr>
              <a:t>DEMO</a:t>
            </a:r>
            <a:endParaRPr lang="en-US" dirty="0">
              <a:solidFill>
                <a:srgbClr val="7030A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06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Constraints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Vision library just recognized the character, didn't recognize a numbers.</a:t>
            </a:r>
          </a:p>
          <a:p>
            <a:r>
              <a:rPr lang="en-US" dirty="0" smtClean="0"/>
              <a:t>Defining a power, fraction numbers by:-Bounding </a:t>
            </a:r>
            <a:r>
              <a:rPr lang="en-US" dirty="0" err="1" smtClean="0"/>
              <a:t>box.Replacing</a:t>
            </a:r>
            <a:r>
              <a:rPr lang="en-US" dirty="0" smtClean="0"/>
              <a:t> inside the code.</a:t>
            </a:r>
          </a:p>
          <a:p>
            <a:r>
              <a:rPr lang="en-US" dirty="0" smtClean="0"/>
              <a:t>Factoring methods up to 100 cases.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29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278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Algerian</vt:lpstr>
      <vt:lpstr>Arial</vt:lpstr>
      <vt:lpstr>Calibri</vt:lpstr>
      <vt:lpstr>Calibri Light</vt:lpstr>
      <vt:lpstr>Office Theme</vt:lpstr>
      <vt:lpstr>Smart Solver App</vt:lpstr>
      <vt:lpstr>Outline</vt:lpstr>
      <vt:lpstr>What is smart slover application ?</vt:lpstr>
      <vt:lpstr>Our Methodology</vt:lpstr>
      <vt:lpstr>Our Methodology</vt:lpstr>
      <vt:lpstr>Our Methodology</vt:lpstr>
      <vt:lpstr>Features:-</vt:lpstr>
      <vt:lpstr>PowerPoint Presentation</vt:lpstr>
      <vt:lpstr>Constraints</vt:lpstr>
      <vt:lpstr>Future work and Conclusion.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</dc:title>
  <dc:creator>student</dc:creator>
  <cp:lastModifiedBy>student</cp:lastModifiedBy>
  <cp:revision>2</cp:revision>
  <dcterms:created xsi:type="dcterms:W3CDTF">2018-06-10T07:26:24Z</dcterms:created>
  <dcterms:modified xsi:type="dcterms:W3CDTF">2018-06-10T07:29:48Z</dcterms:modified>
</cp:coreProperties>
</file>