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25"/>
  </p:notesMasterIdLst>
  <p:sldIdLst>
    <p:sldId id="256" r:id="rId2"/>
    <p:sldId id="271" r:id="rId3"/>
    <p:sldId id="279" r:id="rId4"/>
    <p:sldId id="278" r:id="rId5"/>
    <p:sldId id="280" r:id="rId6"/>
    <p:sldId id="281" r:id="rId7"/>
    <p:sldId id="282" r:id="rId8"/>
    <p:sldId id="283" r:id="rId9"/>
    <p:sldId id="284" r:id="rId10"/>
    <p:sldId id="285" r:id="rId11"/>
    <p:sldId id="286"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Lst>
  <p:sldSz cx="12192000" cy="6858000"/>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haf khraim" initials="rk" lastIdx="1" clrIdx="0">
    <p:extLst>
      <p:ext uri="{19B8F6BF-5375-455C-9EA6-DF929625EA0E}">
        <p15:presenceInfo xmlns:p15="http://schemas.microsoft.com/office/powerpoint/2012/main" userId="rahaf khra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93"/>
    <a:srgbClr val="3366FF"/>
    <a:srgbClr val="B697F3"/>
    <a:srgbClr val="703ED1"/>
    <a:srgbClr val="6A50D7"/>
    <a:srgbClr val="C6C6C6"/>
    <a:srgbClr val="FF8BFF"/>
    <a:srgbClr val="E4C9FF"/>
    <a:srgbClr val="C489FF"/>
    <a:srgbClr val="E0C1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2" autoAdjust="0"/>
    <p:restoredTop sz="95256" autoAdjust="0"/>
  </p:normalViewPr>
  <p:slideViewPr>
    <p:cSldViewPr snapToGrid="0" showGuides="1">
      <p:cViewPr>
        <p:scale>
          <a:sx n="73" d="100"/>
          <a:sy n="73" d="100"/>
        </p:scale>
        <p:origin x="346" y="355"/>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Asus\Desktop\G.P_simu\sim.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Asus\Desktop\G.P_simu\sim.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ln>
                  <a:solidFill>
                    <a:schemeClr val="accent1"/>
                  </a:solidFill>
                </a:ln>
                <a:solidFill>
                  <a:schemeClr val="tx1">
                    <a:lumMod val="65000"/>
                    <a:lumOff val="35000"/>
                  </a:schemeClr>
                </a:solidFill>
                <a:latin typeface="+mn-lt"/>
                <a:ea typeface="+mn-ea"/>
                <a:cs typeface="+mn-cs"/>
              </a:defRPr>
            </a:pPr>
            <a:r>
              <a:rPr lang="en-US"/>
              <a:t>Case (1): Crowded Area Scenario</a:t>
            </a:r>
          </a:p>
        </c:rich>
      </c:tx>
      <c:layout>
        <c:manualLayout>
          <c:xMode val="edge"/>
          <c:yMode val="edge"/>
          <c:x val="0.27518238104852272"/>
          <c:y val="1.6801102302166481E-2"/>
        </c:manualLayout>
      </c:layout>
      <c:overlay val="0"/>
      <c:spPr>
        <a:noFill/>
        <a:ln>
          <a:noFill/>
        </a:ln>
        <a:effectLst/>
      </c:spPr>
      <c:txPr>
        <a:bodyPr rot="0" spcFirstLastPara="1" vertOverflow="ellipsis" vert="horz" wrap="square" anchor="ctr" anchorCtr="1"/>
        <a:lstStyle/>
        <a:p>
          <a:pPr>
            <a:defRPr sz="1400" b="0" i="0" u="none" strike="noStrike" kern="1200" spc="0" baseline="0">
              <a:ln>
                <a:solidFill>
                  <a:schemeClr val="accent1"/>
                </a:solidFill>
              </a:ln>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Sheet1!$A$2</c:f>
              <c:strCache>
                <c:ptCount val="1"/>
                <c:pt idx="0">
                  <c:v>Input Power (Watt)</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Sheet1!$B$3:$B$17</c:f>
              <c:numCache>
                <c:formatCode>General</c:formatCode>
                <c:ptCount val="15"/>
                <c:pt idx="0">
                  <c:v>186.22838581105219</c:v>
                </c:pt>
                <c:pt idx="1">
                  <c:v>228.08226042962036</c:v>
                </c:pt>
                <c:pt idx="2">
                  <c:v>263.36670891283927</c:v>
                </c:pt>
                <c:pt idx="3">
                  <c:v>294.45293206975418</c:v>
                </c:pt>
                <c:pt idx="4">
                  <c:v>322.5570260362814</c:v>
                </c:pt>
                <c:pt idx="5">
                  <c:v>348.40140769845544</c:v>
                </c:pt>
                <c:pt idx="6">
                  <c:v>372.45677162210438</c:v>
                </c:pt>
                <c:pt idx="7">
                  <c:v>395.05006336925891</c:v>
                </c:pt>
                <c:pt idx="8">
                  <c:v>416.41933001357</c:v>
                </c:pt>
                <c:pt idx="9">
                  <c:v>436.74427786731854</c:v>
                </c:pt>
                <c:pt idx="10">
                  <c:v>456.16452085924072</c:v>
                </c:pt>
                <c:pt idx="11">
                  <c:v>474.7910866177204</c:v>
                </c:pt>
                <c:pt idx="12">
                  <c:v>492.71399591703374</c:v>
                </c:pt>
                <c:pt idx="13">
                  <c:v>510.00743878244145</c:v>
                </c:pt>
                <c:pt idx="14">
                  <c:v>526.73341782567854</c:v>
                </c:pt>
              </c:numCache>
            </c:numRef>
          </c:xVal>
          <c:yVal>
            <c:numRef>
              <c:f>Sheet1!$A$3:$A$17</c:f>
              <c:numCache>
                <c:formatCode>General</c:formatCode>
                <c:ptCount val="15"/>
                <c:pt idx="0">
                  <c:v>10</c:v>
                </c:pt>
                <c:pt idx="1">
                  <c:v>15</c:v>
                </c:pt>
                <c:pt idx="2">
                  <c:v>20</c:v>
                </c:pt>
                <c:pt idx="3">
                  <c:v>25</c:v>
                </c:pt>
                <c:pt idx="4">
                  <c:v>30</c:v>
                </c:pt>
                <c:pt idx="5">
                  <c:v>35</c:v>
                </c:pt>
                <c:pt idx="6">
                  <c:v>40</c:v>
                </c:pt>
                <c:pt idx="7">
                  <c:v>45</c:v>
                </c:pt>
                <c:pt idx="8">
                  <c:v>50</c:v>
                </c:pt>
                <c:pt idx="9">
                  <c:v>55</c:v>
                </c:pt>
                <c:pt idx="10">
                  <c:v>60</c:v>
                </c:pt>
                <c:pt idx="11">
                  <c:v>65</c:v>
                </c:pt>
                <c:pt idx="12">
                  <c:v>70</c:v>
                </c:pt>
                <c:pt idx="13">
                  <c:v>75</c:v>
                </c:pt>
                <c:pt idx="14">
                  <c:v>80</c:v>
                </c:pt>
              </c:numCache>
            </c:numRef>
          </c:yVal>
          <c:smooth val="1"/>
          <c:extLst>
            <c:ext xmlns:c16="http://schemas.microsoft.com/office/drawing/2014/chart" uri="{C3380CC4-5D6E-409C-BE32-E72D297353CC}">
              <c16:uniqueId val="{00000000-1169-4465-B359-4583CC2190FD}"/>
            </c:ext>
          </c:extLst>
        </c:ser>
        <c:dLbls>
          <c:showLegendKey val="0"/>
          <c:showVal val="0"/>
          <c:showCatName val="0"/>
          <c:showSerName val="0"/>
          <c:showPercent val="0"/>
          <c:showBubbleSize val="0"/>
        </c:dLbls>
        <c:axId val="619048040"/>
        <c:axId val="619042136"/>
      </c:scatterChart>
      <c:valAx>
        <c:axId val="61904804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ln>
                      <a:solidFill>
                        <a:schemeClr val="accent1"/>
                      </a:solidFill>
                    </a:ln>
                    <a:solidFill>
                      <a:schemeClr val="tx1">
                        <a:lumMod val="65000"/>
                        <a:lumOff val="35000"/>
                      </a:schemeClr>
                    </a:solidFill>
                    <a:latin typeface="+mn-lt"/>
                    <a:ea typeface="+mn-ea"/>
                    <a:cs typeface="+mn-cs"/>
                  </a:defRPr>
                </a:pPr>
                <a:r>
                  <a:rPr lang="en-US"/>
                  <a:t>Coverage Area (m)</a:t>
                </a:r>
              </a:p>
            </c:rich>
          </c:tx>
          <c:overlay val="0"/>
          <c:spPr>
            <a:noFill/>
            <a:ln>
              <a:noFill/>
            </a:ln>
            <a:effectLst/>
          </c:spPr>
          <c:txPr>
            <a:bodyPr rot="0" spcFirstLastPara="1" vertOverflow="ellipsis" vert="horz" wrap="square" anchor="ctr" anchorCtr="1"/>
            <a:lstStyle/>
            <a:p>
              <a:pPr>
                <a:defRPr sz="1000" b="0" i="0" u="none" strike="noStrike" kern="1200" baseline="0">
                  <a:ln>
                    <a:solidFill>
                      <a:schemeClr val="accent1"/>
                    </a:solidFill>
                  </a:ln>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ln>
                  <a:solidFill>
                    <a:schemeClr val="accent1"/>
                  </a:solidFill>
                </a:ln>
                <a:solidFill>
                  <a:schemeClr val="tx1">
                    <a:lumMod val="65000"/>
                    <a:lumOff val="35000"/>
                  </a:schemeClr>
                </a:solidFill>
                <a:latin typeface="+mn-lt"/>
                <a:ea typeface="+mn-ea"/>
                <a:cs typeface="+mn-cs"/>
              </a:defRPr>
            </a:pPr>
            <a:endParaRPr lang="en-US"/>
          </a:p>
        </c:txPr>
        <c:crossAx val="619042136"/>
        <c:crosses val="autoZero"/>
        <c:crossBetween val="midCat"/>
      </c:valAx>
      <c:valAx>
        <c:axId val="6190421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ln>
                      <a:solidFill>
                        <a:schemeClr val="accent1"/>
                      </a:solidFill>
                    </a:ln>
                    <a:solidFill>
                      <a:schemeClr val="tx1">
                        <a:lumMod val="65000"/>
                        <a:lumOff val="35000"/>
                      </a:schemeClr>
                    </a:solidFill>
                    <a:latin typeface="+mn-lt"/>
                    <a:ea typeface="+mn-ea"/>
                    <a:cs typeface="+mn-cs"/>
                  </a:defRPr>
                </a:pPr>
                <a:r>
                  <a:rPr lang="en-US"/>
                  <a:t>Input Power (Watt)</a:t>
                </a:r>
              </a:p>
            </c:rich>
          </c:tx>
          <c:overlay val="0"/>
          <c:spPr>
            <a:noFill/>
            <a:ln>
              <a:noFill/>
            </a:ln>
            <a:effectLst/>
          </c:spPr>
          <c:txPr>
            <a:bodyPr rot="-5400000" spcFirstLastPara="1" vertOverflow="ellipsis" vert="horz" wrap="square" anchor="ctr" anchorCtr="1"/>
            <a:lstStyle/>
            <a:p>
              <a:pPr>
                <a:defRPr sz="1000" b="0" i="0" u="none" strike="noStrike" kern="1200" baseline="0">
                  <a:ln>
                    <a:solidFill>
                      <a:schemeClr val="accent1"/>
                    </a:solidFill>
                  </a:ln>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ln>
                  <a:solidFill>
                    <a:schemeClr val="accent1"/>
                  </a:solidFill>
                </a:ln>
                <a:solidFill>
                  <a:schemeClr val="tx1">
                    <a:lumMod val="65000"/>
                    <a:lumOff val="35000"/>
                  </a:schemeClr>
                </a:solidFill>
                <a:latin typeface="+mn-lt"/>
                <a:ea typeface="+mn-ea"/>
                <a:cs typeface="+mn-cs"/>
              </a:defRPr>
            </a:pPr>
            <a:endParaRPr lang="en-US"/>
          </a:p>
        </c:txPr>
        <c:crossAx val="61904804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ysClr val="windowText" lastClr="000000"/>
      </a:solidFill>
      <a:round/>
    </a:ln>
    <a:effectLst/>
  </c:spPr>
  <c:txPr>
    <a:bodyPr/>
    <a:lstStyle/>
    <a:p>
      <a:pPr>
        <a:defRPr>
          <a:ln>
            <a:solidFill>
              <a:schemeClr val="accent1"/>
            </a:solidFill>
          </a:ln>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ln>
                  <a:solidFill>
                    <a:schemeClr val="accent1"/>
                  </a:solidFill>
                </a:ln>
                <a:solidFill>
                  <a:schemeClr val="tx1">
                    <a:lumMod val="65000"/>
                    <a:lumOff val="35000"/>
                  </a:schemeClr>
                </a:solidFill>
                <a:latin typeface="+mn-lt"/>
                <a:ea typeface="+mn-ea"/>
                <a:cs typeface="+mn-cs"/>
              </a:defRPr>
            </a:pPr>
            <a:r>
              <a:rPr lang="en-US"/>
              <a:t>Case (2): Border Area Scenario</a:t>
            </a:r>
          </a:p>
        </c:rich>
      </c:tx>
      <c:overlay val="0"/>
      <c:spPr>
        <a:noFill/>
        <a:ln>
          <a:noFill/>
        </a:ln>
        <a:effectLst/>
      </c:spPr>
      <c:txPr>
        <a:bodyPr rot="0" spcFirstLastPara="1" vertOverflow="ellipsis" vert="horz" wrap="square" anchor="ctr" anchorCtr="1"/>
        <a:lstStyle/>
        <a:p>
          <a:pPr>
            <a:defRPr sz="1400" b="0" i="0" u="none" strike="noStrike" kern="1200" spc="0" baseline="0">
              <a:ln>
                <a:solidFill>
                  <a:schemeClr val="accent1"/>
                </a:solidFill>
              </a:ln>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Sheet1!$A$26</c:f>
              <c:strCache>
                <c:ptCount val="1"/>
                <c:pt idx="0">
                  <c:v>Input Power (Watt)</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Sheet1!$B$27:$B$41</c:f>
              <c:numCache>
                <c:formatCode>General</c:formatCode>
                <c:ptCount val="15"/>
                <c:pt idx="0">
                  <c:v>148.98270864884176</c:v>
                </c:pt>
                <c:pt idx="1">
                  <c:v>182.4658083436963</c:v>
                </c:pt>
                <c:pt idx="2">
                  <c:v>210.69336713027144</c:v>
                </c:pt>
                <c:pt idx="3">
                  <c:v>235.56234565580337</c:v>
                </c:pt>
                <c:pt idx="4">
                  <c:v>258.04562082902515</c:v>
                </c:pt>
                <c:pt idx="5">
                  <c:v>278.72112615876438</c:v>
                </c:pt>
                <c:pt idx="6">
                  <c:v>297.96541729768353</c:v>
                </c:pt>
                <c:pt idx="7">
                  <c:v>316.04005069540716</c:v>
                </c:pt>
                <c:pt idx="8">
                  <c:v>333.13546401085603</c:v>
                </c:pt>
                <c:pt idx="9">
                  <c:v>349.39542229385484</c:v>
                </c:pt>
                <c:pt idx="10">
                  <c:v>364.93161668739259</c:v>
                </c:pt>
                <c:pt idx="11">
                  <c:v>379.83286929417636</c:v>
                </c:pt>
                <c:pt idx="12">
                  <c:v>394.17119673362703</c:v>
                </c:pt>
                <c:pt idx="13">
                  <c:v>408.00595102595321</c:v>
                </c:pt>
                <c:pt idx="14">
                  <c:v>421.38673426054288</c:v>
                </c:pt>
              </c:numCache>
            </c:numRef>
          </c:xVal>
          <c:yVal>
            <c:numRef>
              <c:f>Sheet1!$A$27:$A$41</c:f>
              <c:numCache>
                <c:formatCode>General</c:formatCode>
                <c:ptCount val="15"/>
                <c:pt idx="0">
                  <c:v>10</c:v>
                </c:pt>
                <c:pt idx="1">
                  <c:v>15</c:v>
                </c:pt>
                <c:pt idx="2">
                  <c:v>20</c:v>
                </c:pt>
                <c:pt idx="3">
                  <c:v>25</c:v>
                </c:pt>
                <c:pt idx="4">
                  <c:v>30</c:v>
                </c:pt>
                <c:pt idx="5">
                  <c:v>35</c:v>
                </c:pt>
                <c:pt idx="6">
                  <c:v>40</c:v>
                </c:pt>
                <c:pt idx="7">
                  <c:v>45</c:v>
                </c:pt>
                <c:pt idx="8">
                  <c:v>50</c:v>
                </c:pt>
                <c:pt idx="9">
                  <c:v>55</c:v>
                </c:pt>
                <c:pt idx="10">
                  <c:v>60</c:v>
                </c:pt>
                <c:pt idx="11">
                  <c:v>65</c:v>
                </c:pt>
                <c:pt idx="12">
                  <c:v>70</c:v>
                </c:pt>
                <c:pt idx="13">
                  <c:v>75</c:v>
                </c:pt>
                <c:pt idx="14">
                  <c:v>80</c:v>
                </c:pt>
              </c:numCache>
            </c:numRef>
          </c:yVal>
          <c:smooth val="0"/>
          <c:extLst>
            <c:ext xmlns:c16="http://schemas.microsoft.com/office/drawing/2014/chart" uri="{C3380CC4-5D6E-409C-BE32-E72D297353CC}">
              <c16:uniqueId val="{00000000-922B-493C-969F-D9247458A434}"/>
            </c:ext>
          </c:extLst>
        </c:ser>
        <c:dLbls>
          <c:showLegendKey val="0"/>
          <c:showVal val="0"/>
          <c:showCatName val="0"/>
          <c:showSerName val="0"/>
          <c:showPercent val="0"/>
          <c:showBubbleSize val="0"/>
        </c:dLbls>
        <c:axId val="432864512"/>
        <c:axId val="432870416"/>
      </c:scatterChart>
      <c:valAx>
        <c:axId val="43286451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lgn="ctr" rtl="0">
                  <a:defRPr sz="1000" b="0" i="0" u="none" strike="noStrike" kern="1200" baseline="0">
                    <a:ln>
                      <a:solidFill>
                        <a:schemeClr val="accent1"/>
                      </a:solidFill>
                    </a:ln>
                    <a:solidFill>
                      <a:schemeClr val="tx1">
                        <a:lumMod val="65000"/>
                        <a:lumOff val="35000"/>
                      </a:schemeClr>
                    </a:solidFill>
                    <a:latin typeface="+mn-lt"/>
                    <a:ea typeface="+mn-ea"/>
                    <a:cs typeface="+mn-cs"/>
                  </a:defRPr>
                </a:pPr>
                <a:r>
                  <a:rPr lang="en-US"/>
                  <a:t>Coverage Area (m)</a:t>
                </a:r>
              </a:p>
            </c:rich>
          </c:tx>
          <c:overlay val="0"/>
          <c:spPr>
            <a:noFill/>
            <a:ln>
              <a:noFill/>
            </a:ln>
            <a:effectLst/>
          </c:spPr>
          <c:txPr>
            <a:bodyPr rot="0" spcFirstLastPara="1" vertOverflow="ellipsis" vert="horz" wrap="square" anchor="ctr" anchorCtr="1"/>
            <a:lstStyle/>
            <a:p>
              <a:pPr algn="ctr" rtl="0">
                <a:defRPr sz="1000" b="0" i="0" u="none" strike="noStrike" kern="1200" baseline="0">
                  <a:ln>
                    <a:solidFill>
                      <a:schemeClr val="accent1"/>
                    </a:solidFill>
                  </a:ln>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ln>
                  <a:solidFill>
                    <a:schemeClr val="accent1"/>
                  </a:solidFill>
                </a:ln>
                <a:solidFill>
                  <a:schemeClr val="tx1">
                    <a:lumMod val="65000"/>
                    <a:lumOff val="35000"/>
                  </a:schemeClr>
                </a:solidFill>
                <a:latin typeface="+mn-lt"/>
                <a:ea typeface="+mn-ea"/>
                <a:cs typeface="+mn-cs"/>
              </a:defRPr>
            </a:pPr>
            <a:endParaRPr lang="en-US"/>
          </a:p>
        </c:txPr>
        <c:crossAx val="432870416"/>
        <c:crosses val="autoZero"/>
        <c:crossBetween val="midCat"/>
      </c:valAx>
      <c:valAx>
        <c:axId val="4328704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ln>
                      <a:solidFill>
                        <a:schemeClr val="accent1"/>
                      </a:solidFill>
                    </a:ln>
                    <a:solidFill>
                      <a:schemeClr val="tx1">
                        <a:lumMod val="65000"/>
                        <a:lumOff val="35000"/>
                      </a:schemeClr>
                    </a:solidFill>
                    <a:latin typeface="+mn-lt"/>
                    <a:ea typeface="+mn-ea"/>
                    <a:cs typeface="+mn-cs"/>
                  </a:defRPr>
                </a:pPr>
                <a:r>
                  <a:rPr lang="en-US"/>
                  <a:t>Input Power (Watt)</a:t>
                </a:r>
              </a:p>
            </c:rich>
          </c:tx>
          <c:overlay val="0"/>
          <c:spPr>
            <a:noFill/>
            <a:ln>
              <a:noFill/>
            </a:ln>
            <a:effectLst/>
          </c:spPr>
          <c:txPr>
            <a:bodyPr rot="-5400000" spcFirstLastPara="1" vertOverflow="ellipsis" vert="horz" wrap="square" anchor="ctr" anchorCtr="1"/>
            <a:lstStyle/>
            <a:p>
              <a:pPr>
                <a:defRPr sz="1000" b="0" i="0" u="none" strike="noStrike" kern="1200" baseline="0">
                  <a:ln>
                    <a:solidFill>
                      <a:schemeClr val="accent1"/>
                    </a:solidFill>
                  </a:ln>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ln>
                  <a:solidFill>
                    <a:schemeClr val="accent1"/>
                  </a:solidFill>
                </a:ln>
                <a:solidFill>
                  <a:schemeClr val="tx1">
                    <a:lumMod val="65000"/>
                    <a:lumOff val="35000"/>
                  </a:schemeClr>
                </a:solidFill>
                <a:latin typeface="+mn-lt"/>
                <a:ea typeface="+mn-ea"/>
                <a:cs typeface="+mn-cs"/>
              </a:defRPr>
            </a:pPr>
            <a:endParaRPr lang="en-US"/>
          </a:p>
        </c:txPr>
        <c:crossAx val="43286451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ysClr val="windowText" lastClr="000000"/>
      </a:solidFill>
      <a:round/>
    </a:ln>
    <a:effectLst/>
  </c:spPr>
  <c:txPr>
    <a:bodyPr/>
    <a:lstStyle/>
    <a:p>
      <a:pPr>
        <a:defRPr>
          <a:ln>
            <a:solidFill>
              <a:schemeClr val="accent1"/>
            </a:solidFill>
          </a:ln>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B0788-913D-4DAB-B3DC-8AB86A584DE2}" type="datetimeFigureOut">
              <a:rPr lang="en-US" smtClean="0"/>
              <a:t>5/26/2022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02AECF-5C0A-4F8B-AAFD-FF56EB65FD59}" type="slidenum">
              <a:rPr lang="en-US" smtClean="0"/>
              <a:t>‹#›</a:t>
            </a:fld>
            <a:endParaRPr lang="en-US"/>
          </a:p>
        </p:txBody>
      </p:sp>
    </p:spTree>
    <p:extLst>
      <p:ext uri="{BB962C8B-B14F-4D97-AF65-F5344CB8AC3E}">
        <p14:creationId xmlns:p14="http://schemas.microsoft.com/office/powerpoint/2010/main" val="2825775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unsplash.com/@kat_vagary?utm_source=unsplash&amp;utm_medium=referral&amp;utm_content=creditCopyText"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unsplash.com/s/photos/mind?utm_source=unsplash&amp;utm_medium=referral&amp;utm_content=creditCopyTex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a:t>
            </a:fld>
            <a:endParaRPr lang="en-US"/>
          </a:p>
        </p:txBody>
      </p:sp>
    </p:spTree>
    <p:extLst>
      <p:ext uri="{BB962C8B-B14F-4D97-AF65-F5344CB8AC3E}">
        <p14:creationId xmlns:p14="http://schemas.microsoft.com/office/powerpoint/2010/main" val="36687437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13</a:t>
            </a:fld>
            <a:endParaRPr lang="en-US"/>
          </a:p>
        </p:txBody>
      </p:sp>
    </p:spTree>
    <p:extLst>
      <p:ext uri="{BB962C8B-B14F-4D97-AF65-F5344CB8AC3E}">
        <p14:creationId xmlns:p14="http://schemas.microsoft.com/office/powerpoint/2010/main" val="3001835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14</a:t>
            </a:fld>
            <a:endParaRPr lang="en-US"/>
          </a:p>
        </p:txBody>
      </p:sp>
    </p:spTree>
    <p:extLst>
      <p:ext uri="{BB962C8B-B14F-4D97-AF65-F5344CB8AC3E}">
        <p14:creationId xmlns:p14="http://schemas.microsoft.com/office/powerpoint/2010/main" val="5905889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15</a:t>
            </a:fld>
            <a:endParaRPr lang="en-US"/>
          </a:p>
        </p:txBody>
      </p:sp>
    </p:spTree>
    <p:extLst>
      <p:ext uri="{BB962C8B-B14F-4D97-AF65-F5344CB8AC3E}">
        <p14:creationId xmlns:p14="http://schemas.microsoft.com/office/powerpoint/2010/main" val="91254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16</a:t>
            </a:fld>
            <a:endParaRPr lang="en-US"/>
          </a:p>
        </p:txBody>
      </p:sp>
    </p:spTree>
    <p:extLst>
      <p:ext uri="{BB962C8B-B14F-4D97-AF65-F5344CB8AC3E}">
        <p14:creationId xmlns:p14="http://schemas.microsoft.com/office/powerpoint/2010/main" val="2199288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17</a:t>
            </a:fld>
            <a:endParaRPr lang="en-US"/>
          </a:p>
        </p:txBody>
      </p:sp>
    </p:spTree>
    <p:extLst>
      <p:ext uri="{BB962C8B-B14F-4D97-AF65-F5344CB8AC3E}">
        <p14:creationId xmlns:p14="http://schemas.microsoft.com/office/powerpoint/2010/main" val="3468202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18</a:t>
            </a:fld>
            <a:endParaRPr lang="en-US"/>
          </a:p>
        </p:txBody>
      </p:sp>
    </p:spTree>
    <p:extLst>
      <p:ext uri="{BB962C8B-B14F-4D97-AF65-F5344CB8AC3E}">
        <p14:creationId xmlns:p14="http://schemas.microsoft.com/office/powerpoint/2010/main" val="808563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19</a:t>
            </a:fld>
            <a:endParaRPr lang="en-US"/>
          </a:p>
        </p:txBody>
      </p:sp>
    </p:spTree>
    <p:extLst>
      <p:ext uri="{BB962C8B-B14F-4D97-AF65-F5344CB8AC3E}">
        <p14:creationId xmlns:p14="http://schemas.microsoft.com/office/powerpoint/2010/main" val="1292548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20</a:t>
            </a:fld>
            <a:endParaRPr lang="en-US"/>
          </a:p>
        </p:txBody>
      </p:sp>
    </p:spTree>
    <p:extLst>
      <p:ext uri="{BB962C8B-B14F-4D97-AF65-F5344CB8AC3E}">
        <p14:creationId xmlns:p14="http://schemas.microsoft.com/office/powerpoint/2010/main" val="2799289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21</a:t>
            </a:fld>
            <a:endParaRPr lang="en-US"/>
          </a:p>
        </p:txBody>
      </p:sp>
    </p:spTree>
    <p:extLst>
      <p:ext uri="{BB962C8B-B14F-4D97-AF65-F5344CB8AC3E}">
        <p14:creationId xmlns:p14="http://schemas.microsoft.com/office/powerpoint/2010/main" val="40859480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22</a:t>
            </a:fld>
            <a:endParaRPr lang="en-US"/>
          </a:p>
        </p:txBody>
      </p:sp>
    </p:spTree>
    <p:extLst>
      <p:ext uri="{BB962C8B-B14F-4D97-AF65-F5344CB8AC3E}">
        <p14:creationId xmlns:p14="http://schemas.microsoft.com/office/powerpoint/2010/main" val="12454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5</a:t>
            </a:fld>
            <a:endParaRPr lang="en-US"/>
          </a:p>
        </p:txBody>
      </p:sp>
    </p:spTree>
    <p:extLst>
      <p:ext uri="{BB962C8B-B14F-4D97-AF65-F5344CB8AC3E}">
        <p14:creationId xmlns:p14="http://schemas.microsoft.com/office/powerpoint/2010/main" val="20666712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23</a:t>
            </a:fld>
            <a:endParaRPr lang="en-US"/>
          </a:p>
        </p:txBody>
      </p:sp>
    </p:spTree>
    <p:extLst>
      <p:ext uri="{BB962C8B-B14F-4D97-AF65-F5344CB8AC3E}">
        <p14:creationId xmlns:p14="http://schemas.microsoft.com/office/powerpoint/2010/main" val="517505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6</a:t>
            </a:fld>
            <a:endParaRPr lang="en-US"/>
          </a:p>
        </p:txBody>
      </p:sp>
    </p:spTree>
    <p:extLst>
      <p:ext uri="{BB962C8B-B14F-4D97-AF65-F5344CB8AC3E}">
        <p14:creationId xmlns:p14="http://schemas.microsoft.com/office/powerpoint/2010/main" val="1719912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7</a:t>
            </a:fld>
            <a:endParaRPr lang="en-US"/>
          </a:p>
        </p:txBody>
      </p:sp>
    </p:spTree>
    <p:extLst>
      <p:ext uri="{BB962C8B-B14F-4D97-AF65-F5344CB8AC3E}">
        <p14:creationId xmlns:p14="http://schemas.microsoft.com/office/powerpoint/2010/main" val="2022213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8</a:t>
            </a:fld>
            <a:endParaRPr lang="en-US"/>
          </a:p>
        </p:txBody>
      </p:sp>
    </p:spTree>
    <p:extLst>
      <p:ext uri="{BB962C8B-B14F-4D97-AF65-F5344CB8AC3E}">
        <p14:creationId xmlns:p14="http://schemas.microsoft.com/office/powerpoint/2010/main" val="2592988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9</a:t>
            </a:fld>
            <a:endParaRPr lang="en-US"/>
          </a:p>
        </p:txBody>
      </p:sp>
    </p:spTree>
    <p:extLst>
      <p:ext uri="{BB962C8B-B14F-4D97-AF65-F5344CB8AC3E}">
        <p14:creationId xmlns:p14="http://schemas.microsoft.com/office/powerpoint/2010/main" val="39483314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10</a:t>
            </a:fld>
            <a:endParaRPr lang="en-US"/>
          </a:p>
        </p:txBody>
      </p:sp>
    </p:spTree>
    <p:extLst>
      <p:ext uri="{BB962C8B-B14F-4D97-AF65-F5344CB8AC3E}">
        <p14:creationId xmlns:p14="http://schemas.microsoft.com/office/powerpoint/2010/main" val="1097598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11</a:t>
            </a:fld>
            <a:endParaRPr lang="en-US"/>
          </a:p>
        </p:txBody>
      </p:sp>
    </p:spTree>
    <p:extLst>
      <p:ext uri="{BB962C8B-B14F-4D97-AF65-F5344CB8AC3E}">
        <p14:creationId xmlns:p14="http://schemas.microsoft.com/office/powerpoint/2010/main" val="102518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by </a:t>
            </a:r>
            <a:r>
              <a:rPr lang="en-US" dirty="0">
                <a:hlinkClick r:id="rId3"/>
              </a:rPr>
              <a:t>Katerina </a:t>
            </a:r>
            <a:r>
              <a:rPr lang="en-US" dirty="0" err="1">
                <a:hlinkClick r:id="rId3"/>
              </a:rPr>
              <a:t>Jerabkova</a:t>
            </a:r>
            <a:r>
              <a:rPr lang="en-US" dirty="0"/>
              <a:t> on </a:t>
            </a:r>
            <a:r>
              <a:rPr lang="en-US" dirty="0" err="1">
                <a:hlinkClick r:id="rId4"/>
              </a:rPr>
              <a:t>Unsplash</a:t>
            </a:r>
            <a:endParaRPr lang="en-US" dirty="0"/>
          </a:p>
        </p:txBody>
      </p:sp>
      <p:sp>
        <p:nvSpPr>
          <p:cNvPr id="4" name="Slide Number Placeholder 3"/>
          <p:cNvSpPr>
            <a:spLocks noGrp="1"/>
          </p:cNvSpPr>
          <p:nvPr>
            <p:ph type="sldNum" sz="quarter" idx="5"/>
          </p:nvPr>
        </p:nvSpPr>
        <p:spPr/>
        <p:txBody>
          <a:bodyPr/>
          <a:lstStyle/>
          <a:p>
            <a:fld id="{C902AECF-5C0A-4F8B-AAFD-FF56EB65FD59}" type="slidenum">
              <a:rPr lang="en-US" smtClean="0"/>
              <a:t>12</a:t>
            </a:fld>
            <a:endParaRPr lang="en-US"/>
          </a:p>
        </p:txBody>
      </p:sp>
    </p:spTree>
    <p:extLst>
      <p:ext uri="{BB962C8B-B14F-4D97-AF65-F5344CB8AC3E}">
        <p14:creationId xmlns:p14="http://schemas.microsoft.com/office/powerpoint/2010/main" val="910646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32A25-0BC4-4367-800E-88BFCA0145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BD0E4FA-6BC4-4556-AA14-DEB0146213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7169B0F-7EC4-4DA2-8ED1-6337F83EEA4E}"/>
              </a:ext>
            </a:extLst>
          </p:cNvPr>
          <p:cNvSpPr>
            <a:spLocks noGrp="1"/>
          </p:cNvSpPr>
          <p:nvPr>
            <p:ph type="dt" sz="half" idx="10"/>
          </p:nvPr>
        </p:nvSpPr>
        <p:spPr>
          <a:xfrm>
            <a:off x="838200" y="6356350"/>
            <a:ext cx="2743200" cy="365125"/>
          </a:xfrm>
          <a:prstGeom prst="rect">
            <a:avLst/>
          </a:prstGeom>
        </p:spPr>
        <p:txBody>
          <a:bodyPr/>
          <a:lstStyle/>
          <a:p>
            <a:fld id="{0A085A9B-E26B-43F8-BD8C-36BFA5BB926B}" type="datetime1">
              <a:rPr lang="en-US" smtClean="0"/>
              <a:t>5/26/2022</a:t>
            </a:fld>
            <a:endParaRPr lang="en-US"/>
          </a:p>
        </p:txBody>
      </p:sp>
      <p:sp>
        <p:nvSpPr>
          <p:cNvPr id="5" name="Footer Placeholder 4">
            <a:extLst>
              <a:ext uri="{FF2B5EF4-FFF2-40B4-BE49-F238E27FC236}">
                <a16:creationId xmlns:a16="http://schemas.microsoft.com/office/drawing/2014/main" id="{C2B09CB5-3D1B-4FFB-9CA5-E956DA26A07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8B03816-1879-45E9-822D-85E2AD7A2A86}"/>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3343597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47C99-D598-4AE0-896E-1C9D65B7CC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320C0C6-6FC8-40F8-AFA5-ADA1E44170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50E903-27DA-44D7-AEFA-9628FC7E50C3}"/>
              </a:ext>
            </a:extLst>
          </p:cNvPr>
          <p:cNvSpPr>
            <a:spLocks noGrp="1"/>
          </p:cNvSpPr>
          <p:nvPr>
            <p:ph type="dt" sz="half" idx="10"/>
          </p:nvPr>
        </p:nvSpPr>
        <p:spPr>
          <a:xfrm>
            <a:off x="838200" y="6356350"/>
            <a:ext cx="2743200" cy="365125"/>
          </a:xfrm>
          <a:prstGeom prst="rect">
            <a:avLst/>
          </a:prstGeom>
        </p:spPr>
        <p:txBody>
          <a:bodyPr/>
          <a:lstStyle/>
          <a:p>
            <a:fld id="{A31892B3-6194-4626-8D5D-C1B1652730BB}" type="datetime1">
              <a:rPr lang="en-US" smtClean="0"/>
              <a:t>5/26/2022</a:t>
            </a:fld>
            <a:endParaRPr lang="en-US"/>
          </a:p>
        </p:txBody>
      </p:sp>
      <p:sp>
        <p:nvSpPr>
          <p:cNvPr id="5" name="Footer Placeholder 4">
            <a:extLst>
              <a:ext uri="{FF2B5EF4-FFF2-40B4-BE49-F238E27FC236}">
                <a16:creationId xmlns:a16="http://schemas.microsoft.com/office/drawing/2014/main" id="{94B604B9-E95B-40DE-829A-E8315FB815A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F506CC9-E391-4937-905B-FE4B1E7521F6}"/>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2644919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93BDBA2-440A-47F4-9043-F850A08A262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607B311-5DC5-4E62-B219-DE5897D31E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C40E7F-620C-418F-84C6-30B3A156C248}"/>
              </a:ext>
            </a:extLst>
          </p:cNvPr>
          <p:cNvSpPr>
            <a:spLocks noGrp="1"/>
          </p:cNvSpPr>
          <p:nvPr>
            <p:ph type="dt" sz="half" idx="10"/>
          </p:nvPr>
        </p:nvSpPr>
        <p:spPr>
          <a:xfrm>
            <a:off x="838200" y="6356350"/>
            <a:ext cx="2743200" cy="365125"/>
          </a:xfrm>
          <a:prstGeom prst="rect">
            <a:avLst/>
          </a:prstGeom>
        </p:spPr>
        <p:txBody>
          <a:bodyPr/>
          <a:lstStyle/>
          <a:p>
            <a:fld id="{DBC82BF5-E2BD-4206-95D4-3AE02BFB211A}" type="datetime1">
              <a:rPr lang="en-US" smtClean="0"/>
              <a:t>5/26/2022</a:t>
            </a:fld>
            <a:endParaRPr lang="en-US"/>
          </a:p>
        </p:txBody>
      </p:sp>
      <p:sp>
        <p:nvSpPr>
          <p:cNvPr id="5" name="Footer Placeholder 4">
            <a:extLst>
              <a:ext uri="{FF2B5EF4-FFF2-40B4-BE49-F238E27FC236}">
                <a16:creationId xmlns:a16="http://schemas.microsoft.com/office/drawing/2014/main" id="{8C37F132-C2B3-4CEC-B9B7-8ADDDA5706F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1D83128-B7F4-4641-9062-2842F1E95CE1}"/>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70908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655085E5-3B49-4DC6-A6A9-AD47CEE876A3}"/>
              </a:ext>
            </a:extLst>
          </p:cNvPr>
          <p:cNvGraphicFramePr>
            <a:graphicFrameLocks noChangeAspect="1"/>
          </p:cNvGraphicFramePr>
          <p:nvPr userDrawn="1">
            <p:custDataLst>
              <p:tags r:id="rId2"/>
            </p:custDataLst>
            <p:extLst>
              <p:ext uri="{D42A27DB-BD31-4B8C-83A1-F6EECF244321}">
                <p14:modId xmlns:p14="http://schemas.microsoft.com/office/powerpoint/2010/main" val="3485591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13" name="think-cell Slide" r:id="rId4" imgW="383" imgH="384" progId="TCLayout.ActiveDocument.1">
                  <p:embed/>
                </p:oleObj>
              </mc:Choice>
              <mc:Fallback>
                <p:oleObj name="think-cell Slide" r:id="rId4" imgW="383" imgH="384"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3D78F2DC-0703-47F2-9D0B-0971015D2998}"/>
              </a:ext>
            </a:extLst>
          </p:cNvPr>
          <p:cNvSpPr>
            <a:spLocks noGrp="1"/>
          </p:cNvSpPr>
          <p:nvPr>
            <p:ph type="title"/>
          </p:nvPr>
        </p:nvSpPr>
        <p:spPr>
          <a:xfrm>
            <a:off x="387350" y="365125"/>
            <a:ext cx="11417300" cy="835025"/>
          </a:xfrm>
        </p:spPr>
        <p:txBody>
          <a:bodyPr vert="horz"/>
          <a:lstStyle/>
          <a:p>
            <a:r>
              <a:rPr lang="en-US" dirty="0"/>
              <a:t>Click to edit Master title style</a:t>
            </a:r>
          </a:p>
        </p:txBody>
      </p:sp>
      <p:sp>
        <p:nvSpPr>
          <p:cNvPr id="3" name="Content Placeholder 2">
            <a:extLst>
              <a:ext uri="{FF2B5EF4-FFF2-40B4-BE49-F238E27FC236}">
                <a16:creationId xmlns:a16="http://schemas.microsoft.com/office/drawing/2014/main" id="{DE7F0E3C-330D-4D84-9310-7161F953A7E5}"/>
              </a:ext>
            </a:extLst>
          </p:cNvPr>
          <p:cNvSpPr>
            <a:spLocks noGrp="1"/>
          </p:cNvSpPr>
          <p:nvPr>
            <p:ph idx="1"/>
          </p:nvPr>
        </p:nvSpPr>
        <p:spPr>
          <a:xfrm>
            <a:off x="387350" y="1356852"/>
            <a:ext cx="11417300" cy="48201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58AF1B-9CDC-40BE-9A38-2428C7E1897B}"/>
              </a:ext>
            </a:extLst>
          </p:cNvPr>
          <p:cNvSpPr>
            <a:spLocks noGrp="1"/>
          </p:cNvSpPr>
          <p:nvPr>
            <p:ph type="dt" sz="half" idx="10"/>
          </p:nvPr>
        </p:nvSpPr>
        <p:spPr>
          <a:xfrm>
            <a:off x="838200" y="6356350"/>
            <a:ext cx="2743200" cy="365125"/>
          </a:xfrm>
          <a:prstGeom prst="rect">
            <a:avLst/>
          </a:prstGeom>
        </p:spPr>
        <p:txBody>
          <a:bodyPr/>
          <a:lstStyle/>
          <a:p>
            <a:fld id="{ADBE96C6-1843-4457-BC07-9141BB4CCF64}" type="datetime1">
              <a:rPr lang="en-US" smtClean="0"/>
              <a:t>5/26/2022</a:t>
            </a:fld>
            <a:endParaRPr lang="en-US"/>
          </a:p>
        </p:txBody>
      </p:sp>
      <p:sp>
        <p:nvSpPr>
          <p:cNvPr id="5" name="Footer Placeholder 4">
            <a:extLst>
              <a:ext uri="{FF2B5EF4-FFF2-40B4-BE49-F238E27FC236}">
                <a16:creationId xmlns:a16="http://schemas.microsoft.com/office/drawing/2014/main" id="{0163B13B-4FD4-4439-B284-D5FEDBBA4BE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72EC018-797C-48C5-A3AF-DE3788B9D73B}"/>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1818753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980D2-C022-459E-A1F1-87941AA580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D33E93C-D9EC-4D6A-893F-F9844785F7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B125F9-7FB0-4D24-8F71-11CA96EDBBBB}"/>
              </a:ext>
            </a:extLst>
          </p:cNvPr>
          <p:cNvSpPr>
            <a:spLocks noGrp="1"/>
          </p:cNvSpPr>
          <p:nvPr>
            <p:ph type="dt" sz="half" idx="10"/>
          </p:nvPr>
        </p:nvSpPr>
        <p:spPr>
          <a:xfrm>
            <a:off x="838200" y="6356350"/>
            <a:ext cx="2743200" cy="365125"/>
          </a:xfrm>
          <a:prstGeom prst="rect">
            <a:avLst/>
          </a:prstGeom>
        </p:spPr>
        <p:txBody>
          <a:bodyPr/>
          <a:lstStyle/>
          <a:p>
            <a:fld id="{1F3FA33F-2CFE-4C4B-89A1-BD1D23843ABA}" type="datetime1">
              <a:rPr lang="en-US" smtClean="0"/>
              <a:t>5/26/2022</a:t>
            </a:fld>
            <a:endParaRPr lang="en-US"/>
          </a:p>
        </p:txBody>
      </p:sp>
      <p:sp>
        <p:nvSpPr>
          <p:cNvPr id="5" name="Footer Placeholder 4">
            <a:extLst>
              <a:ext uri="{FF2B5EF4-FFF2-40B4-BE49-F238E27FC236}">
                <a16:creationId xmlns:a16="http://schemas.microsoft.com/office/drawing/2014/main" id="{EE27FD5B-8E8B-493B-B109-84FDAA6FDAC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1B0D5182-C9EA-499D-9300-A5EBD215CC84}"/>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124061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5CA62-5EBB-4C0A-B3D7-C7967E091F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04E9E1-24C5-4DAC-8EB4-9C46DDC8C53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7FE3EA-0946-43A4-ADDD-B62FB5521E8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C9DD65F-A052-4E05-8923-AA91EB3D49AB}"/>
              </a:ext>
            </a:extLst>
          </p:cNvPr>
          <p:cNvSpPr>
            <a:spLocks noGrp="1"/>
          </p:cNvSpPr>
          <p:nvPr>
            <p:ph type="dt" sz="half" idx="10"/>
          </p:nvPr>
        </p:nvSpPr>
        <p:spPr>
          <a:xfrm>
            <a:off x="838200" y="6356350"/>
            <a:ext cx="2743200" cy="365125"/>
          </a:xfrm>
          <a:prstGeom prst="rect">
            <a:avLst/>
          </a:prstGeom>
        </p:spPr>
        <p:txBody>
          <a:bodyPr/>
          <a:lstStyle/>
          <a:p>
            <a:fld id="{F12346F9-27CA-46E1-8BC9-3CE1718583F9}" type="datetime1">
              <a:rPr lang="en-US" smtClean="0"/>
              <a:t>5/26/2022</a:t>
            </a:fld>
            <a:endParaRPr lang="en-US"/>
          </a:p>
        </p:txBody>
      </p:sp>
      <p:sp>
        <p:nvSpPr>
          <p:cNvPr id="6" name="Footer Placeholder 5">
            <a:extLst>
              <a:ext uri="{FF2B5EF4-FFF2-40B4-BE49-F238E27FC236}">
                <a16:creationId xmlns:a16="http://schemas.microsoft.com/office/drawing/2014/main" id="{DAAAF469-53E3-41B5-ADF1-28FC6890EE8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6EE884C4-C36F-4D43-8B58-DB23927B8235}"/>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1819303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84023-8FE7-47B2-B7A1-4971C4FD94B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7D99207-2FDF-49B9-BA7F-94E519CB1F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7CD0E2-AE2E-4443-8070-DDD06B04D91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5B5921C-733C-4CF8-AB7B-8D46D79680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96CE057-98D2-4130-AF46-E030862552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63BDBAF-3E85-4DAA-9F1E-D9C930A9D1FB}"/>
              </a:ext>
            </a:extLst>
          </p:cNvPr>
          <p:cNvSpPr>
            <a:spLocks noGrp="1"/>
          </p:cNvSpPr>
          <p:nvPr>
            <p:ph type="dt" sz="half" idx="10"/>
          </p:nvPr>
        </p:nvSpPr>
        <p:spPr>
          <a:xfrm>
            <a:off x="838200" y="6356350"/>
            <a:ext cx="2743200" cy="365125"/>
          </a:xfrm>
          <a:prstGeom prst="rect">
            <a:avLst/>
          </a:prstGeom>
        </p:spPr>
        <p:txBody>
          <a:bodyPr/>
          <a:lstStyle/>
          <a:p>
            <a:fld id="{DD8C3571-EFF5-4E7C-91D1-F1195BEC271B}" type="datetime1">
              <a:rPr lang="en-US" smtClean="0"/>
              <a:t>5/26/2022</a:t>
            </a:fld>
            <a:endParaRPr lang="en-US"/>
          </a:p>
        </p:txBody>
      </p:sp>
      <p:sp>
        <p:nvSpPr>
          <p:cNvPr id="8" name="Footer Placeholder 7">
            <a:extLst>
              <a:ext uri="{FF2B5EF4-FFF2-40B4-BE49-F238E27FC236}">
                <a16:creationId xmlns:a16="http://schemas.microsoft.com/office/drawing/2014/main" id="{DBAFC847-2715-4243-8289-D800C0F8621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8480A1FD-7A6B-4F5B-81E9-BB3B8C7E6E1E}"/>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1128259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72B28-54E4-4C99-BF0E-B33634A0735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41B56EF-99A8-4B5F-9416-DAC4B3477E01}"/>
              </a:ext>
            </a:extLst>
          </p:cNvPr>
          <p:cNvSpPr>
            <a:spLocks noGrp="1"/>
          </p:cNvSpPr>
          <p:nvPr>
            <p:ph type="dt" sz="half" idx="10"/>
          </p:nvPr>
        </p:nvSpPr>
        <p:spPr>
          <a:xfrm>
            <a:off x="838200" y="6356350"/>
            <a:ext cx="2743200" cy="365125"/>
          </a:xfrm>
          <a:prstGeom prst="rect">
            <a:avLst/>
          </a:prstGeom>
        </p:spPr>
        <p:txBody>
          <a:bodyPr/>
          <a:lstStyle/>
          <a:p>
            <a:fld id="{C582D993-F377-4AAF-8670-6E050E3F694E}" type="datetime1">
              <a:rPr lang="en-US" smtClean="0"/>
              <a:t>5/26/2022</a:t>
            </a:fld>
            <a:endParaRPr lang="en-US"/>
          </a:p>
        </p:txBody>
      </p:sp>
      <p:sp>
        <p:nvSpPr>
          <p:cNvPr id="4" name="Footer Placeholder 3">
            <a:extLst>
              <a:ext uri="{FF2B5EF4-FFF2-40B4-BE49-F238E27FC236}">
                <a16:creationId xmlns:a16="http://schemas.microsoft.com/office/drawing/2014/main" id="{91708689-2A33-4836-9C59-74BB4387B1F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625FCAC0-2122-479C-9BCE-C1CDB80F2ABD}"/>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39381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3E64D6-7065-4269-B1D3-441F25A3B0AF}"/>
              </a:ext>
            </a:extLst>
          </p:cNvPr>
          <p:cNvSpPr>
            <a:spLocks noGrp="1"/>
          </p:cNvSpPr>
          <p:nvPr>
            <p:ph type="dt" sz="half" idx="10"/>
          </p:nvPr>
        </p:nvSpPr>
        <p:spPr>
          <a:xfrm>
            <a:off x="838200" y="6356350"/>
            <a:ext cx="2743200" cy="365125"/>
          </a:xfrm>
          <a:prstGeom prst="rect">
            <a:avLst/>
          </a:prstGeom>
        </p:spPr>
        <p:txBody>
          <a:bodyPr/>
          <a:lstStyle/>
          <a:p>
            <a:fld id="{7F33F691-6999-434A-88D5-09942285D5CB}" type="datetime1">
              <a:rPr lang="en-US" smtClean="0"/>
              <a:t>5/26/2022</a:t>
            </a:fld>
            <a:endParaRPr lang="en-US"/>
          </a:p>
        </p:txBody>
      </p:sp>
      <p:sp>
        <p:nvSpPr>
          <p:cNvPr id="3" name="Footer Placeholder 2">
            <a:extLst>
              <a:ext uri="{FF2B5EF4-FFF2-40B4-BE49-F238E27FC236}">
                <a16:creationId xmlns:a16="http://schemas.microsoft.com/office/drawing/2014/main" id="{EAB30C3A-EA5E-4657-95CA-9B0862211C7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66E9CBDC-D80F-47CC-B4AF-D4B76B58C925}"/>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705970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82F8B-0689-4E3C-961F-F117033CD7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B9D4227-540D-483C-B64B-DA43DAF20A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94CCA32-AE3E-479E-9979-3AFBDF95AF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832154-34CE-4849-8DFE-840F63FD136B}"/>
              </a:ext>
            </a:extLst>
          </p:cNvPr>
          <p:cNvSpPr>
            <a:spLocks noGrp="1"/>
          </p:cNvSpPr>
          <p:nvPr>
            <p:ph type="dt" sz="half" idx="10"/>
          </p:nvPr>
        </p:nvSpPr>
        <p:spPr>
          <a:xfrm>
            <a:off x="838200" y="6356350"/>
            <a:ext cx="2743200" cy="365125"/>
          </a:xfrm>
          <a:prstGeom prst="rect">
            <a:avLst/>
          </a:prstGeom>
        </p:spPr>
        <p:txBody>
          <a:bodyPr/>
          <a:lstStyle/>
          <a:p>
            <a:fld id="{1AA1BE52-553F-46F4-AE11-863FD67EA492}" type="datetime1">
              <a:rPr lang="en-US" smtClean="0"/>
              <a:t>5/26/2022</a:t>
            </a:fld>
            <a:endParaRPr lang="en-US"/>
          </a:p>
        </p:txBody>
      </p:sp>
      <p:sp>
        <p:nvSpPr>
          <p:cNvPr id="6" name="Footer Placeholder 5">
            <a:extLst>
              <a:ext uri="{FF2B5EF4-FFF2-40B4-BE49-F238E27FC236}">
                <a16:creationId xmlns:a16="http://schemas.microsoft.com/office/drawing/2014/main" id="{55ADC88D-CCD6-4897-8C89-99A2AEA4973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A6D7FCD-B015-452F-BEA0-3FB4BC9E446A}"/>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2641159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FF0C1-CB41-42E9-A5D3-B32D4A7CD8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E17D0B6-B34A-4434-9B49-42484457E8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F31BC63-447A-47E5-9868-60CE07485E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0A5EE7-582A-4D1E-BDD2-F5397EA315CD}"/>
              </a:ext>
            </a:extLst>
          </p:cNvPr>
          <p:cNvSpPr>
            <a:spLocks noGrp="1"/>
          </p:cNvSpPr>
          <p:nvPr>
            <p:ph type="dt" sz="half" idx="10"/>
          </p:nvPr>
        </p:nvSpPr>
        <p:spPr>
          <a:xfrm>
            <a:off x="838200" y="6356350"/>
            <a:ext cx="2743200" cy="365125"/>
          </a:xfrm>
          <a:prstGeom prst="rect">
            <a:avLst/>
          </a:prstGeom>
        </p:spPr>
        <p:txBody>
          <a:bodyPr/>
          <a:lstStyle/>
          <a:p>
            <a:fld id="{6EF53246-3525-4440-8E2E-A28CFDBCA39B}" type="datetime1">
              <a:rPr lang="en-US" smtClean="0"/>
              <a:t>5/26/2022</a:t>
            </a:fld>
            <a:endParaRPr lang="en-US"/>
          </a:p>
        </p:txBody>
      </p:sp>
      <p:sp>
        <p:nvSpPr>
          <p:cNvPr id="6" name="Footer Placeholder 5">
            <a:extLst>
              <a:ext uri="{FF2B5EF4-FFF2-40B4-BE49-F238E27FC236}">
                <a16:creationId xmlns:a16="http://schemas.microsoft.com/office/drawing/2014/main" id="{5D967F00-AB59-4DC6-8AB2-23E75CB3919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0EF9295-41A4-4C61-96C4-760B4654E11E}"/>
              </a:ext>
            </a:extLst>
          </p:cNvPr>
          <p:cNvSpPr>
            <a:spLocks noGrp="1"/>
          </p:cNvSpPr>
          <p:nvPr>
            <p:ph type="sldNum" sz="quarter" idx="12"/>
          </p:nvPr>
        </p:nvSpPr>
        <p:spPr/>
        <p:txBody>
          <a:bodyPr/>
          <a:lstStyle/>
          <a:p>
            <a:fld id="{3DB09A56-2F1D-4318-9240-BF2B90CE364C}" type="slidenum">
              <a:rPr lang="en-US" smtClean="0"/>
              <a:t>‹#›</a:t>
            </a:fld>
            <a:endParaRPr lang="en-US"/>
          </a:p>
        </p:txBody>
      </p:sp>
    </p:spTree>
    <p:extLst>
      <p:ext uri="{BB962C8B-B14F-4D97-AF65-F5344CB8AC3E}">
        <p14:creationId xmlns:p14="http://schemas.microsoft.com/office/powerpoint/2010/main" val="367713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F43F1A51-B966-4A8C-8C10-5CB0A087DCF2}"/>
              </a:ext>
            </a:extLst>
          </p:cNvPr>
          <p:cNvGraphicFramePr>
            <a:graphicFrameLocks noChangeAspect="1"/>
          </p:cNvGraphicFramePr>
          <p:nvPr userDrawn="1">
            <p:custDataLst>
              <p:tags r:id="rId14"/>
            </p:custDataLst>
            <p:extLst>
              <p:ext uri="{D42A27DB-BD31-4B8C-83A1-F6EECF244321}">
                <p14:modId xmlns:p14="http://schemas.microsoft.com/office/powerpoint/2010/main" val="33617667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44" name="think-cell Slide" r:id="rId15" imgW="383" imgH="384" progId="TCLayout.ActiveDocument.1">
                  <p:embed/>
                </p:oleObj>
              </mc:Choice>
              <mc:Fallback>
                <p:oleObj name="think-cell Slide" r:id="rId15" imgW="383" imgH="384" progId="TCLayout.ActiveDocument.1">
                  <p:embed/>
                  <p:pic>
                    <p:nvPicPr>
                      <p:cNvPr id="0" name=""/>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3AABDB85-54EC-42B0-A183-31738D9AAB11}"/>
              </a:ext>
            </a:extLst>
          </p:cNvPr>
          <p:cNvSpPr>
            <a:spLocks noGrp="1"/>
          </p:cNvSpPr>
          <p:nvPr>
            <p:ph type="title"/>
          </p:nvPr>
        </p:nvSpPr>
        <p:spPr>
          <a:xfrm>
            <a:off x="387350" y="365125"/>
            <a:ext cx="11417300" cy="93027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810A39E-0D2E-4EF4-BDFB-9AE2B076190B}"/>
              </a:ext>
            </a:extLst>
          </p:cNvPr>
          <p:cNvSpPr>
            <a:spLocks noGrp="1"/>
          </p:cNvSpPr>
          <p:nvPr>
            <p:ph type="body" idx="1"/>
          </p:nvPr>
        </p:nvSpPr>
        <p:spPr>
          <a:xfrm>
            <a:off x="387350" y="1460500"/>
            <a:ext cx="11417300" cy="47164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ADE0B3E9-4EA7-4871-BA28-D174C083C8EA}"/>
              </a:ext>
            </a:extLst>
          </p:cNvPr>
          <p:cNvSpPr>
            <a:spLocks noGrp="1"/>
          </p:cNvSpPr>
          <p:nvPr>
            <p:ph type="sldNum" sz="quarter" idx="4"/>
          </p:nvPr>
        </p:nvSpPr>
        <p:spPr>
          <a:xfrm>
            <a:off x="11396662" y="6356350"/>
            <a:ext cx="407987" cy="365125"/>
          </a:xfrm>
          <a:prstGeom prst="rect">
            <a:avLst/>
          </a:prstGeom>
          <a:solidFill>
            <a:srgbClr val="0BD0D9"/>
          </a:solidFill>
          <a:effectLst>
            <a:outerShdw dist="38100" dir="10800000" algn="r" rotWithShape="0">
              <a:srgbClr val="CEDC00"/>
            </a:outerShdw>
          </a:effectLst>
        </p:spPr>
        <p:txBody>
          <a:bodyPr vert="horz" lIns="0" tIns="45720" rIns="0" bIns="45720" rtlCol="0" anchor="ctr"/>
          <a:lstStyle>
            <a:lvl1pPr algn="ctr">
              <a:defRPr sz="1200">
                <a:solidFill>
                  <a:schemeClr val="bg1"/>
                </a:solidFill>
                <a:latin typeface="Georgia" panose="02040502050405020303" pitchFamily="18" charset="0"/>
              </a:defRPr>
            </a:lvl1pPr>
          </a:lstStyle>
          <a:p>
            <a:fld id="{3DB09A56-2F1D-4318-9240-BF2B90CE364C}" type="slidenum">
              <a:rPr lang="en-US" smtClean="0"/>
              <a:pPr/>
              <a:t>‹#›</a:t>
            </a:fld>
            <a:endParaRPr lang="en-US" dirty="0"/>
          </a:p>
        </p:txBody>
      </p:sp>
    </p:spTree>
    <p:extLst>
      <p:ext uri="{BB962C8B-B14F-4D97-AF65-F5344CB8AC3E}">
        <p14:creationId xmlns:p14="http://schemas.microsoft.com/office/powerpoint/2010/main" val="2087332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rgia" panose="02040502050405020303"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rgia" panose="02040502050405020303"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rgia" panose="02040502050405020303"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rgia" panose="02040502050405020303"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rgia" panose="020405020504050203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jpeg"/><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3.png"/><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2.xml"/><Relationship Id="rId7" Type="http://schemas.openxmlformats.org/officeDocument/2006/relationships/chart" Target="../charts/chart1.xml"/><Relationship Id="rId2" Type="http://schemas.openxmlformats.org/officeDocument/2006/relationships/tags" Target="../tags/tag11.xml"/><Relationship Id="rId1" Type="http://schemas.openxmlformats.org/officeDocument/2006/relationships/vmlDrawing" Target="../drawings/vmlDrawing10.vml"/><Relationship Id="rId6" Type="http://schemas.openxmlformats.org/officeDocument/2006/relationships/image" Target="../media/image1.emf"/><Relationship Id="rId5" Type="http://schemas.openxmlformats.org/officeDocument/2006/relationships/oleObject" Target="../embeddings/oleObject10.bin"/><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2.xml"/><Relationship Id="rId7" Type="http://schemas.openxmlformats.org/officeDocument/2006/relationships/image" Target="../media/image14.jpg"/><Relationship Id="rId2" Type="http://schemas.openxmlformats.org/officeDocument/2006/relationships/tags" Target="../tags/tag12.xml"/><Relationship Id="rId1" Type="http://schemas.openxmlformats.org/officeDocument/2006/relationships/vmlDrawing" Target="../drawings/vmlDrawing11.v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notesSlide" Target="../notesSlides/notesSlide9.xml"/><Relationship Id="rId9" Type="http://schemas.microsoft.com/office/2007/relationships/hdphoto" Target="../media/hdphoto5.wdp"/></Relationships>
</file>

<file path=ppt/slides/_rels/slide13.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13.xml"/><Relationship Id="rId1" Type="http://schemas.openxmlformats.org/officeDocument/2006/relationships/vmlDrawing" Target="../drawings/vmlDrawing12.v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notesSlide" Target="../notesSlides/notesSlide10.xml"/><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14.xml"/><Relationship Id="rId1" Type="http://schemas.openxmlformats.org/officeDocument/2006/relationships/vmlDrawing" Target="../drawings/vmlDrawing13.v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notesSlide" Target="../notesSlides/notesSlide11.xml"/><Relationship Id="rId9" Type="http://schemas.openxmlformats.org/officeDocument/2006/relationships/image" Target="../media/image17.png"/></Relationships>
</file>

<file path=ppt/slides/_rels/slide15.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15.xml"/><Relationship Id="rId1" Type="http://schemas.openxmlformats.org/officeDocument/2006/relationships/vmlDrawing" Target="../drawings/vmlDrawing14.vml"/><Relationship Id="rId6" Type="http://schemas.openxmlformats.org/officeDocument/2006/relationships/image" Target="../media/image1.emf"/><Relationship Id="rId5" Type="http://schemas.openxmlformats.org/officeDocument/2006/relationships/oleObject" Target="../embeddings/oleObject14.bin"/><Relationship Id="rId10" Type="http://schemas.openxmlformats.org/officeDocument/2006/relationships/image" Target="../media/image19.png"/><Relationship Id="rId4" Type="http://schemas.openxmlformats.org/officeDocument/2006/relationships/notesSlide" Target="../notesSlides/notesSlide12.xml"/><Relationship Id="rId9" Type="http://schemas.openxmlformats.org/officeDocument/2006/relationships/image" Target="../media/image18.png"/></Relationships>
</file>

<file path=ppt/slides/_rels/slide16.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16.xml"/><Relationship Id="rId1" Type="http://schemas.openxmlformats.org/officeDocument/2006/relationships/vmlDrawing" Target="../drawings/vmlDrawing15.vml"/><Relationship Id="rId6" Type="http://schemas.openxmlformats.org/officeDocument/2006/relationships/image" Target="../media/image1.emf"/><Relationship Id="rId5" Type="http://schemas.openxmlformats.org/officeDocument/2006/relationships/oleObject" Target="../embeddings/oleObject15.bin"/><Relationship Id="rId10" Type="http://schemas.openxmlformats.org/officeDocument/2006/relationships/image" Target="../media/image21.png"/><Relationship Id="rId4" Type="http://schemas.openxmlformats.org/officeDocument/2006/relationships/notesSlide" Target="../notesSlides/notesSlide13.xml"/><Relationship Id="rId9"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17.xml"/><Relationship Id="rId1" Type="http://schemas.openxmlformats.org/officeDocument/2006/relationships/vmlDrawing" Target="../drawings/vmlDrawing16.vml"/><Relationship Id="rId6" Type="http://schemas.openxmlformats.org/officeDocument/2006/relationships/image" Target="../media/image1.emf"/><Relationship Id="rId5" Type="http://schemas.openxmlformats.org/officeDocument/2006/relationships/oleObject" Target="../embeddings/oleObject16.bin"/><Relationship Id="rId10" Type="http://schemas.openxmlformats.org/officeDocument/2006/relationships/image" Target="../media/image23.png"/><Relationship Id="rId4" Type="http://schemas.openxmlformats.org/officeDocument/2006/relationships/notesSlide" Target="../notesSlides/notesSlide14.xml"/><Relationship Id="rId9" Type="http://schemas.openxmlformats.org/officeDocument/2006/relationships/image" Target="../media/image22.png"/></Relationships>
</file>

<file path=ppt/slides/_rels/slide18.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18.xml"/><Relationship Id="rId1" Type="http://schemas.openxmlformats.org/officeDocument/2006/relationships/vmlDrawing" Target="../drawings/vmlDrawing17.vml"/><Relationship Id="rId6" Type="http://schemas.openxmlformats.org/officeDocument/2006/relationships/image" Target="../media/image1.emf"/><Relationship Id="rId5" Type="http://schemas.openxmlformats.org/officeDocument/2006/relationships/oleObject" Target="../embeddings/oleObject17.bin"/><Relationship Id="rId10" Type="http://schemas.openxmlformats.org/officeDocument/2006/relationships/image" Target="../media/image24.png"/><Relationship Id="rId4" Type="http://schemas.openxmlformats.org/officeDocument/2006/relationships/notesSlide" Target="../notesSlides/notesSlide15.xml"/><Relationship Id="rId9" Type="http://schemas.openxmlformats.org/officeDocument/2006/relationships/image" Target="../media/image18.png"/></Relationships>
</file>

<file path=ppt/slides/_rels/slide19.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19.xml"/><Relationship Id="rId1" Type="http://schemas.openxmlformats.org/officeDocument/2006/relationships/vmlDrawing" Target="../drawings/vmlDrawing18.vml"/><Relationship Id="rId6" Type="http://schemas.openxmlformats.org/officeDocument/2006/relationships/image" Target="../media/image1.emf"/><Relationship Id="rId5" Type="http://schemas.openxmlformats.org/officeDocument/2006/relationships/oleObject" Target="../embeddings/oleObject18.bin"/><Relationship Id="rId4" Type="http://schemas.openxmlformats.org/officeDocument/2006/relationships/notesSlide" Target="../notesSlides/notesSlide16.xml"/><Relationship Id="rId9" Type="http://schemas.openxmlformats.org/officeDocument/2006/relationships/image" Target="../media/image25.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 Id="rId9" Type="http://schemas.microsoft.com/office/2007/relationships/hdphoto" Target="../media/hdphoto4.wdp"/></Relationships>
</file>

<file path=ppt/slides/_rels/slide20.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20.xml"/><Relationship Id="rId1" Type="http://schemas.openxmlformats.org/officeDocument/2006/relationships/vmlDrawing" Target="../drawings/vmlDrawing19.vml"/><Relationship Id="rId6" Type="http://schemas.openxmlformats.org/officeDocument/2006/relationships/image" Target="../media/image1.emf"/><Relationship Id="rId5" Type="http://schemas.openxmlformats.org/officeDocument/2006/relationships/oleObject" Target="../embeddings/oleObject19.bin"/><Relationship Id="rId4" Type="http://schemas.openxmlformats.org/officeDocument/2006/relationships/notesSlide" Target="../notesSlides/notesSlide17.xml"/><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21.xml"/><Relationship Id="rId1" Type="http://schemas.openxmlformats.org/officeDocument/2006/relationships/vmlDrawing" Target="../drawings/vmlDrawing20.vml"/><Relationship Id="rId6" Type="http://schemas.openxmlformats.org/officeDocument/2006/relationships/image" Target="../media/image1.emf"/><Relationship Id="rId5" Type="http://schemas.openxmlformats.org/officeDocument/2006/relationships/oleObject" Target="../embeddings/oleObject20.bin"/><Relationship Id="rId4" Type="http://schemas.openxmlformats.org/officeDocument/2006/relationships/notesSlide" Target="../notesSlides/notesSlide18.xml"/><Relationship Id="rId9" Type="http://schemas.openxmlformats.org/officeDocument/2006/relationships/image" Target="../media/image27.png"/></Relationships>
</file>

<file path=ppt/slides/_rels/slide22.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22.xml"/><Relationship Id="rId1" Type="http://schemas.openxmlformats.org/officeDocument/2006/relationships/vmlDrawing" Target="../drawings/vmlDrawing21.vml"/><Relationship Id="rId6" Type="http://schemas.openxmlformats.org/officeDocument/2006/relationships/image" Target="../media/image1.emf"/><Relationship Id="rId5" Type="http://schemas.openxmlformats.org/officeDocument/2006/relationships/oleObject" Target="../embeddings/oleObject21.bin"/><Relationship Id="rId4"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jpeg"/><Relationship Id="rId2" Type="http://schemas.openxmlformats.org/officeDocument/2006/relationships/tags" Target="../tags/tag23.xml"/><Relationship Id="rId1" Type="http://schemas.openxmlformats.org/officeDocument/2006/relationships/vmlDrawing" Target="../drawings/vmlDrawing22.vml"/><Relationship Id="rId6" Type="http://schemas.openxmlformats.org/officeDocument/2006/relationships/image" Target="../media/image1.emf"/><Relationship Id="rId5" Type="http://schemas.openxmlformats.org/officeDocument/2006/relationships/oleObject" Target="../embeddings/oleObject22.bin"/><Relationship Id="rId4"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0.png"/><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1.emf"/><Relationship Id="rId2" Type="http://schemas.openxmlformats.org/officeDocument/2006/relationships/tags" Target="../tags/tag8.xml"/><Relationship Id="rId1" Type="http://schemas.openxmlformats.org/officeDocument/2006/relationships/vmlDrawing" Target="../drawings/vmlDrawing7.v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2.png"/><Relationship Id="rId2" Type="http://schemas.openxmlformats.org/officeDocument/2006/relationships/tags" Target="../tags/tag9.xml"/><Relationship Id="rId1" Type="http://schemas.openxmlformats.org/officeDocument/2006/relationships/vmlDrawing" Target="../drawings/vmlDrawing8.v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03ED1"/>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43F0FA3-323A-4C82-94A4-E7DE22F5B137}"/>
              </a:ext>
            </a:extLst>
          </p:cNvPr>
          <p:cNvGraphicFramePr>
            <a:graphicFrameLocks noChangeAspect="1"/>
          </p:cNvGraphicFramePr>
          <p:nvPr>
            <p:custDataLst>
              <p:tags r:id="rId2"/>
            </p:custDataLst>
            <p:extLst>
              <p:ext uri="{D42A27DB-BD31-4B8C-83A1-F6EECF244321}">
                <p14:modId xmlns:p14="http://schemas.microsoft.com/office/powerpoint/2010/main" val="35149676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98" name="think-cell Slide" r:id="rId5" imgW="383" imgH="384" progId="TCLayout.ActiveDocument.1">
                  <p:embed/>
                </p:oleObj>
              </mc:Choice>
              <mc:Fallback>
                <p:oleObj name="think-cell Slide" r:id="rId5" imgW="383" imgH="384"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3" name="Picture 2">
            <a:extLst>
              <a:ext uri="{FF2B5EF4-FFF2-40B4-BE49-F238E27FC236}">
                <a16:creationId xmlns:a16="http://schemas.microsoft.com/office/drawing/2014/main" id="{D520D0E4-ABFC-46F1-99F0-A7E81D7CBFE4}"/>
              </a:ext>
            </a:extLst>
          </p:cNvPr>
          <p:cNvPicPr>
            <a:picLocks noChangeAspect="1"/>
          </p:cNvPicPr>
          <p:nvPr/>
        </p:nvPicPr>
        <p:blipFill rotWithShape="1">
          <a:blip r:embed="rId7">
            <a:extLst>
              <a:ext uri="{28A0092B-C50C-407E-A947-70E740481C1C}">
                <a14:useLocalDpi xmlns:a14="http://schemas.microsoft.com/office/drawing/2010/main" val="0"/>
              </a:ext>
            </a:extLst>
          </a:blip>
          <a:srcRect t="23369" r="618"/>
          <a:stretch/>
        </p:blipFill>
        <p:spPr>
          <a:xfrm>
            <a:off x="0" y="0"/>
            <a:ext cx="4748982" cy="6858000"/>
          </a:xfrm>
          <a:prstGeom prst="rect">
            <a:avLst/>
          </a:prstGeom>
          <a:solidFill>
            <a:srgbClr val="703ED1"/>
          </a:solidFill>
        </p:spPr>
      </p:pic>
      <p:sp>
        <p:nvSpPr>
          <p:cNvPr id="21" name="Google Shape;1613;p19">
            <a:extLst>
              <a:ext uri="{FF2B5EF4-FFF2-40B4-BE49-F238E27FC236}">
                <a16:creationId xmlns:a16="http://schemas.microsoft.com/office/drawing/2014/main" id="{9C5D3C4E-203C-4241-A38A-8E33FE8B3917}"/>
              </a:ext>
            </a:extLst>
          </p:cNvPr>
          <p:cNvSpPr txBox="1">
            <a:spLocks/>
          </p:cNvSpPr>
          <p:nvPr/>
        </p:nvSpPr>
        <p:spPr>
          <a:xfrm>
            <a:off x="4748982" y="685115"/>
            <a:ext cx="7325329" cy="1760321"/>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1pPr>
            <a:lvl2pPr marR="0" lvl="1"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2pPr>
            <a:lvl3pPr marR="0" lvl="2"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3pPr>
            <a:lvl4pPr marR="0" lvl="3"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4pPr>
            <a:lvl5pPr marR="0" lvl="4"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5pPr>
            <a:lvl6pPr marR="0" lvl="5"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6pPr>
            <a:lvl7pPr marR="0" lvl="6"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7pPr>
            <a:lvl8pPr marR="0" lvl="7"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8pPr>
            <a:lvl9pPr marR="0" lvl="8"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9pPr>
          </a:lstStyle>
          <a:p>
            <a:pPr marL="0" marR="0" lvl="0" indent="0" algn="ctr" defTabSz="914400" rtl="0" eaLnBrk="1" fontAlgn="auto" latinLnBrk="0" hangingPunct="1">
              <a:lnSpc>
                <a:spcPct val="90000"/>
              </a:lnSpc>
              <a:spcBef>
                <a:spcPts val="0"/>
              </a:spcBef>
              <a:spcAft>
                <a:spcPts val="0"/>
              </a:spcAft>
              <a:buClr>
                <a:srgbClr val="1594B5"/>
              </a:buClr>
              <a:buSzPts val="3400"/>
              <a:buFont typeface="Amatic SC"/>
              <a:buNone/>
              <a:tabLst/>
              <a:defRPr/>
            </a:pPr>
            <a:r>
              <a:rPr kumimoji="0" lang="en-US" sz="4800" b="1" i="0" u="none" strike="noStrike" kern="0" cap="none" spc="0" normalizeH="0" baseline="0" noProof="0" dirty="0">
                <a:ln>
                  <a:noFill/>
                </a:ln>
                <a:solidFill>
                  <a:schemeClr val="bg1"/>
                </a:solidFill>
                <a:effectLst/>
                <a:uLnTx/>
                <a:uFillTx/>
                <a:latin typeface="Baskerville Old Face" panose="02020602080505020303" pitchFamily="18" charset="0"/>
                <a:sym typeface="Amatic SC"/>
              </a:rPr>
              <a:t>The Effect of Power </a:t>
            </a:r>
            <a:r>
              <a:rPr lang="en-US" sz="4800" kern="0" dirty="0">
                <a:solidFill>
                  <a:schemeClr val="bg1"/>
                </a:solidFill>
                <a:latin typeface="Baskerville Old Face" panose="02020602080505020303" pitchFamily="18" charset="0"/>
              </a:rPr>
              <a:t>I</a:t>
            </a:r>
            <a:r>
              <a:rPr kumimoji="0" lang="en-US" sz="4800" b="1" i="0" u="none" strike="noStrike" kern="0" cap="none" spc="0" normalizeH="0" baseline="0" noProof="0" dirty="0" err="1">
                <a:ln>
                  <a:noFill/>
                </a:ln>
                <a:solidFill>
                  <a:schemeClr val="bg1"/>
                </a:solidFill>
                <a:effectLst/>
                <a:uLnTx/>
                <a:uFillTx/>
                <a:latin typeface="Baskerville Old Face" panose="02020602080505020303" pitchFamily="18" charset="0"/>
                <a:sym typeface="Amatic SC"/>
              </a:rPr>
              <a:t>ncrement</a:t>
            </a:r>
            <a:r>
              <a:rPr kumimoji="0" lang="en-US" sz="4800" b="1" i="0" u="none" strike="noStrike" kern="0" cap="none" spc="0" normalizeH="0" baseline="0" noProof="0" dirty="0">
                <a:ln>
                  <a:noFill/>
                </a:ln>
                <a:solidFill>
                  <a:schemeClr val="bg1"/>
                </a:solidFill>
                <a:effectLst/>
                <a:uLnTx/>
                <a:uFillTx/>
                <a:latin typeface="Baskerville Old Face" panose="02020602080505020303" pitchFamily="18" charset="0"/>
                <a:sym typeface="Amatic SC"/>
              </a:rPr>
              <a:t> on Cell </a:t>
            </a:r>
            <a:r>
              <a:rPr lang="en-US" sz="4800" kern="0" dirty="0">
                <a:solidFill>
                  <a:schemeClr val="bg1"/>
                </a:solidFill>
                <a:latin typeface="Baskerville Old Face" panose="02020602080505020303" pitchFamily="18" charset="0"/>
              </a:rPr>
              <a:t>B</a:t>
            </a:r>
            <a:r>
              <a:rPr kumimoji="0" lang="en-US" sz="4800" b="1" i="0" u="none" strike="noStrike" kern="0" cap="none" spc="0" normalizeH="0" baseline="0" noProof="0" dirty="0" err="1">
                <a:ln>
                  <a:noFill/>
                </a:ln>
                <a:solidFill>
                  <a:schemeClr val="bg1"/>
                </a:solidFill>
                <a:effectLst/>
                <a:uLnTx/>
                <a:uFillTx/>
                <a:latin typeface="Baskerville Old Face" panose="02020602080505020303" pitchFamily="18" charset="0"/>
                <a:sym typeface="Amatic SC"/>
              </a:rPr>
              <a:t>reathing</a:t>
            </a:r>
            <a:endParaRPr kumimoji="0" lang="en-US" sz="4800" b="1" i="0" u="none" strike="noStrike" kern="0" cap="none" spc="0" normalizeH="0" baseline="0" noProof="0" dirty="0">
              <a:ln>
                <a:noFill/>
              </a:ln>
              <a:solidFill>
                <a:schemeClr val="bg1"/>
              </a:solidFill>
              <a:effectLst/>
              <a:uLnTx/>
              <a:uFillTx/>
              <a:latin typeface="Baskerville Old Face" panose="02020602080505020303" pitchFamily="18" charset="0"/>
              <a:sym typeface="Amatic SC"/>
            </a:endParaRPr>
          </a:p>
          <a:p>
            <a:pPr marL="0" marR="0" lvl="0" indent="0" algn="ctr" defTabSz="914400" rtl="0" eaLnBrk="1" fontAlgn="auto" latinLnBrk="0" hangingPunct="1">
              <a:lnSpc>
                <a:spcPct val="90000"/>
              </a:lnSpc>
              <a:spcBef>
                <a:spcPts val="0"/>
              </a:spcBef>
              <a:spcAft>
                <a:spcPts val="0"/>
              </a:spcAft>
              <a:buClr>
                <a:srgbClr val="1594B5"/>
              </a:buClr>
              <a:buSzPts val="3400"/>
              <a:buFont typeface="Amatic SC"/>
              <a:buNone/>
              <a:tabLst/>
              <a:defRPr/>
            </a:pPr>
            <a:r>
              <a:rPr lang="en-US" sz="4800" kern="0" dirty="0">
                <a:solidFill>
                  <a:schemeClr val="bg1"/>
                </a:solidFill>
                <a:latin typeface="Baskerville Old Face" panose="02020602080505020303" pitchFamily="18" charset="0"/>
              </a:rPr>
              <a:t> </a:t>
            </a:r>
            <a:r>
              <a:rPr kumimoji="0" lang="en-US" sz="4800" b="1" i="0" u="none" strike="noStrike" kern="0" cap="none" spc="0" normalizeH="0" baseline="0" noProof="0" dirty="0">
                <a:ln>
                  <a:noFill/>
                </a:ln>
                <a:solidFill>
                  <a:schemeClr val="bg1"/>
                </a:solidFill>
                <a:effectLst/>
                <a:uLnTx/>
                <a:uFillTx/>
                <a:latin typeface="Baskerville Old Face" panose="02020602080505020303" pitchFamily="18" charset="0"/>
                <a:sym typeface="Amatic SC"/>
              </a:rPr>
              <a:t>and </a:t>
            </a:r>
            <a:r>
              <a:rPr lang="en-US" sz="4800" kern="0" dirty="0">
                <a:solidFill>
                  <a:schemeClr val="bg1"/>
                </a:solidFill>
                <a:latin typeface="Baskerville Old Face" panose="02020602080505020303" pitchFamily="18" charset="0"/>
              </a:rPr>
              <a:t>C</a:t>
            </a:r>
            <a:r>
              <a:rPr kumimoji="0" lang="en-US" sz="4800" b="1" i="0" u="none" strike="noStrike" kern="0" cap="none" spc="0" normalizeH="0" baseline="0" noProof="0" dirty="0" err="1">
                <a:ln>
                  <a:noFill/>
                </a:ln>
                <a:solidFill>
                  <a:schemeClr val="bg1"/>
                </a:solidFill>
                <a:effectLst/>
                <a:uLnTx/>
                <a:uFillTx/>
                <a:latin typeface="Baskerville Old Face" panose="02020602080505020303" pitchFamily="18" charset="0"/>
                <a:sym typeface="Amatic SC"/>
              </a:rPr>
              <a:t>apacity</a:t>
            </a:r>
            <a:endParaRPr kumimoji="0" lang="en-US" sz="4800" b="1" i="0" u="none" strike="noStrike" kern="0" cap="none" spc="0" normalizeH="0" baseline="0" noProof="0" dirty="0">
              <a:ln>
                <a:noFill/>
              </a:ln>
              <a:solidFill>
                <a:schemeClr val="bg1"/>
              </a:solidFill>
              <a:effectLst/>
              <a:uLnTx/>
              <a:uFillTx/>
              <a:latin typeface="Baskerville Old Face" panose="02020602080505020303" pitchFamily="18" charset="0"/>
              <a:sym typeface="Amatic SC"/>
            </a:endParaRPr>
          </a:p>
        </p:txBody>
      </p:sp>
      <p:sp>
        <p:nvSpPr>
          <p:cNvPr id="22" name="Google Shape;1613;p19">
            <a:extLst>
              <a:ext uri="{FF2B5EF4-FFF2-40B4-BE49-F238E27FC236}">
                <a16:creationId xmlns:a16="http://schemas.microsoft.com/office/drawing/2014/main" id="{A151A764-16BC-4938-A160-608982072D24}"/>
              </a:ext>
            </a:extLst>
          </p:cNvPr>
          <p:cNvSpPr txBox="1">
            <a:spLocks/>
          </p:cNvSpPr>
          <p:nvPr/>
        </p:nvSpPr>
        <p:spPr>
          <a:xfrm>
            <a:off x="7047562" y="3234258"/>
            <a:ext cx="2824317" cy="1137667"/>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1pPr>
            <a:lvl2pPr marR="0" lvl="1"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2pPr>
            <a:lvl3pPr marR="0" lvl="2"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3pPr>
            <a:lvl4pPr marR="0" lvl="3"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4pPr>
            <a:lvl5pPr marR="0" lvl="4"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5pPr>
            <a:lvl6pPr marR="0" lvl="5"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6pPr>
            <a:lvl7pPr marR="0" lvl="6"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7pPr>
            <a:lvl8pPr marR="0" lvl="7"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8pPr>
            <a:lvl9pPr marR="0" lvl="8"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9pPr>
          </a:lstStyle>
          <a:p>
            <a:pPr algn="ctr"/>
            <a:r>
              <a:rPr lang="en-US" sz="3200" dirty="0">
                <a:solidFill>
                  <a:srgbClr val="FFFF00"/>
                </a:solidFill>
                <a:latin typeface="Baskerville Old Face" panose="02020602080505020303" pitchFamily="18" charset="0"/>
              </a:rPr>
              <a:t>By</a:t>
            </a:r>
            <a:endParaRPr lang="en-US" sz="3600" dirty="0">
              <a:solidFill>
                <a:srgbClr val="FFFF00"/>
              </a:solidFill>
              <a:latin typeface="Baskerville Old Face" panose="02020602080505020303" pitchFamily="18" charset="0"/>
            </a:endParaRPr>
          </a:p>
          <a:p>
            <a:pPr algn="ctr"/>
            <a:r>
              <a:rPr lang="en-US" sz="3600" dirty="0">
                <a:solidFill>
                  <a:schemeClr val="tx1"/>
                </a:solidFill>
                <a:latin typeface="Baskerville Old Face" panose="02020602080505020303" pitchFamily="18" charset="0"/>
              </a:rPr>
              <a:t>Rahaf khraim</a:t>
            </a:r>
          </a:p>
        </p:txBody>
      </p:sp>
      <p:sp>
        <p:nvSpPr>
          <p:cNvPr id="23" name="Google Shape;1613;p19">
            <a:extLst>
              <a:ext uri="{FF2B5EF4-FFF2-40B4-BE49-F238E27FC236}">
                <a16:creationId xmlns:a16="http://schemas.microsoft.com/office/drawing/2014/main" id="{DC8A82DE-C62C-404B-8C19-30780BD7BA9C}"/>
              </a:ext>
            </a:extLst>
          </p:cNvPr>
          <p:cNvSpPr txBox="1">
            <a:spLocks/>
          </p:cNvSpPr>
          <p:nvPr/>
        </p:nvSpPr>
        <p:spPr>
          <a:xfrm>
            <a:off x="6522399" y="4591914"/>
            <a:ext cx="3962645" cy="1580971"/>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1pPr>
            <a:lvl2pPr marR="0" lvl="1"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2pPr>
            <a:lvl3pPr marR="0" lvl="2"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3pPr>
            <a:lvl4pPr marR="0" lvl="3"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4pPr>
            <a:lvl5pPr marR="0" lvl="4"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5pPr>
            <a:lvl6pPr marR="0" lvl="5"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6pPr>
            <a:lvl7pPr marR="0" lvl="6"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7pPr>
            <a:lvl8pPr marR="0" lvl="7"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8pPr>
            <a:lvl9pPr marR="0" lvl="8"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9pPr>
          </a:lstStyle>
          <a:p>
            <a:pPr algn="ctr"/>
            <a:r>
              <a:rPr lang="en-US" sz="3200" dirty="0">
                <a:solidFill>
                  <a:srgbClr val="FFFF00"/>
                </a:solidFill>
                <a:latin typeface="Baskerville Old Face" panose="02020602080505020303" pitchFamily="18" charset="0"/>
              </a:rPr>
              <a:t>Supervised By </a:t>
            </a:r>
          </a:p>
          <a:p>
            <a:pPr algn="ctr"/>
            <a:r>
              <a:rPr lang="en-US" sz="3600" dirty="0">
                <a:solidFill>
                  <a:schemeClr val="tx1"/>
                </a:solidFill>
                <a:latin typeface="Baskerville Old Face" panose="02020602080505020303" pitchFamily="18" charset="0"/>
              </a:rPr>
              <a:t>Dr. Yousef Dama </a:t>
            </a:r>
          </a:p>
          <a:p>
            <a:pPr algn="ctr"/>
            <a:r>
              <a:rPr lang="en-US" sz="3600" dirty="0">
                <a:solidFill>
                  <a:schemeClr val="tx1"/>
                </a:solidFill>
                <a:latin typeface="Baskerville Old Face" panose="02020602080505020303" pitchFamily="18" charset="0"/>
              </a:rPr>
              <a:t>Eng. Ahmad Qashou</a:t>
            </a:r>
          </a:p>
        </p:txBody>
      </p:sp>
    </p:spTree>
    <p:extLst>
      <p:ext uri="{BB962C8B-B14F-4D97-AF65-F5344CB8AC3E}">
        <p14:creationId xmlns:p14="http://schemas.microsoft.com/office/powerpoint/2010/main" val="530927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62"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Google Shape;508;p28">
            <a:extLst>
              <a:ext uri="{FF2B5EF4-FFF2-40B4-BE49-F238E27FC236}">
                <a16:creationId xmlns:a16="http://schemas.microsoft.com/office/drawing/2014/main" id="{030B8D39-92F3-43E8-5266-4B02679D3CE8}"/>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solidFill>
                  <a:srgbClr val="000000"/>
                </a:solidFill>
                <a:latin typeface="Baskerville Old Face" panose="02020602080505020303" pitchFamily="18" charset="0"/>
                <a:cs typeface="Arial" panose="020B0604020202020204" pitchFamily="34" charset="0"/>
              </a:rPr>
              <a:t>MATLAB Simulation</a:t>
            </a:r>
            <a:endParaRPr lang="en-US" sz="4000" dirty="0"/>
          </a:p>
        </p:txBody>
      </p:sp>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pic>
        <p:nvPicPr>
          <p:cNvPr id="6" name="Picture 5">
            <a:extLst>
              <a:ext uri="{FF2B5EF4-FFF2-40B4-BE49-F238E27FC236}">
                <a16:creationId xmlns:a16="http://schemas.microsoft.com/office/drawing/2014/main" id="{0C15C012-CC92-973C-A639-55A293E76A0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077" t="7065" r="2307" b="11111"/>
          <a:stretch/>
        </p:blipFill>
        <p:spPr bwMode="auto">
          <a:xfrm>
            <a:off x="1663602" y="1823238"/>
            <a:ext cx="9088481" cy="4843438"/>
          </a:xfrm>
          <a:prstGeom prst="rect">
            <a:avLst/>
          </a:prstGeom>
          <a:ln>
            <a:solidFill>
              <a:sysClr val="windowText" lastClr="00000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37508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6"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Google Shape;508;p28">
            <a:extLst>
              <a:ext uri="{FF2B5EF4-FFF2-40B4-BE49-F238E27FC236}">
                <a16:creationId xmlns:a16="http://schemas.microsoft.com/office/drawing/2014/main" id="{030B8D39-92F3-43E8-5266-4B02679D3CE8}"/>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solidFill>
                  <a:srgbClr val="000000"/>
                </a:solidFill>
                <a:latin typeface="Baskerville Old Face" panose="02020602080505020303" pitchFamily="18" charset="0"/>
                <a:cs typeface="Arial" panose="020B0604020202020204" pitchFamily="34" charset="0"/>
              </a:rPr>
              <a:t>MATLAB Simulation</a:t>
            </a:r>
            <a:endParaRPr lang="en-US" sz="4000" dirty="0"/>
          </a:p>
        </p:txBody>
      </p:sp>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aphicFrame>
        <p:nvGraphicFramePr>
          <p:cNvPr id="7" name="Chart 6">
            <a:extLst>
              <a:ext uri="{FF2B5EF4-FFF2-40B4-BE49-F238E27FC236}">
                <a16:creationId xmlns:a16="http://schemas.microsoft.com/office/drawing/2014/main" id="{C0CBBA0C-709C-48DA-AD07-9FACDD088D57}"/>
              </a:ext>
            </a:extLst>
          </p:cNvPr>
          <p:cNvGraphicFramePr/>
          <p:nvPr>
            <p:extLst>
              <p:ext uri="{D42A27DB-BD31-4B8C-83A1-F6EECF244321}">
                <p14:modId xmlns:p14="http://schemas.microsoft.com/office/powerpoint/2010/main" val="2309901996"/>
              </p:ext>
            </p:extLst>
          </p:nvPr>
        </p:nvGraphicFramePr>
        <p:xfrm>
          <a:off x="248371" y="2210150"/>
          <a:ext cx="5857875" cy="306832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a:extLst>
              <a:ext uri="{FF2B5EF4-FFF2-40B4-BE49-F238E27FC236}">
                <a16:creationId xmlns:a16="http://schemas.microsoft.com/office/drawing/2014/main" id="{70E7E4C0-5D0A-4F70-963F-8203E7313917}"/>
              </a:ext>
            </a:extLst>
          </p:cNvPr>
          <p:cNvGraphicFramePr/>
          <p:nvPr>
            <p:extLst>
              <p:ext uri="{D42A27DB-BD31-4B8C-83A1-F6EECF244321}">
                <p14:modId xmlns:p14="http://schemas.microsoft.com/office/powerpoint/2010/main" val="1209872485"/>
              </p:ext>
            </p:extLst>
          </p:nvPr>
        </p:nvGraphicFramePr>
        <p:xfrm>
          <a:off x="6241416" y="2210150"/>
          <a:ext cx="5702213" cy="3068319"/>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53922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4"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Google Shape;508;p28">
            <a:extLst>
              <a:ext uri="{FF2B5EF4-FFF2-40B4-BE49-F238E27FC236}">
                <a16:creationId xmlns:a16="http://schemas.microsoft.com/office/drawing/2014/main" id="{030B8D39-92F3-43E8-5266-4B02679D3CE8}"/>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solidFill>
                  <a:srgbClr val="000000"/>
                </a:solidFill>
                <a:latin typeface="Baskerville Old Face" panose="02020602080505020303" pitchFamily="18" charset="0"/>
                <a:cs typeface="Arial" panose="020B0604020202020204" pitchFamily="34" charset="0"/>
              </a:rPr>
              <a:t>Validation</a:t>
            </a:r>
            <a:endParaRPr lang="en-US" sz="4000" dirty="0"/>
          </a:p>
        </p:txBody>
      </p:sp>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sp>
        <p:nvSpPr>
          <p:cNvPr id="10" name="TextBox 9">
            <a:extLst>
              <a:ext uri="{FF2B5EF4-FFF2-40B4-BE49-F238E27FC236}">
                <a16:creationId xmlns:a16="http://schemas.microsoft.com/office/drawing/2014/main" id="{7F4026E5-84F9-FBDA-AB54-0F7450C2BBEC}"/>
              </a:ext>
            </a:extLst>
          </p:cNvPr>
          <p:cNvSpPr txBox="1"/>
          <p:nvPr/>
        </p:nvSpPr>
        <p:spPr>
          <a:xfrm>
            <a:off x="283779" y="1871407"/>
            <a:ext cx="1713186" cy="461665"/>
          </a:xfrm>
          <a:prstGeom prst="rect">
            <a:avLst/>
          </a:prstGeom>
          <a:noFill/>
        </p:spPr>
        <p:txBody>
          <a:bodyPr wrap="square">
            <a:spAutoFit/>
          </a:bodyPr>
          <a:lstStyle/>
          <a:p>
            <a:r>
              <a:rPr lang="en-US" sz="2400" b="1" dirty="0">
                <a:effectLst/>
                <a:latin typeface="Baskerville Old Face" panose="02020602080505020303" pitchFamily="18" charset="0"/>
                <a:ea typeface="Calibri" panose="020F0502020204030204" pitchFamily="34" charset="0"/>
                <a:cs typeface="Arial" panose="020B0604020202020204" pitchFamily="34" charset="0"/>
              </a:rPr>
              <a:t>Drive Test</a:t>
            </a:r>
            <a:endParaRPr lang="en-US" sz="2400" dirty="0"/>
          </a:p>
        </p:txBody>
      </p:sp>
      <p:pic>
        <p:nvPicPr>
          <p:cNvPr id="13" name="Picture 12">
            <a:extLst>
              <a:ext uri="{FF2B5EF4-FFF2-40B4-BE49-F238E27FC236}">
                <a16:creationId xmlns:a16="http://schemas.microsoft.com/office/drawing/2014/main" id="{EECD782C-8213-12F7-FD0E-DCE1D2AB970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6813" y="2333072"/>
            <a:ext cx="10929805" cy="4309466"/>
          </a:xfrm>
          <a:prstGeom prst="rect">
            <a:avLst/>
          </a:prstGeom>
          <a:ln>
            <a:solidFill>
              <a:sysClr val="windowText" lastClr="000000"/>
            </a:solidFill>
          </a:ln>
        </p:spPr>
      </p:pic>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8">
              <a:extLst>
                <a:ext uri="{BEBA8EAE-BF5A-486C-A8C5-ECC9F3942E4B}">
                  <a14:imgProps xmlns:a14="http://schemas.microsoft.com/office/drawing/2010/main">
                    <a14:imgLayer r:embed="rId9">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spTree>
    <p:extLst>
      <p:ext uri="{BB962C8B-B14F-4D97-AF65-F5344CB8AC3E}">
        <p14:creationId xmlns:p14="http://schemas.microsoft.com/office/powerpoint/2010/main" val="579279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58"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Google Shape;508;p28">
            <a:extLst>
              <a:ext uri="{FF2B5EF4-FFF2-40B4-BE49-F238E27FC236}">
                <a16:creationId xmlns:a16="http://schemas.microsoft.com/office/drawing/2014/main" id="{030B8D39-92F3-43E8-5266-4B02679D3CE8}"/>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solidFill>
                  <a:srgbClr val="000000"/>
                </a:solidFill>
                <a:latin typeface="Baskerville Old Face" panose="02020602080505020303" pitchFamily="18" charset="0"/>
                <a:cs typeface="Arial" panose="020B0604020202020204" pitchFamily="34" charset="0"/>
              </a:rPr>
              <a:t>Validation</a:t>
            </a:r>
            <a:endParaRPr lang="en-US" sz="4000" dirty="0"/>
          </a:p>
        </p:txBody>
      </p:sp>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pic>
        <p:nvPicPr>
          <p:cNvPr id="14" name="Picture 13">
            <a:extLst>
              <a:ext uri="{FF2B5EF4-FFF2-40B4-BE49-F238E27FC236}">
                <a16:creationId xmlns:a16="http://schemas.microsoft.com/office/drawing/2014/main" id="{738A3E25-BF1C-7F6F-DFEA-C3AFC6E1638A}"/>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048935" y="1835023"/>
            <a:ext cx="10266967" cy="4715903"/>
          </a:xfrm>
          <a:prstGeom prst="rect">
            <a:avLst/>
          </a:prstGeom>
          <a:noFill/>
          <a:ln>
            <a:noFill/>
          </a:ln>
        </p:spPr>
      </p:pic>
    </p:spTree>
    <p:extLst>
      <p:ext uri="{BB962C8B-B14F-4D97-AF65-F5344CB8AC3E}">
        <p14:creationId xmlns:p14="http://schemas.microsoft.com/office/powerpoint/2010/main" val="2447786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582"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Google Shape;508;p28">
            <a:extLst>
              <a:ext uri="{FF2B5EF4-FFF2-40B4-BE49-F238E27FC236}">
                <a16:creationId xmlns:a16="http://schemas.microsoft.com/office/drawing/2014/main" id="{030B8D39-92F3-43E8-5266-4B02679D3CE8}"/>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solidFill>
                  <a:srgbClr val="000000"/>
                </a:solidFill>
                <a:latin typeface="Baskerville Old Face" panose="02020602080505020303" pitchFamily="18" charset="0"/>
                <a:cs typeface="Arial" panose="020B0604020202020204" pitchFamily="34" charset="0"/>
              </a:rPr>
              <a:t>Validation</a:t>
            </a:r>
            <a:endParaRPr lang="en-US" sz="4000" dirty="0"/>
          </a:p>
        </p:txBody>
      </p:sp>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pic>
        <p:nvPicPr>
          <p:cNvPr id="9" name="Picture 8">
            <a:extLst>
              <a:ext uri="{FF2B5EF4-FFF2-40B4-BE49-F238E27FC236}">
                <a16:creationId xmlns:a16="http://schemas.microsoft.com/office/drawing/2014/main" id="{202FA540-909F-F96B-FA35-8ECB8065124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46235" y="2052461"/>
            <a:ext cx="10736502" cy="4114923"/>
          </a:xfrm>
          <a:prstGeom prst="rect">
            <a:avLst/>
          </a:prstGeom>
          <a:noFill/>
          <a:ln>
            <a:noFill/>
          </a:ln>
        </p:spPr>
      </p:pic>
    </p:spTree>
    <p:extLst>
      <p:ext uri="{BB962C8B-B14F-4D97-AF65-F5344CB8AC3E}">
        <p14:creationId xmlns:p14="http://schemas.microsoft.com/office/powerpoint/2010/main" val="2522804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15"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Google Shape;508;p28">
            <a:extLst>
              <a:ext uri="{FF2B5EF4-FFF2-40B4-BE49-F238E27FC236}">
                <a16:creationId xmlns:a16="http://schemas.microsoft.com/office/drawing/2014/main" id="{030B8D39-92F3-43E8-5266-4B02679D3CE8}"/>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r>
              <a:rPr lang="en-US" sz="4000" b="1" dirty="0">
                <a:solidFill>
                  <a:srgbClr val="000000"/>
                </a:solidFill>
                <a:latin typeface="Baskerville Old Face" panose="02020602080505020303" pitchFamily="18" charset="0"/>
                <a:cs typeface="Arial" panose="020B0604020202020204" pitchFamily="34" charset="0"/>
              </a:rPr>
              <a:t>    Validation            Coverage (SC)</a:t>
            </a:r>
            <a:endParaRPr lang="en-US" sz="4000" dirty="0"/>
          </a:p>
        </p:txBody>
      </p:sp>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pic>
        <p:nvPicPr>
          <p:cNvPr id="25604" name="Picture 47">
            <a:extLst>
              <a:ext uri="{FF2B5EF4-FFF2-40B4-BE49-F238E27FC236}">
                <a16:creationId xmlns:a16="http://schemas.microsoft.com/office/drawing/2014/main" id="{CD94884C-5CD9-C29A-CD7D-54FF6EC0EC0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4253" y="2183103"/>
            <a:ext cx="5335806" cy="3983520"/>
          </a:xfrm>
          <a:prstGeom prst="rect">
            <a:avLst/>
          </a:prstGeom>
          <a:noFill/>
          <a:extLst>
            <a:ext uri="{909E8E84-426E-40DD-AFC4-6F175D3DCCD1}">
              <a14:hiddenFill xmlns:a14="http://schemas.microsoft.com/office/drawing/2010/main">
                <a:solidFill>
                  <a:srgbClr val="FFFFFF"/>
                </a:solidFill>
              </a14:hiddenFill>
            </a:ext>
          </a:extLst>
        </p:spPr>
      </p:pic>
      <p:pic>
        <p:nvPicPr>
          <p:cNvPr id="25603" name="Picture 48">
            <a:extLst>
              <a:ext uri="{FF2B5EF4-FFF2-40B4-BE49-F238E27FC236}">
                <a16:creationId xmlns:a16="http://schemas.microsoft.com/office/drawing/2014/main" id="{F4F742AB-94E3-0656-5C01-4B2517FE113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90590" y="2174279"/>
            <a:ext cx="5582836" cy="399234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Rounded Corners 81">
            <a:extLst>
              <a:ext uri="{FF2B5EF4-FFF2-40B4-BE49-F238E27FC236}">
                <a16:creationId xmlns:a16="http://schemas.microsoft.com/office/drawing/2014/main" id="{D92CC6BC-7CF2-8B76-D555-3124AB966F64}"/>
              </a:ext>
            </a:extLst>
          </p:cNvPr>
          <p:cNvSpPr>
            <a:spLocks/>
          </p:cNvSpPr>
          <p:nvPr/>
        </p:nvSpPr>
        <p:spPr bwMode="auto">
          <a:xfrm>
            <a:off x="7172621" y="6165281"/>
            <a:ext cx="4090731" cy="519289"/>
          </a:xfrm>
          <a:prstGeom prst="roundRect">
            <a:avLst>
              <a:gd name="adj" fmla="val 16667"/>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4000500" algn="l"/>
              </a:tabLst>
              <a:defRPr>
                <a:solidFill>
                  <a:schemeClr val="tx1"/>
                </a:solidFill>
                <a:latin typeface="Arial" panose="020B0604020202020204" pitchFamily="34" charset="0"/>
              </a:defRPr>
            </a:lvl1pPr>
            <a:lvl2pPr eaLnBrk="0" fontAlgn="base" hangingPunct="0">
              <a:spcBef>
                <a:spcPct val="0"/>
              </a:spcBef>
              <a:spcAft>
                <a:spcPct val="0"/>
              </a:spcAft>
              <a:tabLst>
                <a:tab pos="4000500" algn="l"/>
              </a:tabLst>
              <a:defRPr>
                <a:solidFill>
                  <a:schemeClr val="tx1"/>
                </a:solidFill>
                <a:latin typeface="Arial" panose="020B0604020202020204" pitchFamily="34" charset="0"/>
              </a:defRPr>
            </a:lvl2pPr>
            <a:lvl3pPr eaLnBrk="0" fontAlgn="base" hangingPunct="0">
              <a:spcBef>
                <a:spcPct val="0"/>
              </a:spcBef>
              <a:spcAft>
                <a:spcPct val="0"/>
              </a:spcAft>
              <a:tabLst>
                <a:tab pos="4000500" algn="l"/>
              </a:tabLst>
              <a:defRPr>
                <a:solidFill>
                  <a:schemeClr val="tx1"/>
                </a:solidFill>
                <a:latin typeface="Arial" panose="020B0604020202020204" pitchFamily="34" charset="0"/>
              </a:defRPr>
            </a:lvl3pPr>
            <a:lvl4pPr eaLnBrk="0" fontAlgn="base" hangingPunct="0">
              <a:spcBef>
                <a:spcPct val="0"/>
              </a:spcBef>
              <a:spcAft>
                <a:spcPct val="0"/>
              </a:spcAft>
              <a:tabLst>
                <a:tab pos="4000500" algn="l"/>
              </a:tabLst>
              <a:defRPr>
                <a:solidFill>
                  <a:schemeClr val="tx1"/>
                </a:solidFill>
                <a:latin typeface="Arial" panose="020B0604020202020204" pitchFamily="34" charset="0"/>
              </a:defRPr>
            </a:lvl4pPr>
            <a:lvl5pPr eaLnBrk="0" fontAlgn="base" hangingPunct="0">
              <a:spcBef>
                <a:spcPct val="0"/>
              </a:spcBef>
              <a:spcAft>
                <a:spcPct val="0"/>
              </a:spcAft>
              <a:tabLst>
                <a:tab pos="4000500" algn="l"/>
              </a:tabLst>
              <a:defRPr>
                <a:solidFill>
                  <a:schemeClr val="tx1"/>
                </a:solidFill>
                <a:latin typeface="Arial" panose="020B0604020202020204" pitchFamily="34" charset="0"/>
              </a:defRPr>
            </a:lvl5pPr>
            <a:lvl6pPr eaLnBrk="0" fontAlgn="base" hangingPunct="0">
              <a:spcBef>
                <a:spcPct val="0"/>
              </a:spcBef>
              <a:spcAft>
                <a:spcPct val="0"/>
              </a:spcAft>
              <a:tabLst>
                <a:tab pos="4000500" algn="l"/>
              </a:tabLst>
              <a:defRPr>
                <a:solidFill>
                  <a:schemeClr val="tx1"/>
                </a:solidFill>
                <a:latin typeface="Arial" panose="020B0604020202020204" pitchFamily="34" charset="0"/>
              </a:defRPr>
            </a:lvl6pPr>
            <a:lvl7pPr eaLnBrk="0" fontAlgn="base" hangingPunct="0">
              <a:spcBef>
                <a:spcPct val="0"/>
              </a:spcBef>
              <a:spcAft>
                <a:spcPct val="0"/>
              </a:spcAft>
              <a:tabLst>
                <a:tab pos="4000500" algn="l"/>
              </a:tabLst>
              <a:defRPr>
                <a:solidFill>
                  <a:schemeClr val="tx1"/>
                </a:solidFill>
                <a:latin typeface="Arial" panose="020B0604020202020204" pitchFamily="34" charset="0"/>
              </a:defRPr>
            </a:lvl7pPr>
            <a:lvl8pPr eaLnBrk="0" fontAlgn="base" hangingPunct="0">
              <a:spcBef>
                <a:spcPct val="0"/>
              </a:spcBef>
              <a:spcAft>
                <a:spcPct val="0"/>
              </a:spcAft>
              <a:tabLst>
                <a:tab pos="4000500" algn="l"/>
              </a:tabLst>
              <a:defRPr>
                <a:solidFill>
                  <a:schemeClr val="tx1"/>
                </a:solidFill>
                <a:latin typeface="Arial" panose="020B0604020202020204" pitchFamily="34" charset="0"/>
              </a:defRPr>
            </a:lvl8pPr>
            <a:lvl9pPr eaLnBrk="0" fontAlgn="base" hangingPunct="0">
              <a:spcBef>
                <a:spcPct val="0"/>
              </a:spcBef>
              <a:spcAft>
                <a:spcPct val="0"/>
              </a:spcAft>
              <a:tabLst>
                <a:tab pos="4000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000500" algn="l"/>
              </a:tabLst>
            </a:pP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Cell Breathing Mode [40 Watt]</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7" name="Rectangle: Rounded Corners 82">
            <a:extLst>
              <a:ext uri="{FF2B5EF4-FFF2-40B4-BE49-F238E27FC236}">
                <a16:creationId xmlns:a16="http://schemas.microsoft.com/office/drawing/2014/main" id="{BD440EB0-5C4E-6422-6E27-B706C4737B4A}"/>
              </a:ext>
            </a:extLst>
          </p:cNvPr>
          <p:cNvSpPr>
            <a:spLocks/>
          </p:cNvSpPr>
          <p:nvPr/>
        </p:nvSpPr>
        <p:spPr bwMode="auto">
          <a:xfrm>
            <a:off x="1338778" y="6173706"/>
            <a:ext cx="3272209" cy="531884"/>
          </a:xfrm>
          <a:prstGeom prst="roundRect">
            <a:avLst>
              <a:gd name="adj" fmla="val 16667"/>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4000500" algn="l"/>
              </a:tabLst>
              <a:defRPr>
                <a:solidFill>
                  <a:schemeClr val="tx1"/>
                </a:solidFill>
                <a:latin typeface="Arial" panose="020B0604020202020204" pitchFamily="34" charset="0"/>
              </a:defRPr>
            </a:lvl1pPr>
            <a:lvl2pPr eaLnBrk="0" fontAlgn="base" hangingPunct="0">
              <a:spcBef>
                <a:spcPct val="0"/>
              </a:spcBef>
              <a:spcAft>
                <a:spcPct val="0"/>
              </a:spcAft>
              <a:tabLst>
                <a:tab pos="4000500" algn="l"/>
              </a:tabLst>
              <a:defRPr>
                <a:solidFill>
                  <a:schemeClr val="tx1"/>
                </a:solidFill>
                <a:latin typeface="Arial" panose="020B0604020202020204" pitchFamily="34" charset="0"/>
              </a:defRPr>
            </a:lvl2pPr>
            <a:lvl3pPr eaLnBrk="0" fontAlgn="base" hangingPunct="0">
              <a:spcBef>
                <a:spcPct val="0"/>
              </a:spcBef>
              <a:spcAft>
                <a:spcPct val="0"/>
              </a:spcAft>
              <a:tabLst>
                <a:tab pos="4000500" algn="l"/>
              </a:tabLst>
              <a:defRPr>
                <a:solidFill>
                  <a:schemeClr val="tx1"/>
                </a:solidFill>
                <a:latin typeface="Arial" panose="020B0604020202020204" pitchFamily="34" charset="0"/>
              </a:defRPr>
            </a:lvl3pPr>
            <a:lvl4pPr eaLnBrk="0" fontAlgn="base" hangingPunct="0">
              <a:spcBef>
                <a:spcPct val="0"/>
              </a:spcBef>
              <a:spcAft>
                <a:spcPct val="0"/>
              </a:spcAft>
              <a:tabLst>
                <a:tab pos="4000500" algn="l"/>
              </a:tabLst>
              <a:defRPr>
                <a:solidFill>
                  <a:schemeClr val="tx1"/>
                </a:solidFill>
                <a:latin typeface="Arial" panose="020B0604020202020204" pitchFamily="34" charset="0"/>
              </a:defRPr>
            </a:lvl4pPr>
            <a:lvl5pPr eaLnBrk="0" fontAlgn="base" hangingPunct="0">
              <a:spcBef>
                <a:spcPct val="0"/>
              </a:spcBef>
              <a:spcAft>
                <a:spcPct val="0"/>
              </a:spcAft>
              <a:tabLst>
                <a:tab pos="4000500" algn="l"/>
              </a:tabLst>
              <a:defRPr>
                <a:solidFill>
                  <a:schemeClr val="tx1"/>
                </a:solidFill>
                <a:latin typeface="Arial" panose="020B0604020202020204" pitchFamily="34" charset="0"/>
              </a:defRPr>
            </a:lvl5pPr>
            <a:lvl6pPr eaLnBrk="0" fontAlgn="base" hangingPunct="0">
              <a:spcBef>
                <a:spcPct val="0"/>
              </a:spcBef>
              <a:spcAft>
                <a:spcPct val="0"/>
              </a:spcAft>
              <a:tabLst>
                <a:tab pos="4000500" algn="l"/>
              </a:tabLst>
              <a:defRPr>
                <a:solidFill>
                  <a:schemeClr val="tx1"/>
                </a:solidFill>
                <a:latin typeface="Arial" panose="020B0604020202020204" pitchFamily="34" charset="0"/>
              </a:defRPr>
            </a:lvl6pPr>
            <a:lvl7pPr eaLnBrk="0" fontAlgn="base" hangingPunct="0">
              <a:spcBef>
                <a:spcPct val="0"/>
              </a:spcBef>
              <a:spcAft>
                <a:spcPct val="0"/>
              </a:spcAft>
              <a:tabLst>
                <a:tab pos="4000500" algn="l"/>
              </a:tabLst>
              <a:defRPr>
                <a:solidFill>
                  <a:schemeClr val="tx1"/>
                </a:solidFill>
                <a:latin typeface="Arial" panose="020B0604020202020204" pitchFamily="34" charset="0"/>
              </a:defRPr>
            </a:lvl7pPr>
            <a:lvl8pPr eaLnBrk="0" fontAlgn="base" hangingPunct="0">
              <a:spcBef>
                <a:spcPct val="0"/>
              </a:spcBef>
              <a:spcAft>
                <a:spcPct val="0"/>
              </a:spcAft>
              <a:tabLst>
                <a:tab pos="4000500" algn="l"/>
              </a:tabLst>
              <a:defRPr>
                <a:solidFill>
                  <a:schemeClr val="tx1"/>
                </a:solidFill>
                <a:latin typeface="Arial" panose="020B0604020202020204" pitchFamily="34" charset="0"/>
              </a:defRPr>
            </a:lvl8pPr>
            <a:lvl9pPr eaLnBrk="0" fontAlgn="base" hangingPunct="0">
              <a:spcBef>
                <a:spcPct val="0"/>
              </a:spcBef>
              <a:spcAft>
                <a:spcPct val="0"/>
              </a:spcAft>
              <a:tabLst>
                <a:tab pos="4000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000500" algn="l"/>
              </a:tabLst>
            </a:pP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Normal Mode [40 Watt]</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10" name="Rectangle 10">
            <a:extLst>
              <a:ext uri="{FF2B5EF4-FFF2-40B4-BE49-F238E27FC236}">
                <a16:creationId xmlns:a16="http://schemas.microsoft.com/office/drawing/2014/main" id="{AF29D20A-B871-336A-A8A0-05735821C2FE}"/>
              </a:ext>
            </a:extLst>
          </p:cNvPr>
          <p:cNvSpPr>
            <a:spLocks noChangeArrowheads="1"/>
          </p:cNvSpPr>
          <p:nvPr/>
        </p:nvSpPr>
        <p:spPr bwMode="auto">
          <a:xfrm>
            <a:off x="5562491" y="19574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1">
            <a:extLst>
              <a:ext uri="{FF2B5EF4-FFF2-40B4-BE49-F238E27FC236}">
                <a16:creationId xmlns:a16="http://schemas.microsoft.com/office/drawing/2014/main" id="{8F83EFDC-7264-8DAD-6E98-4D8CC5B42D64}"/>
              </a:ext>
            </a:extLst>
          </p:cNvPr>
          <p:cNvSpPr>
            <a:spLocks noChangeArrowheads="1"/>
          </p:cNvSpPr>
          <p:nvPr/>
        </p:nvSpPr>
        <p:spPr bwMode="auto">
          <a:xfrm>
            <a:off x="5562491" y="41132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cxnSp>
        <p:nvCxnSpPr>
          <p:cNvPr id="15" name="Straight Arrow Connector 14">
            <a:extLst>
              <a:ext uri="{FF2B5EF4-FFF2-40B4-BE49-F238E27FC236}">
                <a16:creationId xmlns:a16="http://schemas.microsoft.com/office/drawing/2014/main" id="{8CF7113E-4E23-1283-86A1-C8E1E8F734AB}"/>
              </a:ext>
            </a:extLst>
          </p:cNvPr>
          <p:cNvCxnSpPr/>
          <p:nvPr/>
        </p:nvCxnSpPr>
        <p:spPr>
          <a:xfrm>
            <a:off x="2974882" y="1362587"/>
            <a:ext cx="108211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370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6630"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sp>
        <p:nvSpPr>
          <p:cNvPr id="3" name="Rectangle: Rounded Corners 81">
            <a:extLst>
              <a:ext uri="{FF2B5EF4-FFF2-40B4-BE49-F238E27FC236}">
                <a16:creationId xmlns:a16="http://schemas.microsoft.com/office/drawing/2014/main" id="{D92CC6BC-7CF2-8B76-D555-3124AB966F64}"/>
              </a:ext>
            </a:extLst>
          </p:cNvPr>
          <p:cNvSpPr>
            <a:spLocks/>
          </p:cNvSpPr>
          <p:nvPr/>
        </p:nvSpPr>
        <p:spPr bwMode="auto">
          <a:xfrm>
            <a:off x="6846801" y="5828960"/>
            <a:ext cx="4090731" cy="519289"/>
          </a:xfrm>
          <a:prstGeom prst="roundRect">
            <a:avLst>
              <a:gd name="adj" fmla="val 16667"/>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4000500" algn="l"/>
              </a:tabLst>
              <a:defRPr>
                <a:solidFill>
                  <a:schemeClr val="tx1"/>
                </a:solidFill>
                <a:latin typeface="Arial" panose="020B0604020202020204" pitchFamily="34" charset="0"/>
              </a:defRPr>
            </a:lvl1pPr>
            <a:lvl2pPr eaLnBrk="0" fontAlgn="base" hangingPunct="0">
              <a:spcBef>
                <a:spcPct val="0"/>
              </a:spcBef>
              <a:spcAft>
                <a:spcPct val="0"/>
              </a:spcAft>
              <a:tabLst>
                <a:tab pos="4000500" algn="l"/>
              </a:tabLst>
              <a:defRPr>
                <a:solidFill>
                  <a:schemeClr val="tx1"/>
                </a:solidFill>
                <a:latin typeface="Arial" panose="020B0604020202020204" pitchFamily="34" charset="0"/>
              </a:defRPr>
            </a:lvl2pPr>
            <a:lvl3pPr eaLnBrk="0" fontAlgn="base" hangingPunct="0">
              <a:spcBef>
                <a:spcPct val="0"/>
              </a:spcBef>
              <a:spcAft>
                <a:spcPct val="0"/>
              </a:spcAft>
              <a:tabLst>
                <a:tab pos="4000500" algn="l"/>
              </a:tabLst>
              <a:defRPr>
                <a:solidFill>
                  <a:schemeClr val="tx1"/>
                </a:solidFill>
                <a:latin typeface="Arial" panose="020B0604020202020204" pitchFamily="34" charset="0"/>
              </a:defRPr>
            </a:lvl3pPr>
            <a:lvl4pPr eaLnBrk="0" fontAlgn="base" hangingPunct="0">
              <a:spcBef>
                <a:spcPct val="0"/>
              </a:spcBef>
              <a:spcAft>
                <a:spcPct val="0"/>
              </a:spcAft>
              <a:tabLst>
                <a:tab pos="4000500" algn="l"/>
              </a:tabLst>
              <a:defRPr>
                <a:solidFill>
                  <a:schemeClr val="tx1"/>
                </a:solidFill>
                <a:latin typeface="Arial" panose="020B0604020202020204" pitchFamily="34" charset="0"/>
              </a:defRPr>
            </a:lvl4pPr>
            <a:lvl5pPr eaLnBrk="0" fontAlgn="base" hangingPunct="0">
              <a:spcBef>
                <a:spcPct val="0"/>
              </a:spcBef>
              <a:spcAft>
                <a:spcPct val="0"/>
              </a:spcAft>
              <a:tabLst>
                <a:tab pos="4000500" algn="l"/>
              </a:tabLst>
              <a:defRPr>
                <a:solidFill>
                  <a:schemeClr val="tx1"/>
                </a:solidFill>
                <a:latin typeface="Arial" panose="020B0604020202020204" pitchFamily="34" charset="0"/>
              </a:defRPr>
            </a:lvl5pPr>
            <a:lvl6pPr eaLnBrk="0" fontAlgn="base" hangingPunct="0">
              <a:spcBef>
                <a:spcPct val="0"/>
              </a:spcBef>
              <a:spcAft>
                <a:spcPct val="0"/>
              </a:spcAft>
              <a:tabLst>
                <a:tab pos="4000500" algn="l"/>
              </a:tabLst>
              <a:defRPr>
                <a:solidFill>
                  <a:schemeClr val="tx1"/>
                </a:solidFill>
                <a:latin typeface="Arial" panose="020B0604020202020204" pitchFamily="34" charset="0"/>
              </a:defRPr>
            </a:lvl6pPr>
            <a:lvl7pPr eaLnBrk="0" fontAlgn="base" hangingPunct="0">
              <a:spcBef>
                <a:spcPct val="0"/>
              </a:spcBef>
              <a:spcAft>
                <a:spcPct val="0"/>
              </a:spcAft>
              <a:tabLst>
                <a:tab pos="4000500" algn="l"/>
              </a:tabLst>
              <a:defRPr>
                <a:solidFill>
                  <a:schemeClr val="tx1"/>
                </a:solidFill>
                <a:latin typeface="Arial" panose="020B0604020202020204" pitchFamily="34" charset="0"/>
              </a:defRPr>
            </a:lvl7pPr>
            <a:lvl8pPr eaLnBrk="0" fontAlgn="base" hangingPunct="0">
              <a:spcBef>
                <a:spcPct val="0"/>
              </a:spcBef>
              <a:spcAft>
                <a:spcPct val="0"/>
              </a:spcAft>
              <a:tabLst>
                <a:tab pos="4000500" algn="l"/>
              </a:tabLst>
              <a:defRPr>
                <a:solidFill>
                  <a:schemeClr val="tx1"/>
                </a:solidFill>
                <a:latin typeface="Arial" panose="020B0604020202020204" pitchFamily="34" charset="0"/>
              </a:defRPr>
            </a:lvl8pPr>
            <a:lvl9pPr eaLnBrk="0" fontAlgn="base" hangingPunct="0">
              <a:spcBef>
                <a:spcPct val="0"/>
              </a:spcBef>
              <a:spcAft>
                <a:spcPct val="0"/>
              </a:spcAft>
              <a:tabLst>
                <a:tab pos="4000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000500" algn="l"/>
              </a:tabLst>
            </a:pP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Cell Breathing Mode [</a:t>
            </a:r>
            <a:r>
              <a:rPr lang="en-US" altLang="en-US" sz="2400" b="1" dirty="0">
                <a:latin typeface="Baskerville Old Face" panose="02020602080505020303" pitchFamily="18" charset="0"/>
                <a:ea typeface="Calibri" panose="020F0502020204030204" pitchFamily="34" charset="0"/>
                <a:cs typeface="Times New Roman" panose="02020603050405020304" pitchFamily="18" charset="0"/>
              </a:rPr>
              <a:t>60</a:t>
            </a: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 Watt]</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10" name="Rectangle 10">
            <a:extLst>
              <a:ext uri="{FF2B5EF4-FFF2-40B4-BE49-F238E27FC236}">
                <a16:creationId xmlns:a16="http://schemas.microsoft.com/office/drawing/2014/main" id="{AF29D20A-B871-336A-A8A0-05735821C2FE}"/>
              </a:ext>
            </a:extLst>
          </p:cNvPr>
          <p:cNvSpPr>
            <a:spLocks noChangeArrowheads="1"/>
          </p:cNvSpPr>
          <p:nvPr/>
        </p:nvSpPr>
        <p:spPr bwMode="auto">
          <a:xfrm>
            <a:off x="5562491" y="19574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1">
            <a:extLst>
              <a:ext uri="{FF2B5EF4-FFF2-40B4-BE49-F238E27FC236}">
                <a16:creationId xmlns:a16="http://schemas.microsoft.com/office/drawing/2014/main" id="{8F83EFDC-7264-8DAD-6E98-4D8CC5B42D64}"/>
              </a:ext>
            </a:extLst>
          </p:cNvPr>
          <p:cNvSpPr>
            <a:spLocks noChangeArrowheads="1"/>
          </p:cNvSpPr>
          <p:nvPr/>
        </p:nvSpPr>
        <p:spPr bwMode="auto">
          <a:xfrm>
            <a:off x="5562491" y="41132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14" name="Picture 13">
            <a:extLst>
              <a:ext uri="{FF2B5EF4-FFF2-40B4-BE49-F238E27FC236}">
                <a16:creationId xmlns:a16="http://schemas.microsoft.com/office/drawing/2014/main" id="{F8B98C30-68E1-9A5A-88D0-A03EA857D332}"/>
              </a:ext>
            </a:extLst>
          </p:cNvPr>
          <p:cNvPicPr>
            <a:picLocks noChangeAspect="1"/>
          </p:cNvPicPr>
          <p:nvPr/>
        </p:nvPicPr>
        <p:blipFill rotWithShape="1">
          <a:blip r:embed="rId9">
            <a:extLst>
              <a:ext uri="{28A0092B-C50C-407E-A947-70E740481C1C}">
                <a14:useLocalDpi xmlns:a14="http://schemas.microsoft.com/office/drawing/2010/main" val="0"/>
              </a:ext>
            </a:extLst>
          </a:blip>
          <a:srcRect t="5471"/>
          <a:stretch/>
        </p:blipFill>
        <p:spPr bwMode="auto">
          <a:xfrm>
            <a:off x="419164" y="1835023"/>
            <a:ext cx="5435097" cy="3993374"/>
          </a:xfrm>
          <a:prstGeom prst="rect">
            <a:avLst/>
          </a:prstGeom>
          <a:noFill/>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79443F4C-037A-3FBA-30FF-B857D2204D63}"/>
              </a:ext>
            </a:extLst>
          </p:cNvPr>
          <p:cNvPicPr>
            <a:picLocks noChangeAspect="1"/>
          </p:cNvPicPr>
          <p:nvPr/>
        </p:nvPicPr>
        <p:blipFill rotWithShape="1">
          <a:blip r:embed="rId10">
            <a:extLst>
              <a:ext uri="{28A0092B-C50C-407E-A947-70E740481C1C}">
                <a14:useLocalDpi xmlns:a14="http://schemas.microsoft.com/office/drawing/2010/main" val="0"/>
              </a:ext>
            </a:extLst>
          </a:blip>
          <a:srcRect t="6013"/>
          <a:stretch/>
        </p:blipFill>
        <p:spPr bwMode="auto">
          <a:xfrm>
            <a:off x="6096000" y="1835023"/>
            <a:ext cx="5435096" cy="3997912"/>
          </a:xfrm>
          <a:prstGeom prst="rect">
            <a:avLst/>
          </a:prstGeom>
          <a:noFill/>
          <a:ln>
            <a:noFill/>
          </a:ln>
          <a:extLst>
            <a:ext uri="{53640926-AAD7-44D8-BBD7-CCE9431645EC}">
              <a14:shadowObscured xmlns:a14="http://schemas.microsoft.com/office/drawing/2010/main"/>
            </a:ext>
          </a:extLst>
        </p:spPr>
      </p:pic>
      <p:sp>
        <p:nvSpPr>
          <p:cNvPr id="16" name="Rectangle: Rounded Corners 81">
            <a:extLst>
              <a:ext uri="{FF2B5EF4-FFF2-40B4-BE49-F238E27FC236}">
                <a16:creationId xmlns:a16="http://schemas.microsoft.com/office/drawing/2014/main" id="{B34CAFFD-BF05-D9FC-548F-5FE87CC3218F}"/>
              </a:ext>
            </a:extLst>
          </p:cNvPr>
          <p:cNvSpPr>
            <a:spLocks/>
          </p:cNvSpPr>
          <p:nvPr/>
        </p:nvSpPr>
        <p:spPr bwMode="auto">
          <a:xfrm>
            <a:off x="1131943" y="5828961"/>
            <a:ext cx="4090731" cy="519289"/>
          </a:xfrm>
          <a:prstGeom prst="roundRect">
            <a:avLst>
              <a:gd name="adj" fmla="val 16667"/>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4000500" algn="l"/>
              </a:tabLst>
              <a:defRPr>
                <a:solidFill>
                  <a:schemeClr val="tx1"/>
                </a:solidFill>
                <a:latin typeface="Arial" panose="020B0604020202020204" pitchFamily="34" charset="0"/>
              </a:defRPr>
            </a:lvl1pPr>
            <a:lvl2pPr eaLnBrk="0" fontAlgn="base" hangingPunct="0">
              <a:spcBef>
                <a:spcPct val="0"/>
              </a:spcBef>
              <a:spcAft>
                <a:spcPct val="0"/>
              </a:spcAft>
              <a:tabLst>
                <a:tab pos="4000500" algn="l"/>
              </a:tabLst>
              <a:defRPr>
                <a:solidFill>
                  <a:schemeClr val="tx1"/>
                </a:solidFill>
                <a:latin typeface="Arial" panose="020B0604020202020204" pitchFamily="34" charset="0"/>
              </a:defRPr>
            </a:lvl2pPr>
            <a:lvl3pPr eaLnBrk="0" fontAlgn="base" hangingPunct="0">
              <a:spcBef>
                <a:spcPct val="0"/>
              </a:spcBef>
              <a:spcAft>
                <a:spcPct val="0"/>
              </a:spcAft>
              <a:tabLst>
                <a:tab pos="4000500" algn="l"/>
              </a:tabLst>
              <a:defRPr>
                <a:solidFill>
                  <a:schemeClr val="tx1"/>
                </a:solidFill>
                <a:latin typeface="Arial" panose="020B0604020202020204" pitchFamily="34" charset="0"/>
              </a:defRPr>
            </a:lvl3pPr>
            <a:lvl4pPr eaLnBrk="0" fontAlgn="base" hangingPunct="0">
              <a:spcBef>
                <a:spcPct val="0"/>
              </a:spcBef>
              <a:spcAft>
                <a:spcPct val="0"/>
              </a:spcAft>
              <a:tabLst>
                <a:tab pos="4000500" algn="l"/>
              </a:tabLst>
              <a:defRPr>
                <a:solidFill>
                  <a:schemeClr val="tx1"/>
                </a:solidFill>
                <a:latin typeface="Arial" panose="020B0604020202020204" pitchFamily="34" charset="0"/>
              </a:defRPr>
            </a:lvl4pPr>
            <a:lvl5pPr eaLnBrk="0" fontAlgn="base" hangingPunct="0">
              <a:spcBef>
                <a:spcPct val="0"/>
              </a:spcBef>
              <a:spcAft>
                <a:spcPct val="0"/>
              </a:spcAft>
              <a:tabLst>
                <a:tab pos="4000500" algn="l"/>
              </a:tabLst>
              <a:defRPr>
                <a:solidFill>
                  <a:schemeClr val="tx1"/>
                </a:solidFill>
                <a:latin typeface="Arial" panose="020B0604020202020204" pitchFamily="34" charset="0"/>
              </a:defRPr>
            </a:lvl5pPr>
            <a:lvl6pPr eaLnBrk="0" fontAlgn="base" hangingPunct="0">
              <a:spcBef>
                <a:spcPct val="0"/>
              </a:spcBef>
              <a:spcAft>
                <a:spcPct val="0"/>
              </a:spcAft>
              <a:tabLst>
                <a:tab pos="4000500" algn="l"/>
              </a:tabLst>
              <a:defRPr>
                <a:solidFill>
                  <a:schemeClr val="tx1"/>
                </a:solidFill>
                <a:latin typeface="Arial" panose="020B0604020202020204" pitchFamily="34" charset="0"/>
              </a:defRPr>
            </a:lvl6pPr>
            <a:lvl7pPr eaLnBrk="0" fontAlgn="base" hangingPunct="0">
              <a:spcBef>
                <a:spcPct val="0"/>
              </a:spcBef>
              <a:spcAft>
                <a:spcPct val="0"/>
              </a:spcAft>
              <a:tabLst>
                <a:tab pos="4000500" algn="l"/>
              </a:tabLst>
              <a:defRPr>
                <a:solidFill>
                  <a:schemeClr val="tx1"/>
                </a:solidFill>
                <a:latin typeface="Arial" panose="020B0604020202020204" pitchFamily="34" charset="0"/>
              </a:defRPr>
            </a:lvl7pPr>
            <a:lvl8pPr eaLnBrk="0" fontAlgn="base" hangingPunct="0">
              <a:spcBef>
                <a:spcPct val="0"/>
              </a:spcBef>
              <a:spcAft>
                <a:spcPct val="0"/>
              </a:spcAft>
              <a:tabLst>
                <a:tab pos="4000500" algn="l"/>
              </a:tabLst>
              <a:defRPr>
                <a:solidFill>
                  <a:schemeClr val="tx1"/>
                </a:solidFill>
                <a:latin typeface="Arial" panose="020B0604020202020204" pitchFamily="34" charset="0"/>
              </a:defRPr>
            </a:lvl8pPr>
            <a:lvl9pPr eaLnBrk="0" fontAlgn="base" hangingPunct="0">
              <a:spcBef>
                <a:spcPct val="0"/>
              </a:spcBef>
              <a:spcAft>
                <a:spcPct val="0"/>
              </a:spcAft>
              <a:tabLst>
                <a:tab pos="4000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000500" algn="l"/>
              </a:tabLst>
            </a:pP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Cell Breathing Mode [40 Watt]</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17" name="Google Shape;508;p28">
            <a:extLst>
              <a:ext uri="{FF2B5EF4-FFF2-40B4-BE49-F238E27FC236}">
                <a16:creationId xmlns:a16="http://schemas.microsoft.com/office/drawing/2014/main" id="{86B55882-6DE9-A6CA-8A42-538D2088DF82}"/>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r>
              <a:rPr lang="en-US" sz="4000" b="1" dirty="0">
                <a:solidFill>
                  <a:srgbClr val="000000"/>
                </a:solidFill>
                <a:latin typeface="Baskerville Old Face" panose="02020602080505020303" pitchFamily="18" charset="0"/>
                <a:cs typeface="Arial" panose="020B0604020202020204" pitchFamily="34" charset="0"/>
              </a:rPr>
              <a:t>    Validation            RSCP</a:t>
            </a:r>
            <a:endParaRPr lang="en-US" sz="4000" dirty="0"/>
          </a:p>
        </p:txBody>
      </p:sp>
      <p:cxnSp>
        <p:nvCxnSpPr>
          <p:cNvPr id="18" name="Straight Arrow Connector 17">
            <a:extLst>
              <a:ext uri="{FF2B5EF4-FFF2-40B4-BE49-F238E27FC236}">
                <a16:creationId xmlns:a16="http://schemas.microsoft.com/office/drawing/2014/main" id="{A577695D-F387-A1AA-6116-B350BAE114F4}"/>
              </a:ext>
            </a:extLst>
          </p:cNvPr>
          <p:cNvCxnSpPr/>
          <p:nvPr/>
        </p:nvCxnSpPr>
        <p:spPr>
          <a:xfrm>
            <a:off x="2974882" y="1362587"/>
            <a:ext cx="108211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4306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7654"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sp>
        <p:nvSpPr>
          <p:cNvPr id="3" name="Rectangle: Rounded Corners 81">
            <a:extLst>
              <a:ext uri="{FF2B5EF4-FFF2-40B4-BE49-F238E27FC236}">
                <a16:creationId xmlns:a16="http://schemas.microsoft.com/office/drawing/2014/main" id="{D92CC6BC-7CF2-8B76-D555-3124AB966F64}"/>
              </a:ext>
            </a:extLst>
          </p:cNvPr>
          <p:cNvSpPr>
            <a:spLocks/>
          </p:cNvSpPr>
          <p:nvPr/>
        </p:nvSpPr>
        <p:spPr bwMode="auto">
          <a:xfrm>
            <a:off x="6846801" y="5828960"/>
            <a:ext cx="4090731" cy="519289"/>
          </a:xfrm>
          <a:prstGeom prst="roundRect">
            <a:avLst>
              <a:gd name="adj" fmla="val 16667"/>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4000500" algn="l"/>
              </a:tabLst>
              <a:defRPr>
                <a:solidFill>
                  <a:schemeClr val="tx1"/>
                </a:solidFill>
                <a:latin typeface="Arial" panose="020B0604020202020204" pitchFamily="34" charset="0"/>
              </a:defRPr>
            </a:lvl1pPr>
            <a:lvl2pPr eaLnBrk="0" fontAlgn="base" hangingPunct="0">
              <a:spcBef>
                <a:spcPct val="0"/>
              </a:spcBef>
              <a:spcAft>
                <a:spcPct val="0"/>
              </a:spcAft>
              <a:tabLst>
                <a:tab pos="4000500" algn="l"/>
              </a:tabLst>
              <a:defRPr>
                <a:solidFill>
                  <a:schemeClr val="tx1"/>
                </a:solidFill>
                <a:latin typeface="Arial" panose="020B0604020202020204" pitchFamily="34" charset="0"/>
              </a:defRPr>
            </a:lvl2pPr>
            <a:lvl3pPr eaLnBrk="0" fontAlgn="base" hangingPunct="0">
              <a:spcBef>
                <a:spcPct val="0"/>
              </a:spcBef>
              <a:spcAft>
                <a:spcPct val="0"/>
              </a:spcAft>
              <a:tabLst>
                <a:tab pos="4000500" algn="l"/>
              </a:tabLst>
              <a:defRPr>
                <a:solidFill>
                  <a:schemeClr val="tx1"/>
                </a:solidFill>
                <a:latin typeface="Arial" panose="020B0604020202020204" pitchFamily="34" charset="0"/>
              </a:defRPr>
            </a:lvl3pPr>
            <a:lvl4pPr eaLnBrk="0" fontAlgn="base" hangingPunct="0">
              <a:spcBef>
                <a:spcPct val="0"/>
              </a:spcBef>
              <a:spcAft>
                <a:spcPct val="0"/>
              </a:spcAft>
              <a:tabLst>
                <a:tab pos="4000500" algn="l"/>
              </a:tabLst>
              <a:defRPr>
                <a:solidFill>
                  <a:schemeClr val="tx1"/>
                </a:solidFill>
                <a:latin typeface="Arial" panose="020B0604020202020204" pitchFamily="34" charset="0"/>
              </a:defRPr>
            </a:lvl4pPr>
            <a:lvl5pPr eaLnBrk="0" fontAlgn="base" hangingPunct="0">
              <a:spcBef>
                <a:spcPct val="0"/>
              </a:spcBef>
              <a:spcAft>
                <a:spcPct val="0"/>
              </a:spcAft>
              <a:tabLst>
                <a:tab pos="4000500" algn="l"/>
              </a:tabLst>
              <a:defRPr>
                <a:solidFill>
                  <a:schemeClr val="tx1"/>
                </a:solidFill>
                <a:latin typeface="Arial" panose="020B0604020202020204" pitchFamily="34" charset="0"/>
              </a:defRPr>
            </a:lvl5pPr>
            <a:lvl6pPr eaLnBrk="0" fontAlgn="base" hangingPunct="0">
              <a:spcBef>
                <a:spcPct val="0"/>
              </a:spcBef>
              <a:spcAft>
                <a:spcPct val="0"/>
              </a:spcAft>
              <a:tabLst>
                <a:tab pos="4000500" algn="l"/>
              </a:tabLst>
              <a:defRPr>
                <a:solidFill>
                  <a:schemeClr val="tx1"/>
                </a:solidFill>
                <a:latin typeface="Arial" panose="020B0604020202020204" pitchFamily="34" charset="0"/>
              </a:defRPr>
            </a:lvl6pPr>
            <a:lvl7pPr eaLnBrk="0" fontAlgn="base" hangingPunct="0">
              <a:spcBef>
                <a:spcPct val="0"/>
              </a:spcBef>
              <a:spcAft>
                <a:spcPct val="0"/>
              </a:spcAft>
              <a:tabLst>
                <a:tab pos="4000500" algn="l"/>
              </a:tabLst>
              <a:defRPr>
                <a:solidFill>
                  <a:schemeClr val="tx1"/>
                </a:solidFill>
                <a:latin typeface="Arial" panose="020B0604020202020204" pitchFamily="34" charset="0"/>
              </a:defRPr>
            </a:lvl7pPr>
            <a:lvl8pPr eaLnBrk="0" fontAlgn="base" hangingPunct="0">
              <a:spcBef>
                <a:spcPct val="0"/>
              </a:spcBef>
              <a:spcAft>
                <a:spcPct val="0"/>
              </a:spcAft>
              <a:tabLst>
                <a:tab pos="4000500" algn="l"/>
              </a:tabLst>
              <a:defRPr>
                <a:solidFill>
                  <a:schemeClr val="tx1"/>
                </a:solidFill>
                <a:latin typeface="Arial" panose="020B0604020202020204" pitchFamily="34" charset="0"/>
              </a:defRPr>
            </a:lvl8pPr>
            <a:lvl9pPr eaLnBrk="0" fontAlgn="base" hangingPunct="0">
              <a:spcBef>
                <a:spcPct val="0"/>
              </a:spcBef>
              <a:spcAft>
                <a:spcPct val="0"/>
              </a:spcAft>
              <a:tabLst>
                <a:tab pos="4000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000500" algn="l"/>
              </a:tabLst>
            </a:pP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Cell Breathing Mode [</a:t>
            </a:r>
            <a:r>
              <a:rPr lang="en-US" altLang="en-US" sz="2400" b="1" dirty="0">
                <a:latin typeface="Baskerville Old Face" panose="02020602080505020303" pitchFamily="18" charset="0"/>
                <a:ea typeface="Calibri" panose="020F0502020204030204" pitchFamily="34" charset="0"/>
                <a:cs typeface="Times New Roman" panose="02020603050405020304" pitchFamily="18" charset="0"/>
              </a:rPr>
              <a:t>60</a:t>
            </a: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 Watt]</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10" name="Rectangle 10">
            <a:extLst>
              <a:ext uri="{FF2B5EF4-FFF2-40B4-BE49-F238E27FC236}">
                <a16:creationId xmlns:a16="http://schemas.microsoft.com/office/drawing/2014/main" id="{AF29D20A-B871-336A-A8A0-05735821C2FE}"/>
              </a:ext>
            </a:extLst>
          </p:cNvPr>
          <p:cNvSpPr>
            <a:spLocks noChangeArrowheads="1"/>
          </p:cNvSpPr>
          <p:nvPr/>
        </p:nvSpPr>
        <p:spPr bwMode="auto">
          <a:xfrm>
            <a:off x="5562491" y="19574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1">
            <a:extLst>
              <a:ext uri="{FF2B5EF4-FFF2-40B4-BE49-F238E27FC236}">
                <a16:creationId xmlns:a16="http://schemas.microsoft.com/office/drawing/2014/main" id="{8F83EFDC-7264-8DAD-6E98-4D8CC5B42D64}"/>
              </a:ext>
            </a:extLst>
          </p:cNvPr>
          <p:cNvSpPr>
            <a:spLocks noChangeArrowheads="1"/>
          </p:cNvSpPr>
          <p:nvPr/>
        </p:nvSpPr>
        <p:spPr bwMode="auto">
          <a:xfrm>
            <a:off x="5562491" y="41132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Rounded Corners 81">
            <a:extLst>
              <a:ext uri="{FF2B5EF4-FFF2-40B4-BE49-F238E27FC236}">
                <a16:creationId xmlns:a16="http://schemas.microsoft.com/office/drawing/2014/main" id="{B34CAFFD-BF05-D9FC-548F-5FE87CC3218F}"/>
              </a:ext>
            </a:extLst>
          </p:cNvPr>
          <p:cNvSpPr>
            <a:spLocks/>
          </p:cNvSpPr>
          <p:nvPr/>
        </p:nvSpPr>
        <p:spPr bwMode="auto">
          <a:xfrm>
            <a:off x="1131943" y="5828961"/>
            <a:ext cx="4090731" cy="519289"/>
          </a:xfrm>
          <a:prstGeom prst="roundRect">
            <a:avLst>
              <a:gd name="adj" fmla="val 16667"/>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4000500" algn="l"/>
              </a:tabLst>
              <a:defRPr>
                <a:solidFill>
                  <a:schemeClr val="tx1"/>
                </a:solidFill>
                <a:latin typeface="Arial" panose="020B0604020202020204" pitchFamily="34" charset="0"/>
              </a:defRPr>
            </a:lvl1pPr>
            <a:lvl2pPr eaLnBrk="0" fontAlgn="base" hangingPunct="0">
              <a:spcBef>
                <a:spcPct val="0"/>
              </a:spcBef>
              <a:spcAft>
                <a:spcPct val="0"/>
              </a:spcAft>
              <a:tabLst>
                <a:tab pos="4000500" algn="l"/>
              </a:tabLst>
              <a:defRPr>
                <a:solidFill>
                  <a:schemeClr val="tx1"/>
                </a:solidFill>
                <a:latin typeface="Arial" panose="020B0604020202020204" pitchFamily="34" charset="0"/>
              </a:defRPr>
            </a:lvl2pPr>
            <a:lvl3pPr eaLnBrk="0" fontAlgn="base" hangingPunct="0">
              <a:spcBef>
                <a:spcPct val="0"/>
              </a:spcBef>
              <a:spcAft>
                <a:spcPct val="0"/>
              </a:spcAft>
              <a:tabLst>
                <a:tab pos="4000500" algn="l"/>
              </a:tabLst>
              <a:defRPr>
                <a:solidFill>
                  <a:schemeClr val="tx1"/>
                </a:solidFill>
                <a:latin typeface="Arial" panose="020B0604020202020204" pitchFamily="34" charset="0"/>
              </a:defRPr>
            </a:lvl3pPr>
            <a:lvl4pPr eaLnBrk="0" fontAlgn="base" hangingPunct="0">
              <a:spcBef>
                <a:spcPct val="0"/>
              </a:spcBef>
              <a:spcAft>
                <a:spcPct val="0"/>
              </a:spcAft>
              <a:tabLst>
                <a:tab pos="4000500" algn="l"/>
              </a:tabLst>
              <a:defRPr>
                <a:solidFill>
                  <a:schemeClr val="tx1"/>
                </a:solidFill>
                <a:latin typeface="Arial" panose="020B0604020202020204" pitchFamily="34" charset="0"/>
              </a:defRPr>
            </a:lvl4pPr>
            <a:lvl5pPr eaLnBrk="0" fontAlgn="base" hangingPunct="0">
              <a:spcBef>
                <a:spcPct val="0"/>
              </a:spcBef>
              <a:spcAft>
                <a:spcPct val="0"/>
              </a:spcAft>
              <a:tabLst>
                <a:tab pos="4000500" algn="l"/>
              </a:tabLst>
              <a:defRPr>
                <a:solidFill>
                  <a:schemeClr val="tx1"/>
                </a:solidFill>
                <a:latin typeface="Arial" panose="020B0604020202020204" pitchFamily="34" charset="0"/>
              </a:defRPr>
            </a:lvl5pPr>
            <a:lvl6pPr eaLnBrk="0" fontAlgn="base" hangingPunct="0">
              <a:spcBef>
                <a:spcPct val="0"/>
              </a:spcBef>
              <a:spcAft>
                <a:spcPct val="0"/>
              </a:spcAft>
              <a:tabLst>
                <a:tab pos="4000500" algn="l"/>
              </a:tabLst>
              <a:defRPr>
                <a:solidFill>
                  <a:schemeClr val="tx1"/>
                </a:solidFill>
                <a:latin typeface="Arial" panose="020B0604020202020204" pitchFamily="34" charset="0"/>
              </a:defRPr>
            </a:lvl6pPr>
            <a:lvl7pPr eaLnBrk="0" fontAlgn="base" hangingPunct="0">
              <a:spcBef>
                <a:spcPct val="0"/>
              </a:spcBef>
              <a:spcAft>
                <a:spcPct val="0"/>
              </a:spcAft>
              <a:tabLst>
                <a:tab pos="4000500" algn="l"/>
              </a:tabLst>
              <a:defRPr>
                <a:solidFill>
                  <a:schemeClr val="tx1"/>
                </a:solidFill>
                <a:latin typeface="Arial" panose="020B0604020202020204" pitchFamily="34" charset="0"/>
              </a:defRPr>
            </a:lvl7pPr>
            <a:lvl8pPr eaLnBrk="0" fontAlgn="base" hangingPunct="0">
              <a:spcBef>
                <a:spcPct val="0"/>
              </a:spcBef>
              <a:spcAft>
                <a:spcPct val="0"/>
              </a:spcAft>
              <a:tabLst>
                <a:tab pos="4000500" algn="l"/>
              </a:tabLst>
              <a:defRPr>
                <a:solidFill>
                  <a:schemeClr val="tx1"/>
                </a:solidFill>
                <a:latin typeface="Arial" panose="020B0604020202020204" pitchFamily="34" charset="0"/>
              </a:defRPr>
            </a:lvl8pPr>
            <a:lvl9pPr eaLnBrk="0" fontAlgn="base" hangingPunct="0">
              <a:spcBef>
                <a:spcPct val="0"/>
              </a:spcBef>
              <a:spcAft>
                <a:spcPct val="0"/>
              </a:spcAft>
              <a:tabLst>
                <a:tab pos="4000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000500" algn="l"/>
              </a:tabLst>
            </a:pP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Cell Breathing Mode [40 Watt]</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17" name="Google Shape;508;p28">
            <a:extLst>
              <a:ext uri="{FF2B5EF4-FFF2-40B4-BE49-F238E27FC236}">
                <a16:creationId xmlns:a16="http://schemas.microsoft.com/office/drawing/2014/main" id="{86B55882-6DE9-A6CA-8A42-538D2088DF82}"/>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r>
              <a:rPr lang="en-US" sz="4000" b="1" dirty="0">
                <a:solidFill>
                  <a:srgbClr val="000000"/>
                </a:solidFill>
                <a:latin typeface="Baskerville Old Face" panose="02020602080505020303" pitchFamily="18" charset="0"/>
                <a:cs typeface="Arial" panose="020B0604020202020204" pitchFamily="34" charset="0"/>
              </a:rPr>
              <a:t>    Validation            </a:t>
            </a:r>
            <a:r>
              <a:rPr lang="en-US" sz="4000" b="1" dirty="0" err="1">
                <a:solidFill>
                  <a:srgbClr val="000000"/>
                </a:solidFill>
                <a:latin typeface="Baskerville Old Face" panose="02020602080505020303" pitchFamily="18" charset="0"/>
                <a:cs typeface="Arial" panose="020B0604020202020204" pitchFamily="34" charset="0"/>
              </a:rPr>
              <a:t>Ec</a:t>
            </a:r>
            <a:r>
              <a:rPr lang="en-US" sz="4000" b="1" dirty="0">
                <a:solidFill>
                  <a:srgbClr val="000000"/>
                </a:solidFill>
                <a:latin typeface="Baskerville Old Face" panose="02020602080505020303" pitchFamily="18" charset="0"/>
                <a:cs typeface="Arial" panose="020B0604020202020204" pitchFamily="34" charset="0"/>
              </a:rPr>
              <a:t>\No</a:t>
            </a:r>
            <a:endParaRPr lang="en-US" sz="4000" dirty="0"/>
          </a:p>
        </p:txBody>
      </p:sp>
      <p:cxnSp>
        <p:nvCxnSpPr>
          <p:cNvPr id="18" name="Straight Arrow Connector 17">
            <a:extLst>
              <a:ext uri="{FF2B5EF4-FFF2-40B4-BE49-F238E27FC236}">
                <a16:creationId xmlns:a16="http://schemas.microsoft.com/office/drawing/2014/main" id="{A577695D-F387-A1AA-6116-B350BAE114F4}"/>
              </a:ext>
            </a:extLst>
          </p:cNvPr>
          <p:cNvCxnSpPr/>
          <p:nvPr/>
        </p:nvCxnSpPr>
        <p:spPr>
          <a:xfrm>
            <a:off x="2974882" y="1362587"/>
            <a:ext cx="108211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1AE3F7DA-B695-A137-6E1E-7469DBAB6E4E}"/>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52032" y="1957402"/>
            <a:ext cx="5328658" cy="3863175"/>
          </a:xfrm>
          <a:prstGeom prst="rect">
            <a:avLst/>
          </a:prstGeom>
          <a:noFill/>
          <a:ln>
            <a:noFill/>
          </a:ln>
        </p:spPr>
      </p:pic>
      <p:pic>
        <p:nvPicPr>
          <p:cNvPr id="20" name="Picture 19">
            <a:extLst>
              <a:ext uri="{FF2B5EF4-FFF2-40B4-BE49-F238E27FC236}">
                <a16:creationId xmlns:a16="http://schemas.microsoft.com/office/drawing/2014/main" id="{F7051F60-118A-DC14-C1BF-B25844D3FDF2}"/>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988946" y="1957402"/>
            <a:ext cx="5667026" cy="3866275"/>
          </a:xfrm>
          <a:prstGeom prst="rect">
            <a:avLst/>
          </a:prstGeom>
          <a:noFill/>
          <a:ln>
            <a:noFill/>
          </a:ln>
        </p:spPr>
      </p:pic>
    </p:spTree>
    <p:extLst>
      <p:ext uri="{BB962C8B-B14F-4D97-AF65-F5344CB8AC3E}">
        <p14:creationId xmlns:p14="http://schemas.microsoft.com/office/powerpoint/2010/main" val="3021115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8678"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sp>
        <p:nvSpPr>
          <p:cNvPr id="10" name="Rectangle 10">
            <a:extLst>
              <a:ext uri="{FF2B5EF4-FFF2-40B4-BE49-F238E27FC236}">
                <a16:creationId xmlns:a16="http://schemas.microsoft.com/office/drawing/2014/main" id="{AF29D20A-B871-336A-A8A0-05735821C2FE}"/>
              </a:ext>
            </a:extLst>
          </p:cNvPr>
          <p:cNvSpPr>
            <a:spLocks noChangeArrowheads="1"/>
          </p:cNvSpPr>
          <p:nvPr/>
        </p:nvSpPr>
        <p:spPr bwMode="auto">
          <a:xfrm>
            <a:off x="5562491" y="19574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1">
            <a:extLst>
              <a:ext uri="{FF2B5EF4-FFF2-40B4-BE49-F238E27FC236}">
                <a16:creationId xmlns:a16="http://schemas.microsoft.com/office/drawing/2014/main" id="{8F83EFDC-7264-8DAD-6E98-4D8CC5B42D64}"/>
              </a:ext>
            </a:extLst>
          </p:cNvPr>
          <p:cNvSpPr>
            <a:spLocks noChangeArrowheads="1"/>
          </p:cNvSpPr>
          <p:nvPr/>
        </p:nvSpPr>
        <p:spPr bwMode="auto">
          <a:xfrm>
            <a:off x="5562491" y="41132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Rounded Corners 81">
            <a:extLst>
              <a:ext uri="{FF2B5EF4-FFF2-40B4-BE49-F238E27FC236}">
                <a16:creationId xmlns:a16="http://schemas.microsoft.com/office/drawing/2014/main" id="{B34CAFFD-BF05-D9FC-548F-5FE87CC3218F}"/>
              </a:ext>
            </a:extLst>
          </p:cNvPr>
          <p:cNvSpPr>
            <a:spLocks/>
          </p:cNvSpPr>
          <p:nvPr/>
        </p:nvSpPr>
        <p:spPr bwMode="auto">
          <a:xfrm>
            <a:off x="1381331" y="5877760"/>
            <a:ext cx="3253727" cy="519289"/>
          </a:xfrm>
          <a:prstGeom prst="roundRect">
            <a:avLst>
              <a:gd name="adj" fmla="val 16667"/>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4000500" algn="l"/>
              </a:tabLst>
              <a:defRPr>
                <a:solidFill>
                  <a:schemeClr val="tx1"/>
                </a:solidFill>
                <a:latin typeface="Arial" panose="020B0604020202020204" pitchFamily="34" charset="0"/>
              </a:defRPr>
            </a:lvl1pPr>
            <a:lvl2pPr eaLnBrk="0" fontAlgn="base" hangingPunct="0">
              <a:spcBef>
                <a:spcPct val="0"/>
              </a:spcBef>
              <a:spcAft>
                <a:spcPct val="0"/>
              </a:spcAft>
              <a:tabLst>
                <a:tab pos="4000500" algn="l"/>
              </a:tabLst>
              <a:defRPr>
                <a:solidFill>
                  <a:schemeClr val="tx1"/>
                </a:solidFill>
                <a:latin typeface="Arial" panose="020B0604020202020204" pitchFamily="34" charset="0"/>
              </a:defRPr>
            </a:lvl2pPr>
            <a:lvl3pPr eaLnBrk="0" fontAlgn="base" hangingPunct="0">
              <a:spcBef>
                <a:spcPct val="0"/>
              </a:spcBef>
              <a:spcAft>
                <a:spcPct val="0"/>
              </a:spcAft>
              <a:tabLst>
                <a:tab pos="4000500" algn="l"/>
              </a:tabLst>
              <a:defRPr>
                <a:solidFill>
                  <a:schemeClr val="tx1"/>
                </a:solidFill>
                <a:latin typeface="Arial" panose="020B0604020202020204" pitchFamily="34" charset="0"/>
              </a:defRPr>
            </a:lvl3pPr>
            <a:lvl4pPr eaLnBrk="0" fontAlgn="base" hangingPunct="0">
              <a:spcBef>
                <a:spcPct val="0"/>
              </a:spcBef>
              <a:spcAft>
                <a:spcPct val="0"/>
              </a:spcAft>
              <a:tabLst>
                <a:tab pos="4000500" algn="l"/>
              </a:tabLst>
              <a:defRPr>
                <a:solidFill>
                  <a:schemeClr val="tx1"/>
                </a:solidFill>
                <a:latin typeface="Arial" panose="020B0604020202020204" pitchFamily="34" charset="0"/>
              </a:defRPr>
            </a:lvl4pPr>
            <a:lvl5pPr eaLnBrk="0" fontAlgn="base" hangingPunct="0">
              <a:spcBef>
                <a:spcPct val="0"/>
              </a:spcBef>
              <a:spcAft>
                <a:spcPct val="0"/>
              </a:spcAft>
              <a:tabLst>
                <a:tab pos="4000500" algn="l"/>
              </a:tabLst>
              <a:defRPr>
                <a:solidFill>
                  <a:schemeClr val="tx1"/>
                </a:solidFill>
                <a:latin typeface="Arial" panose="020B0604020202020204" pitchFamily="34" charset="0"/>
              </a:defRPr>
            </a:lvl5pPr>
            <a:lvl6pPr eaLnBrk="0" fontAlgn="base" hangingPunct="0">
              <a:spcBef>
                <a:spcPct val="0"/>
              </a:spcBef>
              <a:spcAft>
                <a:spcPct val="0"/>
              </a:spcAft>
              <a:tabLst>
                <a:tab pos="4000500" algn="l"/>
              </a:tabLst>
              <a:defRPr>
                <a:solidFill>
                  <a:schemeClr val="tx1"/>
                </a:solidFill>
                <a:latin typeface="Arial" panose="020B0604020202020204" pitchFamily="34" charset="0"/>
              </a:defRPr>
            </a:lvl6pPr>
            <a:lvl7pPr eaLnBrk="0" fontAlgn="base" hangingPunct="0">
              <a:spcBef>
                <a:spcPct val="0"/>
              </a:spcBef>
              <a:spcAft>
                <a:spcPct val="0"/>
              </a:spcAft>
              <a:tabLst>
                <a:tab pos="4000500" algn="l"/>
              </a:tabLst>
              <a:defRPr>
                <a:solidFill>
                  <a:schemeClr val="tx1"/>
                </a:solidFill>
                <a:latin typeface="Arial" panose="020B0604020202020204" pitchFamily="34" charset="0"/>
              </a:defRPr>
            </a:lvl7pPr>
            <a:lvl8pPr eaLnBrk="0" fontAlgn="base" hangingPunct="0">
              <a:spcBef>
                <a:spcPct val="0"/>
              </a:spcBef>
              <a:spcAft>
                <a:spcPct val="0"/>
              </a:spcAft>
              <a:tabLst>
                <a:tab pos="4000500" algn="l"/>
              </a:tabLst>
              <a:defRPr>
                <a:solidFill>
                  <a:schemeClr val="tx1"/>
                </a:solidFill>
                <a:latin typeface="Arial" panose="020B0604020202020204" pitchFamily="34" charset="0"/>
              </a:defRPr>
            </a:lvl8pPr>
            <a:lvl9pPr eaLnBrk="0" fontAlgn="base" hangingPunct="0">
              <a:spcBef>
                <a:spcPct val="0"/>
              </a:spcBef>
              <a:spcAft>
                <a:spcPct val="0"/>
              </a:spcAft>
              <a:tabLst>
                <a:tab pos="4000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000500" algn="l"/>
              </a:tabLst>
            </a:pPr>
            <a:r>
              <a:rPr lang="en-US" altLang="en-US" sz="2400" b="1" dirty="0">
                <a:latin typeface="Baskerville Old Face" panose="02020602080505020303" pitchFamily="18" charset="0"/>
                <a:ea typeface="Calibri" panose="020F0502020204030204" pitchFamily="34" charset="0"/>
                <a:cs typeface="Times New Roman" panose="02020603050405020304" pitchFamily="18" charset="0"/>
              </a:rPr>
              <a:t>Normal</a:t>
            </a: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 Mode [40 Watt]</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
        <p:nvSpPr>
          <p:cNvPr id="17" name="Google Shape;508;p28">
            <a:extLst>
              <a:ext uri="{FF2B5EF4-FFF2-40B4-BE49-F238E27FC236}">
                <a16:creationId xmlns:a16="http://schemas.microsoft.com/office/drawing/2014/main" id="{86B55882-6DE9-A6CA-8A42-538D2088DF82}"/>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r>
              <a:rPr lang="en-US" sz="4000" b="1" dirty="0">
                <a:solidFill>
                  <a:srgbClr val="000000"/>
                </a:solidFill>
                <a:latin typeface="Baskerville Old Face" panose="02020602080505020303" pitchFamily="18" charset="0"/>
                <a:cs typeface="Arial" panose="020B0604020202020204" pitchFamily="34" charset="0"/>
              </a:rPr>
              <a:t>    Validation             Coverage (SC)</a:t>
            </a:r>
            <a:endParaRPr lang="en-US" sz="4000" dirty="0"/>
          </a:p>
        </p:txBody>
      </p:sp>
      <p:cxnSp>
        <p:nvCxnSpPr>
          <p:cNvPr id="18" name="Straight Arrow Connector 17">
            <a:extLst>
              <a:ext uri="{FF2B5EF4-FFF2-40B4-BE49-F238E27FC236}">
                <a16:creationId xmlns:a16="http://schemas.microsoft.com/office/drawing/2014/main" id="{A577695D-F387-A1AA-6116-B350BAE114F4}"/>
              </a:ext>
            </a:extLst>
          </p:cNvPr>
          <p:cNvCxnSpPr/>
          <p:nvPr/>
        </p:nvCxnSpPr>
        <p:spPr>
          <a:xfrm>
            <a:off x="2974882" y="1362587"/>
            <a:ext cx="108211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36892416-0A2F-4093-299B-613B5CC5B923}"/>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94642" y="1957401"/>
            <a:ext cx="5412171" cy="3920359"/>
          </a:xfrm>
          <a:prstGeom prst="rect">
            <a:avLst/>
          </a:prstGeom>
          <a:noFill/>
          <a:ln>
            <a:noFill/>
          </a:ln>
        </p:spPr>
      </p:pic>
      <p:pic>
        <p:nvPicPr>
          <p:cNvPr id="21" name="Picture 20">
            <a:extLst>
              <a:ext uri="{FF2B5EF4-FFF2-40B4-BE49-F238E27FC236}">
                <a16:creationId xmlns:a16="http://schemas.microsoft.com/office/drawing/2014/main" id="{430EEA1D-5C65-570D-2FAE-51E4A69381BF}"/>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043446" y="1957401"/>
            <a:ext cx="5623035" cy="3923476"/>
          </a:xfrm>
          <a:prstGeom prst="rect">
            <a:avLst/>
          </a:prstGeom>
          <a:noFill/>
          <a:ln>
            <a:noFill/>
          </a:ln>
        </p:spPr>
      </p:pic>
      <p:sp>
        <p:nvSpPr>
          <p:cNvPr id="22" name="Rectangle: Rounded Corners 81">
            <a:extLst>
              <a:ext uri="{FF2B5EF4-FFF2-40B4-BE49-F238E27FC236}">
                <a16:creationId xmlns:a16="http://schemas.microsoft.com/office/drawing/2014/main" id="{A170053A-7A5D-77F6-D9F7-F436FD61EC04}"/>
              </a:ext>
            </a:extLst>
          </p:cNvPr>
          <p:cNvSpPr>
            <a:spLocks/>
          </p:cNvSpPr>
          <p:nvPr/>
        </p:nvSpPr>
        <p:spPr bwMode="auto">
          <a:xfrm>
            <a:off x="7114723" y="5877759"/>
            <a:ext cx="3253727" cy="519289"/>
          </a:xfrm>
          <a:prstGeom prst="roundRect">
            <a:avLst>
              <a:gd name="adj" fmla="val 16667"/>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4000500" algn="l"/>
              </a:tabLst>
              <a:defRPr>
                <a:solidFill>
                  <a:schemeClr val="tx1"/>
                </a:solidFill>
                <a:latin typeface="Arial" panose="020B0604020202020204" pitchFamily="34" charset="0"/>
              </a:defRPr>
            </a:lvl1pPr>
            <a:lvl2pPr eaLnBrk="0" fontAlgn="base" hangingPunct="0">
              <a:spcBef>
                <a:spcPct val="0"/>
              </a:spcBef>
              <a:spcAft>
                <a:spcPct val="0"/>
              </a:spcAft>
              <a:tabLst>
                <a:tab pos="4000500" algn="l"/>
              </a:tabLst>
              <a:defRPr>
                <a:solidFill>
                  <a:schemeClr val="tx1"/>
                </a:solidFill>
                <a:latin typeface="Arial" panose="020B0604020202020204" pitchFamily="34" charset="0"/>
              </a:defRPr>
            </a:lvl2pPr>
            <a:lvl3pPr eaLnBrk="0" fontAlgn="base" hangingPunct="0">
              <a:spcBef>
                <a:spcPct val="0"/>
              </a:spcBef>
              <a:spcAft>
                <a:spcPct val="0"/>
              </a:spcAft>
              <a:tabLst>
                <a:tab pos="4000500" algn="l"/>
              </a:tabLst>
              <a:defRPr>
                <a:solidFill>
                  <a:schemeClr val="tx1"/>
                </a:solidFill>
                <a:latin typeface="Arial" panose="020B0604020202020204" pitchFamily="34" charset="0"/>
              </a:defRPr>
            </a:lvl3pPr>
            <a:lvl4pPr eaLnBrk="0" fontAlgn="base" hangingPunct="0">
              <a:spcBef>
                <a:spcPct val="0"/>
              </a:spcBef>
              <a:spcAft>
                <a:spcPct val="0"/>
              </a:spcAft>
              <a:tabLst>
                <a:tab pos="4000500" algn="l"/>
              </a:tabLst>
              <a:defRPr>
                <a:solidFill>
                  <a:schemeClr val="tx1"/>
                </a:solidFill>
                <a:latin typeface="Arial" panose="020B0604020202020204" pitchFamily="34" charset="0"/>
              </a:defRPr>
            </a:lvl4pPr>
            <a:lvl5pPr eaLnBrk="0" fontAlgn="base" hangingPunct="0">
              <a:spcBef>
                <a:spcPct val="0"/>
              </a:spcBef>
              <a:spcAft>
                <a:spcPct val="0"/>
              </a:spcAft>
              <a:tabLst>
                <a:tab pos="4000500" algn="l"/>
              </a:tabLst>
              <a:defRPr>
                <a:solidFill>
                  <a:schemeClr val="tx1"/>
                </a:solidFill>
                <a:latin typeface="Arial" panose="020B0604020202020204" pitchFamily="34" charset="0"/>
              </a:defRPr>
            </a:lvl5pPr>
            <a:lvl6pPr eaLnBrk="0" fontAlgn="base" hangingPunct="0">
              <a:spcBef>
                <a:spcPct val="0"/>
              </a:spcBef>
              <a:spcAft>
                <a:spcPct val="0"/>
              </a:spcAft>
              <a:tabLst>
                <a:tab pos="4000500" algn="l"/>
              </a:tabLst>
              <a:defRPr>
                <a:solidFill>
                  <a:schemeClr val="tx1"/>
                </a:solidFill>
                <a:latin typeface="Arial" panose="020B0604020202020204" pitchFamily="34" charset="0"/>
              </a:defRPr>
            </a:lvl6pPr>
            <a:lvl7pPr eaLnBrk="0" fontAlgn="base" hangingPunct="0">
              <a:spcBef>
                <a:spcPct val="0"/>
              </a:spcBef>
              <a:spcAft>
                <a:spcPct val="0"/>
              </a:spcAft>
              <a:tabLst>
                <a:tab pos="4000500" algn="l"/>
              </a:tabLst>
              <a:defRPr>
                <a:solidFill>
                  <a:schemeClr val="tx1"/>
                </a:solidFill>
                <a:latin typeface="Arial" panose="020B0604020202020204" pitchFamily="34" charset="0"/>
              </a:defRPr>
            </a:lvl7pPr>
            <a:lvl8pPr eaLnBrk="0" fontAlgn="base" hangingPunct="0">
              <a:spcBef>
                <a:spcPct val="0"/>
              </a:spcBef>
              <a:spcAft>
                <a:spcPct val="0"/>
              </a:spcAft>
              <a:tabLst>
                <a:tab pos="4000500" algn="l"/>
              </a:tabLst>
              <a:defRPr>
                <a:solidFill>
                  <a:schemeClr val="tx1"/>
                </a:solidFill>
                <a:latin typeface="Arial" panose="020B0604020202020204" pitchFamily="34" charset="0"/>
              </a:defRPr>
            </a:lvl8pPr>
            <a:lvl9pPr eaLnBrk="0" fontAlgn="base" hangingPunct="0">
              <a:spcBef>
                <a:spcPct val="0"/>
              </a:spcBef>
              <a:spcAft>
                <a:spcPct val="0"/>
              </a:spcAft>
              <a:tabLst>
                <a:tab pos="4000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000500" algn="l"/>
              </a:tabLst>
            </a:pPr>
            <a:r>
              <a:rPr lang="en-US" altLang="en-US" sz="2400" b="1" dirty="0">
                <a:latin typeface="Baskerville Old Face" panose="02020602080505020303" pitchFamily="18" charset="0"/>
                <a:ea typeface="Calibri" panose="020F0502020204030204" pitchFamily="34" charset="0"/>
                <a:cs typeface="Times New Roman" panose="02020603050405020304" pitchFamily="18" charset="0"/>
              </a:rPr>
              <a:t>Normal</a:t>
            </a: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 Mode [</a:t>
            </a:r>
            <a:r>
              <a:rPr lang="en-US" altLang="en-US" sz="2400" b="1" dirty="0">
                <a:latin typeface="Baskerville Old Face" panose="02020602080505020303" pitchFamily="18" charset="0"/>
                <a:ea typeface="Calibri" panose="020F0502020204030204" pitchFamily="34" charset="0"/>
                <a:cs typeface="Times New Roman" panose="02020603050405020304" pitchFamily="18" charset="0"/>
              </a:rPr>
              <a:t>60</a:t>
            </a:r>
            <a:r>
              <a:rPr kumimoji="0" lang="en-US" altLang="en-US" sz="2400" b="1" i="0" u="none" strike="noStrike" cap="none" normalizeH="0" baseline="0" dirty="0">
                <a:ln>
                  <a:noFill/>
                </a:ln>
                <a:solidFill>
                  <a:schemeClr val="tx1"/>
                </a:solidFill>
                <a:effectLst/>
                <a:latin typeface="Baskerville Old Face" panose="02020602080505020303" pitchFamily="18" charset="0"/>
                <a:ea typeface="Calibri" panose="020F0502020204030204" pitchFamily="34" charset="0"/>
                <a:cs typeface="Times New Roman" panose="02020603050405020304" pitchFamily="18" charset="0"/>
              </a:rPr>
              <a:t> Watt]</a:t>
            </a:r>
            <a:endParaRPr kumimoji="0" lang="en-US" altLang="en-US" sz="3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01036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9702"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sp>
        <p:nvSpPr>
          <p:cNvPr id="10" name="Rectangle 10">
            <a:extLst>
              <a:ext uri="{FF2B5EF4-FFF2-40B4-BE49-F238E27FC236}">
                <a16:creationId xmlns:a16="http://schemas.microsoft.com/office/drawing/2014/main" id="{AF29D20A-B871-336A-A8A0-05735821C2FE}"/>
              </a:ext>
            </a:extLst>
          </p:cNvPr>
          <p:cNvSpPr>
            <a:spLocks noChangeArrowheads="1"/>
          </p:cNvSpPr>
          <p:nvPr/>
        </p:nvSpPr>
        <p:spPr bwMode="auto">
          <a:xfrm>
            <a:off x="5562491" y="19574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1">
            <a:extLst>
              <a:ext uri="{FF2B5EF4-FFF2-40B4-BE49-F238E27FC236}">
                <a16:creationId xmlns:a16="http://schemas.microsoft.com/office/drawing/2014/main" id="{8F83EFDC-7264-8DAD-6E98-4D8CC5B42D64}"/>
              </a:ext>
            </a:extLst>
          </p:cNvPr>
          <p:cNvSpPr>
            <a:spLocks noChangeArrowheads="1"/>
          </p:cNvSpPr>
          <p:nvPr/>
        </p:nvSpPr>
        <p:spPr bwMode="auto">
          <a:xfrm>
            <a:off x="5562491" y="41132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Google Shape;508;p28">
            <a:extLst>
              <a:ext uri="{FF2B5EF4-FFF2-40B4-BE49-F238E27FC236}">
                <a16:creationId xmlns:a16="http://schemas.microsoft.com/office/drawing/2014/main" id="{86B55882-6DE9-A6CA-8A42-538D2088DF82}"/>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r>
              <a:rPr lang="en-US" sz="4000" b="1" dirty="0">
                <a:solidFill>
                  <a:srgbClr val="000000"/>
                </a:solidFill>
                <a:latin typeface="Baskerville Old Face" panose="02020602080505020303" pitchFamily="18" charset="0"/>
                <a:cs typeface="Arial" panose="020B0604020202020204" pitchFamily="34" charset="0"/>
              </a:rPr>
              <a:t>    Validation             Data Volume</a:t>
            </a:r>
            <a:endParaRPr lang="en-US" sz="4000" dirty="0"/>
          </a:p>
        </p:txBody>
      </p:sp>
      <p:cxnSp>
        <p:nvCxnSpPr>
          <p:cNvPr id="18" name="Straight Arrow Connector 17">
            <a:extLst>
              <a:ext uri="{FF2B5EF4-FFF2-40B4-BE49-F238E27FC236}">
                <a16:creationId xmlns:a16="http://schemas.microsoft.com/office/drawing/2014/main" id="{A577695D-F387-A1AA-6116-B350BAE114F4}"/>
              </a:ext>
            </a:extLst>
          </p:cNvPr>
          <p:cNvCxnSpPr/>
          <p:nvPr/>
        </p:nvCxnSpPr>
        <p:spPr>
          <a:xfrm>
            <a:off x="2974882" y="1362587"/>
            <a:ext cx="108211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1CEE477F-386F-95C1-26F3-2D33B44BDFB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6538" y="2048826"/>
            <a:ext cx="10947409" cy="4293818"/>
          </a:xfrm>
          <a:prstGeom prst="rect">
            <a:avLst/>
          </a:prstGeom>
          <a:ln>
            <a:solidFill>
              <a:schemeClr val="tx1"/>
            </a:solidFill>
          </a:ln>
        </p:spPr>
      </p:pic>
    </p:spTree>
    <p:extLst>
      <p:ext uri="{BB962C8B-B14F-4D97-AF65-F5344CB8AC3E}">
        <p14:creationId xmlns:p14="http://schemas.microsoft.com/office/powerpoint/2010/main" val="2226818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4C9FF"/>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1D0F83B-0595-4609-BAEB-AA86ED39296A}"/>
              </a:ext>
            </a:extLst>
          </p:cNvPr>
          <p:cNvSpPr txBox="1"/>
          <p:nvPr/>
        </p:nvSpPr>
        <p:spPr>
          <a:xfrm>
            <a:off x="285955" y="132964"/>
            <a:ext cx="2586798" cy="615553"/>
          </a:xfrm>
          <a:prstGeom prst="rect">
            <a:avLst/>
          </a:prstGeom>
          <a:noFill/>
        </p:spPr>
        <p:txBody>
          <a:bodyPr wrap="square" lIns="0" tIns="0" rIns="0" bIns="0" rtlCol="0" anchor="t">
            <a:spAutoFit/>
          </a:bodyPr>
          <a:lstStyle/>
          <a:p>
            <a:r>
              <a:rPr lang="en-US" sz="4000" b="1" dirty="0">
                <a:latin typeface="Baskerville Old Face" panose="02020602080505020303" pitchFamily="18" charset="0"/>
                <a:ea typeface="Ebrima" panose="02000000000000000000" pitchFamily="2" charset="0"/>
                <a:cs typeface="Amatic SC" panose="00000500000000000000" pitchFamily="2" charset="-79"/>
              </a:rPr>
              <a:t>Roadmap</a:t>
            </a:r>
            <a:endParaRPr lang="en-US" sz="6600" b="1" dirty="0">
              <a:latin typeface="Baskerville Old Face" panose="02020602080505020303" pitchFamily="18" charset="0"/>
              <a:ea typeface="Ebrima" panose="02000000000000000000" pitchFamily="2" charset="0"/>
              <a:cs typeface="Amatic SC" panose="00000500000000000000" pitchFamily="2" charset="-79"/>
            </a:endParaRPr>
          </a:p>
        </p:txBody>
      </p:sp>
      <p:grpSp>
        <p:nvGrpSpPr>
          <p:cNvPr id="23" name="Group 22"/>
          <p:cNvGrpSpPr/>
          <p:nvPr/>
        </p:nvGrpSpPr>
        <p:grpSpPr>
          <a:xfrm>
            <a:off x="1060836" y="2664836"/>
            <a:ext cx="10070328" cy="2930563"/>
            <a:chOff x="1060836" y="2336803"/>
            <a:chExt cx="10070328" cy="2930563"/>
          </a:xfrm>
        </p:grpSpPr>
        <p:cxnSp>
          <p:nvCxnSpPr>
            <p:cNvPr id="3" name="Straight Connector 2"/>
            <p:cNvCxnSpPr/>
            <p:nvPr/>
          </p:nvCxnSpPr>
          <p:spPr>
            <a:xfrm>
              <a:off x="1060836" y="2336803"/>
              <a:ext cx="9342120" cy="0"/>
            </a:xfrm>
            <a:prstGeom prst="line">
              <a:avLst/>
            </a:prstGeom>
            <a:ln w="254000">
              <a:solidFill>
                <a:schemeClr val="tx1"/>
              </a:solidFill>
              <a:headEnd type="none"/>
            </a:ln>
          </p:spPr>
          <p:style>
            <a:lnRef idx="1">
              <a:schemeClr val="accent1"/>
            </a:lnRef>
            <a:fillRef idx="0">
              <a:schemeClr val="accent1"/>
            </a:fillRef>
            <a:effectRef idx="0">
              <a:schemeClr val="accent1"/>
            </a:effectRef>
            <a:fontRef idx="minor">
              <a:schemeClr val="tx1"/>
            </a:fontRef>
          </p:style>
        </p:cxnSp>
        <p:sp>
          <p:nvSpPr>
            <p:cNvPr id="11" name="Arc 10"/>
            <p:cNvSpPr/>
            <p:nvPr/>
          </p:nvSpPr>
          <p:spPr>
            <a:xfrm>
              <a:off x="9665222" y="2336803"/>
              <a:ext cx="1465942" cy="1465942"/>
            </a:xfrm>
            <a:prstGeom prst="arc">
              <a:avLst>
                <a:gd name="adj1" fmla="val 16200000"/>
                <a:gd name="adj2" fmla="val 5534253"/>
              </a:avLst>
            </a:prstGeom>
            <a:ln w="2540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4" name="Straight Connector 63"/>
            <p:cNvCxnSpPr>
              <a:cxnSpLocks/>
              <a:stCxn id="66" idx="2"/>
            </p:cNvCxnSpPr>
            <p:nvPr/>
          </p:nvCxnSpPr>
          <p:spPr>
            <a:xfrm>
              <a:off x="1798553" y="3801439"/>
              <a:ext cx="8604403" cy="1306"/>
            </a:xfrm>
            <a:prstGeom prst="line">
              <a:avLst/>
            </a:prstGeom>
            <a:ln w="2540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Arc 65"/>
            <p:cNvSpPr/>
            <p:nvPr/>
          </p:nvSpPr>
          <p:spPr>
            <a:xfrm rot="10800000">
              <a:off x="1060836" y="3801424"/>
              <a:ext cx="1465942" cy="1465942"/>
            </a:xfrm>
            <a:prstGeom prst="arc">
              <a:avLst>
                <a:gd name="adj1" fmla="val 16200000"/>
                <a:gd name="adj2" fmla="val 5422259"/>
              </a:avLst>
            </a:prstGeom>
            <a:ln w="2540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1" name="Straight Connector 70"/>
            <p:cNvCxnSpPr>
              <a:stCxn id="66" idx="0"/>
            </p:cNvCxnSpPr>
            <p:nvPr/>
          </p:nvCxnSpPr>
          <p:spPr>
            <a:xfrm>
              <a:off x="1793807" y="5267366"/>
              <a:ext cx="9337357" cy="0"/>
            </a:xfrm>
            <a:prstGeom prst="line">
              <a:avLst/>
            </a:prstGeom>
            <a:ln w="2540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p:nvGrpSpPr>
        <p:grpSpPr>
          <a:xfrm>
            <a:off x="1060836" y="2664836"/>
            <a:ext cx="10070328" cy="2930563"/>
            <a:chOff x="1060836" y="2336803"/>
            <a:chExt cx="10070328" cy="2930563"/>
          </a:xfrm>
        </p:grpSpPr>
        <p:cxnSp>
          <p:nvCxnSpPr>
            <p:cNvPr id="127" name="Straight Connector 126"/>
            <p:cNvCxnSpPr/>
            <p:nvPr/>
          </p:nvCxnSpPr>
          <p:spPr>
            <a:xfrm>
              <a:off x="1060836" y="2336803"/>
              <a:ext cx="9342120" cy="0"/>
            </a:xfrm>
            <a:prstGeom prst="line">
              <a:avLst/>
            </a:prstGeom>
            <a:ln w="25400">
              <a:solidFill>
                <a:srgbClr val="F2F2F2"/>
              </a:solidFill>
              <a:prstDash val="dash"/>
              <a:headEnd type="none"/>
            </a:ln>
          </p:spPr>
          <p:style>
            <a:lnRef idx="1">
              <a:schemeClr val="accent1"/>
            </a:lnRef>
            <a:fillRef idx="0">
              <a:schemeClr val="accent1"/>
            </a:fillRef>
            <a:effectRef idx="0">
              <a:schemeClr val="accent1"/>
            </a:effectRef>
            <a:fontRef idx="minor">
              <a:schemeClr val="tx1"/>
            </a:fontRef>
          </p:style>
        </p:cxnSp>
        <p:sp>
          <p:nvSpPr>
            <p:cNvPr id="129" name="Arc 128"/>
            <p:cNvSpPr/>
            <p:nvPr/>
          </p:nvSpPr>
          <p:spPr>
            <a:xfrm>
              <a:off x="9665222" y="2336803"/>
              <a:ext cx="1465942" cy="1465942"/>
            </a:xfrm>
            <a:prstGeom prst="arc">
              <a:avLst>
                <a:gd name="adj1" fmla="val 16200000"/>
                <a:gd name="adj2" fmla="val 5534253"/>
              </a:avLst>
            </a:prstGeom>
            <a:ln w="25400">
              <a:solidFill>
                <a:srgbClr val="F2F2F2"/>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1" name="Straight Connector 130"/>
            <p:cNvCxnSpPr>
              <a:stCxn id="132" idx="2"/>
            </p:cNvCxnSpPr>
            <p:nvPr/>
          </p:nvCxnSpPr>
          <p:spPr>
            <a:xfrm>
              <a:off x="1798553" y="3801439"/>
              <a:ext cx="8604403" cy="1306"/>
            </a:xfrm>
            <a:prstGeom prst="line">
              <a:avLst/>
            </a:prstGeom>
            <a:ln w="25400">
              <a:solidFill>
                <a:srgbClr val="F2F2F2"/>
              </a:solidFill>
              <a:prstDash val="dash"/>
            </a:ln>
          </p:spPr>
          <p:style>
            <a:lnRef idx="1">
              <a:schemeClr val="accent1"/>
            </a:lnRef>
            <a:fillRef idx="0">
              <a:schemeClr val="accent1"/>
            </a:fillRef>
            <a:effectRef idx="0">
              <a:schemeClr val="accent1"/>
            </a:effectRef>
            <a:fontRef idx="minor">
              <a:schemeClr val="tx1"/>
            </a:fontRef>
          </p:style>
        </p:cxnSp>
        <p:sp>
          <p:nvSpPr>
            <p:cNvPr id="132" name="Arc 131"/>
            <p:cNvSpPr/>
            <p:nvPr/>
          </p:nvSpPr>
          <p:spPr>
            <a:xfrm rot="10800000">
              <a:off x="1060836" y="3801424"/>
              <a:ext cx="1465942" cy="1465942"/>
            </a:xfrm>
            <a:prstGeom prst="arc">
              <a:avLst>
                <a:gd name="adj1" fmla="val 16200000"/>
                <a:gd name="adj2" fmla="val 5422259"/>
              </a:avLst>
            </a:prstGeom>
            <a:ln w="25400">
              <a:solidFill>
                <a:srgbClr val="F2F2F2"/>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8" name="Straight Connector 167"/>
            <p:cNvCxnSpPr>
              <a:stCxn id="132" idx="0"/>
            </p:cNvCxnSpPr>
            <p:nvPr/>
          </p:nvCxnSpPr>
          <p:spPr>
            <a:xfrm>
              <a:off x="1793807" y="5267366"/>
              <a:ext cx="9337357" cy="0"/>
            </a:xfrm>
            <a:prstGeom prst="line">
              <a:avLst/>
            </a:prstGeom>
            <a:ln w="25400">
              <a:solidFill>
                <a:srgbClr val="F2F2F2"/>
              </a:solidFill>
              <a:prstDash val="dash"/>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1302471" y="2387953"/>
            <a:ext cx="553766" cy="553766"/>
            <a:chOff x="2294229" y="2190546"/>
            <a:chExt cx="553766" cy="553766"/>
          </a:xfrm>
        </p:grpSpPr>
        <p:sp>
          <p:nvSpPr>
            <p:cNvPr id="21" name="Oval 20"/>
            <p:cNvSpPr/>
            <p:nvPr/>
          </p:nvSpPr>
          <p:spPr>
            <a:xfrm>
              <a:off x="2294229" y="2190546"/>
              <a:ext cx="553766" cy="553766"/>
            </a:xfrm>
            <a:prstGeom prst="ellipse">
              <a:avLst/>
            </a:prstGeom>
            <a:solidFill>
              <a:srgbClr val="F2F2F2"/>
            </a:solidFill>
            <a:ln w="127000">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40155F1C-8FDA-4C29-A73E-D860059661AD}"/>
                </a:ext>
              </a:extLst>
            </p:cNvPr>
            <p:cNvSpPr txBox="1"/>
            <p:nvPr/>
          </p:nvSpPr>
          <p:spPr>
            <a:xfrm>
              <a:off x="2376349" y="2387304"/>
              <a:ext cx="389526" cy="262059"/>
            </a:xfrm>
            <a:prstGeom prst="rect">
              <a:avLst/>
            </a:prstGeom>
            <a:noFill/>
          </p:spPr>
          <p:txBody>
            <a:bodyPr wrap="square" lIns="0" tIns="0" rIns="0" bIns="0" rtlCol="0" anchor="ctr" anchorCtr="0">
              <a:spAutoFit/>
            </a:bodyPr>
            <a:lstStyle/>
            <a:p>
              <a:pPr algn="ctr">
                <a:lnSpc>
                  <a:spcPts val="2000"/>
                </a:lnSpc>
              </a:pPr>
              <a:r>
                <a:rPr lang="en-US" sz="2400" b="1" spc="50" dirty="0">
                  <a:solidFill>
                    <a:schemeClr val="tx1">
                      <a:lumMod val="75000"/>
                      <a:lumOff val="25000"/>
                    </a:schemeClr>
                  </a:solidFill>
                  <a:latin typeface="Segoe UI" panose="020B0502040204020203" pitchFamily="34" charset="0"/>
                  <a:ea typeface="Ebrima" panose="02000000000000000000" pitchFamily="2" charset="0"/>
                  <a:cs typeface="Segoe UI" panose="020B0502040204020203" pitchFamily="34" charset="0"/>
                </a:rPr>
                <a:t>1</a:t>
              </a:r>
            </a:p>
          </p:txBody>
        </p:sp>
      </p:grpSp>
      <p:sp>
        <p:nvSpPr>
          <p:cNvPr id="79" name="Oval 78"/>
          <p:cNvSpPr/>
          <p:nvPr/>
        </p:nvSpPr>
        <p:spPr>
          <a:xfrm>
            <a:off x="6356996" y="2325887"/>
            <a:ext cx="553766" cy="553766"/>
          </a:xfrm>
          <a:prstGeom prst="ellipse">
            <a:avLst/>
          </a:prstGeom>
          <a:solidFill>
            <a:srgbClr val="F2F2F2"/>
          </a:solidFill>
          <a:ln w="127000">
            <a:solidFill>
              <a:srgbClr val="703E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50" dirty="0">
                <a:solidFill>
                  <a:schemeClr val="tx1">
                    <a:lumMod val="75000"/>
                    <a:lumOff val="25000"/>
                  </a:schemeClr>
                </a:solidFill>
                <a:latin typeface="Segoe UI" panose="020B0502040204020203" pitchFamily="34" charset="0"/>
                <a:ea typeface="Ebrima" panose="02000000000000000000" pitchFamily="2" charset="0"/>
                <a:cs typeface="Segoe UI" panose="020B0502040204020203" pitchFamily="34" charset="0"/>
              </a:rPr>
              <a:t>2</a:t>
            </a:r>
            <a:endParaRPr lang="en-US" sz="2400" dirty="0"/>
          </a:p>
        </p:txBody>
      </p:sp>
      <p:grpSp>
        <p:nvGrpSpPr>
          <p:cNvPr id="87" name="Group 86"/>
          <p:cNvGrpSpPr/>
          <p:nvPr/>
        </p:nvGrpSpPr>
        <p:grpSpPr>
          <a:xfrm>
            <a:off x="4750501" y="3819961"/>
            <a:ext cx="553766" cy="553766"/>
            <a:chOff x="1279006" y="2157933"/>
            <a:chExt cx="553766" cy="553766"/>
          </a:xfrm>
        </p:grpSpPr>
        <p:sp>
          <p:nvSpPr>
            <p:cNvPr id="88" name="Oval 87"/>
            <p:cNvSpPr/>
            <p:nvPr/>
          </p:nvSpPr>
          <p:spPr>
            <a:xfrm>
              <a:off x="1279006" y="2157933"/>
              <a:ext cx="553766" cy="553766"/>
            </a:xfrm>
            <a:prstGeom prst="ellipse">
              <a:avLst/>
            </a:prstGeom>
            <a:solidFill>
              <a:srgbClr val="F2F2F2"/>
            </a:solidFill>
            <a:ln w="1270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Box 88">
              <a:extLst>
                <a:ext uri="{FF2B5EF4-FFF2-40B4-BE49-F238E27FC236}">
                  <a16:creationId xmlns:a16="http://schemas.microsoft.com/office/drawing/2014/main" id="{40155F1C-8FDA-4C29-A73E-D860059661AD}"/>
                </a:ext>
              </a:extLst>
            </p:cNvPr>
            <p:cNvSpPr txBox="1"/>
            <p:nvPr/>
          </p:nvSpPr>
          <p:spPr>
            <a:xfrm>
              <a:off x="1361126" y="2336399"/>
              <a:ext cx="389526" cy="262059"/>
            </a:xfrm>
            <a:prstGeom prst="rect">
              <a:avLst/>
            </a:prstGeom>
            <a:noFill/>
          </p:spPr>
          <p:txBody>
            <a:bodyPr wrap="square" lIns="0" tIns="0" rIns="0" bIns="0" rtlCol="0" anchor="ctr" anchorCtr="0">
              <a:spAutoFit/>
            </a:bodyPr>
            <a:lstStyle/>
            <a:p>
              <a:pPr algn="ctr">
                <a:lnSpc>
                  <a:spcPts val="2000"/>
                </a:lnSpc>
              </a:pPr>
              <a:r>
                <a:rPr lang="en-US" sz="2400" b="1" spc="50" dirty="0">
                  <a:solidFill>
                    <a:schemeClr val="tx1">
                      <a:lumMod val="75000"/>
                      <a:lumOff val="25000"/>
                    </a:schemeClr>
                  </a:solidFill>
                  <a:latin typeface="Segoe UI" panose="020B0502040204020203" pitchFamily="34" charset="0"/>
                  <a:ea typeface="Ebrima" panose="02000000000000000000" pitchFamily="2" charset="0"/>
                  <a:cs typeface="Segoe UI" panose="020B0502040204020203" pitchFamily="34" charset="0"/>
                </a:rPr>
                <a:t>4</a:t>
              </a:r>
            </a:p>
          </p:txBody>
        </p:sp>
      </p:grpSp>
      <p:grpSp>
        <p:nvGrpSpPr>
          <p:cNvPr id="90" name="Group 89"/>
          <p:cNvGrpSpPr/>
          <p:nvPr/>
        </p:nvGrpSpPr>
        <p:grpSpPr>
          <a:xfrm>
            <a:off x="9240236" y="3831859"/>
            <a:ext cx="553766" cy="553766"/>
            <a:chOff x="2669659" y="2169831"/>
            <a:chExt cx="553766" cy="553766"/>
          </a:xfrm>
        </p:grpSpPr>
        <p:sp>
          <p:nvSpPr>
            <p:cNvPr id="91" name="Oval 90"/>
            <p:cNvSpPr/>
            <p:nvPr/>
          </p:nvSpPr>
          <p:spPr>
            <a:xfrm>
              <a:off x="2669659" y="2169831"/>
              <a:ext cx="553766" cy="553766"/>
            </a:xfrm>
            <a:prstGeom prst="ellipse">
              <a:avLst/>
            </a:prstGeom>
            <a:solidFill>
              <a:srgbClr val="F2F2F2"/>
            </a:solidFill>
            <a:ln w="127000">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a:extLst>
                <a:ext uri="{FF2B5EF4-FFF2-40B4-BE49-F238E27FC236}">
                  <a16:creationId xmlns:a16="http://schemas.microsoft.com/office/drawing/2014/main" id="{40155F1C-8FDA-4C29-A73E-D860059661AD}"/>
                </a:ext>
              </a:extLst>
            </p:cNvPr>
            <p:cNvSpPr txBox="1"/>
            <p:nvPr/>
          </p:nvSpPr>
          <p:spPr>
            <a:xfrm>
              <a:off x="2751779" y="2367591"/>
              <a:ext cx="389526" cy="262059"/>
            </a:xfrm>
            <a:prstGeom prst="rect">
              <a:avLst/>
            </a:prstGeom>
            <a:noFill/>
          </p:spPr>
          <p:txBody>
            <a:bodyPr wrap="square" lIns="0" tIns="0" rIns="0" bIns="0" rtlCol="0" anchor="ctr" anchorCtr="0">
              <a:spAutoFit/>
            </a:bodyPr>
            <a:lstStyle/>
            <a:p>
              <a:pPr algn="ctr">
                <a:lnSpc>
                  <a:spcPts val="2000"/>
                </a:lnSpc>
              </a:pPr>
              <a:r>
                <a:rPr lang="en-US" sz="2400" b="1" spc="50" dirty="0">
                  <a:solidFill>
                    <a:schemeClr val="tx1">
                      <a:lumMod val="75000"/>
                      <a:lumOff val="25000"/>
                    </a:schemeClr>
                  </a:solidFill>
                  <a:latin typeface="Segoe UI" panose="020B0502040204020203" pitchFamily="34" charset="0"/>
                  <a:ea typeface="Ebrima" panose="02000000000000000000" pitchFamily="2" charset="0"/>
                  <a:cs typeface="Segoe UI" panose="020B0502040204020203" pitchFamily="34" charset="0"/>
                </a:rPr>
                <a:t>3</a:t>
              </a:r>
            </a:p>
          </p:txBody>
        </p:sp>
      </p:grpSp>
      <p:grpSp>
        <p:nvGrpSpPr>
          <p:cNvPr id="93" name="Group 92"/>
          <p:cNvGrpSpPr/>
          <p:nvPr/>
        </p:nvGrpSpPr>
        <p:grpSpPr>
          <a:xfrm>
            <a:off x="3183653" y="5258245"/>
            <a:ext cx="553766" cy="553766"/>
            <a:chOff x="4254391" y="2128610"/>
            <a:chExt cx="553766" cy="553766"/>
          </a:xfrm>
        </p:grpSpPr>
        <p:sp>
          <p:nvSpPr>
            <p:cNvPr id="94" name="Oval 93"/>
            <p:cNvSpPr/>
            <p:nvPr/>
          </p:nvSpPr>
          <p:spPr>
            <a:xfrm>
              <a:off x="4254391" y="2128610"/>
              <a:ext cx="553766" cy="553766"/>
            </a:xfrm>
            <a:prstGeom prst="ellipse">
              <a:avLst/>
            </a:prstGeom>
            <a:solidFill>
              <a:srgbClr val="F2F2F2"/>
            </a:solidFill>
            <a:ln w="127000">
              <a:solidFill>
                <a:srgbClr val="703E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40155F1C-8FDA-4C29-A73E-D860059661AD}"/>
                </a:ext>
              </a:extLst>
            </p:cNvPr>
            <p:cNvSpPr txBox="1"/>
            <p:nvPr/>
          </p:nvSpPr>
          <p:spPr>
            <a:xfrm>
              <a:off x="4372640" y="2330409"/>
              <a:ext cx="317267" cy="270710"/>
            </a:xfrm>
            <a:prstGeom prst="rect">
              <a:avLst/>
            </a:prstGeom>
            <a:noFill/>
          </p:spPr>
          <p:txBody>
            <a:bodyPr wrap="square" lIns="0" tIns="0" rIns="0" bIns="0" rtlCol="0" anchor="ctr" anchorCtr="0">
              <a:spAutoFit/>
            </a:bodyPr>
            <a:lstStyle/>
            <a:p>
              <a:pPr algn="ctr">
                <a:lnSpc>
                  <a:spcPts val="2000"/>
                </a:lnSpc>
              </a:pPr>
              <a:r>
                <a:rPr lang="en-US" sz="2400" b="1" spc="50" dirty="0">
                  <a:solidFill>
                    <a:schemeClr val="tx1">
                      <a:lumMod val="75000"/>
                      <a:lumOff val="25000"/>
                    </a:schemeClr>
                  </a:solidFill>
                  <a:latin typeface="Segoe UI" panose="020B0502040204020203" pitchFamily="34" charset="0"/>
                  <a:ea typeface="Ebrima" panose="02000000000000000000" pitchFamily="2" charset="0"/>
                  <a:cs typeface="Segoe UI" panose="020B0502040204020203" pitchFamily="34" charset="0"/>
                </a:rPr>
                <a:t>5</a:t>
              </a:r>
            </a:p>
          </p:txBody>
        </p:sp>
      </p:grpSp>
      <p:sp>
        <p:nvSpPr>
          <p:cNvPr id="57" name="TextBox 56">
            <a:extLst>
              <a:ext uri="{FF2B5EF4-FFF2-40B4-BE49-F238E27FC236}">
                <a16:creationId xmlns:a16="http://schemas.microsoft.com/office/drawing/2014/main" id="{A59D6B64-A8B3-462F-925D-95B46EA54FEE}"/>
              </a:ext>
            </a:extLst>
          </p:cNvPr>
          <p:cNvSpPr txBox="1"/>
          <p:nvPr/>
        </p:nvSpPr>
        <p:spPr>
          <a:xfrm>
            <a:off x="734964" y="1757495"/>
            <a:ext cx="2045807" cy="492443"/>
          </a:xfrm>
          <a:prstGeom prst="rect">
            <a:avLst/>
          </a:prstGeom>
          <a:noFill/>
        </p:spPr>
        <p:txBody>
          <a:bodyPr wrap="square" lIns="0" tIns="0" rIns="0" bIns="0" rtlCol="0" anchor="t">
            <a:spAutoFit/>
          </a:bodyPr>
          <a:lstStyle/>
          <a:p>
            <a:r>
              <a:rPr lang="en-US" sz="3200" b="1" i="1" dirty="0">
                <a:latin typeface="Baskerville Old Face" panose="02020602080505020303" pitchFamily="18" charset="0"/>
                <a:ea typeface="Ebrima" panose="02000000000000000000" pitchFamily="2" charset="0"/>
                <a:cs typeface="Amatic SC" panose="00000500000000000000" pitchFamily="2" charset="-79"/>
              </a:rPr>
              <a:t>Introduction</a:t>
            </a:r>
          </a:p>
        </p:txBody>
      </p:sp>
      <p:sp>
        <p:nvSpPr>
          <p:cNvPr id="58" name="TextBox 57">
            <a:extLst>
              <a:ext uri="{FF2B5EF4-FFF2-40B4-BE49-F238E27FC236}">
                <a16:creationId xmlns:a16="http://schemas.microsoft.com/office/drawing/2014/main" id="{F00CDBC7-4AC1-4EA4-9D15-6490CAE84DDC}"/>
              </a:ext>
            </a:extLst>
          </p:cNvPr>
          <p:cNvSpPr txBox="1"/>
          <p:nvPr/>
        </p:nvSpPr>
        <p:spPr>
          <a:xfrm>
            <a:off x="4241298" y="1753564"/>
            <a:ext cx="5666199" cy="492443"/>
          </a:xfrm>
          <a:prstGeom prst="rect">
            <a:avLst/>
          </a:prstGeom>
          <a:noFill/>
        </p:spPr>
        <p:txBody>
          <a:bodyPr wrap="square" lIns="0" tIns="0" rIns="0" bIns="0" rtlCol="0" anchor="t">
            <a:spAutoFit/>
          </a:bodyPr>
          <a:lstStyle/>
          <a:p>
            <a:r>
              <a:rPr lang="en-US" sz="3200" b="1" i="1" dirty="0">
                <a:latin typeface="Baskerville Old Face" panose="02020602080505020303" pitchFamily="18" charset="0"/>
                <a:ea typeface="Ebrima" panose="02000000000000000000" pitchFamily="2" charset="0"/>
                <a:cs typeface="Amatic SC" panose="00000500000000000000" pitchFamily="2" charset="-79"/>
              </a:rPr>
              <a:t>Problem statement and objectives</a:t>
            </a:r>
          </a:p>
        </p:txBody>
      </p:sp>
      <p:sp>
        <p:nvSpPr>
          <p:cNvPr id="59" name="TextBox 58">
            <a:extLst>
              <a:ext uri="{FF2B5EF4-FFF2-40B4-BE49-F238E27FC236}">
                <a16:creationId xmlns:a16="http://schemas.microsoft.com/office/drawing/2014/main" id="{129EB619-8E6C-464D-AA24-9ACFD2B5D9B8}"/>
              </a:ext>
            </a:extLst>
          </p:cNvPr>
          <p:cNvSpPr txBox="1"/>
          <p:nvPr/>
        </p:nvSpPr>
        <p:spPr>
          <a:xfrm>
            <a:off x="4577052" y="3178057"/>
            <a:ext cx="1946511" cy="492443"/>
          </a:xfrm>
          <a:prstGeom prst="rect">
            <a:avLst/>
          </a:prstGeom>
          <a:noFill/>
        </p:spPr>
        <p:txBody>
          <a:bodyPr wrap="square" lIns="0" tIns="0" rIns="0" bIns="0" rtlCol="0" anchor="t">
            <a:spAutoFit/>
          </a:bodyPr>
          <a:lstStyle/>
          <a:p>
            <a:r>
              <a:rPr lang="en-US" sz="3200" b="1" i="1" dirty="0">
                <a:latin typeface="Baskerville Old Face" panose="02020602080505020303" pitchFamily="18" charset="0"/>
                <a:ea typeface="Ebrima" panose="02000000000000000000" pitchFamily="2" charset="0"/>
                <a:cs typeface="Amatic SC" panose="00000500000000000000" pitchFamily="2" charset="-79"/>
              </a:rPr>
              <a:t>Results</a:t>
            </a:r>
            <a:endParaRPr lang="en-US" sz="4000" b="1" i="1" dirty="0">
              <a:latin typeface="Baskerville Old Face" panose="02020602080505020303" pitchFamily="18" charset="0"/>
              <a:ea typeface="Ebrima" panose="02000000000000000000" pitchFamily="2" charset="0"/>
              <a:cs typeface="Amatic SC" panose="00000500000000000000" pitchFamily="2" charset="-79"/>
            </a:endParaRPr>
          </a:p>
        </p:txBody>
      </p:sp>
      <p:sp>
        <p:nvSpPr>
          <p:cNvPr id="60" name="TextBox 59">
            <a:extLst>
              <a:ext uri="{FF2B5EF4-FFF2-40B4-BE49-F238E27FC236}">
                <a16:creationId xmlns:a16="http://schemas.microsoft.com/office/drawing/2014/main" id="{AD659AD9-C1FD-4F49-8D39-44701381537A}"/>
              </a:ext>
            </a:extLst>
          </p:cNvPr>
          <p:cNvSpPr txBox="1"/>
          <p:nvPr/>
        </p:nvSpPr>
        <p:spPr>
          <a:xfrm>
            <a:off x="8839062" y="3226863"/>
            <a:ext cx="1599949" cy="492443"/>
          </a:xfrm>
          <a:prstGeom prst="rect">
            <a:avLst/>
          </a:prstGeom>
          <a:noFill/>
        </p:spPr>
        <p:txBody>
          <a:bodyPr wrap="square" lIns="0" tIns="0" rIns="0" bIns="0" rtlCol="0" anchor="t">
            <a:spAutoFit/>
          </a:bodyPr>
          <a:lstStyle/>
          <a:p>
            <a:r>
              <a:rPr lang="en-US" sz="3200" b="1" i="1" dirty="0">
                <a:latin typeface="Baskerville Old Face" panose="02020602080505020303" pitchFamily="18" charset="0"/>
                <a:ea typeface="Ebrima" panose="02000000000000000000" pitchFamily="2" charset="0"/>
                <a:cs typeface="Amatic SC" panose="00000500000000000000" pitchFamily="2" charset="-79"/>
              </a:rPr>
              <a:t>Concepts</a:t>
            </a:r>
            <a:endParaRPr lang="en-US" sz="4000" b="1" i="1" dirty="0">
              <a:latin typeface="Baskerville Old Face" panose="02020602080505020303" pitchFamily="18" charset="0"/>
              <a:ea typeface="Ebrima" panose="02000000000000000000" pitchFamily="2" charset="0"/>
              <a:cs typeface="Amatic SC" panose="00000500000000000000" pitchFamily="2" charset="-79"/>
            </a:endParaRPr>
          </a:p>
        </p:txBody>
      </p:sp>
      <p:sp>
        <p:nvSpPr>
          <p:cNvPr id="61" name="TextBox 60">
            <a:extLst>
              <a:ext uri="{FF2B5EF4-FFF2-40B4-BE49-F238E27FC236}">
                <a16:creationId xmlns:a16="http://schemas.microsoft.com/office/drawing/2014/main" id="{FEBE473F-11A2-4C75-A106-F6EEFF0FD8ED}"/>
              </a:ext>
            </a:extLst>
          </p:cNvPr>
          <p:cNvSpPr txBox="1"/>
          <p:nvPr/>
        </p:nvSpPr>
        <p:spPr>
          <a:xfrm>
            <a:off x="7803585" y="4642692"/>
            <a:ext cx="3256758" cy="492443"/>
          </a:xfrm>
          <a:prstGeom prst="rect">
            <a:avLst/>
          </a:prstGeom>
          <a:noFill/>
        </p:spPr>
        <p:txBody>
          <a:bodyPr wrap="square" lIns="0" tIns="0" rIns="0" bIns="0" rtlCol="0" anchor="t">
            <a:spAutoFit/>
          </a:bodyPr>
          <a:lstStyle/>
          <a:p>
            <a:r>
              <a:rPr lang="en-US" sz="3200" b="1" i="1" dirty="0">
                <a:latin typeface="Baskerville Old Face" panose="02020602080505020303" pitchFamily="18" charset="0"/>
                <a:ea typeface="Ebrima" panose="02000000000000000000" pitchFamily="2" charset="0"/>
                <a:cs typeface="Amatic SC" panose="00000500000000000000" pitchFamily="2" charset="-79"/>
              </a:rPr>
              <a:t>Recommendations</a:t>
            </a:r>
          </a:p>
        </p:txBody>
      </p:sp>
      <p:sp>
        <p:nvSpPr>
          <p:cNvPr id="62" name="Oval 61">
            <a:extLst>
              <a:ext uri="{FF2B5EF4-FFF2-40B4-BE49-F238E27FC236}">
                <a16:creationId xmlns:a16="http://schemas.microsoft.com/office/drawing/2014/main" id="{83FF5DF5-BB5F-4D7D-83B6-2193749424AB}"/>
              </a:ext>
            </a:extLst>
          </p:cNvPr>
          <p:cNvSpPr/>
          <p:nvPr/>
        </p:nvSpPr>
        <p:spPr>
          <a:xfrm>
            <a:off x="8812386" y="5316852"/>
            <a:ext cx="553766" cy="553766"/>
          </a:xfrm>
          <a:prstGeom prst="ellipse">
            <a:avLst/>
          </a:prstGeom>
          <a:solidFill>
            <a:srgbClr val="F2F2F2"/>
          </a:solidFill>
          <a:ln w="1270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50" dirty="0">
                <a:solidFill>
                  <a:schemeClr val="tx1">
                    <a:lumMod val="75000"/>
                    <a:lumOff val="25000"/>
                  </a:schemeClr>
                </a:solidFill>
                <a:latin typeface="Segoe UI" panose="020B0502040204020203" pitchFamily="34" charset="0"/>
                <a:ea typeface="Ebrima" panose="02000000000000000000" pitchFamily="2" charset="0"/>
                <a:cs typeface="Segoe UI" panose="020B0502040204020203" pitchFamily="34" charset="0"/>
              </a:rPr>
              <a:t>6</a:t>
            </a:r>
            <a:endParaRPr lang="en-US" sz="2400" dirty="0"/>
          </a:p>
        </p:txBody>
      </p:sp>
      <p:sp>
        <p:nvSpPr>
          <p:cNvPr id="63" name="TextBox 62">
            <a:extLst>
              <a:ext uri="{FF2B5EF4-FFF2-40B4-BE49-F238E27FC236}">
                <a16:creationId xmlns:a16="http://schemas.microsoft.com/office/drawing/2014/main" id="{1E1F28F8-D5A9-4D44-84EE-A869337343B0}"/>
              </a:ext>
            </a:extLst>
          </p:cNvPr>
          <p:cNvSpPr txBox="1"/>
          <p:nvPr/>
        </p:nvSpPr>
        <p:spPr>
          <a:xfrm>
            <a:off x="2612242" y="4652177"/>
            <a:ext cx="2011037" cy="492443"/>
          </a:xfrm>
          <a:prstGeom prst="rect">
            <a:avLst/>
          </a:prstGeom>
          <a:noFill/>
        </p:spPr>
        <p:txBody>
          <a:bodyPr wrap="square" lIns="0" tIns="0" rIns="0" bIns="0" rtlCol="0" anchor="t">
            <a:spAutoFit/>
          </a:bodyPr>
          <a:lstStyle/>
          <a:p>
            <a:r>
              <a:rPr lang="en-US" sz="3200" b="1" i="1" dirty="0">
                <a:latin typeface="Baskerville Old Face" panose="02020602080505020303" pitchFamily="18" charset="0"/>
                <a:ea typeface="Ebrima" panose="02000000000000000000" pitchFamily="2" charset="0"/>
                <a:cs typeface="Amatic SC" panose="00000500000000000000" pitchFamily="2" charset="-79"/>
              </a:rPr>
              <a:t>Conclusions</a:t>
            </a:r>
            <a:endParaRPr lang="en-US" sz="4000" b="1" i="1" dirty="0">
              <a:latin typeface="Baskerville Old Face" panose="02020602080505020303" pitchFamily="18" charset="0"/>
              <a:ea typeface="Ebrima" panose="02000000000000000000" pitchFamily="2" charset="0"/>
              <a:cs typeface="Amatic SC" panose="00000500000000000000" pitchFamily="2" charset="-79"/>
            </a:endParaRPr>
          </a:p>
        </p:txBody>
      </p:sp>
      <p:pic>
        <p:nvPicPr>
          <p:cNvPr id="65" name="Picture 64">
            <a:extLst>
              <a:ext uri="{FF2B5EF4-FFF2-40B4-BE49-F238E27FC236}">
                <a16:creationId xmlns:a16="http://schemas.microsoft.com/office/drawing/2014/main" id="{D4092E7E-2A6F-4290-9B16-A1EBA911B161}"/>
              </a:ext>
            </a:extLst>
          </p:cNvPr>
          <p:cNvPicPr>
            <a:picLocks noChangeAspect="1"/>
          </p:cNvPicPr>
          <p:nvPr/>
        </p:nvPicPr>
        <p:blipFill rotWithShape="1">
          <a:blip r:embed="rId2">
            <a:extLst>
              <a:ext uri="{BEBA8EAE-BF5A-486C-A8C5-ECC9F3942E4B}">
                <a14:imgProps xmlns:a14="http://schemas.microsoft.com/office/drawing/2010/main">
                  <a14:imgLayer r:embed="rId3">
                    <a14:imgEffect>
                      <a14:artisticChalkSketch/>
                    </a14:imgEffect>
                  </a14:imgLayer>
                </a14:imgProps>
              </a:ext>
              <a:ext uri="{28A0092B-C50C-407E-A947-70E740481C1C}">
                <a14:useLocalDpi xmlns:a14="http://schemas.microsoft.com/office/drawing/2010/main" val="0"/>
              </a:ext>
            </a:extLst>
          </a:blip>
          <a:srcRect l="30175" t="11750"/>
          <a:stretch/>
        </p:blipFill>
        <p:spPr>
          <a:xfrm>
            <a:off x="9475346" y="527897"/>
            <a:ext cx="1535262" cy="2022954"/>
          </a:xfrm>
          <a:prstGeom prst="rect">
            <a:avLst/>
          </a:prstGeom>
        </p:spPr>
      </p:pic>
      <p:pic>
        <p:nvPicPr>
          <p:cNvPr id="67" name="Picture 66">
            <a:extLst>
              <a:ext uri="{FF2B5EF4-FFF2-40B4-BE49-F238E27FC236}">
                <a16:creationId xmlns:a16="http://schemas.microsoft.com/office/drawing/2014/main" id="{F91DA79B-A525-4D31-9318-4105597B6EAC}"/>
              </a:ext>
            </a:extLst>
          </p:cNvPr>
          <p:cNvPicPr>
            <a:picLocks noChangeAspect="1"/>
          </p:cNvPicPr>
          <p:nvPr/>
        </p:nvPicPr>
        <p:blipFill rotWithShape="1">
          <a:blip r:embed="rId2">
            <a:extLst>
              <a:ext uri="{BEBA8EAE-BF5A-486C-A8C5-ECC9F3942E4B}">
                <a14:imgProps xmlns:a14="http://schemas.microsoft.com/office/drawing/2010/main">
                  <a14:imgLayer r:embed="rId3">
                    <a14:imgEffect>
                      <a14:artisticChalkSketch/>
                    </a14:imgEffect>
                  </a14:imgLayer>
                </a14:imgProps>
              </a:ext>
              <a:ext uri="{28A0092B-C50C-407E-A947-70E740481C1C}">
                <a14:useLocalDpi xmlns:a14="http://schemas.microsoft.com/office/drawing/2010/main" val="0"/>
              </a:ext>
            </a:extLst>
          </a:blip>
          <a:srcRect l="30175" t="11750"/>
          <a:stretch/>
        </p:blipFill>
        <p:spPr>
          <a:xfrm>
            <a:off x="7133651" y="2740276"/>
            <a:ext cx="1044557" cy="1376371"/>
          </a:xfrm>
          <a:prstGeom prst="rect">
            <a:avLst/>
          </a:prstGeom>
        </p:spPr>
      </p:pic>
      <p:pic>
        <p:nvPicPr>
          <p:cNvPr id="68" name="Picture 67">
            <a:extLst>
              <a:ext uri="{FF2B5EF4-FFF2-40B4-BE49-F238E27FC236}">
                <a16:creationId xmlns:a16="http://schemas.microsoft.com/office/drawing/2014/main" id="{847889B1-626D-456E-9093-5480EFC2C32E}"/>
              </a:ext>
            </a:extLst>
          </p:cNvPr>
          <p:cNvPicPr>
            <a:picLocks noChangeAspect="1"/>
          </p:cNvPicPr>
          <p:nvPr/>
        </p:nvPicPr>
        <p:blipFill rotWithShape="1">
          <a:blip r:embed="rId2">
            <a:extLst>
              <a:ext uri="{BEBA8EAE-BF5A-486C-A8C5-ECC9F3942E4B}">
                <a14:imgProps xmlns:a14="http://schemas.microsoft.com/office/drawing/2010/main">
                  <a14:imgLayer r:embed="rId3">
                    <a14:imgEffect>
                      <a14:artisticChalkSketch/>
                    </a14:imgEffect>
                  </a14:imgLayer>
                </a14:imgProps>
              </a:ext>
              <a:ext uri="{28A0092B-C50C-407E-A947-70E740481C1C}">
                <a14:useLocalDpi xmlns:a14="http://schemas.microsoft.com/office/drawing/2010/main" val="0"/>
              </a:ext>
            </a:extLst>
          </a:blip>
          <a:srcRect l="30175" t="11750"/>
          <a:stretch/>
        </p:blipFill>
        <p:spPr>
          <a:xfrm>
            <a:off x="5720913" y="4166123"/>
            <a:ext cx="1046939" cy="1379510"/>
          </a:xfrm>
          <a:prstGeom prst="rect">
            <a:avLst/>
          </a:prstGeom>
        </p:spPr>
      </p:pic>
      <p:pic>
        <p:nvPicPr>
          <p:cNvPr id="69" name="Picture 68">
            <a:extLst>
              <a:ext uri="{FF2B5EF4-FFF2-40B4-BE49-F238E27FC236}">
                <a16:creationId xmlns:a16="http://schemas.microsoft.com/office/drawing/2014/main" id="{B788328F-883F-4296-B57F-C323CB507B12}"/>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52183" b="95028" l="74293" r="91108"/>
                    </a14:imgEffect>
                  </a14:imgLayer>
                </a14:imgProps>
              </a:ext>
              <a:ext uri="{28A0092B-C50C-407E-A947-70E740481C1C}">
                <a14:useLocalDpi xmlns:a14="http://schemas.microsoft.com/office/drawing/2010/main" val="0"/>
              </a:ext>
            </a:extLst>
          </a:blip>
          <a:srcRect l="73454" t="50497" r="7001" b="6479"/>
          <a:stretch/>
        </p:blipFill>
        <p:spPr>
          <a:xfrm>
            <a:off x="2912644" y="771146"/>
            <a:ext cx="1193660" cy="1751725"/>
          </a:xfrm>
          <a:prstGeom prst="rect">
            <a:avLst/>
          </a:prstGeom>
          <a:solidFill>
            <a:srgbClr val="E4C9FF"/>
          </a:solidFill>
        </p:spPr>
      </p:pic>
      <p:pic>
        <p:nvPicPr>
          <p:cNvPr id="70" name="Picture 69">
            <a:extLst>
              <a:ext uri="{FF2B5EF4-FFF2-40B4-BE49-F238E27FC236}">
                <a16:creationId xmlns:a16="http://schemas.microsoft.com/office/drawing/2014/main" id="{4B9A4691-6FC0-42A3-A4BF-2F0DE0726C5C}"/>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52183" b="95028" l="74293" r="91108"/>
                    </a14:imgEffect>
                  </a14:imgLayer>
                </a14:imgProps>
              </a:ext>
              <a:ext uri="{28A0092B-C50C-407E-A947-70E740481C1C}">
                <a14:useLocalDpi xmlns:a14="http://schemas.microsoft.com/office/drawing/2010/main" val="0"/>
              </a:ext>
            </a:extLst>
          </a:blip>
          <a:srcRect l="73454" t="50497" r="7001" b="6479"/>
          <a:stretch/>
        </p:blipFill>
        <p:spPr>
          <a:xfrm>
            <a:off x="1804623" y="4268718"/>
            <a:ext cx="809123" cy="1187407"/>
          </a:xfrm>
          <a:prstGeom prst="rect">
            <a:avLst/>
          </a:prstGeom>
          <a:solidFill>
            <a:srgbClr val="E4C9FF"/>
          </a:solidFill>
        </p:spPr>
      </p:pic>
      <p:pic>
        <p:nvPicPr>
          <p:cNvPr id="72" name="Picture 71">
            <a:extLst>
              <a:ext uri="{FF2B5EF4-FFF2-40B4-BE49-F238E27FC236}">
                <a16:creationId xmlns:a16="http://schemas.microsoft.com/office/drawing/2014/main" id="{1B9528E7-AE8E-427C-B1E6-9FADC4673FED}"/>
              </a:ext>
            </a:extLst>
          </p:cNvPr>
          <p:cNvPicPr>
            <a:picLocks noChangeAspect="1"/>
          </p:cNvPicPr>
          <p:nvPr/>
        </p:nvPicPr>
        <p:blipFill rotWithShape="1">
          <a:blip r:embed="rId8">
            <a:extLst>
              <a:ext uri="{BEBA8EAE-BF5A-486C-A8C5-ECC9F3942E4B}">
                <a14:imgProps xmlns:a14="http://schemas.microsoft.com/office/drawing/2010/main">
                  <a14:imgLayer r:embed="rId9">
                    <a14:imgEffect>
                      <a14:backgroundRemoval t="54002" b="96039" l="41956" r="54002"/>
                    </a14:imgEffect>
                    <a14:imgEffect>
                      <a14:saturation sat="33000"/>
                    </a14:imgEffect>
                  </a14:imgLayer>
                </a14:imgProps>
              </a:ext>
              <a:ext uri="{28A0092B-C50C-407E-A947-70E740481C1C}">
                <a14:useLocalDpi xmlns:a14="http://schemas.microsoft.com/office/drawing/2010/main" val="0"/>
              </a:ext>
            </a:extLst>
          </a:blip>
          <a:srcRect l="42067" t="54338" r="45890" b="4157"/>
          <a:stretch/>
        </p:blipFill>
        <p:spPr>
          <a:xfrm>
            <a:off x="11273542" y="3540776"/>
            <a:ext cx="893517" cy="2052959"/>
          </a:xfrm>
          <a:prstGeom prst="rect">
            <a:avLst/>
          </a:prstGeom>
          <a:solidFill>
            <a:srgbClr val="E4C9FF"/>
          </a:solidFill>
        </p:spPr>
      </p:pic>
      <p:cxnSp>
        <p:nvCxnSpPr>
          <p:cNvPr id="73" name="Straight Connector 72">
            <a:extLst>
              <a:ext uri="{FF2B5EF4-FFF2-40B4-BE49-F238E27FC236}">
                <a16:creationId xmlns:a16="http://schemas.microsoft.com/office/drawing/2014/main" id="{81F12BCC-6B7B-4EDA-B4B5-8FFBAB9E34F7}"/>
              </a:ext>
            </a:extLst>
          </p:cNvPr>
          <p:cNvCxnSpPr>
            <a:cxnSpLocks/>
          </p:cNvCxnSpPr>
          <p:nvPr/>
        </p:nvCxnSpPr>
        <p:spPr>
          <a:xfrm>
            <a:off x="11001139" y="5595399"/>
            <a:ext cx="1209387" cy="0"/>
          </a:xfrm>
          <a:prstGeom prst="line">
            <a:avLst/>
          </a:prstGeom>
          <a:ln w="2540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E244AF4-D187-4D18-BCF4-CA7C06FBB21E}"/>
              </a:ext>
            </a:extLst>
          </p:cNvPr>
          <p:cNvCxnSpPr>
            <a:cxnSpLocks/>
          </p:cNvCxnSpPr>
          <p:nvPr/>
        </p:nvCxnSpPr>
        <p:spPr>
          <a:xfrm>
            <a:off x="11040794" y="5595399"/>
            <a:ext cx="1209387" cy="0"/>
          </a:xfrm>
          <a:prstGeom prst="line">
            <a:avLst/>
          </a:prstGeom>
          <a:ln w="25400">
            <a:solidFill>
              <a:srgbClr val="F2F2F2"/>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49DFE87C-8717-4C70-8BE8-57EDC656FD5B}"/>
              </a:ext>
            </a:extLst>
          </p:cNvPr>
          <p:cNvCxnSpPr>
            <a:cxnSpLocks/>
          </p:cNvCxnSpPr>
          <p:nvPr/>
        </p:nvCxnSpPr>
        <p:spPr>
          <a:xfrm>
            <a:off x="0" y="2664836"/>
            <a:ext cx="1209387" cy="0"/>
          </a:xfrm>
          <a:prstGeom prst="line">
            <a:avLst/>
          </a:prstGeom>
          <a:ln w="2540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0CD2611-6F98-4DF9-AEE5-2F096938D63B}"/>
              </a:ext>
            </a:extLst>
          </p:cNvPr>
          <p:cNvCxnSpPr>
            <a:cxnSpLocks/>
          </p:cNvCxnSpPr>
          <p:nvPr/>
        </p:nvCxnSpPr>
        <p:spPr>
          <a:xfrm>
            <a:off x="0" y="2664836"/>
            <a:ext cx="1209387" cy="0"/>
          </a:xfrm>
          <a:prstGeom prst="line">
            <a:avLst/>
          </a:prstGeom>
          <a:ln w="25400">
            <a:solidFill>
              <a:srgbClr val="F2F2F2"/>
            </a:solidFill>
            <a:prstDash val="dash"/>
          </a:ln>
        </p:spPr>
        <p:style>
          <a:lnRef idx="1">
            <a:schemeClr val="accent1"/>
          </a:lnRef>
          <a:fillRef idx="0">
            <a:schemeClr val="accent1"/>
          </a:fillRef>
          <a:effectRef idx="0">
            <a:schemeClr val="accent1"/>
          </a:effectRef>
          <a:fontRef idx="minor">
            <a:schemeClr val="tx1"/>
          </a:fontRef>
        </p:style>
      </p:cxnSp>
      <p:sp>
        <p:nvSpPr>
          <p:cNvPr id="47" name="Google Shape;508;p28">
            <a:extLst>
              <a:ext uri="{FF2B5EF4-FFF2-40B4-BE49-F238E27FC236}">
                <a16:creationId xmlns:a16="http://schemas.microsoft.com/office/drawing/2014/main" id="{C18CBDD6-873B-152C-C1DB-066F138E39A4}"/>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endParaRPr sz="4000" b="1" dirty="0">
              <a:latin typeface="Baskerville Old Face" panose="02020602080505020303" pitchFamily="18" charset="0"/>
              <a:ea typeface="Century Gothic"/>
              <a:cs typeface="Amatic SC" panose="00000500000000000000" pitchFamily="2" charset="-79"/>
              <a:sym typeface="Century Gothic"/>
            </a:endParaRPr>
          </a:p>
        </p:txBody>
      </p:sp>
    </p:spTree>
    <p:extLst>
      <p:ext uri="{BB962C8B-B14F-4D97-AF65-F5344CB8AC3E}">
        <p14:creationId xmlns:p14="http://schemas.microsoft.com/office/powerpoint/2010/main" val="4000438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26"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sp>
        <p:nvSpPr>
          <p:cNvPr id="10" name="Rectangle 10">
            <a:extLst>
              <a:ext uri="{FF2B5EF4-FFF2-40B4-BE49-F238E27FC236}">
                <a16:creationId xmlns:a16="http://schemas.microsoft.com/office/drawing/2014/main" id="{AF29D20A-B871-336A-A8A0-05735821C2FE}"/>
              </a:ext>
            </a:extLst>
          </p:cNvPr>
          <p:cNvSpPr>
            <a:spLocks noChangeArrowheads="1"/>
          </p:cNvSpPr>
          <p:nvPr/>
        </p:nvSpPr>
        <p:spPr bwMode="auto">
          <a:xfrm>
            <a:off x="5562491" y="19574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1">
            <a:extLst>
              <a:ext uri="{FF2B5EF4-FFF2-40B4-BE49-F238E27FC236}">
                <a16:creationId xmlns:a16="http://schemas.microsoft.com/office/drawing/2014/main" id="{8F83EFDC-7264-8DAD-6E98-4D8CC5B42D64}"/>
              </a:ext>
            </a:extLst>
          </p:cNvPr>
          <p:cNvSpPr>
            <a:spLocks noChangeArrowheads="1"/>
          </p:cNvSpPr>
          <p:nvPr/>
        </p:nvSpPr>
        <p:spPr bwMode="auto">
          <a:xfrm>
            <a:off x="5562491" y="41132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Google Shape;508;p28">
            <a:extLst>
              <a:ext uri="{FF2B5EF4-FFF2-40B4-BE49-F238E27FC236}">
                <a16:creationId xmlns:a16="http://schemas.microsoft.com/office/drawing/2014/main" id="{86B55882-6DE9-A6CA-8A42-538D2088DF82}"/>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r>
              <a:rPr lang="en-US" sz="4000" b="1" dirty="0">
                <a:solidFill>
                  <a:srgbClr val="000000"/>
                </a:solidFill>
                <a:latin typeface="Baskerville Old Face" panose="02020602080505020303" pitchFamily="18" charset="0"/>
                <a:cs typeface="Arial" panose="020B0604020202020204" pitchFamily="34" charset="0"/>
              </a:rPr>
              <a:t>    Validation             Data Volume</a:t>
            </a:r>
            <a:endParaRPr lang="en-US" sz="4000" dirty="0"/>
          </a:p>
        </p:txBody>
      </p:sp>
      <p:cxnSp>
        <p:nvCxnSpPr>
          <p:cNvPr id="18" name="Straight Arrow Connector 17">
            <a:extLst>
              <a:ext uri="{FF2B5EF4-FFF2-40B4-BE49-F238E27FC236}">
                <a16:creationId xmlns:a16="http://schemas.microsoft.com/office/drawing/2014/main" id="{A577695D-F387-A1AA-6116-B350BAE114F4}"/>
              </a:ext>
            </a:extLst>
          </p:cNvPr>
          <p:cNvCxnSpPr/>
          <p:nvPr/>
        </p:nvCxnSpPr>
        <p:spPr>
          <a:xfrm>
            <a:off x="2974882" y="1362587"/>
            <a:ext cx="108211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BB93F361-D120-3C26-BB31-76F12368716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46234" y="2189162"/>
            <a:ext cx="10689018" cy="3909902"/>
          </a:xfrm>
          <a:prstGeom prst="rect">
            <a:avLst/>
          </a:prstGeom>
          <a:ln>
            <a:solidFill>
              <a:sysClr val="windowText" lastClr="000000"/>
            </a:solidFill>
          </a:ln>
        </p:spPr>
      </p:pic>
    </p:spTree>
    <p:extLst>
      <p:ext uri="{BB962C8B-B14F-4D97-AF65-F5344CB8AC3E}">
        <p14:creationId xmlns:p14="http://schemas.microsoft.com/office/powerpoint/2010/main" val="29731732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750"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sp>
        <p:nvSpPr>
          <p:cNvPr id="10" name="Rectangle 10">
            <a:extLst>
              <a:ext uri="{FF2B5EF4-FFF2-40B4-BE49-F238E27FC236}">
                <a16:creationId xmlns:a16="http://schemas.microsoft.com/office/drawing/2014/main" id="{AF29D20A-B871-336A-A8A0-05735821C2FE}"/>
              </a:ext>
            </a:extLst>
          </p:cNvPr>
          <p:cNvSpPr>
            <a:spLocks noChangeArrowheads="1"/>
          </p:cNvSpPr>
          <p:nvPr/>
        </p:nvSpPr>
        <p:spPr bwMode="auto">
          <a:xfrm>
            <a:off x="5562491" y="19574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1">
            <a:extLst>
              <a:ext uri="{FF2B5EF4-FFF2-40B4-BE49-F238E27FC236}">
                <a16:creationId xmlns:a16="http://schemas.microsoft.com/office/drawing/2014/main" id="{8F83EFDC-7264-8DAD-6E98-4D8CC5B42D64}"/>
              </a:ext>
            </a:extLst>
          </p:cNvPr>
          <p:cNvSpPr>
            <a:spLocks noChangeArrowheads="1"/>
          </p:cNvSpPr>
          <p:nvPr/>
        </p:nvSpPr>
        <p:spPr bwMode="auto">
          <a:xfrm>
            <a:off x="5562491" y="41132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Google Shape;508;p28">
            <a:extLst>
              <a:ext uri="{FF2B5EF4-FFF2-40B4-BE49-F238E27FC236}">
                <a16:creationId xmlns:a16="http://schemas.microsoft.com/office/drawing/2014/main" id="{86B55882-6DE9-A6CA-8A42-538D2088DF82}"/>
              </a:ext>
            </a:extLst>
          </p:cNvPr>
          <p:cNvSpPr/>
          <p:nvPr/>
        </p:nvSpPr>
        <p:spPr>
          <a:xfrm>
            <a:off x="0" y="1006677"/>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r>
              <a:rPr lang="en-US" sz="4000" b="1" dirty="0">
                <a:solidFill>
                  <a:srgbClr val="000000"/>
                </a:solidFill>
                <a:latin typeface="Baskerville Old Face" panose="02020602080505020303" pitchFamily="18" charset="0"/>
                <a:cs typeface="Arial" panose="020B0604020202020204" pitchFamily="34" charset="0"/>
              </a:rPr>
              <a:t>    Validation             Handover success rate</a:t>
            </a:r>
            <a:endParaRPr lang="en-US" sz="4000" dirty="0"/>
          </a:p>
        </p:txBody>
      </p:sp>
      <p:cxnSp>
        <p:nvCxnSpPr>
          <p:cNvPr id="18" name="Straight Arrow Connector 17">
            <a:extLst>
              <a:ext uri="{FF2B5EF4-FFF2-40B4-BE49-F238E27FC236}">
                <a16:creationId xmlns:a16="http://schemas.microsoft.com/office/drawing/2014/main" id="{A577695D-F387-A1AA-6116-B350BAE114F4}"/>
              </a:ext>
            </a:extLst>
          </p:cNvPr>
          <p:cNvCxnSpPr/>
          <p:nvPr/>
        </p:nvCxnSpPr>
        <p:spPr>
          <a:xfrm>
            <a:off x="2974882" y="1362587"/>
            <a:ext cx="108211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F2AAD677-27D9-313E-5986-9C362ABDEA6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47802" y="1871407"/>
            <a:ext cx="8526211" cy="4741882"/>
          </a:xfrm>
          <a:prstGeom prst="rect">
            <a:avLst/>
          </a:prstGeom>
          <a:ln>
            <a:solidFill>
              <a:schemeClr val="tx1"/>
            </a:solidFill>
          </a:ln>
        </p:spPr>
      </p:pic>
    </p:spTree>
    <p:extLst>
      <p:ext uri="{BB962C8B-B14F-4D97-AF65-F5344CB8AC3E}">
        <p14:creationId xmlns:p14="http://schemas.microsoft.com/office/powerpoint/2010/main" val="27484622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2774"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2" name="Google Shape;508;p28">
            <a:extLst>
              <a:ext uri="{FF2B5EF4-FFF2-40B4-BE49-F238E27FC236}">
                <a16:creationId xmlns:a16="http://schemas.microsoft.com/office/drawing/2014/main" id="{A72629B8-0ADE-DC1F-D312-CB7262901E28}"/>
              </a:ext>
            </a:extLst>
          </p:cNvPr>
          <p:cNvSpPr/>
          <p:nvPr/>
        </p:nvSpPr>
        <p:spPr>
          <a:xfrm>
            <a:off x="-1" y="0"/>
            <a:ext cx="7472855" cy="750783"/>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Conclusion &amp; Recommendation</a:t>
            </a:r>
            <a:endParaRPr sz="4000" b="1" dirty="0">
              <a:latin typeface="Baskerville Old Face" panose="02020602080505020303" pitchFamily="18" charset="0"/>
              <a:ea typeface="Century Gothic"/>
              <a:cs typeface="Amatic SC" panose="00000500000000000000" pitchFamily="2" charset="-79"/>
              <a:sym typeface="Century Gothic"/>
            </a:endParaRPr>
          </a:p>
        </p:txBody>
      </p:sp>
      <p:grpSp>
        <p:nvGrpSpPr>
          <p:cNvPr id="6" name="Group 5">
            <a:extLst>
              <a:ext uri="{FF2B5EF4-FFF2-40B4-BE49-F238E27FC236}">
                <a16:creationId xmlns:a16="http://schemas.microsoft.com/office/drawing/2014/main" id="{93969353-D86D-D8B7-0BAF-9A96619EB4B6}"/>
              </a:ext>
            </a:extLst>
          </p:cNvPr>
          <p:cNvGrpSpPr/>
          <p:nvPr/>
        </p:nvGrpSpPr>
        <p:grpSpPr>
          <a:xfrm>
            <a:off x="10576440" y="49639"/>
            <a:ext cx="1478925" cy="1785384"/>
            <a:chOff x="10576440" y="49639"/>
            <a:chExt cx="1478925" cy="1785384"/>
          </a:xfrm>
        </p:grpSpPr>
        <p:sp>
          <p:nvSpPr>
            <p:cNvPr id="2" name="TextBox 1">
              <a:extLst>
                <a:ext uri="{FF2B5EF4-FFF2-40B4-BE49-F238E27FC236}">
                  <a16:creationId xmlns:a16="http://schemas.microsoft.com/office/drawing/2014/main" id="{1E5F5773-F4F6-AAF2-605A-391E6FA3650F}"/>
                </a:ext>
              </a:extLst>
            </p:cNvPr>
            <p:cNvSpPr txBox="1"/>
            <p:nvPr/>
          </p:nvSpPr>
          <p:spPr>
            <a:xfrm>
              <a:off x="10713074" y="1311803"/>
              <a:ext cx="1342291" cy="523220"/>
            </a:xfrm>
            <a:prstGeom prst="rect">
              <a:avLst/>
            </a:prstGeom>
            <a:noFill/>
          </p:spPr>
          <p:txBody>
            <a:bodyPr wrap="none" rtlCol="0">
              <a:spAutoFit/>
            </a:bodyPr>
            <a:lstStyle/>
            <a:p>
              <a:r>
                <a:rPr lang="en-US" sz="2800" b="1" dirty="0">
                  <a:solidFill>
                    <a:schemeClr val="bg1"/>
                  </a:solidFill>
                </a:rPr>
                <a:t>JawwaL</a:t>
              </a:r>
              <a:endParaRPr lang="en-US" b="1" dirty="0">
                <a:solidFill>
                  <a:schemeClr val="bg1"/>
                </a:solidFill>
              </a:endParaRPr>
            </a:p>
          </p:txBody>
        </p:sp>
        <p:pic>
          <p:nvPicPr>
            <p:cNvPr id="5" name="Picture 4">
              <a:extLst>
                <a:ext uri="{FF2B5EF4-FFF2-40B4-BE49-F238E27FC236}">
                  <a16:creationId xmlns:a16="http://schemas.microsoft.com/office/drawing/2014/main" id="{334CD190-F477-B4B4-1C57-9729C2900276}"/>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14063" b="66979" l="23021" r="76875">
                          <a14:foregroundMark x1="40938" y1="26354" x2="40938" y2="26354"/>
                          <a14:foregroundMark x1="45729" y1="21875" x2="45729" y2="21875"/>
                          <a14:foregroundMark x1="56875" y1="20729" x2="56875" y2="20729"/>
                          <a14:foregroundMark x1="58438" y1="23646" x2="58438" y2="23646"/>
                          <a14:foregroundMark x1="59792" y1="30938" x2="59792" y2="30938"/>
                          <a14:foregroundMark x1="59479" y1="36979" x2="59479" y2="36979"/>
                          <a14:foregroundMark x1="53229" y1="40104" x2="53229" y2="40104"/>
                          <a14:foregroundMark x1="46146" y1="39271" x2="46146" y2="39271"/>
                          <a14:foregroundMark x1="43438" y1="36667" x2="43438" y2="36667"/>
                          <a14:foregroundMark x1="32396" y1="39063" x2="32396" y2="39063"/>
                          <a14:foregroundMark x1="30417" y1="46563" x2="30417" y2="46563"/>
                          <a14:foregroundMark x1="44167" y1="50313" x2="44167" y2="50313"/>
                          <a14:foregroundMark x1="50104" y1="43646" x2="50104" y2="43646"/>
                          <a14:foregroundMark x1="55521" y1="54583" x2="55521" y2="54583"/>
                          <a14:foregroundMark x1="55521" y1="54583" x2="55521" y2="54583"/>
                          <a14:foregroundMark x1="59375" y1="57500" x2="59375" y2="57500"/>
                          <a14:foregroundMark x1="66875" y1="55937" x2="66875" y2="55937"/>
                          <a14:foregroundMark x1="71042" y1="48438" x2="71042" y2="48438"/>
                          <a14:foregroundMark x1="70208" y1="41875" x2="70208" y2="41875"/>
                          <a14:foregroundMark x1="42813" y1="58438" x2="42813" y2="58438"/>
                          <a14:foregroundMark x1="29479" y1="56979" x2="29479" y2="56979"/>
                          <a14:foregroundMark x1="36146" y1="58958" x2="36146" y2="58958"/>
                          <a14:backgroundMark x1="27500" y1="18438" x2="27500" y2="18438"/>
                          <a14:backgroundMark x1="27500" y1="18438" x2="29167" y2="27708"/>
                          <a14:backgroundMark x1="32083" y1="30833" x2="32083" y2="30833"/>
                          <a14:backgroundMark x1="32083" y1="30833" x2="32083" y2="30833"/>
                          <a14:backgroundMark x1="32083" y1="30833" x2="32083" y2="30833"/>
                          <a14:backgroundMark x1="32083" y1="30833" x2="32083" y2="30833"/>
                          <a14:backgroundMark x1="32083" y1="30833" x2="25521" y2="38750"/>
                          <a14:backgroundMark x1="60729" y1="16250" x2="60729" y2="16250"/>
                          <a14:backgroundMark x1="60729" y1="16250" x2="60729" y2="16250"/>
                          <a14:backgroundMark x1="60625" y1="16250" x2="74479" y2="39583"/>
                          <a14:backgroundMark x1="25938" y1="62187" x2="25938" y2="62187"/>
                          <a14:backgroundMark x1="25938" y1="62187" x2="25938" y2="62187"/>
                          <a14:backgroundMark x1="25938" y1="62187" x2="46042" y2="65729"/>
                          <a14:backgroundMark x1="53229" y1="64792" x2="53229" y2="64792"/>
                          <a14:backgroundMark x1="53333" y1="65000" x2="71875" y2="63438"/>
                          <a14:backgroundMark x1="73333" y1="61875" x2="73333" y2="61875"/>
                          <a14:backgroundMark x1="73333" y1="61875" x2="73333" y2="61875"/>
                          <a14:backgroundMark x1="73333" y1="61875" x2="76354" y2="47813"/>
                          <a14:backgroundMark x1="32708" y1="24063" x2="32708" y2="24063"/>
                          <a14:backgroundMark x1="32708" y1="24063" x2="32708" y2="24063"/>
                          <a14:backgroundMark x1="32708" y1="24063" x2="32708" y2="24063"/>
                        </a14:backgroundRemoval>
                      </a14:imgEffect>
                    </a14:imgLayer>
                  </a14:imgProps>
                </a:ext>
                <a:ext uri="{28A0092B-C50C-407E-A947-70E740481C1C}">
                  <a14:useLocalDpi xmlns:a14="http://schemas.microsoft.com/office/drawing/2010/main" val="0"/>
                </a:ext>
              </a:extLst>
            </a:blip>
            <a:srcRect l="21801" t="13486" r="22261" b="31647"/>
            <a:stretch/>
          </p:blipFill>
          <p:spPr>
            <a:xfrm>
              <a:off x="10576440" y="49639"/>
              <a:ext cx="1478925" cy="1450563"/>
            </a:xfrm>
            <a:prstGeom prst="rect">
              <a:avLst/>
            </a:prstGeom>
            <a:solidFill>
              <a:srgbClr val="E0C1FF"/>
            </a:solidFill>
          </p:spPr>
        </p:pic>
      </p:grpSp>
      <p:sp>
        <p:nvSpPr>
          <p:cNvPr id="10" name="Rectangle 10">
            <a:extLst>
              <a:ext uri="{FF2B5EF4-FFF2-40B4-BE49-F238E27FC236}">
                <a16:creationId xmlns:a16="http://schemas.microsoft.com/office/drawing/2014/main" id="{AF29D20A-B871-336A-A8A0-05735821C2FE}"/>
              </a:ext>
            </a:extLst>
          </p:cNvPr>
          <p:cNvSpPr>
            <a:spLocks noChangeArrowheads="1"/>
          </p:cNvSpPr>
          <p:nvPr/>
        </p:nvSpPr>
        <p:spPr bwMode="auto">
          <a:xfrm>
            <a:off x="5562491" y="19574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11">
            <a:extLst>
              <a:ext uri="{FF2B5EF4-FFF2-40B4-BE49-F238E27FC236}">
                <a16:creationId xmlns:a16="http://schemas.microsoft.com/office/drawing/2014/main" id="{8F83EFDC-7264-8DAD-6E98-4D8CC5B42D64}"/>
              </a:ext>
            </a:extLst>
          </p:cNvPr>
          <p:cNvSpPr>
            <a:spLocks noChangeArrowheads="1"/>
          </p:cNvSpPr>
          <p:nvPr/>
        </p:nvSpPr>
        <p:spPr bwMode="auto">
          <a:xfrm>
            <a:off x="6140560" y="421833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TextBox 13">
            <a:extLst>
              <a:ext uri="{FF2B5EF4-FFF2-40B4-BE49-F238E27FC236}">
                <a16:creationId xmlns:a16="http://schemas.microsoft.com/office/drawing/2014/main" id="{2A6734A7-2B7A-5F51-CB06-1F8DC6F510AB}"/>
              </a:ext>
            </a:extLst>
          </p:cNvPr>
          <p:cNvSpPr txBox="1"/>
          <p:nvPr/>
        </p:nvSpPr>
        <p:spPr>
          <a:xfrm>
            <a:off x="420414" y="1311802"/>
            <a:ext cx="8229600" cy="4305859"/>
          </a:xfrm>
          <a:prstGeom prst="rect">
            <a:avLst/>
          </a:prstGeom>
          <a:noFill/>
        </p:spPr>
        <p:txBody>
          <a:bodyPr wrap="square">
            <a:spAutoFit/>
          </a:bodyPr>
          <a:lstStyle/>
          <a:p>
            <a:pPr marL="0" marR="0" algn="ctr">
              <a:lnSpc>
                <a:spcPct val="107000"/>
              </a:lnSpc>
              <a:spcBef>
                <a:spcPts val="0"/>
              </a:spcBef>
              <a:spcAft>
                <a:spcPts val="800"/>
              </a:spcAft>
            </a:pPr>
            <a:r>
              <a:rPr lang="en-US" sz="2000" dirty="0">
                <a:effectLst/>
                <a:latin typeface="Baskerville Old Face" panose="02020602080505020303" pitchFamily="18" charset="0"/>
                <a:ea typeface="Calibri" panose="020F0502020204030204" pitchFamily="34" charset="0"/>
                <a:cs typeface="Arial" panose="020B0604020202020204" pitchFamily="34" charset="0"/>
              </a:rPr>
              <a:t>Our responsibility is to develop and try the best and most suitable solution in terms of costs and in terms of quality because we certainly strive to obtain the highest quality at a reasonable cost. Thus, in order to avoid rejecting many users or suffering from downgraded service levels and low throughput situations, for that, our project and our proposal were found to solve this problem.</a:t>
            </a:r>
          </a:p>
          <a:p>
            <a:pPr marL="0" marR="0" algn="ctr">
              <a:lnSpc>
                <a:spcPct val="107000"/>
              </a:lnSpc>
              <a:spcBef>
                <a:spcPts val="0"/>
              </a:spcBef>
              <a:spcAft>
                <a:spcPts val="800"/>
              </a:spcAft>
            </a:pPr>
            <a:endParaRPr lang="en-US" sz="2000" dirty="0">
              <a:latin typeface="Baskerville Old Face" panose="02020602080505020303" pitchFamily="18" charset="0"/>
              <a:ea typeface="Calibri" panose="020F0502020204030204" pitchFamily="34" charset="0"/>
              <a:cs typeface="Arial" panose="020B0604020202020204" pitchFamily="34" charset="0"/>
            </a:endParaRPr>
          </a:p>
          <a:p>
            <a:pPr algn="ctr">
              <a:lnSpc>
                <a:spcPct val="107000"/>
              </a:lnSpc>
              <a:spcAft>
                <a:spcPts val="800"/>
              </a:spcAft>
            </a:pPr>
            <a:r>
              <a:rPr lang="en-US" sz="2000" dirty="0">
                <a:effectLst/>
                <a:latin typeface="Baskerville Old Face" panose="02020602080505020303" pitchFamily="18" charset="0"/>
                <a:ea typeface="Calibri" panose="020F0502020204030204" pitchFamily="34" charset="0"/>
                <a:cs typeface="Arial" panose="020B0604020202020204" pitchFamily="34" charset="0"/>
              </a:rPr>
              <a:t>We can say that we have proven the effectiveness of our solution theoretically through equations and simulations and practically by taking a real case and proving that there is a real and tangible improvement through increasing the power by the user firstly, and through performance indicators that are monitored daily.</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
        <p:nvSpPr>
          <p:cNvPr id="16" name="Google Shape;507;p28">
            <a:extLst>
              <a:ext uri="{FF2B5EF4-FFF2-40B4-BE49-F238E27FC236}">
                <a16:creationId xmlns:a16="http://schemas.microsoft.com/office/drawing/2014/main" id="{CB115363-021A-43E5-8582-CA8B5DCF3CF8}"/>
              </a:ext>
            </a:extLst>
          </p:cNvPr>
          <p:cNvSpPr/>
          <p:nvPr/>
        </p:nvSpPr>
        <p:spPr>
          <a:xfrm>
            <a:off x="171405" y="1083240"/>
            <a:ext cx="8573202" cy="5044281"/>
          </a:xfrm>
          <a:prstGeom prst="rect">
            <a:avLst/>
          </a:prstGeom>
          <a:noFill/>
          <a:ln w="12700" cap="flat" cmpd="sng">
            <a:solidFill>
              <a:schemeClr val="tx1"/>
            </a:solidFill>
            <a:prstDash val="solid"/>
            <a:miter lim="800000"/>
            <a:headEnd type="none" w="sm" len="sm"/>
            <a:tailEnd type="none" w="sm" len="sm"/>
          </a:ln>
        </p:spPr>
        <p:txBody>
          <a:bodyPr spcFirstLastPara="1" wrap="square" lIns="91450" tIns="45725" rIns="91450" bIns="45725"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67736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703ED1"/>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43F0FA3-323A-4C82-94A4-E7DE22F5B137}"/>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798" name="think-cell Slide" r:id="rId5" imgW="383" imgH="384" progId="TCLayout.ActiveDocument.1">
                  <p:embed/>
                </p:oleObj>
              </mc:Choice>
              <mc:Fallback>
                <p:oleObj name="think-cell Slide" r:id="rId5" imgW="383" imgH="384" progId="TCLayout.ActiveDocument.1">
                  <p:embed/>
                  <p:pic>
                    <p:nvPicPr>
                      <p:cNvPr id="6" name="Object 5" hidden="1">
                        <a:extLst>
                          <a:ext uri="{FF2B5EF4-FFF2-40B4-BE49-F238E27FC236}">
                            <a16:creationId xmlns:a16="http://schemas.microsoft.com/office/drawing/2014/main" id="{043F0FA3-323A-4C82-94A4-E7DE22F5B13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3" name="Picture 2">
            <a:extLst>
              <a:ext uri="{FF2B5EF4-FFF2-40B4-BE49-F238E27FC236}">
                <a16:creationId xmlns:a16="http://schemas.microsoft.com/office/drawing/2014/main" id="{D520D0E4-ABFC-46F1-99F0-A7E81D7CBFE4}"/>
              </a:ext>
            </a:extLst>
          </p:cNvPr>
          <p:cNvPicPr>
            <a:picLocks noChangeAspect="1"/>
          </p:cNvPicPr>
          <p:nvPr/>
        </p:nvPicPr>
        <p:blipFill rotWithShape="1">
          <a:blip r:embed="rId7">
            <a:extLst>
              <a:ext uri="{28A0092B-C50C-407E-A947-70E740481C1C}">
                <a14:useLocalDpi xmlns:a14="http://schemas.microsoft.com/office/drawing/2010/main" val="0"/>
              </a:ext>
            </a:extLst>
          </a:blip>
          <a:srcRect t="23369" r="618"/>
          <a:stretch/>
        </p:blipFill>
        <p:spPr>
          <a:xfrm>
            <a:off x="0" y="0"/>
            <a:ext cx="4748982" cy="6858000"/>
          </a:xfrm>
          <a:prstGeom prst="rect">
            <a:avLst/>
          </a:prstGeom>
          <a:solidFill>
            <a:srgbClr val="703ED1"/>
          </a:solidFill>
        </p:spPr>
      </p:pic>
      <p:sp>
        <p:nvSpPr>
          <p:cNvPr id="21" name="Google Shape;1613;p19">
            <a:extLst>
              <a:ext uri="{FF2B5EF4-FFF2-40B4-BE49-F238E27FC236}">
                <a16:creationId xmlns:a16="http://schemas.microsoft.com/office/drawing/2014/main" id="{9C5D3C4E-203C-4241-A38A-8E33FE8B3917}"/>
              </a:ext>
            </a:extLst>
          </p:cNvPr>
          <p:cNvSpPr txBox="1">
            <a:spLocks/>
          </p:cNvSpPr>
          <p:nvPr/>
        </p:nvSpPr>
        <p:spPr>
          <a:xfrm>
            <a:off x="5863079" y="2648607"/>
            <a:ext cx="5099211" cy="931946"/>
          </a:xfrm>
          <a:prstGeom prst="rect">
            <a:avLst/>
          </a:prstGeom>
          <a:noFill/>
          <a:ln>
            <a:noFill/>
          </a:ln>
          <a:scene3d>
            <a:camera prst="isometricOffAxis1Right"/>
            <a:lightRig rig="threePt" dir="t"/>
          </a:scene3d>
        </p:spPr>
        <p:txBody>
          <a:bodyPr spcFirstLastPara="1" wrap="square" lIns="0" tIns="0" rIns="0" bIns="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1pPr>
            <a:lvl2pPr marR="0" lvl="1"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2pPr>
            <a:lvl3pPr marR="0" lvl="2"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3pPr>
            <a:lvl4pPr marR="0" lvl="3"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4pPr>
            <a:lvl5pPr marR="0" lvl="4"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5pPr>
            <a:lvl6pPr marR="0" lvl="5"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6pPr>
            <a:lvl7pPr marR="0" lvl="6"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7pPr>
            <a:lvl8pPr marR="0" lvl="7"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8pPr>
            <a:lvl9pPr marR="0" lvl="8" algn="l" rtl="0">
              <a:lnSpc>
                <a:spcPct val="90000"/>
              </a:lnSpc>
              <a:spcBef>
                <a:spcPts val="0"/>
              </a:spcBef>
              <a:spcAft>
                <a:spcPts val="0"/>
              </a:spcAft>
              <a:buClr>
                <a:schemeClr val="accent1"/>
              </a:buClr>
              <a:buSzPts val="3400"/>
              <a:buFont typeface="Amatic SC"/>
              <a:buNone/>
              <a:defRPr sz="3400" b="1" i="0" u="none" strike="noStrike" cap="none">
                <a:solidFill>
                  <a:schemeClr val="accent1"/>
                </a:solidFill>
                <a:latin typeface="Amatic SC"/>
                <a:ea typeface="Amatic SC"/>
                <a:cs typeface="Amatic SC"/>
                <a:sym typeface="Amatic SC"/>
              </a:defRPr>
            </a:lvl9pPr>
          </a:lstStyle>
          <a:p>
            <a:pPr marL="0" marR="0" lvl="0" indent="0" algn="ctr" defTabSz="914400" rtl="0" eaLnBrk="1" fontAlgn="auto" latinLnBrk="0" hangingPunct="1">
              <a:lnSpc>
                <a:spcPct val="90000"/>
              </a:lnSpc>
              <a:spcBef>
                <a:spcPts val="0"/>
              </a:spcBef>
              <a:spcAft>
                <a:spcPts val="0"/>
              </a:spcAft>
              <a:buClr>
                <a:srgbClr val="1594B5"/>
              </a:buClr>
              <a:buSzPts val="3400"/>
              <a:buFont typeface="Amatic SC"/>
              <a:buNone/>
              <a:tabLst/>
              <a:defRPr/>
            </a:pPr>
            <a:r>
              <a:rPr kumimoji="0" lang="en-US" sz="4800" b="1" i="0" u="none" strike="noStrike" kern="0" cap="none" spc="0" normalizeH="0" baseline="0" noProof="0" dirty="0">
                <a:ln>
                  <a:noFill/>
                </a:ln>
                <a:solidFill>
                  <a:schemeClr val="bg1"/>
                </a:solidFill>
                <a:effectLst/>
                <a:uLnTx/>
                <a:uFillTx/>
                <a:latin typeface="Baskerville Old Face" panose="02020602080505020303" pitchFamily="18" charset="0"/>
                <a:sym typeface="Amatic SC"/>
              </a:rPr>
              <a:t>THANKS</a:t>
            </a:r>
          </a:p>
        </p:txBody>
      </p:sp>
    </p:spTree>
    <p:extLst>
      <p:ext uri="{BB962C8B-B14F-4D97-AF65-F5344CB8AC3E}">
        <p14:creationId xmlns:p14="http://schemas.microsoft.com/office/powerpoint/2010/main" val="505383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sp>
        <p:nvSpPr>
          <p:cNvPr id="61" name="Google Shape;507;p28">
            <a:extLst>
              <a:ext uri="{FF2B5EF4-FFF2-40B4-BE49-F238E27FC236}">
                <a16:creationId xmlns:a16="http://schemas.microsoft.com/office/drawing/2014/main" id="{0640F54C-AA69-451A-ADE0-05ADD2D0ADBB}"/>
              </a:ext>
            </a:extLst>
          </p:cNvPr>
          <p:cNvSpPr/>
          <p:nvPr/>
        </p:nvSpPr>
        <p:spPr>
          <a:xfrm>
            <a:off x="171405" y="1083241"/>
            <a:ext cx="8141321" cy="3208096"/>
          </a:xfrm>
          <a:prstGeom prst="rect">
            <a:avLst/>
          </a:prstGeom>
          <a:noFill/>
          <a:ln w="12700" cap="flat" cmpd="sng">
            <a:solidFill>
              <a:schemeClr val="tx1"/>
            </a:solidFill>
            <a:prstDash val="solid"/>
            <a:miter lim="800000"/>
            <a:headEnd type="none" w="sm" len="sm"/>
            <a:tailEnd type="none" w="sm" len="sm"/>
          </a:ln>
        </p:spPr>
        <p:txBody>
          <a:bodyPr spcFirstLastPara="1" wrap="square" lIns="91450" tIns="45725" rIns="91450" bIns="45725"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2" name="Google Shape;508;p28">
            <a:extLst>
              <a:ext uri="{FF2B5EF4-FFF2-40B4-BE49-F238E27FC236}">
                <a16:creationId xmlns:a16="http://schemas.microsoft.com/office/drawing/2014/main" id="{99B422A9-B8A2-42C0-871C-33A8C662EF58}"/>
              </a:ext>
            </a:extLst>
          </p:cNvPr>
          <p:cNvSpPr/>
          <p:nvPr/>
        </p:nvSpPr>
        <p:spPr>
          <a:xfrm>
            <a:off x="0" y="0"/>
            <a:ext cx="3864884" cy="80964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Introduction</a:t>
            </a:r>
            <a:endParaRPr sz="4000" b="1" dirty="0">
              <a:latin typeface="Baskerville Old Face" panose="02020602080505020303" pitchFamily="18" charset="0"/>
              <a:ea typeface="Century Gothic"/>
              <a:cs typeface="Amatic SC" panose="00000500000000000000" pitchFamily="2" charset="-79"/>
              <a:sym typeface="Century Gothic"/>
            </a:endParaRPr>
          </a:p>
        </p:txBody>
      </p:sp>
      <p:pic>
        <p:nvPicPr>
          <p:cNvPr id="71" name="Picture 70">
            <a:extLst>
              <a:ext uri="{FF2B5EF4-FFF2-40B4-BE49-F238E27FC236}">
                <a16:creationId xmlns:a16="http://schemas.microsoft.com/office/drawing/2014/main" id="{1EA35DD5-9693-46D3-BFBC-80036D27CFA0}"/>
              </a:ext>
            </a:extLst>
          </p:cNvPr>
          <p:cNvPicPr>
            <a:picLocks noChangeAspect="1"/>
          </p:cNvPicPr>
          <p:nvPr/>
        </p:nvPicPr>
        <p:blipFill rotWithShape="1">
          <a:blip r:embed="rId2">
            <a:extLst>
              <a:ext uri="{BEBA8EAE-BF5A-486C-A8C5-ECC9F3942E4B}">
                <a14:imgProps xmlns:a14="http://schemas.microsoft.com/office/drawing/2010/main">
                  <a14:imgLayer r:embed="rId3">
                    <a14:imgEffect>
                      <a14:artisticChalkSketch/>
                    </a14:imgEffect>
                  </a14:imgLayer>
                </a14:imgProps>
              </a:ext>
              <a:ext uri="{28A0092B-C50C-407E-A947-70E740481C1C}">
                <a14:useLocalDpi xmlns:a14="http://schemas.microsoft.com/office/drawing/2010/main" val="0"/>
              </a:ext>
            </a:extLst>
          </a:blip>
          <a:srcRect l="30175" t="11750"/>
          <a:stretch/>
        </p:blipFill>
        <p:spPr>
          <a:xfrm>
            <a:off x="8632147" y="1228037"/>
            <a:ext cx="3559853" cy="5629963"/>
          </a:xfrm>
          <a:prstGeom prst="rect">
            <a:avLst/>
          </a:prstGeom>
        </p:spPr>
      </p:pic>
      <p:sp>
        <p:nvSpPr>
          <p:cNvPr id="73" name="TextBox 72">
            <a:extLst>
              <a:ext uri="{FF2B5EF4-FFF2-40B4-BE49-F238E27FC236}">
                <a16:creationId xmlns:a16="http://schemas.microsoft.com/office/drawing/2014/main" id="{3381A7B0-2D6F-4F66-8CE7-57016EBF8DD0}"/>
              </a:ext>
            </a:extLst>
          </p:cNvPr>
          <p:cNvSpPr txBox="1"/>
          <p:nvPr/>
        </p:nvSpPr>
        <p:spPr>
          <a:xfrm>
            <a:off x="171406" y="1429014"/>
            <a:ext cx="8012012" cy="2554545"/>
          </a:xfrm>
          <a:prstGeom prst="rect">
            <a:avLst/>
          </a:prstGeom>
          <a:noFill/>
        </p:spPr>
        <p:txBody>
          <a:bodyPr wrap="square" rtlCol="0">
            <a:spAutoFit/>
          </a:bodyPr>
          <a:lstStyle/>
          <a:p>
            <a:pPr algn="ctr"/>
            <a:r>
              <a:rPr lang="en-US" sz="2000" dirty="0">
                <a:latin typeface="Baskerville Old Face" panose="02020602080505020303" pitchFamily="18" charset="0"/>
                <a:ea typeface="STXihei" panose="02010600040101010101" pitchFamily="2" charset="-122"/>
              </a:rPr>
              <a:t>In 3G mobile networks, customers will need high-speed packet-based data access to access services. Future wireless systems must be able to provide high-quality broadband access with high network capacity and throughput at cheap cost. Coverage and cell border are affected by 3G UMTS/WCDMA standard features as cell breathing, load, capacity, and power regulation. As a result, many users are refused or experience reduced service levels and throughput.</a:t>
            </a:r>
          </a:p>
          <a:p>
            <a:pPr algn="ctr"/>
            <a:endParaRPr lang="en-US" sz="2000" dirty="0">
              <a:latin typeface="Comic Sans MS" panose="030F0702030302020204" pitchFamily="66" charset="0"/>
              <a:ea typeface="STXihei" panose="02010600040101010101" pitchFamily="2" charset="-122"/>
            </a:endParaRPr>
          </a:p>
        </p:txBody>
      </p:sp>
    </p:spTree>
    <p:extLst>
      <p:ext uri="{BB962C8B-B14F-4D97-AF65-F5344CB8AC3E}">
        <p14:creationId xmlns:p14="http://schemas.microsoft.com/office/powerpoint/2010/main" val="1308062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sp>
        <p:nvSpPr>
          <p:cNvPr id="61" name="Google Shape;507;p28">
            <a:extLst>
              <a:ext uri="{FF2B5EF4-FFF2-40B4-BE49-F238E27FC236}">
                <a16:creationId xmlns:a16="http://schemas.microsoft.com/office/drawing/2014/main" id="{0640F54C-AA69-451A-ADE0-05ADD2D0ADBB}"/>
              </a:ext>
            </a:extLst>
          </p:cNvPr>
          <p:cNvSpPr/>
          <p:nvPr/>
        </p:nvSpPr>
        <p:spPr>
          <a:xfrm>
            <a:off x="84321" y="919007"/>
            <a:ext cx="8154515" cy="1731830"/>
          </a:xfrm>
          <a:prstGeom prst="rect">
            <a:avLst/>
          </a:prstGeom>
          <a:noFill/>
          <a:ln w="12700" cap="flat" cmpd="sng">
            <a:solidFill>
              <a:schemeClr val="tx1"/>
            </a:solidFill>
            <a:prstDash val="solid"/>
            <a:miter lim="800000"/>
            <a:headEnd type="none" w="sm" len="sm"/>
            <a:tailEnd type="none" w="sm" len="sm"/>
          </a:ln>
        </p:spPr>
        <p:txBody>
          <a:bodyPr spcFirstLastPara="1" wrap="square" lIns="91450" tIns="45725" rIns="91450" bIns="45725"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2" name="Google Shape;508;p28">
            <a:extLst>
              <a:ext uri="{FF2B5EF4-FFF2-40B4-BE49-F238E27FC236}">
                <a16:creationId xmlns:a16="http://schemas.microsoft.com/office/drawing/2014/main" id="{99B422A9-B8A2-42C0-871C-33A8C662EF58}"/>
              </a:ext>
            </a:extLst>
          </p:cNvPr>
          <p:cNvSpPr/>
          <p:nvPr/>
        </p:nvSpPr>
        <p:spPr>
          <a:xfrm>
            <a:off x="0" y="0"/>
            <a:ext cx="3703963" cy="790298"/>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3200" b="1" dirty="0">
                <a:latin typeface="Baskerville Old Face" panose="02020602080505020303" pitchFamily="18" charset="0"/>
                <a:ea typeface="Century Gothic"/>
                <a:cs typeface="Amatic SC" panose="00000500000000000000" pitchFamily="2" charset="-79"/>
                <a:sym typeface="Century Gothic"/>
              </a:rPr>
              <a:t>Problem Statement</a:t>
            </a:r>
            <a:endParaRPr sz="3200" b="1" dirty="0">
              <a:latin typeface="Baskerville Old Face" panose="02020602080505020303" pitchFamily="18" charset="0"/>
              <a:ea typeface="Century Gothic"/>
              <a:cs typeface="Amatic SC" panose="00000500000000000000" pitchFamily="2" charset="-79"/>
              <a:sym typeface="Century Gothic"/>
            </a:endParaRPr>
          </a:p>
        </p:txBody>
      </p:sp>
      <p:sp>
        <p:nvSpPr>
          <p:cNvPr id="64" name="Google Shape;510;p28">
            <a:extLst>
              <a:ext uri="{FF2B5EF4-FFF2-40B4-BE49-F238E27FC236}">
                <a16:creationId xmlns:a16="http://schemas.microsoft.com/office/drawing/2014/main" id="{8EB71AD9-3A53-4016-880A-FECD65F8FBC1}"/>
              </a:ext>
            </a:extLst>
          </p:cNvPr>
          <p:cNvSpPr/>
          <p:nvPr/>
        </p:nvSpPr>
        <p:spPr>
          <a:xfrm>
            <a:off x="84321" y="4148722"/>
            <a:ext cx="8154515" cy="1162187"/>
          </a:xfrm>
          <a:prstGeom prst="rect">
            <a:avLst/>
          </a:prstGeom>
          <a:noFill/>
          <a:ln w="12700" cap="flat" cmpd="sng">
            <a:solidFill>
              <a:schemeClr val="tx1"/>
            </a:solidFill>
            <a:prstDash val="solid"/>
            <a:miter lim="800000"/>
            <a:headEnd type="none" w="sm" len="sm"/>
            <a:tailEnd type="none" w="sm" len="sm"/>
          </a:ln>
        </p:spPr>
        <p:txBody>
          <a:bodyPr spcFirstLastPara="1" wrap="square" lIns="91450" tIns="45725" rIns="91450" bIns="45725" anchor="ctr" anchorCtr="0">
            <a:noAutofit/>
          </a:bodyPr>
          <a:lstStyle/>
          <a:p>
            <a:pPr marL="0" marR="0" lvl="0" indent="0" algn="ctr" rtl="0">
              <a:spcBef>
                <a:spcPts val="0"/>
              </a:spcBef>
              <a:spcAft>
                <a:spcPts val="0"/>
              </a:spcAft>
              <a:buNone/>
            </a:pPr>
            <a:endParaRPr sz="1800">
              <a:solidFill>
                <a:schemeClr val="lt1"/>
              </a:solidFill>
              <a:latin typeface="Century Gothic"/>
              <a:ea typeface="Century Gothic"/>
              <a:cs typeface="Century Gothic"/>
              <a:sym typeface="Century Gothic"/>
            </a:endParaRPr>
          </a:p>
        </p:txBody>
      </p:sp>
      <p:sp>
        <p:nvSpPr>
          <p:cNvPr id="66" name="Google Shape;512;p28">
            <a:extLst>
              <a:ext uri="{FF2B5EF4-FFF2-40B4-BE49-F238E27FC236}">
                <a16:creationId xmlns:a16="http://schemas.microsoft.com/office/drawing/2014/main" id="{EEBE0A63-398D-471C-ACA7-FE1BE979C46E}"/>
              </a:ext>
            </a:extLst>
          </p:cNvPr>
          <p:cNvSpPr txBox="1"/>
          <p:nvPr/>
        </p:nvSpPr>
        <p:spPr>
          <a:xfrm>
            <a:off x="98836" y="4259571"/>
            <a:ext cx="8154515" cy="1529239"/>
          </a:xfrm>
          <a:prstGeom prst="rect">
            <a:avLst/>
          </a:prstGeom>
          <a:noFill/>
          <a:ln>
            <a:noFill/>
          </a:ln>
        </p:spPr>
        <p:txBody>
          <a:bodyPr spcFirstLastPara="1" wrap="square" lIns="91450" tIns="45725" rIns="91450" bIns="45725" anchor="t" anchorCtr="0">
            <a:noAutofit/>
          </a:bodyPr>
          <a:lstStyle/>
          <a:p>
            <a:pPr lvl="0" algn="ctr">
              <a:lnSpc>
                <a:spcPct val="130000"/>
              </a:lnSpc>
            </a:pPr>
            <a:r>
              <a:rPr lang="en-US" sz="2000" dirty="0">
                <a:latin typeface="Baskerville Old Face" panose="02020602080505020303" pitchFamily="18" charset="0"/>
                <a:ea typeface="STXihei" panose="02010600040101010101" pitchFamily="2" charset="-122"/>
                <a:cs typeface="Amatic SC" panose="00000500000000000000" pitchFamily="2" charset="-79"/>
                <a:sym typeface="Century Gothic"/>
              </a:rPr>
              <a:t>Our objective is to reduce the problem of cell breathing and to serve subscribers who are lost in peak times due to cell breathing. </a:t>
            </a:r>
            <a:endParaRPr sz="2000" dirty="0">
              <a:latin typeface="Baskerville Old Face" panose="02020602080505020303" pitchFamily="18" charset="0"/>
              <a:ea typeface="STXihei" panose="02010600040101010101" pitchFamily="2" charset="-122"/>
              <a:cs typeface="Amatic SC" panose="00000500000000000000" pitchFamily="2" charset="-79"/>
              <a:sym typeface="Century Gothic"/>
            </a:endParaRPr>
          </a:p>
        </p:txBody>
      </p:sp>
      <p:pic>
        <p:nvPicPr>
          <p:cNvPr id="71" name="Picture 70">
            <a:extLst>
              <a:ext uri="{FF2B5EF4-FFF2-40B4-BE49-F238E27FC236}">
                <a16:creationId xmlns:a16="http://schemas.microsoft.com/office/drawing/2014/main" id="{1EA35DD5-9693-46D3-BFBC-80036D27CFA0}"/>
              </a:ext>
            </a:extLst>
          </p:cNvPr>
          <p:cNvPicPr>
            <a:picLocks noChangeAspect="1"/>
          </p:cNvPicPr>
          <p:nvPr/>
        </p:nvPicPr>
        <p:blipFill rotWithShape="1">
          <a:blip r:embed="rId2">
            <a:extLst>
              <a:ext uri="{BEBA8EAE-BF5A-486C-A8C5-ECC9F3942E4B}">
                <a14:imgProps xmlns:a14="http://schemas.microsoft.com/office/drawing/2010/main">
                  <a14:imgLayer r:embed="rId3">
                    <a14:imgEffect>
                      <a14:artisticChalkSketch/>
                    </a14:imgEffect>
                  </a14:imgLayer>
                </a14:imgProps>
              </a:ext>
              <a:ext uri="{28A0092B-C50C-407E-A947-70E740481C1C}">
                <a14:useLocalDpi xmlns:a14="http://schemas.microsoft.com/office/drawing/2010/main" val="0"/>
              </a:ext>
            </a:extLst>
          </a:blip>
          <a:srcRect l="30175" t="11750"/>
          <a:stretch/>
        </p:blipFill>
        <p:spPr>
          <a:xfrm>
            <a:off x="8632147" y="1228037"/>
            <a:ext cx="3559853" cy="5629963"/>
          </a:xfrm>
          <a:prstGeom prst="rect">
            <a:avLst/>
          </a:prstGeom>
        </p:spPr>
      </p:pic>
      <p:sp>
        <p:nvSpPr>
          <p:cNvPr id="73" name="TextBox 72">
            <a:extLst>
              <a:ext uri="{FF2B5EF4-FFF2-40B4-BE49-F238E27FC236}">
                <a16:creationId xmlns:a16="http://schemas.microsoft.com/office/drawing/2014/main" id="{3381A7B0-2D6F-4F66-8CE7-57016EBF8DD0}"/>
              </a:ext>
            </a:extLst>
          </p:cNvPr>
          <p:cNvSpPr txBox="1"/>
          <p:nvPr/>
        </p:nvSpPr>
        <p:spPr>
          <a:xfrm>
            <a:off x="84321" y="1174326"/>
            <a:ext cx="8154515" cy="1323439"/>
          </a:xfrm>
          <a:prstGeom prst="rect">
            <a:avLst/>
          </a:prstGeom>
          <a:noFill/>
        </p:spPr>
        <p:txBody>
          <a:bodyPr wrap="square" rtlCol="0">
            <a:spAutoFit/>
          </a:bodyPr>
          <a:lstStyle/>
          <a:p>
            <a:pPr algn="ctr"/>
            <a:r>
              <a:rPr lang="en-US" sz="2000" dirty="0">
                <a:latin typeface="Baskerville Old Face" panose="02020602080505020303" pitchFamily="18" charset="0"/>
                <a:ea typeface="STXihei" panose="02010600040101010101" pitchFamily="2" charset="-122"/>
              </a:rPr>
              <a:t>Based on cell breathing, load, capacity, and power control, which are considered the main concepts in the 3G UMTS/WCDMA standard, coverage and cell border are affected. Thus, many users are rejected or at least suffer from downgraded service levels and low throughput situations.</a:t>
            </a:r>
          </a:p>
        </p:txBody>
      </p:sp>
      <p:sp>
        <p:nvSpPr>
          <p:cNvPr id="9" name="Google Shape;508;p28">
            <a:extLst>
              <a:ext uri="{FF2B5EF4-FFF2-40B4-BE49-F238E27FC236}">
                <a16:creationId xmlns:a16="http://schemas.microsoft.com/office/drawing/2014/main" id="{611480B0-F2B9-138E-D17F-1C0096F7FB82}"/>
              </a:ext>
            </a:extLst>
          </p:cNvPr>
          <p:cNvSpPr/>
          <p:nvPr/>
        </p:nvSpPr>
        <p:spPr>
          <a:xfrm>
            <a:off x="0" y="3205352"/>
            <a:ext cx="3703963" cy="790298"/>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3200" b="1" dirty="0">
                <a:latin typeface="Baskerville Old Face" panose="02020602080505020303" pitchFamily="18" charset="0"/>
                <a:ea typeface="Century Gothic"/>
                <a:cs typeface="Amatic SC" panose="00000500000000000000" pitchFamily="2" charset="-79"/>
                <a:sym typeface="Century Gothic"/>
              </a:rPr>
              <a:t>Objectives</a:t>
            </a:r>
            <a:endParaRPr sz="3200" b="1" dirty="0">
              <a:latin typeface="Baskerville Old Face" panose="02020602080505020303" pitchFamily="18" charset="0"/>
              <a:ea typeface="Century Gothic"/>
              <a:cs typeface="Amatic SC" panose="00000500000000000000" pitchFamily="2" charset="-79"/>
              <a:sym typeface="Century Gothic"/>
            </a:endParaRPr>
          </a:p>
        </p:txBody>
      </p:sp>
    </p:spTree>
    <p:extLst>
      <p:ext uri="{BB962C8B-B14F-4D97-AF65-F5344CB8AC3E}">
        <p14:creationId xmlns:p14="http://schemas.microsoft.com/office/powerpoint/2010/main" val="3975508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21"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9" name="Google Shape;508;p28">
            <a:extLst>
              <a:ext uri="{FF2B5EF4-FFF2-40B4-BE49-F238E27FC236}">
                <a16:creationId xmlns:a16="http://schemas.microsoft.com/office/drawing/2014/main" id="{1648A6A9-8DC3-2FF1-EE38-78107CF783FA}"/>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3600" b="1" dirty="0">
                <a:latin typeface="Baskerville Old Face" panose="02020602080505020303" pitchFamily="18" charset="0"/>
                <a:ea typeface="Century Gothic"/>
                <a:cs typeface="Amatic SC" panose="00000500000000000000" pitchFamily="2" charset="-79"/>
                <a:sym typeface="Century Gothic"/>
              </a:rPr>
              <a:t>Concepts</a:t>
            </a:r>
            <a:endParaRPr sz="4000" b="1" dirty="0">
              <a:latin typeface="Baskerville Old Face" panose="02020602080505020303" pitchFamily="18" charset="0"/>
              <a:ea typeface="Century Gothic"/>
              <a:cs typeface="Amatic SC" panose="00000500000000000000" pitchFamily="2" charset="-79"/>
              <a:sym typeface="Century Gothic"/>
            </a:endParaRPr>
          </a:p>
        </p:txBody>
      </p:sp>
      <p:pic>
        <p:nvPicPr>
          <p:cNvPr id="13315" name="Picture 29">
            <a:extLst>
              <a:ext uri="{FF2B5EF4-FFF2-40B4-BE49-F238E27FC236}">
                <a16:creationId xmlns:a16="http://schemas.microsoft.com/office/drawing/2014/main" id="{D9629A3F-34FD-EA7B-E149-93A100B0855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37672" y="2558225"/>
            <a:ext cx="9587346" cy="2547455"/>
          </a:xfrm>
          <a:prstGeom prst="rect">
            <a:avLst/>
          </a:prstGeom>
          <a:noFill/>
          <a:extLst>
            <a:ext uri="{909E8E84-426E-40DD-AFC4-6F175D3DCCD1}">
              <a14:hiddenFill xmlns:a14="http://schemas.microsoft.com/office/drawing/2010/main">
                <a:solidFill>
                  <a:srgbClr val="FFFFFF"/>
                </a:solidFill>
              </a14:hiddenFill>
            </a:ext>
          </a:extLst>
        </p:spPr>
      </p:pic>
      <p:sp>
        <p:nvSpPr>
          <p:cNvPr id="96" name="Google Shape;508;p28">
            <a:extLst>
              <a:ext uri="{FF2B5EF4-FFF2-40B4-BE49-F238E27FC236}">
                <a16:creationId xmlns:a16="http://schemas.microsoft.com/office/drawing/2014/main" id="{AADBDE4E-C366-41C8-2825-B5B625A838E5}"/>
              </a:ext>
            </a:extLst>
          </p:cNvPr>
          <p:cNvSpPr/>
          <p:nvPr/>
        </p:nvSpPr>
        <p:spPr>
          <a:xfrm>
            <a:off x="0" y="1279112"/>
            <a:ext cx="9221975" cy="688233"/>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effectLst/>
                <a:latin typeface="Baskerville Old Face" panose="02020602080505020303" pitchFamily="18" charset="0"/>
              </a:rPr>
              <a:t> Spreading and De-spreading</a:t>
            </a:r>
          </a:p>
        </p:txBody>
      </p:sp>
    </p:spTree>
    <p:extLst>
      <p:ext uri="{BB962C8B-B14F-4D97-AF65-F5344CB8AC3E}">
        <p14:creationId xmlns:p14="http://schemas.microsoft.com/office/powerpoint/2010/main" val="4193891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42"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02800B22-8AD0-AE50-B928-94911B4A46B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1263" y="2065334"/>
            <a:ext cx="3511436" cy="4608736"/>
          </a:xfrm>
          <a:prstGeom prst="rect">
            <a:avLst/>
          </a:prstGeom>
          <a:ln>
            <a:solidFill>
              <a:schemeClr val="tx1"/>
            </a:solidFill>
          </a:ln>
        </p:spPr>
      </p:pic>
      <p:pic>
        <p:nvPicPr>
          <p:cNvPr id="10" name="Picture 9">
            <a:extLst>
              <a:ext uri="{FF2B5EF4-FFF2-40B4-BE49-F238E27FC236}">
                <a16:creationId xmlns:a16="http://schemas.microsoft.com/office/drawing/2014/main" id="{11594C48-A2ED-AC88-659A-D89D21ED816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61323" y="2065333"/>
            <a:ext cx="6854826" cy="4608736"/>
          </a:xfrm>
          <a:prstGeom prst="rect">
            <a:avLst/>
          </a:prstGeom>
          <a:ln>
            <a:solidFill>
              <a:sysClr val="windowText" lastClr="000000"/>
            </a:solidFill>
          </a:ln>
        </p:spPr>
      </p:pic>
      <p:sp>
        <p:nvSpPr>
          <p:cNvPr id="14" name="Google Shape;508;p28">
            <a:extLst>
              <a:ext uri="{FF2B5EF4-FFF2-40B4-BE49-F238E27FC236}">
                <a16:creationId xmlns:a16="http://schemas.microsoft.com/office/drawing/2014/main" id="{F0E7CDE5-8480-7C55-4CFC-14780692AED3}"/>
              </a:ext>
            </a:extLst>
          </p:cNvPr>
          <p:cNvSpPr/>
          <p:nvPr/>
        </p:nvSpPr>
        <p:spPr>
          <a:xfrm>
            <a:off x="0" y="1103640"/>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solidFill>
                  <a:srgbClr val="000000"/>
                </a:solidFill>
                <a:latin typeface="Baskerville Old Face" panose="02020602080505020303" pitchFamily="18" charset="0"/>
                <a:ea typeface="Calibri" panose="020F0502020204030204" pitchFamily="34" charset="0"/>
                <a:cs typeface="Arial" panose="020B0604020202020204" pitchFamily="34" charset="0"/>
              </a:rPr>
              <a:t>Soft &amp; Softer </a:t>
            </a:r>
            <a:r>
              <a:rPr lang="en-US" sz="4000" b="1" dirty="0">
                <a:solidFill>
                  <a:srgbClr val="000000"/>
                </a:solidFill>
                <a:effectLst/>
                <a:latin typeface="Baskerville Old Face" panose="02020602080505020303" pitchFamily="18" charset="0"/>
                <a:ea typeface="Calibri" panose="020F0502020204030204" pitchFamily="34" charset="0"/>
                <a:cs typeface="Arial" panose="020B0604020202020204" pitchFamily="34" charset="0"/>
              </a:rPr>
              <a:t>Handover</a:t>
            </a:r>
            <a:r>
              <a:rPr lang="en-US" sz="2800" dirty="0">
                <a:solidFill>
                  <a:srgbClr val="000000"/>
                </a:solidFill>
                <a:effectLst/>
                <a:latin typeface="Baskerville Old Face" panose="02020602080505020303" pitchFamily="18" charset="0"/>
                <a:ea typeface="Calibri" panose="020F0502020204030204" pitchFamily="34" charset="0"/>
                <a:cs typeface="Arial" panose="020B0604020202020204" pitchFamily="34" charset="0"/>
              </a:rPr>
              <a:t> </a:t>
            </a:r>
            <a:endParaRPr lang="en-US" sz="4000" dirty="0"/>
          </a:p>
        </p:txBody>
      </p:sp>
      <p:sp>
        <p:nvSpPr>
          <p:cNvPr id="15" name="Google Shape;508;p28">
            <a:extLst>
              <a:ext uri="{FF2B5EF4-FFF2-40B4-BE49-F238E27FC236}">
                <a16:creationId xmlns:a16="http://schemas.microsoft.com/office/drawing/2014/main" id="{CCF851E1-7F54-6EF1-B5F9-4B3CD193B7FF}"/>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3600" b="1" dirty="0">
                <a:latin typeface="Baskerville Old Face" panose="02020602080505020303" pitchFamily="18" charset="0"/>
                <a:ea typeface="Century Gothic"/>
                <a:cs typeface="Amatic SC" panose="00000500000000000000" pitchFamily="2" charset="-79"/>
                <a:sym typeface="Century Gothic"/>
              </a:rPr>
              <a:t>Concepts</a:t>
            </a:r>
            <a:endParaRPr sz="4000" b="1" dirty="0">
              <a:latin typeface="Baskerville Old Face" panose="02020602080505020303" pitchFamily="18" charset="0"/>
              <a:ea typeface="Century Gothic"/>
              <a:cs typeface="Amatic SC" panose="00000500000000000000" pitchFamily="2" charset="-79"/>
              <a:sym typeface="Century Gothic"/>
            </a:endParaRPr>
          </a:p>
        </p:txBody>
      </p:sp>
    </p:spTree>
    <p:extLst>
      <p:ext uri="{BB962C8B-B14F-4D97-AF65-F5344CB8AC3E}">
        <p14:creationId xmlns:p14="http://schemas.microsoft.com/office/powerpoint/2010/main" val="3390931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6"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502EA37B-EA4D-FAA7-A3F1-0B4567E6785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59712" y="2323465"/>
            <a:ext cx="8672575" cy="3393786"/>
          </a:xfrm>
          <a:prstGeom prst="rect">
            <a:avLst/>
          </a:prstGeom>
          <a:ln>
            <a:solidFill>
              <a:sysClr val="windowText" lastClr="000000"/>
            </a:solidFill>
          </a:ln>
        </p:spPr>
      </p:pic>
      <p:sp>
        <p:nvSpPr>
          <p:cNvPr id="11" name="Google Shape;508;p28">
            <a:extLst>
              <a:ext uri="{FF2B5EF4-FFF2-40B4-BE49-F238E27FC236}">
                <a16:creationId xmlns:a16="http://schemas.microsoft.com/office/drawing/2014/main" id="{030B8D39-92F3-43E8-5266-4B02679D3CE8}"/>
              </a:ext>
            </a:extLst>
          </p:cNvPr>
          <p:cNvSpPr/>
          <p:nvPr/>
        </p:nvSpPr>
        <p:spPr>
          <a:xfrm>
            <a:off x="0" y="1232706"/>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solidFill>
                  <a:srgbClr val="000000"/>
                </a:solidFill>
                <a:latin typeface="Baskerville Old Face" panose="02020602080505020303" pitchFamily="18" charset="0"/>
                <a:ea typeface="Calibri" panose="020F0502020204030204" pitchFamily="34" charset="0"/>
                <a:cs typeface="Arial" panose="020B0604020202020204" pitchFamily="34" charset="0"/>
              </a:rPr>
              <a:t>Cell Breathing</a:t>
            </a:r>
            <a:endParaRPr lang="en-US" sz="4000" dirty="0"/>
          </a:p>
        </p:txBody>
      </p:sp>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3600" b="1" dirty="0">
                <a:latin typeface="Baskerville Old Face" panose="02020602080505020303" pitchFamily="18" charset="0"/>
                <a:ea typeface="Century Gothic"/>
                <a:cs typeface="Amatic SC" panose="00000500000000000000" pitchFamily="2" charset="-79"/>
                <a:sym typeface="Century Gothic"/>
              </a:rPr>
              <a:t>Concepts</a:t>
            </a:r>
            <a:endParaRPr sz="4000" b="1" dirty="0">
              <a:latin typeface="Baskerville Old Face" panose="02020602080505020303" pitchFamily="18" charset="0"/>
              <a:ea typeface="Century Gothic"/>
              <a:cs typeface="Amatic SC" panose="00000500000000000000" pitchFamily="2" charset="-79"/>
              <a:sym typeface="Century Gothic"/>
            </a:endParaRPr>
          </a:p>
        </p:txBody>
      </p:sp>
    </p:spTree>
    <p:extLst>
      <p:ext uri="{BB962C8B-B14F-4D97-AF65-F5344CB8AC3E}">
        <p14:creationId xmlns:p14="http://schemas.microsoft.com/office/powerpoint/2010/main" val="687285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90"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Google Shape;508;p28">
            <a:extLst>
              <a:ext uri="{FF2B5EF4-FFF2-40B4-BE49-F238E27FC236}">
                <a16:creationId xmlns:a16="http://schemas.microsoft.com/office/drawing/2014/main" id="{030B8D39-92F3-43E8-5266-4B02679D3CE8}"/>
              </a:ext>
            </a:extLst>
          </p:cNvPr>
          <p:cNvSpPr/>
          <p:nvPr/>
        </p:nvSpPr>
        <p:spPr>
          <a:xfrm>
            <a:off x="0" y="1090759"/>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solidFill>
                  <a:srgbClr val="000000"/>
                </a:solidFill>
                <a:latin typeface="Baskerville Old Face" panose="02020602080505020303" pitchFamily="18" charset="0"/>
                <a:ea typeface="Calibri" panose="020F0502020204030204" pitchFamily="34" charset="0"/>
                <a:cs typeface="Arial" panose="020B0604020202020204" pitchFamily="34" charset="0"/>
              </a:rPr>
              <a:t>Cell Breathing</a:t>
            </a:r>
            <a:endParaRPr lang="en-US" sz="4000" dirty="0"/>
          </a:p>
        </p:txBody>
      </p:sp>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3600" b="1" dirty="0">
                <a:latin typeface="Baskerville Old Face" panose="02020602080505020303" pitchFamily="18" charset="0"/>
                <a:ea typeface="Century Gothic"/>
                <a:cs typeface="Amatic SC" panose="00000500000000000000" pitchFamily="2" charset="-79"/>
                <a:sym typeface="Century Gothic"/>
              </a:rPr>
              <a:t>Concepts</a:t>
            </a:r>
            <a:endParaRPr sz="4000" b="1" dirty="0">
              <a:latin typeface="Baskerville Old Face" panose="02020602080505020303" pitchFamily="18" charset="0"/>
              <a:ea typeface="Century Gothic"/>
              <a:cs typeface="Amatic SC" panose="00000500000000000000" pitchFamily="2" charset="-79"/>
              <a:sym typeface="Century Gothic"/>
            </a:endParaRPr>
          </a:p>
        </p:txBody>
      </p:sp>
      <p:pic>
        <p:nvPicPr>
          <p:cNvPr id="6" name="Picture 5">
            <a:extLst>
              <a:ext uri="{FF2B5EF4-FFF2-40B4-BE49-F238E27FC236}">
                <a16:creationId xmlns:a16="http://schemas.microsoft.com/office/drawing/2014/main" id="{A1CC0BBD-0BB9-6318-B42A-7874FDB9C0F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3915" r="47841" b="52351"/>
          <a:stretch/>
        </p:blipFill>
        <p:spPr bwMode="auto">
          <a:xfrm>
            <a:off x="569655" y="2207490"/>
            <a:ext cx="4747689" cy="4350329"/>
          </a:xfrm>
          <a:prstGeom prst="rect">
            <a:avLst/>
          </a:prstGeom>
          <a:solidFill>
            <a:schemeClr val="bg1"/>
          </a:solidFill>
          <a:ln>
            <a:solidFill>
              <a:sysClr val="window" lastClr="FFFFFF"/>
            </a:solid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D99BCEF7-80E5-1790-5EDF-2E180B648A4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1430" t="49889"/>
          <a:stretch/>
        </p:blipFill>
        <p:spPr bwMode="auto">
          <a:xfrm>
            <a:off x="5569529" y="2207490"/>
            <a:ext cx="5870759" cy="4350329"/>
          </a:xfrm>
          <a:prstGeom prst="rect">
            <a:avLst/>
          </a:prstGeom>
          <a:solidFill>
            <a:schemeClr val="bg1"/>
          </a:solidFill>
          <a:ln>
            <a:solidFill>
              <a:sysClr val="window" lastClr="FFFFFF"/>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97064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0C1FF"/>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346BE2-908A-46CD-8728-540EA785482E}"/>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4"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D4346BE2-908A-46CD-8728-540EA785482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Google Shape;508;p28">
            <a:extLst>
              <a:ext uri="{FF2B5EF4-FFF2-40B4-BE49-F238E27FC236}">
                <a16:creationId xmlns:a16="http://schemas.microsoft.com/office/drawing/2014/main" id="{030B8D39-92F3-43E8-5266-4B02679D3CE8}"/>
              </a:ext>
            </a:extLst>
          </p:cNvPr>
          <p:cNvSpPr/>
          <p:nvPr/>
        </p:nvSpPr>
        <p:spPr>
          <a:xfrm>
            <a:off x="0" y="1090759"/>
            <a:ext cx="9221975" cy="648350"/>
          </a:xfrm>
          <a:prstGeom prst="homePlate">
            <a:avLst>
              <a:gd name="adj" fmla="val 63872"/>
            </a:avLst>
          </a:prstGeom>
          <a:solidFill>
            <a:srgbClr val="D60093"/>
          </a:solidFill>
          <a:ln>
            <a:noFill/>
          </a:ln>
        </p:spPr>
        <p:txBody>
          <a:bodyPr spcFirstLastPara="1" wrap="square" lIns="91450" tIns="45725" rIns="91450" bIns="45725" anchor="ctr" anchorCtr="0">
            <a:noAutofit/>
          </a:bodyPr>
          <a:lstStyle/>
          <a:p>
            <a:pPr algn="ctr"/>
            <a:r>
              <a:rPr lang="en-US" sz="4000" b="1" dirty="0">
                <a:solidFill>
                  <a:srgbClr val="000000"/>
                </a:solidFill>
                <a:latin typeface="Baskerville Old Face" panose="02020602080505020303" pitchFamily="18" charset="0"/>
                <a:cs typeface="Arial" panose="020B0604020202020204" pitchFamily="34" charset="0"/>
              </a:rPr>
              <a:t>MATLAB Simulation</a:t>
            </a:r>
            <a:endParaRPr lang="en-US" sz="4000" dirty="0"/>
          </a:p>
        </p:txBody>
      </p:sp>
      <p:sp>
        <p:nvSpPr>
          <p:cNvPr id="12" name="Google Shape;508;p28">
            <a:extLst>
              <a:ext uri="{FF2B5EF4-FFF2-40B4-BE49-F238E27FC236}">
                <a16:creationId xmlns:a16="http://schemas.microsoft.com/office/drawing/2014/main" id="{A72629B8-0ADE-DC1F-D312-CB7262901E28}"/>
              </a:ext>
            </a:extLst>
          </p:cNvPr>
          <p:cNvSpPr/>
          <p:nvPr/>
        </p:nvSpPr>
        <p:spPr>
          <a:xfrm>
            <a:off x="0" y="0"/>
            <a:ext cx="3177309" cy="790297"/>
          </a:xfrm>
          <a:prstGeom prst="homePlate">
            <a:avLst>
              <a:gd name="adj" fmla="val 63872"/>
            </a:avLst>
          </a:prstGeom>
          <a:solidFill>
            <a:srgbClr val="7030A0">
              <a:alpha val="47000"/>
            </a:srgbClr>
          </a:solidFill>
          <a:ln>
            <a:noFill/>
          </a:ln>
        </p:spPr>
        <p:txBody>
          <a:bodyPr spcFirstLastPara="1" wrap="square" lIns="91450" tIns="45725" rIns="91450" bIns="45725" anchor="ctr" anchorCtr="0">
            <a:noAutofit/>
          </a:bodyPr>
          <a:lstStyle/>
          <a:p>
            <a:pPr marL="0" marR="0" lvl="0" indent="0" algn="ctr" rtl="0">
              <a:spcBef>
                <a:spcPts val="0"/>
              </a:spcBef>
              <a:spcAft>
                <a:spcPts val="0"/>
              </a:spcAft>
              <a:buNone/>
            </a:pPr>
            <a:r>
              <a:rPr lang="en-US" sz="4000" b="1" dirty="0">
                <a:latin typeface="Baskerville Old Face" panose="02020602080505020303" pitchFamily="18" charset="0"/>
                <a:ea typeface="Century Gothic"/>
                <a:cs typeface="Amatic SC" panose="00000500000000000000" pitchFamily="2" charset="-79"/>
                <a:sym typeface="Century Gothic"/>
              </a:rPr>
              <a:t>Results</a:t>
            </a:r>
            <a:endParaRPr sz="4000" b="1" dirty="0">
              <a:latin typeface="Baskerville Old Face" panose="02020602080505020303" pitchFamily="18" charset="0"/>
              <a:ea typeface="Century Gothic"/>
              <a:cs typeface="Amatic SC" panose="00000500000000000000" pitchFamily="2" charset="-79"/>
              <a:sym typeface="Century Gothic"/>
            </a:endParaRPr>
          </a:p>
        </p:txBody>
      </p:sp>
      <p:pic>
        <p:nvPicPr>
          <p:cNvPr id="9" name="Picture 8">
            <a:extLst>
              <a:ext uri="{FF2B5EF4-FFF2-40B4-BE49-F238E27FC236}">
                <a16:creationId xmlns:a16="http://schemas.microsoft.com/office/drawing/2014/main" id="{517472AA-1C67-5805-9FAF-C9E2786964D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182" t="7065" r="2542" b="12707"/>
          <a:stretch/>
        </p:blipFill>
        <p:spPr bwMode="auto">
          <a:xfrm>
            <a:off x="1757923" y="1875744"/>
            <a:ext cx="8676153" cy="4718787"/>
          </a:xfrm>
          <a:prstGeom prst="rect">
            <a:avLst/>
          </a:prstGeom>
          <a:ln w="9525" cap="flat" cmpd="sng" algn="ctr">
            <a:solidFill>
              <a:sysClr val="windowText" lastClr="000000"/>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750016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2681</TotalTime>
  <Words>642</Words>
  <Application>Microsoft Office PowerPoint</Application>
  <PresentationFormat>Widescreen</PresentationFormat>
  <Paragraphs>153</Paragraphs>
  <Slides>23</Slides>
  <Notes>20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3" baseType="lpstr">
      <vt:lpstr>Amatic SC</vt:lpstr>
      <vt:lpstr>Arial</vt:lpstr>
      <vt:lpstr>Baskerville Old Face</vt:lpstr>
      <vt:lpstr>Calibri</vt:lpstr>
      <vt:lpstr>Century Gothic</vt:lpstr>
      <vt:lpstr>Comic Sans MS</vt:lpstr>
      <vt:lpstr>Georgia</vt:lpstr>
      <vt:lpstr>Segoe UI</vt:lpstr>
      <vt:lpstr>Office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 24slides3</dc:creator>
  <cp:lastModifiedBy>rahaf khraim</cp:lastModifiedBy>
  <cp:revision>45</cp:revision>
  <dcterms:created xsi:type="dcterms:W3CDTF">2020-11-24T03:45:52Z</dcterms:created>
  <dcterms:modified xsi:type="dcterms:W3CDTF">2022-05-27T16:20:39Z</dcterms:modified>
</cp:coreProperties>
</file>