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7.xml" ContentType="application/vnd.ms-office.drawingml.diagramDrawing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9" r:id="rId13"/>
    <p:sldId id="271" r:id="rId14"/>
    <p:sldId id="272" r:id="rId15"/>
    <p:sldId id="273" r:id="rId16"/>
    <p:sldId id="274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453557-B6C6-4DCB-B782-3C1855F79598}" type="doc">
      <dgm:prSet loTypeId="urn:microsoft.com/office/officeart/2005/8/layout/hierarchy1" loCatId="hierarchy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5CFB6FF-179E-4E36-9B48-3A38B45759F6}">
      <dgm:prSet phldrT="[نص]"/>
      <dgm:spPr/>
      <dgm:t>
        <a:bodyPr/>
        <a:lstStyle/>
        <a:p>
          <a:r>
            <a:rPr lang="en-US" dirty="0"/>
            <a:t>network</a:t>
          </a:r>
        </a:p>
      </dgm:t>
    </dgm:pt>
    <dgm:pt modelId="{5B9536F7-2226-4ABF-942B-E6AB5529CFEA}" type="parTrans" cxnId="{346FC021-FD40-49C5-8950-92DF683468D3}">
      <dgm:prSet/>
      <dgm:spPr/>
      <dgm:t>
        <a:bodyPr/>
        <a:lstStyle/>
        <a:p>
          <a:endParaRPr lang="en-US"/>
        </a:p>
      </dgm:t>
    </dgm:pt>
    <dgm:pt modelId="{6D4D7569-1ADE-432A-BC07-944CA300D4C9}" type="sibTrans" cxnId="{346FC021-FD40-49C5-8950-92DF683468D3}">
      <dgm:prSet/>
      <dgm:spPr/>
      <dgm:t>
        <a:bodyPr/>
        <a:lstStyle/>
        <a:p>
          <a:endParaRPr lang="en-US"/>
        </a:p>
      </dgm:t>
    </dgm:pt>
    <dgm:pt modelId="{74A7BD5C-592E-4F58-B06B-83C53CDB4103}">
      <dgm:prSet phldrT="[نص]"/>
      <dgm:spPr/>
      <dgm:t>
        <a:bodyPr/>
        <a:lstStyle/>
        <a:p>
          <a:r>
            <a:rPr lang="en-US" dirty="0"/>
            <a:t>with PV</a:t>
          </a:r>
        </a:p>
      </dgm:t>
    </dgm:pt>
    <dgm:pt modelId="{AFE98D99-9C78-4D09-9F12-B965E43C9C1A}" type="parTrans" cxnId="{8BC5EAAD-920F-42F9-B499-F51774D06F86}">
      <dgm:prSet/>
      <dgm:spPr/>
      <dgm:t>
        <a:bodyPr/>
        <a:lstStyle/>
        <a:p>
          <a:endParaRPr lang="en-US" dirty="0"/>
        </a:p>
      </dgm:t>
    </dgm:pt>
    <dgm:pt modelId="{404B3D02-E894-4F52-BBD2-C9D9DAA9F216}" type="sibTrans" cxnId="{8BC5EAAD-920F-42F9-B499-F51774D06F86}">
      <dgm:prSet/>
      <dgm:spPr/>
      <dgm:t>
        <a:bodyPr/>
        <a:lstStyle/>
        <a:p>
          <a:endParaRPr lang="en-US"/>
        </a:p>
      </dgm:t>
    </dgm:pt>
    <dgm:pt modelId="{DA983392-2D06-4215-A389-AC932CF86C25}">
      <dgm:prSet phldrT="[نص]"/>
      <dgm:spPr/>
      <dgm:t>
        <a:bodyPr/>
        <a:lstStyle/>
        <a:p>
          <a:r>
            <a:rPr lang="en-US" dirty="0"/>
            <a:t>penetration level= 29%</a:t>
          </a:r>
        </a:p>
      </dgm:t>
    </dgm:pt>
    <dgm:pt modelId="{0A5BED1F-F6FA-4987-B13E-1FD992487774}" type="parTrans" cxnId="{A0BCE006-8852-4E74-9BD4-8157D7F0C308}">
      <dgm:prSet/>
      <dgm:spPr/>
      <dgm:t>
        <a:bodyPr/>
        <a:lstStyle/>
        <a:p>
          <a:endParaRPr lang="en-US" dirty="0"/>
        </a:p>
      </dgm:t>
    </dgm:pt>
    <dgm:pt modelId="{B7A0EAFB-B4C4-4172-89B0-44B387D29013}" type="sibTrans" cxnId="{A0BCE006-8852-4E74-9BD4-8157D7F0C308}">
      <dgm:prSet/>
      <dgm:spPr/>
      <dgm:t>
        <a:bodyPr/>
        <a:lstStyle/>
        <a:p>
          <a:endParaRPr lang="en-US"/>
        </a:p>
      </dgm:t>
    </dgm:pt>
    <dgm:pt modelId="{E7CEB2A0-061B-43D0-A880-C64108BD0F77}">
      <dgm:prSet phldrT="[نص]"/>
      <dgm:spPr/>
      <dgm:t>
        <a:bodyPr/>
        <a:lstStyle/>
        <a:p>
          <a:r>
            <a:rPr lang="en-US" dirty="0"/>
            <a:t>penetration</a:t>
          </a:r>
        </a:p>
        <a:p>
          <a:r>
            <a:rPr lang="en-US" dirty="0"/>
            <a:t> level = 87%</a:t>
          </a:r>
        </a:p>
      </dgm:t>
    </dgm:pt>
    <dgm:pt modelId="{6756B3A9-E314-4270-9593-00B9774E3433}" type="parTrans" cxnId="{FCFD88F0-42F6-45A4-ADB1-6FCE43914243}">
      <dgm:prSet/>
      <dgm:spPr/>
      <dgm:t>
        <a:bodyPr/>
        <a:lstStyle/>
        <a:p>
          <a:endParaRPr lang="en-US" dirty="0"/>
        </a:p>
      </dgm:t>
    </dgm:pt>
    <dgm:pt modelId="{94D392C5-08D3-4C2C-8F88-7394A8C98B65}" type="sibTrans" cxnId="{FCFD88F0-42F6-45A4-ADB1-6FCE43914243}">
      <dgm:prSet/>
      <dgm:spPr/>
      <dgm:t>
        <a:bodyPr/>
        <a:lstStyle/>
        <a:p>
          <a:endParaRPr lang="en-US"/>
        </a:p>
      </dgm:t>
    </dgm:pt>
    <dgm:pt modelId="{6474EFE2-96AC-4AB6-A92E-F392F2410867}">
      <dgm:prSet phldrT="[نص]"/>
      <dgm:spPr/>
      <dgm:t>
        <a:bodyPr/>
        <a:lstStyle/>
        <a:p>
          <a:r>
            <a:rPr lang="en-US" dirty="0"/>
            <a:t>without PV</a:t>
          </a:r>
        </a:p>
      </dgm:t>
    </dgm:pt>
    <dgm:pt modelId="{6CD93611-023C-4DC7-B966-995B39FBF731}" type="sibTrans" cxnId="{B0E71F32-68E1-483E-B462-237231E83BD2}">
      <dgm:prSet/>
      <dgm:spPr/>
      <dgm:t>
        <a:bodyPr/>
        <a:lstStyle/>
        <a:p>
          <a:endParaRPr lang="en-US"/>
        </a:p>
      </dgm:t>
    </dgm:pt>
    <dgm:pt modelId="{D3A5F38B-512A-45CE-9E09-880E026252CD}" type="parTrans" cxnId="{B0E71F32-68E1-483E-B462-237231E83BD2}">
      <dgm:prSet/>
      <dgm:spPr/>
      <dgm:t>
        <a:bodyPr/>
        <a:lstStyle/>
        <a:p>
          <a:endParaRPr lang="en-US" dirty="0"/>
        </a:p>
      </dgm:t>
    </dgm:pt>
    <dgm:pt modelId="{89144E3A-1364-4583-8283-34D4B6E966B9}">
      <dgm:prSet/>
      <dgm:spPr/>
      <dgm:t>
        <a:bodyPr/>
        <a:lstStyle/>
        <a:p>
          <a:r>
            <a:rPr lang="en-US" dirty="0"/>
            <a:t>PV = min</a:t>
          </a:r>
        </a:p>
        <a:p>
          <a:r>
            <a:rPr lang="en-US" dirty="0"/>
            <a:t>load =max</a:t>
          </a:r>
        </a:p>
      </dgm:t>
    </dgm:pt>
    <dgm:pt modelId="{AA5BFB17-C775-4812-9BE7-85C717E622A1}" type="parTrans" cxnId="{6A49334C-CF33-43BF-B711-42A573EADD3C}">
      <dgm:prSet/>
      <dgm:spPr/>
      <dgm:t>
        <a:bodyPr/>
        <a:lstStyle/>
        <a:p>
          <a:endParaRPr lang="en-US" dirty="0"/>
        </a:p>
      </dgm:t>
    </dgm:pt>
    <dgm:pt modelId="{BE5CA459-CFA7-45A9-A77F-218E404739E3}" type="sibTrans" cxnId="{6A49334C-CF33-43BF-B711-42A573EADD3C}">
      <dgm:prSet/>
      <dgm:spPr/>
      <dgm:t>
        <a:bodyPr/>
        <a:lstStyle/>
        <a:p>
          <a:endParaRPr lang="en-US"/>
        </a:p>
      </dgm:t>
    </dgm:pt>
    <dgm:pt modelId="{AE494B08-DA1E-45AC-9275-FD333525B476}">
      <dgm:prSet/>
      <dgm:spPr/>
      <dgm:t>
        <a:bodyPr/>
        <a:lstStyle/>
        <a:p>
          <a:r>
            <a:rPr lang="en-US" dirty="0"/>
            <a:t>PV = max</a:t>
          </a:r>
        </a:p>
        <a:p>
          <a:r>
            <a:rPr lang="en-US" dirty="0"/>
            <a:t>load =min  </a:t>
          </a:r>
        </a:p>
      </dgm:t>
    </dgm:pt>
    <dgm:pt modelId="{F2660F19-9075-4738-AB5B-8EA71AF9C08A}" type="parTrans" cxnId="{5E2A9B83-41B4-4652-B75E-BDE9C7551889}">
      <dgm:prSet/>
      <dgm:spPr/>
      <dgm:t>
        <a:bodyPr/>
        <a:lstStyle/>
        <a:p>
          <a:endParaRPr lang="en-US" dirty="0"/>
        </a:p>
      </dgm:t>
    </dgm:pt>
    <dgm:pt modelId="{262DA615-C679-4089-BBE0-932B5FAEDEAE}" type="sibTrans" cxnId="{5E2A9B83-41B4-4652-B75E-BDE9C7551889}">
      <dgm:prSet/>
      <dgm:spPr/>
      <dgm:t>
        <a:bodyPr/>
        <a:lstStyle/>
        <a:p>
          <a:endParaRPr lang="en-US"/>
        </a:p>
      </dgm:t>
    </dgm:pt>
    <dgm:pt modelId="{A34AC9CB-E4E9-4C99-AC64-4F43B2F003FC}">
      <dgm:prSet/>
      <dgm:spPr/>
      <dgm:t>
        <a:bodyPr/>
        <a:lstStyle/>
        <a:p>
          <a:r>
            <a:rPr lang="en-US" dirty="0"/>
            <a:t>PV = max</a:t>
          </a:r>
        </a:p>
        <a:p>
          <a:r>
            <a:rPr lang="en-US" dirty="0"/>
            <a:t>load = min</a:t>
          </a:r>
        </a:p>
      </dgm:t>
    </dgm:pt>
    <dgm:pt modelId="{265CA0BE-83D4-407D-AA15-7147F6E879B6}" type="parTrans" cxnId="{48F73CA1-38CE-4957-96FD-C3081C68324C}">
      <dgm:prSet/>
      <dgm:spPr/>
      <dgm:t>
        <a:bodyPr/>
        <a:lstStyle/>
        <a:p>
          <a:endParaRPr lang="en-US" dirty="0"/>
        </a:p>
      </dgm:t>
    </dgm:pt>
    <dgm:pt modelId="{F5DD26C3-89BF-4D75-A0B7-0A09C1A122CE}" type="sibTrans" cxnId="{48F73CA1-38CE-4957-96FD-C3081C68324C}">
      <dgm:prSet/>
      <dgm:spPr/>
      <dgm:t>
        <a:bodyPr/>
        <a:lstStyle/>
        <a:p>
          <a:endParaRPr lang="en-US"/>
        </a:p>
      </dgm:t>
    </dgm:pt>
    <dgm:pt modelId="{8F277FD6-3A9A-41D3-9C2E-F0F911C34674}">
      <dgm:prSet/>
      <dgm:spPr/>
      <dgm:t>
        <a:bodyPr/>
        <a:lstStyle/>
        <a:p>
          <a:r>
            <a:rPr lang="en-US" dirty="0"/>
            <a:t>PV = min</a:t>
          </a:r>
        </a:p>
        <a:p>
          <a:r>
            <a:rPr lang="en-US" dirty="0"/>
            <a:t>load = max</a:t>
          </a:r>
        </a:p>
      </dgm:t>
    </dgm:pt>
    <dgm:pt modelId="{AF54E1E8-5BFE-45C1-972F-D334BFECABA3}" type="parTrans" cxnId="{144799A6-A20A-4273-9D55-62BDE6F5FDBB}">
      <dgm:prSet/>
      <dgm:spPr/>
      <dgm:t>
        <a:bodyPr/>
        <a:lstStyle/>
        <a:p>
          <a:endParaRPr lang="en-US" dirty="0"/>
        </a:p>
      </dgm:t>
    </dgm:pt>
    <dgm:pt modelId="{78110F9D-F89B-4894-954D-DE072BB123E9}" type="sibTrans" cxnId="{144799A6-A20A-4273-9D55-62BDE6F5FDBB}">
      <dgm:prSet/>
      <dgm:spPr/>
      <dgm:t>
        <a:bodyPr/>
        <a:lstStyle/>
        <a:p>
          <a:endParaRPr lang="en-US"/>
        </a:p>
      </dgm:t>
    </dgm:pt>
    <dgm:pt modelId="{13ECDF75-8C1C-4675-973F-A97FA9EBF99C}" type="pres">
      <dgm:prSet presAssocID="{F5453557-B6C6-4DCB-B782-3C1855F7959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B1B8183-77CD-4D6F-BDE8-DB438313EA58}" type="pres">
      <dgm:prSet presAssocID="{65CFB6FF-179E-4E36-9B48-3A38B45759F6}" presName="hierRoot1" presStyleCnt="0"/>
      <dgm:spPr/>
      <dgm:t>
        <a:bodyPr/>
        <a:lstStyle/>
        <a:p>
          <a:endParaRPr lang="en-US"/>
        </a:p>
      </dgm:t>
    </dgm:pt>
    <dgm:pt modelId="{3F26A60C-F218-42ED-B2F9-69279DE37244}" type="pres">
      <dgm:prSet presAssocID="{65CFB6FF-179E-4E36-9B48-3A38B45759F6}" presName="composite" presStyleCnt="0"/>
      <dgm:spPr/>
      <dgm:t>
        <a:bodyPr/>
        <a:lstStyle/>
        <a:p>
          <a:endParaRPr lang="en-US"/>
        </a:p>
      </dgm:t>
    </dgm:pt>
    <dgm:pt modelId="{6B6459AB-4191-4A99-9B24-BBF8EB740324}" type="pres">
      <dgm:prSet presAssocID="{65CFB6FF-179E-4E36-9B48-3A38B45759F6}" presName="background" presStyleLbl="node0" presStyleIdx="0" presStyleCnt="1"/>
      <dgm:spPr/>
      <dgm:t>
        <a:bodyPr/>
        <a:lstStyle/>
        <a:p>
          <a:endParaRPr lang="en-US"/>
        </a:p>
      </dgm:t>
    </dgm:pt>
    <dgm:pt modelId="{800CE4D7-5A4D-4734-B2D3-58031D64513E}" type="pres">
      <dgm:prSet presAssocID="{65CFB6FF-179E-4E36-9B48-3A38B45759F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CFF0D9-2858-4E1E-AE7D-87C777A1C2C4}" type="pres">
      <dgm:prSet presAssocID="{65CFB6FF-179E-4E36-9B48-3A38B45759F6}" presName="hierChild2" presStyleCnt="0"/>
      <dgm:spPr/>
      <dgm:t>
        <a:bodyPr/>
        <a:lstStyle/>
        <a:p>
          <a:endParaRPr lang="en-US"/>
        </a:p>
      </dgm:t>
    </dgm:pt>
    <dgm:pt modelId="{5B80B56E-24A3-43D7-8241-4AA0A8333F4F}" type="pres">
      <dgm:prSet presAssocID="{AFE98D99-9C78-4D09-9F12-B965E43C9C1A}" presName="Name10" presStyleLbl="parChTrans1D2" presStyleIdx="0" presStyleCnt="2"/>
      <dgm:spPr/>
      <dgm:t>
        <a:bodyPr/>
        <a:lstStyle/>
        <a:p>
          <a:endParaRPr lang="en-US"/>
        </a:p>
      </dgm:t>
    </dgm:pt>
    <dgm:pt modelId="{FD918A97-2498-48D9-BA7F-A10696DEF2EE}" type="pres">
      <dgm:prSet presAssocID="{74A7BD5C-592E-4F58-B06B-83C53CDB4103}" presName="hierRoot2" presStyleCnt="0"/>
      <dgm:spPr/>
      <dgm:t>
        <a:bodyPr/>
        <a:lstStyle/>
        <a:p>
          <a:endParaRPr lang="en-US"/>
        </a:p>
      </dgm:t>
    </dgm:pt>
    <dgm:pt modelId="{6DA05AF5-3E16-49BA-B5CE-6D2F6BCD187B}" type="pres">
      <dgm:prSet presAssocID="{74A7BD5C-592E-4F58-B06B-83C53CDB4103}" presName="composite2" presStyleCnt="0"/>
      <dgm:spPr/>
      <dgm:t>
        <a:bodyPr/>
        <a:lstStyle/>
        <a:p>
          <a:endParaRPr lang="en-US"/>
        </a:p>
      </dgm:t>
    </dgm:pt>
    <dgm:pt modelId="{35964A53-F0A9-4D31-A071-9DD2ACCAD5DF}" type="pres">
      <dgm:prSet presAssocID="{74A7BD5C-592E-4F58-B06B-83C53CDB4103}" presName="background2" presStyleLbl="node2" presStyleIdx="0" presStyleCnt="2"/>
      <dgm:spPr/>
      <dgm:t>
        <a:bodyPr/>
        <a:lstStyle/>
        <a:p>
          <a:endParaRPr lang="en-US"/>
        </a:p>
      </dgm:t>
    </dgm:pt>
    <dgm:pt modelId="{00A03E7E-7EEC-4E43-A727-A4D590F9C003}" type="pres">
      <dgm:prSet presAssocID="{74A7BD5C-592E-4F58-B06B-83C53CDB410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48A0A3-E38F-40AC-9ABC-34F1FD271214}" type="pres">
      <dgm:prSet presAssocID="{74A7BD5C-592E-4F58-B06B-83C53CDB4103}" presName="hierChild3" presStyleCnt="0"/>
      <dgm:spPr/>
      <dgm:t>
        <a:bodyPr/>
        <a:lstStyle/>
        <a:p>
          <a:endParaRPr lang="en-US"/>
        </a:p>
      </dgm:t>
    </dgm:pt>
    <dgm:pt modelId="{7061E63F-F69B-444D-8FD5-082EC9E92C0E}" type="pres">
      <dgm:prSet presAssocID="{0A5BED1F-F6FA-4987-B13E-1FD992487774}" presName="Name17" presStyleLbl="parChTrans1D3" presStyleIdx="0" presStyleCnt="2"/>
      <dgm:spPr/>
      <dgm:t>
        <a:bodyPr/>
        <a:lstStyle/>
        <a:p>
          <a:endParaRPr lang="en-US"/>
        </a:p>
      </dgm:t>
    </dgm:pt>
    <dgm:pt modelId="{F3BE9542-41D6-4820-B8AA-D5770289D03F}" type="pres">
      <dgm:prSet presAssocID="{DA983392-2D06-4215-A389-AC932CF86C25}" presName="hierRoot3" presStyleCnt="0"/>
      <dgm:spPr/>
      <dgm:t>
        <a:bodyPr/>
        <a:lstStyle/>
        <a:p>
          <a:endParaRPr lang="en-US"/>
        </a:p>
      </dgm:t>
    </dgm:pt>
    <dgm:pt modelId="{BBB16097-589B-4B36-8A98-315B4F53BCFE}" type="pres">
      <dgm:prSet presAssocID="{DA983392-2D06-4215-A389-AC932CF86C25}" presName="composite3" presStyleCnt="0"/>
      <dgm:spPr/>
      <dgm:t>
        <a:bodyPr/>
        <a:lstStyle/>
        <a:p>
          <a:endParaRPr lang="en-US"/>
        </a:p>
      </dgm:t>
    </dgm:pt>
    <dgm:pt modelId="{D4EA185E-7914-4E65-8201-1CDB1D771F87}" type="pres">
      <dgm:prSet presAssocID="{DA983392-2D06-4215-A389-AC932CF86C25}" presName="background3" presStyleLbl="node3" presStyleIdx="0" presStyleCnt="2"/>
      <dgm:spPr/>
      <dgm:t>
        <a:bodyPr/>
        <a:lstStyle/>
        <a:p>
          <a:endParaRPr lang="en-US"/>
        </a:p>
      </dgm:t>
    </dgm:pt>
    <dgm:pt modelId="{5E8B272F-46B4-4539-89D0-84FC86D323E1}" type="pres">
      <dgm:prSet presAssocID="{DA983392-2D06-4215-A389-AC932CF86C25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03C903-9123-409F-8395-E69F42ADE0E8}" type="pres">
      <dgm:prSet presAssocID="{DA983392-2D06-4215-A389-AC932CF86C25}" presName="hierChild4" presStyleCnt="0"/>
      <dgm:spPr/>
      <dgm:t>
        <a:bodyPr/>
        <a:lstStyle/>
        <a:p>
          <a:endParaRPr lang="en-US"/>
        </a:p>
      </dgm:t>
    </dgm:pt>
    <dgm:pt modelId="{98EB619E-1420-4155-A1BD-13ACC5857970}" type="pres">
      <dgm:prSet presAssocID="{F2660F19-9075-4738-AB5B-8EA71AF9C08A}" presName="Name23" presStyleLbl="parChTrans1D4" presStyleIdx="0" presStyleCnt="4"/>
      <dgm:spPr/>
      <dgm:t>
        <a:bodyPr/>
        <a:lstStyle/>
        <a:p>
          <a:endParaRPr lang="en-US"/>
        </a:p>
      </dgm:t>
    </dgm:pt>
    <dgm:pt modelId="{3876902F-BF8D-44AF-A865-A8154F4E9525}" type="pres">
      <dgm:prSet presAssocID="{AE494B08-DA1E-45AC-9275-FD333525B476}" presName="hierRoot4" presStyleCnt="0"/>
      <dgm:spPr/>
      <dgm:t>
        <a:bodyPr/>
        <a:lstStyle/>
        <a:p>
          <a:endParaRPr lang="en-US"/>
        </a:p>
      </dgm:t>
    </dgm:pt>
    <dgm:pt modelId="{F954B19D-A55F-4430-AB85-F7906533EE22}" type="pres">
      <dgm:prSet presAssocID="{AE494B08-DA1E-45AC-9275-FD333525B476}" presName="composite4" presStyleCnt="0"/>
      <dgm:spPr/>
      <dgm:t>
        <a:bodyPr/>
        <a:lstStyle/>
        <a:p>
          <a:endParaRPr lang="en-US"/>
        </a:p>
      </dgm:t>
    </dgm:pt>
    <dgm:pt modelId="{2418DFED-D7CA-4EB5-B37B-1D6A7A7B2E3B}" type="pres">
      <dgm:prSet presAssocID="{AE494B08-DA1E-45AC-9275-FD333525B476}" presName="background4" presStyleLbl="node4" presStyleIdx="0" presStyleCnt="4"/>
      <dgm:spPr/>
      <dgm:t>
        <a:bodyPr/>
        <a:lstStyle/>
        <a:p>
          <a:endParaRPr lang="en-US"/>
        </a:p>
      </dgm:t>
    </dgm:pt>
    <dgm:pt modelId="{5812CDF7-1584-491E-A274-13A243A622B1}" type="pres">
      <dgm:prSet presAssocID="{AE494B08-DA1E-45AC-9275-FD333525B476}" presName="text4" presStyleLbl="fgAcc4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F483DB-8094-4BD6-A86E-48CF6A0DE79B}" type="pres">
      <dgm:prSet presAssocID="{AE494B08-DA1E-45AC-9275-FD333525B476}" presName="hierChild5" presStyleCnt="0"/>
      <dgm:spPr/>
      <dgm:t>
        <a:bodyPr/>
        <a:lstStyle/>
        <a:p>
          <a:endParaRPr lang="en-US"/>
        </a:p>
      </dgm:t>
    </dgm:pt>
    <dgm:pt modelId="{2A9165D9-D25D-49DA-A347-DAA90B9BBE8B}" type="pres">
      <dgm:prSet presAssocID="{AA5BFB17-C775-4812-9BE7-85C717E622A1}" presName="Name23" presStyleLbl="parChTrans1D4" presStyleIdx="1" presStyleCnt="4"/>
      <dgm:spPr/>
      <dgm:t>
        <a:bodyPr/>
        <a:lstStyle/>
        <a:p>
          <a:endParaRPr lang="en-US"/>
        </a:p>
      </dgm:t>
    </dgm:pt>
    <dgm:pt modelId="{C32FADA8-075F-4512-9F46-3421CBBEA5B6}" type="pres">
      <dgm:prSet presAssocID="{89144E3A-1364-4583-8283-34D4B6E966B9}" presName="hierRoot4" presStyleCnt="0"/>
      <dgm:spPr/>
      <dgm:t>
        <a:bodyPr/>
        <a:lstStyle/>
        <a:p>
          <a:endParaRPr lang="en-US"/>
        </a:p>
      </dgm:t>
    </dgm:pt>
    <dgm:pt modelId="{55AFE8AE-D66B-4404-9A62-904962E71AEE}" type="pres">
      <dgm:prSet presAssocID="{89144E3A-1364-4583-8283-34D4B6E966B9}" presName="composite4" presStyleCnt="0"/>
      <dgm:spPr/>
      <dgm:t>
        <a:bodyPr/>
        <a:lstStyle/>
        <a:p>
          <a:endParaRPr lang="en-US"/>
        </a:p>
      </dgm:t>
    </dgm:pt>
    <dgm:pt modelId="{25B91B7E-779F-4272-8B0B-68EE8C85ED8C}" type="pres">
      <dgm:prSet presAssocID="{89144E3A-1364-4583-8283-34D4B6E966B9}" presName="background4" presStyleLbl="node4" presStyleIdx="1" presStyleCnt="4"/>
      <dgm:spPr/>
      <dgm:t>
        <a:bodyPr/>
        <a:lstStyle/>
        <a:p>
          <a:endParaRPr lang="en-US"/>
        </a:p>
      </dgm:t>
    </dgm:pt>
    <dgm:pt modelId="{8C91E35E-4E60-420C-9EC4-9514F9ABB64D}" type="pres">
      <dgm:prSet presAssocID="{89144E3A-1364-4583-8283-34D4B6E966B9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E67B4D-8210-4316-AD0F-54AD3CFD6914}" type="pres">
      <dgm:prSet presAssocID="{89144E3A-1364-4583-8283-34D4B6E966B9}" presName="hierChild5" presStyleCnt="0"/>
      <dgm:spPr/>
      <dgm:t>
        <a:bodyPr/>
        <a:lstStyle/>
        <a:p>
          <a:endParaRPr lang="en-US"/>
        </a:p>
      </dgm:t>
    </dgm:pt>
    <dgm:pt modelId="{8BC8F962-0BA8-427E-88EA-72A8EBDC672E}" type="pres">
      <dgm:prSet presAssocID="{6756B3A9-E314-4270-9593-00B9774E3433}" presName="Name17" presStyleLbl="parChTrans1D3" presStyleIdx="1" presStyleCnt="2"/>
      <dgm:spPr/>
      <dgm:t>
        <a:bodyPr/>
        <a:lstStyle/>
        <a:p>
          <a:endParaRPr lang="en-US"/>
        </a:p>
      </dgm:t>
    </dgm:pt>
    <dgm:pt modelId="{BC8B0387-953F-4EFC-8B70-35FD3B261F8C}" type="pres">
      <dgm:prSet presAssocID="{E7CEB2A0-061B-43D0-A880-C64108BD0F77}" presName="hierRoot3" presStyleCnt="0"/>
      <dgm:spPr/>
      <dgm:t>
        <a:bodyPr/>
        <a:lstStyle/>
        <a:p>
          <a:endParaRPr lang="en-US"/>
        </a:p>
      </dgm:t>
    </dgm:pt>
    <dgm:pt modelId="{D70BD605-E000-4509-82C3-9E9D1C70BFFD}" type="pres">
      <dgm:prSet presAssocID="{E7CEB2A0-061B-43D0-A880-C64108BD0F77}" presName="composite3" presStyleCnt="0"/>
      <dgm:spPr/>
      <dgm:t>
        <a:bodyPr/>
        <a:lstStyle/>
        <a:p>
          <a:endParaRPr lang="en-US"/>
        </a:p>
      </dgm:t>
    </dgm:pt>
    <dgm:pt modelId="{4EB18891-F944-4416-BE2B-823425149860}" type="pres">
      <dgm:prSet presAssocID="{E7CEB2A0-061B-43D0-A880-C64108BD0F77}" presName="background3" presStyleLbl="node3" presStyleIdx="1" presStyleCnt="2"/>
      <dgm:spPr/>
      <dgm:t>
        <a:bodyPr/>
        <a:lstStyle/>
        <a:p>
          <a:endParaRPr lang="en-US"/>
        </a:p>
      </dgm:t>
    </dgm:pt>
    <dgm:pt modelId="{6328794B-DF16-4D2F-8319-020BC984E808}" type="pres">
      <dgm:prSet presAssocID="{E7CEB2A0-061B-43D0-A880-C64108BD0F77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F46C7A-4340-4E78-A988-BB4832C91326}" type="pres">
      <dgm:prSet presAssocID="{E7CEB2A0-061B-43D0-A880-C64108BD0F77}" presName="hierChild4" presStyleCnt="0"/>
      <dgm:spPr/>
      <dgm:t>
        <a:bodyPr/>
        <a:lstStyle/>
        <a:p>
          <a:endParaRPr lang="en-US"/>
        </a:p>
      </dgm:t>
    </dgm:pt>
    <dgm:pt modelId="{4E5B62EB-F2F7-4A20-9EF0-3AC0C0998BDA}" type="pres">
      <dgm:prSet presAssocID="{265CA0BE-83D4-407D-AA15-7147F6E879B6}" presName="Name23" presStyleLbl="parChTrans1D4" presStyleIdx="2" presStyleCnt="4"/>
      <dgm:spPr/>
      <dgm:t>
        <a:bodyPr/>
        <a:lstStyle/>
        <a:p>
          <a:endParaRPr lang="en-US"/>
        </a:p>
      </dgm:t>
    </dgm:pt>
    <dgm:pt modelId="{E88AB5FD-E7AE-466C-BCF6-3EEDDC1B30F9}" type="pres">
      <dgm:prSet presAssocID="{A34AC9CB-E4E9-4C99-AC64-4F43B2F003FC}" presName="hierRoot4" presStyleCnt="0"/>
      <dgm:spPr/>
      <dgm:t>
        <a:bodyPr/>
        <a:lstStyle/>
        <a:p>
          <a:endParaRPr lang="en-US"/>
        </a:p>
      </dgm:t>
    </dgm:pt>
    <dgm:pt modelId="{496FDB08-0D1D-40B7-9952-198E9023DE86}" type="pres">
      <dgm:prSet presAssocID="{A34AC9CB-E4E9-4C99-AC64-4F43B2F003FC}" presName="composite4" presStyleCnt="0"/>
      <dgm:spPr/>
      <dgm:t>
        <a:bodyPr/>
        <a:lstStyle/>
        <a:p>
          <a:endParaRPr lang="en-US"/>
        </a:p>
      </dgm:t>
    </dgm:pt>
    <dgm:pt modelId="{4E636040-DDF8-48F7-BDEB-0F173D1C8B37}" type="pres">
      <dgm:prSet presAssocID="{A34AC9CB-E4E9-4C99-AC64-4F43B2F003FC}" presName="background4" presStyleLbl="node4" presStyleIdx="2" presStyleCnt="4"/>
      <dgm:spPr/>
      <dgm:t>
        <a:bodyPr/>
        <a:lstStyle/>
        <a:p>
          <a:endParaRPr lang="en-US"/>
        </a:p>
      </dgm:t>
    </dgm:pt>
    <dgm:pt modelId="{682A2B63-7ED4-4A1F-AD11-1B342843266E}" type="pres">
      <dgm:prSet presAssocID="{A34AC9CB-E4E9-4C99-AC64-4F43B2F003FC}" presName="text4" presStyleLbl="fgAcc4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3EE190-DFA1-45EB-976E-B9C2441A21E1}" type="pres">
      <dgm:prSet presAssocID="{A34AC9CB-E4E9-4C99-AC64-4F43B2F003FC}" presName="hierChild5" presStyleCnt="0"/>
      <dgm:spPr/>
      <dgm:t>
        <a:bodyPr/>
        <a:lstStyle/>
        <a:p>
          <a:endParaRPr lang="en-US"/>
        </a:p>
      </dgm:t>
    </dgm:pt>
    <dgm:pt modelId="{5390F226-D60F-4D39-8519-46D796239105}" type="pres">
      <dgm:prSet presAssocID="{AF54E1E8-5BFE-45C1-972F-D334BFECABA3}" presName="Name23" presStyleLbl="parChTrans1D4" presStyleIdx="3" presStyleCnt="4"/>
      <dgm:spPr/>
      <dgm:t>
        <a:bodyPr/>
        <a:lstStyle/>
        <a:p>
          <a:endParaRPr lang="en-US"/>
        </a:p>
      </dgm:t>
    </dgm:pt>
    <dgm:pt modelId="{E8109FBE-5072-46AA-97F8-0035FD2C52A2}" type="pres">
      <dgm:prSet presAssocID="{8F277FD6-3A9A-41D3-9C2E-F0F911C34674}" presName="hierRoot4" presStyleCnt="0"/>
      <dgm:spPr/>
      <dgm:t>
        <a:bodyPr/>
        <a:lstStyle/>
        <a:p>
          <a:endParaRPr lang="en-US"/>
        </a:p>
      </dgm:t>
    </dgm:pt>
    <dgm:pt modelId="{DFD2AF47-041E-4F42-89A0-80C2D6E94A7F}" type="pres">
      <dgm:prSet presAssocID="{8F277FD6-3A9A-41D3-9C2E-F0F911C34674}" presName="composite4" presStyleCnt="0"/>
      <dgm:spPr/>
      <dgm:t>
        <a:bodyPr/>
        <a:lstStyle/>
        <a:p>
          <a:endParaRPr lang="en-US"/>
        </a:p>
      </dgm:t>
    </dgm:pt>
    <dgm:pt modelId="{175DB5E8-F52A-491B-9E96-06B3A78DBD0F}" type="pres">
      <dgm:prSet presAssocID="{8F277FD6-3A9A-41D3-9C2E-F0F911C34674}" presName="background4" presStyleLbl="node4" presStyleIdx="3" presStyleCnt="4"/>
      <dgm:spPr/>
      <dgm:t>
        <a:bodyPr/>
        <a:lstStyle/>
        <a:p>
          <a:endParaRPr lang="en-US"/>
        </a:p>
      </dgm:t>
    </dgm:pt>
    <dgm:pt modelId="{58399BA5-F7A6-4538-8BB5-F902715FE944}" type="pres">
      <dgm:prSet presAssocID="{8F277FD6-3A9A-41D3-9C2E-F0F911C34674}" presName="text4" presStyleLbl="fgAcc4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743509-2272-4C3A-B802-47041CE2AAE5}" type="pres">
      <dgm:prSet presAssocID="{8F277FD6-3A9A-41D3-9C2E-F0F911C34674}" presName="hierChild5" presStyleCnt="0"/>
      <dgm:spPr/>
      <dgm:t>
        <a:bodyPr/>
        <a:lstStyle/>
        <a:p>
          <a:endParaRPr lang="en-US"/>
        </a:p>
      </dgm:t>
    </dgm:pt>
    <dgm:pt modelId="{E921F1CC-EADB-4BAA-8EE1-AD9E56F06D53}" type="pres">
      <dgm:prSet presAssocID="{D3A5F38B-512A-45CE-9E09-880E026252CD}" presName="Name10" presStyleLbl="parChTrans1D2" presStyleIdx="1" presStyleCnt="2"/>
      <dgm:spPr/>
      <dgm:t>
        <a:bodyPr/>
        <a:lstStyle/>
        <a:p>
          <a:endParaRPr lang="en-US"/>
        </a:p>
      </dgm:t>
    </dgm:pt>
    <dgm:pt modelId="{6EB54584-04DB-4529-A127-842C93974E56}" type="pres">
      <dgm:prSet presAssocID="{6474EFE2-96AC-4AB6-A92E-F392F2410867}" presName="hierRoot2" presStyleCnt="0"/>
      <dgm:spPr/>
      <dgm:t>
        <a:bodyPr/>
        <a:lstStyle/>
        <a:p>
          <a:endParaRPr lang="en-US"/>
        </a:p>
      </dgm:t>
    </dgm:pt>
    <dgm:pt modelId="{AB4F7BDA-1971-4EA7-94C0-845A20C38BC5}" type="pres">
      <dgm:prSet presAssocID="{6474EFE2-96AC-4AB6-A92E-F392F2410867}" presName="composite2" presStyleCnt="0"/>
      <dgm:spPr/>
      <dgm:t>
        <a:bodyPr/>
        <a:lstStyle/>
        <a:p>
          <a:endParaRPr lang="en-US"/>
        </a:p>
      </dgm:t>
    </dgm:pt>
    <dgm:pt modelId="{F46F764F-9081-416B-9079-260B3DF28DED}" type="pres">
      <dgm:prSet presAssocID="{6474EFE2-96AC-4AB6-A92E-F392F2410867}" presName="background2" presStyleLbl="node2" presStyleIdx="1" presStyleCnt="2"/>
      <dgm:spPr/>
      <dgm:t>
        <a:bodyPr/>
        <a:lstStyle/>
        <a:p>
          <a:endParaRPr lang="en-US"/>
        </a:p>
      </dgm:t>
    </dgm:pt>
    <dgm:pt modelId="{30CE3D8B-DBB6-411C-820B-9F5266F0E34E}" type="pres">
      <dgm:prSet presAssocID="{6474EFE2-96AC-4AB6-A92E-F392F2410867}" presName="text2" presStyleLbl="fgAcc2" presStyleIdx="1" presStyleCnt="2" custLinFactNeighborX="-3601" custLinFactNeighborY="292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4ABDB3-9AEA-4A08-B24A-0A66C3BFAFDF}" type="pres">
      <dgm:prSet presAssocID="{6474EFE2-96AC-4AB6-A92E-F392F2410867}" presName="hierChild3" presStyleCnt="0"/>
      <dgm:spPr/>
      <dgm:t>
        <a:bodyPr/>
        <a:lstStyle/>
        <a:p>
          <a:endParaRPr lang="en-US"/>
        </a:p>
      </dgm:t>
    </dgm:pt>
  </dgm:ptLst>
  <dgm:cxnLst>
    <dgm:cxn modelId="{C5105207-CAD4-4ADD-B951-CA691F2E9978}" type="presOf" srcId="{65CFB6FF-179E-4E36-9B48-3A38B45759F6}" destId="{800CE4D7-5A4D-4734-B2D3-58031D64513E}" srcOrd="0" destOrd="0" presId="urn:microsoft.com/office/officeart/2005/8/layout/hierarchy1"/>
    <dgm:cxn modelId="{6A49334C-CF33-43BF-B711-42A573EADD3C}" srcId="{DA983392-2D06-4215-A389-AC932CF86C25}" destId="{89144E3A-1364-4583-8283-34D4B6E966B9}" srcOrd="1" destOrd="0" parTransId="{AA5BFB17-C775-4812-9BE7-85C717E622A1}" sibTransId="{BE5CA459-CFA7-45A9-A77F-218E404739E3}"/>
    <dgm:cxn modelId="{FFA23789-90F5-4092-AD28-9831AE16C803}" type="presOf" srcId="{AF54E1E8-5BFE-45C1-972F-D334BFECABA3}" destId="{5390F226-D60F-4D39-8519-46D796239105}" srcOrd="0" destOrd="0" presId="urn:microsoft.com/office/officeart/2005/8/layout/hierarchy1"/>
    <dgm:cxn modelId="{8BC5EAAD-920F-42F9-B499-F51774D06F86}" srcId="{65CFB6FF-179E-4E36-9B48-3A38B45759F6}" destId="{74A7BD5C-592E-4F58-B06B-83C53CDB4103}" srcOrd="0" destOrd="0" parTransId="{AFE98D99-9C78-4D09-9F12-B965E43C9C1A}" sibTransId="{404B3D02-E894-4F52-BBD2-C9D9DAA9F216}"/>
    <dgm:cxn modelId="{E35CF014-199B-4685-9658-913BC2797B84}" type="presOf" srcId="{F2660F19-9075-4738-AB5B-8EA71AF9C08A}" destId="{98EB619E-1420-4155-A1BD-13ACC5857970}" srcOrd="0" destOrd="0" presId="urn:microsoft.com/office/officeart/2005/8/layout/hierarchy1"/>
    <dgm:cxn modelId="{5E2A9B83-41B4-4652-B75E-BDE9C7551889}" srcId="{DA983392-2D06-4215-A389-AC932CF86C25}" destId="{AE494B08-DA1E-45AC-9275-FD333525B476}" srcOrd="0" destOrd="0" parTransId="{F2660F19-9075-4738-AB5B-8EA71AF9C08A}" sibTransId="{262DA615-C679-4089-BBE0-932B5FAEDEAE}"/>
    <dgm:cxn modelId="{FCFD88F0-42F6-45A4-ADB1-6FCE43914243}" srcId="{74A7BD5C-592E-4F58-B06B-83C53CDB4103}" destId="{E7CEB2A0-061B-43D0-A880-C64108BD0F77}" srcOrd="1" destOrd="0" parTransId="{6756B3A9-E314-4270-9593-00B9774E3433}" sibTransId="{94D392C5-08D3-4C2C-8F88-7394A8C98B65}"/>
    <dgm:cxn modelId="{A73942C7-091D-4426-BB06-89F673B391B8}" type="presOf" srcId="{E7CEB2A0-061B-43D0-A880-C64108BD0F77}" destId="{6328794B-DF16-4D2F-8319-020BC984E808}" srcOrd="0" destOrd="0" presId="urn:microsoft.com/office/officeart/2005/8/layout/hierarchy1"/>
    <dgm:cxn modelId="{445E9199-C1E2-4FB1-99CA-4E4B3A551265}" type="presOf" srcId="{AA5BFB17-C775-4812-9BE7-85C717E622A1}" destId="{2A9165D9-D25D-49DA-A347-DAA90B9BBE8B}" srcOrd="0" destOrd="0" presId="urn:microsoft.com/office/officeart/2005/8/layout/hierarchy1"/>
    <dgm:cxn modelId="{F6E530E6-EAB8-4202-92A3-F3899ABE6917}" type="presOf" srcId="{A34AC9CB-E4E9-4C99-AC64-4F43B2F003FC}" destId="{682A2B63-7ED4-4A1F-AD11-1B342843266E}" srcOrd="0" destOrd="0" presId="urn:microsoft.com/office/officeart/2005/8/layout/hierarchy1"/>
    <dgm:cxn modelId="{34806881-D983-49D6-937F-FDE4AF882D93}" type="presOf" srcId="{8F277FD6-3A9A-41D3-9C2E-F0F911C34674}" destId="{58399BA5-F7A6-4538-8BB5-F902715FE944}" srcOrd="0" destOrd="0" presId="urn:microsoft.com/office/officeart/2005/8/layout/hierarchy1"/>
    <dgm:cxn modelId="{48F73CA1-38CE-4957-96FD-C3081C68324C}" srcId="{E7CEB2A0-061B-43D0-A880-C64108BD0F77}" destId="{A34AC9CB-E4E9-4C99-AC64-4F43B2F003FC}" srcOrd="0" destOrd="0" parTransId="{265CA0BE-83D4-407D-AA15-7147F6E879B6}" sibTransId="{F5DD26C3-89BF-4D75-A0B7-0A09C1A122CE}"/>
    <dgm:cxn modelId="{AE5D4361-B5F9-452F-9163-A895FD460703}" type="presOf" srcId="{AE494B08-DA1E-45AC-9275-FD333525B476}" destId="{5812CDF7-1584-491E-A274-13A243A622B1}" srcOrd="0" destOrd="0" presId="urn:microsoft.com/office/officeart/2005/8/layout/hierarchy1"/>
    <dgm:cxn modelId="{B0E71F32-68E1-483E-B462-237231E83BD2}" srcId="{65CFB6FF-179E-4E36-9B48-3A38B45759F6}" destId="{6474EFE2-96AC-4AB6-A92E-F392F2410867}" srcOrd="1" destOrd="0" parTransId="{D3A5F38B-512A-45CE-9E09-880E026252CD}" sibTransId="{6CD93611-023C-4DC7-B966-995B39FBF731}"/>
    <dgm:cxn modelId="{C513C24E-E041-44A5-ABAB-2157E75DBE93}" type="presOf" srcId="{F5453557-B6C6-4DCB-B782-3C1855F79598}" destId="{13ECDF75-8C1C-4675-973F-A97FA9EBF99C}" srcOrd="0" destOrd="0" presId="urn:microsoft.com/office/officeart/2005/8/layout/hierarchy1"/>
    <dgm:cxn modelId="{346FC021-FD40-49C5-8950-92DF683468D3}" srcId="{F5453557-B6C6-4DCB-B782-3C1855F79598}" destId="{65CFB6FF-179E-4E36-9B48-3A38B45759F6}" srcOrd="0" destOrd="0" parTransId="{5B9536F7-2226-4ABF-942B-E6AB5529CFEA}" sibTransId="{6D4D7569-1ADE-432A-BC07-944CA300D4C9}"/>
    <dgm:cxn modelId="{A0BCE006-8852-4E74-9BD4-8157D7F0C308}" srcId="{74A7BD5C-592E-4F58-B06B-83C53CDB4103}" destId="{DA983392-2D06-4215-A389-AC932CF86C25}" srcOrd="0" destOrd="0" parTransId="{0A5BED1F-F6FA-4987-B13E-1FD992487774}" sibTransId="{B7A0EAFB-B4C4-4172-89B0-44B387D29013}"/>
    <dgm:cxn modelId="{1896C41E-3D56-4E63-A2B4-B332C90C5AE4}" type="presOf" srcId="{74A7BD5C-592E-4F58-B06B-83C53CDB4103}" destId="{00A03E7E-7EEC-4E43-A727-A4D590F9C003}" srcOrd="0" destOrd="0" presId="urn:microsoft.com/office/officeart/2005/8/layout/hierarchy1"/>
    <dgm:cxn modelId="{5B4F652B-56AC-4244-BFFC-6EF47D7AA93B}" type="presOf" srcId="{265CA0BE-83D4-407D-AA15-7147F6E879B6}" destId="{4E5B62EB-F2F7-4A20-9EF0-3AC0C0998BDA}" srcOrd="0" destOrd="0" presId="urn:microsoft.com/office/officeart/2005/8/layout/hierarchy1"/>
    <dgm:cxn modelId="{C64EF25D-2BD5-4415-9207-632F925C756B}" type="presOf" srcId="{89144E3A-1364-4583-8283-34D4B6E966B9}" destId="{8C91E35E-4E60-420C-9EC4-9514F9ABB64D}" srcOrd="0" destOrd="0" presId="urn:microsoft.com/office/officeart/2005/8/layout/hierarchy1"/>
    <dgm:cxn modelId="{B3DAD81E-DD4C-4A3A-9745-7F5C89260DB0}" type="presOf" srcId="{0A5BED1F-F6FA-4987-B13E-1FD992487774}" destId="{7061E63F-F69B-444D-8FD5-082EC9E92C0E}" srcOrd="0" destOrd="0" presId="urn:microsoft.com/office/officeart/2005/8/layout/hierarchy1"/>
    <dgm:cxn modelId="{144799A6-A20A-4273-9D55-62BDE6F5FDBB}" srcId="{E7CEB2A0-061B-43D0-A880-C64108BD0F77}" destId="{8F277FD6-3A9A-41D3-9C2E-F0F911C34674}" srcOrd="1" destOrd="0" parTransId="{AF54E1E8-5BFE-45C1-972F-D334BFECABA3}" sibTransId="{78110F9D-F89B-4894-954D-DE072BB123E9}"/>
    <dgm:cxn modelId="{0BACEF1D-C3AB-4551-849B-8167421D27A4}" type="presOf" srcId="{D3A5F38B-512A-45CE-9E09-880E026252CD}" destId="{E921F1CC-EADB-4BAA-8EE1-AD9E56F06D53}" srcOrd="0" destOrd="0" presId="urn:microsoft.com/office/officeart/2005/8/layout/hierarchy1"/>
    <dgm:cxn modelId="{490515E7-D7E8-4B61-B1DB-5F7741EF3590}" type="presOf" srcId="{6474EFE2-96AC-4AB6-A92E-F392F2410867}" destId="{30CE3D8B-DBB6-411C-820B-9F5266F0E34E}" srcOrd="0" destOrd="0" presId="urn:microsoft.com/office/officeart/2005/8/layout/hierarchy1"/>
    <dgm:cxn modelId="{06B8E691-271B-4927-9884-048B825A0FC9}" type="presOf" srcId="{6756B3A9-E314-4270-9593-00B9774E3433}" destId="{8BC8F962-0BA8-427E-88EA-72A8EBDC672E}" srcOrd="0" destOrd="0" presId="urn:microsoft.com/office/officeart/2005/8/layout/hierarchy1"/>
    <dgm:cxn modelId="{10686DB7-8BC3-48B9-80E5-18847767268C}" type="presOf" srcId="{DA983392-2D06-4215-A389-AC932CF86C25}" destId="{5E8B272F-46B4-4539-89D0-84FC86D323E1}" srcOrd="0" destOrd="0" presId="urn:microsoft.com/office/officeart/2005/8/layout/hierarchy1"/>
    <dgm:cxn modelId="{DB423521-4BB8-4ECB-93D5-A8FAD0E861B6}" type="presOf" srcId="{AFE98D99-9C78-4D09-9F12-B965E43C9C1A}" destId="{5B80B56E-24A3-43D7-8241-4AA0A8333F4F}" srcOrd="0" destOrd="0" presId="urn:microsoft.com/office/officeart/2005/8/layout/hierarchy1"/>
    <dgm:cxn modelId="{4B3446E6-BB48-4C37-9CD1-A2E3EFCF3317}" type="presParOf" srcId="{13ECDF75-8C1C-4675-973F-A97FA9EBF99C}" destId="{6B1B8183-77CD-4D6F-BDE8-DB438313EA58}" srcOrd="0" destOrd="0" presId="urn:microsoft.com/office/officeart/2005/8/layout/hierarchy1"/>
    <dgm:cxn modelId="{10647DAB-C22D-4DDC-8A9D-7373B05470A2}" type="presParOf" srcId="{6B1B8183-77CD-4D6F-BDE8-DB438313EA58}" destId="{3F26A60C-F218-42ED-B2F9-69279DE37244}" srcOrd="0" destOrd="0" presId="urn:microsoft.com/office/officeart/2005/8/layout/hierarchy1"/>
    <dgm:cxn modelId="{F14914EF-0E66-412D-A20A-680311AFC29D}" type="presParOf" srcId="{3F26A60C-F218-42ED-B2F9-69279DE37244}" destId="{6B6459AB-4191-4A99-9B24-BBF8EB740324}" srcOrd="0" destOrd="0" presId="urn:microsoft.com/office/officeart/2005/8/layout/hierarchy1"/>
    <dgm:cxn modelId="{5886A955-EFE7-474C-AF3F-1E39683DBDD5}" type="presParOf" srcId="{3F26A60C-F218-42ED-B2F9-69279DE37244}" destId="{800CE4D7-5A4D-4734-B2D3-58031D64513E}" srcOrd="1" destOrd="0" presId="urn:microsoft.com/office/officeart/2005/8/layout/hierarchy1"/>
    <dgm:cxn modelId="{EAEE60E6-021C-4DA6-828D-2AF47FFFA585}" type="presParOf" srcId="{6B1B8183-77CD-4D6F-BDE8-DB438313EA58}" destId="{C1CFF0D9-2858-4E1E-AE7D-87C777A1C2C4}" srcOrd="1" destOrd="0" presId="urn:microsoft.com/office/officeart/2005/8/layout/hierarchy1"/>
    <dgm:cxn modelId="{4F5C7453-0A83-4AD8-8F8E-FFC35BA4A431}" type="presParOf" srcId="{C1CFF0D9-2858-4E1E-AE7D-87C777A1C2C4}" destId="{5B80B56E-24A3-43D7-8241-4AA0A8333F4F}" srcOrd="0" destOrd="0" presId="urn:microsoft.com/office/officeart/2005/8/layout/hierarchy1"/>
    <dgm:cxn modelId="{1875E694-E003-4EDD-A427-80E776E018DA}" type="presParOf" srcId="{C1CFF0D9-2858-4E1E-AE7D-87C777A1C2C4}" destId="{FD918A97-2498-48D9-BA7F-A10696DEF2EE}" srcOrd="1" destOrd="0" presId="urn:microsoft.com/office/officeart/2005/8/layout/hierarchy1"/>
    <dgm:cxn modelId="{6B1EAA56-465C-411B-A1CA-57CBA7156CD0}" type="presParOf" srcId="{FD918A97-2498-48D9-BA7F-A10696DEF2EE}" destId="{6DA05AF5-3E16-49BA-B5CE-6D2F6BCD187B}" srcOrd="0" destOrd="0" presId="urn:microsoft.com/office/officeart/2005/8/layout/hierarchy1"/>
    <dgm:cxn modelId="{91BD6491-32F6-4858-959C-36E317495FC3}" type="presParOf" srcId="{6DA05AF5-3E16-49BA-B5CE-6D2F6BCD187B}" destId="{35964A53-F0A9-4D31-A071-9DD2ACCAD5DF}" srcOrd="0" destOrd="0" presId="urn:microsoft.com/office/officeart/2005/8/layout/hierarchy1"/>
    <dgm:cxn modelId="{DC4FDB57-DD48-42CC-96E5-9075EB0D222F}" type="presParOf" srcId="{6DA05AF5-3E16-49BA-B5CE-6D2F6BCD187B}" destId="{00A03E7E-7EEC-4E43-A727-A4D590F9C003}" srcOrd="1" destOrd="0" presId="urn:microsoft.com/office/officeart/2005/8/layout/hierarchy1"/>
    <dgm:cxn modelId="{13B97429-2C0A-4DF0-B942-FDF5F1AEE148}" type="presParOf" srcId="{FD918A97-2498-48D9-BA7F-A10696DEF2EE}" destId="{9248A0A3-E38F-40AC-9ABC-34F1FD271214}" srcOrd="1" destOrd="0" presId="urn:microsoft.com/office/officeart/2005/8/layout/hierarchy1"/>
    <dgm:cxn modelId="{BBA2C2F8-D7F3-44C0-AFA5-4D0BACD11C7F}" type="presParOf" srcId="{9248A0A3-E38F-40AC-9ABC-34F1FD271214}" destId="{7061E63F-F69B-444D-8FD5-082EC9E92C0E}" srcOrd="0" destOrd="0" presId="urn:microsoft.com/office/officeart/2005/8/layout/hierarchy1"/>
    <dgm:cxn modelId="{8DD3F951-11CC-4A48-A45B-33B8CE8B01B3}" type="presParOf" srcId="{9248A0A3-E38F-40AC-9ABC-34F1FD271214}" destId="{F3BE9542-41D6-4820-B8AA-D5770289D03F}" srcOrd="1" destOrd="0" presId="urn:microsoft.com/office/officeart/2005/8/layout/hierarchy1"/>
    <dgm:cxn modelId="{0857D2C7-CD4C-4019-B7CE-B7FAD0930A22}" type="presParOf" srcId="{F3BE9542-41D6-4820-B8AA-D5770289D03F}" destId="{BBB16097-589B-4B36-8A98-315B4F53BCFE}" srcOrd="0" destOrd="0" presId="urn:microsoft.com/office/officeart/2005/8/layout/hierarchy1"/>
    <dgm:cxn modelId="{E5F4FBC6-7C75-452D-BD8A-AA32918A354A}" type="presParOf" srcId="{BBB16097-589B-4B36-8A98-315B4F53BCFE}" destId="{D4EA185E-7914-4E65-8201-1CDB1D771F87}" srcOrd="0" destOrd="0" presId="urn:microsoft.com/office/officeart/2005/8/layout/hierarchy1"/>
    <dgm:cxn modelId="{7BA2DF98-C7CB-4014-B852-FF7DC970E4E0}" type="presParOf" srcId="{BBB16097-589B-4B36-8A98-315B4F53BCFE}" destId="{5E8B272F-46B4-4539-89D0-84FC86D323E1}" srcOrd="1" destOrd="0" presId="urn:microsoft.com/office/officeart/2005/8/layout/hierarchy1"/>
    <dgm:cxn modelId="{8EBACE56-7ECB-45AA-A820-9B7C120EEBE5}" type="presParOf" srcId="{F3BE9542-41D6-4820-B8AA-D5770289D03F}" destId="{7403C903-9123-409F-8395-E69F42ADE0E8}" srcOrd="1" destOrd="0" presId="urn:microsoft.com/office/officeart/2005/8/layout/hierarchy1"/>
    <dgm:cxn modelId="{5E382678-A567-477D-8DD8-3CA78189E753}" type="presParOf" srcId="{7403C903-9123-409F-8395-E69F42ADE0E8}" destId="{98EB619E-1420-4155-A1BD-13ACC5857970}" srcOrd="0" destOrd="0" presId="urn:microsoft.com/office/officeart/2005/8/layout/hierarchy1"/>
    <dgm:cxn modelId="{5DF5DC95-D0FA-4E14-8D32-312E067E82E7}" type="presParOf" srcId="{7403C903-9123-409F-8395-E69F42ADE0E8}" destId="{3876902F-BF8D-44AF-A865-A8154F4E9525}" srcOrd="1" destOrd="0" presId="urn:microsoft.com/office/officeart/2005/8/layout/hierarchy1"/>
    <dgm:cxn modelId="{1E461F25-DCBF-441F-9760-744176CAC68D}" type="presParOf" srcId="{3876902F-BF8D-44AF-A865-A8154F4E9525}" destId="{F954B19D-A55F-4430-AB85-F7906533EE22}" srcOrd="0" destOrd="0" presId="urn:microsoft.com/office/officeart/2005/8/layout/hierarchy1"/>
    <dgm:cxn modelId="{A9820A8C-6E20-44B7-B3DD-95C3F6A9ED90}" type="presParOf" srcId="{F954B19D-A55F-4430-AB85-F7906533EE22}" destId="{2418DFED-D7CA-4EB5-B37B-1D6A7A7B2E3B}" srcOrd="0" destOrd="0" presId="urn:microsoft.com/office/officeart/2005/8/layout/hierarchy1"/>
    <dgm:cxn modelId="{98900101-D6AE-4B84-AF37-BCE3536FD9CA}" type="presParOf" srcId="{F954B19D-A55F-4430-AB85-F7906533EE22}" destId="{5812CDF7-1584-491E-A274-13A243A622B1}" srcOrd="1" destOrd="0" presId="urn:microsoft.com/office/officeart/2005/8/layout/hierarchy1"/>
    <dgm:cxn modelId="{EE6014AC-BFF3-4CA9-B18F-C39115570433}" type="presParOf" srcId="{3876902F-BF8D-44AF-A865-A8154F4E9525}" destId="{03F483DB-8094-4BD6-A86E-48CF6A0DE79B}" srcOrd="1" destOrd="0" presId="urn:microsoft.com/office/officeart/2005/8/layout/hierarchy1"/>
    <dgm:cxn modelId="{795F6FDE-D855-441C-9029-8A72AD3D830E}" type="presParOf" srcId="{7403C903-9123-409F-8395-E69F42ADE0E8}" destId="{2A9165D9-D25D-49DA-A347-DAA90B9BBE8B}" srcOrd="2" destOrd="0" presId="urn:microsoft.com/office/officeart/2005/8/layout/hierarchy1"/>
    <dgm:cxn modelId="{DE396D38-BD65-4B45-AE05-9D3208B1F058}" type="presParOf" srcId="{7403C903-9123-409F-8395-E69F42ADE0E8}" destId="{C32FADA8-075F-4512-9F46-3421CBBEA5B6}" srcOrd="3" destOrd="0" presId="urn:microsoft.com/office/officeart/2005/8/layout/hierarchy1"/>
    <dgm:cxn modelId="{B310C431-26D0-4700-828A-7755169EE6EC}" type="presParOf" srcId="{C32FADA8-075F-4512-9F46-3421CBBEA5B6}" destId="{55AFE8AE-D66B-4404-9A62-904962E71AEE}" srcOrd="0" destOrd="0" presId="urn:microsoft.com/office/officeart/2005/8/layout/hierarchy1"/>
    <dgm:cxn modelId="{E2B2191F-13A0-4824-B984-7CDE1C72FFEF}" type="presParOf" srcId="{55AFE8AE-D66B-4404-9A62-904962E71AEE}" destId="{25B91B7E-779F-4272-8B0B-68EE8C85ED8C}" srcOrd="0" destOrd="0" presId="urn:microsoft.com/office/officeart/2005/8/layout/hierarchy1"/>
    <dgm:cxn modelId="{4A3EDEDB-C509-4ED8-AB1C-25F00CBC78A6}" type="presParOf" srcId="{55AFE8AE-D66B-4404-9A62-904962E71AEE}" destId="{8C91E35E-4E60-420C-9EC4-9514F9ABB64D}" srcOrd="1" destOrd="0" presId="urn:microsoft.com/office/officeart/2005/8/layout/hierarchy1"/>
    <dgm:cxn modelId="{AE6B8DCF-09C8-441C-BE59-7119066D1971}" type="presParOf" srcId="{C32FADA8-075F-4512-9F46-3421CBBEA5B6}" destId="{ACE67B4D-8210-4316-AD0F-54AD3CFD6914}" srcOrd="1" destOrd="0" presId="urn:microsoft.com/office/officeart/2005/8/layout/hierarchy1"/>
    <dgm:cxn modelId="{2B07BE51-9455-4969-8FD3-4466C99D46CB}" type="presParOf" srcId="{9248A0A3-E38F-40AC-9ABC-34F1FD271214}" destId="{8BC8F962-0BA8-427E-88EA-72A8EBDC672E}" srcOrd="2" destOrd="0" presId="urn:microsoft.com/office/officeart/2005/8/layout/hierarchy1"/>
    <dgm:cxn modelId="{F7239465-2F0B-48C5-AC64-10E7B6F14C10}" type="presParOf" srcId="{9248A0A3-E38F-40AC-9ABC-34F1FD271214}" destId="{BC8B0387-953F-4EFC-8B70-35FD3B261F8C}" srcOrd="3" destOrd="0" presId="urn:microsoft.com/office/officeart/2005/8/layout/hierarchy1"/>
    <dgm:cxn modelId="{F76A90E3-B8CD-4F89-B665-7C7F9345A491}" type="presParOf" srcId="{BC8B0387-953F-4EFC-8B70-35FD3B261F8C}" destId="{D70BD605-E000-4509-82C3-9E9D1C70BFFD}" srcOrd="0" destOrd="0" presId="urn:microsoft.com/office/officeart/2005/8/layout/hierarchy1"/>
    <dgm:cxn modelId="{58C1ED68-8EC9-4F04-B617-0BC2677A1587}" type="presParOf" srcId="{D70BD605-E000-4509-82C3-9E9D1C70BFFD}" destId="{4EB18891-F944-4416-BE2B-823425149860}" srcOrd="0" destOrd="0" presId="urn:microsoft.com/office/officeart/2005/8/layout/hierarchy1"/>
    <dgm:cxn modelId="{C51D577E-08DC-4FF8-A6DE-3AA7E68BFAC1}" type="presParOf" srcId="{D70BD605-E000-4509-82C3-9E9D1C70BFFD}" destId="{6328794B-DF16-4D2F-8319-020BC984E808}" srcOrd="1" destOrd="0" presId="urn:microsoft.com/office/officeart/2005/8/layout/hierarchy1"/>
    <dgm:cxn modelId="{0CA897DE-DED1-4EEF-B456-4D489270DB1D}" type="presParOf" srcId="{BC8B0387-953F-4EFC-8B70-35FD3B261F8C}" destId="{91F46C7A-4340-4E78-A988-BB4832C91326}" srcOrd="1" destOrd="0" presId="urn:microsoft.com/office/officeart/2005/8/layout/hierarchy1"/>
    <dgm:cxn modelId="{7D462026-16CA-4913-8B22-68793F9B218F}" type="presParOf" srcId="{91F46C7A-4340-4E78-A988-BB4832C91326}" destId="{4E5B62EB-F2F7-4A20-9EF0-3AC0C0998BDA}" srcOrd="0" destOrd="0" presId="urn:microsoft.com/office/officeart/2005/8/layout/hierarchy1"/>
    <dgm:cxn modelId="{39D2AD00-39E7-45E6-B730-AD001E0E26D3}" type="presParOf" srcId="{91F46C7A-4340-4E78-A988-BB4832C91326}" destId="{E88AB5FD-E7AE-466C-BCF6-3EEDDC1B30F9}" srcOrd="1" destOrd="0" presId="urn:microsoft.com/office/officeart/2005/8/layout/hierarchy1"/>
    <dgm:cxn modelId="{B354339D-FEDB-4765-AC59-63B15D7A6E4C}" type="presParOf" srcId="{E88AB5FD-E7AE-466C-BCF6-3EEDDC1B30F9}" destId="{496FDB08-0D1D-40B7-9952-198E9023DE86}" srcOrd="0" destOrd="0" presId="urn:microsoft.com/office/officeart/2005/8/layout/hierarchy1"/>
    <dgm:cxn modelId="{32AEB1FD-C228-47A5-889F-C8ED9F4E7290}" type="presParOf" srcId="{496FDB08-0D1D-40B7-9952-198E9023DE86}" destId="{4E636040-DDF8-48F7-BDEB-0F173D1C8B37}" srcOrd="0" destOrd="0" presId="urn:microsoft.com/office/officeart/2005/8/layout/hierarchy1"/>
    <dgm:cxn modelId="{AA084259-6E4D-4C6D-B831-AC20672E8D73}" type="presParOf" srcId="{496FDB08-0D1D-40B7-9952-198E9023DE86}" destId="{682A2B63-7ED4-4A1F-AD11-1B342843266E}" srcOrd="1" destOrd="0" presId="urn:microsoft.com/office/officeart/2005/8/layout/hierarchy1"/>
    <dgm:cxn modelId="{29C3A90B-7FE9-451E-8CDB-780593493878}" type="presParOf" srcId="{E88AB5FD-E7AE-466C-BCF6-3EEDDC1B30F9}" destId="{573EE190-DFA1-45EB-976E-B9C2441A21E1}" srcOrd="1" destOrd="0" presId="urn:microsoft.com/office/officeart/2005/8/layout/hierarchy1"/>
    <dgm:cxn modelId="{8C017BF4-E70D-4E43-8F28-1F8C5EDA7216}" type="presParOf" srcId="{91F46C7A-4340-4E78-A988-BB4832C91326}" destId="{5390F226-D60F-4D39-8519-46D796239105}" srcOrd="2" destOrd="0" presId="urn:microsoft.com/office/officeart/2005/8/layout/hierarchy1"/>
    <dgm:cxn modelId="{7EEB3C9B-98C7-4741-AAC3-3165F405303B}" type="presParOf" srcId="{91F46C7A-4340-4E78-A988-BB4832C91326}" destId="{E8109FBE-5072-46AA-97F8-0035FD2C52A2}" srcOrd="3" destOrd="0" presId="urn:microsoft.com/office/officeart/2005/8/layout/hierarchy1"/>
    <dgm:cxn modelId="{92C75BA0-02DF-43E3-A17B-D72A4C7B4D92}" type="presParOf" srcId="{E8109FBE-5072-46AA-97F8-0035FD2C52A2}" destId="{DFD2AF47-041E-4F42-89A0-80C2D6E94A7F}" srcOrd="0" destOrd="0" presId="urn:microsoft.com/office/officeart/2005/8/layout/hierarchy1"/>
    <dgm:cxn modelId="{CD23B289-B79C-4953-B06A-3C901C66685C}" type="presParOf" srcId="{DFD2AF47-041E-4F42-89A0-80C2D6E94A7F}" destId="{175DB5E8-F52A-491B-9E96-06B3A78DBD0F}" srcOrd="0" destOrd="0" presId="urn:microsoft.com/office/officeart/2005/8/layout/hierarchy1"/>
    <dgm:cxn modelId="{944EB232-2006-47D0-A858-645CC1D07544}" type="presParOf" srcId="{DFD2AF47-041E-4F42-89A0-80C2D6E94A7F}" destId="{58399BA5-F7A6-4538-8BB5-F902715FE944}" srcOrd="1" destOrd="0" presId="urn:microsoft.com/office/officeart/2005/8/layout/hierarchy1"/>
    <dgm:cxn modelId="{2788BB56-1E9A-4460-8F1A-9FCEBBA81B4E}" type="presParOf" srcId="{E8109FBE-5072-46AA-97F8-0035FD2C52A2}" destId="{AD743509-2272-4C3A-B802-47041CE2AAE5}" srcOrd="1" destOrd="0" presId="urn:microsoft.com/office/officeart/2005/8/layout/hierarchy1"/>
    <dgm:cxn modelId="{7479BDA3-3853-45A8-A6EA-D846276F744F}" type="presParOf" srcId="{C1CFF0D9-2858-4E1E-AE7D-87C777A1C2C4}" destId="{E921F1CC-EADB-4BAA-8EE1-AD9E56F06D53}" srcOrd="2" destOrd="0" presId="urn:microsoft.com/office/officeart/2005/8/layout/hierarchy1"/>
    <dgm:cxn modelId="{C4649D02-8FC9-4310-9C67-5D0F8E51CC54}" type="presParOf" srcId="{C1CFF0D9-2858-4E1E-AE7D-87C777A1C2C4}" destId="{6EB54584-04DB-4529-A127-842C93974E56}" srcOrd="3" destOrd="0" presId="urn:microsoft.com/office/officeart/2005/8/layout/hierarchy1"/>
    <dgm:cxn modelId="{8A5BE397-F350-4137-B3C1-BE2D6C223B44}" type="presParOf" srcId="{6EB54584-04DB-4529-A127-842C93974E56}" destId="{AB4F7BDA-1971-4EA7-94C0-845A20C38BC5}" srcOrd="0" destOrd="0" presId="urn:microsoft.com/office/officeart/2005/8/layout/hierarchy1"/>
    <dgm:cxn modelId="{F9A69139-96E5-461F-AD7C-2A57F43C06E7}" type="presParOf" srcId="{AB4F7BDA-1971-4EA7-94C0-845A20C38BC5}" destId="{F46F764F-9081-416B-9079-260B3DF28DED}" srcOrd="0" destOrd="0" presId="urn:microsoft.com/office/officeart/2005/8/layout/hierarchy1"/>
    <dgm:cxn modelId="{02A3F187-66D7-4467-9D77-3C010CB20F05}" type="presParOf" srcId="{AB4F7BDA-1971-4EA7-94C0-845A20C38BC5}" destId="{30CE3D8B-DBB6-411C-820B-9F5266F0E34E}" srcOrd="1" destOrd="0" presId="urn:microsoft.com/office/officeart/2005/8/layout/hierarchy1"/>
    <dgm:cxn modelId="{215F9DC8-102F-4681-8139-E66497D0AA21}" type="presParOf" srcId="{6EB54584-04DB-4529-A127-842C93974E56}" destId="{B34ABDB3-9AEA-4A08-B24A-0A66C3BFAFDF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84835E-E064-4A73-AE51-40F90C56FAD0}" type="doc">
      <dgm:prSet loTypeId="urn:microsoft.com/office/officeart/2005/8/layout/venn1" loCatId="relationship" qsTypeId="urn:microsoft.com/office/officeart/2005/8/quickstyle/3d2" qsCatId="3D" csTypeId="urn:microsoft.com/office/officeart/2005/8/colors/accent2_2" csCatId="accent2" phldr="1"/>
      <dgm:spPr/>
    </dgm:pt>
    <dgm:pt modelId="{00CFBF3C-ACF7-4878-8F7D-F806A73B950E}">
      <dgm:prSet phldrT="[نص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9D9E4E7F-CDC9-4607-9004-FA636E3B4806}" type="parTrans" cxnId="{DA5F5396-CD88-46F3-A8D2-E8A2ED831C32}">
      <dgm:prSet/>
      <dgm:spPr/>
      <dgm:t>
        <a:bodyPr/>
        <a:lstStyle/>
        <a:p>
          <a:endParaRPr lang="en-US"/>
        </a:p>
      </dgm:t>
    </dgm:pt>
    <dgm:pt modelId="{834B867A-AD76-4688-B1C9-CD8F7F06EB84}" type="sibTrans" cxnId="{DA5F5396-CD88-46F3-A8D2-E8A2ED831C32}">
      <dgm:prSet/>
      <dgm:spPr/>
      <dgm:t>
        <a:bodyPr/>
        <a:lstStyle/>
        <a:p>
          <a:endParaRPr lang="en-US"/>
        </a:p>
      </dgm:t>
    </dgm:pt>
    <dgm:pt modelId="{645043C1-CF3C-4036-930F-ED0C28BAFF92}">
      <dgm:prSet phldrT="[نص]" custT="1"/>
      <dgm:spPr/>
      <dgm:t>
        <a:bodyPr/>
        <a:lstStyle/>
        <a:p>
          <a:r>
            <a:rPr lang="en-US" sz="2400" dirty="0" smtClean="0"/>
            <a:t>41.8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70DFF69E-25F6-401F-8011-A615D9C010F7}" type="parTrans" cxnId="{8089931D-24D8-4CED-AAAA-AF1C2907D62A}">
      <dgm:prSet/>
      <dgm:spPr/>
      <dgm:t>
        <a:bodyPr/>
        <a:lstStyle/>
        <a:p>
          <a:endParaRPr lang="en-US"/>
        </a:p>
      </dgm:t>
    </dgm:pt>
    <dgm:pt modelId="{48569295-85A2-4923-BD48-3BB706135169}" type="sibTrans" cxnId="{8089931D-24D8-4CED-AAAA-AF1C2907D62A}">
      <dgm:prSet/>
      <dgm:spPr/>
      <dgm:t>
        <a:bodyPr/>
        <a:lstStyle/>
        <a:p>
          <a:endParaRPr lang="en-US"/>
        </a:p>
      </dgm:t>
    </dgm:pt>
    <dgm:pt modelId="{23068087-C2AD-4FD0-A566-7A8A66FD3276}">
      <dgm:prSet phldrT="[نص]" custT="1"/>
      <dgm:spPr/>
      <dgm:t>
        <a:bodyPr/>
        <a:lstStyle/>
        <a:p>
          <a:r>
            <a:rPr lang="en-US" sz="2000" dirty="0" smtClean="0"/>
            <a:t>74.2</a:t>
          </a:r>
        </a:p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79E988C9-F047-422C-9182-4CE4E1DE9B2C}" type="parTrans" cxnId="{C3AB521E-0C3E-4120-832D-CF59C1FF573C}">
      <dgm:prSet/>
      <dgm:spPr/>
      <dgm:t>
        <a:bodyPr/>
        <a:lstStyle/>
        <a:p>
          <a:endParaRPr lang="en-US"/>
        </a:p>
      </dgm:t>
    </dgm:pt>
    <dgm:pt modelId="{76D8230E-047A-4A14-9F52-2274971378A8}" type="sibTrans" cxnId="{C3AB521E-0C3E-4120-832D-CF59C1FF573C}">
      <dgm:prSet/>
      <dgm:spPr/>
      <dgm:t>
        <a:bodyPr/>
        <a:lstStyle/>
        <a:p>
          <a:endParaRPr lang="en-US"/>
        </a:p>
      </dgm:t>
    </dgm:pt>
    <dgm:pt modelId="{17BE0F97-7A2F-4234-B517-17519BD308EB}" type="pres">
      <dgm:prSet presAssocID="{F184835E-E064-4A73-AE51-40F90C56FAD0}" presName="compositeShape" presStyleCnt="0">
        <dgm:presLayoutVars>
          <dgm:chMax val="7"/>
          <dgm:dir/>
          <dgm:resizeHandles val="exact"/>
        </dgm:presLayoutVars>
      </dgm:prSet>
      <dgm:spPr/>
    </dgm:pt>
    <dgm:pt modelId="{3F1DDD9C-D5D0-4CA3-8BBE-29D8F02E29FD}" type="pres">
      <dgm:prSet presAssocID="{00CFBF3C-ACF7-4878-8F7D-F806A73B950E}" presName="circ1" presStyleLbl="vennNode1" presStyleIdx="0" presStyleCnt="3" custLinFactNeighborX="3704" custLinFactNeighborY="-2083"/>
      <dgm:spPr/>
      <dgm:t>
        <a:bodyPr/>
        <a:lstStyle/>
        <a:p>
          <a:endParaRPr lang="en-US"/>
        </a:p>
      </dgm:t>
    </dgm:pt>
    <dgm:pt modelId="{9DF2BAB0-7728-4C3E-820C-E52F43F63A58}" type="pres">
      <dgm:prSet presAssocID="{00CFBF3C-ACF7-4878-8F7D-F806A73B95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D52E3-C8F8-4936-8952-9AFB385566E6}" type="pres">
      <dgm:prSet presAssocID="{645043C1-CF3C-4036-930F-ED0C28BAFF92}" presName="circ2" presStyleLbl="vennNode1" presStyleIdx="1" presStyleCnt="3"/>
      <dgm:spPr/>
      <dgm:t>
        <a:bodyPr/>
        <a:lstStyle/>
        <a:p>
          <a:endParaRPr lang="en-US"/>
        </a:p>
      </dgm:t>
    </dgm:pt>
    <dgm:pt modelId="{8293E909-DFB6-47E9-BA7A-384D906C4F81}" type="pres">
      <dgm:prSet presAssocID="{645043C1-CF3C-4036-930F-ED0C28BAFF9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30C758-F144-4A69-B574-057DC955AE58}" type="pres">
      <dgm:prSet presAssocID="{23068087-C2AD-4FD0-A566-7A8A66FD3276}" presName="circ3" presStyleLbl="vennNode1" presStyleIdx="2" presStyleCnt="3" custLinFactNeighborX="-6865" custLinFactNeighborY="2083"/>
      <dgm:spPr/>
      <dgm:t>
        <a:bodyPr/>
        <a:lstStyle/>
        <a:p>
          <a:endParaRPr lang="en-US"/>
        </a:p>
      </dgm:t>
    </dgm:pt>
    <dgm:pt modelId="{AD4CE7D2-3EEE-4C48-A860-638E1B80379B}" type="pres">
      <dgm:prSet presAssocID="{23068087-C2AD-4FD0-A566-7A8A66FD327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A54B84-D2C0-4342-8448-688021CF07AA}" type="presOf" srcId="{23068087-C2AD-4FD0-A566-7A8A66FD3276}" destId="{3430C758-F144-4A69-B574-057DC955AE58}" srcOrd="0" destOrd="0" presId="urn:microsoft.com/office/officeart/2005/8/layout/venn1"/>
    <dgm:cxn modelId="{8089931D-24D8-4CED-AAAA-AF1C2907D62A}" srcId="{F184835E-E064-4A73-AE51-40F90C56FAD0}" destId="{645043C1-CF3C-4036-930F-ED0C28BAFF92}" srcOrd="1" destOrd="0" parTransId="{70DFF69E-25F6-401F-8011-A615D9C010F7}" sibTransId="{48569295-85A2-4923-BD48-3BB706135169}"/>
    <dgm:cxn modelId="{83500CB2-19D9-4C29-8E8F-05DDE49C5218}" type="presOf" srcId="{00CFBF3C-ACF7-4878-8F7D-F806A73B950E}" destId="{9DF2BAB0-7728-4C3E-820C-E52F43F63A58}" srcOrd="1" destOrd="0" presId="urn:microsoft.com/office/officeart/2005/8/layout/venn1"/>
    <dgm:cxn modelId="{DA5F5396-CD88-46F3-A8D2-E8A2ED831C32}" srcId="{F184835E-E064-4A73-AE51-40F90C56FAD0}" destId="{00CFBF3C-ACF7-4878-8F7D-F806A73B950E}" srcOrd="0" destOrd="0" parTransId="{9D9E4E7F-CDC9-4607-9004-FA636E3B4806}" sibTransId="{834B867A-AD76-4688-B1C9-CD8F7F06EB84}"/>
    <dgm:cxn modelId="{423ABC86-24F6-4F3D-A0C7-FAE4E6A1B1B5}" type="presOf" srcId="{F184835E-E064-4A73-AE51-40F90C56FAD0}" destId="{17BE0F97-7A2F-4234-B517-17519BD308EB}" srcOrd="0" destOrd="0" presId="urn:microsoft.com/office/officeart/2005/8/layout/venn1"/>
    <dgm:cxn modelId="{B5864AE7-97E5-49EC-BA09-E2C6FA0AA0D1}" type="presOf" srcId="{23068087-C2AD-4FD0-A566-7A8A66FD3276}" destId="{AD4CE7D2-3EEE-4C48-A860-638E1B80379B}" srcOrd="1" destOrd="0" presId="urn:microsoft.com/office/officeart/2005/8/layout/venn1"/>
    <dgm:cxn modelId="{CB8A5CAD-9518-48FF-8DBC-51A3D4C978AA}" type="presOf" srcId="{645043C1-CF3C-4036-930F-ED0C28BAFF92}" destId="{3D6D52E3-C8F8-4936-8952-9AFB385566E6}" srcOrd="0" destOrd="0" presId="urn:microsoft.com/office/officeart/2005/8/layout/venn1"/>
    <dgm:cxn modelId="{C3AB521E-0C3E-4120-832D-CF59C1FF573C}" srcId="{F184835E-E064-4A73-AE51-40F90C56FAD0}" destId="{23068087-C2AD-4FD0-A566-7A8A66FD3276}" srcOrd="2" destOrd="0" parTransId="{79E988C9-F047-422C-9182-4CE4E1DE9B2C}" sibTransId="{76D8230E-047A-4A14-9F52-2274971378A8}"/>
    <dgm:cxn modelId="{8989E0BF-2B09-4DA8-A281-A5843CBB27A7}" type="presOf" srcId="{645043C1-CF3C-4036-930F-ED0C28BAFF92}" destId="{8293E909-DFB6-47E9-BA7A-384D906C4F81}" srcOrd="1" destOrd="0" presId="urn:microsoft.com/office/officeart/2005/8/layout/venn1"/>
    <dgm:cxn modelId="{2583004B-4525-4657-95A4-35E048B47647}" type="presOf" srcId="{00CFBF3C-ACF7-4878-8F7D-F806A73B950E}" destId="{3F1DDD9C-D5D0-4CA3-8BBE-29D8F02E29FD}" srcOrd="0" destOrd="0" presId="urn:microsoft.com/office/officeart/2005/8/layout/venn1"/>
    <dgm:cxn modelId="{73C17694-B90E-4AFE-9040-CCDAAE99457A}" type="presParOf" srcId="{17BE0F97-7A2F-4234-B517-17519BD308EB}" destId="{3F1DDD9C-D5D0-4CA3-8BBE-29D8F02E29FD}" srcOrd="0" destOrd="0" presId="urn:microsoft.com/office/officeart/2005/8/layout/venn1"/>
    <dgm:cxn modelId="{5AC4CDBF-8B42-4BBE-A7E9-67DA47563FFB}" type="presParOf" srcId="{17BE0F97-7A2F-4234-B517-17519BD308EB}" destId="{9DF2BAB0-7728-4C3E-820C-E52F43F63A58}" srcOrd="1" destOrd="0" presId="urn:microsoft.com/office/officeart/2005/8/layout/venn1"/>
    <dgm:cxn modelId="{E81CD62E-4749-4BFB-9774-9591052A4DFA}" type="presParOf" srcId="{17BE0F97-7A2F-4234-B517-17519BD308EB}" destId="{3D6D52E3-C8F8-4936-8952-9AFB385566E6}" srcOrd="2" destOrd="0" presId="urn:microsoft.com/office/officeart/2005/8/layout/venn1"/>
    <dgm:cxn modelId="{589E481C-A577-46AD-BE64-D737ECF6F2B2}" type="presParOf" srcId="{17BE0F97-7A2F-4234-B517-17519BD308EB}" destId="{8293E909-DFB6-47E9-BA7A-384D906C4F81}" srcOrd="3" destOrd="0" presId="urn:microsoft.com/office/officeart/2005/8/layout/venn1"/>
    <dgm:cxn modelId="{997AE357-C9F5-44C3-A9BE-C754793895D2}" type="presParOf" srcId="{17BE0F97-7A2F-4234-B517-17519BD308EB}" destId="{3430C758-F144-4A69-B574-057DC955AE58}" srcOrd="4" destOrd="0" presId="urn:microsoft.com/office/officeart/2005/8/layout/venn1"/>
    <dgm:cxn modelId="{BA77E1EF-C2AA-4323-BD6E-B46800B5C5C8}" type="presParOf" srcId="{17BE0F97-7A2F-4234-B517-17519BD308EB}" destId="{AD4CE7D2-3EEE-4C48-A860-638E1B80379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B74DCE-1E34-450B-9A89-D5754AC51864}" type="doc">
      <dgm:prSet loTypeId="urn:microsoft.com/office/officeart/2005/8/layout/hList9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A5C0F83-2F36-45DC-BAAE-7B66F522C705}">
      <dgm:prSet phldrT="[نص]"/>
      <dgm:spPr/>
      <dgm:t>
        <a:bodyPr/>
        <a:lstStyle/>
        <a:p>
          <a:r>
            <a:rPr lang="en-US" dirty="0" smtClean="0"/>
            <a:t>PV</a:t>
          </a:r>
          <a:endParaRPr lang="en-US" dirty="0"/>
        </a:p>
      </dgm:t>
    </dgm:pt>
    <dgm:pt modelId="{96E90898-2412-494B-B3AC-56603FC1AEBE}" type="parTrans" cxnId="{DD0EC7BC-B368-448A-ABD4-259A2CF3AB86}">
      <dgm:prSet/>
      <dgm:spPr/>
      <dgm:t>
        <a:bodyPr/>
        <a:lstStyle/>
        <a:p>
          <a:endParaRPr lang="en-US"/>
        </a:p>
      </dgm:t>
    </dgm:pt>
    <dgm:pt modelId="{BFD16E48-2D0D-4E58-B038-D7A85128AB47}" type="sibTrans" cxnId="{DD0EC7BC-B368-448A-ABD4-259A2CF3AB86}">
      <dgm:prSet/>
      <dgm:spPr/>
      <dgm:t>
        <a:bodyPr/>
        <a:lstStyle/>
        <a:p>
          <a:endParaRPr lang="en-US"/>
        </a:p>
      </dgm:t>
    </dgm:pt>
    <dgm:pt modelId="{81B2B9B1-172C-451D-9BE1-DC0214058E9E}">
      <dgm:prSet phldrT="[نص]"/>
      <dgm:spPr/>
      <dgm:t>
        <a:bodyPr/>
        <a:lstStyle/>
        <a:p>
          <a:r>
            <a:rPr lang="en-US" dirty="0" smtClean="0"/>
            <a:t>300 KW</a:t>
          </a:r>
          <a:endParaRPr lang="en-US" dirty="0"/>
        </a:p>
      </dgm:t>
    </dgm:pt>
    <dgm:pt modelId="{06E250A3-EFE7-45E0-9B5B-E34F47D22F63}" type="parTrans" cxnId="{B55A58B9-0CDC-4C0C-847D-2ABCD0BECFC0}">
      <dgm:prSet/>
      <dgm:spPr/>
      <dgm:t>
        <a:bodyPr/>
        <a:lstStyle/>
        <a:p>
          <a:endParaRPr lang="en-US"/>
        </a:p>
      </dgm:t>
    </dgm:pt>
    <dgm:pt modelId="{864CE4A3-A267-4A57-91AD-86B3C1691CB6}" type="sibTrans" cxnId="{B55A58B9-0CDC-4C0C-847D-2ABCD0BECFC0}">
      <dgm:prSet/>
      <dgm:spPr/>
      <dgm:t>
        <a:bodyPr/>
        <a:lstStyle/>
        <a:p>
          <a:endParaRPr lang="en-US"/>
        </a:p>
      </dgm:t>
    </dgm:pt>
    <dgm:pt modelId="{786E26FC-A600-4C71-A577-9CBB7CAC202C}">
      <dgm:prSet phldrT="[نص]"/>
      <dgm:spPr/>
      <dgm:t>
        <a:bodyPr/>
        <a:lstStyle/>
        <a:p>
          <a:r>
            <a:rPr lang="en-US" dirty="0" smtClean="0"/>
            <a:t>50 KW</a:t>
          </a:r>
          <a:endParaRPr lang="en-US" dirty="0"/>
        </a:p>
      </dgm:t>
    </dgm:pt>
    <dgm:pt modelId="{6870A315-39BA-4FF7-9AAD-298E3254EE8E}" type="parTrans" cxnId="{6ACFF763-594F-46B8-95B1-9F210E4B99A3}">
      <dgm:prSet/>
      <dgm:spPr/>
      <dgm:t>
        <a:bodyPr/>
        <a:lstStyle/>
        <a:p>
          <a:endParaRPr lang="en-US"/>
        </a:p>
      </dgm:t>
    </dgm:pt>
    <dgm:pt modelId="{62BCB9D2-65DE-430E-A8A8-CD4E40FF3B64}" type="sibTrans" cxnId="{6ACFF763-594F-46B8-95B1-9F210E4B99A3}">
      <dgm:prSet/>
      <dgm:spPr/>
      <dgm:t>
        <a:bodyPr/>
        <a:lstStyle/>
        <a:p>
          <a:endParaRPr lang="en-US"/>
        </a:p>
      </dgm:t>
    </dgm:pt>
    <dgm:pt modelId="{D11C28C6-8BBC-4A81-8083-24B0A3199418}">
      <dgm:prSet phldrT="[نص]"/>
      <dgm:spPr/>
      <dgm:t>
        <a:bodyPr/>
        <a:lstStyle/>
        <a:p>
          <a:r>
            <a:rPr lang="en-US" dirty="0" smtClean="0"/>
            <a:t>load</a:t>
          </a:r>
          <a:endParaRPr lang="en-US" dirty="0"/>
        </a:p>
      </dgm:t>
    </dgm:pt>
    <dgm:pt modelId="{FDD0E77B-9C9D-4618-BE7D-ABB26C6FD151}" type="parTrans" cxnId="{BBB18EC9-DC59-47CB-8BA6-29BE573A69CE}">
      <dgm:prSet/>
      <dgm:spPr/>
      <dgm:t>
        <a:bodyPr/>
        <a:lstStyle/>
        <a:p>
          <a:endParaRPr lang="en-US"/>
        </a:p>
      </dgm:t>
    </dgm:pt>
    <dgm:pt modelId="{4AE311BA-D9A4-434C-9BE4-45BC801F368A}" type="sibTrans" cxnId="{BBB18EC9-DC59-47CB-8BA6-29BE573A69CE}">
      <dgm:prSet/>
      <dgm:spPr/>
      <dgm:t>
        <a:bodyPr/>
        <a:lstStyle/>
        <a:p>
          <a:endParaRPr lang="en-US"/>
        </a:p>
      </dgm:t>
    </dgm:pt>
    <dgm:pt modelId="{426A909B-AE8D-45DB-89FB-6876486A4C84}">
      <dgm:prSet phldrT="[نص]"/>
      <dgm:spPr/>
      <dgm:t>
        <a:bodyPr/>
        <a:lstStyle/>
        <a:p>
          <a:r>
            <a:rPr lang="en-US" dirty="0" smtClean="0"/>
            <a:t>410 KW</a:t>
          </a:r>
          <a:endParaRPr lang="en-US" dirty="0"/>
        </a:p>
      </dgm:t>
    </dgm:pt>
    <dgm:pt modelId="{54B37CA0-B8B0-4C6D-A0F2-9C0A6782B45B}" type="parTrans" cxnId="{F04D6AD3-E905-4AD7-920B-7BAB361BCBDE}">
      <dgm:prSet/>
      <dgm:spPr/>
      <dgm:t>
        <a:bodyPr/>
        <a:lstStyle/>
        <a:p>
          <a:endParaRPr lang="en-US"/>
        </a:p>
      </dgm:t>
    </dgm:pt>
    <dgm:pt modelId="{EDBAB5BC-58B6-4479-BAC6-85329B73CFC3}" type="sibTrans" cxnId="{F04D6AD3-E905-4AD7-920B-7BAB361BCBDE}">
      <dgm:prSet/>
      <dgm:spPr/>
      <dgm:t>
        <a:bodyPr/>
        <a:lstStyle/>
        <a:p>
          <a:endParaRPr lang="en-US"/>
        </a:p>
      </dgm:t>
    </dgm:pt>
    <dgm:pt modelId="{FAB81A1A-337B-497D-91E1-93F319F829B1}">
      <dgm:prSet phldrT="[نص]"/>
      <dgm:spPr/>
      <dgm:t>
        <a:bodyPr/>
        <a:lstStyle/>
        <a:p>
          <a:r>
            <a:rPr lang="en-US" dirty="0" smtClean="0"/>
            <a:t>1025 KW</a:t>
          </a:r>
          <a:endParaRPr lang="en-US" dirty="0"/>
        </a:p>
      </dgm:t>
    </dgm:pt>
    <dgm:pt modelId="{E82FF319-ED2D-4D15-9951-46C52EA799DE}" type="parTrans" cxnId="{9DDA6420-3BF3-40F0-8B44-F0CB41AB4910}">
      <dgm:prSet/>
      <dgm:spPr/>
      <dgm:t>
        <a:bodyPr/>
        <a:lstStyle/>
        <a:p>
          <a:endParaRPr lang="en-US"/>
        </a:p>
      </dgm:t>
    </dgm:pt>
    <dgm:pt modelId="{08CA612C-A268-454B-85E3-6E2183FB45E1}" type="sibTrans" cxnId="{9DDA6420-3BF3-40F0-8B44-F0CB41AB4910}">
      <dgm:prSet/>
      <dgm:spPr/>
      <dgm:t>
        <a:bodyPr/>
        <a:lstStyle/>
        <a:p>
          <a:endParaRPr lang="en-US"/>
        </a:p>
      </dgm:t>
    </dgm:pt>
    <dgm:pt modelId="{DDA41ED1-AF4C-4C57-92B0-6EAB070FEB15}" type="pres">
      <dgm:prSet presAssocID="{8BB74DCE-1E34-450B-9A89-D5754AC5186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62356C7-2B4E-48A2-88E6-71DA20F57130}" type="pres">
      <dgm:prSet presAssocID="{2A5C0F83-2F36-45DC-BAAE-7B66F522C705}" presName="posSpace" presStyleCnt="0"/>
      <dgm:spPr/>
      <dgm:t>
        <a:bodyPr/>
        <a:lstStyle/>
        <a:p>
          <a:endParaRPr lang="en-US"/>
        </a:p>
      </dgm:t>
    </dgm:pt>
    <dgm:pt modelId="{844608A4-AD27-4E95-9088-E4507128E82B}" type="pres">
      <dgm:prSet presAssocID="{2A5C0F83-2F36-45DC-BAAE-7B66F522C705}" presName="vertFlow" presStyleCnt="0"/>
      <dgm:spPr/>
      <dgm:t>
        <a:bodyPr/>
        <a:lstStyle/>
        <a:p>
          <a:endParaRPr lang="en-US"/>
        </a:p>
      </dgm:t>
    </dgm:pt>
    <dgm:pt modelId="{D9F0051A-92DC-4305-8B8A-FAE8B6FC98A4}" type="pres">
      <dgm:prSet presAssocID="{2A5C0F83-2F36-45DC-BAAE-7B66F522C705}" presName="topSpace" presStyleCnt="0"/>
      <dgm:spPr/>
      <dgm:t>
        <a:bodyPr/>
        <a:lstStyle/>
        <a:p>
          <a:endParaRPr lang="en-US"/>
        </a:p>
      </dgm:t>
    </dgm:pt>
    <dgm:pt modelId="{D8AEB58E-8DD4-4C87-A864-30C2E6F52094}" type="pres">
      <dgm:prSet presAssocID="{2A5C0F83-2F36-45DC-BAAE-7B66F522C705}" presName="firstComp" presStyleCnt="0"/>
      <dgm:spPr/>
      <dgm:t>
        <a:bodyPr/>
        <a:lstStyle/>
        <a:p>
          <a:endParaRPr lang="en-US"/>
        </a:p>
      </dgm:t>
    </dgm:pt>
    <dgm:pt modelId="{7D0E7E2C-84F1-4E30-9B78-73CD12353145}" type="pres">
      <dgm:prSet presAssocID="{2A5C0F83-2F36-45DC-BAAE-7B66F522C705}" presName="firstChild" presStyleLbl="bgAccFollowNode1" presStyleIdx="0" presStyleCnt="4"/>
      <dgm:spPr/>
      <dgm:t>
        <a:bodyPr/>
        <a:lstStyle/>
        <a:p>
          <a:endParaRPr lang="en-US"/>
        </a:p>
      </dgm:t>
    </dgm:pt>
    <dgm:pt modelId="{26C53BCB-9A42-46C6-BDF9-F84FB8524F82}" type="pres">
      <dgm:prSet presAssocID="{2A5C0F83-2F36-45DC-BAAE-7B66F522C705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71AC4E-364B-4E30-860D-472F3305A787}" type="pres">
      <dgm:prSet presAssocID="{786E26FC-A600-4C71-A577-9CBB7CAC202C}" presName="comp" presStyleCnt="0"/>
      <dgm:spPr/>
      <dgm:t>
        <a:bodyPr/>
        <a:lstStyle/>
        <a:p>
          <a:endParaRPr lang="en-US"/>
        </a:p>
      </dgm:t>
    </dgm:pt>
    <dgm:pt modelId="{CA1F4446-72A6-4C71-AD98-7AC26E892368}" type="pres">
      <dgm:prSet presAssocID="{786E26FC-A600-4C71-A577-9CBB7CAC202C}" presName="child" presStyleLbl="bgAccFollowNode1" presStyleIdx="1" presStyleCnt="4"/>
      <dgm:spPr/>
      <dgm:t>
        <a:bodyPr/>
        <a:lstStyle/>
        <a:p>
          <a:endParaRPr lang="en-US"/>
        </a:p>
      </dgm:t>
    </dgm:pt>
    <dgm:pt modelId="{7D184FCD-86E9-435F-9FC1-383A82AACEAB}" type="pres">
      <dgm:prSet presAssocID="{786E26FC-A600-4C71-A577-9CBB7CAC202C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85002F-41EC-43A9-9376-F725F66B066A}" type="pres">
      <dgm:prSet presAssocID="{2A5C0F83-2F36-45DC-BAAE-7B66F522C705}" presName="negSpace" presStyleCnt="0"/>
      <dgm:spPr/>
      <dgm:t>
        <a:bodyPr/>
        <a:lstStyle/>
        <a:p>
          <a:endParaRPr lang="en-US"/>
        </a:p>
      </dgm:t>
    </dgm:pt>
    <dgm:pt modelId="{9D6EEA77-A7F3-46C7-8B75-B1243C2285A8}" type="pres">
      <dgm:prSet presAssocID="{2A5C0F83-2F36-45DC-BAAE-7B66F522C705}" presName="circle" presStyleLbl="node1" presStyleIdx="0" presStyleCnt="2"/>
      <dgm:spPr/>
      <dgm:t>
        <a:bodyPr/>
        <a:lstStyle/>
        <a:p>
          <a:endParaRPr lang="en-US"/>
        </a:p>
      </dgm:t>
    </dgm:pt>
    <dgm:pt modelId="{42A66781-84B0-47EE-BA6D-4A71C97E254F}" type="pres">
      <dgm:prSet presAssocID="{BFD16E48-2D0D-4E58-B038-D7A85128AB47}" presName="transSpace" presStyleCnt="0"/>
      <dgm:spPr/>
      <dgm:t>
        <a:bodyPr/>
        <a:lstStyle/>
        <a:p>
          <a:endParaRPr lang="en-US"/>
        </a:p>
      </dgm:t>
    </dgm:pt>
    <dgm:pt modelId="{CDDE3754-723A-4EB0-A4F3-7FD26DFCF555}" type="pres">
      <dgm:prSet presAssocID="{D11C28C6-8BBC-4A81-8083-24B0A3199418}" presName="posSpace" presStyleCnt="0"/>
      <dgm:spPr/>
      <dgm:t>
        <a:bodyPr/>
        <a:lstStyle/>
        <a:p>
          <a:endParaRPr lang="en-US"/>
        </a:p>
      </dgm:t>
    </dgm:pt>
    <dgm:pt modelId="{ED9B2AF1-F3A7-4D69-9AF0-5FE0BE30E409}" type="pres">
      <dgm:prSet presAssocID="{D11C28C6-8BBC-4A81-8083-24B0A3199418}" presName="vertFlow" presStyleCnt="0"/>
      <dgm:spPr/>
      <dgm:t>
        <a:bodyPr/>
        <a:lstStyle/>
        <a:p>
          <a:endParaRPr lang="en-US"/>
        </a:p>
      </dgm:t>
    </dgm:pt>
    <dgm:pt modelId="{D40C6FD9-C90D-4143-8CD8-5D83BE6E6C1A}" type="pres">
      <dgm:prSet presAssocID="{D11C28C6-8BBC-4A81-8083-24B0A3199418}" presName="topSpace" presStyleCnt="0"/>
      <dgm:spPr/>
      <dgm:t>
        <a:bodyPr/>
        <a:lstStyle/>
        <a:p>
          <a:endParaRPr lang="en-US"/>
        </a:p>
      </dgm:t>
    </dgm:pt>
    <dgm:pt modelId="{84D83418-0A63-4DBF-835D-4D57F82A8B5E}" type="pres">
      <dgm:prSet presAssocID="{D11C28C6-8BBC-4A81-8083-24B0A3199418}" presName="firstComp" presStyleCnt="0"/>
      <dgm:spPr/>
      <dgm:t>
        <a:bodyPr/>
        <a:lstStyle/>
        <a:p>
          <a:endParaRPr lang="en-US"/>
        </a:p>
      </dgm:t>
    </dgm:pt>
    <dgm:pt modelId="{37C1884B-357C-419C-B7F2-6E69C619ECA1}" type="pres">
      <dgm:prSet presAssocID="{D11C28C6-8BBC-4A81-8083-24B0A3199418}" presName="firstChild" presStyleLbl="bgAccFollowNode1" presStyleIdx="2" presStyleCnt="4"/>
      <dgm:spPr/>
      <dgm:t>
        <a:bodyPr/>
        <a:lstStyle/>
        <a:p>
          <a:endParaRPr lang="en-US"/>
        </a:p>
      </dgm:t>
    </dgm:pt>
    <dgm:pt modelId="{C4A4C157-9FED-426C-B360-8A7F2E2D403E}" type="pres">
      <dgm:prSet presAssocID="{D11C28C6-8BBC-4A81-8083-24B0A3199418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DFF25-D96D-42BB-B5DC-39B5FA664F07}" type="pres">
      <dgm:prSet presAssocID="{FAB81A1A-337B-497D-91E1-93F319F829B1}" presName="comp" presStyleCnt="0"/>
      <dgm:spPr/>
      <dgm:t>
        <a:bodyPr/>
        <a:lstStyle/>
        <a:p>
          <a:endParaRPr lang="en-US"/>
        </a:p>
      </dgm:t>
    </dgm:pt>
    <dgm:pt modelId="{2EA7AF94-EE2D-425C-AD52-95488AF14CD4}" type="pres">
      <dgm:prSet presAssocID="{FAB81A1A-337B-497D-91E1-93F319F829B1}" presName="child" presStyleLbl="bgAccFollowNode1" presStyleIdx="3" presStyleCnt="4"/>
      <dgm:spPr/>
      <dgm:t>
        <a:bodyPr/>
        <a:lstStyle/>
        <a:p>
          <a:endParaRPr lang="en-US"/>
        </a:p>
      </dgm:t>
    </dgm:pt>
    <dgm:pt modelId="{559C13FA-84AC-40AB-B1C6-C35BF5C06A26}" type="pres">
      <dgm:prSet presAssocID="{FAB81A1A-337B-497D-91E1-93F319F829B1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02DBF-9A08-485E-89D4-F7FEAA60D7A2}" type="pres">
      <dgm:prSet presAssocID="{D11C28C6-8BBC-4A81-8083-24B0A3199418}" presName="negSpace" presStyleCnt="0"/>
      <dgm:spPr/>
      <dgm:t>
        <a:bodyPr/>
        <a:lstStyle/>
        <a:p>
          <a:endParaRPr lang="en-US"/>
        </a:p>
      </dgm:t>
    </dgm:pt>
    <dgm:pt modelId="{7A850061-1020-4090-B072-1F1391F2C9B9}" type="pres">
      <dgm:prSet presAssocID="{D11C28C6-8BBC-4A81-8083-24B0A3199418}" presName="circle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07389092-B4FE-48F2-9021-9060182A145D}" type="presOf" srcId="{8BB74DCE-1E34-450B-9A89-D5754AC51864}" destId="{DDA41ED1-AF4C-4C57-92B0-6EAB070FEB15}" srcOrd="0" destOrd="0" presId="urn:microsoft.com/office/officeart/2005/8/layout/hList9"/>
    <dgm:cxn modelId="{25E0A38E-4581-4162-828A-FD439679CE81}" type="presOf" srcId="{FAB81A1A-337B-497D-91E1-93F319F829B1}" destId="{559C13FA-84AC-40AB-B1C6-C35BF5C06A26}" srcOrd="1" destOrd="0" presId="urn:microsoft.com/office/officeart/2005/8/layout/hList9"/>
    <dgm:cxn modelId="{CDCF2584-1336-46DA-BCC7-B1D988392EC3}" type="presOf" srcId="{786E26FC-A600-4C71-A577-9CBB7CAC202C}" destId="{CA1F4446-72A6-4C71-AD98-7AC26E892368}" srcOrd="0" destOrd="0" presId="urn:microsoft.com/office/officeart/2005/8/layout/hList9"/>
    <dgm:cxn modelId="{62EC6A11-3E23-464A-8890-9757044A2AB3}" type="presOf" srcId="{426A909B-AE8D-45DB-89FB-6876486A4C84}" destId="{C4A4C157-9FED-426C-B360-8A7F2E2D403E}" srcOrd="1" destOrd="0" presId="urn:microsoft.com/office/officeart/2005/8/layout/hList9"/>
    <dgm:cxn modelId="{B55A58B9-0CDC-4C0C-847D-2ABCD0BECFC0}" srcId="{2A5C0F83-2F36-45DC-BAAE-7B66F522C705}" destId="{81B2B9B1-172C-451D-9BE1-DC0214058E9E}" srcOrd="0" destOrd="0" parTransId="{06E250A3-EFE7-45E0-9B5B-E34F47D22F63}" sibTransId="{864CE4A3-A267-4A57-91AD-86B3C1691CB6}"/>
    <dgm:cxn modelId="{9DDA6420-3BF3-40F0-8B44-F0CB41AB4910}" srcId="{D11C28C6-8BBC-4A81-8083-24B0A3199418}" destId="{FAB81A1A-337B-497D-91E1-93F319F829B1}" srcOrd="1" destOrd="0" parTransId="{E82FF319-ED2D-4D15-9951-46C52EA799DE}" sibTransId="{08CA612C-A268-454B-85E3-6E2183FB45E1}"/>
    <dgm:cxn modelId="{F1D9B16E-8A88-495F-ABCA-C97086602FA2}" type="presOf" srcId="{D11C28C6-8BBC-4A81-8083-24B0A3199418}" destId="{7A850061-1020-4090-B072-1F1391F2C9B9}" srcOrd="0" destOrd="0" presId="urn:microsoft.com/office/officeart/2005/8/layout/hList9"/>
    <dgm:cxn modelId="{BBB18EC9-DC59-47CB-8BA6-29BE573A69CE}" srcId="{8BB74DCE-1E34-450B-9A89-D5754AC51864}" destId="{D11C28C6-8BBC-4A81-8083-24B0A3199418}" srcOrd="1" destOrd="0" parTransId="{FDD0E77B-9C9D-4618-BE7D-ABB26C6FD151}" sibTransId="{4AE311BA-D9A4-434C-9BE4-45BC801F368A}"/>
    <dgm:cxn modelId="{2576A029-F104-4B40-A2F0-591D1133AA0C}" type="presOf" srcId="{81B2B9B1-172C-451D-9BE1-DC0214058E9E}" destId="{7D0E7E2C-84F1-4E30-9B78-73CD12353145}" srcOrd="0" destOrd="0" presId="urn:microsoft.com/office/officeart/2005/8/layout/hList9"/>
    <dgm:cxn modelId="{CE923004-35FC-4415-87DD-A8F336085EE2}" type="presOf" srcId="{2A5C0F83-2F36-45DC-BAAE-7B66F522C705}" destId="{9D6EEA77-A7F3-46C7-8B75-B1243C2285A8}" srcOrd="0" destOrd="0" presId="urn:microsoft.com/office/officeart/2005/8/layout/hList9"/>
    <dgm:cxn modelId="{F04D6AD3-E905-4AD7-920B-7BAB361BCBDE}" srcId="{D11C28C6-8BBC-4A81-8083-24B0A3199418}" destId="{426A909B-AE8D-45DB-89FB-6876486A4C84}" srcOrd="0" destOrd="0" parTransId="{54B37CA0-B8B0-4C6D-A0F2-9C0A6782B45B}" sibTransId="{EDBAB5BC-58B6-4479-BAC6-85329B73CFC3}"/>
    <dgm:cxn modelId="{DF8387A5-4316-44D6-9C48-12676A7A9DA8}" type="presOf" srcId="{FAB81A1A-337B-497D-91E1-93F319F829B1}" destId="{2EA7AF94-EE2D-425C-AD52-95488AF14CD4}" srcOrd="0" destOrd="0" presId="urn:microsoft.com/office/officeart/2005/8/layout/hList9"/>
    <dgm:cxn modelId="{DD0EC7BC-B368-448A-ABD4-259A2CF3AB86}" srcId="{8BB74DCE-1E34-450B-9A89-D5754AC51864}" destId="{2A5C0F83-2F36-45DC-BAAE-7B66F522C705}" srcOrd="0" destOrd="0" parTransId="{96E90898-2412-494B-B3AC-56603FC1AEBE}" sibTransId="{BFD16E48-2D0D-4E58-B038-D7A85128AB47}"/>
    <dgm:cxn modelId="{77D2F2CA-D34F-409B-811B-15525BD45B6A}" type="presOf" srcId="{81B2B9B1-172C-451D-9BE1-DC0214058E9E}" destId="{26C53BCB-9A42-46C6-BDF9-F84FB8524F82}" srcOrd="1" destOrd="0" presId="urn:microsoft.com/office/officeart/2005/8/layout/hList9"/>
    <dgm:cxn modelId="{65DBDD37-065A-4E3B-99A7-5CDFA5D685F1}" type="presOf" srcId="{786E26FC-A600-4C71-A577-9CBB7CAC202C}" destId="{7D184FCD-86E9-435F-9FC1-383A82AACEAB}" srcOrd="1" destOrd="0" presId="urn:microsoft.com/office/officeart/2005/8/layout/hList9"/>
    <dgm:cxn modelId="{31E23D45-CE17-4C3E-8F68-DBC6FA820F8C}" type="presOf" srcId="{426A909B-AE8D-45DB-89FB-6876486A4C84}" destId="{37C1884B-357C-419C-B7F2-6E69C619ECA1}" srcOrd="0" destOrd="0" presId="urn:microsoft.com/office/officeart/2005/8/layout/hList9"/>
    <dgm:cxn modelId="{6ACFF763-594F-46B8-95B1-9F210E4B99A3}" srcId="{2A5C0F83-2F36-45DC-BAAE-7B66F522C705}" destId="{786E26FC-A600-4C71-A577-9CBB7CAC202C}" srcOrd="1" destOrd="0" parTransId="{6870A315-39BA-4FF7-9AAD-298E3254EE8E}" sibTransId="{62BCB9D2-65DE-430E-A8A8-CD4E40FF3B64}"/>
    <dgm:cxn modelId="{B455EF5D-4E3E-4620-9975-D106CF97DB4D}" type="presParOf" srcId="{DDA41ED1-AF4C-4C57-92B0-6EAB070FEB15}" destId="{F62356C7-2B4E-48A2-88E6-71DA20F57130}" srcOrd="0" destOrd="0" presId="urn:microsoft.com/office/officeart/2005/8/layout/hList9"/>
    <dgm:cxn modelId="{60A3C6AC-3419-47B9-AD39-64E1FA187DBC}" type="presParOf" srcId="{DDA41ED1-AF4C-4C57-92B0-6EAB070FEB15}" destId="{844608A4-AD27-4E95-9088-E4507128E82B}" srcOrd="1" destOrd="0" presId="urn:microsoft.com/office/officeart/2005/8/layout/hList9"/>
    <dgm:cxn modelId="{8E021A23-988D-47B9-997F-E2E3F6B028BB}" type="presParOf" srcId="{844608A4-AD27-4E95-9088-E4507128E82B}" destId="{D9F0051A-92DC-4305-8B8A-FAE8B6FC98A4}" srcOrd="0" destOrd="0" presId="urn:microsoft.com/office/officeart/2005/8/layout/hList9"/>
    <dgm:cxn modelId="{5A9F35CA-1B41-492A-B64D-AA570D4B6CAF}" type="presParOf" srcId="{844608A4-AD27-4E95-9088-E4507128E82B}" destId="{D8AEB58E-8DD4-4C87-A864-30C2E6F52094}" srcOrd="1" destOrd="0" presId="urn:microsoft.com/office/officeart/2005/8/layout/hList9"/>
    <dgm:cxn modelId="{5BFC3FF0-3173-4096-91D8-34DE3EED1AAB}" type="presParOf" srcId="{D8AEB58E-8DD4-4C87-A864-30C2E6F52094}" destId="{7D0E7E2C-84F1-4E30-9B78-73CD12353145}" srcOrd="0" destOrd="0" presId="urn:microsoft.com/office/officeart/2005/8/layout/hList9"/>
    <dgm:cxn modelId="{3CAD7602-2990-400B-8FFC-93CFE2F8B0D4}" type="presParOf" srcId="{D8AEB58E-8DD4-4C87-A864-30C2E6F52094}" destId="{26C53BCB-9A42-46C6-BDF9-F84FB8524F82}" srcOrd="1" destOrd="0" presId="urn:microsoft.com/office/officeart/2005/8/layout/hList9"/>
    <dgm:cxn modelId="{8DCF172A-C960-494D-8024-C23D1992D104}" type="presParOf" srcId="{844608A4-AD27-4E95-9088-E4507128E82B}" destId="{0D71AC4E-364B-4E30-860D-472F3305A787}" srcOrd="2" destOrd="0" presId="urn:microsoft.com/office/officeart/2005/8/layout/hList9"/>
    <dgm:cxn modelId="{7875A56A-AC80-454B-9F53-7A5773B57DBB}" type="presParOf" srcId="{0D71AC4E-364B-4E30-860D-472F3305A787}" destId="{CA1F4446-72A6-4C71-AD98-7AC26E892368}" srcOrd="0" destOrd="0" presId="urn:microsoft.com/office/officeart/2005/8/layout/hList9"/>
    <dgm:cxn modelId="{41463AF3-68F7-4444-815F-7431A838C2D5}" type="presParOf" srcId="{0D71AC4E-364B-4E30-860D-472F3305A787}" destId="{7D184FCD-86E9-435F-9FC1-383A82AACEAB}" srcOrd="1" destOrd="0" presId="urn:microsoft.com/office/officeart/2005/8/layout/hList9"/>
    <dgm:cxn modelId="{7DD13982-8F8D-4416-9BE9-F478994693C9}" type="presParOf" srcId="{DDA41ED1-AF4C-4C57-92B0-6EAB070FEB15}" destId="{8985002F-41EC-43A9-9376-F725F66B066A}" srcOrd="2" destOrd="0" presId="urn:microsoft.com/office/officeart/2005/8/layout/hList9"/>
    <dgm:cxn modelId="{32AA053A-0DF3-4F47-A17D-AFD290E94B97}" type="presParOf" srcId="{DDA41ED1-AF4C-4C57-92B0-6EAB070FEB15}" destId="{9D6EEA77-A7F3-46C7-8B75-B1243C2285A8}" srcOrd="3" destOrd="0" presId="urn:microsoft.com/office/officeart/2005/8/layout/hList9"/>
    <dgm:cxn modelId="{566C9574-8391-4D3B-B9FB-C513125D38F5}" type="presParOf" srcId="{DDA41ED1-AF4C-4C57-92B0-6EAB070FEB15}" destId="{42A66781-84B0-47EE-BA6D-4A71C97E254F}" srcOrd="4" destOrd="0" presId="urn:microsoft.com/office/officeart/2005/8/layout/hList9"/>
    <dgm:cxn modelId="{95EA02D9-DAE2-4101-BF0E-765247DB9EBE}" type="presParOf" srcId="{DDA41ED1-AF4C-4C57-92B0-6EAB070FEB15}" destId="{CDDE3754-723A-4EB0-A4F3-7FD26DFCF555}" srcOrd="5" destOrd="0" presId="urn:microsoft.com/office/officeart/2005/8/layout/hList9"/>
    <dgm:cxn modelId="{394CB8EC-DD6D-458C-B10C-783FE4A0E978}" type="presParOf" srcId="{DDA41ED1-AF4C-4C57-92B0-6EAB070FEB15}" destId="{ED9B2AF1-F3A7-4D69-9AF0-5FE0BE30E409}" srcOrd="6" destOrd="0" presId="urn:microsoft.com/office/officeart/2005/8/layout/hList9"/>
    <dgm:cxn modelId="{A950216A-1571-482D-AC15-FCF9C589B0E5}" type="presParOf" srcId="{ED9B2AF1-F3A7-4D69-9AF0-5FE0BE30E409}" destId="{D40C6FD9-C90D-4143-8CD8-5D83BE6E6C1A}" srcOrd="0" destOrd="0" presId="urn:microsoft.com/office/officeart/2005/8/layout/hList9"/>
    <dgm:cxn modelId="{359C453A-730D-491F-A217-9DF1F848BCE7}" type="presParOf" srcId="{ED9B2AF1-F3A7-4D69-9AF0-5FE0BE30E409}" destId="{84D83418-0A63-4DBF-835D-4D57F82A8B5E}" srcOrd="1" destOrd="0" presId="urn:microsoft.com/office/officeart/2005/8/layout/hList9"/>
    <dgm:cxn modelId="{3470A38D-F1D8-4D93-83DF-25F4744B5590}" type="presParOf" srcId="{84D83418-0A63-4DBF-835D-4D57F82A8B5E}" destId="{37C1884B-357C-419C-B7F2-6E69C619ECA1}" srcOrd="0" destOrd="0" presId="urn:microsoft.com/office/officeart/2005/8/layout/hList9"/>
    <dgm:cxn modelId="{6A951356-745F-4779-B33B-F884653114B9}" type="presParOf" srcId="{84D83418-0A63-4DBF-835D-4D57F82A8B5E}" destId="{C4A4C157-9FED-426C-B360-8A7F2E2D403E}" srcOrd="1" destOrd="0" presId="urn:microsoft.com/office/officeart/2005/8/layout/hList9"/>
    <dgm:cxn modelId="{40D5CE8A-CF76-4B66-AFA7-603AF770D174}" type="presParOf" srcId="{ED9B2AF1-F3A7-4D69-9AF0-5FE0BE30E409}" destId="{D2BDFF25-D96D-42BB-B5DC-39B5FA664F07}" srcOrd="2" destOrd="0" presId="urn:microsoft.com/office/officeart/2005/8/layout/hList9"/>
    <dgm:cxn modelId="{87D540DC-7FB3-42C8-AB95-F26967664DF1}" type="presParOf" srcId="{D2BDFF25-D96D-42BB-B5DC-39B5FA664F07}" destId="{2EA7AF94-EE2D-425C-AD52-95488AF14CD4}" srcOrd="0" destOrd="0" presId="urn:microsoft.com/office/officeart/2005/8/layout/hList9"/>
    <dgm:cxn modelId="{F30BDF22-E5C7-468C-89D7-3A776D10D521}" type="presParOf" srcId="{D2BDFF25-D96D-42BB-B5DC-39B5FA664F07}" destId="{559C13FA-84AC-40AB-B1C6-C35BF5C06A26}" srcOrd="1" destOrd="0" presId="urn:microsoft.com/office/officeart/2005/8/layout/hList9"/>
    <dgm:cxn modelId="{6CB24845-1AF9-46F0-8546-EEAF831D9413}" type="presParOf" srcId="{DDA41ED1-AF4C-4C57-92B0-6EAB070FEB15}" destId="{4EB02DBF-9A08-485E-89D4-F7FEAA60D7A2}" srcOrd="7" destOrd="0" presId="urn:microsoft.com/office/officeart/2005/8/layout/hList9"/>
    <dgm:cxn modelId="{0F23DDC3-3738-4B38-961F-EBF2AC331B32}" type="presParOf" srcId="{DDA41ED1-AF4C-4C57-92B0-6EAB070FEB15}" destId="{7A850061-1020-4090-B072-1F1391F2C9B9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B74DCE-1E34-450B-9A89-D5754AC51864}" type="doc">
      <dgm:prSet loTypeId="urn:microsoft.com/office/officeart/2005/8/layout/hList9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A5C0F83-2F36-45DC-BAAE-7B66F522C705}">
      <dgm:prSet phldrT="[نص]"/>
      <dgm:spPr/>
      <dgm:t>
        <a:bodyPr/>
        <a:lstStyle/>
        <a:p>
          <a:r>
            <a:rPr lang="en-US" dirty="0" smtClean="0"/>
            <a:t>PV</a:t>
          </a:r>
          <a:endParaRPr lang="en-US" dirty="0"/>
        </a:p>
      </dgm:t>
    </dgm:pt>
    <dgm:pt modelId="{96E90898-2412-494B-B3AC-56603FC1AEBE}" type="parTrans" cxnId="{DD0EC7BC-B368-448A-ABD4-259A2CF3AB86}">
      <dgm:prSet/>
      <dgm:spPr/>
      <dgm:t>
        <a:bodyPr/>
        <a:lstStyle/>
        <a:p>
          <a:endParaRPr lang="en-US"/>
        </a:p>
      </dgm:t>
    </dgm:pt>
    <dgm:pt modelId="{BFD16E48-2D0D-4E58-B038-D7A85128AB47}" type="sibTrans" cxnId="{DD0EC7BC-B368-448A-ABD4-259A2CF3AB86}">
      <dgm:prSet/>
      <dgm:spPr/>
      <dgm:t>
        <a:bodyPr/>
        <a:lstStyle/>
        <a:p>
          <a:endParaRPr lang="en-US"/>
        </a:p>
      </dgm:t>
    </dgm:pt>
    <dgm:pt modelId="{81B2B9B1-172C-451D-9BE1-DC0214058E9E}">
      <dgm:prSet phldrT="[نص]"/>
      <dgm:spPr/>
      <dgm:t>
        <a:bodyPr/>
        <a:lstStyle/>
        <a:p>
          <a:r>
            <a:rPr lang="en-US" dirty="0" smtClean="0"/>
            <a:t>900</a:t>
          </a:r>
          <a:endParaRPr lang="en-US" dirty="0"/>
        </a:p>
      </dgm:t>
    </dgm:pt>
    <dgm:pt modelId="{06E250A3-EFE7-45E0-9B5B-E34F47D22F63}" type="parTrans" cxnId="{B55A58B9-0CDC-4C0C-847D-2ABCD0BECFC0}">
      <dgm:prSet/>
      <dgm:spPr/>
      <dgm:t>
        <a:bodyPr/>
        <a:lstStyle/>
        <a:p>
          <a:endParaRPr lang="en-US"/>
        </a:p>
      </dgm:t>
    </dgm:pt>
    <dgm:pt modelId="{864CE4A3-A267-4A57-91AD-86B3C1691CB6}" type="sibTrans" cxnId="{B55A58B9-0CDC-4C0C-847D-2ABCD0BECFC0}">
      <dgm:prSet/>
      <dgm:spPr/>
      <dgm:t>
        <a:bodyPr/>
        <a:lstStyle/>
        <a:p>
          <a:endParaRPr lang="en-US"/>
        </a:p>
      </dgm:t>
    </dgm:pt>
    <dgm:pt modelId="{786E26FC-A600-4C71-A577-9CBB7CAC202C}">
      <dgm:prSet phldrT="[نص]"/>
      <dgm:spPr/>
      <dgm:t>
        <a:bodyPr/>
        <a:lstStyle/>
        <a:p>
          <a:r>
            <a:rPr lang="en-US" dirty="0" smtClean="0"/>
            <a:t>150  KW</a:t>
          </a:r>
          <a:endParaRPr lang="en-US" dirty="0"/>
        </a:p>
      </dgm:t>
    </dgm:pt>
    <dgm:pt modelId="{6870A315-39BA-4FF7-9AAD-298E3254EE8E}" type="parTrans" cxnId="{6ACFF763-594F-46B8-95B1-9F210E4B99A3}">
      <dgm:prSet/>
      <dgm:spPr/>
      <dgm:t>
        <a:bodyPr/>
        <a:lstStyle/>
        <a:p>
          <a:endParaRPr lang="en-US"/>
        </a:p>
      </dgm:t>
    </dgm:pt>
    <dgm:pt modelId="{62BCB9D2-65DE-430E-A8A8-CD4E40FF3B64}" type="sibTrans" cxnId="{6ACFF763-594F-46B8-95B1-9F210E4B99A3}">
      <dgm:prSet/>
      <dgm:spPr/>
      <dgm:t>
        <a:bodyPr/>
        <a:lstStyle/>
        <a:p>
          <a:endParaRPr lang="en-US"/>
        </a:p>
      </dgm:t>
    </dgm:pt>
    <dgm:pt modelId="{D11C28C6-8BBC-4A81-8083-24B0A3199418}">
      <dgm:prSet phldrT="[نص]"/>
      <dgm:spPr/>
      <dgm:t>
        <a:bodyPr/>
        <a:lstStyle/>
        <a:p>
          <a:r>
            <a:rPr lang="en-US" dirty="0" smtClean="0"/>
            <a:t>load</a:t>
          </a:r>
          <a:endParaRPr lang="en-US" dirty="0"/>
        </a:p>
      </dgm:t>
    </dgm:pt>
    <dgm:pt modelId="{FDD0E77B-9C9D-4618-BE7D-ABB26C6FD151}" type="parTrans" cxnId="{BBB18EC9-DC59-47CB-8BA6-29BE573A69CE}">
      <dgm:prSet/>
      <dgm:spPr/>
      <dgm:t>
        <a:bodyPr/>
        <a:lstStyle/>
        <a:p>
          <a:endParaRPr lang="en-US"/>
        </a:p>
      </dgm:t>
    </dgm:pt>
    <dgm:pt modelId="{4AE311BA-D9A4-434C-9BE4-45BC801F368A}" type="sibTrans" cxnId="{BBB18EC9-DC59-47CB-8BA6-29BE573A69CE}">
      <dgm:prSet/>
      <dgm:spPr/>
      <dgm:t>
        <a:bodyPr/>
        <a:lstStyle/>
        <a:p>
          <a:endParaRPr lang="en-US"/>
        </a:p>
      </dgm:t>
    </dgm:pt>
    <dgm:pt modelId="{426A909B-AE8D-45DB-89FB-6876486A4C84}">
      <dgm:prSet phldrT="[نص]"/>
      <dgm:spPr/>
      <dgm:t>
        <a:bodyPr/>
        <a:lstStyle/>
        <a:p>
          <a:r>
            <a:rPr lang="en-US" dirty="0" smtClean="0"/>
            <a:t>410 </a:t>
          </a:r>
          <a:r>
            <a:rPr lang="en-US" dirty="0" smtClean="0"/>
            <a:t>KWKW</a:t>
          </a:r>
          <a:endParaRPr lang="en-US" dirty="0"/>
        </a:p>
      </dgm:t>
    </dgm:pt>
    <dgm:pt modelId="{54B37CA0-B8B0-4C6D-A0F2-9C0A6782B45B}" type="parTrans" cxnId="{F04D6AD3-E905-4AD7-920B-7BAB361BCBDE}">
      <dgm:prSet/>
      <dgm:spPr/>
      <dgm:t>
        <a:bodyPr/>
        <a:lstStyle/>
        <a:p>
          <a:endParaRPr lang="en-US"/>
        </a:p>
      </dgm:t>
    </dgm:pt>
    <dgm:pt modelId="{EDBAB5BC-58B6-4479-BAC6-85329B73CFC3}" type="sibTrans" cxnId="{F04D6AD3-E905-4AD7-920B-7BAB361BCBDE}">
      <dgm:prSet/>
      <dgm:spPr/>
      <dgm:t>
        <a:bodyPr/>
        <a:lstStyle/>
        <a:p>
          <a:endParaRPr lang="en-US"/>
        </a:p>
      </dgm:t>
    </dgm:pt>
    <dgm:pt modelId="{FAB81A1A-337B-497D-91E1-93F319F829B1}">
      <dgm:prSet phldrT="[نص]"/>
      <dgm:spPr/>
      <dgm:t>
        <a:bodyPr/>
        <a:lstStyle/>
        <a:p>
          <a:r>
            <a:rPr lang="en-US" dirty="0" smtClean="0"/>
            <a:t>1025 KW</a:t>
          </a:r>
          <a:endParaRPr lang="en-US" dirty="0"/>
        </a:p>
      </dgm:t>
    </dgm:pt>
    <dgm:pt modelId="{E82FF319-ED2D-4D15-9951-46C52EA799DE}" type="parTrans" cxnId="{9DDA6420-3BF3-40F0-8B44-F0CB41AB4910}">
      <dgm:prSet/>
      <dgm:spPr/>
      <dgm:t>
        <a:bodyPr/>
        <a:lstStyle/>
        <a:p>
          <a:endParaRPr lang="en-US"/>
        </a:p>
      </dgm:t>
    </dgm:pt>
    <dgm:pt modelId="{08CA612C-A268-454B-85E3-6E2183FB45E1}" type="sibTrans" cxnId="{9DDA6420-3BF3-40F0-8B44-F0CB41AB4910}">
      <dgm:prSet/>
      <dgm:spPr/>
      <dgm:t>
        <a:bodyPr/>
        <a:lstStyle/>
        <a:p>
          <a:endParaRPr lang="en-US"/>
        </a:p>
      </dgm:t>
    </dgm:pt>
    <dgm:pt modelId="{DDA41ED1-AF4C-4C57-92B0-6EAB070FEB15}" type="pres">
      <dgm:prSet presAssocID="{8BB74DCE-1E34-450B-9A89-D5754AC5186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62356C7-2B4E-48A2-88E6-71DA20F57130}" type="pres">
      <dgm:prSet presAssocID="{2A5C0F83-2F36-45DC-BAAE-7B66F522C705}" presName="posSpace" presStyleCnt="0"/>
      <dgm:spPr/>
      <dgm:t>
        <a:bodyPr/>
        <a:lstStyle/>
        <a:p>
          <a:endParaRPr lang="en-US"/>
        </a:p>
      </dgm:t>
    </dgm:pt>
    <dgm:pt modelId="{844608A4-AD27-4E95-9088-E4507128E82B}" type="pres">
      <dgm:prSet presAssocID="{2A5C0F83-2F36-45DC-BAAE-7B66F522C705}" presName="vertFlow" presStyleCnt="0"/>
      <dgm:spPr/>
      <dgm:t>
        <a:bodyPr/>
        <a:lstStyle/>
        <a:p>
          <a:endParaRPr lang="en-US"/>
        </a:p>
      </dgm:t>
    </dgm:pt>
    <dgm:pt modelId="{D9F0051A-92DC-4305-8B8A-FAE8B6FC98A4}" type="pres">
      <dgm:prSet presAssocID="{2A5C0F83-2F36-45DC-BAAE-7B66F522C705}" presName="topSpace" presStyleCnt="0"/>
      <dgm:spPr/>
      <dgm:t>
        <a:bodyPr/>
        <a:lstStyle/>
        <a:p>
          <a:endParaRPr lang="en-US"/>
        </a:p>
      </dgm:t>
    </dgm:pt>
    <dgm:pt modelId="{D8AEB58E-8DD4-4C87-A864-30C2E6F52094}" type="pres">
      <dgm:prSet presAssocID="{2A5C0F83-2F36-45DC-BAAE-7B66F522C705}" presName="firstComp" presStyleCnt="0"/>
      <dgm:spPr/>
      <dgm:t>
        <a:bodyPr/>
        <a:lstStyle/>
        <a:p>
          <a:endParaRPr lang="en-US"/>
        </a:p>
      </dgm:t>
    </dgm:pt>
    <dgm:pt modelId="{7D0E7E2C-84F1-4E30-9B78-73CD12353145}" type="pres">
      <dgm:prSet presAssocID="{2A5C0F83-2F36-45DC-BAAE-7B66F522C705}" presName="firstChild" presStyleLbl="bgAccFollowNode1" presStyleIdx="0" presStyleCnt="4"/>
      <dgm:spPr/>
      <dgm:t>
        <a:bodyPr/>
        <a:lstStyle/>
        <a:p>
          <a:endParaRPr lang="en-US"/>
        </a:p>
      </dgm:t>
    </dgm:pt>
    <dgm:pt modelId="{26C53BCB-9A42-46C6-BDF9-F84FB8524F82}" type="pres">
      <dgm:prSet presAssocID="{2A5C0F83-2F36-45DC-BAAE-7B66F522C705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71AC4E-364B-4E30-860D-472F3305A787}" type="pres">
      <dgm:prSet presAssocID="{786E26FC-A600-4C71-A577-9CBB7CAC202C}" presName="comp" presStyleCnt="0"/>
      <dgm:spPr/>
      <dgm:t>
        <a:bodyPr/>
        <a:lstStyle/>
        <a:p>
          <a:endParaRPr lang="en-US"/>
        </a:p>
      </dgm:t>
    </dgm:pt>
    <dgm:pt modelId="{CA1F4446-72A6-4C71-AD98-7AC26E892368}" type="pres">
      <dgm:prSet presAssocID="{786E26FC-A600-4C71-A577-9CBB7CAC202C}" presName="child" presStyleLbl="bgAccFollowNode1" presStyleIdx="1" presStyleCnt="4"/>
      <dgm:spPr/>
      <dgm:t>
        <a:bodyPr/>
        <a:lstStyle/>
        <a:p>
          <a:endParaRPr lang="en-US"/>
        </a:p>
      </dgm:t>
    </dgm:pt>
    <dgm:pt modelId="{7D184FCD-86E9-435F-9FC1-383A82AACEAB}" type="pres">
      <dgm:prSet presAssocID="{786E26FC-A600-4C71-A577-9CBB7CAC202C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85002F-41EC-43A9-9376-F725F66B066A}" type="pres">
      <dgm:prSet presAssocID="{2A5C0F83-2F36-45DC-BAAE-7B66F522C705}" presName="negSpace" presStyleCnt="0"/>
      <dgm:spPr/>
      <dgm:t>
        <a:bodyPr/>
        <a:lstStyle/>
        <a:p>
          <a:endParaRPr lang="en-US"/>
        </a:p>
      </dgm:t>
    </dgm:pt>
    <dgm:pt modelId="{9D6EEA77-A7F3-46C7-8B75-B1243C2285A8}" type="pres">
      <dgm:prSet presAssocID="{2A5C0F83-2F36-45DC-BAAE-7B66F522C705}" presName="circle" presStyleLbl="node1" presStyleIdx="0" presStyleCnt="2"/>
      <dgm:spPr/>
      <dgm:t>
        <a:bodyPr/>
        <a:lstStyle/>
        <a:p>
          <a:endParaRPr lang="en-US"/>
        </a:p>
      </dgm:t>
    </dgm:pt>
    <dgm:pt modelId="{42A66781-84B0-47EE-BA6D-4A71C97E254F}" type="pres">
      <dgm:prSet presAssocID="{BFD16E48-2D0D-4E58-B038-D7A85128AB47}" presName="transSpace" presStyleCnt="0"/>
      <dgm:spPr/>
      <dgm:t>
        <a:bodyPr/>
        <a:lstStyle/>
        <a:p>
          <a:endParaRPr lang="en-US"/>
        </a:p>
      </dgm:t>
    </dgm:pt>
    <dgm:pt modelId="{CDDE3754-723A-4EB0-A4F3-7FD26DFCF555}" type="pres">
      <dgm:prSet presAssocID="{D11C28C6-8BBC-4A81-8083-24B0A3199418}" presName="posSpace" presStyleCnt="0"/>
      <dgm:spPr/>
      <dgm:t>
        <a:bodyPr/>
        <a:lstStyle/>
        <a:p>
          <a:endParaRPr lang="en-US"/>
        </a:p>
      </dgm:t>
    </dgm:pt>
    <dgm:pt modelId="{ED9B2AF1-F3A7-4D69-9AF0-5FE0BE30E409}" type="pres">
      <dgm:prSet presAssocID="{D11C28C6-8BBC-4A81-8083-24B0A3199418}" presName="vertFlow" presStyleCnt="0"/>
      <dgm:spPr/>
      <dgm:t>
        <a:bodyPr/>
        <a:lstStyle/>
        <a:p>
          <a:endParaRPr lang="en-US"/>
        </a:p>
      </dgm:t>
    </dgm:pt>
    <dgm:pt modelId="{D40C6FD9-C90D-4143-8CD8-5D83BE6E6C1A}" type="pres">
      <dgm:prSet presAssocID="{D11C28C6-8BBC-4A81-8083-24B0A3199418}" presName="topSpace" presStyleCnt="0"/>
      <dgm:spPr/>
      <dgm:t>
        <a:bodyPr/>
        <a:lstStyle/>
        <a:p>
          <a:endParaRPr lang="en-US"/>
        </a:p>
      </dgm:t>
    </dgm:pt>
    <dgm:pt modelId="{84D83418-0A63-4DBF-835D-4D57F82A8B5E}" type="pres">
      <dgm:prSet presAssocID="{D11C28C6-8BBC-4A81-8083-24B0A3199418}" presName="firstComp" presStyleCnt="0"/>
      <dgm:spPr/>
      <dgm:t>
        <a:bodyPr/>
        <a:lstStyle/>
        <a:p>
          <a:endParaRPr lang="en-US"/>
        </a:p>
      </dgm:t>
    </dgm:pt>
    <dgm:pt modelId="{37C1884B-357C-419C-B7F2-6E69C619ECA1}" type="pres">
      <dgm:prSet presAssocID="{D11C28C6-8BBC-4A81-8083-24B0A3199418}" presName="firstChild" presStyleLbl="bgAccFollowNode1" presStyleIdx="2" presStyleCnt="4"/>
      <dgm:spPr/>
      <dgm:t>
        <a:bodyPr/>
        <a:lstStyle/>
        <a:p>
          <a:endParaRPr lang="en-US"/>
        </a:p>
      </dgm:t>
    </dgm:pt>
    <dgm:pt modelId="{C4A4C157-9FED-426C-B360-8A7F2E2D403E}" type="pres">
      <dgm:prSet presAssocID="{D11C28C6-8BBC-4A81-8083-24B0A3199418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DFF25-D96D-42BB-B5DC-39B5FA664F07}" type="pres">
      <dgm:prSet presAssocID="{FAB81A1A-337B-497D-91E1-93F319F829B1}" presName="comp" presStyleCnt="0"/>
      <dgm:spPr/>
      <dgm:t>
        <a:bodyPr/>
        <a:lstStyle/>
        <a:p>
          <a:endParaRPr lang="en-US"/>
        </a:p>
      </dgm:t>
    </dgm:pt>
    <dgm:pt modelId="{2EA7AF94-EE2D-425C-AD52-95488AF14CD4}" type="pres">
      <dgm:prSet presAssocID="{FAB81A1A-337B-497D-91E1-93F319F829B1}" presName="child" presStyleLbl="bgAccFollowNode1" presStyleIdx="3" presStyleCnt="4"/>
      <dgm:spPr/>
      <dgm:t>
        <a:bodyPr/>
        <a:lstStyle/>
        <a:p>
          <a:endParaRPr lang="en-US"/>
        </a:p>
      </dgm:t>
    </dgm:pt>
    <dgm:pt modelId="{559C13FA-84AC-40AB-B1C6-C35BF5C06A26}" type="pres">
      <dgm:prSet presAssocID="{FAB81A1A-337B-497D-91E1-93F319F829B1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02DBF-9A08-485E-89D4-F7FEAA60D7A2}" type="pres">
      <dgm:prSet presAssocID="{D11C28C6-8BBC-4A81-8083-24B0A3199418}" presName="negSpace" presStyleCnt="0"/>
      <dgm:spPr/>
      <dgm:t>
        <a:bodyPr/>
        <a:lstStyle/>
        <a:p>
          <a:endParaRPr lang="en-US"/>
        </a:p>
      </dgm:t>
    </dgm:pt>
    <dgm:pt modelId="{7A850061-1020-4090-B072-1F1391F2C9B9}" type="pres">
      <dgm:prSet presAssocID="{D11C28C6-8BBC-4A81-8083-24B0A3199418}" presName="circle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65EB2729-2F97-4A64-8EA8-B61AB2374745}" type="presOf" srcId="{81B2B9B1-172C-451D-9BE1-DC0214058E9E}" destId="{7D0E7E2C-84F1-4E30-9B78-73CD12353145}" srcOrd="0" destOrd="0" presId="urn:microsoft.com/office/officeart/2005/8/layout/hList9"/>
    <dgm:cxn modelId="{B55A58B9-0CDC-4C0C-847D-2ABCD0BECFC0}" srcId="{2A5C0F83-2F36-45DC-BAAE-7B66F522C705}" destId="{81B2B9B1-172C-451D-9BE1-DC0214058E9E}" srcOrd="0" destOrd="0" parTransId="{06E250A3-EFE7-45E0-9B5B-E34F47D22F63}" sibTransId="{864CE4A3-A267-4A57-91AD-86B3C1691CB6}"/>
    <dgm:cxn modelId="{9DDA6420-3BF3-40F0-8B44-F0CB41AB4910}" srcId="{D11C28C6-8BBC-4A81-8083-24B0A3199418}" destId="{FAB81A1A-337B-497D-91E1-93F319F829B1}" srcOrd="1" destOrd="0" parTransId="{E82FF319-ED2D-4D15-9951-46C52EA799DE}" sibTransId="{08CA612C-A268-454B-85E3-6E2183FB45E1}"/>
    <dgm:cxn modelId="{E767925A-A99C-4453-9874-F94AB00131CE}" type="presOf" srcId="{426A909B-AE8D-45DB-89FB-6876486A4C84}" destId="{37C1884B-357C-419C-B7F2-6E69C619ECA1}" srcOrd="0" destOrd="0" presId="urn:microsoft.com/office/officeart/2005/8/layout/hList9"/>
    <dgm:cxn modelId="{BBB18EC9-DC59-47CB-8BA6-29BE573A69CE}" srcId="{8BB74DCE-1E34-450B-9A89-D5754AC51864}" destId="{D11C28C6-8BBC-4A81-8083-24B0A3199418}" srcOrd="1" destOrd="0" parTransId="{FDD0E77B-9C9D-4618-BE7D-ABB26C6FD151}" sibTransId="{4AE311BA-D9A4-434C-9BE4-45BC801F368A}"/>
    <dgm:cxn modelId="{349EDD97-B7A5-4849-A2EC-3E3549607AB0}" type="presOf" srcId="{786E26FC-A600-4C71-A577-9CBB7CAC202C}" destId="{CA1F4446-72A6-4C71-AD98-7AC26E892368}" srcOrd="0" destOrd="0" presId="urn:microsoft.com/office/officeart/2005/8/layout/hList9"/>
    <dgm:cxn modelId="{6B4805E9-E056-4FA9-8B4A-6BB59828D453}" type="presOf" srcId="{786E26FC-A600-4C71-A577-9CBB7CAC202C}" destId="{7D184FCD-86E9-435F-9FC1-383A82AACEAB}" srcOrd="1" destOrd="0" presId="urn:microsoft.com/office/officeart/2005/8/layout/hList9"/>
    <dgm:cxn modelId="{7158B729-F8DE-4D93-B2A3-ADA08CB57533}" type="presOf" srcId="{D11C28C6-8BBC-4A81-8083-24B0A3199418}" destId="{7A850061-1020-4090-B072-1F1391F2C9B9}" srcOrd="0" destOrd="0" presId="urn:microsoft.com/office/officeart/2005/8/layout/hList9"/>
    <dgm:cxn modelId="{7F47A258-F6EB-4AAF-A8DC-C8F094C0AE01}" type="presOf" srcId="{FAB81A1A-337B-497D-91E1-93F319F829B1}" destId="{2EA7AF94-EE2D-425C-AD52-95488AF14CD4}" srcOrd="0" destOrd="0" presId="urn:microsoft.com/office/officeart/2005/8/layout/hList9"/>
    <dgm:cxn modelId="{D7341B7F-4F9E-453A-81D3-8E9851DFF804}" type="presOf" srcId="{81B2B9B1-172C-451D-9BE1-DC0214058E9E}" destId="{26C53BCB-9A42-46C6-BDF9-F84FB8524F82}" srcOrd="1" destOrd="0" presId="urn:microsoft.com/office/officeart/2005/8/layout/hList9"/>
    <dgm:cxn modelId="{F04D6AD3-E905-4AD7-920B-7BAB361BCBDE}" srcId="{D11C28C6-8BBC-4A81-8083-24B0A3199418}" destId="{426A909B-AE8D-45DB-89FB-6876486A4C84}" srcOrd="0" destOrd="0" parTransId="{54B37CA0-B8B0-4C6D-A0F2-9C0A6782B45B}" sibTransId="{EDBAB5BC-58B6-4479-BAC6-85329B73CFC3}"/>
    <dgm:cxn modelId="{DD0EC7BC-B368-448A-ABD4-259A2CF3AB86}" srcId="{8BB74DCE-1E34-450B-9A89-D5754AC51864}" destId="{2A5C0F83-2F36-45DC-BAAE-7B66F522C705}" srcOrd="0" destOrd="0" parTransId="{96E90898-2412-494B-B3AC-56603FC1AEBE}" sibTransId="{BFD16E48-2D0D-4E58-B038-D7A85128AB47}"/>
    <dgm:cxn modelId="{017B3C17-77FE-4AE7-8304-FC08008DC05F}" type="presOf" srcId="{8BB74DCE-1E34-450B-9A89-D5754AC51864}" destId="{DDA41ED1-AF4C-4C57-92B0-6EAB070FEB15}" srcOrd="0" destOrd="0" presId="urn:microsoft.com/office/officeart/2005/8/layout/hList9"/>
    <dgm:cxn modelId="{3F6B6231-D74C-460F-B1DE-08EB2D28BC24}" type="presOf" srcId="{FAB81A1A-337B-497D-91E1-93F319F829B1}" destId="{559C13FA-84AC-40AB-B1C6-C35BF5C06A26}" srcOrd="1" destOrd="0" presId="urn:microsoft.com/office/officeart/2005/8/layout/hList9"/>
    <dgm:cxn modelId="{8E1F6F6A-50AA-4B90-A521-9F48A057B81A}" type="presOf" srcId="{2A5C0F83-2F36-45DC-BAAE-7B66F522C705}" destId="{9D6EEA77-A7F3-46C7-8B75-B1243C2285A8}" srcOrd="0" destOrd="0" presId="urn:microsoft.com/office/officeart/2005/8/layout/hList9"/>
    <dgm:cxn modelId="{089F95E6-D603-4C84-908C-827B1782342F}" type="presOf" srcId="{426A909B-AE8D-45DB-89FB-6876486A4C84}" destId="{C4A4C157-9FED-426C-B360-8A7F2E2D403E}" srcOrd="1" destOrd="0" presId="urn:microsoft.com/office/officeart/2005/8/layout/hList9"/>
    <dgm:cxn modelId="{6ACFF763-594F-46B8-95B1-9F210E4B99A3}" srcId="{2A5C0F83-2F36-45DC-BAAE-7B66F522C705}" destId="{786E26FC-A600-4C71-A577-9CBB7CAC202C}" srcOrd="1" destOrd="0" parTransId="{6870A315-39BA-4FF7-9AAD-298E3254EE8E}" sibTransId="{62BCB9D2-65DE-430E-A8A8-CD4E40FF3B64}"/>
    <dgm:cxn modelId="{D0351AC3-E6E2-4871-B2D7-09DCA35EE717}" type="presParOf" srcId="{DDA41ED1-AF4C-4C57-92B0-6EAB070FEB15}" destId="{F62356C7-2B4E-48A2-88E6-71DA20F57130}" srcOrd="0" destOrd="0" presId="urn:microsoft.com/office/officeart/2005/8/layout/hList9"/>
    <dgm:cxn modelId="{456242CE-C610-46F8-8947-6FD6A4550D78}" type="presParOf" srcId="{DDA41ED1-AF4C-4C57-92B0-6EAB070FEB15}" destId="{844608A4-AD27-4E95-9088-E4507128E82B}" srcOrd="1" destOrd="0" presId="urn:microsoft.com/office/officeart/2005/8/layout/hList9"/>
    <dgm:cxn modelId="{2D58425A-28F2-450D-9024-ADD4A12357EA}" type="presParOf" srcId="{844608A4-AD27-4E95-9088-E4507128E82B}" destId="{D9F0051A-92DC-4305-8B8A-FAE8B6FC98A4}" srcOrd="0" destOrd="0" presId="urn:microsoft.com/office/officeart/2005/8/layout/hList9"/>
    <dgm:cxn modelId="{7A160E73-3A10-49AC-92FC-7F8CAB8B7432}" type="presParOf" srcId="{844608A4-AD27-4E95-9088-E4507128E82B}" destId="{D8AEB58E-8DD4-4C87-A864-30C2E6F52094}" srcOrd="1" destOrd="0" presId="urn:microsoft.com/office/officeart/2005/8/layout/hList9"/>
    <dgm:cxn modelId="{52D24D62-FFE4-4DF9-923F-7BC6BF239F14}" type="presParOf" srcId="{D8AEB58E-8DD4-4C87-A864-30C2E6F52094}" destId="{7D0E7E2C-84F1-4E30-9B78-73CD12353145}" srcOrd="0" destOrd="0" presId="urn:microsoft.com/office/officeart/2005/8/layout/hList9"/>
    <dgm:cxn modelId="{1685A0D5-822E-4A3F-A53E-F6A9A36D7226}" type="presParOf" srcId="{D8AEB58E-8DD4-4C87-A864-30C2E6F52094}" destId="{26C53BCB-9A42-46C6-BDF9-F84FB8524F82}" srcOrd="1" destOrd="0" presId="urn:microsoft.com/office/officeart/2005/8/layout/hList9"/>
    <dgm:cxn modelId="{74C3929F-2FAD-4ED7-80F8-3C4AEAD8E6B0}" type="presParOf" srcId="{844608A4-AD27-4E95-9088-E4507128E82B}" destId="{0D71AC4E-364B-4E30-860D-472F3305A787}" srcOrd="2" destOrd="0" presId="urn:microsoft.com/office/officeart/2005/8/layout/hList9"/>
    <dgm:cxn modelId="{869004F4-B589-44C2-89DE-2582D76E5EAB}" type="presParOf" srcId="{0D71AC4E-364B-4E30-860D-472F3305A787}" destId="{CA1F4446-72A6-4C71-AD98-7AC26E892368}" srcOrd="0" destOrd="0" presId="urn:microsoft.com/office/officeart/2005/8/layout/hList9"/>
    <dgm:cxn modelId="{79CF4EE7-C86A-433B-9225-7C44B00507CA}" type="presParOf" srcId="{0D71AC4E-364B-4E30-860D-472F3305A787}" destId="{7D184FCD-86E9-435F-9FC1-383A82AACEAB}" srcOrd="1" destOrd="0" presId="urn:microsoft.com/office/officeart/2005/8/layout/hList9"/>
    <dgm:cxn modelId="{DC96A218-8D90-46A0-B899-778E761D40CB}" type="presParOf" srcId="{DDA41ED1-AF4C-4C57-92B0-6EAB070FEB15}" destId="{8985002F-41EC-43A9-9376-F725F66B066A}" srcOrd="2" destOrd="0" presId="urn:microsoft.com/office/officeart/2005/8/layout/hList9"/>
    <dgm:cxn modelId="{770033B1-9899-4051-A3F1-5544E175297E}" type="presParOf" srcId="{DDA41ED1-AF4C-4C57-92B0-6EAB070FEB15}" destId="{9D6EEA77-A7F3-46C7-8B75-B1243C2285A8}" srcOrd="3" destOrd="0" presId="urn:microsoft.com/office/officeart/2005/8/layout/hList9"/>
    <dgm:cxn modelId="{5B41AA97-950E-4833-8CDA-027A0DE260AD}" type="presParOf" srcId="{DDA41ED1-AF4C-4C57-92B0-6EAB070FEB15}" destId="{42A66781-84B0-47EE-BA6D-4A71C97E254F}" srcOrd="4" destOrd="0" presId="urn:microsoft.com/office/officeart/2005/8/layout/hList9"/>
    <dgm:cxn modelId="{4AE9B000-6B45-43D7-B054-EAD39C379A3D}" type="presParOf" srcId="{DDA41ED1-AF4C-4C57-92B0-6EAB070FEB15}" destId="{CDDE3754-723A-4EB0-A4F3-7FD26DFCF555}" srcOrd="5" destOrd="0" presId="urn:microsoft.com/office/officeart/2005/8/layout/hList9"/>
    <dgm:cxn modelId="{144E41C3-DF9D-4DDD-BDD9-C2EE6282730D}" type="presParOf" srcId="{DDA41ED1-AF4C-4C57-92B0-6EAB070FEB15}" destId="{ED9B2AF1-F3A7-4D69-9AF0-5FE0BE30E409}" srcOrd="6" destOrd="0" presId="urn:microsoft.com/office/officeart/2005/8/layout/hList9"/>
    <dgm:cxn modelId="{3AE8CE23-9CE3-4FEB-991A-17EC83AD49B9}" type="presParOf" srcId="{ED9B2AF1-F3A7-4D69-9AF0-5FE0BE30E409}" destId="{D40C6FD9-C90D-4143-8CD8-5D83BE6E6C1A}" srcOrd="0" destOrd="0" presId="urn:microsoft.com/office/officeart/2005/8/layout/hList9"/>
    <dgm:cxn modelId="{98929813-422F-43DA-B6FC-928F5EFA566A}" type="presParOf" srcId="{ED9B2AF1-F3A7-4D69-9AF0-5FE0BE30E409}" destId="{84D83418-0A63-4DBF-835D-4D57F82A8B5E}" srcOrd="1" destOrd="0" presId="urn:microsoft.com/office/officeart/2005/8/layout/hList9"/>
    <dgm:cxn modelId="{B7C69272-14E4-404C-8F98-097C1D7A06F9}" type="presParOf" srcId="{84D83418-0A63-4DBF-835D-4D57F82A8B5E}" destId="{37C1884B-357C-419C-B7F2-6E69C619ECA1}" srcOrd="0" destOrd="0" presId="urn:microsoft.com/office/officeart/2005/8/layout/hList9"/>
    <dgm:cxn modelId="{D620CB64-BB07-4B83-973B-2605728DF9AE}" type="presParOf" srcId="{84D83418-0A63-4DBF-835D-4D57F82A8B5E}" destId="{C4A4C157-9FED-426C-B360-8A7F2E2D403E}" srcOrd="1" destOrd="0" presId="urn:microsoft.com/office/officeart/2005/8/layout/hList9"/>
    <dgm:cxn modelId="{D9007146-2F68-4E72-A0B2-EA4DB258478F}" type="presParOf" srcId="{ED9B2AF1-F3A7-4D69-9AF0-5FE0BE30E409}" destId="{D2BDFF25-D96D-42BB-B5DC-39B5FA664F07}" srcOrd="2" destOrd="0" presId="urn:microsoft.com/office/officeart/2005/8/layout/hList9"/>
    <dgm:cxn modelId="{E539F154-0E30-48D9-A785-C0BDCF08A2AC}" type="presParOf" srcId="{D2BDFF25-D96D-42BB-B5DC-39B5FA664F07}" destId="{2EA7AF94-EE2D-425C-AD52-95488AF14CD4}" srcOrd="0" destOrd="0" presId="urn:microsoft.com/office/officeart/2005/8/layout/hList9"/>
    <dgm:cxn modelId="{30797F88-030D-4616-A6F0-CBB5B1998C9D}" type="presParOf" srcId="{D2BDFF25-D96D-42BB-B5DC-39B5FA664F07}" destId="{559C13FA-84AC-40AB-B1C6-C35BF5C06A26}" srcOrd="1" destOrd="0" presId="urn:microsoft.com/office/officeart/2005/8/layout/hList9"/>
    <dgm:cxn modelId="{62764B17-279F-4631-9B61-67E49DD99F79}" type="presParOf" srcId="{DDA41ED1-AF4C-4C57-92B0-6EAB070FEB15}" destId="{4EB02DBF-9A08-485E-89D4-F7FEAA60D7A2}" srcOrd="7" destOrd="0" presId="urn:microsoft.com/office/officeart/2005/8/layout/hList9"/>
    <dgm:cxn modelId="{AAC594AB-A2DB-4CE9-8D08-01DFAA9F8FC4}" type="presParOf" srcId="{DDA41ED1-AF4C-4C57-92B0-6EAB070FEB15}" destId="{7A850061-1020-4090-B072-1F1391F2C9B9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84835E-E064-4A73-AE51-40F90C56FAD0}" type="doc">
      <dgm:prSet loTypeId="urn:microsoft.com/office/officeart/2005/8/layout/venn1" loCatId="relationship" qsTypeId="urn:microsoft.com/office/officeart/2005/8/quickstyle/3d2" qsCatId="3D" csTypeId="urn:microsoft.com/office/officeart/2005/8/colors/accent2_2" csCatId="accent2" phldr="1"/>
      <dgm:spPr/>
    </dgm:pt>
    <dgm:pt modelId="{00CFBF3C-ACF7-4878-8F7D-F806A73B950E}">
      <dgm:prSet phldrT="[نص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9D9E4E7F-CDC9-4607-9004-FA636E3B4806}" type="parTrans" cxnId="{DA5F5396-CD88-46F3-A8D2-E8A2ED831C32}">
      <dgm:prSet/>
      <dgm:spPr/>
      <dgm:t>
        <a:bodyPr/>
        <a:lstStyle/>
        <a:p>
          <a:endParaRPr lang="en-US"/>
        </a:p>
      </dgm:t>
    </dgm:pt>
    <dgm:pt modelId="{834B867A-AD76-4688-B1C9-CD8F7F06EB84}" type="sibTrans" cxnId="{DA5F5396-CD88-46F3-A8D2-E8A2ED831C32}">
      <dgm:prSet/>
      <dgm:spPr/>
      <dgm:t>
        <a:bodyPr/>
        <a:lstStyle/>
        <a:p>
          <a:endParaRPr lang="en-US"/>
        </a:p>
      </dgm:t>
    </dgm:pt>
    <dgm:pt modelId="{645043C1-CF3C-4036-930F-ED0C28BAFF92}">
      <dgm:prSet phldrT="[نص]" custT="1"/>
      <dgm:spPr/>
      <dgm:t>
        <a:bodyPr/>
        <a:lstStyle/>
        <a:p>
          <a:r>
            <a:rPr lang="en-US" sz="1700" dirty="0" smtClean="0"/>
            <a:t>10.7</a:t>
          </a:r>
        </a:p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70DFF69E-25F6-401F-8011-A615D9C010F7}" type="parTrans" cxnId="{8089931D-24D8-4CED-AAAA-AF1C2907D62A}">
      <dgm:prSet/>
      <dgm:spPr/>
      <dgm:t>
        <a:bodyPr/>
        <a:lstStyle/>
        <a:p>
          <a:endParaRPr lang="en-US"/>
        </a:p>
      </dgm:t>
    </dgm:pt>
    <dgm:pt modelId="{48569295-85A2-4923-BD48-3BB706135169}" type="sibTrans" cxnId="{8089931D-24D8-4CED-AAAA-AF1C2907D62A}">
      <dgm:prSet/>
      <dgm:spPr/>
      <dgm:t>
        <a:bodyPr/>
        <a:lstStyle/>
        <a:p>
          <a:endParaRPr lang="en-US"/>
        </a:p>
      </dgm:t>
    </dgm:pt>
    <dgm:pt modelId="{23068087-C2AD-4FD0-A566-7A8A66FD3276}">
      <dgm:prSet phldrT="[نص]" custT="1"/>
      <dgm:spPr/>
      <dgm:t>
        <a:bodyPr/>
        <a:lstStyle/>
        <a:p>
          <a:r>
            <a:rPr lang="en-US" sz="1700" dirty="0" smtClean="0"/>
            <a:t>19.4</a:t>
          </a:r>
        </a:p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79E988C9-F047-422C-9182-4CE4E1DE9B2C}" type="parTrans" cxnId="{C3AB521E-0C3E-4120-832D-CF59C1FF573C}">
      <dgm:prSet/>
      <dgm:spPr/>
      <dgm:t>
        <a:bodyPr/>
        <a:lstStyle/>
        <a:p>
          <a:endParaRPr lang="en-US"/>
        </a:p>
      </dgm:t>
    </dgm:pt>
    <dgm:pt modelId="{76D8230E-047A-4A14-9F52-2274971378A8}" type="sibTrans" cxnId="{C3AB521E-0C3E-4120-832D-CF59C1FF573C}">
      <dgm:prSet/>
      <dgm:spPr/>
      <dgm:t>
        <a:bodyPr/>
        <a:lstStyle/>
        <a:p>
          <a:endParaRPr lang="en-US"/>
        </a:p>
      </dgm:t>
    </dgm:pt>
    <dgm:pt modelId="{17BE0F97-7A2F-4234-B517-17519BD308EB}" type="pres">
      <dgm:prSet presAssocID="{F184835E-E064-4A73-AE51-40F90C56FAD0}" presName="compositeShape" presStyleCnt="0">
        <dgm:presLayoutVars>
          <dgm:chMax val="7"/>
          <dgm:dir/>
          <dgm:resizeHandles val="exact"/>
        </dgm:presLayoutVars>
      </dgm:prSet>
      <dgm:spPr/>
    </dgm:pt>
    <dgm:pt modelId="{3F1DDD9C-D5D0-4CA3-8BBE-29D8F02E29FD}" type="pres">
      <dgm:prSet presAssocID="{00CFBF3C-ACF7-4878-8F7D-F806A73B950E}" presName="circ1" presStyleLbl="vennNode1" presStyleIdx="0" presStyleCnt="3" custLinFactNeighborX="3704" custLinFactNeighborY="-2083"/>
      <dgm:spPr/>
      <dgm:t>
        <a:bodyPr/>
        <a:lstStyle/>
        <a:p>
          <a:endParaRPr lang="en-US"/>
        </a:p>
      </dgm:t>
    </dgm:pt>
    <dgm:pt modelId="{9DF2BAB0-7728-4C3E-820C-E52F43F63A58}" type="pres">
      <dgm:prSet presAssocID="{00CFBF3C-ACF7-4878-8F7D-F806A73B95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D52E3-C8F8-4936-8952-9AFB385566E6}" type="pres">
      <dgm:prSet presAssocID="{645043C1-CF3C-4036-930F-ED0C28BAFF92}" presName="circ2" presStyleLbl="vennNode1" presStyleIdx="1" presStyleCnt="3"/>
      <dgm:spPr/>
      <dgm:t>
        <a:bodyPr/>
        <a:lstStyle/>
        <a:p>
          <a:endParaRPr lang="en-US"/>
        </a:p>
      </dgm:t>
    </dgm:pt>
    <dgm:pt modelId="{8293E909-DFB6-47E9-BA7A-384D906C4F81}" type="pres">
      <dgm:prSet presAssocID="{645043C1-CF3C-4036-930F-ED0C28BAFF9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30C758-F144-4A69-B574-057DC955AE58}" type="pres">
      <dgm:prSet presAssocID="{23068087-C2AD-4FD0-A566-7A8A66FD3276}" presName="circ3" presStyleLbl="vennNode1" presStyleIdx="2" presStyleCnt="3" custLinFactNeighborX="-7485" custLinFactNeighborY="36"/>
      <dgm:spPr/>
      <dgm:t>
        <a:bodyPr/>
        <a:lstStyle/>
        <a:p>
          <a:endParaRPr lang="en-US"/>
        </a:p>
      </dgm:t>
    </dgm:pt>
    <dgm:pt modelId="{AD4CE7D2-3EEE-4C48-A860-638E1B80379B}" type="pres">
      <dgm:prSet presAssocID="{23068087-C2AD-4FD0-A566-7A8A66FD327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1968D6-E98E-4395-AC89-231441108A19}" type="presOf" srcId="{23068087-C2AD-4FD0-A566-7A8A66FD3276}" destId="{AD4CE7D2-3EEE-4C48-A860-638E1B80379B}" srcOrd="1" destOrd="0" presId="urn:microsoft.com/office/officeart/2005/8/layout/venn1"/>
    <dgm:cxn modelId="{2D7D74BE-CCF8-43F4-843E-4972212A530B}" type="presOf" srcId="{00CFBF3C-ACF7-4878-8F7D-F806A73B950E}" destId="{3F1DDD9C-D5D0-4CA3-8BBE-29D8F02E29FD}" srcOrd="0" destOrd="0" presId="urn:microsoft.com/office/officeart/2005/8/layout/venn1"/>
    <dgm:cxn modelId="{233C0A63-E25B-494A-8318-9564BF89C4D0}" type="presOf" srcId="{645043C1-CF3C-4036-930F-ED0C28BAFF92}" destId="{8293E909-DFB6-47E9-BA7A-384D906C4F81}" srcOrd="1" destOrd="0" presId="urn:microsoft.com/office/officeart/2005/8/layout/venn1"/>
    <dgm:cxn modelId="{00CF75FB-0A95-4BB8-8F82-562E11AE6570}" type="presOf" srcId="{23068087-C2AD-4FD0-A566-7A8A66FD3276}" destId="{3430C758-F144-4A69-B574-057DC955AE58}" srcOrd="0" destOrd="0" presId="urn:microsoft.com/office/officeart/2005/8/layout/venn1"/>
    <dgm:cxn modelId="{8089931D-24D8-4CED-AAAA-AF1C2907D62A}" srcId="{F184835E-E064-4A73-AE51-40F90C56FAD0}" destId="{645043C1-CF3C-4036-930F-ED0C28BAFF92}" srcOrd="1" destOrd="0" parTransId="{70DFF69E-25F6-401F-8011-A615D9C010F7}" sibTransId="{48569295-85A2-4923-BD48-3BB706135169}"/>
    <dgm:cxn modelId="{DA5F5396-CD88-46F3-A8D2-E8A2ED831C32}" srcId="{F184835E-E064-4A73-AE51-40F90C56FAD0}" destId="{00CFBF3C-ACF7-4878-8F7D-F806A73B950E}" srcOrd="0" destOrd="0" parTransId="{9D9E4E7F-CDC9-4607-9004-FA636E3B4806}" sibTransId="{834B867A-AD76-4688-B1C9-CD8F7F06EB84}"/>
    <dgm:cxn modelId="{89C32552-3EDE-4956-A11E-0135D80675BD}" type="presOf" srcId="{F184835E-E064-4A73-AE51-40F90C56FAD0}" destId="{17BE0F97-7A2F-4234-B517-17519BD308EB}" srcOrd="0" destOrd="0" presId="urn:microsoft.com/office/officeart/2005/8/layout/venn1"/>
    <dgm:cxn modelId="{D09D26E7-BC59-4AC0-A996-F30B979F0B6A}" type="presOf" srcId="{645043C1-CF3C-4036-930F-ED0C28BAFF92}" destId="{3D6D52E3-C8F8-4936-8952-9AFB385566E6}" srcOrd="0" destOrd="0" presId="urn:microsoft.com/office/officeart/2005/8/layout/venn1"/>
    <dgm:cxn modelId="{AC4A7102-B96F-4F8F-9C3A-6033B2B5A7DD}" type="presOf" srcId="{00CFBF3C-ACF7-4878-8F7D-F806A73B950E}" destId="{9DF2BAB0-7728-4C3E-820C-E52F43F63A58}" srcOrd="1" destOrd="0" presId="urn:microsoft.com/office/officeart/2005/8/layout/venn1"/>
    <dgm:cxn modelId="{C3AB521E-0C3E-4120-832D-CF59C1FF573C}" srcId="{F184835E-E064-4A73-AE51-40F90C56FAD0}" destId="{23068087-C2AD-4FD0-A566-7A8A66FD3276}" srcOrd="2" destOrd="0" parTransId="{79E988C9-F047-422C-9182-4CE4E1DE9B2C}" sibTransId="{76D8230E-047A-4A14-9F52-2274971378A8}"/>
    <dgm:cxn modelId="{87CF0079-06EC-42F8-96C7-8C318D48D6D6}" type="presParOf" srcId="{17BE0F97-7A2F-4234-B517-17519BD308EB}" destId="{3F1DDD9C-D5D0-4CA3-8BBE-29D8F02E29FD}" srcOrd="0" destOrd="0" presId="urn:microsoft.com/office/officeart/2005/8/layout/venn1"/>
    <dgm:cxn modelId="{FD7C64D4-1CCC-4AB2-8442-D52BE6089ACD}" type="presParOf" srcId="{17BE0F97-7A2F-4234-B517-17519BD308EB}" destId="{9DF2BAB0-7728-4C3E-820C-E52F43F63A58}" srcOrd="1" destOrd="0" presId="urn:microsoft.com/office/officeart/2005/8/layout/venn1"/>
    <dgm:cxn modelId="{4F8DE8D0-4BCB-4347-89BA-AFAE306DAE3E}" type="presParOf" srcId="{17BE0F97-7A2F-4234-B517-17519BD308EB}" destId="{3D6D52E3-C8F8-4936-8952-9AFB385566E6}" srcOrd="2" destOrd="0" presId="urn:microsoft.com/office/officeart/2005/8/layout/venn1"/>
    <dgm:cxn modelId="{2600BFB2-128F-41E3-9B8B-70668FC18109}" type="presParOf" srcId="{17BE0F97-7A2F-4234-B517-17519BD308EB}" destId="{8293E909-DFB6-47E9-BA7A-384D906C4F81}" srcOrd="3" destOrd="0" presId="urn:microsoft.com/office/officeart/2005/8/layout/venn1"/>
    <dgm:cxn modelId="{52C4C080-6763-4A16-882B-19D4454AA0F1}" type="presParOf" srcId="{17BE0F97-7A2F-4234-B517-17519BD308EB}" destId="{3430C758-F144-4A69-B574-057DC955AE58}" srcOrd="4" destOrd="0" presId="urn:microsoft.com/office/officeart/2005/8/layout/venn1"/>
    <dgm:cxn modelId="{3DEFCC3F-5CCD-46E9-9A79-1565C9DBB67E}" type="presParOf" srcId="{17BE0F97-7A2F-4234-B517-17519BD308EB}" destId="{AD4CE7D2-3EEE-4C48-A860-638E1B80379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184835E-E064-4A73-AE51-40F90C56FAD0}" type="doc">
      <dgm:prSet loTypeId="urn:microsoft.com/office/officeart/2005/8/layout/venn1" loCatId="relationship" qsTypeId="urn:microsoft.com/office/officeart/2005/8/quickstyle/3d2" qsCatId="3D" csTypeId="urn:microsoft.com/office/officeart/2005/8/colors/accent2_2" csCatId="accent2" phldr="1"/>
      <dgm:spPr/>
    </dgm:pt>
    <dgm:pt modelId="{00CFBF3C-ACF7-4878-8F7D-F806A73B950E}">
      <dgm:prSet phldrT="[نص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9D9E4E7F-CDC9-4607-9004-FA636E3B4806}" type="parTrans" cxnId="{DA5F5396-CD88-46F3-A8D2-E8A2ED831C32}">
      <dgm:prSet/>
      <dgm:spPr/>
      <dgm:t>
        <a:bodyPr/>
        <a:lstStyle/>
        <a:p>
          <a:endParaRPr lang="en-US"/>
        </a:p>
      </dgm:t>
    </dgm:pt>
    <dgm:pt modelId="{834B867A-AD76-4688-B1C9-CD8F7F06EB84}" type="sibTrans" cxnId="{DA5F5396-CD88-46F3-A8D2-E8A2ED831C32}">
      <dgm:prSet/>
      <dgm:spPr/>
      <dgm:t>
        <a:bodyPr/>
        <a:lstStyle/>
        <a:p>
          <a:endParaRPr lang="en-US"/>
        </a:p>
      </dgm:t>
    </dgm:pt>
    <dgm:pt modelId="{645043C1-CF3C-4036-930F-ED0C28BAFF92}">
      <dgm:prSet phldrT="[نص]" custT="1"/>
      <dgm:spPr/>
      <dgm:t>
        <a:bodyPr/>
        <a:lstStyle/>
        <a:p>
          <a:r>
            <a:rPr lang="en-US" sz="1700" dirty="0" smtClean="0"/>
            <a:t>3.6 </a:t>
          </a:r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70DFF69E-25F6-401F-8011-A615D9C010F7}" type="parTrans" cxnId="{8089931D-24D8-4CED-AAAA-AF1C2907D62A}">
      <dgm:prSet/>
      <dgm:spPr/>
      <dgm:t>
        <a:bodyPr/>
        <a:lstStyle/>
        <a:p>
          <a:endParaRPr lang="en-US"/>
        </a:p>
      </dgm:t>
    </dgm:pt>
    <dgm:pt modelId="{48569295-85A2-4923-BD48-3BB706135169}" type="sibTrans" cxnId="{8089931D-24D8-4CED-AAAA-AF1C2907D62A}">
      <dgm:prSet/>
      <dgm:spPr/>
      <dgm:t>
        <a:bodyPr/>
        <a:lstStyle/>
        <a:p>
          <a:endParaRPr lang="en-US"/>
        </a:p>
      </dgm:t>
    </dgm:pt>
    <dgm:pt modelId="{23068087-C2AD-4FD0-A566-7A8A66FD3276}">
      <dgm:prSet phldrT="[نص]" custT="1"/>
      <dgm:spPr/>
      <dgm:t>
        <a:bodyPr/>
        <a:lstStyle/>
        <a:p>
          <a:r>
            <a:rPr lang="en-US" sz="1700" dirty="0" smtClean="0"/>
            <a:t>6.7</a:t>
          </a:r>
        </a:p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79E988C9-F047-422C-9182-4CE4E1DE9B2C}" type="parTrans" cxnId="{C3AB521E-0C3E-4120-832D-CF59C1FF573C}">
      <dgm:prSet/>
      <dgm:spPr/>
      <dgm:t>
        <a:bodyPr/>
        <a:lstStyle/>
        <a:p>
          <a:endParaRPr lang="en-US"/>
        </a:p>
      </dgm:t>
    </dgm:pt>
    <dgm:pt modelId="{76D8230E-047A-4A14-9F52-2274971378A8}" type="sibTrans" cxnId="{C3AB521E-0C3E-4120-832D-CF59C1FF573C}">
      <dgm:prSet/>
      <dgm:spPr/>
      <dgm:t>
        <a:bodyPr/>
        <a:lstStyle/>
        <a:p>
          <a:endParaRPr lang="en-US"/>
        </a:p>
      </dgm:t>
    </dgm:pt>
    <dgm:pt modelId="{17BE0F97-7A2F-4234-B517-17519BD308EB}" type="pres">
      <dgm:prSet presAssocID="{F184835E-E064-4A73-AE51-40F90C56FAD0}" presName="compositeShape" presStyleCnt="0">
        <dgm:presLayoutVars>
          <dgm:chMax val="7"/>
          <dgm:dir/>
          <dgm:resizeHandles val="exact"/>
        </dgm:presLayoutVars>
      </dgm:prSet>
      <dgm:spPr/>
    </dgm:pt>
    <dgm:pt modelId="{3F1DDD9C-D5D0-4CA3-8BBE-29D8F02E29FD}" type="pres">
      <dgm:prSet presAssocID="{00CFBF3C-ACF7-4878-8F7D-F806A73B950E}" presName="circ1" presStyleLbl="vennNode1" presStyleIdx="0" presStyleCnt="3" custLinFactNeighborX="3704" custLinFactNeighborY="-2083"/>
      <dgm:spPr/>
      <dgm:t>
        <a:bodyPr/>
        <a:lstStyle/>
        <a:p>
          <a:endParaRPr lang="en-US"/>
        </a:p>
      </dgm:t>
    </dgm:pt>
    <dgm:pt modelId="{9DF2BAB0-7728-4C3E-820C-E52F43F63A58}" type="pres">
      <dgm:prSet presAssocID="{00CFBF3C-ACF7-4878-8F7D-F806A73B95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D52E3-C8F8-4936-8952-9AFB385566E6}" type="pres">
      <dgm:prSet presAssocID="{645043C1-CF3C-4036-930F-ED0C28BAFF92}" presName="circ2" presStyleLbl="vennNode1" presStyleIdx="1" presStyleCnt="3"/>
      <dgm:spPr/>
      <dgm:t>
        <a:bodyPr/>
        <a:lstStyle/>
        <a:p>
          <a:endParaRPr lang="en-US"/>
        </a:p>
      </dgm:t>
    </dgm:pt>
    <dgm:pt modelId="{8293E909-DFB6-47E9-BA7A-384D906C4F81}" type="pres">
      <dgm:prSet presAssocID="{645043C1-CF3C-4036-930F-ED0C28BAFF9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30C758-F144-4A69-B574-057DC955AE58}" type="pres">
      <dgm:prSet presAssocID="{23068087-C2AD-4FD0-A566-7A8A66FD3276}" presName="circ3" presStyleLbl="vennNode1" presStyleIdx="2" presStyleCnt="3" custLinFactNeighborX="-7485" custLinFactNeighborY="36"/>
      <dgm:spPr/>
      <dgm:t>
        <a:bodyPr/>
        <a:lstStyle/>
        <a:p>
          <a:endParaRPr lang="en-US"/>
        </a:p>
      </dgm:t>
    </dgm:pt>
    <dgm:pt modelId="{AD4CE7D2-3EEE-4C48-A860-638E1B80379B}" type="pres">
      <dgm:prSet presAssocID="{23068087-C2AD-4FD0-A566-7A8A66FD327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754A3A-88C8-429E-BCD7-29B4D6E3CDD7}" type="presOf" srcId="{00CFBF3C-ACF7-4878-8F7D-F806A73B950E}" destId="{3F1DDD9C-D5D0-4CA3-8BBE-29D8F02E29FD}" srcOrd="0" destOrd="0" presId="urn:microsoft.com/office/officeart/2005/8/layout/venn1"/>
    <dgm:cxn modelId="{37BD0BD6-FD68-4F45-87B8-ACAB40F67F6E}" type="presOf" srcId="{F184835E-E064-4A73-AE51-40F90C56FAD0}" destId="{17BE0F97-7A2F-4234-B517-17519BD308EB}" srcOrd="0" destOrd="0" presId="urn:microsoft.com/office/officeart/2005/8/layout/venn1"/>
    <dgm:cxn modelId="{8089931D-24D8-4CED-AAAA-AF1C2907D62A}" srcId="{F184835E-E064-4A73-AE51-40F90C56FAD0}" destId="{645043C1-CF3C-4036-930F-ED0C28BAFF92}" srcOrd="1" destOrd="0" parTransId="{70DFF69E-25F6-401F-8011-A615D9C010F7}" sibTransId="{48569295-85A2-4923-BD48-3BB706135169}"/>
    <dgm:cxn modelId="{DA5F5396-CD88-46F3-A8D2-E8A2ED831C32}" srcId="{F184835E-E064-4A73-AE51-40F90C56FAD0}" destId="{00CFBF3C-ACF7-4878-8F7D-F806A73B950E}" srcOrd="0" destOrd="0" parTransId="{9D9E4E7F-CDC9-4607-9004-FA636E3B4806}" sibTransId="{834B867A-AD76-4688-B1C9-CD8F7F06EB84}"/>
    <dgm:cxn modelId="{15D01441-A9D1-4729-9F93-72AF74D7F0DD}" type="presOf" srcId="{645043C1-CF3C-4036-930F-ED0C28BAFF92}" destId="{8293E909-DFB6-47E9-BA7A-384D906C4F81}" srcOrd="1" destOrd="0" presId="urn:microsoft.com/office/officeart/2005/8/layout/venn1"/>
    <dgm:cxn modelId="{A04A64CE-A26B-4B84-BD7A-25952A61D00B}" type="presOf" srcId="{00CFBF3C-ACF7-4878-8F7D-F806A73B950E}" destId="{9DF2BAB0-7728-4C3E-820C-E52F43F63A58}" srcOrd="1" destOrd="0" presId="urn:microsoft.com/office/officeart/2005/8/layout/venn1"/>
    <dgm:cxn modelId="{C3AB521E-0C3E-4120-832D-CF59C1FF573C}" srcId="{F184835E-E064-4A73-AE51-40F90C56FAD0}" destId="{23068087-C2AD-4FD0-A566-7A8A66FD3276}" srcOrd="2" destOrd="0" parTransId="{79E988C9-F047-422C-9182-4CE4E1DE9B2C}" sibTransId="{76D8230E-047A-4A14-9F52-2274971378A8}"/>
    <dgm:cxn modelId="{95192FA2-F41D-4E48-B2C8-5B285F6A0579}" type="presOf" srcId="{23068087-C2AD-4FD0-A566-7A8A66FD3276}" destId="{3430C758-F144-4A69-B574-057DC955AE58}" srcOrd="0" destOrd="0" presId="urn:microsoft.com/office/officeart/2005/8/layout/venn1"/>
    <dgm:cxn modelId="{87421EF6-2880-4DE5-ABD8-B60A54795BB7}" type="presOf" srcId="{645043C1-CF3C-4036-930F-ED0C28BAFF92}" destId="{3D6D52E3-C8F8-4936-8952-9AFB385566E6}" srcOrd="0" destOrd="0" presId="urn:microsoft.com/office/officeart/2005/8/layout/venn1"/>
    <dgm:cxn modelId="{01D240EC-056F-4EAE-845A-99C0557465B6}" type="presOf" srcId="{23068087-C2AD-4FD0-A566-7A8A66FD3276}" destId="{AD4CE7D2-3EEE-4C48-A860-638E1B80379B}" srcOrd="1" destOrd="0" presId="urn:microsoft.com/office/officeart/2005/8/layout/venn1"/>
    <dgm:cxn modelId="{22296BF6-AB26-4499-BCC2-6F4CAD208885}" type="presParOf" srcId="{17BE0F97-7A2F-4234-B517-17519BD308EB}" destId="{3F1DDD9C-D5D0-4CA3-8BBE-29D8F02E29FD}" srcOrd="0" destOrd="0" presId="urn:microsoft.com/office/officeart/2005/8/layout/venn1"/>
    <dgm:cxn modelId="{22B731A3-F5C5-4FAA-AF49-5C1CA9252A00}" type="presParOf" srcId="{17BE0F97-7A2F-4234-B517-17519BD308EB}" destId="{9DF2BAB0-7728-4C3E-820C-E52F43F63A58}" srcOrd="1" destOrd="0" presId="urn:microsoft.com/office/officeart/2005/8/layout/venn1"/>
    <dgm:cxn modelId="{1AB708A3-C6E6-4F78-8AA6-72D904FBA7A3}" type="presParOf" srcId="{17BE0F97-7A2F-4234-B517-17519BD308EB}" destId="{3D6D52E3-C8F8-4936-8952-9AFB385566E6}" srcOrd="2" destOrd="0" presId="urn:microsoft.com/office/officeart/2005/8/layout/venn1"/>
    <dgm:cxn modelId="{841A0BE7-A264-4914-B35E-2A30F5FA8F20}" type="presParOf" srcId="{17BE0F97-7A2F-4234-B517-17519BD308EB}" destId="{8293E909-DFB6-47E9-BA7A-384D906C4F81}" srcOrd="3" destOrd="0" presId="urn:microsoft.com/office/officeart/2005/8/layout/venn1"/>
    <dgm:cxn modelId="{4BEDEFFF-F51B-43BF-A635-46674E688ACE}" type="presParOf" srcId="{17BE0F97-7A2F-4234-B517-17519BD308EB}" destId="{3430C758-F144-4A69-B574-057DC955AE58}" srcOrd="4" destOrd="0" presId="urn:microsoft.com/office/officeart/2005/8/layout/venn1"/>
    <dgm:cxn modelId="{904274F3-8CD0-4A77-B03C-E58E197A7A33}" type="presParOf" srcId="{17BE0F97-7A2F-4234-B517-17519BD308EB}" destId="{AD4CE7D2-3EEE-4C48-A860-638E1B80379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184835E-E064-4A73-AE51-40F90C56FAD0}" type="doc">
      <dgm:prSet loTypeId="urn:microsoft.com/office/officeart/2005/8/layout/venn1" loCatId="relationship" qsTypeId="urn:microsoft.com/office/officeart/2005/8/quickstyle/3d2" qsCatId="3D" csTypeId="urn:microsoft.com/office/officeart/2005/8/colors/accent2_2" csCatId="accent2" phldr="1"/>
      <dgm:spPr/>
    </dgm:pt>
    <dgm:pt modelId="{00CFBF3C-ACF7-4878-8F7D-F806A73B950E}">
      <dgm:prSet phldrT="[نص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9D9E4E7F-CDC9-4607-9004-FA636E3B4806}" type="parTrans" cxnId="{DA5F5396-CD88-46F3-A8D2-E8A2ED831C32}">
      <dgm:prSet/>
      <dgm:spPr/>
      <dgm:t>
        <a:bodyPr/>
        <a:lstStyle/>
        <a:p>
          <a:endParaRPr lang="en-US"/>
        </a:p>
      </dgm:t>
    </dgm:pt>
    <dgm:pt modelId="{834B867A-AD76-4688-B1C9-CD8F7F06EB84}" type="sibTrans" cxnId="{DA5F5396-CD88-46F3-A8D2-E8A2ED831C32}">
      <dgm:prSet/>
      <dgm:spPr/>
      <dgm:t>
        <a:bodyPr/>
        <a:lstStyle/>
        <a:p>
          <a:endParaRPr lang="en-US"/>
        </a:p>
      </dgm:t>
    </dgm:pt>
    <dgm:pt modelId="{645043C1-CF3C-4036-930F-ED0C28BAFF92}">
      <dgm:prSet phldrT="[نص]" custT="1"/>
      <dgm:spPr/>
      <dgm:t>
        <a:bodyPr/>
        <a:lstStyle/>
        <a:p>
          <a:r>
            <a:rPr lang="en-US" sz="1700" dirty="0" smtClean="0"/>
            <a:t>61.9</a:t>
          </a:r>
        </a:p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70DFF69E-25F6-401F-8011-A615D9C010F7}" type="parTrans" cxnId="{8089931D-24D8-4CED-AAAA-AF1C2907D62A}">
      <dgm:prSet/>
      <dgm:spPr/>
      <dgm:t>
        <a:bodyPr/>
        <a:lstStyle/>
        <a:p>
          <a:endParaRPr lang="en-US"/>
        </a:p>
      </dgm:t>
    </dgm:pt>
    <dgm:pt modelId="{48569295-85A2-4923-BD48-3BB706135169}" type="sibTrans" cxnId="{8089931D-24D8-4CED-AAAA-AF1C2907D62A}">
      <dgm:prSet/>
      <dgm:spPr/>
      <dgm:t>
        <a:bodyPr/>
        <a:lstStyle/>
        <a:p>
          <a:endParaRPr lang="en-US"/>
        </a:p>
      </dgm:t>
    </dgm:pt>
    <dgm:pt modelId="{23068087-C2AD-4FD0-A566-7A8A66FD3276}">
      <dgm:prSet phldrT="[نص]" custT="1"/>
      <dgm:spPr/>
      <dgm:t>
        <a:bodyPr/>
        <a:lstStyle/>
        <a:p>
          <a:r>
            <a:rPr lang="en-US" sz="1700" dirty="0" smtClean="0"/>
            <a:t>111.2</a:t>
          </a:r>
        </a:p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79E988C9-F047-422C-9182-4CE4E1DE9B2C}" type="parTrans" cxnId="{C3AB521E-0C3E-4120-832D-CF59C1FF573C}">
      <dgm:prSet/>
      <dgm:spPr/>
      <dgm:t>
        <a:bodyPr/>
        <a:lstStyle/>
        <a:p>
          <a:endParaRPr lang="en-US"/>
        </a:p>
      </dgm:t>
    </dgm:pt>
    <dgm:pt modelId="{76D8230E-047A-4A14-9F52-2274971378A8}" type="sibTrans" cxnId="{C3AB521E-0C3E-4120-832D-CF59C1FF573C}">
      <dgm:prSet/>
      <dgm:spPr/>
      <dgm:t>
        <a:bodyPr/>
        <a:lstStyle/>
        <a:p>
          <a:endParaRPr lang="en-US"/>
        </a:p>
      </dgm:t>
    </dgm:pt>
    <dgm:pt modelId="{17BE0F97-7A2F-4234-B517-17519BD308EB}" type="pres">
      <dgm:prSet presAssocID="{F184835E-E064-4A73-AE51-40F90C56FAD0}" presName="compositeShape" presStyleCnt="0">
        <dgm:presLayoutVars>
          <dgm:chMax val="7"/>
          <dgm:dir/>
          <dgm:resizeHandles val="exact"/>
        </dgm:presLayoutVars>
      </dgm:prSet>
      <dgm:spPr/>
    </dgm:pt>
    <dgm:pt modelId="{3F1DDD9C-D5D0-4CA3-8BBE-29D8F02E29FD}" type="pres">
      <dgm:prSet presAssocID="{00CFBF3C-ACF7-4878-8F7D-F806A73B950E}" presName="circ1" presStyleLbl="vennNode1" presStyleIdx="0" presStyleCnt="3" custLinFactNeighborX="3704" custLinFactNeighborY="-2083"/>
      <dgm:spPr/>
      <dgm:t>
        <a:bodyPr/>
        <a:lstStyle/>
        <a:p>
          <a:endParaRPr lang="en-US"/>
        </a:p>
      </dgm:t>
    </dgm:pt>
    <dgm:pt modelId="{9DF2BAB0-7728-4C3E-820C-E52F43F63A58}" type="pres">
      <dgm:prSet presAssocID="{00CFBF3C-ACF7-4878-8F7D-F806A73B95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D52E3-C8F8-4936-8952-9AFB385566E6}" type="pres">
      <dgm:prSet presAssocID="{645043C1-CF3C-4036-930F-ED0C28BAFF92}" presName="circ2" presStyleLbl="vennNode1" presStyleIdx="1" presStyleCnt="3"/>
      <dgm:spPr/>
      <dgm:t>
        <a:bodyPr/>
        <a:lstStyle/>
        <a:p>
          <a:endParaRPr lang="en-US"/>
        </a:p>
      </dgm:t>
    </dgm:pt>
    <dgm:pt modelId="{8293E909-DFB6-47E9-BA7A-384D906C4F81}" type="pres">
      <dgm:prSet presAssocID="{645043C1-CF3C-4036-930F-ED0C28BAFF9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30C758-F144-4A69-B574-057DC955AE58}" type="pres">
      <dgm:prSet presAssocID="{23068087-C2AD-4FD0-A566-7A8A66FD3276}" presName="circ3" presStyleLbl="vennNode1" presStyleIdx="2" presStyleCnt="3" custLinFactNeighborX="-7485" custLinFactNeighborY="36"/>
      <dgm:spPr/>
      <dgm:t>
        <a:bodyPr/>
        <a:lstStyle/>
        <a:p>
          <a:endParaRPr lang="en-US"/>
        </a:p>
      </dgm:t>
    </dgm:pt>
    <dgm:pt modelId="{AD4CE7D2-3EEE-4C48-A860-638E1B80379B}" type="pres">
      <dgm:prSet presAssocID="{23068087-C2AD-4FD0-A566-7A8A66FD327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A8270D-4753-4D54-8830-FCBF91DEBDAA}" type="presOf" srcId="{645043C1-CF3C-4036-930F-ED0C28BAFF92}" destId="{8293E909-DFB6-47E9-BA7A-384D906C4F81}" srcOrd="1" destOrd="0" presId="urn:microsoft.com/office/officeart/2005/8/layout/venn1"/>
    <dgm:cxn modelId="{C126657C-8386-456B-B83D-69F67989291F}" type="presOf" srcId="{F184835E-E064-4A73-AE51-40F90C56FAD0}" destId="{17BE0F97-7A2F-4234-B517-17519BD308EB}" srcOrd="0" destOrd="0" presId="urn:microsoft.com/office/officeart/2005/8/layout/venn1"/>
    <dgm:cxn modelId="{8089931D-24D8-4CED-AAAA-AF1C2907D62A}" srcId="{F184835E-E064-4A73-AE51-40F90C56FAD0}" destId="{645043C1-CF3C-4036-930F-ED0C28BAFF92}" srcOrd="1" destOrd="0" parTransId="{70DFF69E-25F6-401F-8011-A615D9C010F7}" sibTransId="{48569295-85A2-4923-BD48-3BB706135169}"/>
    <dgm:cxn modelId="{DA5F5396-CD88-46F3-A8D2-E8A2ED831C32}" srcId="{F184835E-E064-4A73-AE51-40F90C56FAD0}" destId="{00CFBF3C-ACF7-4878-8F7D-F806A73B950E}" srcOrd="0" destOrd="0" parTransId="{9D9E4E7F-CDC9-4607-9004-FA636E3B4806}" sibTransId="{834B867A-AD76-4688-B1C9-CD8F7F06EB84}"/>
    <dgm:cxn modelId="{0F2DE1E7-0B46-4337-9348-225E3DC4FE0C}" type="presOf" srcId="{00CFBF3C-ACF7-4878-8F7D-F806A73B950E}" destId="{3F1DDD9C-D5D0-4CA3-8BBE-29D8F02E29FD}" srcOrd="0" destOrd="0" presId="urn:microsoft.com/office/officeart/2005/8/layout/venn1"/>
    <dgm:cxn modelId="{E9ACD6CC-AB9F-4593-B84D-0357CB3662ED}" type="presOf" srcId="{645043C1-CF3C-4036-930F-ED0C28BAFF92}" destId="{3D6D52E3-C8F8-4936-8952-9AFB385566E6}" srcOrd="0" destOrd="0" presId="urn:microsoft.com/office/officeart/2005/8/layout/venn1"/>
    <dgm:cxn modelId="{4DD12FA9-8193-44C3-814D-A7B570CF60CE}" type="presOf" srcId="{23068087-C2AD-4FD0-A566-7A8A66FD3276}" destId="{3430C758-F144-4A69-B574-057DC955AE58}" srcOrd="0" destOrd="0" presId="urn:microsoft.com/office/officeart/2005/8/layout/venn1"/>
    <dgm:cxn modelId="{297904B1-A2E2-49C2-A264-E2548B898E91}" type="presOf" srcId="{00CFBF3C-ACF7-4878-8F7D-F806A73B950E}" destId="{9DF2BAB0-7728-4C3E-820C-E52F43F63A58}" srcOrd="1" destOrd="0" presId="urn:microsoft.com/office/officeart/2005/8/layout/venn1"/>
    <dgm:cxn modelId="{71785EE2-23A4-4AB7-BDF5-C64D01CAD6BA}" type="presOf" srcId="{23068087-C2AD-4FD0-A566-7A8A66FD3276}" destId="{AD4CE7D2-3EEE-4C48-A860-638E1B80379B}" srcOrd="1" destOrd="0" presId="urn:microsoft.com/office/officeart/2005/8/layout/venn1"/>
    <dgm:cxn modelId="{C3AB521E-0C3E-4120-832D-CF59C1FF573C}" srcId="{F184835E-E064-4A73-AE51-40F90C56FAD0}" destId="{23068087-C2AD-4FD0-A566-7A8A66FD3276}" srcOrd="2" destOrd="0" parTransId="{79E988C9-F047-422C-9182-4CE4E1DE9B2C}" sibTransId="{76D8230E-047A-4A14-9F52-2274971378A8}"/>
    <dgm:cxn modelId="{EE1218CB-F8CC-4D29-B0C0-4F01D18CE5BF}" type="presParOf" srcId="{17BE0F97-7A2F-4234-B517-17519BD308EB}" destId="{3F1DDD9C-D5D0-4CA3-8BBE-29D8F02E29FD}" srcOrd="0" destOrd="0" presId="urn:microsoft.com/office/officeart/2005/8/layout/venn1"/>
    <dgm:cxn modelId="{984804B3-78C1-41B5-B050-FE3568E333AB}" type="presParOf" srcId="{17BE0F97-7A2F-4234-B517-17519BD308EB}" destId="{9DF2BAB0-7728-4C3E-820C-E52F43F63A58}" srcOrd="1" destOrd="0" presId="urn:microsoft.com/office/officeart/2005/8/layout/venn1"/>
    <dgm:cxn modelId="{3331DCE9-4718-46A8-8C53-27D37E91A12B}" type="presParOf" srcId="{17BE0F97-7A2F-4234-B517-17519BD308EB}" destId="{3D6D52E3-C8F8-4936-8952-9AFB385566E6}" srcOrd="2" destOrd="0" presId="urn:microsoft.com/office/officeart/2005/8/layout/venn1"/>
    <dgm:cxn modelId="{29CA1288-722B-46EC-B559-F843F1F5E6C8}" type="presParOf" srcId="{17BE0F97-7A2F-4234-B517-17519BD308EB}" destId="{8293E909-DFB6-47E9-BA7A-384D906C4F81}" srcOrd="3" destOrd="0" presId="urn:microsoft.com/office/officeart/2005/8/layout/venn1"/>
    <dgm:cxn modelId="{C224FCF0-8FAF-4AE3-9802-4BF02E0B78D5}" type="presParOf" srcId="{17BE0F97-7A2F-4234-B517-17519BD308EB}" destId="{3430C758-F144-4A69-B574-057DC955AE58}" srcOrd="4" destOrd="0" presId="urn:microsoft.com/office/officeart/2005/8/layout/venn1"/>
    <dgm:cxn modelId="{03976648-505B-4471-BE57-B895C78D57C3}" type="presParOf" srcId="{17BE0F97-7A2F-4234-B517-17519BD308EB}" destId="{AD4CE7D2-3EEE-4C48-A860-638E1B80379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184835E-E064-4A73-AE51-40F90C56FAD0}" type="doc">
      <dgm:prSet loTypeId="urn:microsoft.com/office/officeart/2005/8/layout/venn1" loCatId="relationship" qsTypeId="urn:microsoft.com/office/officeart/2005/8/quickstyle/3d2" qsCatId="3D" csTypeId="urn:microsoft.com/office/officeart/2005/8/colors/accent2_2" csCatId="accent2" phldr="1"/>
      <dgm:spPr/>
    </dgm:pt>
    <dgm:pt modelId="{00CFBF3C-ACF7-4878-8F7D-F806A73B950E}">
      <dgm:prSet phldrT="[نص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9D9E4E7F-CDC9-4607-9004-FA636E3B4806}" type="parTrans" cxnId="{DA5F5396-CD88-46F3-A8D2-E8A2ED831C32}">
      <dgm:prSet/>
      <dgm:spPr/>
      <dgm:t>
        <a:bodyPr/>
        <a:lstStyle/>
        <a:p>
          <a:endParaRPr lang="en-US"/>
        </a:p>
      </dgm:t>
    </dgm:pt>
    <dgm:pt modelId="{834B867A-AD76-4688-B1C9-CD8F7F06EB84}" type="sibTrans" cxnId="{DA5F5396-CD88-46F3-A8D2-E8A2ED831C32}">
      <dgm:prSet/>
      <dgm:spPr/>
      <dgm:t>
        <a:bodyPr/>
        <a:lstStyle/>
        <a:p>
          <a:endParaRPr lang="en-US"/>
        </a:p>
      </dgm:t>
    </dgm:pt>
    <dgm:pt modelId="{645043C1-CF3C-4036-930F-ED0C28BAFF92}">
      <dgm:prSet phldrT="[نص]" custT="1"/>
      <dgm:spPr/>
      <dgm:t>
        <a:bodyPr/>
        <a:lstStyle/>
        <a:p>
          <a:r>
            <a:rPr lang="en-US" sz="1700" dirty="0" smtClean="0"/>
            <a:t>11.5  </a:t>
          </a:r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70DFF69E-25F6-401F-8011-A615D9C010F7}" type="parTrans" cxnId="{8089931D-24D8-4CED-AAAA-AF1C2907D62A}">
      <dgm:prSet/>
      <dgm:spPr/>
      <dgm:t>
        <a:bodyPr/>
        <a:lstStyle/>
        <a:p>
          <a:endParaRPr lang="en-US"/>
        </a:p>
      </dgm:t>
    </dgm:pt>
    <dgm:pt modelId="{48569295-85A2-4923-BD48-3BB706135169}" type="sibTrans" cxnId="{8089931D-24D8-4CED-AAAA-AF1C2907D62A}">
      <dgm:prSet/>
      <dgm:spPr/>
      <dgm:t>
        <a:bodyPr/>
        <a:lstStyle/>
        <a:p>
          <a:endParaRPr lang="en-US"/>
        </a:p>
      </dgm:t>
    </dgm:pt>
    <dgm:pt modelId="{23068087-C2AD-4FD0-A566-7A8A66FD3276}">
      <dgm:prSet phldrT="[نص]" custT="1"/>
      <dgm:spPr/>
      <dgm:t>
        <a:bodyPr/>
        <a:lstStyle/>
        <a:p>
          <a:r>
            <a:rPr lang="en-US" sz="1700" dirty="0" smtClean="0"/>
            <a:t>21.7</a:t>
          </a:r>
        </a:p>
        <a:p>
          <a:r>
            <a:rPr lang="en-US" sz="17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1700" dirty="0">
            <a:latin typeface="Times New Roman" pitchFamily="18" charset="0"/>
            <a:cs typeface="Times New Roman" pitchFamily="18" charset="0"/>
          </a:endParaRPr>
        </a:p>
      </dgm:t>
    </dgm:pt>
    <dgm:pt modelId="{79E988C9-F047-422C-9182-4CE4E1DE9B2C}" type="parTrans" cxnId="{C3AB521E-0C3E-4120-832D-CF59C1FF573C}">
      <dgm:prSet/>
      <dgm:spPr/>
      <dgm:t>
        <a:bodyPr/>
        <a:lstStyle/>
        <a:p>
          <a:endParaRPr lang="en-US"/>
        </a:p>
      </dgm:t>
    </dgm:pt>
    <dgm:pt modelId="{76D8230E-047A-4A14-9F52-2274971378A8}" type="sibTrans" cxnId="{C3AB521E-0C3E-4120-832D-CF59C1FF573C}">
      <dgm:prSet/>
      <dgm:spPr/>
      <dgm:t>
        <a:bodyPr/>
        <a:lstStyle/>
        <a:p>
          <a:endParaRPr lang="en-US"/>
        </a:p>
      </dgm:t>
    </dgm:pt>
    <dgm:pt modelId="{17BE0F97-7A2F-4234-B517-17519BD308EB}" type="pres">
      <dgm:prSet presAssocID="{F184835E-E064-4A73-AE51-40F90C56FAD0}" presName="compositeShape" presStyleCnt="0">
        <dgm:presLayoutVars>
          <dgm:chMax val="7"/>
          <dgm:dir/>
          <dgm:resizeHandles val="exact"/>
        </dgm:presLayoutVars>
      </dgm:prSet>
      <dgm:spPr/>
    </dgm:pt>
    <dgm:pt modelId="{3F1DDD9C-D5D0-4CA3-8BBE-29D8F02E29FD}" type="pres">
      <dgm:prSet presAssocID="{00CFBF3C-ACF7-4878-8F7D-F806A73B950E}" presName="circ1" presStyleLbl="vennNode1" presStyleIdx="0" presStyleCnt="3" custLinFactNeighborX="3704" custLinFactNeighborY="-2083"/>
      <dgm:spPr/>
      <dgm:t>
        <a:bodyPr/>
        <a:lstStyle/>
        <a:p>
          <a:endParaRPr lang="en-US"/>
        </a:p>
      </dgm:t>
    </dgm:pt>
    <dgm:pt modelId="{9DF2BAB0-7728-4C3E-820C-E52F43F63A58}" type="pres">
      <dgm:prSet presAssocID="{00CFBF3C-ACF7-4878-8F7D-F806A73B95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D52E3-C8F8-4936-8952-9AFB385566E6}" type="pres">
      <dgm:prSet presAssocID="{645043C1-CF3C-4036-930F-ED0C28BAFF92}" presName="circ2" presStyleLbl="vennNode1" presStyleIdx="1" presStyleCnt="3"/>
      <dgm:spPr/>
      <dgm:t>
        <a:bodyPr/>
        <a:lstStyle/>
        <a:p>
          <a:endParaRPr lang="en-US"/>
        </a:p>
      </dgm:t>
    </dgm:pt>
    <dgm:pt modelId="{8293E909-DFB6-47E9-BA7A-384D906C4F81}" type="pres">
      <dgm:prSet presAssocID="{645043C1-CF3C-4036-930F-ED0C28BAFF9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30C758-F144-4A69-B574-057DC955AE58}" type="pres">
      <dgm:prSet presAssocID="{23068087-C2AD-4FD0-A566-7A8A66FD3276}" presName="circ3" presStyleLbl="vennNode1" presStyleIdx="2" presStyleCnt="3" custLinFactNeighborX="-6865" custLinFactNeighborY="2083"/>
      <dgm:spPr/>
      <dgm:t>
        <a:bodyPr/>
        <a:lstStyle/>
        <a:p>
          <a:endParaRPr lang="en-US"/>
        </a:p>
      </dgm:t>
    </dgm:pt>
    <dgm:pt modelId="{AD4CE7D2-3EEE-4C48-A860-638E1B80379B}" type="pres">
      <dgm:prSet presAssocID="{23068087-C2AD-4FD0-A566-7A8A66FD327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0BF145-52DE-43AE-9F9A-BFF75DCE804D}" type="presOf" srcId="{23068087-C2AD-4FD0-A566-7A8A66FD3276}" destId="{AD4CE7D2-3EEE-4C48-A860-638E1B80379B}" srcOrd="1" destOrd="0" presId="urn:microsoft.com/office/officeart/2005/8/layout/venn1"/>
    <dgm:cxn modelId="{FB032568-5938-4C86-A960-4280585BBA23}" type="presOf" srcId="{F184835E-E064-4A73-AE51-40F90C56FAD0}" destId="{17BE0F97-7A2F-4234-B517-17519BD308EB}" srcOrd="0" destOrd="0" presId="urn:microsoft.com/office/officeart/2005/8/layout/venn1"/>
    <dgm:cxn modelId="{D0EE6978-A513-4A60-B823-83DF2D74320B}" type="presOf" srcId="{645043C1-CF3C-4036-930F-ED0C28BAFF92}" destId="{3D6D52E3-C8F8-4936-8952-9AFB385566E6}" srcOrd="0" destOrd="0" presId="urn:microsoft.com/office/officeart/2005/8/layout/venn1"/>
    <dgm:cxn modelId="{8089931D-24D8-4CED-AAAA-AF1C2907D62A}" srcId="{F184835E-E064-4A73-AE51-40F90C56FAD0}" destId="{645043C1-CF3C-4036-930F-ED0C28BAFF92}" srcOrd="1" destOrd="0" parTransId="{70DFF69E-25F6-401F-8011-A615D9C010F7}" sibTransId="{48569295-85A2-4923-BD48-3BB706135169}"/>
    <dgm:cxn modelId="{F3DD4359-ECB6-4572-891F-7B701663509E}" type="presOf" srcId="{00CFBF3C-ACF7-4878-8F7D-F806A73B950E}" destId="{3F1DDD9C-D5D0-4CA3-8BBE-29D8F02E29FD}" srcOrd="0" destOrd="0" presId="urn:microsoft.com/office/officeart/2005/8/layout/venn1"/>
    <dgm:cxn modelId="{DA5F5396-CD88-46F3-A8D2-E8A2ED831C32}" srcId="{F184835E-E064-4A73-AE51-40F90C56FAD0}" destId="{00CFBF3C-ACF7-4878-8F7D-F806A73B950E}" srcOrd="0" destOrd="0" parTransId="{9D9E4E7F-CDC9-4607-9004-FA636E3B4806}" sibTransId="{834B867A-AD76-4688-B1C9-CD8F7F06EB84}"/>
    <dgm:cxn modelId="{C3AB521E-0C3E-4120-832D-CF59C1FF573C}" srcId="{F184835E-E064-4A73-AE51-40F90C56FAD0}" destId="{23068087-C2AD-4FD0-A566-7A8A66FD3276}" srcOrd="2" destOrd="0" parTransId="{79E988C9-F047-422C-9182-4CE4E1DE9B2C}" sibTransId="{76D8230E-047A-4A14-9F52-2274971378A8}"/>
    <dgm:cxn modelId="{B1A75315-4A7F-4867-9626-725D7D1003CD}" type="presOf" srcId="{645043C1-CF3C-4036-930F-ED0C28BAFF92}" destId="{8293E909-DFB6-47E9-BA7A-384D906C4F81}" srcOrd="1" destOrd="0" presId="urn:microsoft.com/office/officeart/2005/8/layout/venn1"/>
    <dgm:cxn modelId="{18D4A8B5-ADC0-4C1B-BCA3-5C8C2CA9022C}" type="presOf" srcId="{00CFBF3C-ACF7-4878-8F7D-F806A73B950E}" destId="{9DF2BAB0-7728-4C3E-820C-E52F43F63A58}" srcOrd="1" destOrd="0" presId="urn:microsoft.com/office/officeart/2005/8/layout/venn1"/>
    <dgm:cxn modelId="{BF9CB5BA-569F-4B95-9C8C-F5706FC85580}" type="presOf" srcId="{23068087-C2AD-4FD0-A566-7A8A66FD3276}" destId="{3430C758-F144-4A69-B574-057DC955AE58}" srcOrd="0" destOrd="0" presId="urn:microsoft.com/office/officeart/2005/8/layout/venn1"/>
    <dgm:cxn modelId="{0EDBFFDA-B52B-4F3A-A0F3-CEFB82977FE8}" type="presParOf" srcId="{17BE0F97-7A2F-4234-B517-17519BD308EB}" destId="{3F1DDD9C-D5D0-4CA3-8BBE-29D8F02E29FD}" srcOrd="0" destOrd="0" presId="urn:microsoft.com/office/officeart/2005/8/layout/venn1"/>
    <dgm:cxn modelId="{17A105D3-D039-4149-AC39-C35BB5483CBB}" type="presParOf" srcId="{17BE0F97-7A2F-4234-B517-17519BD308EB}" destId="{9DF2BAB0-7728-4C3E-820C-E52F43F63A58}" srcOrd="1" destOrd="0" presId="urn:microsoft.com/office/officeart/2005/8/layout/venn1"/>
    <dgm:cxn modelId="{3391AC4F-4E7E-4ED2-92A2-84D017E2DDD8}" type="presParOf" srcId="{17BE0F97-7A2F-4234-B517-17519BD308EB}" destId="{3D6D52E3-C8F8-4936-8952-9AFB385566E6}" srcOrd="2" destOrd="0" presId="urn:microsoft.com/office/officeart/2005/8/layout/venn1"/>
    <dgm:cxn modelId="{8D059F1F-18DE-4AB0-B3A7-A1E7900339CF}" type="presParOf" srcId="{17BE0F97-7A2F-4234-B517-17519BD308EB}" destId="{8293E909-DFB6-47E9-BA7A-384D906C4F81}" srcOrd="3" destOrd="0" presId="urn:microsoft.com/office/officeart/2005/8/layout/venn1"/>
    <dgm:cxn modelId="{09E7BF63-534B-4C87-A001-D0C9793EB600}" type="presParOf" srcId="{17BE0F97-7A2F-4234-B517-17519BD308EB}" destId="{3430C758-F144-4A69-B574-057DC955AE58}" srcOrd="4" destOrd="0" presId="urn:microsoft.com/office/officeart/2005/8/layout/venn1"/>
    <dgm:cxn modelId="{A2B7B676-A34C-4C40-9494-7A32584EAB8C}" type="presParOf" srcId="{17BE0F97-7A2F-4234-B517-17519BD308EB}" destId="{AD4CE7D2-3EEE-4C48-A860-638E1B80379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7BE31-7024-447E-9A6E-BDC88F1DFE84}">
      <dsp:nvSpPr>
        <dsp:cNvPr id="0" name=""/>
        <dsp:cNvSpPr/>
      </dsp:nvSpPr>
      <dsp:spPr>
        <a:xfrm>
          <a:off x="2361831" y="1357175"/>
          <a:ext cx="837299" cy="398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551"/>
              </a:lnTo>
              <a:lnTo>
                <a:pt x="837299" y="271551"/>
              </a:lnTo>
              <a:lnTo>
                <a:pt x="837299" y="39847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14C1BF-41B0-4F52-900C-AD95C79CD15E}">
      <dsp:nvSpPr>
        <dsp:cNvPr id="0" name=""/>
        <dsp:cNvSpPr/>
      </dsp:nvSpPr>
      <dsp:spPr>
        <a:xfrm>
          <a:off x="1524532" y="2625684"/>
          <a:ext cx="837299" cy="398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551"/>
              </a:lnTo>
              <a:lnTo>
                <a:pt x="837299" y="271551"/>
              </a:lnTo>
              <a:lnTo>
                <a:pt x="837299" y="39847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E1E78A-3B30-471F-9497-1AD18C72ADBF}">
      <dsp:nvSpPr>
        <dsp:cNvPr id="0" name=""/>
        <dsp:cNvSpPr/>
      </dsp:nvSpPr>
      <dsp:spPr>
        <a:xfrm>
          <a:off x="687232" y="2625684"/>
          <a:ext cx="837299" cy="398478"/>
        </a:xfrm>
        <a:custGeom>
          <a:avLst/>
          <a:gdLst/>
          <a:ahLst/>
          <a:cxnLst/>
          <a:rect l="0" t="0" r="0" b="0"/>
          <a:pathLst>
            <a:path>
              <a:moveTo>
                <a:pt x="837299" y="0"/>
              </a:moveTo>
              <a:lnTo>
                <a:pt x="837299" y="271551"/>
              </a:lnTo>
              <a:lnTo>
                <a:pt x="0" y="271551"/>
              </a:lnTo>
              <a:lnTo>
                <a:pt x="0" y="39847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456080-9E82-4D17-B6B1-C342D1FC2DE8}">
      <dsp:nvSpPr>
        <dsp:cNvPr id="0" name=""/>
        <dsp:cNvSpPr/>
      </dsp:nvSpPr>
      <dsp:spPr>
        <a:xfrm>
          <a:off x="1524532" y="1357175"/>
          <a:ext cx="837299" cy="398478"/>
        </a:xfrm>
        <a:custGeom>
          <a:avLst/>
          <a:gdLst/>
          <a:ahLst/>
          <a:cxnLst/>
          <a:rect l="0" t="0" r="0" b="0"/>
          <a:pathLst>
            <a:path>
              <a:moveTo>
                <a:pt x="837299" y="0"/>
              </a:moveTo>
              <a:lnTo>
                <a:pt x="837299" y="271551"/>
              </a:lnTo>
              <a:lnTo>
                <a:pt x="0" y="271551"/>
              </a:lnTo>
              <a:lnTo>
                <a:pt x="0" y="39847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15C9BD-AD61-4461-8402-B5B9EC0011DA}">
      <dsp:nvSpPr>
        <dsp:cNvPr id="0" name=""/>
        <dsp:cNvSpPr/>
      </dsp:nvSpPr>
      <dsp:spPr>
        <a:xfrm>
          <a:off x="1676768" y="487145"/>
          <a:ext cx="1370126" cy="8700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5CB4C8-90A0-4D6E-8847-CEDC7643DFCA}">
      <dsp:nvSpPr>
        <dsp:cNvPr id="0" name=""/>
        <dsp:cNvSpPr/>
      </dsp:nvSpPr>
      <dsp:spPr>
        <a:xfrm>
          <a:off x="1829004" y="631769"/>
          <a:ext cx="1370126" cy="87003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Network</a:t>
          </a:r>
          <a:endParaRPr lang="en-US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54486" y="657251"/>
        <a:ext cx="1319162" cy="819066"/>
      </dsp:txXfrm>
    </dsp:sp>
    <dsp:sp modelId="{82A57A75-B31E-45ED-9C1B-DC6718098E09}">
      <dsp:nvSpPr>
        <dsp:cNvPr id="0" name=""/>
        <dsp:cNvSpPr/>
      </dsp:nvSpPr>
      <dsp:spPr>
        <a:xfrm>
          <a:off x="839468" y="1755654"/>
          <a:ext cx="1370126" cy="8700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CCD9C91-6369-410E-A2D1-C6A7475C3519}">
      <dsp:nvSpPr>
        <dsp:cNvPr id="0" name=""/>
        <dsp:cNvSpPr/>
      </dsp:nvSpPr>
      <dsp:spPr>
        <a:xfrm>
          <a:off x="991705" y="1900278"/>
          <a:ext cx="1370126" cy="87003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With PV</a:t>
          </a:r>
          <a:endParaRPr lang="en-US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7187" y="1925760"/>
        <a:ext cx="1319162" cy="819066"/>
      </dsp:txXfrm>
    </dsp:sp>
    <dsp:sp modelId="{2C6144CA-620C-4E0A-BEAB-A4EECA790505}">
      <dsp:nvSpPr>
        <dsp:cNvPr id="0" name=""/>
        <dsp:cNvSpPr/>
      </dsp:nvSpPr>
      <dsp:spPr>
        <a:xfrm>
          <a:off x="2169" y="3024162"/>
          <a:ext cx="1370126" cy="8700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5FCDC3-1689-4AC1-A0DE-7D34A6249CA3}">
      <dsp:nvSpPr>
        <dsp:cNvPr id="0" name=""/>
        <dsp:cNvSpPr/>
      </dsp:nvSpPr>
      <dsp:spPr>
        <a:xfrm>
          <a:off x="154405" y="3168787"/>
          <a:ext cx="1370126" cy="87003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Penetration level = 29%</a:t>
          </a:r>
          <a:endParaRPr lang="en-US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9887" y="3194269"/>
        <a:ext cx="1319162" cy="819066"/>
      </dsp:txXfrm>
    </dsp:sp>
    <dsp:sp modelId="{91FE5656-FAEE-4F2D-9958-1DFC4D73AE3E}">
      <dsp:nvSpPr>
        <dsp:cNvPr id="0" name=""/>
        <dsp:cNvSpPr/>
      </dsp:nvSpPr>
      <dsp:spPr>
        <a:xfrm>
          <a:off x="1676768" y="3024162"/>
          <a:ext cx="1370126" cy="8700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7236322-73F7-434E-B003-8F1D9BBA0337}">
      <dsp:nvSpPr>
        <dsp:cNvPr id="0" name=""/>
        <dsp:cNvSpPr/>
      </dsp:nvSpPr>
      <dsp:spPr>
        <a:xfrm>
          <a:off x="1829004" y="3168787"/>
          <a:ext cx="1370126" cy="87003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Penetration level = 87%</a:t>
          </a:r>
          <a:endParaRPr lang="en-US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54486" y="3194269"/>
        <a:ext cx="1319162" cy="819066"/>
      </dsp:txXfrm>
    </dsp:sp>
    <dsp:sp modelId="{B194A8BA-65B4-471F-A00C-D56772F38B3A}">
      <dsp:nvSpPr>
        <dsp:cNvPr id="0" name=""/>
        <dsp:cNvSpPr/>
      </dsp:nvSpPr>
      <dsp:spPr>
        <a:xfrm>
          <a:off x="2514067" y="1755654"/>
          <a:ext cx="1370126" cy="8700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2C0D12A-9DD8-4C4E-9F3F-EBBD076684B7}">
      <dsp:nvSpPr>
        <dsp:cNvPr id="0" name=""/>
        <dsp:cNvSpPr/>
      </dsp:nvSpPr>
      <dsp:spPr>
        <a:xfrm>
          <a:off x="2666304" y="1900278"/>
          <a:ext cx="1370126" cy="87003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Without PV</a:t>
          </a:r>
          <a:endParaRPr lang="en-US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91786" y="1925760"/>
        <a:ext cx="1319162" cy="8190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DDD9C-D5D0-4CA3-8BBE-29D8F02E29FD}">
      <dsp:nvSpPr>
        <dsp:cNvPr id="0" name=""/>
        <dsp:cNvSpPr/>
      </dsp:nvSpPr>
      <dsp:spPr>
        <a:xfrm>
          <a:off x="856460" y="32866"/>
          <a:ext cx="1195004" cy="1195004"/>
        </a:xfrm>
        <a:prstGeom prst="ellipse">
          <a:avLst/>
        </a:prstGeom>
        <a:solidFill>
          <a:schemeClr val="accent1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5794" y="241992"/>
        <a:ext cx="876336" cy="537752"/>
      </dsp:txXfrm>
    </dsp:sp>
    <dsp:sp modelId="{3D6D52E3-C8F8-4936-8952-9AFB385566E6}">
      <dsp:nvSpPr>
        <dsp:cNvPr id="0" name=""/>
        <dsp:cNvSpPr/>
      </dsp:nvSpPr>
      <dsp:spPr>
        <a:xfrm>
          <a:off x="1243395" y="804636"/>
          <a:ext cx="1195004" cy="1195004"/>
        </a:xfrm>
        <a:prstGeom prst="ellipse">
          <a:avLst/>
        </a:prstGeom>
        <a:solidFill>
          <a:schemeClr val="accent1">
            <a:shade val="80000"/>
            <a:alpha val="50000"/>
            <a:hueOff val="-5"/>
            <a:satOff val="1994"/>
            <a:lumOff val="2577"/>
            <a:alpha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41.8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08867" y="1113346"/>
        <a:ext cx="717002" cy="657252"/>
      </dsp:txXfrm>
    </dsp:sp>
    <dsp:sp modelId="{3430C758-F144-4A69-B574-057DC955AE58}">
      <dsp:nvSpPr>
        <dsp:cNvPr id="0" name=""/>
        <dsp:cNvSpPr/>
      </dsp:nvSpPr>
      <dsp:spPr>
        <a:xfrm>
          <a:off x="298962" y="829528"/>
          <a:ext cx="1195004" cy="1195004"/>
        </a:xfrm>
        <a:prstGeom prst="ellipse">
          <a:avLst/>
        </a:prstGeom>
        <a:solidFill>
          <a:schemeClr val="accent1">
            <a:shade val="80000"/>
            <a:alpha val="50000"/>
            <a:hueOff val="-9"/>
            <a:satOff val="3987"/>
            <a:lumOff val="5154"/>
            <a:alphaOff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74.2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92" y="1138238"/>
        <a:ext cx="717002" cy="6572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0E7E2C-84F1-4E30-9B78-73CD12353145}">
      <dsp:nvSpPr>
        <dsp:cNvPr id="0" name=""/>
        <dsp:cNvSpPr/>
      </dsp:nvSpPr>
      <dsp:spPr>
        <a:xfrm>
          <a:off x="711755" y="838033"/>
          <a:ext cx="1332979" cy="88909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300 KW</a:t>
          </a:r>
          <a:endParaRPr lang="en-US" sz="2100" kern="1200" dirty="0"/>
        </a:p>
      </dsp:txBody>
      <dsp:txXfrm>
        <a:off x="925032" y="838033"/>
        <a:ext cx="1119702" cy="889097"/>
      </dsp:txXfrm>
    </dsp:sp>
    <dsp:sp modelId="{CA1F4446-72A6-4C71-AD98-7AC26E892368}">
      <dsp:nvSpPr>
        <dsp:cNvPr id="0" name=""/>
        <dsp:cNvSpPr/>
      </dsp:nvSpPr>
      <dsp:spPr>
        <a:xfrm>
          <a:off x="711755" y="1727130"/>
          <a:ext cx="1332979" cy="88909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50 KW</a:t>
          </a:r>
          <a:endParaRPr lang="en-US" sz="2100" kern="1200" dirty="0"/>
        </a:p>
      </dsp:txBody>
      <dsp:txXfrm>
        <a:off x="925032" y="1727130"/>
        <a:ext cx="1119702" cy="889097"/>
      </dsp:txXfrm>
    </dsp:sp>
    <dsp:sp modelId="{9D6EEA77-A7F3-46C7-8B75-B1243C2285A8}">
      <dsp:nvSpPr>
        <dsp:cNvPr id="0" name=""/>
        <dsp:cNvSpPr/>
      </dsp:nvSpPr>
      <dsp:spPr>
        <a:xfrm>
          <a:off x="833" y="482572"/>
          <a:ext cx="888652" cy="8886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PV</a:t>
          </a:r>
          <a:endParaRPr lang="en-US" sz="2800" kern="1200" dirty="0"/>
        </a:p>
      </dsp:txBody>
      <dsp:txXfrm>
        <a:off x="130973" y="612712"/>
        <a:ext cx="628372" cy="628372"/>
      </dsp:txXfrm>
    </dsp:sp>
    <dsp:sp modelId="{37C1884B-357C-419C-B7F2-6E69C619ECA1}">
      <dsp:nvSpPr>
        <dsp:cNvPr id="0" name=""/>
        <dsp:cNvSpPr/>
      </dsp:nvSpPr>
      <dsp:spPr>
        <a:xfrm>
          <a:off x="2933387" y="838033"/>
          <a:ext cx="1332979" cy="88909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410 KW</a:t>
          </a:r>
          <a:endParaRPr lang="en-US" sz="2100" kern="1200" dirty="0"/>
        </a:p>
      </dsp:txBody>
      <dsp:txXfrm>
        <a:off x="3146664" y="838033"/>
        <a:ext cx="1119702" cy="889097"/>
      </dsp:txXfrm>
    </dsp:sp>
    <dsp:sp modelId="{2EA7AF94-EE2D-425C-AD52-95488AF14CD4}">
      <dsp:nvSpPr>
        <dsp:cNvPr id="0" name=""/>
        <dsp:cNvSpPr/>
      </dsp:nvSpPr>
      <dsp:spPr>
        <a:xfrm>
          <a:off x="2933387" y="1727130"/>
          <a:ext cx="1332979" cy="88909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1025 KW</a:t>
          </a:r>
          <a:endParaRPr lang="en-US" sz="2100" kern="1200" dirty="0"/>
        </a:p>
      </dsp:txBody>
      <dsp:txXfrm>
        <a:off x="3146664" y="1727130"/>
        <a:ext cx="1119702" cy="889097"/>
      </dsp:txXfrm>
    </dsp:sp>
    <dsp:sp modelId="{7A850061-1020-4090-B072-1F1391F2C9B9}">
      <dsp:nvSpPr>
        <dsp:cNvPr id="0" name=""/>
        <dsp:cNvSpPr/>
      </dsp:nvSpPr>
      <dsp:spPr>
        <a:xfrm>
          <a:off x="2222465" y="482572"/>
          <a:ext cx="888652" cy="8886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load</a:t>
          </a:r>
          <a:endParaRPr lang="en-US" sz="2800" kern="1200" dirty="0"/>
        </a:p>
      </dsp:txBody>
      <dsp:txXfrm>
        <a:off x="2352605" y="612712"/>
        <a:ext cx="628372" cy="6283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0E7E2C-84F1-4E30-9B78-73CD12353145}">
      <dsp:nvSpPr>
        <dsp:cNvPr id="0" name=""/>
        <dsp:cNvSpPr/>
      </dsp:nvSpPr>
      <dsp:spPr>
        <a:xfrm>
          <a:off x="711755" y="761833"/>
          <a:ext cx="1332979" cy="88909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900 KW</a:t>
          </a:r>
          <a:endParaRPr lang="en-US" sz="2100" kern="1200" dirty="0"/>
        </a:p>
      </dsp:txBody>
      <dsp:txXfrm>
        <a:off x="925032" y="761833"/>
        <a:ext cx="1119702" cy="889097"/>
      </dsp:txXfrm>
    </dsp:sp>
    <dsp:sp modelId="{CA1F4446-72A6-4C71-AD98-7AC26E892368}">
      <dsp:nvSpPr>
        <dsp:cNvPr id="0" name=""/>
        <dsp:cNvSpPr/>
      </dsp:nvSpPr>
      <dsp:spPr>
        <a:xfrm>
          <a:off x="711755" y="1650930"/>
          <a:ext cx="1332979" cy="88909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150  KW</a:t>
          </a:r>
          <a:endParaRPr lang="en-US" sz="2100" kern="1200" dirty="0"/>
        </a:p>
      </dsp:txBody>
      <dsp:txXfrm>
        <a:off x="925032" y="1650930"/>
        <a:ext cx="1119702" cy="889097"/>
      </dsp:txXfrm>
    </dsp:sp>
    <dsp:sp modelId="{9D6EEA77-A7F3-46C7-8B75-B1243C2285A8}">
      <dsp:nvSpPr>
        <dsp:cNvPr id="0" name=""/>
        <dsp:cNvSpPr/>
      </dsp:nvSpPr>
      <dsp:spPr>
        <a:xfrm>
          <a:off x="833" y="406372"/>
          <a:ext cx="888652" cy="8886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PV</a:t>
          </a:r>
          <a:endParaRPr lang="en-US" sz="2800" kern="1200" dirty="0"/>
        </a:p>
      </dsp:txBody>
      <dsp:txXfrm>
        <a:off x="130973" y="536512"/>
        <a:ext cx="628372" cy="628372"/>
      </dsp:txXfrm>
    </dsp:sp>
    <dsp:sp modelId="{37C1884B-357C-419C-B7F2-6E69C619ECA1}">
      <dsp:nvSpPr>
        <dsp:cNvPr id="0" name=""/>
        <dsp:cNvSpPr/>
      </dsp:nvSpPr>
      <dsp:spPr>
        <a:xfrm>
          <a:off x="2933387" y="761833"/>
          <a:ext cx="1332979" cy="88909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410 KW</a:t>
          </a:r>
          <a:endParaRPr lang="en-US" sz="2100" kern="1200" dirty="0"/>
        </a:p>
      </dsp:txBody>
      <dsp:txXfrm>
        <a:off x="3146664" y="761833"/>
        <a:ext cx="1119702" cy="889097"/>
      </dsp:txXfrm>
    </dsp:sp>
    <dsp:sp modelId="{2EA7AF94-EE2D-425C-AD52-95488AF14CD4}">
      <dsp:nvSpPr>
        <dsp:cNvPr id="0" name=""/>
        <dsp:cNvSpPr/>
      </dsp:nvSpPr>
      <dsp:spPr>
        <a:xfrm>
          <a:off x="2933387" y="1650930"/>
          <a:ext cx="1332979" cy="88909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1025 KW</a:t>
          </a:r>
          <a:endParaRPr lang="en-US" sz="2100" kern="1200" dirty="0"/>
        </a:p>
      </dsp:txBody>
      <dsp:txXfrm>
        <a:off x="3146664" y="1650930"/>
        <a:ext cx="1119702" cy="889097"/>
      </dsp:txXfrm>
    </dsp:sp>
    <dsp:sp modelId="{7A850061-1020-4090-B072-1F1391F2C9B9}">
      <dsp:nvSpPr>
        <dsp:cNvPr id="0" name=""/>
        <dsp:cNvSpPr/>
      </dsp:nvSpPr>
      <dsp:spPr>
        <a:xfrm>
          <a:off x="2222465" y="406372"/>
          <a:ext cx="888652" cy="8886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load</a:t>
          </a:r>
          <a:endParaRPr lang="en-US" sz="2800" kern="1200" dirty="0"/>
        </a:p>
      </dsp:txBody>
      <dsp:txXfrm>
        <a:off x="2352605" y="536512"/>
        <a:ext cx="628372" cy="6283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DDD9C-D5D0-4CA3-8BBE-29D8F02E29FD}">
      <dsp:nvSpPr>
        <dsp:cNvPr id="0" name=""/>
        <dsp:cNvSpPr/>
      </dsp:nvSpPr>
      <dsp:spPr>
        <a:xfrm>
          <a:off x="633621" y="27997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69350" y="206141"/>
        <a:ext cx="746509" cy="458085"/>
      </dsp:txXfrm>
    </dsp:sp>
    <dsp:sp modelId="{3D6D52E3-C8F8-4936-8952-9AFB385566E6}">
      <dsp:nvSpPr>
        <dsp:cNvPr id="0" name=""/>
        <dsp:cNvSpPr/>
      </dsp:nvSpPr>
      <dsp:spPr>
        <a:xfrm>
          <a:off x="963232" y="685431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-5"/>
            <a:satOff val="1994"/>
            <a:lumOff val="2577"/>
            <a:alpha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10.7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74561" y="948406"/>
        <a:ext cx="610780" cy="559881"/>
      </dsp:txXfrm>
    </dsp:sp>
    <dsp:sp modelId="{3430C758-F144-4A69-B574-057DC955AE58}">
      <dsp:nvSpPr>
        <dsp:cNvPr id="0" name=""/>
        <dsp:cNvSpPr/>
      </dsp:nvSpPr>
      <dsp:spPr>
        <a:xfrm>
          <a:off x="152405" y="685797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-9"/>
            <a:satOff val="3987"/>
            <a:lumOff val="5154"/>
            <a:alphaOff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19.4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8263" y="948772"/>
        <a:ext cx="610780" cy="5598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DDD9C-D5D0-4CA3-8BBE-29D8F02E29FD}">
      <dsp:nvSpPr>
        <dsp:cNvPr id="0" name=""/>
        <dsp:cNvSpPr/>
      </dsp:nvSpPr>
      <dsp:spPr>
        <a:xfrm>
          <a:off x="633621" y="27997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69350" y="206141"/>
        <a:ext cx="746509" cy="458085"/>
      </dsp:txXfrm>
    </dsp:sp>
    <dsp:sp modelId="{3D6D52E3-C8F8-4936-8952-9AFB385566E6}">
      <dsp:nvSpPr>
        <dsp:cNvPr id="0" name=""/>
        <dsp:cNvSpPr/>
      </dsp:nvSpPr>
      <dsp:spPr>
        <a:xfrm>
          <a:off x="963232" y="685431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-5"/>
            <a:satOff val="1994"/>
            <a:lumOff val="2577"/>
            <a:alpha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3.6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74561" y="948406"/>
        <a:ext cx="610780" cy="559881"/>
      </dsp:txXfrm>
    </dsp:sp>
    <dsp:sp modelId="{3430C758-F144-4A69-B574-057DC955AE58}">
      <dsp:nvSpPr>
        <dsp:cNvPr id="0" name=""/>
        <dsp:cNvSpPr/>
      </dsp:nvSpPr>
      <dsp:spPr>
        <a:xfrm>
          <a:off x="152405" y="685797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-9"/>
            <a:satOff val="3987"/>
            <a:lumOff val="5154"/>
            <a:alphaOff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6.7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8263" y="948772"/>
        <a:ext cx="610780" cy="5598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DDD9C-D5D0-4CA3-8BBE-29D8F02E29FD}">
      <dsp:nvSpPr>
        <dsp:cNvPr id="0" name=""/>
        <dsp:cNvSpPr/>
      </dsp:nvSpPr>
      <dsp:spPr>
        <a:xfrm>
          <a:off x="633621" y="27997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69350" y="206141"/>
        <a:ext cx="746509" cy="458085"/>
      </dsp:txXfrm>
    </dsp:sp>
    <dsp:sp modelId="{3D6D52E3-C8F8-4936-8952-9AFB385566E6}">
      <dsp:nvSpPr>
        <dsp:cNvPr id="0" name=""/>
        <dsp:cNvSpPr/>
      </dsp:nvSpPr>
      <dsp:spPr>
        <a:xfrm>
          <a:off x="963232" y="685431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-5"/>
            <a:satOff val="1994"/>
            <a:lumOff val="2577"/>
            <a:alpha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61.9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74561" y="948406"/>
        <a:ext cx="610780" cy="559881"/>
      </dsp:txXfrm>
    </dsp:sp>
    <dsp:sp modelId="{3430C758-F144-4A69-B574-057DC955AE58}">
      <dsp:nvSpPr>
        <dsp:cNvPr id="0" name=""/>
        <dsp:cNvSpPr/>
      </dsp:nvSpPr>
      <dsp:spPr>
        <a:xfrm>
          <a:off x="152405" y="685797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-9"/>
            <a:satOff val="3987"/>
            <a:lumOff val="5154"/>
            <a:alphaOff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111.2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8263" y="948772"/>
        <a:ext cx="610780" cy="5598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DDD9C-D5D0-4CA3-8BBE-29D8F02E29FD}">
      <dsp:nvSpPr>
        <dsp:cNvPr id="0" name=""/>
        <dsp:cNvSpPr/>
      </dsp:nvSpPr>
      <dsp:spPr>
        <a:xfrm>
          <a:off x="633621" y="27997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losses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69350" y="206141"/>
        <a:ext cx="746509" cy="458085"/>
      </dsp:txXfrm>
    </dsp:sp>
    <dsp:sp modelId="{3D6D52E3-C8F8-4936-8952-9AFB385566E6}">
      <dsp:nvSpPr>
        <dsp:cNvPr id="0" name=""/>
        <dsp:cNvSpPr/>
      </dsp:nvSpPr>
      <dsp:spPr>
        <a:xfrm>
          <a:off x="963232" y="685431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-5"/>
            <a:satOff val="1994"/>
            <a:lumOff val="2577"/>
            <a:alpha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11.5 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kVAR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74561" y="948406"/>
        <a:ext cx="610780" cy="559881"/>
      </dsp:txXfrm>
    </dsp:sp>
    <dsp:sp modelId="{3430C758-F144-4A69-B574-057DC955AE58}">
      <dsp:nvSpPr>
        <dsp:cNvPr id="0" name=""/>
        <dsp:cNvSpPr/>
      </dsp:nvSpPr>
      <dsp:spPr>
        <a:xfrm>
          <a:off x="158716" y="706635"/>
          <a:ext cx="1017967" cy="1017967"/>
        </a:xfrm>
        <a:prstGeom prst="ellipse">
          <a:avLst/>
        </a:prstGeom>
        <a:solidFill>
          <a:schemeClr val="accent1">
            <a:shade val="80000"/>
            <a:alpha val="50000"/>
            <a:hueOff val="-9"/>
            <a:satOff val="3987"/>
            <a:lumOff val="5154"/>
            <a:alphaOff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21.7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kW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4575" y="969610"/>
        <a:ext cx="610780" cy="559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9D146-C5C1-4DE0-A12B-C1945E5EEA5F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BF93A-86E3-45C2-BD53-747C46BB27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FAED4-2A80-45EB-B875-DB4F7911C8D0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4AE72-6EB8-470C-BE63-8CDB0A93D0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Data" Target="../diagrams/data5.xml"/><Relationship Id="rId7" Type="http://schemas.openxmlformats.org/officeDocument/2006/relationships/diagramData" Target="../diagrams/data6.xml"/><Relationship Id="rId12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microsoft.com/office/2007/relationships/diagramDrawing" Target="../diagrams/drawing5.xml"/><Relationship Id="rId5" Type="http://schemas.openxmlformats.org/officeDocument/2006/relationships/diagramQuickStyle" Target="../diagrams/quickStyle5.xml"/><Relationship Id="rId10" Type="http://schemas.openxmlformats.org/officeDocument/2006/relationships/diagramColors" Target="../diagrams/colors6.xml"/><Relationship Id="rId4" Type="http://schemas.openxmlformats.org/officeDocument/2006/relationships/diagramLayout" Target="../diagrams/layout5.xml"/><Relationship Id="rId9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Data" Target="../diagrams/data7.xml"/><Relationship Id="rId7" Type="http://schemas.openxmlformats.org/officeDocument/2006/relationships/diagramData" Target="../diagrams/data8.xml"/><Relationship Id="rId12" Type="http://schemas.microsoft.com/office/2007/relationships/diagramDrawing" Target="../diagrams/drawing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microsoft.com/office/2007/relationships/diagramDrawing" Target="../diagrams/drawing7.xml"/><Relationship Id="rId5" Type="http://schemas.openxmlformats.org/officeDocument/2006/relationships/diagramQuickStyle" Target="../diagrams/quickStyle7.xml"/><Relationship Id="rId10" Type="http://schemas.openxmlformats.org/officeDocument/2006/relationships/diagramColors" Target="../diagrams/colors8.xml"/><Relationship Id="rId4" Type="http://schemas.openxmlformats.org/officeDocument/2006/relationships/diagramLayout" Target="../diagrams/layout7.xml"/><Relationship Id="rId9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-yYq-vCs7PJ4/V9QUgwx3L1I/AAAAAAAACAM/IwXkp4kUpxsTRFvbNe4r0hShHBGFLl8nQCK4B/s1600/on+load+tap+changer-OLTC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eIdSpAukFLg/V9QUmV1XlNI/AAAAAAAACAU/DvmWMz9mNcIqnirQO5cLxEGBPZjqcDVbwCK4B/s1600/principle+of+OLTC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Data" Target="../diagrams/data3.xml"/><Relationship Id="rId7" Type="http://schemas.openxmlformats.org/officeDocument/2006/relationships/diagramData" Target="../diagrams/data4.xml"/><Relationship Id="rId12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microsoft.com/office/2007/relationships/diagramDrawing" Target="../diagrams/drawing3.xml"/><Relationship Id="rId5" Type="http://schemas.openxmlformats.org/officeDocument/2006/relationships/diagramQuickStyle" Target="../diagrams/quickStyle3.xml"/><Relationship Id="rId10" Type="http://schemas.openxmlformats.org/officeDocument/2006/relationships/diagramColors" Target="../diagrams/colors4.xml"/><Relationship Id="rId4" Type="http://schemas.openxmlformats.org/officeDocument/2006/relationships/diagramLayout" Target="../diagrams/layout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صورة 5" descr="Mott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0"/>
            <a:ext cx="3124201" cy="25146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2590800" y="3124201"/>
            <a:ext cx="3810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 smtClean="0"/>
              <a:t>Submitted to:</a:t>
            </a:r>
            <a:r>
              <a:rPr lang="ar-SA" sz="2800" dirty="0" smtClean="0"/>
              <a:t> </a:t>
            </a:r>
          </a:p>
          <a:p>
            <a:pPr lvl="0" algn="ctr"/>
            <a:r>
              <a:rPr lang="ar-SA" sz="2800" dirty="0" smtClean="0"/>
              <a:t> 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Dr. 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Moien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Omar</a:t>
            </a:r>
          </a:p>
          <a:p>
            <a:r>
              <a:rPr lang="ar-SA" sz="2400" dirty="0" smtClean="0"/>
              <a:t>  </a:t>
            </a:r>
          </a:p>
          <a:p>
            <a:endParaRPr lang="en-US" sz="2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209800" y="4648200"/>
            <a:ext cx="464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Ghadeer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Deek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Orayb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Abu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Lawe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Ziena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Yasin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2590800" y="381000"/>
            <a:ext cx="39004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Penetration level 29%</a:t>
            </a:r>
            <a:endParaRPr lang="en-US" sz="3200" dirty="0"/>
          </a:p>
        </p:txBody>
      </p:sp>
      <p:sp>
        <p:nvSpPr>
          <p:cNvPr id="6" name="مستطيل 5"/>
          <p:cNvSpPr/>
          <p:nvPr/>
        </p:nvSpPr>
        <p:spPr>
          <a:xfrm>
            <a:off x="609600" y="1143000"/>
            <a:ext cx="3091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Centralized PV system</a:t>
            </a:r>
            <a:r>
              <a:rPr lang="en-US" sz="24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/>
          </a:p>
        </p:txBody>
      </p:sp>
      <p:sp>
        <p:nvSpPr>
          <p:cNvPr id="7" name="مستطيل 6"/>
          <p:cNvSpPr/>
          <p:nvPr/>
        </p:nvSpPr>
        <p:spPr>
          <a:xfrm>
            <a:off x="304800" y="1600200"/>
            <a:ext cx="45719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300KW PV with 410 </a:t>
            </a:r>
            <a:r>
              <a:rPr lang="en-US" sz="2200" dirty="0" smtClean="0"/>
              <a:t>KW (40%) </a:t>
            </a:r>
            <a:r>
              <a:rPr lang="en-US" sz="2200" dirty="0" smtClean="0"/>
              <a:t>load</a:t>
            </a:r>
            <a:endParaRPr lang="en-US" sz="2200" dirty="0"/>
          </a:p>
        </p:txBody>
      </p:sp>
      <p:sp>
        <p:nvSpPr>
          <p:cNvPr id="8" name="مستطيل 7"/>
          <p:cNvSpPr/>
          <p:nvPr/>
        </p:nvSpPr>
        <p:spPr>
          <a:xfrm>
            <a:off x="685800" y="2057400"/>
            <a:ext cx="1583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Voltage profile</a:t>
            </a:r>
            <a:endParaRPr lang="en-US" b="1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304800" y="2514600"/>
          <a:ext cx="3809999" cy="17577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723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188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88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33073">
                <a:tc>
                  <a:txBody>
                    <a:bodyPr/>
                    <a:lstStyle/>
                    <a:p>
                      <a:r>
                        <a:rPr lang="en-US" dirty="0" smtClean="0"/>
                        <a:t>Bus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number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voltage (KV)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Actual voltage (pu)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1663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0" kern="1200" dirty="0" smtClean="0"/>
                        <a:t>103</a:t>
                      </a:r>
                      <a:r>
                        <a:rPr lang="en-US" sz="1800" b="0" kern="1200" dirty="0" smtClean="0"/>
                        <a:t>%</a:t>
                      </a:r>
                      <a:endParaRPr lang="en-US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663"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110.35%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0" name="مستطيل 9"/>
          <p:cNvSpPr/>
          <p:nvPr/>
        </p:nvSpPr>
        <p:spPr>
          <a:xfrm>
            <a:off x="304800" y="4419600"/>
            <a:ext cx="1514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Drop voltage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228600" y="4800600"/>
          <a:ext cx="2057400" cy="18915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287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04047"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r>
                        <a:rPr lang="en-US" baseline="0" dirty="0" smtClean="0"/>
                        <a:t> from bus to bus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Drop voltage (%)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2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 to </a:t>
                      </a:r>
                      <a:r>
                        <a:rPr lang="ar-SA" sz="1800" kern="1200" dirty="0" smtClean="0"/>
                        <a:t>12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2.83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2" name="رسم تخطيطي 11"/>
          <p:cNvGraphicFramePr/>
          <p:nvPr/>
        </p:nvGraphicFramePr>
        <p:xfrm>
          <a:off x="2362200" y="4800600"/>
          <a:ext cx="2209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مستطيل 12"/>
          <p:cNvSpPr/>
          <p:nvPr/>
        </p:nvSpPr>
        <p:spPr>
          <a:xfrm>
            <a:off x="5105400" y="1219200"/>
            <a:ext cx="33818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Decentralized PV system</a:t>
            </a:r>
            <a:r>
              <a:rPr lang="en-US" sz="24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/>
          </a:p>
        </p:txBody>
      </p:sp>
      <p:sp>
        <p:nvSpPr>
          <p:cNvPr id="14" name="مستطيل 13"/>
          <p:cNvSpPr/>
          <p:nvPr/>
        </p:nvSpPr>
        <p:spPr>
          <a:xfrm>
            <a:off x="4800600" y="1676400"/>
            <a:ext cx="464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300KW PV with 410 </a:t>
            </a:r>
            <a:r>
              <a:rPr lang="en-US" sz="2200" dirty="0" smtClean="0"/>
              <a:t>KW (40%) </a:t>
            </a:r>
            <a:r>
              <a:rPr lang="en-US" sz="2200" dirty="0" smtClean="0"/>
              <a:t>load</a:t>
            </a:r>
            <a:endParaRPr lang="en-US" sz="2200" dirty="0"/>
          </a:p>
        </p:txBody>
      </p:sp>
      <p:sp>
        <p:nvSpPr>
          <p:cNvPr id="15" name="مستطيل 14"/>
          <p:cNvSpPr/>
          <p:nvPr/>
        </p:nvSpPr>
        <p:spPr>
          <a:xfrm>
            <a:off x="4953000" y="2133600"/>
            <a:ext cx="1583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Voltage profile</a:t>
            </a:r>
            <a:endParaRPr lang="en-US" b="1" dirty="0"/>
          </a:p>
        </p:txBody>
      </p:sp>
      <p:graphicFrame>
        <p:nvGraphicFramePr>
          <p:cNvPr id="16" name="جدول 15"/>
          <p:cNvGraphicFramePr>
            <a:graphicFrameLocks noGrp="1"/>
          </p:cNvGraphicFramePr>
          <p:nvPr/>
        </p:nvGraphicFramePr>
        <p:xfrm>
          <a:off x="4876800" y="2514600"/>
          <a:ext cx="3809999" cy="17577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723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188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88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33073">
                <a:tc>
                  <a:txBody>
                    <a:bodyPr/>
                    <a:lstStyle/>
                    <a:p>
                      <a:r>
                        <a:rPr lang="en-US" dirty="0" smtClean="0"/>
                        <a:t>Bus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number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voltage (KV)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Actual voltage (pu)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1663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/>
                        <a:t>105.15%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663"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105.42%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مستطيل 16"/>
          <p:cNvSpPr/>
          <p:nvPr/>
        </p:nvSpPr>
        <p:spPr>
          <a:xfrm>
            <a:off x="4953000" y="4343400"/>
            <a:ext cx="1514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Drop voltage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جدول 17"/>
          <p:cNvGraphicFramePr>
            <a:graphicFrameLocks noGrp="1"/>
          </p:cNvGraphicFramePr>
          <p:nvPr/>
        </p:nvGraphicFramePr>
        <p:xfrm>
          <a:off x="4800600" y="4800600"/>
          <a:ext cx="1828800" cy="18915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04047"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r>
                        <a:rPr lang="en-US" baseline="0" dirty="0" smtClean="0"/>
                        <a:t> from bus to bus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Drop voltage (%)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2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 to </a:t>
                      </a:r>
                      <a:r>
                        <a:rPr lang="ar-SA" sz="1800" kern="1200" dirty="0" smtClean="0"/>
                        <a:t>12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0.88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9" name="رسم تخطيطي 18"/>
          <p:cNvGraphicFramePr/>
          <p:nvPr/>
        </p:nvGraphicFramePr>
        <p:xfrm>
          <a:off x="6705600" y="4800600"/>
          <a:ext cx="2209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2514600" y="3810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Penetration level 87%</a:t>
            </a:r>
            <a:endParaRPr lang="en-US" sz="32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685800" y="11430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Centralized PV system</a:t>
            </a:r>
            <a:r>
              <a:rPr lang="en-US" sz="24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228600" y="1600200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900KW PV with 410 </a:t>
            </a:r>
            <a:r>
              <a:rPr lang="en-US" sz="2200" dirty="0" smtClean="0"/>
              <a:t>KW (40%)  </a:t>
            </a:r>
            <a:r>
              <a:rPr lang="en-US" sz="2200" dirty="0" smtClean="0"/>
              <a:t>load</a:t>
            </a:r>
            <a:endParaRPr lang="en-US" sz="2200" dirty="0"/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304800" y="2514600"/>
          <a:ext cx="3886200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957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52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52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05254">
                <a:tc>
                  <a:txBody>
                    <a:bodyPr/>
                    <a:lstStyle/>
                    <a:p>
                      <a:r>
                        <a:rPr lang="en-US" dirty="0" smtClean="0"/>
                        <a:t>Bus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number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voltage (KV)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Actual voltage (pu)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1773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kern="1200" dirty="0" smtClean="0"/>
                        <a:t>103.08</a:t>
                      </a:r>
                      <a:r>
                        <a:rPr lang="en-US" sz="1800" kern="1200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1773"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121.87%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4" name="مستطيل 13"/>
          <p:cNvSpPr/>
          <p:nvPr/>
        </p:nvSpPr>
        <p:spPr>
          <a:xfrm>
            <a:off x="838200" y="2133600"/>
            <a:ext cx="1583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Voltage profile</a:t>
            </a:r>
            <a:endParaRPr lang="en-US" b="1" dirty="0"/>
          </a:p>
        </p:txBody>
      </p:sp>
      <p:sp>
        <p:nvSpPr>
          <p:cNvPr id="15" name="مستطيل 14"/>
          <p:cNvSpPr/>
          <p:nvPr/>
        </p:nvSpPr>
        <p:spPr>
          <a:xfrm>
            <a:off x="5105400" y="1143000"/>
            <a:ext cx="3458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Decentralized PV system</a:t>
            </a:r>
            <a:r>
              <a:rPr lang="en-US" sz="24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4953000" y="1600200"/>
            <a:ext cx="419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900KW PV with 410 </a:t>
            </a:r>
            <a:r>
              <a:rPr lang="en-US" sz="2200" dirty="0" smtClean="0"/>
              <a:t>KW (40%) </a:t>
            </a:r>
            <a:r>
              <a:rPr lang="en-US" sz="2200" dirty="0" smtClean="0"/>
              <a:t>load</a:t>
            </a:r>
            <a:endParaRPr lang="en-US" sz="2200" dirty="0"/>
          </a:p>
        </p:txBody>
      </p:sp>
      <p:sp>
        <p:nvSpPr>
          <p:cNvPr id="17" name="مستطيل 16"/>
          <p:cNvSpPr/>
          <p:nvPr/>
        </p:nvSpPr>
        <p:spPr>
          <a:xfrm>
            <a:off x="5105400" y="2057400"/>
            <a:ext cx="1583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Voltage profile</a:t>
            </a:r>
            <a:endParaRPr lang="en-US" b="1" dirty="0"/>
          </a:p>
        </p:txBody>
      </p:sp>
      <p:graphicFrame>
        <p:nvGraphicFramePr>
          <p:cNvPr id="18" name="جدول 17"/>
          <p:cNvGraphicFramePr>
            <a:graphicFrameLocks noGrp="1"/>
          </p:cNvGraphicFramePr>
          <p:nvPr/>
        </p:nvGraphicFramePr>
        <p:xfrm>
          <a:off x="4800600" y="2514600"/>
          <a:ext cx="4114800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660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43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43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05254">
                <a:tc>
                  <a:txBody>
                    <a:bodyPr/>
                    <a:lstStyle/>
                    <a:p>
                      <a:r>
                        <a:rPr lang="en-US" dirty="0" smtClean="0"/>
                        <a:t>Bus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number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voltage (KV)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Actual voltage (pu)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1773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kern="1200" dirty="0" smtClean="0"/>
                        <a:t>110.35</a:t>
                      </a:r>
                      <a:r>
                        <a:rPr lang="en-US" sz="1800" kern="1200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1773"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110.44%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9" name="مستطيل 18"/>
          <p:cNvSpPr/>
          <p:nvPr/>
        </p:nvSpPr>
        <p:spPr>
          <a:xfrm>
            <a:off x="304800" y="4495800"/>
            <a:ext cx="1514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Drop voltage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جدول 19"/>
          <p:cNvGraphicFramePr>
            <a:graphicFrameLocks noGrp="1"/>
          </p:cNvGraphicFramePr>
          <p:nvPr/>
        </p:nvGraphicFramePr>
        <p:xfrm>
          <a:off x="228600" y="5105400"/>
          <a:ext cx="2209800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04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r>
                        <a:rPr lang="en-US" baseline="0" dirty="0" smtClean="0"/>
                        <a:t> from bus to bus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Drop voltage (%)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 to </a:t>
                      </a:r>
                      <a:r>
                        <a:rPr lang="ar-SA" sz="1800" kern="1200" dirty="0" smtClean="0"/>
                        <a:t>12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2.83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21" name="رسم تخطيطي 20"/>
          <p:cNvGraphicFramePr/>
          <p:nvPr/>
        </p:nvGraphicFramePr>
        <p:xfrm>
          <a:off x="2514600" y="4800600"/>
          <a:ext cx="2209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2" name="جدول 21"/>
          <p:cNvGraphicFramePr>
            <a:graphicFrameLocks noGrp="1"/>
          </p:cNvGraphicFramePr>
          <p:nvPr/>
        </p:nvGraphicFramePr>
        <p:xfrm>
          <a:off x="4953000" y="5029200"/>
          <a:ext cx="2133600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r>
                        <a:rPr lang="en-US" baseline="0" dirty="0" smtClean="0"/>
                        <a:t> from bus to bus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Drop voltage (%)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4 to </a:t>
                      </a:r>
                      <a:r>
                        <a:rPr lang="ar-SA" sz="1800" kern="1200" dirty="0" smtClean="0"/>
                        <a:t>12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/>
                        <a:t>3.78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3" name="مستطيل 22"/>
          <p:cNvSpPr/>
          <p:nvPr/>
        </p:nvSpPr>
        <p:spPr>
          <a:xfrm>
            <a:off x="5029200" y="4572000"/>
            <a:ext cx="1514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Drop voltage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رسم تخطيطي 23"/>
          <p:cNvGraphicFramePr/>
          <p:nvPr/>
        </p:nvGraphicFramePr>
        <p:xfrm>
          <a:off x="6934200" y="4724400"/>
          <a:ext cx="2209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Proposed solution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Reactor installation and tap changer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operation</a:t>
            </a:r>
          </a:p>
          <a:p>
            <a:endParaRPr lang="en-US" sz="2400" dirty="0"/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Remove the added capacitor of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grid</a:t>
            </a:r>
          </a:p>
          <a:p>
            <a:endParaRPr lang="ar-SA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Flexible alternating current transmission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system</a:t>
            </a:r>
          </a:p>
          <a:p>
            <a:endParaRPr lang="ar-SA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Use of PV inverter and advanced additional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control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function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Distribution grid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re–arrangement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/>
              <a:t>Rainforcement</a:t>
            </a:r>
          </a:p>
          <a:p>
            <a:endParaRPr lang="en-US" sz="2400" dirty="0" smtClean="0"/>
          </a:p>
          <a:p>
            <a:r>
              <a:rPr lang="en-US" sz="2400" dirty="0" smtClean="0"/>
              <a:t>Voltage regulator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517433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Tap changer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cs typeface="+mj-cs"/>
              </a:rPr>
              <a:t>the taps is only on the primary side of transformers where the voltage is 22kv , each tap providing  ±1.1% from nominal </a:t>
            </a:r>
            <a:r>
              <a:rPr lang="en-US" sz="2400" dirty="0" smtClean="0">
                <a:cs typeface="+mj-cs"/>
              </a:rPr>
              <a:t>voltage.</a:t>
            </a:r>
            <a:endParaRPr lang="ar-SA" sz="2400" dirty="0" smtClean="0">
              <a:cs typeface="+mj-cs"/>
            </a:endParaRPr>
          </a:p>
          <a:p>
            <a:pPr>
              <a:buNone/>
            </a:pPr>
            <a:endParaRPr lang="ar-SA" sz="2400" dirty="0" smtClean="0">
              <a:cs typeface="+mj-cs"/>
            </a:endParaRPr>
          </a:p>
          <a:p>
            <a:endParaRPr lang="en-US" sz="2400" dirty="0" smtClean="0">
              <a:cs typeface="+mj-cs"/>
            </a:endParaRPr>
          </a:p>
          <a:p>
            <a:r>
              <a:rPr lang="en-US" sz="2400" dirty="0" smtClean="0">
                <a:cs typeface="+mj-cs"/>
              </a:rPr>
              <a:t>Vp/Vs = Np/Ns</a:t>
            </a:r>
            <a:endParaRPr lang="ar-SA" sz="2400" dirty="0" smtClean="0">
              <a:cs typeface="+mj-cs"/>
            </a:endParaRPr>
          </a:p>
          <a:p>
            <a:endParaRPr lang="ar-SA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No Load Tap Changers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عنصر نائب للمحتوى 4" descr="off-load-tap-changing-transformer-compressor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9200" y="1905000"/>
            <a:ext cx="6400800" cy="434419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On Load Tap Changer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essential conditions are to be fulfilled.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main circuit shall not be opened else heavy sparking will take place.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 part of tapped winding shall</a:t>
            </a:r>
            <a:r>
              <a:rPr lang="en-US" sz="2400" dirty="0" smtClean="0">
                <a:cs typeface="+mj-cs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shorted</a:t>
            </a:r>
            <a:r>
              <a:rPr lang="ar-SA" sz="2400" dirty="0" smtClean="0">
                <a:cs typeface="+mj-cs"/>
              </a:rPr>
              <a:t>.</a:t>
            </a:r>
          </a:p>
          <a:p>
            <a:endParaRPr lang="en-US" sz="2400" dirty="0"/>
          </a:p>
        </p:txBody>
      </p:sp>
      <p:pic>
        <p:nvPicPr>
          <p:cNvPr id="8" name="صورة 7" descr="https://1.bp.blogspot.com/-yYq-vCs7PJ4/V9QUgwx3L1I/AAAAAAAACAM/IwXkp4kUpxsTRFvbNe4r0hShHBGFLl8nQCK4B/s640/on%2Bload%2Btap%2Bchanger-OLTC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3352800"/>
            <a:ext cx="6477000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Continue…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400" dirty="0" smtClean="0"/>
          </a:p>
          <a:p>
            <a:pPr lvl="0"/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Step1: Open Switch 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Step2: Move Finger B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Step3: Close Switch </a:t>
            </a: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</a:p>
          <a:p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Step4: Open Switch x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Step5: Move Finger 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5" name="صورة 4" descr="https://3.bp.blogspot.com/-eIdSpAukFLg/V9QUmV1XlNI/AAAAAAAACAU/DvmWMz9mNcIqnirQO5cLxEGBPZjqcDVbwCK4B/s640/principle%2Bof%2BOLTC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1447800"/>
            <a:ext cx="4953000" cy="49889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3276600" y="457200"/>
            <a:ext cx="27254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38200" y="1447800"/>
            <a:ext cx="70104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+mj-lt"/>
                <a:cs typeface="+mj-cs"/>
              </a:rPr>
              <a:t>In the results of integration PV with the grid. There </a:t>
            </a:r>
            <a:r>
              <a:rPr lang="en-US" sz="2000" dirty="0" smtClean="0">
                <a:latin typeface="+mj-lt"/>
                <a:cs typeface="+mj-cs"/>
              </a:rPr>
              <a:t>was an increase in voltages </a:t>
            </a:r>
            <a:r>
              <a:rPr lang="en-US" sz="2000" dirty="0" smtClean="0">
                <a:latin typeface="+mj-lt"/>
                <a:cs typeface="+mj-cs"/>
              </a:rPr>
              <a:t>profile and decrease in losses in general</a:t>
            </a:r>
            <a:endParaRPr lang="en-US" sz="2000" dirty="0" smtClean="0">
              <a:latin typeface="+mj-lt"/>
              <a:cs typeface="+mj-cs"/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+mj-lt"/>
              <a:cs typeface="+mj-cs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j-lt"/>
                <a:cs typeface="+mj-cs"/>
              </a:rPr>
              <a:t> de </a:t>
            </a:r>
            <a:r>
              <a:rPr lang="en-US" sz="2000" dirty="0" smtClean="0">
                <a:latin typeface="+mj-lt"/>
                <a:cs typeface="+mj-cs"/>
              </a:rPr>
              <a:t>_concentrated PV is better in terms of decreasing of losses</a:t>
            </a:r>
            <a:r>
              <a:rPr lang="en-US" sz="2000" dirty="0" smtClean="0">
                <a:latin typeface="+mj-lt"/>
                <a:cs typeface="+mj-cs"/>
              </a:rPr>
              <a:t>.</a:t>
            </a:r>
            <a:endParaRPr lang="en-US" sz="2000" dirty="0" smtClean="0">
              <a:latin typeface="+mj-lt"/>
              <a:cs typeface="+mj-cs"/>
            </a:endParaRPr>
          </a:p>
          <a:p>
            <a:endParaRPr lang="en-US" sz="2000" dirty="0" smtClean="0">
              <a:latin typeface="+mj-lt"/>
              <a:cs typeface="+mj-cs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j-lt"/>
                <a:cs typeface="+mj-cs"/>
              </a:rPr>
              <a:t> </a:t>
            </a:r>
            <a:r>
              <a:rPr lang="en-US" sz="2000" dirty="0" smtClean="0">
                <a:latin typeface="+mj-lt"/>
                <a:cs typeface="+mj-cs"/>
              </a:rPr>
              <a:t>Voltage </a:t>
            </a:r>
            <a:r>
              <a:rPr lang="en-US" sz="2000" dirty="0" smtClean="0">
                <a:latin typeface="+mj-lt"/>
                <a:cs typeface="+mj-cs"/>
              </a:rPr>
              <a:t>violation in ring system was limited on some cases</a:t>
            </a:r>
            <a:r>
              <a:rPr lang="ar-SA" sz="2000" dirty="0" smtClean="0">
                <a:latin typeface="+mj-lt"/>
                <a:cs typeface="+mj-cs"/>
              </a:rPr>
              <a:t>,</a:t>
            </a:r>
            <a:r>
              <a:rPr lang="en-US" sz="2000" dirty="0" smtClean="0">
                <a:latin typeface="+mj-lt"/>
                <a:cs typeface="+mj-cs"/>
              </a:rPr>
              <a:t> unlike radial </a:t>
            </a:r>
            <a:r>
              <a:rPr lang="en-US" sz="2000" dirty="0" smtClean="0">
                <a:latin typeface="+mj-lt"/>
                <a:cs typeface="+mj-cs"/>
              </a:rPr>
              <a:t>system.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+mj-lt"/>
              <a:cs typeface="+mj-cs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j-lt"/>
                <a:cs typeface="+mj-cs"/>
              </a:rPr>
              <a:t> </a:t>
            </a:r>
            <a:r>
              <a:rPr lang="en-US" sz="2000" dirty="0" smtClean="0">
                <a:latin typeface="+mj-lt"/>
              </a:rPr>
              <a:t>the voltage of all buses in ring system was close to each other </a:t>
            </a:r>
            <a:r>
              <a:rPr lang="en-US" sz="2000" dirty="0" smtClean="0">
                <a:latin typeface="+mj-lt"/>
              </a:rPr>
              <a:t>in </a:t>
            </a:r>
            <a:r>
              <a:rPr lang="en-US" sz="2000" dirty="0" smtClean="0">
                <a:latin typeface="+mj-lt"/>
              </a:rPr>
              <a:t>the all cases of the integration of PV</a:t>
            </a:r>
            <a:r>
              <a:rPr lang="ar-SA" sz="2000" dirty="0" smtClean="0">
                <a:latin typeface="+mj-lt"/>
              </a:rPr>
              <a:t>,</a:t>
            </a:r>
            <a:r>
              <a:rPr lang="en-US" sz="2000" dirty="0" smtClean="0">
                <a:latin typeface="+mj-lt"/>
              </a:rPr>
              <a:t> unlike radial </a:t>
            </a:r>
            <a:r>
              <a:rPr lang="en-US" sz="2000" dirty="0" smtClean="0">
                <a:latin typeface="+mj-lt"/>
              </a:rPr>
              <a:t>system.</a:t>
            </a:r>
            <a:endParaRPr lang="ar-SA" sz="2000" dirty="0" smtClean="0">
              <a:latin typeface="+mj-lt"/>
              <a:cs typeface="+mj-cs"/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+mj-lt"/>
              <a:cs typeface="+mj-cs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j-lt"/>
                <a:cs typeface="+mj-cs"/>
              </a:rPr>
              <a:t>   The difference in losses between centralized and de_ centralized in radial system was larger than ring system.</a:t>
            </a:r>
          </a:p>
          <a:p>
            <a:endParaRPr lang="en-US" sz="2000" dirty="0" smtClean="0">
              <a:latin typeface="+mj-lt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عنصر نائب للمحتوى 3" descr="ab2.jpg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990600" y="1447800"/>
            <a:ext cx="746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Impacts of integrating solar PV power to an existing grid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762000" y="31242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Faculty of Engineering</a:t>
            </a:r>
            <a:b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Engineering Department</a:t>
            </a:r>
            <a:endParaRPr lang="en-US" sz="3200" dirty="0"/>
          </a:p>
        </p:txBody>
      </p:sp>
      <p:pic>
        <p:nvPicPr>
          <p:cNvPr id="9" name="صورة 8" descr="q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5800"/>
            <a:ext cx="4572000" cy="2362200"/>
          </a:xfrm>
          <a:prstGeom prst="rect">
            <a:avLst/>
          </a:prstGeom>
        </p:spPr>
      </p:pic>
      <p:pic>
        <p:nvPicPr>
          <p:cNvPr id="10" name="صورة 9" descr="imagesqe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495801"/>
            <a:ext cx="4572001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2895600" y="8382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609600" y="16002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project 1 a ring </a:t>
            </a:r>
            <a:r>
              <a:rPr lang="en-US" sz="2400" dirty="0" smtClean="0">
                <a:latin typeface="Times New Roman" pitchFamily="18" charset="0"/>
                <a:cs typeface="+mj-cs"/>
              </a:rPr>
              <a:t>network was investigated to analyze the effect of PV integration on it with different penetration level.</a:t>
            </a:r>
          </a:p>
          <a:p>
            <a:pPr algn="just"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+mj-cs"/>
            </a:endParaRPr>
          </a:p>
          <a:p>
            <a:pPr algn="just"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+mj-cs"/>
            </a:endParaRPr>
          </a:p>
          <a:p>
            <a:pPr algn="just"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+mj-cs"/>
            </a:endParaRPr>
          </a:p>
          <a:p>
            <a:pPr algn="just"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+mj-cs"/>
            </a:endParaRPr>
          </a:p>
          <a:p>
            <a:pPr algn="just">
              <a:buFont typeface="Arial" pitchFamily="34" charset="0"/>
              <a:buChar char="•"/>
            </a:pPr>
            <a:r>
              <a:rPr lang="ar-SA" sz="2400" dirty="0" smtClean="0">
                <a:latin typeface="Times New Roman" pitchFamily="18" charset="0"/>
                <a:cs typeface="+mj-cs"/>
              </a:rPr>
              <a:t> </a:t>
            </a:r>
            <a:r>
              <a:rPr lang="en-US" sz="2400" dirty="0" smtClean="0">
                <a:latin typeface="Times New Roman" pitchFamily="18" charset="0"/>
                <a:cs typeface="+mj-cs"/>
              </a:rPr>
              <a:t> </a:t>
            </a:r>
            <a:r>
              <a:rPr lang="en-US" sz="2400" dirty="0" smtClean="0">
                <a:latin typeface="Times New Roman" pitchFamily="18" charset="0"/>
                <a:cs typeface="+mj-cs"/>
              </a:rPr>
              <a:t>impacts of PV on parameters : voltage profile , drop voltage and losses according to the two penetration level and methods of distribution of PV.</a:t>
            </a:r>
            <a:endParaRPr lang="en-US" sz="2400" dirty="0" smtClean="0">
              <a:latin typeface="Times New Roman" pitchFamily="18" charset="0"/>
              <a:cs typeface="+mj-cs"/>
            </a:endParaRPr>
          </a:p>
          <a:p>
            <a:pPr algn="just"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+mj-cs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Ring network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Capture8.PN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28800"/>
            <a:ext cx="914400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2286000" y="8382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aim of the project </a:t>
            </a:r>
            <a:endParaRPr lang="en-US" sz="32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52400" y="1752600"/>
            <a:ext cx="8763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research is supposed to answer these questions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is the effect of solar cells on radial and ring networks with different penetration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level.</a:t>
            </a:r>
          </a:p>
          <a:p>
            <a:pPr lvl="0"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is the difference in the effects between centralized and decentralized and whichever is better to be adopted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grids.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What is the difference between the radial and ring networks .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are the proposed solutions in the event of  problems of integration of cells, especially when increasing penetration level.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1219200" y="6858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imulation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Results and Discussions</a:t>
            </a:r>
            <a:endParaRPr lang="en-US" sz="2800" dirty="0"/>
          </a:p>
        </p:txBody>
      </p:sp>
      <p:pic>
        <p:nvPicPr>
          <p:cNvPr id="7" name="صورة 6" descr="uvdf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447800"/>
            <a:ext cx="9144000" cy="541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1447800" y="838200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Ideology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graphicFrame>
        <p:nvGraphicFramePr>
          <p:cNvPr id="13" name="رسم تخطيطي 12"/>
          <p:cNvGraphicFramePr/>
          <p:nvPr/>
        </p:nvGraphicFramePr>
        <p:xfrm>
          <a:off x="1371600" y="1371600"/>
          <a:ext cx="7772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914400" y="609600"/>
            <a:ext cx="701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Normal case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capacitor and tap changer at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bus 12</a:t>
            </a:r>
            <a:r>
              <a:rPr lang="ar-SA" sz="28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14)</a:t>
            </a:r>
            <a:endParaRPr lang="en-US" sz="2800" dirty="0"/>
          </a:p>
        </p:txBody>
      </p:sp>
      <p:graphicFrame>
        <p:nvGraphicFramePr>
          <p:cNvPr id="9" name="عنصر نائب للمحتوى 10"/>
          <p:cNvGraphicFramePr>
            <a:graphicFrameLocks/>
          </p:cNvGraphicFramePr>
          <p:nvPr/>
        </p:nvGraphicFramePr>
        <p:xfrm>
          <a:off x="304800" y="2362200"/>
          <a:ext cx="4040187" cy="21453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467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67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67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84538">
                <a:tc>
                  <a:txBody>
                    <a:bodyPr/>
                    <a:lstStyle/>
                    <a:p>
                      <a:r>
                        <a:rPr lang="en-US" dirty="0" smtClean="0"/>
                        <a:t>Bus number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r>
                        <a:rPr lang="en-US" baseline="0" dirty="0" smtClean="0"/>
                        <a:t> voltage (kV)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dirty="0" smtClean="0"/>
                        <a:t>Actual voltage </a:t>
                      </a:r>
                      <a:r>
                        <a:rPr lang="en-US" baseline="0" dirty="0" smtClean="0"/>
                        <a:t/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(pu)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396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kern="1200" dirty="0" smtClean="0"/>
                        <a:t>96.33</a:t>
                      </a:r>
                      <a:r>
                        <a:rPr lang="en-US" sz="1800" kern="1200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0396"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97.84%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990600" y="18288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Voltage profile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رسم تخطيطي 10"/>
          <p:cNvGraphicFramePr/>
          <p:nvPr/>
        </p:nvGraphicFramePr>
        <p:xfrm>
          <a:off x="762000" y="4648200"/>
          <a:ext cx="28194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مستطيل 11"/>
          <p:cNvSpPr/>
          <p:nvPr/>
        </p:nvSpPr>
        <p:spPr>
          <a:xfrm>
            <a:off x="5105400" y="1828800"/>
            <a:ext cx="1875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Drop voltage </a:t>
            </a:r>
            <a:endParaRPr lang="en-US" sz="2400" dirty="0"/>
          </a:p>
        </p:txBody>
      </p:sp>
      <p:graphicFrame>
        <p:nvGraphicFramePr>
          <p:cNvPr id="13" name="عنصر نائب للمحتوى 11"/>
          <p:cNvGraphicFramePr>
            <a:graphicFrameLocks/>
          </p:cNvGraphicFramePr>
          <p:nvPr/>
        </p:nvGraphicFramePr>
        <p:xfrm>
          <a:off x="4648200" y="2362201"/>
          <a:ext cx="4041776" cy="22097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60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12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5473">
                <a:tc>
                  <a:txBody>
                    <a:bodyPr/>
                    <a:lstStyle/>
                    <a:p>
                      <a:r>
                        <a:rPr lang="en-US" dirty="0" smtClean="0"/>
                        <a:t>Line from bus to bus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Voltage</a:t>
                      </a:r>
                      <a:r>
                        <a:rPr lang="en-US" baseline="0" dirty="0" smtClean="0"/>
                        <a:t> drop (%)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2163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4 to </a:t>
                      </a:r>
                      <a:r>
                        <a:rPr lang="ar-SA" sz="1800" kern="1200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8.05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2163">
                <a:tc>
                  <a:txBody>
                    <a:bodyPr/>
                    <a:lstStyle/>
                    <a:p>
                      <a:r>
                        <a:rPr lang="ar-SA" sz="1800" kern="1200" dirty="0" smtClean="0"/>
                        <a:t>5</a:t>
                      </a:r>
                      <a:r>
                        <a:rPr lang="en-US" sz="1800" kern="1200" dirty="0" smtClean="0"/>
                        <a:t> to </a:t>
                      </a:r>
                      <a:r>
                        <a:rPr lang="ar-SA" sz="1800" kern="1200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6.84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609600" y="10668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endParaRPr lang="en-US" sz="2400" dirty="0" smtClean="0"/>
          </a:p>
        </p:txBody>
      </p:sp>
      <p:graphicFrame>
        <p:nvGraphicFramePr>
          <p:cNvPr id="12" name="رسم تخطيطي 11"/>
          <p:cNvGraphicFramePr/>
          <p:nvPr/>
        </p:nvGraphicFramePr>
        <p:xfrm>
          <a:off x="1143000" y="1066800"/>
          <a:ext cx="7696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مستطيل 12"/>
          <p:cNvSpPr/>
          <p:nvPr/>
        </p:nvSpPr>
        <p:spPr>
          <a:xfrm>
            <a:off x="533400" y="30480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/>
              <a:t>Scenarios of PV integration with grid </a:t>
            </a:r>
            <a:r>
              <a:rPr lang="en-US" sz="3200" b="1" i="1" dirty="0" smtClean="0"/>
              <a:t/>
            </a:r>
            <a:br>
              <a:rPr lang="en-US" sz="3200" b="1" i="1" dirty="0" smtClean="0"/>
            </a:br>
            <a:endParaRPr lang="en-US" sz="3200" dirty="0"/>
          </a:p>
        </p:txBody>
      </p:sp>
      <p:graphicFrame>
        <p:nvGraphicFramePr>
          <p:cNvPr id="14" name="رسم تخطيطي 13"/>
          <p:cNvGraphicFramePr/>
          <p:nvPr/>
        </p:nvGraphicFramePr>
        <p:xfrm>
          <a:off x="1295400" y="3657600"/>
          <a:ext cx="7543800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</TotalTime>
  <Words>720</Words>
  <Application>Microsoft Office PowerPoint</Application>
  <PresentationFormat>عرض على الشاشة (3:4)‏</PresentationFormat>
  <Paragraphs>207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سمة Office</vt:lpstr>
      <vt:lpstr>الشريحة 1</vt:lpstr>
      <vt:lpstr>الشريحة 2</vt:lpstr>
      <vt:lpstr>الشريحة 3</vt:lpstr>
      <vt:lpstr>Ring network 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Proposed solution</vt:lpstr>
      <vt:lpstr>Tap changer </vt:lpstr>
      <vt:lpstr>No Load Tap Changers </vt:lpstr>
      <vt:lpstr>On Load Tap Changer </vt:lpstr>
      <vt:lpstr>Continue…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o_O</cp:lastModifiedBy>
  <cp:revision>36</cp:revision>
  <dcterms:created xsi:type="dcterms:W3CDTF">2018-04-30T15:20:28Z</dcterms:created>
  <dcterms:modified xsi:type="dcterms:W3CDTF">2018-05-02T12:40:22Z</dcterms:modified>
</cp:coreProperties>
</file>