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Smart Medicine </a:t>
            </a:r>
            <a:r>
              <a:rPr lang="en-GB" dirty="0" smtClean="0"/>
              <a:t>Cabinet</a:t>
            </a:r>
            <a:br>
              <a:rPr lang="en-GB" dirty="0" smtClean="0"/>
            </a:br>
            <a:r>
              <a:rPr lang="en-GB" dirty="0" smtClean="0"/>
              <a:t>(SMC)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Sondos Salama </a:t>
            </a:r>
          </a:p>
          <a:p>
            <a:r>
              <a:rPr lang="en-US" dirty="0" smtClean="0"/>
              <a:t>Sondos Antari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 err="1"/>
              <a:t>Rua</a:t>
            </a:r>
            <a:r>
              <a:rPr lang="en-GB" dirty="0"/>
              <a:t> Samara 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664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3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Problem </a:t>
            </a:r>
            <a:endParaRPr lang="en-GB" sz="4000" dirty="0"/>
          </a:p>
        </p:txBody>
      </p:sp>
      <p:pic>
        <p:nvPicPr>
          <p:cNvPr id="6" name="Elderly parents - too many pill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23013" y="1697038"/>
            <a:ext cx="5181600" cy="291465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Low">
              <a:lnSpc>
                <a:spcPct val="150000"/>
              </a:lnSpc>
            </a:pPr>
            <a:r>
              <a:rPr lang="en-GB" dirty="0" smtClean="0"/>
              <a:t>Often </a:t>
            </a:r>
            <a:r>
              <a:rPr lang="en-GB" dirty="0"/>
              <a:t>a senior citizen </a:t>
            </a:r>
            <a:r>
              <a:rPr lang="en-GB" dirty="0" smtClean="0"/>
              <a:t>keeps </a:t>
            </a:r>
            <a:r>
              <a:rPr lang="en-GB" dirty="0"/>
              <a:t>all their medications in the same place, and when it’s time to take a pill there’s a high possibility that they will take the wrong one or even mix the dose. </a:t>
            </a:r>
            <a:r>
              <a:rPr lang="en-GB" dirty="0" smtClean="0"/>
              <a:t>Even </a:t>
            </a:r>
            <a:r>
              <a:rPr lang="en-GB" dirty="0"/>
              <a:t>if the senior citizen has a caretaker, at one point they would have to leave for an hour or maybe a day, and in this case there’s nothing to guarantee that the right medication is taken in the right time or </a:t>
            </a:r>
            <a:r>
              <a:rPr lang="en-GB" dirty="0" smtClean="0"/>
              <a:t>dose. </a:t>
            </a:r>
          </a:p>
          <a:p>
            <a:pPr algn="justLow">
              <a:lnSpc>
                <a:spcPct val="150000"/>
              </a:lnSpc>
            </a:pPr>
            <a:r>
              <a:rPr lang="en-US" dirty="0" smtClean="0"/>
              <a:t>Listen to this man describe the problem with his father’s medications.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91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Deadly </a:t>
            </a:r>
            <a:r>
              <a:rPr lang="en-US" dirty="0" smtClean="0"/>
              <a:t>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Weaken the immune system, increasing susceptibility to infections.</a:t>
            </a:r>
          </a:p>
          <a:p>
            <a:pPr>
              <a:lnSpc>
                <a:spcPct val="150000"/>
              </a:lnSpc>
            </a:pPr>
            <a:r>
              <a:rPr lang="en-GB" dirty="0"/>
              <a:t>Cause cardiovascular conditions ranging from abnormal heart rate to heart attacks</a:t>
            </a:r>
            <a:r>
              <a:rPr lang="en-GB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GB" dirty="0"/>
              <a:t>Cause nausea, vomiting and abdominal pain.</a:t>
            </a:r>
          </a:p>
          <a:p>
            <a:pPr>
              <a:lnSpc>
                <a:spcPct val="150000"/>
              </a:lnSpc>
            </a:pPr>
            <a:r>
              <a:rPr lang="en-GB" dirty="0"/>
              <a:t>Cause the liver to have to work harder, possibly causing significant damage or liver failure.</a:t>
            </a:r>
          </a:p>
          <a:p>
            <a:pPr>
              <a:lnSpc>
                <a:spcPct val="150000"/>
              </a:lnSpc>
            </a:pPr>
            <a:r>
              <a:rPr lang="en-GB" dirty="0"/>
              <a:t>Cause seizures, stroke and widespread brain </a:t>
            </a:r>
            <a:r>
              <a:rPr lang="en-GB" dirty="0" smtClean="0"/>
              <a:t>damage.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Behavioural Problems.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64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Deadly </a:t>
            </a:r>
            <a:r>
              <a:rPr lang="en-US" dirty="0" smtClean="0"/>
              <a:t>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9600" dirty="0" smtClean="0"/>
              <a:t>DEATH!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428894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SMC?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82151"/>
            <a:ext cx="8915400" cy="4229071"/>
          </a:xfrm>
        </p:spPr>
        <p:txBody>
          <a:bodyPr/>
          <a:lstStyle/>
          <a:p>
            <a:r>
              <a:rPr lang="en-US" dirty="0" smtClean="0"/>
              <a:t>Completely closed and safe.</a:t>
            </a:r>
          </a:p>
          <a:p>
            <a:r>
              <a:rPr lang="en-US" dirty="0" smtClean="0"/>
              <a:t>Has different sections, each for different medication.</a:t>
            </a:r>
          </a:p>
          <a:p>
            <a:r>
              <a:rPr lang="en-US" dirty="0" smtClean="0"/>
              <a:t>The led come off for refill.</a:t>
            </a:r>
          </a:p>
          <a:p>
            <a:r>
              <a:rPr lang="en-US" dirty="0" smtClean="0"/>
              <a:t>A window on the side that opens using RFID card to access the dropped pills.</a:t>
            </a:r>
          </a:p>
          <a:p>
            <a:r>
              <a:rPr lang="en-US" dirty="0" smtClean="0"/>
              <a:t>Each pill is saved in a separate box.</a:t>
            </a:r>
          </a:p>
          <a:p>
            <a:r>
              <a:rPr lang="en-US" dirty="0" smtClean="0"/>
              <a:t>Only two ways of opening:</a:t>
            </a:r>
          </a:p>
          <a:p>
            <a:pPr lvl="1"/>
            <a:r>
              <a:rPr lang="en-US" dirty="0" smtClean="0"/>
              <a:t>Password: for caretaker to open the led and refill the medications.</a:t>
            </a:r>
          </a:p>
          <a:p>
            <a:pPr lvl="1"/>
            <a:r>
              <a:rPr lang="en-GB" dirty="0" smtClean="0"/>
              <a:t>RFID</a:t>
            </a:r>
            <a:r>
              <a:rPr lang="en-GB" dirty="0"/>
              <a:t>: for </a:t>
            </a:r>
            <a:r>
              <a:rPr lang="en-GB" dirty="0" smtClean="0"/>
              <a:t>patient to access only the right pills in the right time.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850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does SMC Work?</a:t>
            </a:r>
            <a:endParaRPr lang="en-GB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Each section in SMC is labeled uniquely, so each section can be set for a certain medication using the Mobile App</a:t>
            </a:r>
            <a:r>
              <a:rPr lang="en-US" sz="18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Using the App, the user can set the time and dose for each section (medication).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When it’s time for </a:t>
            </a:r>
            <a:r>
              <a:rPr lang="en-US" sz="1800" dirty="0" smtClean="0"/>
              <a:t>medication A</a:t>
            </a:r>
            <a:r>
              <a:rPr lang="en-US" sz="1800" dirty="0"/>
              <a:t>, </a:t>
            </a:r>
            <a:r>
              <a:rPr lang="en-US" sz="1800" dirty="0" smtClean="0"/>
              <a:t>a sound and light alarm will go off.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345" y="446088"/>
            <a:ext cx="4476936" cy="5414962"/>
          </a:xfrm>
        </p:spPr>
      </p:pic>
    </p:spTree>
    <p:extLst>
      <p:ext uri="{BB962C8B-B14F-4D97-AF65-F5344CB8AC3E}">
        <p14:creationId xmlns:p14="http://schemas.microsoft.com/office/powerpoint/2010/main" val="311521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does SMC Work?</a:t>
            </a:r>
            <a:endParaRPr lang="en-GB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When the RFID card is used, the DC motor will rotate the sections until section A is at the window</a:t>
            </a:r>
            <a:r>
              <a:rPr lang="en-US" sz="18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Then </a:t>
            </a:r>
            <a:r>
              <a:rPr lang="en-US" sz="1800" dirty="0"/>
              <a:t>the Push/Pull motor will push the right amount of pills out to the window. </a:t>
            </a: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The app will save that medication A was taken in the right time.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If the card was not used after 10 minutes from when the alarm went off, the App will save an ‘untaken pill warning’</a:t>
            </a:r>
            <a:endParaRPr lang="en-GB" sz="1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13" y="446088"/>
            <a:ext cx="5119600" cy="5414962"/>
          </a:xfrm>
        </p:spPr>
      </p:pic>
    </p:spTree>
    <p:extLst>
      <p:ext uri="{BB962C8B-B14F-4D97-AF65-F5344CB8AC3E}">
        <p14:creationId xmlns:p14="http://schemas.microsoft.com/office/powerpoint/2010/main" val="4268626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Using SMC?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/>
              <a:t>SMC will offer the perfect solution for the problem of taking the right medication in the right time. </a:t>
            </a:r>
          </a:p>
          <a:p>
            <a:r>
              <a:rPr lang="en-GB" dirty="0" smtClean="0"/>
              <a:t>SMC will </a:t>
            </a:r>
            <a:r>
              <a:rPr lang="en-GB" dirty="0"/>
              <a:t>ease the minds of the caretaker of the senior citizen. </a:t>
            </a:r>
          </a:p>
          <a:p>
            <a:r>
              <a:rPr lang="en-GB" dirty="0" smtClean="0"/>
              <a:t>SMC design </a:t>
            </a:r>
            <a:r>
              <a:rPr lang="en-GB" dirty="0"/>
              <a:t>is simple and user friendly. </a:t>
            </a:r>
          </a:p>
          <a:p>
            <a:r>
              <a:rPr lang="en-GB" dirty="0" smtClean="0"/>
              <a:t> </a:t>
            </a:r>
            <a:r>
              <a:rPr lang="en-GB" dirty="0"/>
              <a:t>Staking the medications is easy after opening the locked top. </a:t>
            </a:r>
          </a:p>
          <a:p>
            <a:r>
              <a:rPr lang="en-GB" dirty="0" smtClean="0"/>
              <a:t>And </a:t>
            </a:r>
            <a:r>
              <a:rPr lang="en-GB" dirty="0"/>
              <a:t>when the times come for a certain medication, the alarm is very noticeable. Using the RFID card is very simple and easy even for a senior citizen. </a:t>
            </a:r>
          </a:p>
          <a:p>
            <a:r>
              <a:rPr lang="en-GB" dirty="0" smtClean="0"/>
              <a:t>The </a:t>
            </a:r>
            <a:r>
              <a:rPr lang="en-GB" dirty="0"/>
              <a:t>Mobile Application with SMC is user friendly and easy to use and understand.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18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351" y="2332141"/>
            <a:ext cx="4549747" cy="1280890"/>
          </a:xfrm>
        </p:spPr>
        <p:txBody>
          <a:bodyPr>
            <a:noAutofit/>
          </a:bodyPr>
          <a:lstStyle/>
          <a:p>
            <a:r>
              <a:rPr lang="en-US" sz="9600" dirty="0" smtClean="0"/>
              <a:t>Demo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110507670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513</Words>
  <Application>Microsoft Office PowerPoint</Application>
  <PresentationFormat>Widescreen</PresentationFormat>
  <Paragraphs>45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Wisp</vt:lpstr>
      <vt:lpstr>Smart Medicine Cabinet (SMC)</vt:lpstr>
      <vt:lpstr>The Problem </vt:lpstr>
      <vt:lpstr>The Deadly Consequences</vt:lpstr>
      <vt:lpstr>The Deadly Consequences</vt:lpstr>
      <vt:lpstr>What is SMC?</vt:lpstr>
      <vt:lpstr>How does SMC Work?</vt:lpstr>
      <vt:lpstr>How does SMC Work?</vt:lpstr>
      <vt:lpstr>Why Using SMC?</vt:lpstr>
      <vt:lpstr>Demo</vt:lpstr>
      <vt:lpstr>Any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Medicine Cabinet (SMC)</dc:title>
  <dc:creator>Sondos Salama</dc:creator>
  <cp:lastModifiedBy>Sondos Salama</cp:lastModifiedBy>
  <cp:revision>8</cp:revision>
  <dcterms:created xsi:type="dcterms:W3CDTF">2016-03-25T15:01:40Z</dcterms:created>
  <dcterms:modified xsi:type="dcterms:W3CDTF">2016-03-25T18:42:12Z</dcterms:modified>
</cp:coreProperties>
</file>