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34"/>
  </p:notesMasterIdLst>
  <p:sldIdLst>
    <p:sldId id="266" r:id="rId2"/>
    <p:sldId id="274" r:id="rId3"/>
    <p:sldId id="261" r:id="rId4"/>
    <p:sldId id="267" r:id="rId5"/>
    <p:sldId id="268" r:id="rId6"/>
    <p:sldId id="269" r:id="rId7"/>
    <p:sldId id="289" r:id="rId8"/>
    <p:sldId id="271" r:id="rId9"/>
    <p:sldId id="290" r:id="rId10"/>
    <p:sldId id="273" r:id="rId11"/>
    <p:sldId id="275" r:id="rId12"/>
    <p:sldId id="276" r:id="rId13"/>
    <p:sldId id="288" r:id="rId14"/>
    <p:sldId id="260" r:id="rId15"/>
    <p:sldId id="277" r:id="rId16"/>
    <p:sldId id="262" r:id="rId17"/>
    <p:sldId id="258" r:id="rId18"/>
    <p:sldId id="259" r:id="rId19"/>
    <p:sldId id="263" r:id="rId20"/>
    <p:sldId id="304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9" r:id="rId29"/>
    <p:sldId id="300" r:id="rId30"/>
    <p:sldId id="301" r:id="rId31"/>
    <p:sldId id="302" r:id="rId32"/>
    <p:sldId id="30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3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2FD5B-75F7-4F9B-80A2-2A5395D0B396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81A19-4FE2-46FE-B5E0-5014D2C65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9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81A19-4FE2-46FE-B5E0-5014D2C65D3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2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5BFEB6-708C-4840-AB7E-0FCD1013CEF9}" type="datetimeFigureOut">
              <a:rPr lang="en-US" smtClean="0"/>
              <a:t>12/27/2012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C10D5A-6DD7-416C-8DC6-43AB82A2CA1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/>
              <a:t>Fastdroid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4343400"/>
            <a:ext cx="4267200" cy="251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Produced by : </a:t>
            </a:r>
          </a:p>
          <a:p>
            <a:pPr marL="0" indent="0">
              <a:buNone/>
            </a:pPr>
            <a:r>
              <a:rPr lang="en-US" dirty="0" smtClean="0"/>
              <a:t>	Firas Abdalhaq </a:t>
            </a:r>
          </a:p>
          <a:p>
            <a:pPr marL="0" indent="0">
              <a:buNone/>
            </a:pPr>
            <a:r>
              <a:rPr lang="en-US" dirty="0" smtClean="0"/>
              <a:t>	Mohammad Amour</a:t>
            </a:r>
          </a:p>
          <a:p>
            <a:pPr marL="0" indent="0">
              <a:buNone/>
            </a:pPr>
            <a:r>
              <a:rPr lang="en-US" dirty="0" smtClean="0"/>
              <a:t>Supervised by :</a:t>
            </a:r>
          </a:p>
          <a:p>
            <a:pPr marL="0" indent="0">
              <a:buNone/>
            </a:pPr>
            <a:r>
              <a:rPr lang="en-US" dirty="0" smtClean="0"/>
              <a:t>	Dr. Raed Alqadi</a:t>
            </a:r>
            <a:endParaRPr lang="en-US" dirty="0"/>
          </a:p>
        </p:txBody>
      </p:sp>
      <p:pic>
        <p:nvPicPr>
          <p:cNvPr id="1026" name="Picture 2" descr="C:\Users\usr\Desktop\07f029b1700b757f9d14728514ccfb7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5" y="2971800"/>
            <a:ext cx="4424364" cy="324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r\Desktop\130205836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79296">
            <a:off x="2985734" y="2040556"/>
            <a:ext cx="2940949" cy="229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64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here are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Need to upload all files that are potentially needed in the future.</a:t>
            </a:r>
          </a:p>
          <a:p>
            <a:pPr lvl="1"/>
            <a:r>
              <a:rPr lang="en-US" dirty="0" smtClean="0"/>
              <a:t>Uploading speed is usually low (1/10 download).</a:t>
            </a:r>
          </a:p>
          <a:p>
            <a:pPr lvl="1"/>
            <a:r>
              <a:rPr lang="en-US" dirty="0" smtClean="0"/>
              <a:t>Transferring speed is limited by internet bandwidth even if the android and the pc are on the same network.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81" y="1497038"/>
            <a:ext cx="8610600" cy="5317744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46881" y="354038"/>
            <a:ext cx="8229600" cy="1143000"/>
          </a:xfrm>
        </p:spPr>
        <p:txBody>
          <a:bodyPr/>
          <a:lstStyle/>
          <a:p>
            <a:r>
              <a:rPr lang="en-US" dirty="0" smtClean="0"/>
              <a:t>Cloud based systems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1181" y="6373838"/>
            <a:ext cx="8229600" cy="228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smtClean="0"/>
              <a:t>Figure 1: Uploading  and downloading </a:t>
            </a:r>
            <a:r>
              <a:rPr lang="en-US" sz="1200" dirty="0" err="1" smtClean="0"/>
              <a:t>operationsin</a:t>
            </a:r>
            <a:r>
              <a:rPr lang="en-US" sz="1200" dirty="0" smtClean="0"/>
              <a:t> </a:t>
            </a:r>
            <a:r>
              <a:rPr lang="en-US" sz="1200" dirty="0" err="1" smtClean="0"/>
              <a:t>DropBox</a:t>
            </a:r>
            <a:r>
              <a:rPr lang="en-US" sz="1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97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r\Desktop\Fastdroid 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553" y="838200"/>
            <a:ext cx="2568347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With FastDroid </a:t>
            </a:r>
            <a:r>
              <a:rPr lang="en-US" sz="3600" dirty="0" smtClean="0"/>
              <a:t>(local mode)</a:t>
            </a:r>
            <a:endParaRPr lang="en-US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35163"/>
            <a:ext cx="8229600" cy="4389437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6553200"/>
            <a:ext cx="8229600" cy="228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200" dirty="0" smtClean="0"/>
              <a:t>Figure 2: Uploading and downloading in Fastdroid in a local network</a:t>
            </a:r>
          </a:p>
        </p:txBody>
      </p:sp>
    </p:spTree>
    <p:extLst>
      <p:ext uri="{BB962C8B-B14F-4D97-AF65-F5344CB8AC3E}">
        <p14:creationId xmlns:p14="http://schemas.microsoft.com/office/powerpoint/2010/main" val="1390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FastDroid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need to upload files to be accessible.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will have a full download  speed of Wi-Fi         </a:t>
            </a:r>
            <a:r>
              <a:rPr lang="en-US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lang="en-US" sz="2800" b="1" dirty="0" smtClean="0">
                <a:solidFill>
                  <a:srgbClr val="FF0000"/>
                </a:solidFill>
              </a:rPr>
              <a:t> Mb/s) </a:t>
            </a:r>
            <a:r>
              <a:rPr lang="en-US" dirty="0" smtClean="0"/>
              <a:t>if you are on the same network (local mode).</a:t>
            </a:r>
          </a:p>
        </p:txBody>
      </p:sp>
    </p:spTree>
    <p:extLst>
      <p:ext uri="{BB962C8B-B14F-4D97-AF65-F5344CB8AC3E}">
        <p14:creationId xmlns:p14="http://schemas.microsoft.com/office/powerpoint/2010/main" val="357572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Components of the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86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Android application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Host PC application (Microsoft </a:t>
            </a:r>
            <a:r>
              <a:rPr lang="en-US" dirty="0" smtClean="0"/>
              <a:t>.NET </a:t>
            </a:r>
            <a:r>
              <a:rPr lang="en-US" dirty="0"/>
              <a:t>c</a:t>
            </a:r>
            <a:r>
              <a:rPr lang="en-US" dirty="0" smtClean="0"/>
              <a:t>#).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Server application (Microsoft .NET c#).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06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Fastdroid supports three different operating modes </a:t>
            </a:r>
          </a:p>
          <a:p>
            <a:r>
              <a:rPr lang="en-US" dirty="0" smtClean="0"/>
              <a:t>Remote mode </a:t>
            </a:r>
            <a:endParaRPr lang="en-US" dirty="0"/>
          </a:p>
          <a:p>
            <a:r>
              <a:rPr lang="en-US" dirty="0"/>
              <a:t>Local </a:t>
            </a:r>
            <a:r>
              <a:rPr lang="en-US" dirty="0" smtClean="0"/>
              <a:t>mode </a:t>
            </a:r>
            <a:endParaRPr lang="en-US" dirty="0"/>
          </a:p>
          <a:p>
            <a:r>
              <a:rPr lang="en-US" dirty="0"/>
              <a:t>Offline </a:t>
            </a:r>
            <a:r>
              <a:rPr lang="en-US" dirty="0" smtClean="0"/>
              <a:t>mode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83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Remote transferring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/>
          <a:lstStyle/>
          <a:p>
            <a:r>
              <a:rPr lang="en-US" dirty="0" smtClean="0"/>
              <a:t>Transfer operation is done remotely “ via internet” </a:t>
            </a:r>
          </a:p>
          <a:p>
            <a:endParaRPr lang="en-US" dirty="0" smtClean="0"/>
          </a:p>
          <a:p>
            <a:r>
              <a:rPr lang="en-US" dirty="0" smtClean="0"/>
              <a:t> Fastdroid uses the a server to  act like a bridge or a switch to transfer packets between android and remote pc.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5122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429000"/>
            <a:ext cx="8153400" cy="28956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Flash Time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43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Local transfer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3581400" cy="4495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Server Authentication and getting host IP address.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transfer operation is done locally 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457200"/>
            <a:ext cx="5598837" cy="57912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733800" y="6333309"/>
            <a:ext cx="5105400" cy="29609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200" dirty="0" smtClean="0"/>
              <a:t>Figure 3: connection &amp; communication steps in local network  of  Fastdroid </a:t>
            </a:r>
          </a:p>
        </p:txBody>
      </p:sp>
      <p:sp>
        <p:nvSpPr>
          <p:cNvPr id="3" name="Rectangle 2"/>
          <p:cNvSpPr/>
          <p:nvPr/>
        </p:nvSpPr>
        <p:spPr>
          <a:xfrm>
            <a:off x="6781800" y="2514600"/>
            <a:ext cx="685800" cy="1603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7443148" y="2514601"/>
            <a:ext cx="685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6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Offline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Offline mode is used when there is no internet connection.</a:t>
            </a:r>
          </a:p>
          <a:p>
            <a:r>
              <a:rPr lang="en-US" dirty="0" smtClean="0"/>
              <a:t>Allows user to Host PC by entering host IP address.</a:t>
            </a:r>
          </a:p>
          <a:p>
            <a:r>
              <a:rPr lang="en-US" dirty="0" smtClean="0"/>
              <a:t>No server authentication is needed.</a:t>
            </a:r>
          </a:p>
        </p:txBody>
      </p:sp>
      <p:pic>
        <p:nvPicPr>
          <p:cNvPr id="5" name="Picture 2" descr="C:\Users\usr\Desktop\offlin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708523"/>
            <a:ext cx="7388914" cy="146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3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64770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Components of the system</a:t>
            </a:r>
          </a:p>
          <a:p>
            <a:r>
              <a:rPr lang="en-US" dirty="0" smtClean="0"/>
              <a:t>Operating modes </a:t>
            </a:r>
          </a:p>
          <a:p>
            <a:r>
              <a:rPr lang="en-US" dirty="0"/>
              <a:t>connection </a:t>
            </a:r>
          </a:p>
          <a:p>
            <a:r>
              <a:rPr lang="en-US" dirty="0" smtClean="0"/>
              <a:t>Technical </a:t>
            </a:r>
            <a:r>
              <a:rPr lang="en-US" dirty="0"/>
              <a:t>problems</a:t>
            </a:r>
            <a:endParaRPr lang="en-US" dirty="0" smtClean="0"/>
          </a:p>
          <a:p>
            <a:r>
              <a:rPr lang="en-US" dirty="0" smtClean="0"/>
              <a:t>Features</a:t>
            </a:r>
          </a:p>
          <a:p>
            <a:r>
              <a:rPr lang="en-US" dirty="0" smtClean="0"/>
              <a:t>Future work</a:t>
            </a:r>
          </a:p>
          <a:p>
            <a:r>
              <a:rPr lang="en-US" dirty="0" smtClean="0"/>
              <a:t>Demo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60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Server Bridging technique</a:t>
            </a:r>
          </a:p>
          <a:p>
            <a:r>
              <a:rPr lang="en-US" dirty="0" smtClean="0"/>
              <a:t>Android memory heap limitations (file size)</a:t>
            </a:r>
          </a:p>
          <a:p>
            <a:r>
              <a:rPr lang="en-US" dirty="0" smtClean="0"/>
              <a:t>Port Forwarding (connection initialization is one way)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67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System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43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Android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Android application has a user friendly interface that enables an easy and simple interaction browsing and copying data </a:t>
            </a:r>
          </a:p>
          <a:p>
            <a:r>
              <a:rPr lang="en-US" dirty="0" smtClean="0"/>
              <a:t>User does not need to configure the application to detect weather he is on the same network or on a remote network </a:t>
            </a:r>
          </a:p>
          <a:p>
            <a:r>
              <a:rPr lang="en-US" dirty="0" smtClean="0"/>
              <a:t>User needs only to enter the username and password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57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5257800" y="6333309"/>
            <a:ext cx="3581400" cy="29609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200" dirty="0" smtClean="0"/>
              <a:t>Figure 4: Fastdroid main activity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4876800" cy="5033554"/>
          </a:xfrm>
        </p:spPr>
        <p:txBody>
          <a:bodyPr/>
          <a:lstStyle/>
          <a:p>
            <a:r>
              <a:rPr lang="en-US" dirty="0" smtClean="0"/>
              <a:t>Transparent</a:t>
            </a:r>
          </a:p>
          <a:p>
            <a:r>
              <a:rPr lang="en-US" dirty="0" smtClean="0"/>
              <a:t>needs only the username and password</a:t>
            </a:r>
            <a:endParaRPr lang="en-US" dirty="0"/>
          </a:p>
          <a:p>
            <a:r>
              <a:rPr lang="en-US" dirty="0" smtClean="0"/>
              <a:t>Remote and local modes</a:t>
            </a:r>
          </a:p>
          <a:p>
            <a:r>
              <a:rPr lang="en-US" dirty="0" smtClean="0"/>
              <a:t>Offline button for offline mode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370" y="457200"/>
            <a:ext cx="3212768" cy="57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99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4876800" cy="5334000"/>
          </a:xfrm>
        </p:spPr>
        <p:txBody>
          <a:bodyPr/>
          <a:lstStyle/>
          <a:p>
            <a:r>
              <a:rPr lang="en-US" dirty="0" smtClean="0"/>
              <a:t>Files &amp; directories in the accessed directory are displayed in a list view .</a:t>
            </a:r>
          </a:p>
          <a:p>
            <a:endParaRPr lang="en-US" dirty="0"/>
          </a:p>
          <a:p>
            <a:r>
              <a:rPr lang="en-US" dirty="0" smtClean="0"/>
              <a:t>Back button displays the contents of the parent directory </a:t>
            </a:r>
          </a:p>
          <a:p>
            <a:r>
              <a:rPr lang="en-US" dirty="0" smtClean="0"/>
              <a:t>Click item to start transfer or access sub directory 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57800" y="6333309"/>
            <a:ext cx="3581400" cy="29609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200" dirty="0" smtClean="0"/>
              <a:t>Figure 5: Files &amp; directories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457200"/>
            <a:ext cx="3212769" cy="57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35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572000" cy="4389120"/>
          </a:xfrm>
        </p:spPr>
        <p:txBody>
          <a:bodyPr/>
          <a:lstStyle/>
          <a:p>
            <a:r>
              <a:rPr lang="en-US" dirty="0" smtClean="0"/>
              <a:t>Offline mode </a:t>
            </a:r>
          </a:p>
          <a:p>
            <a:r>
              <a:rPr lang="en-US" dirty="0" smtClean="0"/>
              <a:t>Only IP address of the host PC needed</a:t>
            </a:r>
          </a:p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57800" y="6333309"/>
            <a:ext cx="3581400" cy="29609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200" dirty="0" smtClean="0"/>
              <a:t>Figure 5: Offline mode  activity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713" y="233050"/>
            <a:ext cx="3213465" cy="593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94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PC 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1242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Browse button to  selected directory to be accessible by android </a:t>
            </a:r>
          </a:p>
          <a:p>
            <a:r>
              <a:rPr lang="en-US" dirty="0" smtClean="0"/>
              <a:t>Parent directory of the browsed directory is not accessible.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909" y="2057400"/>
            <a:ext cx="5553891" cy="3698207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504111" y="5753430"/>
            <a:ext cx="3581400" cy="29609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200" dirty="0" smtClean="0"/>
              <a:t>Figure 6: Host application interface</a:t>
            </a:r>
          </a:p>
        </p:txBody>
      </p:sp>
    </p:spTree>
    <p:extLst>
      <p:ext uri="{BB962C8B-B14F-4D97-AF65-F5344CB8AC3E}">
        <p14:creationId xmlns:p14="http://schemas.microsoft.com/office/powerpoint/2010/main" val="362442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build server application from scratch </a:t>
            </a:r>
          </a:p>
          <a:p>
            <a:r>
              <a:rPr lang="en-US" dirty="0" smtClean="0"/>
              <a:t>Server authenticates connection </a:t>
            </a:r>
            <a:endParaRPr lang="en-US" dirty="0"/>
          </a:p>
          <a:p>
            <a:r>
              <a:rPr lang="en-US" dirty="0" smtClean="0"/>
              <a:t>No user interface needed </a:t>
            </a:r>
          </a:p>
          <a:p>
            <a:r>
              <a:rPr lang="en-US" dirty="0" smtClean="0"/>
              <a:t>Remote and local mode 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88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features of Fastdroid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Threading  , Multiple users , multiple file transfer simultaneously .</a:t>
            </a:r>
          </a:p>
          <a:p>
            <a:r>
              <a:rPr lang="en-US" dirty="0" smtClean="0"/>
              <a:t>User friendly (username password without network knowledge).</a:t>
            </a:r>
          </a:p>
          <a:p>
            <a:r>
              <a:rPr lang="en-US" dirty="0" smtClean="0"/>
              <a:t>Browse all directories and subdirectories and all files they contain.</a:t>
            </a:r>
          </a:p>
          <a:p>
            <a:r>
              <a:rPr lang="en-US" dirty="0" smtClean="0"/>
              <a:t>Secure since user specifies the folder or partition to be shared.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18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Ensure data encryption </a:t>
            </a:r>
          </a:p>
          <a:p>
            <a:r>
              <a:rPr lang="en-US" dirty="0" smtClean="0"/>
              <a:t>Developing in IOS operating system</a:t>
            </a:r>
          </a:p>
          <a:p>
            <a:r>
              <a:rPr lang="en-US" dirty="0" smtClean="0"/>
              <a:t>Develop a PC application that will have the same functionality as the android application so that it can access another PC operating system.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5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r\Desktop\Fastdroid 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456" y="3962400"/>
            <a:ext cx="397986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/>
              <a:t>What is FastDroid?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Fastdroid is a system that offers a FAST and EASY way  to make ordinary windows file system fully or partially accessible by an android device , giving the user an easy and efficient way to browse and copy data from his/her own hard drive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66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used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2541">
            <a:off x="4371914" y="2738438"/>
            <a:ext cx="3933825" cy="25248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1709">
            <a:off x="1295400" y="3357563"/>
            <a:ext cx="2488354" cy="22764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1200" y="4495800"/>
            <a:ext cx="1513114" cy="151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61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Demo Time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3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Questions ??!!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66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live in a world of technology that is full of PCs tablets </a:t>
            </a:r>
            <a:r>
              <a:rPr lang="en-US" dirty="0" smtClean="0"/>
              <a:t>mart phones etc…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9029">
            <a:off x="685800" y="4191000"/>
            <a:ext cx="3048000" cy="18842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19400"/>
            <a:ext cx="2527023" cy="20432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263741"/>
            <a:ext cx="3124200" cy="196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5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Smart </a:t>
            </a:r>
            <a:r>
              <a:rPr lang="en-US" dirty="0"/>
              <a:t>phones have a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limited storage</a:t>
            </a:r>
            <a:r>
              <a:rPr lang="en-US" dirty="0"/>
              <a:t>.</a:t>
            </a:r>
          </a:p>
          <a:p>
            <a:r>
              <a:rPr lang="en-US" dirty="0"/>
              <a:t>Files generally and Multimedia files specially  are growing  Larger and </a:t>
            </a:r>
            <a:r>
              <a:rPr lang="en-US" dirty="0" smtClean="0"/>
              <a:t>larger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(movies , songs ,Pictures etc...).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WE NEED TO TRANSFER</a:t>
            </a:r>
          </a:p>
          <a:p>
            <a:pPr marL="0" indent="0">
              <a:buNone/>
            </a:pPr>
            <a:r>
              <a:rPr lang="en-US" b="1" dirty="0" smtClean="0"/>
              <a:t>DATA EFFICIENTLY AND EASILY !!!!!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5720">
            <a:off x="5568965" y="2901965"/>
            <a:ext cx="3629087" cy="362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9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transfer files between those </a:t>
            </a:r>
            <a:r>
              <a:rPr lang="en-US" dirty="0" smtClean="0"/>
              <a:t>devices  as: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Mail  </a:t>
            </a:r>
          </a:p>
        </p:txBody>
      </p:sp>
      <p:pic>
        <p:nvPicPr>
          <p:cNvPr id="1026" name="Picture 2" descr="C:\Users\usr\Desktop\yaho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37024"/>
            <a:ext cx="225742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r\Desktop\Gmail_PNG_icon_512x512_px_size_by_ncro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333749"/>
            <a:ext cx="1606550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r\Desktop\1124201210352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5800"/>
            <a:ext cx="1983953" cy="212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9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transfer files between those </a:t>
            </a:r>
            <a:r>
              <a:rPr lang="en-US" dirty="0" smtClean="0"/>
              <a:t>devices  as: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Mail  </a:t>
            </a:r>
          </a:p>
        </p:txBody>
      </p:sp>
      <p:pic>
        <p:nvPicPr>
          <p:cNvPr id="1026" name="Picture 2" descr="C:\Users\usr\Desktop\yaho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37024"/>
            <a:ext cx="225742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r\Desktop\Gmail_PNG_icon_512x512_px_size_by_ncro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333749"/>
            <a:ext cx="1606550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r\Desktop\1124201210352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5800"/>
            <a:ext cx="1983953" cy="212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106" y="2678966"/>
            <a:ext cx="5986294" cy="287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49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Better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Cloud </a:t>
            </a:r>
            <a:r>
              <a:rPr lang="en-US" dirty="0"/>
              <a:t>based </a:t>
            </a:r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Dropbox </a:t>
            </a:r>
          </a:p>
          <a:p>
            <a:pPr lvl="1"/>
            <a:r>
              <a:rPr lang="en-US" dirty="0" smtClean="0"/>
              <a:t>G-drive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C:\Users\usr\Desktop\google-driv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40125"/>
            <a:ext cx="333375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r\Desktop\dropbox-transpar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7" y="2838450"/>
            <a:ext cx="4402667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12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Better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Cloud </a:t>
            </a:r>
            <a:r>
              <a:rPr lang="en-US" dirty="0"/>
              <a:t>based </a:t>
            </a:r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Dropbox </a:t>
            </a:r>
          </a:p>
          <a:p>
            <a:pPr lvl="1"/>
            <a:r>
              <a:rPr lang="en-US" dirty="0" smtClean="0"/>
              <a:t>G-drive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C:\Users\usr\Desktop\google-driv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40125"/>
            <a:ext cx="333375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r\Desktop\dropbox-transpar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7" y="2838450"/>
            <a:ext cx="4402667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 rot="21001661">
            <a:off x="1774355" y="2449577"/>
            <a:ext cx="4760262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6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BUT</a:t>
            </a:r>
            <a:endParaRPr lang="en-US" sz="166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18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2509</TotalTime>
  <Words>694</Words>
  <Application>Microsoft Office PowerPoint</Application>
  <PresentationFormat>On-screen Show (4:3)</PresentationFormat>
  <Paragraphs>134</Paragraphs>
  <Slides>32</Slides>
  <Notes>1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Flow</vt:lpstr>
      <vt:lpstr>Fastdroid</vt:lpstr>
      <vt:lpstr>Contents</vt:lpstr>
      <vt:lpstr>What is FastDroid?</vt:lpstr>
      <vt:lpstr>Motivation</vt:lpstr>
      <vt:lpstr>PowerPoint Presentation</vt:lpstr>
      <vt:lpstr>Old solutions</vt:lpstr>
      <vt:lpstr>Old solutions</vt:lpstr>
      <vt:lpstr>Better solutions</vt:lpstr>
      <vt:lpstr>Better solutions</vt:lpstr>
      <vt:lpstr>There are limitations</vt:lpstr>
      <vt:lpstr>Cloud based systems</vt:lpstr>
      <vt:lpstr>With FastDroid (local mode)</vt:lpstr>
      <vt:lpstr>With FastDroid</vt:lpstr>
      <vt:lpstr>Components of the system</vt:lpstr>
      <vt:lpstr>Operating modes</vt:lpstr>
      <vt:lpstr>Remote transferring mode</vt:lpstr>
      <vt:lpstr>PowerPoint Presentation</vt:lpstr>
      <vt:lpstr>Local transfer</vt:lpstr>
      <vt:lpstr>Offline mode</vt:lpstr>
      <vt:lpstr>Technical problems</vt:lpstr>
      <vt:lpstr>System components</vt:lpstr>
      <vt:lpstr>Android application</vt:lpstr>
      <vt:lpstr>PowerPoint Presentation</vt:lpstr>
      <vt:lpstr>PowerPoint Presentation</vt:lpstr>
      <vt:lpstr>PowerPoint Presentation</vt:lpstr>
      <vt:lpstr>Host PC application </vt:lpstr>
      <vt:lpstr>Server application</vt:lpstr>
      <vt:lpstr>Other features of Fastdroid</vt:lpstr>
      <vt:lpstr>Future work </vt:lpstr>
      <vt:lpstr>Software used</vt:lpstr>
      <vt:lpstr>Demo Time </vt:lpstr>
      <vt:lpstr>Questions ??!!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usr</dc:creator>
  <cp:lastModifiedBy>usr</cp:lastModifiedBy>
  <cp:revision>76</cp:revision>
  <dcterms:created xsi:type="dcterms:W3CDTF">2012-12-24T10:07:44Z</dcterms:created>
  <dcterms:modified xsi:type="dcterms:W3CDTF">2012-12-27T10:46:39Z</dcterms:modified>
</cp:coreProperties>
</file>