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779" r:id="rId2"/>
  </p:sldMasterIdLst>
  <p:notesMasterIdLst>
    <p:notesMasterId r:id="rId101"/>
  </p:notesMasterIdLst>
  <p:sldIdLst>
    <p:sldId id="256" r:id="rId3"/>
    <p:sldId id="366" r:id="rId4"/>
    <p:sldId id="374" r:id="rId5"/>
    <p:sldId id="388" r:id="rId6"/>
    <p:sldId id="326" r:id="rId7"/>
    <p:sldId id="327" r:id="rId8"/>
    <p:sldId id="367" r:id="rId9"/>
    <p:sldId id="328" r:id="rId10"/>
    <p:sldId id="368" r:id="rId11"/>
    <p:sldId id="386" r:id="rId12"/>
    <p:sldId id="375" r:id="rId13"/>
    <p:sldId id="259" r:id="rId14"/>
    <p:sldId id="266" r:id="rId15"/>
    <p:sldId id="260" r:id="rId16"/>
    <p:sldId id="262" r:id="rId17"/>
    <p:sldId id="263" r:id="rId18"/>
    <p:sldId id="265" r:id="rId19"/>
    <p:sldId id="267" r:id="rId20"/>
    <p:sldId id="269" r:id="rId21"/>
    <p:sldId id="270" r:id="rId22"/>
    <p:sldId id="276" r:id="rId23"/>
    <p:sldId id="278" r:id="rId24"/>
    <p:sldId id="279" r:id="rId25"/>
    <p:sldId id="376" r:id="rId26"/>
    <p:sldId id="385" r:id="rId27"/>
    <p:sldId id="281" r:id="rId28"/>
    <p:sldId id="282" r:id="rId29"/>
    <p:sldId id="272" r:id="rId30"/>
    <p:sldId id="273" r:id="rId31"/>
    <p:sldId id="275" r:id="rId32"/>
    <p:sldId id="283" r:id="rId33"/>
    <p:sldId id="284" r:id="rId34"/>
    <p:sldId id="378" r:id="rId35"/>
    <p:sldId id="380" r:id="rId36"/>
    <p:sldId id="285" r:id="rId37"/>
    <p:sldId id="288" r:id="rId38"/>
    <p:sldId id="290" r:id="rId39"/>
    <p:sldId id="291" r:id="rId40"/>
    <p:sldId id="292" r:id="rId41"/>
    <p:sldId id="293" r:id="rId42"/>
    <p:sldId id="294" r:id="rId43"/>
    <p:sldId id="295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82" r:id="rId56"/>
    <p:sldId id="384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9" r:id="rId66"/>
    <p:sldId id="318" r:id="rId67"/>
    <p:sldId id="320" r:id="rId68"/>
    <p:sldId id="321" r:id="rId69"/>
    <p:sldId id="324" r:id="rId70"/>
    <p:sldId id="329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4" r:id="rId82"/>
    <p:sldId id="346" r:id="rId83"/>
    <p:sldId id="347" r:id="rId84"/>
    <p:sldId id="348" r:id="rId85"/>
    <p:sldId id="349" r:id="rId86"/>
    <p:sldId id="350" r:id="rId87"/>
    <p:sldId id="351" r:id="rId88"/>
    <p:sldId id="352" r:id="rId89"/>
    <p:sldId id="355" r:id="rId90"/>
    <p:sldId id="356" r:id="rId91"/>
    <p:sldId id="357" r:id="rId92"/>
    <p:sldId id="365" r:id="rId93"/>
    <p:sldId id="390" r:id="rId94"/>
    <p:sldId id="391" r:id="rId95"/>
    <p:sldId id="360" r:id="rId96"/>
    <p:sldId id="389" r:id="rId97"/>
    <p:sldId id="369" r:id="rId98"/>
    <p:sldId id="323" r:id="rId99"/>
    <p:sldId id="325" r:id="rId10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68AAB92-5F6F-404F-A3ED-0CF83B931A93}">
      <dgm:prSet phldrT="[Text]" custT="1"/>
      <dgm:spPr/>
      <dgm:t>
        <a:bodyPr/>
        <a:lstStyle/>
        <a:p>
          <a:r>
            <a:rPr lang="en-US" sz="1800" dirty="0" smtClean="0"/>
            <a:t>Architectural plans </a:t>
          </a:r>
          <a:endParaRPr lang="en-US" sz="1800" dirty="0"/>
        </a:p>
      </dgm:t>
    </dgm:pt>
    <dgm:pt modelId="{3594FA0F-A43A-4ECA-A5B2-C3E38CFFD8AC}" type="parTrans" cxnId="{8C359C74-6C95-4F07-BB4F-972FE203322D}">
      <dgm:prSet/>
      <dgm:spPr/>
      <dgm:t>
        <a:bodyPr/>
        <a:lstStyle/>
        <a:p>
          <a:endParaRPr lang="en-US"/>
        </a:p>
      </dgm:t>
    </dgm:pt>
    <dgm:pt modelId="{3404148E-F00E-405E-90B3-5FFECB8F5677}" type="sibTrans" cxnId="{8C359C74-6C95-4F07-BB4F-972FE203322D}">
      <dgm:prSet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/>
      <dgm:t>
        <a:bodyPr/>
        <a:lstStyle/>
        <a:p>
          <a:r>
            <a:rPr lang="en-US" sz="1800" b="1" dirty="0" smtClean="0"/>
            <a:t>Site location</a:t>
          </a:r>
          <a:endParaRPr lang="en-US" sz="1800" dirty="0"/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/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98048E-3CF2-439E-A1C7-A3B1F9C00D5F}" type="pres">
      <dgm:prSet presAssocID="{968AAB92-5F6F-404F-A3ED-0CF83B931A9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74BC71-6AEF-4488-8F34-DACB5CCB1243}" type="pres">
      <dgm:prSet presAssocID="{3404148E-F00E-405E-90B3-5FFECB8F567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476B799-6CC3-4438-9365-E87403EE9E5E}" type="pres">
      <dgm:prSet presAssocID="{3404148E-F00E-405E-90B3-5FFECB8F567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4E5D2DC-5F26-4DD3-A6BE-704DF0BAB7D9}" type="pres">
      <dgm:prSet presAssocID="{2E2EFD88-551B-4872-8FF8-1A67993522C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3FEBE-FD4F-4259-B35C-A348417635C4}" type="pres">
      <dgm:prSet presAssocID="{232AECAE-AEBB-40E8-87A7-B2865B86C4AB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ED55EE1-E3F8-4431-BD42-3F637358A4E4}" type="pres">
      <dgm:prSet presAssocID="{232AECAE-AEBB-40E8-87A7-B2865B86C4AB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834E92F9-A451-4CE9-8245-59A3466162B8}" srcId="{8F81F723-5DBD-43F5-9FD6-7E30698421F8}" destId="{2E2EFD88-551B-4872-8FF8-1A67993522CC}" srcOrd="1" destOrd="0" parTransId="{4201D7FD-BC3F-4665-BBE8-AEBBA5745AFF}" sibTransId="{232AECAE-AEBB-40E8-87A7-B2865B86C4AB}"/>
    <dgm:cxn modelId="{62E00E74-44DD-4146-927B-84FC3E9866C7}" type="presOf" srcId="{232AECAE-AEBB-40E8-87A7-B2865B86C4AB}" destId="{FED55EE1-E3F8-4431-BD42-3F637358A4E4}" srcOrd="1" destOrd="0" presId="urn:microsoft.com/office/officeart/2005/8/layout/cycle7"/>
    <dgm:cxn modelId="{8C359C74-6C95-4F07-BB4F-972FE203322D}" srcId="{8F81F723-5DBD-43F5-9FD6-7E30698421F8}" destId="{968AAB92-5F6F-404F-A3ED-0CF83B931A93}" srcOrd="0" destOrd="0" parTransId="{3594FA0F-A43A-4ECA-A5B2-C3E38CFFD8AC}" sibTransId="{3404148E-F00E-405E-90B3-5FFECB8F5677}"/>
    <dgm:cxn modelId="{9439F254-209D-4531-A029-CA008047A314}" type="presOf" srcId="{8F81F723-5DBD-43F5-9FD6-7E30698421F8}" destId="{F6C75704-A24A-42A1-9F00-8798F449F249}" srcOrd="0" destOrd="0" presId="urn:microsoft.com/office/officeart/2005/8/layout/cycle7"/>
    <dgm:cxn modelId="{5F6834D2-847C-4EF2-8D5D-13FCF1B6B463}" type="presOf" srcId="{968AAB92-5F6F-404F-A3ED-0CF83B931A93}" destId="{7D98048E-3CF2-439E-A1C7-A3B1F9C00D5F}" srcOrd="0" destOrd="0" presId="urn:microsoft.com/office/officeart/2005/8/layout/cycle7"/>
    <dgm:cxn modelId="{F5A8DE1E-68B9-4528-B53A-6C08BD5EA9F6}" type="presOf" srcId="{2E2EFD88-551B-4872-8FF8-1A67993522CC}" destId="{A4E5D2DC-5F26-4DD3-A6BE-704DF0BAB7D9}" srcOrd="0" destOrd="0" presId="urn:microsoft.com/office/officeart/2005/8/layout/cycle7"/>
    <dgm:cxn modelId="{B511C541-61D4-4A2C-85FF-39448887060E}" type="presOf" srcId="{232AECAE-AEBB-40E8-87A7-B2865B86C4AB}" destId="{1223FEBE-FD4F-4259-B35C-A348417635C4}" srcOrd="0" destOrd="0" presId="urn:microsoft.com/office/officeart/2005/8/layout/cycle7"/>
    <dgm:cxn modelId="{BC8A544F-9BB1-488F-B0E9-ED1CEC78FF85}" type="presOf" srcId="{3404148E-F00E-405E-90B3-5FFECB8F5677}" destId="{4476B799-6CC3-4438-9365-E87403EE9E5E}" srcOrd="1" destOrd="0" presId="urn:microsoft.com/office/officeart/2005/8/layout/cycle7"/>
    <dgm:cxn modelId="{8521B03C-A03A-4B1E-8251-3E26AE76A23F}" type="presOf" srcId="{3404148E-F00E-405E-90B3-5FFECB8F5677}" destId="{5574BC71-6AEF-4488-8F34-DACB5CCB1243}" srcOrd="0" destOrd="0" presId="urn:microsoft.com/office/officeart/2005/8/layout/cycle7"/>
    <dgm:cxn modelId="{7547215D-AA7D-4DFC-B405-BD121068D2F6}" type="presParOf" srcId="{F6C75704-A24A-42A1-9F00-8798F449F249}" destId="{7D98048E-3CF2-439E-A1C7-A3B1F9C00D5F}" srcOrd="0" destOrd="0" presId="urn:microsoft.com/office/officeart/2005/8/layout/cycle7"/>
    <dgm:cxn modelId="{FE16A1B3-D262-4A35-916D-7AB88852783B}" type="presParOf" srcId="{F6C75704-A24A-42A1-9F00-8798F449F249}" destId="{5574BC71-6AEF-4488-8F34-DACB5CCB1243}" srcOrd="1" destOrd="0" presId="urn:microsoft.com/office/officeart/2005/8/layout/cycle7"/>
    <dgm:cxn modelId="{1AF77CA0-3E2B-4F6A-9371-7774D87C2639}" type="presParOf" srcId="{5574BC71-6AEF-4488-8F34-DACB5CCB1243}" destId="{4476B799-6CC3-4438-9365-E87403EE9E5E}" srcOrd="0" destOrd="0" presId="urn:microsoft.com/office/officeart/2005/8/layout/cycle7"/>
    <dgm:cxn modelId="{B10FF5CB-8085-4676-A8A0-64EC1A2C420F}" type="presParOf" srcId="{F6C75704-A24A-42A1-9F00-8798F449F249}" destId="{A4E5D2DC-5F26-4DD3-A6BE-704DF0BAB7D9}" srcOrd="2" destOrd="0" presId="urn:microsoft.com/office/officeart/2005/8/layout/cycle7"/>
    <dgm:cxn modelId="{FE3C6587-A672-47A5-8427-6921DB64E02D}" type="presParOf" srcId="{F6C75704-A24A-42A1-9F00-8798F449F249}" destId="{1223FEBE-FD4F-4259-B35C-A348417635C4}" srcOrd="3" destOrd="0" presId="urn:microsoft.com/office/officeart/2005/8/layout/cycle7"/>
    <dgm:cxn modelId="{5E3351DE-AEDF-4703-BC00-5C28DB26916D}" type="presParOf" srcId="{1223FEBE-FD4F-4259-B35C-A348417635C4}" destId="{FED55EE1-E3F8-4431-BD42-3F637358A4E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/>
      <dgm:t>
        <a:bodyPr/>
        <a:lstStyle/>
        <a:p>
          <a:r>
            <a:rPr lang="en-US" sz="1800" dirty="0" smtClean="0"/>
            <a:t>Proposals</a:t>
          </a:r>
          <a:endParaRPr lang="en-US" sz="1800" dirty="0"/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/>
      <dgm:t>
        <a:bodyPr/>
        <a:lstStyle/>
        <a:p>
          <a:endParaRPr lang="en-US"/>
        </a:p>
      </dgm:t>
    </dgm:pt>
    <dgm:pt modelId="{A8B2BB52-C343-49AA-978D-798E5018F46F}">
      <dgm:prSet phldrT="[Text]" custT="1"/>
      <dgm:spPr/>
      <dgm:t>
        <a:bodyPr/>
        <a:lstStyle/>
        <a:p>
          <a:r>
            <a:rPr lang="en-US" sz="1800" b="1" dirty="0" smtClean="0"/>
            <a:t>Environmental Analysis</a:t>
          </a:r>
          <a:endParaRPr lang="en-US" sz="1800" dirty="0"/>
        </a:p>
      </dgm:t>
    </dgm:pt>
    <dgm:pt modelId="{8EE59BB3-4AAE-45A4-A5A9-F166B78B291F}" type="parTrans" cxnId="{EFC482A6-B04C-42DE-AC65-319C4C5FD3B2}">
      <dgm:prSet/>
      <dgm:spPr/>
      <dgm:t>
        <a:bodyPr/>
        <a:lstStyle/>
        <a:p>
          <a:endParaRPr lang="en-US"/>
        </a:p>
      </dgm:t>
    </dgm:pt>
    <dgm:pt modelId="{C6357C2F-B843-4B58-B659-71B8127F7800}" type="sibTrans" cxnId="{EFC482A6-B04C-42DE-AC65-319C4C5FD3B2}">
      <dgm:prSet/>
      <dgm:spPr/>
      <dgm:t>
        <a:bodyPr/>
        <a:lstStyle/>
        <a:p>
          <a:endParaRPr lang="en-US"/>
        </a:p>
      </dgm:t>
    </dgm:pt>
    <dgm:pt modelId="{70D6933E-E0CE-42EC-AB2B-42D94B98C5F6}">
      <dgm:prSet phldrT="[Text]" custT="1"/>
      <dgm:spPr/>
      <dgm:t>
        <a:bodyPr/>
        <a:lstStyle/>
        <a:p>
          <a:r>
            <a:rPr lang="en-US" sz="1800" b="0" dirty="0" smtClean="0"/>
            <a:t>Thermal</a:t>
          </a:r>
        </a:p>
        <a:p>
          <a:r>
            <a:rPr lang="en-US" sz="1800" b="0" dirty="0" smtClean="0"/>
            <a:t>Analysis</a:t>
          </a:r>
          <a:endParaRPr lang="en-US" sz="1800" b="0" dirty="0"/>
        </a:p>
      </dgm:t>
    </dgm:pt>
    <dgm:pt modelId="{2E5C7636-7554-4007-92AB-1F2532ED8AF8}" type="parTrans" cxnId="{F4B4BAC4-2B1F-44BB-8530-1394090E8AC4}">
      <dgm:prSet/>
      <dgm:spPr/>
      <dgm:t>
        <a:bodyPr/>
        <a:lstStyle/>
        <a:p>
          <a:endParaRPr lang="en-US"/>
        </a:p>
      </dgm:t>
    </dgm:pt>
    <dgm:pt modelId="{CBF4821E-851B-46CF-8EE7-229C424B7162}" type="sibTrans" cxnId="{F4B4BAC4-2B1F-44BB-8530-1394090E8AC4}">
      <dgm:prSet/>
      <dgm:spPr/>
      <dgm:t>
        <a:bodyPr/>
        <a:lstStyle/>
        <a:p>
          <a:endParaRPr lang="en-US"/>
        </a:p>
      </dgm:t>
    </dgm:pt>
    <dgm:pt modelId="{6C602AF0-5B1F-4CB6-AD89-0C5E6DDF5556}">
      <dgm:prSet phldrT="[Text]" custT="1"/>
      <dgm:spPr/>
      <dgm:t>
        <a:bodyPr/>
        <a:lstStyle/>
        <a:p>
          <a:r>
            <a:rPr lang="en-US" sz="1800" b="0" dirty="0" smtClean="0"/>
            <a:t>Energy conservation</a:t>
          </a:r>
          <a:endParaRPr lang="en-US" sz="1800" b="0" dirty="0"/>
        </a:p>
      </dgm:t>
    </dgm:pt>
    <dgm:pt modelId="{FE260A72-1109-49DA-9362-81448C2E7355}" type="sibTrans" cxnId="{C58A5C7D-E5FE-4652-9C3A-FCB6D5BDA78E}">
      <dgm:prSet/>
      <dgm:spPr/>
      <dgm:t>
        <a:bodyPr/>
        <a:lstStyle/>
        <a:p>
          <a:endParaRPr lang="en-US"/>
        </a:p>
      </dgm:t>
    </dgm:pt>
    <dgm:pt modelId="{8B757998-B46C-46DB-A601-DD2A99727764}" type="parTrans" cxnId="{C58A5C7D-E5FE-4652-9C3A-FCB6D5BDA78E}">
      <dgm:prSet/>
      <dgm:spPr/>
      <dgm:t>
        <a:bodyPr/>
        <a:lstStyle/>
        <a:p>
          <a:endParaRPr lang="en-US"/>
        </a:p>
      </dgm:t>
    </dgm:pt>
    <dgm:pt modelId="{EA509687-73C9-4086-9FD9-25CB846BB9C0}">
      <dgm:prSet phldrT="[Text]" custT="1"/>
      <dgm:spPr/>
      <dgm:t>
        <a:bodyPr/>
        <a:lstStyle/>
        <a:p>
          <a:r>
            <a:rPr lang="en-US" sz="1800" b="0" dirty="0" smtClean="0"/>
            <a:t>Photovoltaics</a:t>
          </a:r>
          <a:endParaRPr lang="en-US" sz="1800" b="0" dirty="0"/>
        </a:p>
      </dgm:t>
    </dgm:pt>
    <dgm:pt modelId="{735F1095-AC70-4C5F-8814-18B6C2DFFFED}" type="parTrans" cxnId="{3412C76D-D1C3-4CDA-97C7-8DE43D5AD03F}">
      <dgm:prSet/>
      <dgm:spPr/>
      <dgm:t>
        <a:bodyPr/>
        <a:lstStyle/>
        <a:p>
          <a:endParaRPr lang="en-US"/>
        </a:p>
      </dgm:t>
    </dgm:pt>
    <dgm:pt modelId="{D6D5EC0F-24CF-47BC-BA0E-7793DFC0BE72}" type="sibTrans" cxnId="{3412C76D-D1C3-4CDA-97C7-8DE43D5AD03F}">
      <dgm:prSet/>
      <dgm:spPr/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A4341C-D780-42DC-9058-F7B4DF71E0B0}" type="pres">
      <dgm:prSet presAssocID="{A8B2BB52-C343-49AA-978D-798E5018F46F}" presName="node" presStyleLbl="node1" presStyleIdx="0" presStyleCnt="5" custScaleX="1174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38FF5-E2EE-40D4-9F6A-90B744DA2C6D}" type="pres">
      <dgm:prSet presAssocID="{C6357C2F-B843-4B58-B659-71B8127F7800}" presName="sibTrans" presStyleLbl="sibTrans2D1" presStyleIdx="0" presStyleCnt="5"/>
      <dgm:spPr/>
      <dgm:t>
        <a:bodyPr/>
        <a:lstStyle/>
        <a:p>
          <a:endParaRPr lang="en-US"/>
        </a:p>
      </dgm:t>
    </dgm:pt>
    <dgm:pt modelId="{F91E9759-9817-4646-A1FA-BAD69C286578}" type="pres">
      <dgm:prSet presAssocID="{C6357C2F-B843-4B58-B659-71B8127F7800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4CA0D5FE-E5D5-4120-8EE3-E61314A2AFDE}" type="pres">
      <dgm:prSet presAssocID="{6C602AF0-5B1F-4CB6-AD89-0C5E6DDF5556}" presName="node" presStyleLbl="node1" presStyleIdx="1" presStyleCnt="5" custRadScaleRad="100304" custRadScaleInc="-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A85B74-1C21-4F32-8FF1-6EA18BD32536}" type="pres">
      <dgm:prSet presAssocID="{FE260A72-1109-49DA-9362-81448C2E7355}" presName="sibTrans" presStyleLbl="sibTrans2D1" presStyleIdx="1" presStyleCnt="5"/>
      <dgm:spPr/>
      <dgm:t>
        <a:bodyPr/>
        <a:lstStyle/>
        <a:p>
          <a:endParaRPr lang="en-US"/>
        </a:p>
      </dgm:t>
    </dgm:pt>
    <dgm:pt modelId="{AA644C55-69DA-43FD-8412-E26E917BF6FA}" type="pres">
      <dgm:prSet presAssocID="{FE260A72-1109-49DA-9362-81448C2E7355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2C7BD701-AC95-4127-A074-2B890E1AD4E7}" type="pres">
      <dgm:prSet presAssocID="{EA509687-73C9-4086-9FD9-25CB846BB9C0}" presName="node" presStyleLbl="node1" presStyleIdx="2" presStyleCnt="5" custScaleX="114658" custRadScaleRad="100304" custRadScaleInc="-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4F9293-8F80-4219-93C1-5E5710B3EE2C}" type="pres">
      <dgm:prSet presAssocID="{D6D5EC0F-24CF-47BC-BA0E-7793DFC0BE72}" presName="sibTrans" presStyleLbl="sibTrans2D1" presStyleIdx="2" presStyleCnt="5"/>
      <dgm:spPr/>
      <dgm:t>
        <a:bodyPr/>
        <a:lstStyle/>
        <a:p>
          <a:endParaRPr lang="en-US"/>
        </a:p>
      </dgm:t>
    </dgm:pt>
    <dgm:pt modelId="{C1913344-6A41-4550-BC63-665612BAABE4}" type="pres">
      <dgm:prSet presAssocID="{D6D5EC0F-24CF-47BC-BA0E-7793DFC0BE72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53EF3590-737C-48DA-857A-F0BB2616F896}" type="pres">
      <dgm:prSet presAssocID="{70D6933E-E0CE-42EC-AB2B-42D94B98C5F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992FA-804B-45E0-BAD4-DAD24D0F2714}" type="pres">
      <dgm:prSet presAssocID="{CBF4821E-851B-46CF-8EE7-229C424B7162}" presName="sibTrans" presStyleLbl="sibTrans2D1" presStyleIdx="3" presStyleCnt="5"/>
      <dgm:spPr/>
      <dgm:t>
        <a:bodyPr/>
        <a:lstStyle/>
        <a:p>
          <a:endParaRPr lang="en-US"/>
        </a:p>
      </dgm:t>
    </dgm:pt>
    <dgm:pt modelId="{BC49039E-A1E4-4205-B6A7-78CC3D01A05B}" type="pres">
      <dgm:prSet presAssocID="{CBF4821E-851B-46CF-8EE7-229C424B7162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A4E5D2DC-5F26-4DD3-A6BE-704DF0BAB7D9}" type="pres">
      <dgm:prSet presAssocID="{2E2EFD88-551B-4872-8FF8-1A67993522C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3FEBE-FD4F-4259-B35C-A348417635C4}" type="pres">
      <dgm:prSet presAssocID="{232AECAE-AEBB-40E8-87A7-B2865B86C4A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FED55EE1-E3F8-4431-BD42-3F637358A4E4}" type="pres">
      <dgm:prSet presAssocID="{232AECAE-AEBB-40E8-87A7-B2865B86C4AB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C4D3BA96-5CBD-4603-8EF7-15CB4A1BF5F3}" type="presOf" srcId="{C6357C2F-B843-4B58-B659-71B8127F7800}" destId="{DBA38FF5-E2EE-40D4-9F6A-90B744DA2C6D}" srcOrd="0" destOrd="0" presId="urn:microsoft.com/office/officeart/2005/8/layout/cycle7"/>
    <dgm:cxn modelId="{D673F89D-B3CC-442C-A9A2-63583802ACEC}" type="presOf" srcId="{CBF4821E-851B-46CF-8EE7-229C424B7162}" destId="{12B992FA-804B-45E0-BAD4-DAD24D0F2714}" srcOrd="0" destOrd="0" presId="urn:microsoft.com/office/officeart/2005/8/layout/cycle7"/>
    <dgm:cxn modelId="{D38B150E-ABB1-41CA-AFE8-95CA9AD96A10}" type="presOf" srcId="{D6D5EC0F-24CF-47BC-BA0E-7793DFC0BE72}" destId="{C1913344-6A41-4550-BC63-665612BAABE4}" srcOrd="1" destOrd="0" presId="urn:microsoft.com/office/officeart/2005/8/layout/cycle7"/>
    <dgm:cxn modelId="{3CD4EC6C-199E-4779-B8C2-20B8DF3DC0F6}" type="presOf" srcId="{A8B2BB52-C343-49AA-978D-798E5018F46F}" destId="{9BA4341C-D780-42DC-9058-F7B4DF71E0B0}" srcOrd="0" destOrd="0" presId="urn:microsoft.com/office/officeart/2005/8/layout/cycle7"/>
    <dgm:cxn modelId="{D2FF6203-8493-4ECA-A909-F314147E14D0}" type="presOf" srcId="{FE260A72-1109-49DA-9362-81448C2E7355}" destId="{C7A85B74-1C21-4F32-8FF1-6EA18BD32536}" srcOrd="0" destOrd="0" presId="urn:microsoft.com/office/officeart/2005/8/layout/cycle7"/>
    <dgm:cxn modelId="{427E4BE1-9184-4595-9786-46CF081D075D}" type="presOf" srcId="{D6D5EC0F-24CF-47BC-BA0E-7793DFC0BE72}" destId="{4D4F9293-8F80-4219-93C1-5E5710B3EE2C}" srcOrd="0" destOrd="0" presId="urn:microsoft.com/office/officeart/2005/8/layout/cycle7"/>
    <dgm:cxn modelId="{F4B4BAC4-2B1F-44BB-8530-1394090E8AC4}" srcId="{8F81F723-5DBD-43F5-9FD6-7E30698421F8}" destId="{70D6933E-E0CE-42EC-AB2B-42D94B98C5F6}" srcOrd="3" destOrd="0" parTransId="{2E5C7636-7554-4007-92AB-1F2532ED8AF8}" sibTransId="{CBF4821E-851B-46CF-8EE7-229C424B7162}"/>
    <dgm:cxn modelId="{3412C76D-D1C3-4CDA-97C7-8DE43D5AD03F}" srcId="{8F81F723-5DBD-43F5-9FD6-7E30698421F8}" destId="{EA509687-73C9-4086-9FD9-25CB846BB9C0}" srcOrd="2" destOrd="0" parTransId="{735F1095-AC70-4C5F-8814-18B6C2DFFFED}" sibTransId="{D6D5EC0F-24CF-47BC-BA0E-7793DFC0BE72}"/>
    <dgm:cxn modelId="{EA15FA1C-46A1-41E4-A5D2-5968A6EA6765}" type="presOf" srcId="{CBF4821E-851B-46CF-8EE7-229C424B7162}" destId="{BC49039E-A1E4-4205-B6A7-78CC3D01A05B}" srcOrd="1" destOrd="0" presId="urn:microsoft.com/office/officeart/2005/8/layout/cycle7"/>
    <dgm:cxn modelId="{D90B8786-765A-4420-8419-274413D115CA}" type="presOf" srcId="{232AECAE-AEBB-40E8-87A7-B2865B86C4AB}" destId="{1223FEBE-FD4F-4259-B35C-A348417635C4}" srcOrd="0" destOrd="0" presId="urn:microsoft.com/office/officeart/2005/8/layout/cycle7"/>
    <dgm:cxn modelId="{EFC482A6-B04C-42DE-AC65-319C4C5FD3B2}" srcId="{8F81F723-5DBD-43F5-9FD6-7E30698421F8}" destId="{A8B2BB52-C343-49AA-978D-798E5018F46F}" srcOrd="0" destOrd="0" parTransId="{8EE59BB3-4AAE-45A4-A5A9-F166B78B291F}" sibTransId="{C6357C2F-B843-4B58-B659-71B8127F7800}"/>
    <dgm:cxn modelId="{0B1FA2E6-9EB7-4EEF-92C5-D8F82AC6923A}" type="presOf" srcId="{FE260A72-1109-49DA-9362-81448C2E7355}" destId="{AA644C55-69DA-43FD-8412-E26E917BF6FA}" srcOrd="1" destOrd="0" presId="urn:microsoft.com/office/officeart/2005/8/layout/cycle7"/>
    <dgm:cxn modelId="{8B52901B-EFE6-4CC5-890A-CB83F32D4E35}" type="presOf" srcId="{232AECAE-AEBB-40E8-87A7-B2865B86C4AB}" destId="{FED55EE1-E3F8-4431-BD42-3F637358A4E4}" srcOrd="1" destOrd="0" presId="urn:microsoft.com/office/officeart/2005/8/layout/cycle7"/>
    <dgm:cxn modelId="{7A7DCCE5-74E3-4905-A0DF-431724B98F6C}" type="presOf" srcId="{C6357C2F-B843-4B58-B659-71B8127F7800}" destId="{F91E9759-9817-4646-A1FA-BAD69C286578}" srcOrd="1" destOrd="0" presId="urn:microsoft.com/office/officeart/2005/8/layout/cycle7"/>
    <dgm:cxn modelId="{F43CEC6F-7E79-477D-920B-A48EC5D1AC93}" type="presOf" srcId="{6C602AF0-5B1F-4CB6-AD89-0C5E6DDF5556}" destId="{4CA0D5FE-E5D5-4120-8EE3-E61314A2AFDE}" srcOrd="0" destOrd="0" presId="urn:microsoft.com/office/officeart/2005/8/layout/cycle7"/>
    <dgm:cxn modelId="{C58A5C7D-E5FE-4652-9C3A-FCB6D5BDA78E}" srcId="{8F81F723-5DBD-43F5-9FD6-7E30698421F8}" destId="{6C602AF0-5B1F-4CB6-AD89-0C5E6DDF5556}" srcOrd="1" destOrd="0" parTransId="{8B757998-B46C-46DB-A601-DD2A99727764}" sibTransId="{FE260A72-1109-49DA-9362-81448C2E7355}"/>
    <dgm:cxn modelId="{33906113-9EF9-4261-BF98-9EB527AD9AD9}" type="presOf" srcId="{EA509687-73C9-4086-9FD9-25CB846BB9C0}" destId="{2C7BD701-AC95-4127-A074-2B890E1AD4E7}" srcOrd="0" destOrd="0" presId="urn:microsoft.com/office/officeart/2005/8/layout/cycle7"/>
    <dgm:cxn modelId="{AC5C0FD6-6565-408E-B6D4-529D632F7FD0}" type="presOf" srcId="{70D6933E-E0CE-42EC-AB2B-42D94B98C5F6}" destId="{53EF3590-737C-48DA-857A-F0BB2616F896}" srcOrd="0" destOrd="0" presId="urn:microsoft.com/office/officeart/2005/8/layout/cycle7"/>
    <dgm:cxn modelId="{C84D7CC9-F318-412D-9C1A-DA69DBC8E5F9}" type="presOf" srcId="{8F81F723-5DBD-43F5-9FD6-7E30698421F8}" destId="{F6C75704-A24A-42A1-9F00-8798F449F249}" srcOrd="0" destOrd="0" presId="urn:microsoft.com/office/officeart/2005/8/layout/cycle7"/>
    <dgm:cxn modelId="{834E92F9-A451-4CE9-8245-59A3466162B8}" srcId="{8F81F723-5DBD-43F5-9FD6-7E30698421F8}" destId="{2E2EFD88-551B-4872-8FF8-1A67993522CC}" srcOrd="4" destOrd="0" parTransId="{4201D7FD-BC3F-4665-BBE8-AEBBA5745AFF}" sibTransId="{232AECAE-AEBB-40E8-87A7-B2865B86C4AB}"/>
    <dgm:cxn modelId="{EEB3CA27-B03F-443F-B4D1-DF39E6F8A7C0}" type="presOf" srcId="{2E2EFD88-551B-4872-8FF8-1A67993522CC}" destId="{A4E5D2DC-5F26-4DD3-A6BE-704DF0BAB7D9}" srcOrd="0" destOrd="0" presId="urn:microsoft.com/office/officeart/2005/8/layout/cycle7"/>
    <dgm:cxn modelId="{33E99F08-8E5E-491C-94E1-7410629D8EA9}" type="presParOf" srcId="{F6C75704-A24A-42A1-9F00-8798F449F249}" destId="{9BA4341C-D780-42DC-9058-F7B4DF71E0B0}" srcOrd="0" destOrd="0" presId="urn:microsoft.com/office/officeart/2005/8/layout/cycle7"/>
    <dgm:cxn modelId="{47FC68EF-8457-40A2-AB66-315AB9A26FA7}" type="presParOf" srcId="{F6C75704-A24A-42A1-9F00-8798F449F249}" destId="{DBA38FF5-E2EE-40D4-9F6A-90B744DA2C6D}" srcOrd="1" destOrd="0" presId="urn:microsoft.com/office/officeart/2005/8/layout/cycle7"/>
    <dgm:cxn modelId="{00A96C94-771F-4C39-ABD4-5B71E0DE7B3A}" type="presParOf" srcId="{DBA38FF5-E2EE-40D4-9F6A-90B744DA2C6D}" destId="{F91E9759-9817-4646-A1FA-BAD69C286578}" srcOrd="0" destOrd="0" presId="urn:microsoft.com/office/officeart/2005/8/layout/cycle7"/>
    <dgm:cxn modelId="{0CDA13F4-15E5-4FA6-8D74-6EADCFD6ED6C}" type="presParOf" srcId="{F6C75704-A24A-42A1-9F00-8798F449F249}" destId="{4CA0D5FE-E5D5-4120-8EE3-E61314A2AFDE}" srcOrd="2" destOrd="0" presId="urn:microsoft.com/office/officeart/2005/8/layout/cycle7"/>
    <dgm:cxn modelId="{F0CF0F45-431F-4FD6-8196-CFF454E9912E}" type="presParOf" srcId="{F6C75704-A24A-42A1-9F00-8798F449F249}" destId="{C7A85B74-1C21-4F32-8FF1-6EA18BD32536}" srcOrd="3" destOrd="0" presId="urn:microsoft.com/office/officeart/2005/8/layout/cycle7"/>
    <dgm:cxn modelId="{AA42CB16-386E-4EDF-83FC-DF59388831B8}" type="presParOf" srcId="{C7A85B74-1C21-4F32-8FF1-6EA18BD32536}" destId="{AA644C55-69DA-43FD-8412-E26E917BF6FA}" srcOrd="0" destOrd="0" presId="urn:microsoft.com/office/officeart/2005/8/layout/cycle7"/>
    <dgm:cxn modelId="{8D58AAAF-2F9D-414C-B22F-5206E6356182}" type="presParOf" srcId="{F6C75704-A24A-42A1-9F00-8798F449F249}" destId="{2C7BD701-AC95-4127-A074-2B890E1AD4E7}" srcOrd="4" destOrd="0" presId="urn:microsoft.com/office/officeart/2005/8/layout/cycle7"/>
    <dgm:cxn modelId="{BBD1852D-4B94-4CA1-AD25-76AC93075BE7}" type="presParOf" srcId="{F6C75704-A24A-42A1-9F00-8798F449F249}" destId="{4D4F9293-8F80-4219-93C1-5E5710B3EE2C}" srcOrd="5" destOrd="0" presId="urn:microsoft.com/office/officeart/2005/8/layout/cycle7"/>
    <dgm:cxn modelId="{CDFC37CC-2191-4D25-A38E-70D13CEA779A}" type="presParOf" srcId="{4D4F9293-8F80-4219-93C1-5E5710B3EE2C}" destId="{C1913344-6A41-4550-BC63-665612BAABE4}" srcOrd="0" destOrd="0" presId="urn:microsoft.com/office/officeart/2005/8/layout/cycle7"/>
    <dgm:cxn modelId="{3B7087B7-C7F5-4857-B33B-57F5B59E4929}" type="presParOf" srcId="{F6C75704-A24A-42A1-9F00-8798F449F249}" destId="{53EF3590-737C-48DA-857A-F0BB2616F896}" srcOrd="6" destOrd="0" presId="urn:microsoft.com/office/officeart/2005/8/layout/cycle7"/>
    <dgm:cxn modelId="{4C17F4CE-BC33-4095-B83D-0E4097BC41CE}" type="presParOf" srcId="{F6C75704-A24A-42A1-9F00-8798F449F249}" destId="{12B992FA-804B-45E0-BAD4-DAD24D0F2714}" srcOrd="7" destOrd="0" presId="urn:microsoft.com/office/officeart/2005/8/layout/cycle7"/>
    <dgm:cxn modelId="{A313DFDC-832C-46F1-854D-7A9B1E3A76FA}" type="presParOf" srcId="{12B992FA-804B-45E0-BAD4-DAD24D0F2714}" destId="{BC49039E-A1E4-4205-B6A7-78CC3D01A05B}" srcOrd="0" destOrd="0" presId="urn:microsoft.com/office/officeart/2005/8/layout/cycle7"/>
    <dgm:cxn modelId="{C7F06D78-C0C3-40C7-AFBD-414AE7E8DF9F}" type="presParOf" srcId="{F6C75704-A24A-42A1-9F00-8798F449F249}" destId="{A4E5D2DC-5F26-4DD3-A6BE-704DF0BAB7D9}" srcOrd="8" destOrd="0" presId="urn:microsoft.com/office/officeart/2005/8/layout/cycle7"/>
    <dgm:cxn modelId="{D01A2568-B332-44C5-AC02-AA445E16DFF9}" type="presParOf" srcId="{F6C75704-A24A-42A1-9F00-8798F449F249}" destId="{1223FEBE-FD4F-4259-B35C-A348417635C4}" srcOrd="9" destOrd="0" presId="urn:microsoft.com/office/officeart/2005/8/layout/cycle7"/>
    <dgm:cxn modelId="{95F33C41-4AF1-4387-9AD7-06ECB459A548}" type="presParOf" srcId="{1223FEBE-FD4F-4259-B35C-A348417635C4}" destId="{FED55EE1-E3F8-4431-BD42-3F637358A4E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9EC5290-726C-47D3-9C28-5D9DF34C7330}">
      <dgm:prSet phldrT="[Text]"/>
      <dgm:spPr/>
      <dgm:t>
        <a:bodyPr/>
        <a:lstStyle/>
        <a:p>
          <a:endParaRPr lang="en-US" dirty="0"/>
        </a:p>
      </dgm:t>
    </dgm:pt>
    <dgm:pt modelId="{A40B1357-2E82-4BCA-967B-7DC39A49D0B6}" type="parTrans" cxnId="{F4861E00-ACC8-4DB3-A775-A939B0FF9B8B}">
      <dgm:prSet/>
      <dgm:spPr/>
      <dgm:t>
        <a:bodyPr/>
        <a:lstStyle/>
        <a:p>
          <a:endParaRPr lang="en-US"/>
        </a:p>
      </dgm:t>
    </dgm:pt>
    <dgm:pt modelId="{DDD6FF9F-D4CE-40C0-A6F3-FE3954BECB8A}" type="sibTrans" cxnId="{F4861E00-ACC8-4DB3-A775-A939B0FF9B8B}">
      <dgm:prSet/>
      <dgm:spPr/>
      <dgm:t>
        <a:bodyPr/>
        <a:lstStyle/>
        <a:p>
          <a:endParaRPr lang="en-US"/>
        </a:p>
      </dgm:t>
    </dgm:pt>
    <dgm:pt modelId="{B834CC21-F827-46F1-9A9D-049BF5A5F206}">
      <dgm:prSet phldrT="[Text]" custT="1"/>
      <dgm:spPr/>
      <dgm:t>
        <a:bodyPr/>
        <a:lstStyle/>
        <a:p>
          <a:r>
            <a:rPr lang="en-US" sz="1900" dirty="0" smtClean="0">
              <a:latin typeface="Times New Roman" panose="02020603050405020304" pitchFamily="18" charset="0"/>
            </a:rPr>
            <a:t>High PMV between (0.5 to-0.5) </a:t>
          </a:r>
          <a:endParaRPr lang="en-US" sz="1900" dirty="0"/>
        </a:p>
      </dgm:t>
    </dgm:pt>
    <dgm:pt modelId="{3BDBBDCD-24DE-4439-99FA-B697710C12D8}" type="parTrans" cxnId="{1F89E381-1B51-44A2-9C63-A976B0A2675D}">
      <dgm:prSet/>
      <dgm:spPr/>
      <dgm:t>
        <a:bodyPr/>
        <a:lstStyle/>
        <a:p>
          <a:endParaRPr lang="en-US"/>
        </a:p>
      </dgm:t>
    </dgm:pt>
    <dgm:pt modelId="{59A5B50B-8DD4-4B72-915D-03A3D78A2949}" type="sibTrans" cxnId="{1F89E381-1B51-44A2-9C63-A976B0A2675D}">
      <dgm:prSet/>
      <dgm:spPr/>
      <dgm:t>
        <a:bodyPr/>
        <a:lstStyle/>
        <a:p>
          <a:endParaRPr lang="en-US"/>
        </a:p>
      </dgm:t>
    </dgm:pt>
    <dgm:pt modelId="{AE4C1045-20AF-44FC-9CCA-AB31D249CA1F}">
      <dgm:prSet phldrT="[Text]"/>
      <dgm:spPr/>
      <dgm:t>
        <a:bodyPr/>
        <a:lstStyle/>
        <a:p>
          <a:endParaRPr lang="en-US" dirty="0"/>
        </a:p>
      </dgm:t>
    </dgm:pt>
    <dgm:pt modelId="{C34D24A1-18A0-4584-A400-76A7523A88EE}" type="parTrans" cxnId="{EFB7372B-2640-41AF-BF6D-D09A11706DED}">
      <dgm:prSet/>
      <dgm:spPr/>
      <dgm:t>
        <a:bodyPr/>
        <a:lstStyle/>
        <a:p>
          <a:endParaRPr lang="en-US"/>
        </a:p>
      </dgm:t>
    </dgm:pt>
    <dgm:pt modelId="{49C5B922-48BA-493B-98B8-8D366DFEDFF9}" type="sibTrans" cxnId="{EFB7372B-2640-41AF-BF6D-D09A11706DED}">
      <dgm:prSet/>
      <dgm:spPr/>
      <dgm:t>
        <a:bodyPr/>
        <a:lstStyle/>
        <a:p>
          <a:endParaRPr lang="en-US"/>
        </a:p>
      </dgm:t>
    </dgm:pt>
    <dgm:pt modelId="{13BF5C9F-626D-4B7F-B829-C92D1656E7D0}">
      <dgm:prSet phldrT="[Text]" custT="1"/>
      <dgm:spPr/>
      <dgm:t>
        <a:bodyPr/>
        <a:lstStyle/>
        <a:p>
          <a:r>
            <a:rPr lang="en-US" sz="1900" dirty="0" smtClean="0">
              <a:solidFill>
                <a:schemeClr val="tx2"/>
              </a:solidFill>
              <a:latin typeface="Times New Roman" panose="02020603050405020304" pitchFamily="18" charset="0"/>
            </a:rPr>
            <a:t>Number the of hours of discomfort is equivalent to 479 </a:t>
          </a:r>
          <a:endParaRPr lang="en-US" sz="1900" dirty="0">
            <a:solidFill>
              <a:schemeClr val="tx2"/>
            </a:solidFill>
          </a:endParaRPr>
        </a:p>
      </dgm:t>
    </dgm:pt>
    <dgm:pt modelId="{08A5EE2E-6600-481E-809E-95950C11AA2C}" type="parTrans" cxnId="{BB438C2F-A959-43FC-824A-11DF66944232}">
      <dgm:prSet/>
      <dgm:spPr/>
      <dgm:t>
        <a:bodyPr/>
        <a:lstStyle/>
        <a:p>
          <a:endParaRPr lang="en-US"/>
        </a:p>
      </dgm:t>
    </dgm:pt>
    <dgm:pt modelId="{8523F420-5EC1-4E49-A93B-A2DF0CB7EC12}" type="sibTrans" cxnId="{BB438C2F-A959-43FC-824A-11DF66944232}">
      <dgm:prSet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9E21A5-5082-4466-960D-763D517BD710}" type="pres">
      <dgm:prSet presAssocID="{99EC5290-726C-47D3-9C28-5D9DF34C7330}" presName="composite" presStyleCnt="0"/>
      <dgm:spPr/>
    </dgm:pt>
    <dgm:pt modelId="{0DAAA093-E446-45E5-AE13-C006EDF6884D}" type="pres">
      <dgm:prSet presAssocID="{99EC5290-726C-47D3-9C28-5D9DF34C7330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DC9CC-3CF3-4538-A0D0-2A9DCC9501FB}" type="pres">
      <dgm:prSet presAssocID="{99EC5290-726C-47D3-9C28-5D9DF34C7330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1DA61-5E11-423E-8D1E-0C84C9369CF7}" type="pres">
      <dgm:prSet presAssocID="{DDD6FF9F-D4CE-40C0-A6F3-FE3954BECB8A}" presName="sp" presStyleCnt="0"/>
      <dgm:spPr/>
    </dgm:pt>
    <dgm:pt modelId="{7A8899BB-FE92-451D-85E2-E962FDEFE2B7}" type="pres">
      <dgm:prSet presAssocID="{AE4C1045-20AF-44FC-9CCA-AB31D249CA1F}" presName="composite" presStyleCnt="0"/>
      <dgm:spPr/>
    </dgm:pt>
    <dgm:pt modelId="{725DB166-4DBE-4B5E-B949-941765CC2BA7}" type="pres">
      <dgm:prSet presAssocID="{AE4C1045-20AF-44FC-9CCA-AB31D249CA1F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2D4648-0DED-4F3C-8ACA-42818A8FFF33}" type="pres">
      <dgm:prSet presAssocID="{AE4C1045-20AF-44FC-9CCA-AB31D249CA1F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18E6E8-3861-44B4-AAAA-A0BD05A878F2}" type="presOf" srcId="{B834CC21-F827-46F1-9A9D-049BF5A5F206}" destId="{E1CDC9CC-3CF3-4538-A0D0-2A9DCC9501FB}" srcOrd="0" destOrd="0" presId="urn:microsoft.com/office/officeart/2005/8/layout/chevron2"/>
    <dgm:cxn modelId="{BB438C2F-A959-43FC-824A-11DF66944232}" srcId="{AE4C1045-20AF-44FC-9CCA-AB31D249CA1F}" destId="{13BF5C9F-626D-4B7F-B829-C92D1656E7D0}" srcOrd="0" destOrd="0" parTransId="{08A5EE2E-6600-481E-809E-95950C11AA2C}" sibTransId="{8523F420-5EC1-4E49-A93B-A2DF0CB7EC12}"/>
    <dgm:cxn modelId="{6B733FD0-A1EA-41F7-96D1-3A8ECB057A3D}" type="presOf" srcId="{D77B1B5B-4F87-4ADC-974D-436B06DAEC49}" destId="{5BDFB833-DC4C-48B5-B780-82AE3ED148F4}" srcOrd="0" destOrd="0" presId="urn:microsoft.com/office/officeart/2005/8/layout/chevron2"/>
    <dgm:cxn modelId="{296380AA-1FFB-41F1-90C1-11C44B861C13}" type="presOf" srcId="{AE4C1045-20AF-44FC-9CCA-AB31D249CA1F}" destId="{725DB166-4DBE-4B5E-B949-941765CC2BA7}" srcOrd="0" destOrd="0" presId="urn:microsoft.com/office/officeart/2005/8/layout/chevron2"/>
    <dgm:cxn modelId="{EFB7372B-2640-41AF-BF6D-D09A11706DED}" srcId="{D77B1B5B-4F87-4ADC-974D-436B06DAEC49}" destId="{AE4C1045-20AF-44FC-9CCA-AB31D249CA1F}" srcOrd="1" destOrd="0" parTransId="{C34D24A1-18A0-4584-A400-76A7523A88EE}" sibTransId="{49C5B922-48BA-493B-98B8-8D366DFEDFF9}"/>
    <dgm:cxn modelId="{F4861E00-ACC8-4DB3-A775-A939B0FF9B8B}" srcId="{D77B1B5B-4F87-4ADC-974D-436B06DAEC49}" destId="{99EC5290-726C-47D3-9C28-5D9DF34C7330}" srcOrd="0" destOrd="0" parTransId="{A40B1357-2E82-4BCA-967B-7DC39A49D0B6}" sibTransId="{DDD6FF9F-D4CE-40C0-A6F3-FE3954BECB8A}"/>
    <dgm:cxn modelId="{86C83A17-E057-4472-B41E-04BACC841A30}" type="presOf" srcId="{13BF5C9F-626D-4B7F-B829-C92D1656E7D0}" destId="{B92D4648-0DED-4F3C-8ACA-42818A8FFF33}" srcOrd="0" destOrd="0" presId="urn:microsoft.com/office/officeart/2005/8/layout/chevron2"/>
    <dgm:cxn modelId="{903BAAAC-99EB-47C7-83C2-9113844DBC41}" type="presOf" srcId="{99EC5290-726C-47D3-9C28-5D9DF34C7330}" destId="{0DAAA093-E446-45E5-AE13-C006EDF6884D}" srcOrd="0" destOrd="0" presId="urn:microsoft.com/office/officeart/2005/8/layout/chevron2"/>
    <dgm:cxn modelId="{1F89E381-1B51-44A2-9C63-A976B0A2675D}" srcId="{99EC5290-726C-47D3-9C28-5D9DF34C7330}" destId="{B834CC21-F827-46F1-9A9D-049BF5A5F206}" srcOrd="0" destOrd="0" parTransId="{3BDBBDCD-24DE-4439-99FA-B697710C12D8}" sibTransId="{59A5B50B-8DD4-4B72-915D-03A3D78A2949}"/>
    <dgm:cxn modelId="{24E79BF1-45B4-4C0D-BD7E-58214659A6CD}" type="presParOf" srcId="{5BDFB833-DC4C-48B5-B780-82AE3ED148F4}" destId="{F19E21A5-5082-4466-960D-763D517BD710}" srcOrd="0" destOrd="0" presId="urn:microsoft.com/office/officeart/2005/8/layout/chevron2"/>
    <dgm:cxn modelId="{A5F30D28-28C0-4EBC-B1D2-1638AC4A092E}" type="presParOf" srcId="{F19E21A5-5082-4466-960D-763D517BD710}" destId="{0DAAA093-E446-45E5-AE13-C006EDF6884D}" srcOrd="0" destOrd="0" presId="urn:microsoft.com/office/officeart/2005/8/layout/chevron2"/>
    <dgm:cxn modelId="{A375DF9A-0C81-445E-B942-F6332BAF1381}" type="presParOf" srcId="{F19E21A5-5082-4466-960D-763D517BD710}" destId="{E1CDC9CC-3CF3-4538-A0D0-2A9DCC9501FB}" srcOrd="1" destOrd="0" presId="urn:microsoft.com/office/officeart/2005/8/layout/chevron2"/>
    <dgm:cxn modelId="{36372604-1906-4F0A-92C7-FA3AF13D5B90}" type="presParOf" srcId="{5BDFB833-DC4C-48B5-B780-82AE3ED148F4}" destId="{1011DA61-5E11-423E-8D1E-0C84C9369CF7}" srcOrd="1" destOrd="0" presId="urn:microsoft.com/office/officeart/2005/8/layout/chevron2"/>
    <dgm:cxn modelId="{929C584D-2D98-457E-878F-0F2E0ED5289F}" type="presParOf" srcId="{5BDFB833-DC4C-48B5-B780-82AE3ED148F4}" destId="{7A8899BB-FE92-451D-85E2-E962FDEFE2B7}" srcOrd="2" destOrd="0" presId="urn:microsoft.com/office/officeart/2005/8/layout/chevron2"/>
    <dgm:cxn modelId="{7E53E846-72C5-4C37-A35B-F2B2B1148A0F}" type="presParOf" srcId="{7A8899BB-FE92-451D-85E2-E962FDEFE2B7}" destId="{725DB166-4DBE-4B5E-B949-941765CC2BA7}" srcOrd="0" destOrd="0" presId="urn:microsoft.com/office/officeart/2005/8/layout/chevron2"/>
    <dgm:cxn modelId="{2E1D0671-8A36-4615-B60D-5C29448FE8AD}" type="presParOf" srcId="{7A8899BB-FE92-451D-85E2-E962FDEFE2B7}" destId="{B92D4648-0DED-4F3C-8ACA-42818A8FFF3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68AAB92-5F6F-404F-A3ED-0CF83B931A93}">
      <dgm:prSet phldrT="[Text]" custT="1"/>
      <dgm:spPr/>
      <dgm:t>
        <a:bodyPr/>
        <a:lstStyle/>
        <a:p>
          <a:r>
            <a:rPr lang="en-US" sz="1700" b="1" dirty="0" smtClean="0">
              <a:solidFill>
                <a:schemeClr val="bg1"/>
              </a:solidFill>
              <a:latin typeface="+mn-lt"/>
            </a:rPr>
            <a:t>Assumption</a:t>
          </a:r>
          <a:endParaRPr lang="en-US" sz="1700" dirty="0">
            <a:solidFill>
              <a:schemeClr val="bg1"/>
            </a:solidFill>
            <a:latin typeface="+mn-lt"/>
          </a:endParaRPr>
        </a:p>
      </dgm:t>
    </dgm:pt>
    <dgm:pt modelId="{3594FA0F-A43A-4ECA-A5B2-C3E38CFFD8AC}" type="parTrans" cxnId="{8C359C74-6C95-4F07-BB4F-972FE203322D}">
      <dgm:prSet/>
      <dgm:spPr/>
      <dgm:t>
        <a:bodyPr/>
        <a:lstStyle/>
        <a:p>
          <a:endParaRPr lang="en-US"/>
        </a:p>
      </dgm:t>
    </dgm:pt>
    <dgm:pt modelId="{3404148E-F00E-405E-90B3-5FFECB8F5677}" type="sibTrans" cxnId="{8C359C74-6C95-4F07-BB4F-972FE203322D}">
      <dgm:prSet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/>
      <dgm:t>
        <a:bodyPr/>
        <a:lstStyle/>
        <a:p>
          <a:r>
            <a:rPr lang="en-US" sz="1700" b="1" dirty="0" smtClean="0">
              <a:solidFill>
                <a:schemeClr val="bg1"/>
              </a:solidFill>
              <a:latin typeface="+mn-lt"/>
            </a:rPr>
            <a:t>Structure blocks</a:t>
          </a:r>
          <a:endParaRPr lang="en-US" sz="1700" dirty="0">
            <a:solidFill>
              <a:schemeClr val="bg1"/>
            </a:solidFill>
            <a:latin typeface="+mn-lt"/>
          </a:endParaRPr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/>
      <dgm:t>
        <a:bodyPr/>
        <a:lstStyle/>
        <a:p>
          <a:endParaRPr lang="en-US"/>
        </a:p>
      </dgm:t>
    </dgm:pt>
    <dgm:pt modelId="{A8B2BB52-C343-49AA-978D-798E5018F46F}">
      <dgm:prSet phldrT="[Text]" custT="1"/>
      <dgm:spPr/>
      <dgm:t>
        <a:bodyPr/>
        <a:lstStyle/>
        <a:p>
          <a:r>
            <a:rPr lang="en-US" sz="1700" dirty="0" smtClean="0">
              <a:solidFill>
                <a:schemeClr val="bg1"/>
              </a:solidFill>
              <a:latin typeface="+mn-lt"/>
            </a:rPr>
            <a:t>Details</a:t>
          </a:r>
          <a:endParaRPr lang="en-US" sz="1700" dirty="0">
            <a:solidFill>
              <a:schemeClr val="bg1"/>
            </a:solidFill>
            <a:latin typeface="+mn-lt"/>
          </a:endParaRPr>
        </a:p>
      </dgm:t>
    </dgm:pt>
    <dgm:pt modelId="{8EE59BB3-4AAE-45A4-A5A9-F166B78B291F}" type="parTrans" cxnId="{EFC482A6-B04C-42DE-AC65-319C4C5FD3B2}">
      <dgm:prSet/>
      <dgm:spPr/>
      <dgm:t>
        <a:bodyPr/>
        <a:lstStyle/>
        <a:p>
          <a:endParaRPr lang="en-US"/>
        </a:p>
      </dgm:t>
    </dgm:pt>
    <dgm:pt modelId="{C6357C2F-B843-4B58-B659-71B8127F7800}" type="sibTrans" cxnId="{EFC482A6-B04C-42DE-AC65-319C4C5FD3B2}">
      <dgm:prSet/>
      <dgm:spPr/>
      <dgm:t>
        <a:bodyPr/>
        <a:lstStyle/>
        <a:p>
          <a:endParaRPr lang="en-US"/>
        </a:p>
      </dgm:t>
    </dgm:pt>
    <dgm:pt modelId="{70D6933E-E0CE-42EC-AB2B-42D94B98C5F6}">
      <dgm:prSet phldrT="[Text]" custT="1"/>
      <dgm:spPr/>
      <dgm:t>
        <a:bodyPr/>
        <a:lstStyle/>
        <a:p>
          <a:r>
            <a:rPr lang="en-US" sz="1700" b="1" dirty="0" smtClean="0">
              <a:solidFill>
                <a:schemeClr val="bg1"/>
              </a:solidFill>
              <a:latin typeface="+mn-lt"/>
            </a:rPr>
            <a:t>Martials Properties</a:t>
          </a:r>
          <a:endParaRPr lang="en-US" sz="1700" b="0" dirty="0">
            <a:solidFill>
              <a:schemeClr val="bg1"/>
            </a:solidFill>
            <a:latin typeface="+mn-lt"/>
          </a:endParaRPr>
        </a:p>
      </dgm:t>
    </dgm:pt>
    <dgm:pt modelId="{2E5C7636-7554-4007-92AB-1F2532ED8AF8}" type="parTrans" cxnId="{F4B4BAC4-2B1F-44BB-8530-1394090E8AC4}">
      <dgm:prSet/>
      <dgm:spPr/>
      <dgm:t>
        <a:bodyPr/>
        <a:lstStyle/>
        <a:p>
          <a:endParaRPr lang="en-US"/>
        </a:p>
      </dgm:t>
    </dgm:pt>
    <dgm:pt modelId="{CBF4821E-851B-46CF-8EE7-229C424B7162}" type="sibTrans" cxnId="{F4B4BAC4-2B1F-44BB-8530-1394090E8AC4}">
      <dgm:prSet/>
      <dgm:spPr/>
      <dgm:t>
        <a:bodyPr/>
        <a:lstStyle/>
        <a:p>
          <a:endParaRPr lang="en-US"/>
        </a:p>
      </dgm:t>
    </dgm:pt>
    <dgm:pt modelId="{6C602AF0-5B1F-4CB6-AD89-0C5E6DDF5556}">
      <dgm:prSet phldrT="[Text]" custT="1"/>
      <dgm:spPr/>
      <dgm:t>
        <a:bodyPr/>
        <a:lstStyle/>
        <a:p>
          <a:r>
            <a:rPr lang="en-US" sz="1700" b="1" dirty="0" smtClean="0">
              <a:solidFill>
                <a:schemeClr val="bg1"/>
              </a:solidFill>
              <a:latin typeface="+mn-lt"/>
            </a:rPr>
            <a:t>ETABS check</a:t>
          </a:r>
          <a:endParaRPr lang="en-US" sz="1700" b="0" dirty="0">
            <a:solidFill>
              <a:schemeClr val="bg1"/>
            </a:solidFill>
            <a:latin typeface="+mn-lt"/>
          </a:endParaRPr>
        </a:p>
      </dgm:t>
    </dgm:pt>
    <dgm:pt modelId="{FE260A72-1109-49DA-9362-81448C2E7355}" type="sibTrans" cxnId="{C58A5C7D-E5FE-4652-9C3A-FCB6D5BDA78E}">
      <dgm:prSet/>
      <dgm:spPr/>
      <dgm:t>
        <a:bodyPr/>
        <a:lstStyle/>
        <a:p>
          <a:endParaRPr lang="en-US"/>
        </a:p>
      </dgm:t>
    </dgm:pt>
    <dgm:pt modelId="{8B757998-B46C-46DB-A601-DD2A99727764}" type="parTrans" cxnId="{C58A5C7D-E5FE-4652-9C3A-FCB6D5BDA78E}">
      <dgm:prSet/>
      <dgm:spPr/>
      <dgm:t>
        <a:bodyPr/>
        <a:lstStyle/>
        <a:p>
          <a:endParaRPr lang="en-US"/>
        </a:p>
      </dgm:t>
    </dgm:pt>
    <dgm:pt modelId="{EA509687-73C9-4086-9FD9-25CB846BB9C0}">
      <dgm:prSet phldrT="[Text]" custT="1"/>
      <dgm:spPr/>
      <dgm:t>
        <a:bodyPr/>
        <a:lstStyle/>
        <a:p>
          <a:r>
            <a:rPr lang="en-US" sz="1700" b="1" dirty="0" smtClean="0">
              <a:solidFill>
                <a:schemeClr val="bg1"/>
              </a:solidFill>
              <a:latin typeface="+mn-lt"/>
            </a:rPr>
            <a:t>Manual calculation</a:t>
          </a:r>
          <a:endParaRPr lang="en-US" sz="1700" b="0" dirty="0">
            <a:solidFill>
              <a:schemeClr val="bg1"/>
            </a:solidFill>
            <a:latin typeface="+mn-lt"/>
          </a:endParaRPr>
        </a:p>
      </dgm:t>
    </dgm:pt>
    <dgm:pt modelId="{735F1095-AC70-4C5F-8814-18B6C2DFFFED}" type="parTrans" cxnId="{3412C76D-D1C3-4CDA-97C7-8DE43D5AD03F}">
      <dgm:prSet/>
      <dgm:spPr/>
      <dgm:t>
        <a:bodyPr/>
        <a:lstStyle/>
        <a:p>
          <a:endParaRPr lang="en-US"/>
        </a:p>
      </dgm:t>
    </dgm:pt>
    <dgm:pt modelId="{D6D5EC0F-24CF-47BC-BA0E-7793DFC0BE72}" type="sibTrans" cxnId="{3412C76D-D1C3-4CDA-97C7-8DE43D5AD03F}">
      <dgm:prSet/>
      <dgm:spPr/>
      <dgm:t>
        <a:bodyPr/>
        <a:lstStyle/>
        <a:p>
          <a:endParaRPr lang="en-US"/>
        </a:p>
      </dgm:t>
    </dgm:pt>
    <dgm:pt modelId="{9788F686-FD32-4892-8EC7-4B58082BE952}">
      <dgm:prSet phldrT="[Text]" custT="1"/>
      <dgm:spPr/>
      <dgm:t>
        <a:bodyPr/>
        <a:lstStyle/>
        <a:p>
          <a:r>
            <a:rPr lang="en-US" sz="1700" b="1" dirty="0" smtClean="0">
              <a:solidFill>
                <a:schemeClr val="bg1"/>
              </a:solidFill>
              <a:latin typeface="+mn-lt"/>
            </a:rPr>
            <a:t>Seismic checks</a:t>
          </a:r>
          <a:endParaRPr lang="en-US" sz="1700" dirty="0">
            <a:solidFill>
              <a:schemeClr val="bg1"/>
            </a:solidFill>
            <a:latin typeface="+mn-lt"/>
          </a:endParaRPr>
        </a:p>
      </dgm:t>
    </dgm:pt>
    <dgm:pt modelId="{CC8A0287-8CDB-481E-8507-735272818746}" type="parTrans" cxnId="{3BA2A5B9-6B21-40DB-861F-0BD95370B3F5}">
      <dgm:prSet/>
      <dgm:spPr/>
      <dgm:t>
        <a:bodyPr/>
        <a:lstStyle/>
        <a:p>
          <a:endParaRPr lang="en-US"/>
        </a:p>
      </dgm:t>
    </dgm:pt>
    <dgm:pt modelId="{3DF47D06-2D41-4252-9365-BC208E755E15}" type="sibTrans" cxnId="{3BA2A5B9-6B21-40DB-861F-0BD95370B3F5}">
      <dgm:prSet/>
      <dgm:spPr/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98048E-3CF2-439E-A1C7-A3B1F9C00D5F}" type="pres">
      <dgm:prSet presAssocID="{968AAB92-5F6F-404F-A3ED-0CF83B931A93}" presName="node" presStyleLbl="node1" presStyleIdx="0" presStyleCnt="7" custRadScaleRad="100008" custRadScaleInc="30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74BC71-6AEF-4488-8F34-DACB5CCB1243}" type="pres">
      <dgm:prSet presAssocID="{3404148E-F00E-405E-90B3-5FFECB8F5677}" presName="sibTrans" presStyleLbl="sibTrans2D1" presStyleIdx="0" presStyleCnt="7"/>
      <dgm:spPr/>
      <dgm:t>
        <a:bodyPr/>
        <a:lstStyle/>
        <a:p>
          <a:endParaRPr lang="en-US"/>
        </a:p>
      </dgm:t>
    </dgm:pt>
    <dgm:pt modelId="{4476B799-6CC3-4438-9365-E87403EE9E5E}" type="pres">
      <dgm:prSet presAssocID="{3404148E-F00E-405E-90B3-5FFECB8F5677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9BA4341C-D780-42DC-9058-F7B4DF71E0B0}" type="pres">
      <dgm:prSet presAssocID="{A8B2BB52-C343-49AA-978D-798E5018F46F}" presName="node" presStyleLbl="node1" presStyleIdx="1" presStyleCnt="7" custRadScaleRad="101066" custRadScaleInc="18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38FF5-E2EE-40D4-9F6A-90B744DA2C6D}" type="pres">
      <dgm:prSet presAssocID="{C6357C2F-B843-4B58-B659-71B8127F7800}" presName="sibTrans" presStyleLbl="sibTrans2D1" presStyleIdx="1" presStyleCnt="7"/>
      <dgm:spPr/>
      <dgm:t>
        <a:bodyPr/>
        <a:lstStyle/>
        <a:p>
          <a:endParaRPr lang="en-US"/>
        </a:p>
      </dgm:t>
    </dgm:pt>
    <dgm:pt modelId="{F91E9759-9817-4646-A1FA-BAD69C286578}" type="pres">
      <dgm:prSet presAssocID="{C6357C2F-B843-4B58-B659-71B8127F7800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315B6F5C-7ABB-484D-9DFC-FC216E9867BB}" type="pres">
      <dgm:prSet presAssocID="{9788F686-FD32-4892-8EC7-4B58082BE952}" presName="node" presStyleLbl="node1" presStyleIdx="2" presStyleCnt="7" custRadScaleRad="101325" custRadScaleInc="-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2B713E-EC8F-4027-9323-B8C6A200CEE9}" type="pres">
      <dgm:prSet presAssocID="{3DF47D06-2D41-4252-9365-BC208E755E15}" presName="sibTrans" presStyleLbl="sibTrans2D1" presStyleIdx="2" presStyleCnt="7"/>
      <dgm:spPr/>
      <dgm:t>
        <a:bodyPr/>
        <a:lstStyle/>
        <a:p>
          <a:endParaRPr lang="en-US"/>
        </a:p>
      </dgm:t>
    </dgm:pt>
    <dgm:pt modelId="{4E30B1A1-3602-45D9-8B60-9BFF2D42695B}" type="pres">
      <dgm:prSet presAssocID="{3DF47D06-2D41-4252-9365-BC208E755E15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4CA0D5FE-E5D5-4120-8EE3-E61314A2AFDE}" type="pres">
      <dgm:prSet presAssocID="{6C602AF0-5B1F-4CB6-AD89-0C5E6DDF5556}" presName="node" presStyleLbl="node1" presStyleIdx="3" presStyleCnt="7" custRadScaleRad="100905" custRadScaleInc="-3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A85B74-1C21-4F32-8FF1-6EA18BD32536}" type="pres">
      <dgm:prSet presAssocID="{FE260A72-1109-49DA-9362-81448C2E7355}" presName="sibTrans" presStyleLbl="sibTrans2D1" presStyleIdx="3" presStyleCnt="7"/>
      <dgm:spPr/>
      <dgm:t>
        <a:bodyPr/>
        <a:lstStyle/>
        <a:p>
          <a:endParaRPr lang="en-US"/>
        </a:p>
      </dgm:t>
    </dgm:pt>
    <dgm:pt modelId="{AA644C55-69DA-43FD-8412-E26E917BF6FA}" type="pres">
      <dgm:prSet presAssocID="{FE260A72-1109-49DA-9362-81448C2E7355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2C7BD701-AC95-4127-A074-2B890E1AD4E7}" type="pres">
      <dgm:prSet presAssocID="{EA509687-73C9-4086-9FD9-25CB846BB9C0}" presName="node" presStyleLbl="node1" presStyleIdx="4" presStyleCnt="7" custRadScaleRad="99495" custRadScaleInc="-31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4F9293-8F80-4219-93C1-5E5710B3EE2C}" type="pres">
      <dgm:prSet presAssocID="{D6D5EC0F-24CF-47BC-BA0E-7793DFC0BE72}" presName="sibTrans" presStyleLbl="sibTrans2D1" presStyleIdx="4" presStyleCnt="7"/>
      <dgm:spPr/>
      <dgm:t>
        <a:bodyPr/>
        <a:lstStyle/>
        <a:p>
          <a:endParaRPr lang="en-US"/>
        </a:p>
      </dgm:t>
    </dgm:pt>
    <dgm:pt modelId="{C1913344-6A41-4550-BC63-665612BAABE4}" type="pres">
      <dgm:prSet presAssocID="{D6D5EC0F-24CF-47BC-BA0E-7793DFC0BE72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53EF3590-737C-48DA-857A-F0BB2616F896}" type="pres">
      <dgm:prSet presAssocID="{70D6933E-E0CE-42EC-AB2B-42D94B98C5F6}" presName="node" presStyleLbl="node1" presStyleIdx="5" presStyleCnt="7" custRadScaleRad="98676" custRadScaleInc="-6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992FA-804B-45E0-BAD4-DAD24D0F2714}" type="pres">
      <dgm:prSet presAssocID="{CBF4821E-851B-46CF-8EE7-229C424B7162}" presName="sibTrans" presStyleLbl="sibTrans2D1" presStyleIdx="5" presStyleCnt="7"/>
      <dgm:spPr/>
      <dgm:t>
        <a:bodyPr/>
        <a:lstStyle/>
        <a:p>
          <a:endParaRPr lang="en-US"/>
        </a:p>
      </dgm:t>
    </dgm:pt>
    <dgm:pt modelId="{BC49039E-A1E4-4205-B6A7-78CC3D01A05B}" type="pres">
      <dgm:prSet presAssocID="{CBF4821E-851B-46CF-8EE7-229C424B7162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A4E5D2DC-5F26-4DD3-A6BE-704DF0BAB7D9}" type="pres">
      <dgm:prSet presAssocID="{2E2EFD88-551B-4872-8FF8-1A67993522CC}" presName="node" presStyleLbl="node1" presStyleIdx="6" presStyleCnt="7" custScaleX="118924" custRadScaleRad="98941" custRadScaleInc="19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3FEBE-FD4F-4259-B35C-A348417635C4}" type="pres">
      <dgm:prSet presAssocID="{232AECAE-AEBB-40E8-87A7-B2865B86C4AB}" presName="sibTrans" presStyleLbl="sibTrans2D1" presStyleIdx="6" presStyleCnt="7"/>
      <dgm:spPr/>
      <dgm:t>
        <a:bodyPr/>
        <a:lstStyle/>
        <a:p>
          <a:endParaRPr lang="en-US"/>
        </a:p>
      </dgm:t>
    </dgm:pt>
    <dgm:pt modelId="{FED55EE1-E3F8-4431-BD42-3F637358A4E4}" type="pres">
      <dgm:prSet presAssocID="{232AECAE-AEBB-40E8-87A7-B2865B86C4AB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54C1D0E7-3715-44AB-B677-07FACE101E39}" type="presOf" srcId="{70D6933E-E0CE-42EC-AB2B-42D94B98C5F6}" destId="{53EF3590-737C-48DA-857A-F0BB2616F896}" srcOrd="0" destOrd="0" presId="urn:microsoft.com/office/officeart/2005/8/layout/cycle7"/>
    <dgm:cxn modelId="{C13943A8-F8FA-48D3-A183-262EEBA14391}" type="presOf" srcId="{3404148E-F00E-405E-90B3-5FFECB8F5677}" destId="{5574BC71-6AEF-4488-8F34-DACB5CCB1243}" srcOrd="0" destOrd="0" presId="urn:microsoft.com/office/officeart/2005/8/layout/cycle7"/>
    <dgm:cxn modelId="{D65814F4-9BE1-4C3E-946A-D10BAB191818}" type="presOf" srcId="{C6357C2F-B843-4B58-B659-71B8127F7800}" destId="{F91E9759-9817-4646-A1FA-BAD69C286578}" srcOrd="1" destOrd="0" presId="urn:microsoft.com/office/officeart/2005/8/layout/cycle7"/>
    <dgm:cxn modelId="{3C6D67DF-D25F-44BC-805B-B16737876904}" type="presOf" srcId="{3404148E-F00E-405E-90B3-5FFECB8F5677}" destId="{4476B799-6CC3-4438-9365-E87403EE9E5E}" srcOrd="1" destOrd="0" presId="urn:microsoft.com/office/officeart/2005/8/layout/cycle7"/>
    <dgm:cxn modelId="{1BC6D4AA-7BAB-433C-AC83-78F2F8E6B44D}" type="presOf" srcId="{232AECAE-AEBB-40E8-87A7-B2865B86C4AB}" destId="{1223FEBE-FD4F-4259-B35C-A348417635C4}" srcOrd="0" destOrd="0" presId="urn:microsoft.com/office/officeart/2005/8/layout/cycle7"/>
    <dgm:cxn modelId="{E0D0A5F9-ACE5-4750-B665-7B824D68A635}" type="presOf" srcId="{6C602AF0-5B1F-4CB6-AD89-0C5E6DDF5556}" destId="{4CA0D5FE-E5D5-4120-8EE3-E61314A2AFDE}" srcOrd="0" destOrd="0" presId="urn:microsoft.com/office/officeart/2005/8/layout/cycle7"/>
    <dgm:cxn modelId="{9D62E5DF-2655-47CF-AC7E-C5C88173C309}" type="presOf" srcId="{3DF47D06-2D41-4252-9365-BC208E755E15}" destId="{4E30B1A1-3602-45D9-8B60-9BFF2D42695B}" srcOrd="1" destOrd="0" presId="urn:microsoft.com/office/officeart/2005/8/layout/cycle7"/>
    <dgm:cxn modelId="{C58A5C7D-E5FE-4652-9C3A-FCB6D5BDA78E}" srcId="{8F81F723-5DBD-43F5-9FD6-7E30698421F8}" destId="{6C602AF0-5B1F-4CB6-AD89-0C5E6DDF5556}" srcOrd="3" destOrd="0" parTransId="{8B757998-B46C-46DB-A601-DD2A99727764}" sibTransId="{FE260A72-1109-49DA-9362-81448C2E7355}"/>
    <dgm:cxn modelId="{834E92F9-A451-4CE9-8245-59A3466162B8}" srcId="{8F81F723-5DBD-43F5-9FD6-7E30698421F8}" destId="{2E2EFD88-551B-4872-8FF8-1A67993522CC}" srcOrd="6" destOrd="0" parTransId="{4201D7FD-BC3F-4665-BBE8-AEBBA5745AFF}" sibTransId="{232AECAE-AEBB-40E8-87A7-B2865B86C4AB}"/>
    <dgm:cxn modelId="{3412C76D-D1C3-4CDA-97C7-8DE43D5AD03F}" srcId="{8F81F723-5DBD-43F5-9FD6-7E30698421F8}" destId="{EA509687-73C9-4086-9FD9-25CB846BB9C0}" srcOrd="4" destOrd="0" parTransId="{735F1095-AC70-4C5F-8814-18B6C2DFFFED}" sibTransId="{D6D5EC0F-24CF-47BC-BA0E-7793DFC0BE72}"/>
    <dgm:cxn modelId="{F4B4BAC4-2B1F-44BB-8530-1394090E8AC4}" srcId="{8F81F723-5DBD-43F5-9FD6-7E30698421F8}" destId="{70D6933E-E0CE-42EC-AB2B-42D94B98C5F6}" srcOrd="5" destOrd="0" parTransId="{2E5C7636-7554-4007-92AB-1F2532ED8AF8}" sibTransId="{CBF4821E-851B-46CF-8EE7-229C424B7162}"/>
    <dgm:cxn modelId="{8BCF64FA-6A60-4820-8A67-A741BDC5E5FD}" type="presOf" srcId="{232AECAE-AEBB-40E8-87A7-B2865B86C4AB}" destId="{FED55EE1-E3F8-4431-BD42-3F637358A4E4}" srcOrd="1" destOrd="0" presId="urn:microsoft.com/office/officeart/2005/8/layout/cycle7"/>
    <dgm:cxn modelId="{703B2BA8-5839-4F43-8D51-55D8FD0B80C3}" type="presOf" srcId="{FE260A72-1109-49DA-9362-81448C2E7355}" destId="{AA644C55-69DA-43FD-8412-E26E917BF6FA}" srcOrd="1" destOrd="0" presId="urn:microsoft.com/office/officeart/2005/8/layout/cycle7"/>
    <dgm:cxn modelId="{67B3A19D-52F5-4BC6-8F82-CD7571A79AC7}" type="presOf" srcId="{CBF4821E-851B-46CF-8EE7-229C424B7162}" destId="{12B992FA-804B-45E0-BAD4-DAD24D0F2714}" srcOrd="0" destOrd="0" presId="urn:microsoft.com/office/officeart/2005/8/layout/cycle7"/>
    <dgm:cxn modelId="{72771BD2-C974-4CE2-91F9-518A956664CB}" type="presOf" srcId="{9788F686-FD32-4892-8EC7-4B58082BE952}" destId="{315B6F5C-7ABB-484D-9DFC-FC216E9867BB}" srcOrd="0" destOrd="0" presId="urn:microsoft.com/office/officeart/2005/8/layout/cycle7"/>
    <dgm:cxn modelId="{31971B3A-907C-4877-B32C-A006DFEB19CE}" type="presOf" srcId="{8F81F723-5DBD-43F5-9FD6-7E30698421F8}" destId="{F6C75704-A24A-42A1-9F00-8798F449F249}" srcOrd="0" destOrd="0" presId="urn:microsoft.com/office/officeart/2005/8/layout/cycle7"/>
    <dgm:cxn modelId="{3BA2A5B9-6B21-40DB-861F-0BD95370B3F5}" srcId="{8F81F723-5DBD-43F5-9FD6-7E30698421F8}" destId="{9788F686-FD32-4892-8EC7-4B58082BE952}" srcOrd="2" destOrd="0" parTransId="{CC8A0287-8CDB-481E-8507-735272818746}" sibTransId="{3DF47D06-2D41-4252-9365-BC208E755E15}"/>
    <dgm:cxn modelId="{EFC482A6-B04C-42DE-AC65-319C4C5FD3B2}" srcId="{8F81F723-5DBD-43F5-9FD6-7E30698421F8}" destId="{A8B2BB52-C343-49AA-978D-798E5018F46F}" srcOrd="1" destOrd="0" parTransId="{8EE59BB3-4AAE-45A4-A5A9-F166B78B291F}" sibTransId="{C6357C2F-B843-4B58-B659-71B8127F7800}"/>
    <dgm:cxn modelId="{41B6517D-6ECB-4261-ABDB-0A3F2C1F4FA1}" type="presOf" srcId="{D6D5EC0F-24CF-47BC-BA0E-7793DFC0BE72}" destId="{4D4F9293-8F80-4219-93C1-5E5710B3EE2C}" srcOrd="0" destOrd="0" presId="urn:microsoft.com/office/officeart/2005/8/layout/cycle7"/>
    <dgm:cxn modelId="{C99873AA-B96A-40E8-A361-A84DB073B9E7}" type="presOf" srcId="{FE260A72-1109-49DA-9362-81448C2E7355}" destId="{C7A85B74-1C21-4F32-8FF1-6EA18BD32536}" srcOrd="0" destOrd="0" presId="urn:microsoft.com/office/officeart/2005/8/layout/cycle7"/>
    <dgm:cxn modelId="{5BA9498C-A3FB-433B-833D-234F8EACC5A8}" type="presOf" srcId="{C6357C2F-B843-4B58-B659-71B8127F7800}" destId="{DBA38FF5-E2EE-40D4-9F6A-90B744DA2C6D}" srcOrd="0" destOrd="0" presId="urn:microsoft.com/office/officeart/2005/8/layout/cycle7"/>
    <dgm:cxn modelId="{2E472FBB-8061-4A9B-923A-41BEDA9D552D}" type="presOf" srcId="{CBF4821E-851B-46CF-8EE7-229C424B7162}" destId="{BC49039E-A1E4-4205-B6A7-78CC3D01A05B}" srcOrd="1" destOrd="0" presId="urn:microsoft.com/office/officeart/2005/8/layout/cycle7"/>
    <dgm:cxn modelId="{7B1017B8-CFE7-4569-93A7-012679867C62}" type="presOf" srcId="{D6D5EC0F-24CF-47BC-BA0E-7793DFC0BE72}" destId="{C1913344-6A41-4550-BC63-665612BAABE4}" srcOrd="1" destOrd="0" presId="urn:microsoft.com/office/officeart/2005/8/layout/cycle7"/>
    <dgm:cxn modelId="{8C359C74-6C95-4F07-BB4F-972FE203322D}" srcId="{8F81F723-5DBD-43F5-9FD6-7E30698421F8}" destId="{968AAB92-5F6F-404F-A3ED-0CF83B931A93}" srcOrd="0" destOrd="0" parTransId="{3594FA0F-A43A-4ECA-A5B2-C3E38CFFD8AC}" sibTransId="{3404148E-F00E-405E-90B3-5FFECB8F5677}"/>
    <dgm:cxn modelId="{7F2A4FA7-1089-4E5E-97F9-110236DED687}" type="presOf" srcId="{968AAB92-5F6F-404F-A3ED-0CF83B931A93}" destId="{7D98048E-3CF2-439E-A1C7-A3B1F9C00D5F}" srcOrd="0" destOrd="0" presId="urn:microsoft.com/office/officeart/2005/8/layout/cycle7"/>
    <dgm:cxn modelId="{87C01CAF-F019-4CAC-A4F3-5DDC99338BAE}" type="presOf" srcId="{EA509687-73C9-4086-9FD9-25CB846BB9C0}" destId="{2C7BD701-AC95-4127-A074-2B890E1AD4E7}" srcOrd="0" destOrd="0" presId="urn:microsoft.com/office/officeart/2005/8/layout/cycle7"/>
    <dgm:cxn modelId="{CFF22CCA-1FDD-48BB-9540-5736401105E3}" type="presOf" srcId="{2E2EFD88-551B-4872-8FF8-1A67993522CC}" destId="{A4E5D2DC-5F26-4DD3-A6BE-704DF0BAB7D9}" srcOrd="0" destOrd="0" presId="urn:microsoft.com/office/officeart/2005/8/layout/cycle7"/>
    <dgm:cxn modelId="{E39F8FDA-9415-4321-A16B-02D2924CE0EF}" type="presOf" srcId="{3DF47D06-2D41-4252-9365-BC208E755E15}" destId="{DA2B713E-EC8F-4027-9323-B8C6A200CEE9}" srcOrd="0" destOrd="0" presId="urn:microsoft.com/office/officeart/2005/8/layout/cycle7"/>
    <dgm:cxn modelId="{9CCA4289-27B5-4CBF-B76D-6D49FF3BF801}" type="presOf" srcId="{A8B2BB52-C343-49AA-978D-798E5018F46F}" destId="{9BA4341C-D780-42DC-9058-F7B4DF71E0B0}" srcOrd="0" destOrd="0" presId="urn:microsoft.com/office/officeart/2005/8/layout/cycle7"/>
    <dgm:cxn modelId="{8D355C90-29BC-4DB9-A124-70A1CE93CFEF}" type="presParOf" srcId="{F6C75704-A24A-42A1-9F00-8798F449F249}" destId="{7D98048E-3CF2-439E-A1C7-A3B1F9C00D5F}" srcOrd="0" destOrd="0" presId="urn:microsoft.com/office/officeart/2005/8/layout/cycle7"/>
    <dgm:cxn modelId="{E219010B-5F00-4F95-A1B9-2E5D6FB75FDE}" type="presParOf" srcId="{F6C75704-A24A-42A1-9F00-8798F449F249}" destId="{5574BC71-6AEF-4488-8F34-DACB5CCB1243}" srcOrd="1" destOrd="0" presId="urn:microsoft.com/office/officeart/2005/8/layout/cycle7"/>
    <dgm:cxn modelId="{5697A99B-8C7C-450A-84FF-AABA9746FA48}" type="presParOf" srcId="{5574BC71-6AEF-4488-8F34-DACB5CCB1243}" destId="{4476B799-6CC3-4438-9365-E87403EE9E5E}" srcOrd="0" destOrd="0" presId="urn:microsoft.com/office/officeart/2005/8/layout/cycle7"/>
    <dgm:cxn modelId="{7ABCB39A-E746-427B-89C5-A58FB9CD965D}" type="presParOf" srcId="{F6C75704-A24A-42A1-9F00-8798F449F249}" destId="{9BA4341C-D780-42DC-9058-F7B4DF71E0B0}" srcOrd="2" destOrd="0" presId="urn:microsoft.com/office/officeart/2005/8/layout/cycle7"/>
    <dgm:cxn modelId="{0AA4564D-18E0-4BEA-8FAC-B5D582E0D2EF}" type="presParOf" srcId="{F6C75704-A24A-42A1-9F00-8798F449F249}" destId="{DBA38FF5-E2EE-40D4-9F6A-90B744DA2C6D}" srcOrd="3" destOrd="0" presId="urn:microsoft.com/office/officeart/2005/8/layout/cycle7"/>
    <dgm:cxn modelId="{924B6FFA-7FFC-41A0-A15E-868B3B1725AE}" type="presParOf" srcId="{DBA38FF5-E2EE-40D4-9F6A-90B744DA2C6D}" destId="{F91E9759-9817-4646-A1FA-BAD69C286578}" srcOrd="0" destOrd="0" presId="urn:microsoft.com/office/officeart/2005/8/layout/cycle7"/>
    <dgm:cxn modelId="{429ECE06-A028-4A38-96D1-1B2868027974}" type="presParOf" srcId="{F6C75704-A24A-42A1-9F00-8798F449F249}" destId="{315B6F5C-7ABB-484D-9DFC-FC216E9867BB}" srcOrd="4" destOrd="0" presId="urn:microsoft.com/office/officeart/2005/8/layout/cycle7"/>
    <dgm:cxn modelId="{F1F6E08D-C763-45A2-8B19-65A1B836B7B5}" type="presParOf" srcId="{F6C75704-A24A-42A1-9F00-8798F449F249}" destId="{DA2B713E-EC8F-4027-9323-B8C6A200CEE9}" srcOrd="5" destOrd="0" presId="urn:microsoft.com/office/officeart/2005/8/layout/cycle7"/>
    <dgm:cxn modelId="{B20D5D16-3829-49AD-A819-86D77AC0F0B2}" type="presParOf" srcId="{DA2B713E-EC8F-4027-9323-B8C6A200CEE9}" destId="{4E30B1A1-3602-45D9-8B60-9BFF2D42695B}" srcOrd="0" destOrd="0" presId="urn:microsoft.com/office/officeart/2005/8/layout/cycle7"/>
    <dgm:cxn modelId="{894685B5-D8F1-4E9F-95B0-359DA6293146}" type="presParOf" srcId="{F6C75704-A24A-42A1-9F00-8798F449F249}" destId="{4CA0D5FE-E5D5-4120-8EE3-E61314A2AFDE}" srcOrd="6" destOrd="0" presId="urn:microsoft.com/office/officeart/2005/8/layout/cycle7"/>
    <dgm:cxn modelId="{CFBD7EED-8AC6-4BF6-B69F-0DA9B35F3D8E}" type="presParOf" srcId="{F6C75704-A24A-42A1-9F00-8798F449F249}" destId="{C7A85B74-1C21-4F32-8FF1-6EA18BD32536}" srcOrd="7" destOrd="0" presId="urn:microsoft.com/office/officeart/2005/8/layout/cycle7"/>
    <dgm:cxn modelId="{7EA22182-A5B8-4C43-8CFF-64E0FA18440C}" type="presParOf" srcId="{C7A85B74-1C21-4F32-8FF1-6EA18BD32536}" destId="{AA644C55-69DA-43FD-8412-E26E917BF6FA}" srcOrd="0" destOrd="0" presId="urn:microsoft.com/office/officeart/2005/8/layout/cycle7"/>
    <dgm:cxn modelId="{76CC63E9-8F54-4623-BC41-608F0F47A3C1}" type="presParOf" srcId="{F6C75704-A24A-42A1-9F00-8798F449F249}" destId="{2C7BD701-AC95-4127-A074-2B890E1AD4E7}" srcOrd="8" destOrd="0" presId="urn:microsoft.com/office/officeart/2005/8/layout/cycle7"/>
    <dgm:cxn modelId="{BDD5D729-8F09-4F35-A91B-06E213007AFA}" type="presParOf" srcId="{F6C75704-A24A-42A1-9F00-8798F449F249}" destId="{4D4F9293-8F80-4219-93C1-5E5710B3EE2C}" srcOrd="9" destOrd="0" presId="urn:microsoft.com/office/officeart/2005/8/layout/cycle7"/>
    <dgm:cxn modelId="{7B984518-C244-4AD4-BA32-29C9FC9221BA}" type="presParOf" srcId="{4D4F9293-8F80-4219-93C1-5E5710B3EE2C}" destId="{C1913344-6A41-4550-BC63-665612BAABE4}" srcOrd="0" destOrd="0" presId="urn:microsoft.com/office/officeart/2005/8/layout/cycle7"/>
    <dgm:cxn modelId="{10B2A8CF-B076-40D3-B017-E65184290D81}" type="presParOf" srcId="{F6C75704-A24A-42A1-9F00-8798F449F249}" destId="{53EF3590-737C-48DA-857A-F0BB2616F896}" srcOrd="10" destOrd="0" presId="urn:microsoft.com/office/officeart/2005/8/layout/cycle7"/>
    <dgm:cxn modelId="{968179FA-3EE7-4049-B3D6-B6386220593D}" type="presParOf" srcId="{F6C75704-A24A-42A1-9F00-8798F449F249}" destId="{12B992FA-804B-45E0-BAD4-DAD24D0F2714}" srcOrd="11" destOrd="0" presId="urn:microsoft.com/office/officeart/2005/8/layout/cycle7"/>
    <dgm:cxn modelId="{B87A290B-4969-43C0-9F05-CA6B9622CDBB}" type="presParOf" srcId="{12B992FA-804B-45E0-BAD4-DAD24D0F2714}" destId="{BC49039E-A1E4-4205-B6A7-78CC3D01A05B}" srcOrd="0" destOrd="0" presId="urn:microsoft.com/office/officeart/2005/8/layout/cycle7"/>
    <dgm:cxn modelId="{41D047B4-4398-4930-A54F-9A48ABAC061F}" type="presParOf" srcId="{F6C75704-A24A-42A1-9F00-8798F449F249}" destId="{A4E5D2DC-5F26-4DD3-A6BE-704DF0BAB7D9}" srcOrd="12" destOrd="0" presId="urn:microsoft.com/office/officeart/2005/8/layout/cycle7"/>
    <dgm:cxn modelId="{02BA3529-E648-4BDE-B4AE-71F936CC3413}" type="presParOf" srcId="{F6C75704-A24A-42A1-9F00-8798F449F249}" destId="{1223FEBE-FD4F-4259-B35C-A348417635C4}" srcOrd="13" destOrd="0" presId="urn:microsoft.com/office/officeart/2005/8/layout/cycle7"/>
    <dgm:cxn modelId="{3C7D730D-7490-4F9F-812C-1EEE6E9D0E83}" type="presParOf" srcId="{1223FEBE-FD4F-4259-B35C-A348417635C4}" destId="{FED55EE1-E3F8-4431-BD42-3F637358A4E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9EC5290-726C-47D3-9C28-5D9DF34C7330}">
      <dgm:prSet phldrT="[Text]"/>
      <dgm:spPr/>
      <dgm:t>
        <a:bodyPr/>
        <a:lstStyle/>
        <a:p>
          <a:endParaRPr lang="en-US" dirty="0"/>
        </a:p>
      </dgm:t>
    </dgm:pt>
    <dgm:pt modelId="{A40B1357-2E82-4BCA-967B-7DC39A49D0B6}" type="parTrans" cxnId="{F4861E00-ACC8-4DB3-A775-A939B0FF9B8B}">
      <dgm:prSet/>
      <dgm:spPr/>
      <dgm:t>
        <a:bodyPr/>
        <a:lstStyle/>
        <a:p>
          <a:endParaRPr lang="en-US"/>
        </a:p>
      </dgm:t>
    </dgm:pt>
    <dgm:pt modelId="{DDD6FF9F-D4CE-40C0-A6F3-FE3954BECB8A}" type="sibTrans" cxnId="{F4861E00-ACC8-4DB3-A775-A939B0FF9B8B}">
      <dgm:prSet/>
      <dgm:spPr/>
      <dgm:t>
        <a:bodyPr/>
        <a:lstStyle/>
        <a:p>
          <a:endParaRPr lang="en-US"/>
        </a:p>
      </dgm:t>
    </dgm:pt>
    <dgm:pt modelId="{B834CC21-F827-46F1-9A9D-049BF5A5F206}">
      <dgm:prSet phldrT="[Text]" custT="1"/>
      <dgm:spPr/>
      <dgm:t>
        <a:bodyPr/>
        <a:lstStyle/>
        <a:p>
          <a:r>
            <a:rPr lang="en-US" sz="1900" dirty="0" smtClean="0">
              <a:solidFill>
                <a:srgbClr val="000000"/>
              </a:solidFill>
              <a:latin typeface="Times New Roman" panose="02020603050405020304" pitchFamily="18" charset="0"/>
            </a:rPr>
            <a:t>Fy=420 MPa</a:t>
          </a:r>
          <a:endParaRPr lang="en-US" sz="1900" dirty="0"/>
        </a:p>
      </dgm:t>
    </dgm:pt>
    <dgm:pt modelId="{3BDBBDCD-24DE-4439-99FA-B697710C12D8}" type="parTrans" cxnId="{1F89E381-1B51-44A2-9C63-A976B0A2675D}">
      <dgm:prSet/>
      <dgm:spPr/>
      <dgm:t>
        <a:bodyPr/>
        <a:lstStyle/>
        <a:p>
          <a:endParaRPr lang="en-US"/>
        </a:p>
      </dgm:t>
    </dgm:pt>
    <dgm:pt modelId="{59A5B50B-8DD4-4B72-915D-03A3D78A2949}" type="sibTrans" cxnId="{1F89E381-1B51-44A2-9C63-A976B0A2675D}">
      <dgm:prSet/>
      <dgm:spPr/>
      <dgm:t>
        <a:bodyPr/>
        <a:lstStyle/>
        <a:p>
          <a:endParaRPr lang="en-US"/>
        </a:p>
      </dgm:t>
    </dgm:pt>
    <dgm:pt modelId="{AE4C1045-20AF-44FC-9CCA-AB31D249CA1F}">
      <dgm:prSet phldrT="[Text]"/>
      <dgm:spPr/>
      <dgm:t>
        <a:bodyPr/>
        <a:lstStyle/>
        <a:p>
          <a:endParaRPr lang="en-US" dirty="0"/>
        </a:p>
      </dgm:t>
    </dgm:pt>
    <dgm:pt modelId="{C34D24A1-18A0-4584-A400-76A7523A88EE}" type="parTrans" cxnId="{EFB7372B-2640-41AF-BF6D-D09A11706DED}">
      <dgm:prSet/>
      <dgm:spPr/>
      <dgm:t>
        <a:bodyPr/>
        <a:lstStyle/>
        <a:p>
          <a:endParaRPr lang="en-US"/>
        </a:p>
      </dgm:t>
    </dgm:pt>
    <dgm:pt modelId="{49C5B922-48BA-493B-98B8-8D366DFEDFF9}" type="sibTrans" cxnId="{EFB7372B-2640-41AF-BF6D-D09A11706DED}">
      <dgm:prSet/>
      <dgm:spPr/>
      <dgm:t>
        <a:bodyPr/>
        <a:lstStyle/>
        <a:p>
          <a:endParaRPr lang="en-US"/>
        </a:p>
      </dgm:t>
    </dgm:pt>
    <dgm:pt modelId="{13BF5C9F-626D-4B7F-B829-C92D1656E7D0}">
      <dgm:prSet phldrT="[Text]" custT="1"/>
      <dgm:spPr/>
      <dgm:t>
        <a:bodyPr/>
        <a:lstStyle/>
        <a:p>
          <a:r>
            <a:rPr lang="en-US" sz="1900" dirty="0" smtClean="0">
              <a:solidFill>
                <a:srgbClr val="000000"/>
              </a:solidFill>
              <a:latin typeface="Times New Roman" panose="02020603050405020304" pitchFamily="18" charset="0"/>
            </a:rPr>
            <a:t>Fc=40 Mpa</a:t>
          </a:r>
          <a:endParaRPr lang="en-US" sz="1900" dirty="0">
            <a:solidFill>
              <a:schemeClr val="tx2"/>
            </a:solidFill>
          </a:endParaRPr>
        </a:p>
      </dgm:t>
    </dgm:pt>
    <dgm:pt modelId="{08A5EE2E-6600-481E-809E-95950C11AA2C}" type="parTrans" cxnId="{BB438C2F-A959-43FC-824A-11DF66944232}">
      <dgm:prSet/>
      <dgm:spPr/>
      <dgm:t>
        <a:bodyPr/>
        <a:lstStyle/>
        <a:p>
          <a:endParaRPr lang="en-US"/>
        </a:p>
      </dgm:t>
    </dgm:pt>
    <dgm:pt modelId="{8523F420-5EC1-4E49-A93B-A2DF0CB7EC12}" type="sibTrans" cxnId="{BB438C2F-A959-43FC-824A-11DF66944232}">
      <dgm:prSet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9E21A5-5082-4466-960D-763D517BD710}" type="pres">
      <dgm:prSet presAssocID="{99EC5290-726C-47D3-9C28-5D9DF34C7330}" presName="composite" presStyleCnt="0"/>
      <dgm:spPr/>
    </dgm:pt>
    <dgm:pt modelId="{0DAAA093-E446-45E5-AE13-C006EDF6884D}" type="pres">
      <dgm:prSet presAssocID="{99EC5290-726C-47D3-9C28-5D9DF34C7330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DC9CC-3CF3-4538-A0D0-2A9DCC9501FB}" type="pres">
      <dgm:prSet presAssocID="{99EC5290-726C-47D3-9C28-5D9DF34C7330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1DA61-5E11-423E-8D1E-0C84C9369CF7}" type="pres">
      <dgm:prSet presAssocID="{DDD6FF9F-D4CE-40C0-A6F3-FE3954BECB8A}" presName="sp" presStyleCnt="0"/>
      <dgm:spPr/>
    </dgm:pt>
    <dgm:pt modelId="{7A8899BB-FE92-451D-85E2-E962FDEFE2B7}" type="pres">
      <dgm:prSet presAssocID="{AE4C1045-20AF-44FC-9CCA-AB31D249CA1F}" presName="composite" presStyleCnt="0"/>
      <dgm:spPr/>
    </dgm:pt>
    <dgm:pt modelId="{725DB166-4DBE-4B5E-B949-941765CC2BA7}" type="pres">
      <dgm:prSet presAssocID="{AE4C1045-20AF-44FC-9CCA-AB31D249CA1F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2D4648-0DED-4F3C-8ACA-42818A8FFF33}" type="pres">
      <dgm:prSet presAssocID="{AE4C1045-20AF-44FC-9CCA-AB31D249CA1F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438C2F-A959-43FC-824A-11DF66944232}" srcId="{AE4C1045-20AF-44FC-9CCA-AB31D249CA1F}" destId="{13BF5C9F-626D-4B7F-B829-C92D1656E7D0}" srcOrd="0" destOrd="0" parTransId="{08A5EE2E-6600-481E-809E-95950C11AA2C}" sibTransId="{8523F420-5EC1-4E49-A93B-A2DF0CB7EC12}"/>
    <dgm:cxn modelId="{24253C8E-EDC6-4C06-B174-BAE786030262}" type="presOf" srcId="{B834CC21-F827-46F1-9A9D-049BF5A5F206}" destId="{E1CDC9CC-3CF3-4538-A0D0-2A9DCC9501FB}" srcOrd="0" destOrd="0" presId="urn:microsoft.com/office/officeart/2005/8/layout/chevron2"/>
    <dgm:cxn modelId="{FEB2E86E-A564-4A6D-8F24-32DC9A5CDA76}" type="presOf" srcId="{99EC5290-726C-47D3-9C28-5D9DF34C7330}" destId="{0DAAA093-E446-45E5-AE13-C006EDF6884D}" srcOrd="0" destOrd="0" presId="urn:microsoft.com/office/officeart/2005/8/layout/chevron2"/>
    <dgm:cxn modelId="{1F3706A5-9A65-4E5E-B9DD-89D6453CADFD}" type="presOf" srcId="{D77B1B5B-4F87-4ADC-974D-436B06DAEC49}" destId="{5BDFB833-DC4C-48B5-B780-82AE3ED148F4}" srcOrd="0" destOrd="0" presId="urn:microsoft.com/office/officeart/2005/8/layout/chevron2"/>
    <dgm:cxn modelId="{1A91928A-1045-45E0-AEB9-FBBE1D1263D7}" type="presOf" srcId="{AE4C1045-20AF-44FC-9CCA-AB31D249CA1F}" destId="{725DB166-4DBE-4B5E-B949-941765CC2BA7}" srcOrd="0" destOrd="0" presId="urn:microsoft.com/office/officeart/2005/8/layout/chevron2"/>
    <dgm:cxn modelId="{EFB7372B-2640-41AF-BF6D-D09A11706DED}" srcId="{D77B1B5B-4F87-4ADC-974D-436B06DAEC49}" destId="{AE4C1045-20AF-44FC-9CCA-AB31D249CA1F}" srcOrd="1" destOrd="0" parTransId="{C34D24A1-18A0-4584-A400-76A7523A88EE}" sibTransId="{49C5B922-48BA-493B-98B8-8D366DFEDFF9}"/>
    <dgm:cxn modelId="{F4861E00-ACC8-4DB3-A775-A939B0FF9B8B}" srcId="{D77B1B5B-4F87-4ADC-974D-436B06DAEC49}" destId="{99EC5290-726C-47D3-9C28-5D9DF34C7330}" srcOrd="0" destOrd="0" parTransId="{A40B1357-2E82-4BCA-967B-7DC39A49D0B6}" sibTransId="{DDD6FF9F-D4CE-40C0-A6F3-FE3954BECB8A}"/>
    <dgm:cxn modelId="{B3C9080B-70D8-4B29-AF16-ED395BABA84C}" type="presOf" srcId="{13BF5C9F-626D-4B7F-B829-C92D1656E7D0}" destId="{B92D4648-0DED-4F3C-8ACA-42818A8FFF33}" srcOrd="0" destOrd="0" presId="urn:microsoft.com/office/officeart/2005/8/layout/chevron2"/>
    <dgm:cxn modelId="{1F89E381-1B51-44A2-9C63-A976B0A2675D}" srcId="{99EC5290-726C-47D3-9C28-5D9DF34C7330}" destId="{B834CC21-F827-46F1-9A9D-049BF5A5F206}" srcOrd="0" destOrd="0" parTransId="{3BDBBDCD-24DE-4439-99FA-B697710C12D8}" sibTransId="{59A5B50B-8DD4-4B72-915D-03A3D78A2949}"/>
    <dgm:cxn modelId="{C85DDC62-748B-4643-ABE2-34D14504F049}" type="presParOf" srcId="{5BDFB833-DC4C-48B5-B780-82AE3ED148F4}" destId="{F19E21A5-5082-4466-960D-763D517BD710}" srcOrd="0" destOrd="0" presId="urn:microsoft.com/office/officeart/2005/8/layout/chevron2"/>
    <dgm:cxn modelId="{D2BCF8B4-CED8-45FE-B9E3-B41CB2AF3D74}" type="presParOf" srcId="{F19E21A5-5082-4466-960D-763D517BD710}" destId="{0DAAA093-E446-45E5-AE13-C006EDF6884D}" srcOrd="0" destOrd="0" presId="urn:microsoft.com/office/officeart/2005/8/layout/chevron2"/>
    <dgm:cxn modelId="{EBDE8096-8860-43A7-B4EB-AFED1DC1FC8A}" type="presParOf" srcId="{F19E21A5-5082-4466-960D-763D517BD710}" destId="{E1CDC9CC-3CF3-4538-A0D0-2A9DCC9501FB}" srcOrd="1" destOrd="0" presId="urn:microsoft.com/office/officeart/2005/8/layout/chevron2"/>
    <dgm:cxn modelId="{A0A3DBBB-D2FF-4AE9-8376-DFB745E58727}" type="presParOf" srcId="{5BDFB833-DC4C-48B5-B780-82AE3ED148F4}" destId="{1011DA61-5E11-423E-8D1E-0C84C9369CF7}" srcOrd="1" destOrd="0" presId="urn:microsoft.com/office/officeart/2005/8/layout/chevron2"/>
    <dgm:cxn modelId="{30141555-05FD-4F67-8587-B42C41A34B81}" type="presParOf" srcId="{5BDFB833-DC4C-48B5-B780-82AE3ED148F4}" destId="{7A8899BB-FE92-451D-85E2-E962FDEFE2B7}" srcOrd="2" destOrd="0" presId="urn:microsoft.com/office/officeart/2005/8/layout/chevron2"/>
    <dgm:cxn modelId="{02EEA708-F8F7-4846-B87E-3FABD3FC0C7C}" type="presParOf" srcId="{7A8899BB-FE92-451D-85E2-E962FDEFE2B7}" destId="{725DB166-4DBE-4B5E-B949-941765CC2BA7}" srcOrd="0" destOrd="0" presId="urn:microsoft.com/office/officeart/2005/8/layout/chevron2"/>
    <dgm:cxn modelId="{926E0D5D-58CB-4CE2-8627-21A8DAA2C0B8}" type="presParOf" srcId="{7A8899BB-FE92-451D-85E2-E962FDEFE2B7}" destId="{B92D4648-0DED-4F3C-8ACA-42818A8FFF3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7B1B5B-4F87-4ADC-974D-436B06DAEC4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9EC5290-726C-47D3-9C28-5D9DF34C7330}">
      <dgm:prSet phldrT="[Text]"/>
      <dgm:spPr/>
      <dgm:t>
        <a:bodyPr/>
        <a:lstStyle/>
        <a:p>
          <a:endParaRPr lang="en-US" dirty="0"/>
        </a:p>
      </dgm:t>
    </dgm:pt>
    <dgm:pt modelId="{A40B1357-2E82-4BCA-967B-7DC39A49D0B6}" type="parTrans" cxnId="{F4861E00-ACC8-4DB3-A775-A939B0FF9B8B}">
      <dgm:prSet/>
      <dgm:spPr/>
      <dgm:t>
        <a:bodyPr/>
        <a:lstStyle/>
        <a:p>
          <a:endParaRPr lang="en-US"/>
        </a:p>
      </dgm:t>
    </dgm:pt>
    <dgm:pt modelId="{DDD6FF9F-D4CE-40C0-A6F3-FE3954BECB8A}" type="sibTrans" cxnId="{F4861E00-ACC8-4DB3-A775-A939B0FF9B8B}">
      <dgm:prSet/>
      <dgm:spPr/>
      <dgm:t>
        <a:bodyPr/>
        <a:lstStyle/>
        <a:p>
          <a:endParaRPr lang="en-US"/>
        </a:p>
      </dgm:t>
    </dgm:pt>
    <dgm:pt modelId="{B834CC21-F827-46F1-9A9D-049BF5A5F206}">
      <dgm:prSet phldrT="[Text]" custT="1"/>
      <dgm:spPr/>
      <dgm:t>
        <a:bodyPr/>
        <a:lstStyle/>
        <a:p>
          <a:r>
            <a:rPr lang="en-US" sz="1900" dirty="0" smtClean="0">
              <a:solidFill>
                <a:srgbClr val="000000"/>
              </a:solidFill>
              <a:latin typeface="Times New Roman" panose="02020603050405020304" pitchFamily="18" charset="0"/>
            </a:rPr>
            <a:t>u-boot thickness =450mm</a:t>
          </a:r>
          <a:endParaRPr lang="en-US" sz="1900" dirty="0"/>
        </a:p>
      </dgm:t>
    </dgm:pt>
    <dgm:pt modelId="{3BDBBDCD-24DE-4439-99FA-B697710C12D8}" type="parTrans" cxnId="{1F89E381-1B51-44A2-9C63-A976B0A2675D}">
      <dgm:prSet/>
      <dgm:spPr/>
      <dgm:t>
        <a:bodyPr/>
        <a:lstStyle/>
        <a:p>
          <a:endParaRPr lang="en-US"/>
        </a:p>
      </dgm:t>
    </dgm:pt>
    <dgm:pt modelId="{59A5B50B-8DD4-4B72-915D-03A3D78A2949}" type="sibTrans" cxnId="{1F89E381-1B51-44A2-9C63-A976B0A2675D}">
      <dgm:prSet/>
      <dgm:spPr/>
      <dgm:t>
        <a:bodyPr/>
        <a:lstStyle/>
        <a:p>
          <a:endParaRPr lang="en-US"/>
        </a:p>
      </dgm:t>
    </dgm:pt>
    <dgm:pt modelId="{AE4C1045-20AF-44FC-9CCA-AB31D249CA1F}">
      <dgm:prSet phldrT="[Text]"/>
      <dgm:spPr/>
      <dgm:t>
        <a:bodyPr/>
        <a:lstStyle/>
        <a:p>
          <a:endParaRPr lang="en-US" dirty="0"/>
        </a:p>
      </dgm:t>
    </dgm:pt>
    <dgm:pt modelId="{C34D24A1-18A0-4584-A400-76A7523A88EE}" type="parTrans" cxnId="{EFB7372B-2640-41AF-BF6D-D09A11706DED}">
      <dgm:prSet/>
      <dgm:spPr/>
      <dgm:t>
        <a:bodyPr/>
        <a:lstStyle/>
        <a:p>
          <a:endParaRPr lang="en-US"/>
        </a:p>
      </dgm:t>
    </dgm:pt>
    <dgm:pt modelId="{49C5B922-48BA-493B-98B8-8D366DFEDFF9}" type="sibTrans" cxnId="{EFB7372B-2640-41AF-BF6D-D09A11706DED}">
      <dgm:prSet/>
      <dgm:spPr/>
      <dgm:t>
        <a:bodyPr/>
        <a:lstStyle/>
        <a:p>
          <a:endParaRPr lang="en-US"/>
        </a:p>
      </dgm:t>
    </dgm:pt>
    <dgm:pt modelId="{13BF5C9F-626D-4B7F-B829-C92D1656E7D0}">
      <dgm:prSet phldrT="[Text]" custT="1"/>
      <dgm:spPr/>
      <dgm:t>
        <a:bodyPr/>
        <a:lstStyle/>
        <a:p>
          <a:r>
            <a:rPr lang="en-US" sz="1900" dirty="0" smtClean="0">
              <a:solidFill>
                <a:srgbClr val="000000"/>
              </a:solidFill>
              <a:latin typeface="Times New Roman" panose="02020603050405020304" pitchFamily="18" charset="0"/>
            </a:rPr>
            <a:t>Dead load =7.54 </a:t>
          </a:r>
          <a:r>
            <a:rPr lang="en-US" sz="1900" dirty="0" err="1" smtClean="0">
              <a:solidFill>
                <a:srgbClr val="000000"/>
              </a:solidFill>
              <a:latin typeface="Times New Roman" panose="02020603050405020304" pitchFamily="18" charset="0"/>
            </a:rPr>
            <a:t>Kn</a:t>
          </a:r>
          <a:r>
            <a:rPr lang="en-US" sz="1900" dirty="0" smtClean="0">
              <a:solidFill>
                <a:srgbClr val="000000"/>
              </a:solidFill>
              <a:latin typeface="Times New Roman" panose="02020603050405020304" pitchFamily="18" charset="0"/>
            </a:rPr>
            <a:t>/m2</a:t>
          </a:r>
          <a:endParaRPr lang="en-US" sz="1900" dirty="0">
            <a:solidFill>
              <a:schemeClr val="tx2"/>
            </a:solidFill>
          </a:endParaRPr>
        </a:p>
      </dgm:t>
    </dgm:pt>
    <dgm:pt modelId="{08A5EE2E-6600-481E-809E-95950C11AA2C}" type="parTrans" cxnId="{BB438C2F-A959-43FC-824A-11DF66944232}">
      <dgm:prSet/>
      <dgm:spPr/>
      <dgm:t>
        <a:bodyPr/>
        <a:lstStyle/>
        <a:p>
          <a:endParaRPr lang="en-US"/>
        </a:p>
      </dgm:t>
    </dgm:pt>
    <dgm:pt modelId="{8523F420-5EC1-4E49-A93B-A2DF0CB7EC12}" type="sibTrans" cxnId="{BB438C2F-A959-43FC-824A-11DF66944232}">
      <dgm:prSet/>
      <dgm:spPr/>
      <dgm:t>
        <a:bodyPr/>
        <a:lstStyle/>
        <a:p>
          <a:endParaRPr lang="en-US"/>
        </a:p>
      </dgm:t>
    </dgm:pt>
    <dgm:pt modelId="{0B93D393-F679-4F41-854D-4FA4B4BA7BEE}">
      <dgm:prSet phldrT="[Text]"/>
      <dgm:spPr/>
      <dgm:t>
        <a:bodyPr/>
        <a:lstStyle/>
        <a:p>
          <a:endParaRPr lang="en-US" dirty="0">
            <a:solidFill>
              <a:schemeClr val="tx2"/>
            </a:solidFill>
          </a:endParaRPr>
        </a:p>
      </dgm:t>
    </dgm:pt>
    <dgm:pt modelId="{2664DDCD-CAFA-42BC-B387-5B8FD6C33B1F}" type="parTrans" cxnId="{6F7733A6-84A9-4C1E-A776-36627F704145}">
      <dgm:prSet/>
      <dgm:spPr/>
      <dgm:t>
        <a:bodyPr/>
        <a:lstStyle/>
        <a:p>
          <a:endParaRPr lang="en-US"/>
        </a:p>
      </dgm:t>
    </dgm:pt>
    <dgm:pt modelId="{0203BDBF-B04F-432C-8D38-698F4DF9C3A9}" type="sibTrans" cxnId="{6F7733A6-84A9-4C1E-A776-36627F704145}">
      <dgm:prSet/>
      <dgm:spPr/>
      <dgm:t>
        <a:bodyPr/>
        <a:lstStyle/>
        <a:p>
          <a:endParaRPr lang="en-US"/>
        </a:p>
      </dgm:t>
    </dgm:pt>
    <dgm:pt modelId="{3A007779-2A0C-4D3E-87FF-F5BC2F60F1F9}">
      <dgm:prSet/>
      <dgm:spPr/>
      <dgm:t>
        <a:bodyPr/>
        <a:lstStyle/>
        <a:p>
          <a:r>
            <a:rPr lang="en-US" dirty="0" smtClean="0">
              <a:solidFill>
                <a:srgbClr val="000000"/>
              </a:solidFill>
              <a:latin typeface="Times New Roman" panose="02020603050405020304" pitchFamily="18" charset="0"/>
            </a:rPr>
            <a:t>concentrated load=2165.48 Ton.</a:t>
          </a:r>
          <a:endParaRPr lang="en-US" dirty="0"/>
        </a:p>
      </dgm:t>
    </dgm:pt>
    <dgm:pt modelId="{CBDD1055-9D43-4927-AD5D-830F54563BBB}" type="parTrans" cxnId="{AA423ADF-31AB-4FC0-B04E-D2AE371C367B}">
      <dgm:prSet/>
      <dgm:spPr/>
      <dgm:t>
        <a:bodyPr/>
        <a:lstStyle/>
        <a:p>
          <a:endParaRPr lang="en-US"/>
        </a:p>
      </dgm:t>
    </dgm:pt>
    <dgm:pt modelId="{CD569E9E-A3C1-4CBA-9E2F-1D947E81A977}" type="sibTrans" cxnId="{AA423ADF-31AB-4FC0-B04E-D2AE371C367B}">
      <dgm:prSet/>
      <dgm:spPr/>
      <dgm:t>
        <a:bodyPr/>
        <a:lstStyle/>
        <a:p>
          <a:endParaRPr lang="en-US"/>
        </a:p>
      </dgm:t>
    </dgm:pt>
    <dgm:pt modelId="{5BDFB833-DC4C-48B5-B780-82AE3ED148F4}" type="pres">
      <dgm:prSet presAssocID="{D77B1B5B-4F87-4ADC-974D-436B06DAEC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9E21A5-5082-4466-960D-763D517BD710}" type="pres">
      <dgm:prSet presAssocID="{99EC5290-726C-47D3-9C28-5D9DF34C7330}" presName="composite" presStyleCnt="0"/>
      <dgm:spPr/>
    </dgm:pt>
    <dgm:pt modelId="{0DAAA093-E446-45E5-AE13-C006EDF6884D}" type="pres">
      <dgm:prSet presAssocID="{99EC5290-726C-47D3-9C28-5D9DF34C733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DC9CC-3CF3-4538-A0D0-2A9DCC9501FB}" type="pres">
      <dgm:prSet presAssocID="{99EC5290-726C-47D3-9C28-5D9DF34C733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1DA61-5E11-423E-8D1E-0C84C9369CF7}" type="pres">
      <dgm:prSet presAssocID="{DDD6FF9F-D4CE-40C0-A6F3-FE3954BECB8A}" presName="sp" presStyleCnt="0"/>
      <dgm:spPr/>
    </dgm:pt>
    <dgm:pt modelId="{7A8899BB-FE92-451D-85E2-E962FDEFE2B7}" type="pres">
      <dgm:prSet presAssocID="{AE4C1045-20AF-44FC-9CCA-AB31D249CA1F}" presName="composite" presStyleCnt="0"/>
      <dgm:spPr/>
    </dgm:pt>
    <dgm:pt modelId="{725DB166-4DBE-4B5E-B949-941765CC2BA7}" type="pres">
      <dgm:prSet presAssocID="{AE4C1045-20AF-44FC-9CCA-AB31D249CA1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2D4648-0DED-4F3C-8ACA-42818A8FFF33}" type="pres">
      <dgm:prSet presAssocID="{AE4C1045-20AF-44FC-9CCA-AB31D249CA1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E1A365-3373-4D86-A723-F9BFE0EB17D2}" type="pres">
      <dgm:prSet presAssocID="{49C5B922-48BA-493B-98B8-8D366DFEDFF9}" presName="sp" presStyleCnt="0"/>
      <dgm:spPr/>
    </dgm:pt>
    <dgm:pt modelId="{96020AA5-5F4A-4E88-85A4-7FDF471106AB}" type="pres">
      <dgm:prSet presAssocID="{0B93D393-F679-4F41-854D-4FA4B4BA7BEE}" presName="composite" presStyleCnt="0"/>
      <dgm:spPr/>
    </dgm:pt>
    <dgm:pt modelId="{737159C2-750B-4CE2-823A-286C22AAEFA1}" type="pres">
      <dgm:prSet presAssocID="{0B93D393-F679-4F41-854D-4FA4B4BA7BE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C979B-4B2B-48E6-A558-1DBA25C19B4F}" type="pres">
      <dgm:prSet presAssocID="{0B93D393-F679-4F41-854D-4FA4B4BA7BE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423ADF-31AB-4FC0-B04E-D2AE371C367B}" srcId="{0B93D393-F679-4F41-854D-4FA4B4BA7BEE}" destId="{3A007779-2A0C-4D3E-87FF-F5BC2F60F1F9}" srcOrd="0" destOrd="0" parTransId="{CBDD1055-9D43-4927-AD5D-830F54563BBB}" sibTransId="{CD569E9E-A3C1-4CBA-9E2F-1D947E81A977}"/>
    <dgm:cxn modelId="{EFB7372B-2640-41AF-BF6D-D09A11706DED}" srcId="{D77B1B5B-4F87-4ADC-974D-436B06DAEC49}" destId="{AE4C1045-20AF-44FC-9CCA-AB31D249CA1F}" srcOrd="1" destOrd="0" parTransId="{C34D24A1-18A0-4584-A400-76A7523A88EE}" sibTransId="{49C5B922-48BA-493B-98B8-8D366DFEDFF9}"/>
    <dgm:cxn modelId="{BB438C2F-A959-43FC-824A-11DF66944232}" srcId="{AE4C1045-20AF-44FC-9CCA-AB31D249CA1F}" destId="{13BF5C9F-626D-4B7F-B829-C92D1656E7D0}" srcOrd="0" destOrd="0" parTransId="{08A5EE2E-6600-481E-809E-95950C11AA2C}" sibTransId="{8523F420-5EC1-4E49-A93B-A2DF0CB7EC12}"/>
    <dgm:cxn modelId="{B147BA2B-9B6A-4976-B845-798F91D972C8}" type="presOf" srcId="{3A007779-2A0C-4D3E-87FF-F5BC2F60F1F9}" destId="{853C979B-4B2B-48E6-A558-1DBA25C19B4F}" srcOrd="0" destOrd="0" presId="urn:microsoft.com/office/officeart/2005/8/layout/chevron2"/>
    <dgm:cxn modelId="{9005DEFF-A0FB-4CC9-BFB6-1BD24E4A5814}" type="presOf" srcId="{99EC5290-726C-47D3-9C28-5D9DF34C7330}" destId="{0DAAA093-E446-45E5-AE13-C006EDF6884D}" srcOrd="0" destOrd="0" presId="urn:microsoft.com/office/officeart/2005/8/layout/chevron2"/>
    <dgm:cxn modelId="{BA90A02E-08DC-4503-8C8C-8F592E64471B}" type="presOf" srcId="{0B93D393-F679-4F41-854D-4FA4B4BA7BEE}" destId="{737159C2-750B-4CE2-823A-286C22AAEFA1}" srcOrd="0" destOrd="0" presId="urn:microsoft.com/office/officeart/2005/8/layout/chevron2"/>
    <dgm:cxn modelId="{1F89E381-1B51-44A2-9C63-A976B0A2675D}" srcId="{99EC5290-726C-47D3-9C28-5D9DF34C7330}" destId="{B834CC21-F827-46F1-9A9D-049BF5A5F206}" srcOrd="0" destOrd="0" parTransId="{3BDBBDCD-24DE-4439-99FA-B697710C12D8}" sibTransId="{59A5B50B-8DD4-4B72-915D-03A3D78A2949}"/>
    <dgm:cxn modelId="{F2E817DC-35B0-4E1F-AB3F-A5AA2CB89ED0}" type="presOf" srcId="{D77B1B5B-4F87-4ADC-974D-436B06DAEC49}" destId="{5BDFB833-DC4C-48B5-B780-82AE3ED148F4}" srcOrd="0" destOrd="0" presId="urn:microsoft.com/office/officeart/2005/8/layout/chevron2"/>
    <dgm:cxn modelId="{F4861E00-ACC8-4DB3-A775-A939B0FF9B8B}" srcId="{D77B1B5B-4F87-4ADC-974D-436B06DAEC49}" destId="{99EC5290-726C-47D3-9C28-5D9DF34C7330}" srcOrd="0" destOrd="0" parTransId="{A40B1357-2E82-4BCA-967B-7DC39A49D0B6}" sibTransId="{DDD6FF9F-D4CE-40C0-A6F3-FE3954BECB8A}"/>
    <dgm:cxn modelId="{993042CF-EF41-4826-91F7-744A49E0350E}" type="presOf" srcId="{B834CC21-F827-46F1-9A9D-049BF5A5F206}" destId="{E1CDC9CC-3CF3-4538-A0D0-2A9DCC9501FB}" srcOrd="0" destOrd="0" presId="urn:microsoft.com/office/officeart/2005/8/layout/chevron2"/>
    <dgm:cxn modelId="{831DA2D9-8FF8-4165-BB7E-97F2AA20769B}" type="presOf" srcId="{13BF5C9F-626D-4B7F-B829-C92D1656E7D0}" destId="{B92D4648-0DED-4F3C-8ACA-42818A8FFF33}" srcOrd="0" destOrd="0" presId="urn:microsoft.com/office/officeart/2005/8/layout/chevron2"/>
    <dgm:cxn modelId="{6F7733A6-84A9-4C1E-A776-36627F704145}" srcId="{D77B1B5B-4F87-4ADC-974D-436B06DAEC49}" destId="{0B93D393-F679-4F41-854D-4FA4B4BA7BEE}" srcOrd="2" destOrd="0" parTransId="{2664DDCD-CAFA-42BC-B387-5B8FD6C33B1F}" sibTransId="{0203BDBF-B04F-432C-8D38-698F4DF9C3A9}"/>
    <dgm:cxn modelId="{B6BE1B92-A11E-4D35-AB31-B5DB23DED858}" type="presOf" srcId="{AE4C1045-20AF-44FC-9CCA-AB31D249CA1F}" destId="{725DB166-4DBE-4B5E-B949-941765CC2BA7}" srcOrd="0" destOrd="0" presId="urn:microsoft.com/office/officeart/2005/8/layout/chevron2"/>
    <dgm:cxn modelId="{152C1D75-0F3B-4D5F-A89F-9CC7344D3D03}" type="presParOf" srcId="{5BDFB833-DC4C-48B5-B780-82AE3ED148F4}" destId="{F19E21A5-5082-4466-960D-763D517BD710}" srcOrd="0" destOrd="0" presId="urn:microsoft.com/office/officeart/2005/8/layout/chevron2"/>
    <dgm:cxn modelId="{D10CAF86-9695-4387-9C15-B770B9373B92}" type="presParOf" srcId="{F19E21A5-5082-4466-960D-763D517BD710}" destId="{0DAAA093-E446-45E5-AE13-C006EDF6884D}" srcOrd="0" destOrd="0" presId="urn:microsoft.com/office/officeart/2005/8/layout/chevron2"/>
    <dgm:cxn modelId="{BDCA6EEE-B113-4951-BF6E-236AB4195E88}" type="presParOf" srcId="{F19E21A5-5082-4466-960D-763D517BD710}" destId="{E1CDC9CC-3CF3-4538-A0D0-2A9DCC9501FB}" srcOrd="1" destOrd="0" presId="urn:microsoft.com/office/officeart/2005/8/layout/chevron2"/>
    <dgm:cxn modelId="{FE896A38-5D8B-493C-BDE7-876F8BA81140}" type="presParOf" srcId="{5BDFB833-DC4C-48B5-B780-82AE3ED148F4}" destId="{1011DA61-5E11-423E-8D1E-0C84C9369CF7}" srcOrd="1" destOrd="0" presId="urn:microsoft.com/office/officeart/2005/8/layout/chevron2"/>
    <dgm:cxn modelId="{55752DBE-F1B2-45B2-83E8-F2F641786080}" type="presParOf" srcId="{5BDFB833-DC4C-48B5-B780-82AE3ED148F4}" destId="{7A8899BB-FE92-451D-85E2-E962FDEFE2B7}" srcOrd="2" destOrd="0" presId="urn:microsoft.com/office/officeart/2005/8/layout/chevron2"/>
    <dgm:cxn modelId="{8AEF81BF-F61D-448F-B467-6C73670D73AE}" type="presParOf" srcId="{7A8899BB-FE92-451D-85E2-E962FDEFE2B7}" destId="{725DB166-4DBE-4B5E-B949-941765CC2BA7}" srcOrd="0" destOrd="0" presId="urn:microsoft.com/office/officeart/2005/8/layout/chevron2"/>
    <dgm:cxn modelId="{3EA7BCC4-FE4F-4D25-8E19-9B3F28EEC10B}" type="presParOf" srcId="{7A8899BB-FE92-451D-85E2-E962FDEFE2B7}" destId="{B92D4648-0DED-4F3C-8ACA-42818A8FFF33}" srcOrd="1" destOrd="0" presId="urn:microsoft.com/office/officeart/2005/8/layout/chevron2"/>
    <dgm:cxn modelId="{15BFE8D2-EC96-4049-AFF4-AAE63E154C81}" type="presParOf" srcId="{5BDFB833-DC4C-48B5-B780-82AE3ED148F4}" destId="{2CE1A365-3373-4D86-A723-F9BFE0EB17D2}" srcOrd="3" destOrd="0" presId="urn:microsoft.com/office/officeart/2005/8/layout/chevron2"/>
    <dgm:cxn modelId="{E712CF6D-71B0-46BD-ACA4-E9219FF3DD9C}" type="presParOf" srcId="{5BDFB833-DC4C-48B5-B780-82AE3ED148F4}" destId="{96020AA5-5F4A-4E88-85A4-7FDF471106AB}" srcOrd="4" destOrd="0" presId="urn:microsoft.com/office/officeart/2005/8/layout/chevron2"/>
    <dgm:cxn modelId="{36277F90-91FA-4C95-B41A-BCCB8218837F}" type="presParOf" srcId="{96020AA5-5F4A-4E88-85A4-7FDF471106AB}" destId="{737159C2-750B-4CE2-823A-286C22AAEFA1}" srcOrd="0" destOrd="0" presId="urn:microsoft.com/office/officeart/2005/8/layout/chevron2"/>
    <dgm:cxn modelId="{0030FB02-DF1B-4BCD-A62F-38302D9E5EB8}" type="presParOf" srcId="{96020AA5-5F4A-4E88-85A4-7FDF471106AB}" destId="{853C979B-4B2B-48E6-A558-1DBA25C19B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81F723-5DBD-43F5-9FD6-7E30698421F8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E2EFD88-551B-4872-8FF8-1A67993522CC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Water supply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4201D7FD-BC3F-4665-BBE8-AEBBA5745AFF}" type="parTrans" cxnId="{834E92F9-A451-4CE9-8245-59A3466162B8}">
      <dgm:prSet/>
      <dgm:spPr/>
      <dgm:t>
        <a:bodyPr/>
        <a:lstStyle/>
        <a:p>
          <a:endParaRPr lang="en-US"/>
        </a:p>
      </dgm:t>
    </dgm:pt>
    <dgm:pt modelId="{232AECAE-AEBB-40E8-87A7-B2865B86C4AB}" type="sibTrans" cxnId="{834E92F9-A451-4CE9-8245-59A3466162B8}">
      <dgm:prSet/>
      <dgm:spPr/>
      <dgm:t>
        <a:bodyPr/>
        <a:lstStyle/>
        <a:p>
          <a:endParaRPr lang="en-US"/>
        </a:p>
      </dgm:t>
    </dgm:pt>
    <dgm:pt modelId="{A8B2BB52-C343-49AA-978D-798E5018F46F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Drainage Design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8EE59BB3-4AAE-45A4-A5A9-F166B78B291F}" type="parTrans" cxnId="{EFC482A6-B04C-42DE-AC65-319C4C5FD3B2}">
      <dgm:prSet/>
      <dgm:spPr/>
      <dgm:t>
        <a:bodyPr/>
        <a:lstStyle/>
        <a:p>
          <a:endParaRPr lang="en-US"/>
        </a:p>
      </dgm:t>
    </dgm:pt>
    <dgm:pt modelId="{C6357C2F-B843-4B58-B659-71B8127F7800}" type="sibTrans" cxnId="{EFC482A6-B04C-42DE-AC65-319C4C5FD3B2}">
      <dgm:prSet/>
      <dgm:spPr/>
      <dgm:t>
        <a:bodyPr/>
        <a:lstStyle/>
        <a:p>
          <a:endParaRPr lang="en-US"/>
        </a:p>
      </dgm:t>
    </dgm:pt>
    <dgm:pt modelId="{70D6933E-E0CE-42EC-AB2B-42D94B98C5F6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  <a:latin typeface="Times New Roman" panose="02020603050405020304" pitchFamily="18" charset="0"/>
            </a:rPr>
            <a:t>Vertical transportation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2E5C7636-7554-4007-92AB-1F2532ED8AF8}" type="parTrans" cxnId="{F4B4BAC4-2B1F-44BB-8530-1394090E8AC4}">
      <dgm:prSet/>
      <dgm:spPr/>
      <dgm:t>
        <a:bodyPr/>
        <a:lstStyle/>
        <a:p>
          <a:endParaRPr lang="en-US"/>
        </a:p>
      </dgm:t>
    </dgm:pt>
    <dgm:pt modelId="{CBF4821E-851B-46CF-8EE7-229C424B7162}" type="sibTrans" cxnId="{F4B4BAC4-2B1F-44BB-8530-1394090E8AC4}">
      <dgm:prSet/>
      <dgm:spPr/>
      <dgm:t>
        <a:bodyPr/>
        <a:lstStyle/>
        <a:p>
          <a:endParaRPr lang="en-US"/>
        </a:p>
      </dgm:t>
    </dgm:pt>
    <dgm:pt modelId="{6C602AF0-5B1F-4CB6-AD89-0C5E6DDF5556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Firefighting system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FE260A72-1109-49DA-9362-81448C2E7355}" type="sibTrans" cxnId="{C58A5C7D-E5FE-4652-9C3A-FCB6D5BDA78E}">
      <dgm:prSet/>
      <dgm:spPr/>
      <dgm:t>
        <a:bodyPr/>
        <a:lstStyle/>
        <a:p>
          <a:endParaRPr lang="en-US"/>
        </a:p>
      </dgm:t>
    </dgm:pt>
    <dgm:pt modelId="{8B757998-B46C-46DB-A601-DD2A99727764}" type="parTrans" cxnId="{C58A5C7D-E5FE-4652-9C3A-FCB6D5BDA78E}">
      <dgm:prSet/>
      <dgm:spPr/>
      <dgm:t>
        <a:bodyPr/>
        <a:lstStyle/>
        <a:p>
          <a:endParaRPr lang="en-US"/>
        </a:p>
      </dgm:t>
    </dgm:pt>
    <dgm:pt modelId="{EA509687-73C9-4086-9FD9-25CB846BB9C0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Artificial lighting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735F1095-AC70-4C5F-8814-18B6C2DFFFED}" type="parTrans" cxnId="{3412C76D-D1C3-4CDA-97C7-8DE43D5AD03F}">
      <dgm:prSet/>
      <dgm:spPr/>
      <dgm:t>
        <a:bodyPr/>
        <a:lstStyle/>
        <a:p>
          <a:endParaRPr lang="en-US"/>
        </a:p>
      </dgm:t>
    </dgm:pt>
    <dgm:pt modelId="{D6D5EC0F-24CF-47BC-BA0E-7793DFC0BE72}" type="sibTrans" cxnId="{3412C76D-D1C3-4CDA-97C7-8DE43D5AD03F}">
      <dgm:prSet/>
      <dgm:spPr/>
      <dgm:t>
        <a:bodyPr/>
        <a:lstStyle/>
        <a:p>
          <a:endParaRPr lang="en-US"/>
        </a:p>
      </dgm:t>
    </dgm:pt>
    <dgm:pt modelId="{9788F686-FD32-4892-8EC7-4B58082BE952}">
      <dgm:prSet phldrT="[Text]"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HVAC design</a:t>
          </a:r>
          <a:endParaRPr lang="en-US" sz="1800" b="0" dirty="0">
            <a:solidFill>
              <a:schemeClr val="bg1"/>
            </a:solidFill>
            <a:latin typeface="+mn-lt"/>
          </a:endParaRPr>
        </a:p>
      </dgm:t>
    </dgm:pt>
    <dgm:pt modelId="{CC8A0287-8CDB-481E-8507-735272818746}" type="parTrans" cxnId="{3BA2A5B9-6B21-40DB-861F-0BD95370B3F5}">
      <dgm:prSet/>
      <dgm:spPr/>
      <dgm:t>
        <a:bodyPr/>
        <a:lstStyle/>
        <a:p>
          <a:endParaRPr lang="en-US"/>
        </a:p>
      </dgm:t>
    </dgm:pt>
    <dgm:pt modelId="{3DF47D06-2D41-4252-9365-BC208E755E15}" type="sibTrans" cxnId="{3BA2A5B9-6B21-40DB-861F-0BD95370B3F5}">
      <dgm:prSet/>
      <dgm:spPr/>
      <dgm:t>
        <a:bodyPr/>
        <a:lstStyle/>
        <a:p>
          <a:endParaRPr lang="en-US"/>
        </a:p>
      </dgm:t>
    </dgm:pt>
    <dgm:pt modelId="{849644BF-A787-4EE4-B916-E6D5077E0A1E}">
      <dgm:prSet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Acoustic</a:t>
          </a:r>
          <a:endParaRPr lang="en-US" sz="1800" b="0" dirty="0">
            <a:solidFill>
              <a:schemeClr val="bg1"/>
            </a:solidFill>
          </a:endParaRPr>
        </a:p>
      </dgm:t>
    </dgm:pt>
    <dgm:pt modelId="{4A65E57E-EF4D-4A57-BE42-C86E5350E101}" type="parTrans" cxnId="{D0495D16-C1BD-47A3-90C8-1FFB45551282}">
      <dgm:prSet/>
      <dgm:spPr/>
      <dgm:t>
        <a:bodyPr/>
        <a:lstStyle/>
        <a:p>
          <a:endParaRPr lang="en-US"/>
        </a:p>
      </dgm:t>
    </dgm:pt>
    <dgm:pt modelId="{87E0707B-50DB-41FB-8F08-3D9AC9615C4E}" type="sibTrans" cxnId="{D0495D16-C1BD-47A3-90C8-1FFB45551282}">
      <dgm:prSet/>
      <dgm:spPr/>
      <dgm:t>
        <a:bodyPr/>
        <a:lstStyle/>
        <a:p>
          <a:endParaRPr lang="en-US"/>
        </a:p>
      </dgm:t>
    </dgm:pt>
    <dgm:pt modelId="{8A1175EC-EA03-4ED4-B348-F50E2E4C13A4}">
      <dgm:prSet custT="1"/>
      <dgm:spPr/>
      <dgm:t>
        <a:bodyPr/>
        <a:lstStyle/>
        <a:p>
          <a:r>
            <a:rPr lang="en-US" sz="1800" b="0" dirty="0" smtClean="0">
              <a:solidFill>
                <a:schemeClr val="bg1"/>
              </a:solidFill>
            </a:rPr>
            <a:t>Electrical design</a:t>
          </a:r>
          <a:endParaRPr lang="en-US" sz="1800" b="0" dirty="0">
            <a:solidFill>
              <a:schemeClr val="bg1"/>
            </a:solidFill>
          </a:endParaRPr>
        </a:p>
      </dgm:t>
    </dgm:pt>
    <dgm:pt modelId="{751AF342-C4DC-4E88-B763-8FA0F5A6CFB1}" type="parTrans" cxnId="{E2AFAF11-1B7E-4B76-A94B-9B803D6F45B3}">
      <dgm:prSet/>
      <dgm:spPr/>
      <dgm:t>
        <a:bodyPr/>
        <a:lstStyle/>
        <a:p>
          <a:endParaRPr lang="en-US"/>
        </a:p>
      </dgm:t>
    </dgm:pt>
    <dgm:pt modelId="{3A9617DC-5B7C-4129-8BB7-7860F79868D0}" type="sibTrans" cxnId="{E2AFAF11-1B7E-4B76-A94B-9B803D6F45B3}">
      <dgm:prSet/>
      <dgm:spPr/>
      <dgm:t>
        <a:bodyPr/>
        <a:lstStyle/>
        <a:p>
          <a:endParaRPr lang="en-US"/>
        </a:p>
      </dgm:t>
    </dgm:pt>
    <dgm:pt modelId="{F6C75704-A24A-42A1-9F00-8798F449F249}" type="pres">
      <dgm:prSet presAssocID="{8F81F723-5DBD-43F5-9FD6-7E30698421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24B547-1CBC-4437-B20A-A6E452D54359}" type="pres">
      <dgm:prSet presAssocID="{849644BF-A787-4EE4-B916-E6D5077E0A1E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B5C71-E5D8-465C-976E-905653748AA6}" type="pres">
      <dgm:prSet presAssocID="{87E0707B-50DB-41FB-8F08-3D9AC9615C4E}" presName="sibTrans" presStyleLbl="sibTrans2D1" presStyleIdx="0" presStyleCnt="8"/>
      <dgm:spPr/>
      <dgm:t>
        <a:bodyPr/>
        <a:lstStyle/>
        <a:p>
          <a:endParaRPr lang="en-US"/>
        </a:p>
      </dgm:t>
    </dgm:pt>
    <dgm:pt modelId="{F04D75BA-80AD-4359-8631-49E5833E778B}" type="pres">
      <dgm:prSet presAssocID="{87E0707B-50DB-41FB-8F08-3D9AC9615C4E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BA4341C-D780-42DC-9058-F7B4DF71E0B0}" type="pres">
      <dgm:prSet presAssocID="{A8B2BB52-C343-49AA-978D-798E5018F46F}" presName="node" presStyleLbl="node1" presStyleIdx="1" presStyleCnt="8" custRadScaleRad="101066" custRadScaleInc="18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38FF5-E2EE-40D4-9F6A-90B744DA2C6D}" type="pres">
      <dgm:prSet presAssocID="{C6357C2F-B843-4B58-B659-71B8127F7800}" presName="sibTrans" presStyleLbl="sibTrans2D1" presStyleIdx="1" presStyleCnt="8"/>
      <dgm:spPr/>
      <dgm:t>
        <a:bodyPr/>
        <a:lstStyle/>
        <a:p>
          <a:endParaRPr lang="en-US"/>
        </a:p>
      </dgm:t>
    </dgm:pt>
    <dgm:pt modelId="{F91E9759-9817-4646-A1FA-BAD69C286578}" type="pres">
      <dgm:prSet presAssocID="{C6357C2F-B843-4B58-B659-71B8127F7800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315B6F5C-7ABB-484D-9DFC-FC216E9867BB}" type="pres">
      <dgm:prSet presAssocID="{9788F686-FD32-4892-8EC7-4B58082BE952}" presName="node" presStyleLbl="node1" presStyleIdx="2" presStyleCnt="8" custRadScaleRad="101325" custRadScaleInc="-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2B713E-EC8F-4027-9323-B8C6A200CEE9}" type="pres">
      <dgm:prSet presAssocID="{3DF47D06-2D41-4252-9365-BC208E755E1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4E30B1A1-3602-45D9-8B60-9BFF2D42695B}" type="pres">
      <dgm:prSet presAssocID="{3DF47D06-2D41-4252-9365-BC208E755E1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4CA0D5FE-E5D5-4120-8EE3-E61314A2AFDE}" type="pres">
      <dgm:prSet presAssocID="{6C602AF0-5B1F-4CB6-AD89-0C5E6DDF5556}" presName="node" presStyleLbl="node1" presStyleIdx="3" presStyleCnt="8" custScaleX="141253" custRadScaleRad="100905" custRadScaleInc="-3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A85B74-1C21-4F32-8FF1-6EA18BD32536}" type="pres">
      <dgm:prSet presAssocID="{FE260A72-1109-49DA-9362-81448C2E7355}" presName="sibTrans" presStyleLbl="sibTrans2D1" presStyleIdx="3" presStyleCnt="8"/>
      <dgm:spPr/>
      <dgm:t>
        <a:bodyPr/>
        <a:lstStyle/>
        <a:p>
          <a:endParaRPr lang="en-US"/>
        </a:p>
      </dgm:t>
    </dgm:pt>
    <dgm:pt modelId="{AA644C55-69DA-43FD-8412-E26E917BF6FA}" type="pres">
      <dgm:prSet presAssocID="{FE260A72-1109-49DA-9362-81448C2E7355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2C7BD701-AC95-4127-A074-2B890E1AD4E7}" type="pres">
      <dgm:prSet presAssocID="{EA509687-73C9-4086-9FD9-25CB846BB9C0}" presName="node" presStyleLbl="node1" presStyleIdx="4" presStyleCnt="8" custRadScaleRad="99495" custRadScaleInc="-31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4F9293-8F80-4219-93C1-5E5710B3EE2C}" type="pres">
      <dgm:prSet presAssocID="{D6D5EC0F-24CF-47BC-BA0E-7793DFC0BE72}" presName="sibTrans" presStyleLbl="sibTrans2D1" presStyleIdx="4" presStyleCnt="8"/>
      <dgm:spPr/>
      <dgm:t>
        <a:bodyPr/>
        <a:lstStyle/>
        <a:p>
          <a:endParaRPr lang="en-US"/>
        </a:p>
      </dgm:t>
    </dgm:pt>
    <dgm:pt modelId="{C1913344-6A41-4550-BC63-665612BAABE4}" type="pres">
      <dgm:prSet presAssocID="{D6D5EC0F-24CF-47BC-BA0E-7793DFC0BE72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53EF3590-737C-48DA-857A-F0BB2616F896}" type="pres">
      <dgm:prSet presAssocID="{70D6933E-E0CE-42EC-AB2B-42D94B98C5F6}" presName="node" presStyleLbl="node1" presStyleIdx="5" presStyleCnt="8" custScaleX="145683" custScaleY="104865" custRadScaleRad="98200" custRadScaleInc="181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992FA-804B-45E0-BAD4-DAD24D0F2714}" type="pres">
      <dgm:prSet presAssocID="{CBF4821E-851B-46CF-8EE7-229C424B7162}" presName="sibTrans" presStyleLbl="sibTrans2D1" presStyleIdx="5" presStyleCnt="8"/>
      <dgm:spPr/>
      <dgm:t>
        <a:bodyPr/>
        <a:lstStyle/>
        <a:p>
          <a:endParaRPr lang="en-US"/>
        </a:p>
      </dgm:t>
    </dgm:pt>
    <dgm:pt modelId="{BC49039E-A1E4-4205-B6A7-78CC3D01A05B}" type="pres">
      <dgm:prSet presAssocID="{CBF4821E-851B-46CF-8EE7-229C424B7162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A4E5D2DC-5F26-4DD3-A6BE-704DF0BAB7D9}" type="pres">
      <dgm:prSet presAssocID="{2E2EFD88-551B-4872-8FF8-1A67993522CC}" presName="node" presStyleLbl="node1" presStyleIdx="6" presStyleCnt="8" custScaleX="118924" custRadScaleRad="98941" custRadScaleInc="19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3FEBE-FD4F-4259-B35C-A348417635C4}" type="pres">
      <dgm:prSet presAssocID="{232AECAE-AEBB-40E8-87A7-B2865B86C4AB}" presName="sibTrans" presStyleLbl="sibTrans2D1" presStyleIdx="6" presStyleCnt="8"/>
      <dgm:spPr/>
      <dgm:t>
        <a:bodyPr/>
        <a:lstStyle/>
        <a:p>
          <a:endParaRPr lang="en-US"/>
        </a:p>
      </dgm:t>
    </dgm:pt>
    <dgm:pt modelId="{FED55EE1-E3F8-4431-BD42-3F637358A4E4}" type="pres">
      <dgm:prSet presAssocID="{232AECAE-AEBB-40E8-87A7-B2865B86C4AB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737C38D3-3895-4164-91B6-0227FE2CA6F5}" type="pres">
      <dgm:prSet presAssocID="{8A1175EC-EA03-4ED4-B348-F50E2E4C13A4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C6534E-2790-4CD1-8DDC-6FF42D341F7D}" type="pres">
      <dgm:prSet presAssocID="{3A9617DC-5B7C-4129-8BB7-7860F79868D0}" presName="sibTrans" presStyleLbl="sibTrans2D1" presStyleIdx="7" presStyleCnt="8"/>
      <dgm:spPr/>
      <dgm:t>
        <a:bodyPr/>
        <a:lstStyle/>
        <a:p>
          <a:endParaRPr lang="en-US"/>
        </a:p>
      </dgm:t>
    </dgm:pt>
    <dgm:pt modelId="{1EB0BF6F-95E9-445D-B217-13DBAA924A31}" type="pres">
      <dgm:prSet presAssocID="{3A9617DC-5B7C-4129-8BB7-7860F79868D0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2E1E6283-023B-41DE-9F02-7AF253876DE8}" type="presOf" srcId="{3DF47D06-2D41-4252-9365-BC208E755E15}" destId="{DA2B713E-EC8F-4027-9323-B8C6A200CEE9}" srcOrd="0" destOrd="0" presId="urn:microsoft.com/office/officeart/2005/8/layout/cycle7"/>
    <dgm:cxn modelId="{264C9103-DC95-43F3-9D25-6D06FD4E6B6D}" type="presOf" srcId="{CBF4821E-851B-46CF-8EE7-229C424B7162}" destId="{12B992FA-804B-45E0-BAD4-DAD24D0F2714}" srcOrd="0" destOrd="0" presId="urn:microsoft.com/office/officeart/2005/8/layout/cycle7"/>
    <dgm:cxn modelId="{A70EC464-FB6F-413D-A6BC-23A6F31F6930}" type="presOf" srcId="{8A1175EC-EA03-4ED4-B348-F50E2E4C13A4}" destId="{737C38D3-3895-4164-91B6-0227FE2CA6F5}" srcOrd="0" destOrd="0" presId="urn:microsoft.com/office/officeart/2005/8/layout/cycle7"/>
    <dgm:cxn modelId="{E0A56C7D-613F-4AF9-9A60-B106FC05A802}" type="presOf" srcId="{232AECAE-AEBB-40E8-87A7-B2865B86C4AB}" destId="{1223FEBE-FD4F-4259-B35C-A348417635C4}" srcOrd="0" destOrd="0" presId="urn:microsoft.com/office/officeart/2005/8/layout/cycle7"/>
    <dgm:cxn modelId="{9ABBAE92-EB28-4931-873F-A36AB00C016D}" type="presOf" srcId="{EA509687-73C9-4086-9FD9-25CB846BB9C0}" destId="{2C7BD701-AC95-4127-A074-2B890E1AD4E7}" srcOrd="0" destOrd="0" presId="urn:microsoft.com/office/officeart/2005/8/layout/cycle7"/>
    <dgm:cxn modelId="{224434D7-C9F8-4120-B5EC-7D2782C71D3B}" type="presOf" srcId="{C6357C2F-B843-4B58-B659-71B8127F7800}" destId="{DBA38FF5-E2EE-40D4-9F6A-90B744DA2C6D}" srcOrd="0" destOrd="0" presId="urn:microsoft.com/office/officeart/2005/8/layout/cycle7"/>
    <dgm:cxn modelId="{E2AFAF11-1B7E-4B76-A94B-9B803D6F45B3}" srcId="{8F81F723-5DBD-43F5-9FD6-7E30698421F8}" destId="{8A1175EC-EA03-4ED4-B348-F50E2E4C13A4}" srcOrd="7" destOrd="0" parTransId="{751AF342-C4DC-4E88-B763-8FA0F5A6CFB1}" sibTransId="{3A9617DC-5B7C-4129-8BB7-7860F79868D0}"/>
    <dgm:cxn modelId="{834E92F9-A451-4CE9-8245-59A3466162B8}" srcId="{8F81F723-5DBD-43F5-9FD6-7E30698421F8}" destId="{2E2EFD88-551B-4872-8FF8-1A67993522CC}" srcOrd="6" destOrd="0" parTransId="{4201D7FD-BC3F-4665-BBE8-AEBBA5745AFF}" sibTransId="{232AECAE-AEBB-40E8-87A7-B2865B86C4AB}"/>
    <dgm:cxn modelId="{C58A5C7D-E5FE-4652-9C3A-FCB6D5BDA78E}" srcId="{8F81F723-5DBD-43F5-9FD6-7E30698421F8}" destId="{6C602AF0-5B1F-4CB6-AD89-0C5E6DDF5556}" srcOrd="3" destOrd="0" parTransId="{8B757998-B46C-46DB-A601-DD2A99727764}" sibTransId="{FE260A72-1109-49DA-9362-81448C2E7355}"/>
    <dgm:cxn modelId="{2DAF233F-7C56-4714-87DC-26744F36CC8D}" type="presOf" srcId="{FE260A72-1109-49DA-9362-81448C2E7355}" destId="{AA644C55-69DA-43FD-8412-E26E917BF6FA}" srcOrd="1" destOrd="0" presId="urn:microsoft.com/office/officeart/2005/8/layout/cycle7"/>
    <dgm:cxn modelId="{3412C76D-D1C3-4CDA-97C7-8DE43D5AD03F}" srcId="{8F81F723-5DBD-43F5-9FD6-7E30698421F8}" destId="{EA509687-73C9-4086-9FD9-25CB846BB9C0}" srcOrd="4" destOrd="0" parTransId="{735F1095-AC70-4C5F-8814-18B6C2DFFFED}" sibTransId="{D6D5EC0F-24CF-47BC-BA0E-7793DFC0BE72}"/>
    <dgm:cxn modelId="{4B6BE60F-8C03-4F40-94FC-CF9B3843668D}" type="presOf" srcId="{87E0707B-50DB-41FB-8F08-3D9AC9615C4E}" destId="{F04D75BA-80AD-4359-8631-49E5833E778B}" srcOrd="1" destOrd="0" presId="urn:microsoft.com/office/officeart/2005/8/layout/cycle7"/>
    <dgm:cxn modelId="{F4B4BAC4-2B1F-44BB-8530-1394090E8AC4}" srcId="{8F81F723-5DBD-43F5-9FD6-7E30698421F8}" destId="{70D6933E-E0CE-42EC-AB2B-42D94B98C5F6}" srcOrd="5" destOrd="0" parTransId="{2E5C7636-7554-4007-92AB-1F2532ED8AF8}" sibTransId="{CBF4821E-851B-46CF-8EE7-229C424B7162}"/>
    <dgm:cxn modelId="{B79D6F00-5BD4-4A83-9ACA-4B0329EC95CB}" type="presOf" srcId="{8F81F723-5DBD-43F5-9FD6-7E30698421F8}" destId="{F6C75704-A24A-42A1-9F00-8798F449F249}" srcOrd="0" destOrd="0" presId="urn:microsoft.com/office/officeart/2005/8/layout/cycle7"/>
    <dgm:cxn modelId="{7FB421D8-9910-46BE-B541-5FC1E6F6B4A7}" type="presOf" srcId="{3A9617DC-5B7C-4129-8BB7-7860F79868D0}" destId="{3CC6534E-2790-4CD1-8DDC-6FF42D341F7D}" srcOrd="0" destOrd="0" presId="urn:microsoft.com/office/officeart/2005/8/layout/cycle7"/>
    <dgm:cxn modelId="{6E9575A9-AA25-44C8-A801-8422E3321DEF}" type="presOf" srcId="{9788F686-FD32-4892-8EC7-4B58082BE952}" destId="{315B6F5C-7ABB-484D-9DFC-FC216E9867BB}" srcOrd="0" destOrd="0" presId="urn:microsoft.com/office/officeart/2005/8/layout/cycle7"/>
    <dgm:cxn modelId="{416370A7-D124-4EFE-BDAC-DD9CC106ED90}" type="presOf" srcId="{232AECAE-AEBB-40E8-87A7-B2865B86C4AB}" destId="{FED55EE1-E3F8-4431-BD42-3F637358A4E4}" srcOrd="1" destOrd="0" presId="urn:microsoft.com/office/officeart/2005/8/layout/cycle7"/>
    <dgm:cxn modelId="{1373CD8A-20C1-4B97-B204-8B58E3061C09}" type="presOf" srcId="{2E2EFD88-551B-4872-8FF8-1A67993522CC}" destId="{A4E5D2DC-5F26-4DD3-A6BE-704DF0BAB7D9}" srcOrd="0" destOrd="0" presId="urn:microsoft.com/office/officeart/2005/8/layout/cycle7"/>
    <dgm:cxn modelId="{6AD92DFB-A290-4A72-97BE-55F285A85B63}" type="presOf" srcId="{C6357C2F-B843-4B58-B659-71B8127F7800}" destId="{F91E9759-9817-4646-A1FA-BAD69C286578}" srcOrd="1" destOrd="0" presId="urn:microsoft.com/office/officeart/2005/8/layout/cycle7"/>
    <dgm:cxn modelId="{754E6E93-0A6D-4A3B-92E3-B95201652C16}" type="presOf" srcId="{87E0707B-50DB-41FB-8F08-3D9AC9615C4E}" destId="{744B5C71-E5D8-465C-976E-905653748AA6}" srcOrd="0" destOrd="0" presId="urn:microsoft.com/office/officeart/2005/8/layout/cycle7"/>
    <dgm:cxn modelId="{3BA2A5B9-6B21-40DB-861F-0BD95370B3F5}" srcId="{8F81F723-5DBD-43F5-9FD6-7E30698421F8}" destId="{9788F686-FD32-4892-8EC7-4B58082BE952}" srcOrd="2" destOrd="0" parTransId="{CC8A0287-8CDB-481E-8507-735272818746}" sibTransId="{3DF47D06-2D41-4252-9365-BC208E755E15}"/>
    <dgm:cxn modelId="{EFC482A6-B04C-42DE-AC65-319C4C5FD3B2}" srcId="{8F81F723-5DBD-43F5-9FD6-7E30698421F8}" destId="{A8B2BB52-C343-49AA-978D-798E5018F46F}" srcOrd="1" destOrd="0" parTransId="{8EE59BB3-4AAE-45A4-A5A9-F166B78B291F}" sibTransId="{C6357C2F-B843-4B58-B659-71B8127F7800}"/>
    <dgm:cxn modelId="{1A899AEB-CED0-4480-8837-599394F55E4C}" type="presOf" srcId="{849644BF-A787-4EE4-B916-E6D5077E0A1E}" destId="{8E24B547-1CBC-4437-B20A-A6E452D54359}" srcOrd="0" destOrd="0" presId="urn:microsoft.com/office/officeart/2005/8/layout/cycle7"/>
    <dgm:cxn modelId="{DCE1F780-E55A-4DA7-9B94-4A7FDBA3A492}" type="presOf" srcId="{FE260A72-1109-49DA-9362-81448C2E7355}" destId="{C7A85B74-1C21-4F32-8FF1-6EA18BD32536}" srcOrd="0" destOrd="0" presId="urn:microsoft.com/office/officeart/2005/8/layout/cycle7"/>
    <dgm:cxn modelId="{D0495D16-C1BD-47A3-90C8-1FFB45551282}" srcId="{8F81F723-5DBD-43F5-9FD6-7E30698421F8}" destId="{849644BF-A787-4EE4-B916-E6D5077E0A1E}" srcOrd="0" destOrd="0" parTransId="{4A65E57E-EF4D-4A57-BE42-C86E5350E101}" sibTransId="{87E0707B-50DB-41FB-8F08-3D9AC9615C4E}"/>
    <dgm:cxn modelId="{7D5E7D8B-7B39-401C-8145-F7B68EC6FEC6}" type="presOf" srcId="{3A9617DC-5B7C-4129-8BB7-7860F79868D0}" destId="{1EB0BF6F-95E9-445D-B217-13DBAA924A31}" srcOrd="1" destOrd="0" presId="urn:microsoft.com/office/officeart/2005/8/layout/cycle7"/>
    <dgm:cxn modelId="{B084CC3E-830D-4C0B-925B-14E2E6B163B3}" type="presOf" srcId="{6C602AF0-5B1F-4CB6-AD89-0C5E6DDF5556}" destId="{4CA0D5FE-E5D5-4120-8EE3-E61314A2AFDE}" srcOrd="0" destOrd="0" presId="urn:microsoft.com/office/officeart/2005/8/layout/cycle7"/>
    <dgm:cxn modelId="{0D2DF84C-EDE0-4D7C-B269-628A8608CC36}" type="presOf" srcId="{70D6933E-E0CE-42EC-AB2B-42D94B98C5F6}" destId="{53EF3590-737C-48DA-857A-F0BB2616F896}" srcOrd="0" destOrd="0" presId="urn:microsoft.com/office/officeart/2005/8/layout/cycle7"/>
    <dgm:cxn modelId="{698EA050-7F16-438C-8387-3400CD26105B}" type="presOf" srcId="{D6D5EC0F-24CF-47BC-BA0E-7793DFC0BE72}" destId="{4D4F9293-8F80-4219-93C1-5E5710B3EE2C}" srcOrd="0" destOrd="0" presId="urn:microsoft.com/office/officeart/2005/8/layout/cycle7"/>
    <dgm:cxn modelId="{EAA633C4-905A-439A-9B03-79F81268A729}" type="presOf" srcId="{3DF47D06-2D41-4252-9365-BC208E755E15}" destId="{4E30B1A1-3602-45D9-8B60-9BFF2D42695B}" srcOrd="1" destOrd="0" presId="urn:microsoft.com/office/officeart/2005/8/layout/cycle7"/>
    <dgm:cxn modelId="{0EBF86E3-24A3-4B0A-A3D4-7B8F01432FB8}" type="presOf" srcId="{D6D5EC0F-24CF-47BC-BA0E-7793DFC0BE72}" destId="{C1913344-6A41-4550-BC63-665612BAABE4}" srcOrd="1" destOrd="0" presId="urn:microsoft.com/office/officeart/2005/8/layout/cycle7"/>
    <dgm:cxn modelId="{EE0DCE58-10A5-43EE-A7CA-D495BE7B98A5}" type="presOf" srcId="{A8B2BB52-C343-49AA-978D-798E5018F46F}" destId="{9BA4341C-D780-42DC-9058-F7B4DF71E0B0}" srcOrd="0" destOrd="0" presId="urn:microsoft.com/office/officeart/2005/8/layout/cycle7"/>
    <dgm:cxn modelId="{0542CD8A-4448-45E5-9024-287464AAB691}" type="presOf" srcId="{CBF4821E-851B-46CF-8EE7-229C424B7162}" destId="{BC49039E-A1E4-4205-B6A7-78CC3D01A05B}" srcOrd="1" destOrd="0" presId="urn:microsoft.com/office/officeart/2005/8/layout/cycle7"/>
    <dgm:cxn modelId="{DBAF985C-277E-4C0C-8026-62BFC98F1F57}" type="presParOf" srcId="{F6C75704-A24A-42A1-9F00-8798F449F249}" destId="{8E24B547-1CBC-4437-B20A-A6E452D54359}" srcOrd="0" destOrd="0" presId="urn:microsoft.com/office/officeart/2005/8/layout/cycle7"/>
    <dgm:cxn modelId="{077FDEA0-0224-473C-9918-233EA542001A}" type="presParOf" srcId="{F6C75704-A24A-42A1-9F00-8798F449F249}" destId="{744B5C71-E5D8-465C-976E-905653748AA6}" srcOrd="1" destOrd="0" presId="urn:microsoft.com/office/officeart/2005/8/layout/cycle7"/>
    <dgm:cxn modelId="{B40401D9-AFE8-47E3-9303-89B0FF163642}" type="presParOf" srcId="{744B5C71-E5D8-465C-976E-905653748AA6}" destId="{F04D75BA-80AD-4359-8631-49E5833E778B}" srcOrd="0" destOrd="0" presId="urn:microsoft.com/office/officeart/2005/8/layout/cycle7"/>
    <dgm:cxn modelId="{0FC4C0B9-C082-4C4E-8CB9-F041479F073B}" type="presParOf" srcId="{F6C75704-A24A-42A1-9F00-8798F449F249}" destId="{9BA4341C-D780-42DC-9058-F7B4DF71E0B0}" srcOrd="2" destOrd="0" presId="urn:microsoft.com/office/officeart/2005/8/layout/cycle7"/>
    <dgm:cxn modelId="{CAC986EE-02B1-4079-BBF9-DDE33991F750}" type="presParOf" srcId="{F6C75704-A24A-42A1-9F00-8798F449F249}" destId="{DBA38FF5-E2EE-40D4-9F6A-90B744DA2C6D}" srcOrd="3" destOrd="0" presId="urn:microsoft.com/office/officeart/2005/8/layout/cycle7"/>
    <dgm:cxn modelId="{FAB27084-3014-45C4-93CA-70B9EB030D99}" type="presParOf" srcId="{DBA38FF5-E2EE-40D4-9F6A-90B744DA2C6D}" destId="{F91E9759-9817-4646-A1FA-BAD69C286578}" srcOrd="0" destOrd="0" presId="urn:microsoft.com/office/officeart/2005/8/layout/cycle7"/>
    <dgm:cxn modelId="{7A64C506-25A6-4DB2-B986-FBE5172426ED}" type="presParOf" srcId="{F6C75704-A24A-42A1-9F00-8798F449F249}" destId="{315B6F5C-7ABB-484D-9DFC-FC216E9867BB}" srcOrd="4" destOrd="0" presId="urn:microsoft.com/office/officeart/2005/8/layout/cycle7"/>
    <dgm:cxn modelId="{9FDE7807-D746-4689-A366-3A49C14FFE38}" type="presParOf" srcId="{F6C75704-A24A-42A1-9F00-8798F449F249}" destId="{DA2B713E-EC8F-4027-9323-B8C6A200CEE9}" srcOrd="5" destOrd="0" presId="urn:microsoft.com/office/officeart/2005/8/layout/cycle7"/>
    <dgm:cxn modelId="{B3AFB9FF-1BE5-4FA0-B0D0-76FC17F6393A}" type="presParOf" srcId="{DA2B713E-EC8F-4027-9323-B8C6A200CEE9}" destId="{4E30B1A1-3602-45D9-8B60-9BFF2D42695B}" srcOrd="0" destOrd="0" presId="urn:microsoft.com/office/officeart/2005/8/layout/cycle7"/>
    <dgm:cxn modelId="{10D1A942-B7D3-42E1-96A7-438BF48FBF1F}" type="presParOf" srcId="{F6C75704-A24A-42A1-9F00-8798F449F249}" destId="{4CA0D5FE-E5D5-4120-8EE3-E61314A2AFDE}" srcOrd="6" destOrd="0" presId="urn:microsoft.com/office/officeart/2005/8/layout/cycle7"/>
    <dgm:cxn modelId="{862FB90A-284C-49C6-9968-BECF24B732C2}" type="presParOf" srcId="{F6C75704-A24A-42A1-9F00-8798F449F249}" destId="{C7A85B74-1C21-4F32-8FF1-6EA18BD32536}" srcOrd="7" destOrd="0" presId="urn:microsoft.com/office/officeart/2005/8/layout/cycle7"/>
    <dgm:cxn modelId="{9E80C37F-BF03-4E1A-A9B0-A14E221CF76E}" type="presParOf" srcId="{C7A85B74-1C21-4F32-8FF1-6EA18BD32536}" destId="{AA644C55-69DA-43FD-8412-E26E917BF6FA}" srcOrd="0" destOrd="0" presId="urn:microsoft.com/office/officeart/2005/8/layout/cycle7"/>
    <dgm:cxn modelId="{3CEA3062-FC22-4DBF-8FEC-C73612D68AA2}" type="presParOf" srcId="{F6C75704-A24A-42A1-9F00-8798F449F249}" destId="{2C7BD701-AC95-4127-A074-2B890E1AD4E7}" srcOrd="8" destOrd="0" presId="urn:microsoft.com/office/officeart/2005/8/layout/cycle7"/>
    <dgm:cxn modelId="{B58956BF-5B32-4D94-8A42-9B86E8723E7C}" type="presParOf" srcId="{F6C75704-A24A-42A1-9F00-8798F449F249}" destId="{4D4F9293-8F80-4219-93C1-5E5710B3EE2C}" srcOrd="9" destOrd="0" presId="urn:microsoft.com/office/officeart/2005/8/layout/cycle7"/>
    <dgm:cxn modelId="{BD9D0628-E7CC-47C6-BDF5-D4F5C893AE7D}" type="presParOf" srcId="{4D4F9293-8F80-4219-93C1-5E5710B3EE2C}" destId="{C1913344-6A41-4550-BC63-665612BAABE4}" srcOrd="0" destOrd="0" presId="urn:microsoft.com/office/officeart/2005/8/layout/cycle7"/>
    <dgm:cxn modelId="{68F9AD31-BD6C-46A1-AD76-70422F414D33}" type="presParOf" srcId="{F6C75704-A24A-42A1-9F00-8798F449F249}" destId="{53EF3590-737C-48DA-857A-F0BB2616F896}" srcOrd="10" destOrd="0" presId="urn:microsoft.com/office/officeart/2005/8/layout/cycle7"/>
    <dgm:cxn modelId="{0B3055BD-2B65-49E2-94BB-8FB767F9BCFB}" type="presParOf" srcId="{F6C75704-A24A-42A1-9F00-8798F449F249}" destId="{12B992FA-804B-45E0-BAD4-DAD24D0F2714}" srcOrd="11" destOrd="0" presId="urn:microsoft.com/office/officeart/2005/8/layout/cycle7"/>
    <dgm:cxn modelId="{301317C4-49C7-4C87-8315-92799F0A7686}" type="presParOf" srcId="{12B992FA-804B-45E0-BAD4-DAD24D0F2714}" destId="{BC49039E-A1E4-4205-B6A7-78CC3D01A05B}" srcOrd="0" destOrd="0" presId="urn:microsoft.com/office/officeart/2005/8/layout/cycle7"/>
    <dgm:cxn modelId="{87261E5A-12A1-4747-9972-50AC20C60F9A}" type="presParOf" srcId="{F6C75704-A24A-42A1-9F00-8798F449F249}" destId="{A4E5D2DC-5F26-4DD3-A6BE-704DF0BAB7D9}" srcOrd="12" destOrd="0" presId="urn:microsoft.com/office/officeart/2005/8/layout/cycle7"/>
    <dgm:cxn modelId="{968C7868-E843-4519-B276-23566EA047ED}" type="presParOf" srcId="{F6C75704-A24A-42A1-9F00-8798F449F249}" destId="{1223FEBE-FD4F-4259-B35C-A348417635C4}" srcOrd="13" destOrd="0" presId="urn:microsoft.com/office/officeart/2005/8/layout/cycle7"/>
    <dgm:cxn modelId="{87A4770C-C2B0-49A6-8A80-049B97609ABF}" type="presParOf" srcId="{1223FEBE-FD4F-4259-B35C-A348417635C4}" destId="{FED55EE1-E3F8-4431-BD42-3F637358A4E4}" srcOrd="0" destOrd="0" presId="urn:microsoft.com/office/officeart/2005/8/layout/cycle7"/>
    <dgm:cxn modelId="{0275B09D-AD7D-4BE1-9233-FD3B4BD35A4B}" type="presParOf" srcId="{F6C75704-A24A-42A1-9F00-8798F449F249}" destId="{737C38D3-3895-4164-91B6-0227FE2CA6F5}" srcOrd="14" destOrd="0" presId="urn:microsoft.com/office/officeart/2005/8/layout/cycle7"/>
    <dgm:cxn modelId="{F13F3A46-ECB0-4095-BF1C-9C5B159A8DCF}" type="presParOf" srcId="{F6C75704-A24A-42A1-9F00-8798F449F249}" destId="{3CC6534E-2790-4CD1-8DDC-6FF42D341F7D}" srcOrd="15" destOrd="0" presId="urn:microsoft.com/office/officeart/2005/8/layout/cycle7"/>
    <dgm:cxn modelId="{34CE59C9-0970-40A2-AEEC-863FD8E92EAE}" type="presParOf" srcId="{3CC6534E-2790-4CD1-8DDC-6FF42D341F7D}" destId="{1EB0BF6F-95E9-445D-B217-13DBAA924A3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8048E-3CF2-439E-A1C7-A3B1F9C00D5F}">
      <dsp:nvSpPr>
        <dsp:cNvPr id="0" name=""/>
        <dsp:cNvSpPr/>
      </dsp:nvSpPr>
      <dsp:spPr>
        <a:xfrm>
          <a:off x="2123117" y="543"/>
          <a:ext cx="2317001" cy="11585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Architectural plans </a:t>
          </a:r>
          <a:endParaRPr lang="en-US" sz="1800" kern="1200" dirty="0"/>
        </a:p>
      </dsp:txBody>
      <dsp:txXfrm>
        <a:off x="2157048" y="34474"/>
        <a:ext cx="2249139" cy="1090638"/>
      </dsp:txXfrm>
    </dsp:sp>
    <dsp:sp modelId="{5574BC71-6AEF-4488-8F34-DACB5CCB1243}">
      <dsp:nvSpPr>
        <dsp:cNvPr id="0" name=""/>
        <dsp:cNvSpPr/>
      </dsp:nvSpPr>
      <dsp:spPr>
        <a:xfrm rot="5400000">
          <a:off x="2679105" y="1709447"/>
          <a:ext cx="1205025" cy="4054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800748" y="1790543"/>
        <a:ext cx="961740" cy="243285"/>
      </dsp:txXfrm>
    </dsp:sp>
    <dsp:sp modelId="{A4E5D2DC-5F26-4DD3-A6BE-704DF0BAB7D9}">
      <dsp:nvSpPr>
        <dsp:cNvPr id="0" name=""/>
        <dsp:cNvSpPr/>
      </dsp:nvSpPr>
      <dsp:spPr>
        <a:xfrm>
          <a:off x="2123117" y="2665326"/>
          <a:ext cx="2317001" cy="1158500"/>
        </a:xfrm>
        <a:prstGeom prst="roundRect">
          <a:avLst>
            <a:gd name="adj" fmla="val 1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Site location</a:t>
          </a:r>
          <a:endParaRPr lang="en-US" sz="1800" kern="1200" dirty="0"/>
        </a:p>
      </dsp:txBody>
      <dsp:txXfrm>
        <a:off x="2157048" y="2699257"/>
        <a:ext cx="2249139" cy="1090638"/>
      </dsp:txXfrm>
    </dsp:sp>
    <dsp:sp modelId="{1223FEBE-FD4F-4259-B35C-A348417635C4}">
      <dsp:nvSpPr>
        <dsp:cNvPr id="0" name=""/>
        <dsp:cNvSpPr/>
      </dsp:nvSpPr>
      <dsp:spPr>
        <a:xfrm rot="16200000">
          <a:off x="2679105" y="1709447"/>
          <a:ext cx="1205025" cy="4054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800748" y="1790542"/>
        <a:ext cx="961740" cy="243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A4341C-D780-42DC-9058-F7B4DF71E0B0}">
      <dsp:nvSpPr>
        <dsp:cNvPr id="0" name=""/>
        <dsp:cNvSpPr/>
      </dsp:nvSpPr>
      <dsp:spPr>
        <a:xfrm>
          <a:off x="3018721" y="3867"/>
          <a:ext cx="2090556" cy="88999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Environmental Analysis</a:t>
          </a:r>
          <a:endParaRPr lang="en-US" sz="1800" kern="1200" dirty="0"/>
        </a:p>
      </dsp:txBody>
      <dsp:txXfrm>
        <a:off x="3044788" y="29934"/>
        <a:ext cx="2038422" cy="837858"/>
      </dsp:txXfrm>
    </dsp:sp>
    <dsp:sp modelId="{DBA38FF5-E2EE-40D4-9F6A-90B744DA2C6D}">
      <dsp:nvSpPr>
        <dsp:cNvPr id="0" name=""/>
        <dsp:cNvSpPr/>
      </dsp:nvSpPr>
      <dsp:spPr>
        <a:xfrm rot="2145638">
          <a:off x="4838257" y="1150408"/>
          <a:ext cx="832266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931706" y="1212707"/>
        <a:ext cx="645368" cy="186899"/>
      </dsp:txXfrm>
    </dsp:sp>
    <dsp:sp modelId="{4CA0D5FE-E5D5-4120-8EE3-E61314A2AFDE}">
      <dsp:nvSpPr>
        <dsp:cNvPr id="0" name=""/>
        <dsp:cNvSpPr/>
      </dsp:nvSpPr>
      <dsp:spPr>
        <a:xfrm>
          <a:off x="5554789" y="1718455"/>
          <a:ext cx="1779984" cy="889992"/>
        </a:xfrm>
        <a:prstGeom prst="roundRect">
          <a:avLst>
            <a:gd name="adj" fmla="val 10000"/>
          </a:avLst>
        </a:prstGeom>
        <a:solidFill>
          <a:schemeClr val="accent5">
            <a:hueOff val="2208089"/>
            <a:satOff val="7189"/>
            <a:lumOff val="25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Energy conservation</a:t>
          </a:r>
          <a:endParaRPr lang="en-US" sz="1800" b="0" kern="1200" dirty="0"/>
        </a:p>
      </dsp:txBody>
      <dsp:txXfrm>
        <a:off x="5580856" y="1744522"/>
        <a:ext cx="1727850" cy="837858"/>
      </dsp:txXfrm>
    </dsp:sp>
    <dsp:sp modelId="{C7A85B74-1C21-4F32-8FF1-6EA18BD32536}">
      <dsp:nvSpPr>
        <dsp:cNvPr id="0" name=""/>
        <dsp:cNvSpPr/>
      </dsp:nvSpPr>
      <dsp:spPr>
        <a:xfrm rot="6465701">
          <a:off x="5579172" y="3410879"/>
          <a:ext cx="832266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2208089"/>
            <a:satOff val="7189"/>
            <a:lumOff val="25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5672621" y="3473178"/>
        <a:ext cx="645368" cy="186899"/>
      </dsp:txXfrm>
    </dsp:sp>
    <dsp:sp modelId="{2C7BD701-AC95-4127-A074-2B890E1AD4E7}">
      <dsp:nvSpPr>
        <dsp:cNvPr id="0" name=""/>
        <dsp:cNvSpPr/>
      </dsp:nvSpPr>
      <dsp:spPr>
        <a:xfrm>
          <a:off x="4525383" y="4524807"/>
          <a:ext cx="2040894" cy="889992"/>
        </a:xfrm>
        <a:prstGeom prst="roundRect">
          <a:avLst>
            <a:gd name="adj" fmla="val 10000"/>
          </a:avLst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Photovoltaics</a:t>
          </a:r>
          <a:endParaRPr lang="en-US" sz="1800" b="0" kern="1200" dirty="0"/>
        </a:p>
      </dsp:txBody>
      <dsp:txXfrm>
        <a:off x="4551450" y="4550874"/>
        <a:ext cx="1988760" cy="837858"/>
      </dsp:txXfrm>
    </dsp:sp>
    <dsp:sp modelId="{4D4F9293-8F80-4219-93C1-5E5710B3EE2C}">
      <dsp:nvSpPr>
        <dsp:cNvPr id="0" name=""/>
        <dsp:cNvSpPr/>
      </dsp:nvSpPr>
      <dsp:spPr>
        <a:xfrm rot="10800000">
          <a:off x="3589083" y="4814054"/>
          <a:ext cx="832266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4416178"/>
            <a:satOff val="14379"/>
            <a:lumOff val="5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3682532" y="4876353"/>
        <a:ext cx="645368" cy="186899"/>
      </dsp:txXfrm>
    </dsp:sp>
    <dsp:sp modelId="{53EF3590-737C-48DA-857A-F0BB2616F896}">
      <dsp:nvSpPr>
        <dsp:cNvPr id="0" name=""/>
        <dsp:cNvSpPr/>
      </dsp:nvSpPr>
      <dsp:spPr>
        <a:xfrm>
          <a:off x="1705065" y="4524807"/>
          <a:ext cx="1779984" cy="889992"/>
        </a:xfrm>
        <a:prstGeom prst="roundRect">
          <a:avLst>
            <a:gd name="adj" fmla="val 10000"/>
          </a:avLst>
        </a:prstGeom>
        <a:solidFill>
          <a:schemeClr val="accent5">
            <a:hueOff val="6624266"/>
            <a:satOff val="21568"/>
            <a:lumOff val="75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Thermal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Analysis</a:t>
          </a:r>
          <a:endParaRPr lang="en-US" sz="1800" b="0" kern="1200" dirty="0"/>
        </a:p>
      </dsp:txBody>
      <dsp:txXfrm>
        <a:off x="1731132" y="4550874"/>
        <a:ext cx="1727850" cy="837858"/>
      </dsp:txXfrm>
    </dsp:sp>
    <dsp:sp modelId="{12B992FA-804B-45E0-BAD4-DAD24D0F2714}">
      <dsp:nvSpPr>
        <dsp:cNvPr id="0" name=""/>
        <dsp:cNvSpPr/>
      </dsp:nvSpPr>
      <dsp:spPr>
        <a:xfrm rot="15120000">
          <a:off x="1724996" y="3417007"/>
          <a:ext cx="832266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6624266"/>
            <a:satOff val="21568"/>
            <a:lumOff val="75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1818445" y="3479306"/>
        <a:ext cx="645368" cy="186899"/>
      </dsp:txXfrm>
    </dsp:sp>
    <dsp:sp modelId="{A4E5D2DC-5F26-4DD3-A6BE-704DF0BAB7D9}">
      <dsp:nvSpPr>
        <dsp:cNvPr id="0" name=""/>
        <dsp:cNvSpPr/>
      </dsp:nvSpPr>
      <dsp:spPr>
        <a:xfrm>
          <a:off x="797209" y="1730712"/>
          <a:ext cx="1779984" cy="889992"/>
        </a:xfrm>
        <a:prstGeom prst="roundRect">
          <a:avLst>
            <a:gd name="adj" fmla="val 1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Proposals</a:t>
          </a:r>
          <a:endParaRPr lang="en-US" sz="1800" kern="1200" dirty="0"/>
        </a:p>
      </dsp:txBody>
      <dsp:txXfrm>
        <a:off x="823276" y="1756779"/>
        <a:ext cx="1727850" cy="837858"/>
      </dsp:txXfrm>
    </dsp:sp>
    <dsp:sp modelId="{1223FEBE-FD4F-4259-B35C-A348417635C4}">
      <dsp:nvSpPr>
        <dsp:cNvPr id="0" name=""/>
        <dsp:cNvSpPr/>
      </dsp:nvSpPr>
      <dsp:spPr>
        <a:xfrm rot="19440000">
          <a:off x="2459467" y="1156537"/>
          <a:ext cx="832266" cy="3114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552916" y="1218836"/>
        <a:ext cx="645368" cy="1868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FA45B8-8A19-4156-A689-F60D42CE5E47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A2BB1-5A2F-4ACE-A1EE-DA51D49EC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6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A2BB1-5A2F-4ACE-A1EE-DA51D49EC0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96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A2BB1-5A2F-4ACE-A1EE-DA51D49EC0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91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A2BB1-5A2F-4ACE-A1EE-DA51D49EC029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0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29B1C66-F8F9-4E83-9E34-03771302360C}" type="datetime1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63096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F128-7F21-40E8-8B7B-765481CC5DF7}" type="datetime1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85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A4E-F719-4AF5-A63F-00B2342323D7}" type="datetime1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94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B9DEABC-085A-409C-ABC8-BD02B62C92E6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482549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159E-17D0-4E9F-A75F-01C9B5F65861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395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AB92EA-ABD3-4667-9A7F-4A7A9E27F4CA}" type="datetime1">
              <a:rPr lang="en-US" smtClean="0">
                <a:solidFill>
                  <a:srgbClr val="FFFFFF"/>
                </a:solidFill>
              </a:rPr>
              <a:t>6/2/2021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95563C-A311-4475-8156-8D25DA683EC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43509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798D-1882-4489-8948-B5E9FD2006F4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80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6991-1D77-40E7-A021-79D486AD1EC5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873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E891-6A7E-4581-97D0-7E4B9652A3B2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5091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B00C-22FF-4F77-922B-327C870C43F6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957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BA8C49-9F10-44D7-A7C8-2DE89788B298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8235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FA986-DA15-4E0E-83AC-AFE3D3BB0650}" type="datetime1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20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371C7F-3A44-4F4E-AC5A-C8AC5E5C2FBF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05666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28FD-1A33-4955-88D2-BFEE18E471FE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21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D06A-BA05-43B5-9C1D-EF2966DD9C79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310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DFFB31-F244-4BB1-BD34-92AD384B1B0B}" type="datetime1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97721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94B7-FBB1-409F-896D-9E0CF9AC54F5}" type="datetime1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7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94909-1EAA-4F70-B229-12818330A881}" type="datetime1">
              <a:rPr lang="en-US" smtClean="0"/>
              <a:t>6/2/2021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74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E4EE-9C95-4949-9133-C2DCB2735359}" type="datetime1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9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E7ED-49B7-46AC-99BC-DA8480DEC3A2}" type="datetime1">
              <a:rPr lang="en-US" smtClean="0"/>
              <a:t>6/2/2021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44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5A02F8-97DA-4833-B95E-9351CA484C70}" type="datetime1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709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3B8FE7-6B3A-432B-B4DB-85B8D0E0055C}" type="datetime1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2153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1FAF507-FD42-4627-8068-A8ED385D524D}" type="datetime1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48E412A-5D61-4EE8-AFB8-81A88A57C4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726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EEA6B9F-C683-4571-BCB2-026C476F1766}" type="datetime1">
              <a:rPr lang="en-US" smtClean="0">
                <a:solidFill>
                  <a:srgbClr val="002060"/>
                </a:solidFill>
              </a:rPr>
              <a:t>6/2/2021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225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6.png"/><Relationship Id="rId7" Type="http://schemas.openxmlformats.org/officeDocument/2006/relationships/image" Target="../media/image89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9" Type="http://schemas.openxmlformats.org/officeDocument/2006/relationships/image" Target="../media/image9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05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11" Type="http://schemas.openxmlformats.org/officeDocument/2006/relationships/image" Target="../media/image123.png"/><Relationship Id="rId5" Type="http://schemas.openxmlformats.org/officeDocument/2006/relationships/image" Target="../media/image117.png"/><Relationship Id="rId10" Type="http://schemas.openxmlformats.org/officeDocument/2006/relationships/image" Target="../media/image122.png"/><Relationship Id="rId4" Type="http://schemas.openxmlformats.org/officeDocument/2006/relationships/image" Target="../media/image116.png"/><Relationship Id="rId9" Type="http://schemas.openxmlformats.org/officeDocument/2006/relationships/image" Target="../media/image12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microsoft.com/office/2007/relationships/diagramDrawing" Target="../diagrams/drawing6.xml"/><Relationship Id="rId3" Type="http://schemas.openxmlformats.org/officeDocument/2006/relationships/image" Target="../media/image125.png"/><Relationship Id="rId7" Type="http://schemas.openxmlformats.org/officeDocument/2006/relationships/diagramColors" Target="../diagrams/colors5.xml"/><Relationship Id="rId12" Type="http://schemas.openxmlformats.org/officeDocument/2006/relationships/diagramColors" Target="../diagrams/colors6.xml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11" Type="http://schemas.openxmlformats.org/officeDocument/2006/relationships/diagramQuickStyle" Target="../diagrams/quickStyle6.xml"/><Relationship Id="rId5" Type="http://schemas.openxmlformats.org/officeDocument/2006/relationships/diagramLayout" Target="../diagrams/layout5.xml"/><Relationship Id="rId10" Type="http://schemas.openxmlformats.org/officeDocument/2006/relationships/diagramLayout" Target="../diagrams/layout6.xml"/><Relationship Id="rId4" Type="http://schemas.openxmlformats.org/officeDocument/2006/relationships/diagramData" Target="../diagrams/data5.xml"/><Relationship Id="rId9" Type="http://schemas.openxmlformats.org/officeDocument/2006/relationships/diagramData" Target="../diagrams/data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6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png"/><Relationship Id="rId3" Type="http://schemas.openxmlformats.org/officeDocument/2006/relationships/image" Target="../media/image170.png"/><Relationship Id="rId7" Type="http://schemas.openxmlformats.org/officeDocument/2006/relationships/image" Target="../media/image174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3.png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7.png"/><Relationship Id="rId4" Type="http://schemas.openxmlformats.org/officeDocument/2006/relationships/image" Target="../media/image18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2.png"/><Relationship Id="rId5" Type="http://schemas.openxmlformats.org/officeDocument/2006/relationships/image" Target="../media/image191.png"/><Relationship Id="rId4" Type="http://schemas.openxmlformats.org/officeDocument/2006/relationships/image" Target="../media/image19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7" Type="http://schemas.openxmlformats.org/officeDocument/2006/relationships/image" Target="../media/image198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7.png"/><Relationship Id="rId5" Type="http://schemas.openxmlformats.org/officeDocument/2006/relationships/image" Target="../media/image196.png"/><Relationship Id="rId4" Type="http://schemas.openxmlformats.org/officeDocument/2006/relationships/image" Target="../media/image19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5.png"/><Relationship Id="rId4" Type="http://schemas.openxmlformats.org/officeDocument/2006/relationships/image" Target="../media/image20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9.png"/><Relationship Id="rId4" Type="http://schemas.openxmlformats.org/officeDocument/2006/relationships/image" Target="../media/image20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7.png"/><Relationship Id="rId4" Type="http://schemas.openxmlformats.org/officeDocument/2006/relationships/image" Target="../media/image21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2" Type="http://schemas.openxmlformats.org/officeDocument/2006/relationships/image" Target="../media/image2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7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png"/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2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png"/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png"/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8.png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png"/><Relationship Id="rId2" Type="http://schemas.openxmlformats.org/officeDocument/2006/relationships/image" Target="../media/image2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3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4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png"/><Relationship Id="rId2" Type="http://schemas.openxmlformats.org/officeDocument/2006/relationships/image" Target="../media/image245.png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png"/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9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png"/><Relationship Id="rId2" Type="http://schemas.openxmlformats.org/officeDocument/2006/relationships/image" Target="../media/image2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4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5.png"/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6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7.png"/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8.png"/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9.png"/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4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png"/><Relationship Id="rId2" Type="http://schemas.openxmlformats.org/officeDocument/2006/relationships/image" Target="../media/image26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9655" y="2790864"/>
            <a:ext cx="8361229" cy="1779576"/>
          </a:xfrm>
        </p:spPr>
        <p:txBody>
          <a:bodyPr/>
          <a:lstStyle/>
          <a:p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3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uilding engineering department</a:t>
            </a:r>
            <a:br>
              <a:rPr lang="en-US" sz="3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2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/>
              <a:t>I</a:t>
            </a:r>
            <a:r>
              <a:rPr lang="en-US" sz="3200" b="1" cap="none" dirty="0" smtClean="0"/>
              <a:t>ntegrated design for energy plus building</a:t>
            </a:r>
            <a:br>
              <a:rPr lang="en-US" sz="3200" b="1" cap="none" dirty="0" smtClean="0"/>
            </a:br>
            <a:r>
              <a:rPr lang="en-US" sz="3200" b="1" cap="none" dirty="0" smtClean="0"/>
              <a:t>municipal</a:t>
            </a:r>
            <a:endParaRPr lang="en-US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9655" y="4570440"/>
            <a:ext cx="7772930" cy="108623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7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supervision </a:t>
            </a:r>
            <a:r>
              <a:rPr lang="en-US" sz="27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900" b="1" dirty="0" err="1" smtClean="0"/>
              <a:t>Eng.Moayed</a:t>
            </a:r>
            <a:r>
              <a:rPr lang="en-US" sz="2900" b="1" dirty="0" smtClean="0"/>
              <a:t> </a:t>
            </a:r>
            <a:r>
              <a:rPr lang="en-US" sz="2900" b="1" dirty="0" err="1"/>
              <a:t>salhab</a:t>
            </a:r>
            <a:endParaRPr lang="en-US" sz="2900" b="1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Islam Adwan,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Reem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Jaber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Hadeel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Alakhars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32270" y="2022747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Al-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50437" y="169919"/>
            <a:ext cx="1859666" cy="18528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2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284823" y="941197"/>
            <a:ext cx="7850850" cy="5331885"/>
            <a:chOff x="0" y="0"/>
            <a:chExt cx="6238875" cy="3229610"/>
          </a:xfrm>
        </p:grpSpPr>
        <p:pic>
          <p:nvPicPr>
            <p:cNvPr id="6" name="Picture 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162300" y="0"/>
              <a:ext cx="3067050" cy="1638300"/>
            </a:xfrm>
            <a:prstGeom prst="rect">
              <a:avLst/>
            </a:prstGeom>
          </p:spPr>
        </p:pic>
        <p:pic>
          <p:nvPicPr>
            <p:cNvPr id="7" name="Picture 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104515" cy="1628775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8575" y="1666875"/>
              <a:ext cx="3075940" cy="1562735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3162300" y="1666875"/>
              <a:ext cx="3076575" cy="1555115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837536" y="28222"/>
            <a:ext cx="2857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u="sng" dirty="0">
                <a:solidFill>
                  <a:srgbClr val="002060"/>
                </a:solidFill>
              </a:rPr>
              <a:t>Site </a:t>
            </a:r>
            <a:r>
              <a:rPr lang="en-US" sz="4000" b="1" u="sng" dirty="0" smtClean="0">
                <a:solidFill>
                  <a:srgbClr val="002060"/>
                </a:solidFill>
              </a:rPr>
              <a:t>location</a:t>
            </a:r>
            <a:endParaRPr lang="en-US" sz="4000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12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49762505"/>
              </p:ext>
            </p:extLst>
          </p:nvPr>
        </p:nvGraphicFramePr>
        <p:xfrm>
          <a:off x="2142882" y="123702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4073157" y="-72864"/>
            <a:ext cx="42674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dirty="0" smtClean="0"/>
              <a:t>Environmental</a:t>
            </a:r>
            <a:r>
              <a:rPr lang="en-US" sz="6000" b="1" dirty="0" smtClean="0"/>
              <a:t> 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85154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627" y="989699"/>
            <a:ext cx="4065690" cy="216468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4012" y="2126855"/>
            <a:ext cx="4196299" cy="236283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150" y="1019058"/>
            <a:ext cx="2884918" cy="398479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8213" y="992777"/>
            <a:ext cx="2820618" cy="403735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9353" y="953347"/>
            <a:ext cx="5849016" cy="406859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7"/>
          <a:srcRect l="31134" r="-1090"/>
          <a:stretch/>
        </p:blipFill>
        <p:spPr>
          <a:xfrm>
            <a:off x="6201264" y="935498"/>
            <a:ext cx="3390446" cy="411986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8"/>
          <a:srcRect l="14191" b="2822"/>
          <a:stretch/>
        </p:blipFill>
        <p:spPr>
          <a:xfrm>
            <a:off x="8746511" y="1472180"/>
            <a:ext cx="3287443" cy="324055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77700" y="930353"/>
            <a:ext cx="5800055" cy="413015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45494" y="127265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reeform 17"/>
          <p:cNvSpPr/>
          <p:nvPr/>
        </p:nvSpPr>
        <p:spPr>
          <a:xfrm>
            <a:off x="1101144" y="1051255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>
                <a:latin typeface="Times New Roman" panose="02020603050405020304" pitchFamily="18" charset="0"/>
              </a:rPr>
              <a:t>Increase Glazing area</a:t>
            </a:r>
            <a:r>
              <a:rPr lang="en-US" sz="2000" b="1" kern="1200" dirty="0" smtClean="0">
                <a:latin typeface="Times New Roman" panose="02020603050405020304" pitchFamily="18" charset="0"/>
              </a:rPr>
              <a:t>.</a:t>
            </a:r>
            <a:endParaRPr lang="en-US" sz="2000" kern="1200" dirty="0"/>
          </a:p>
        </p:txBody>
      </p:sp>
      <p:sp>
        <p:nvSpPr>
          <p:cNvPr id="19" name="Rectangle 18"/>
          <p:cNvSpPr/>
          <p:nvPr/>
        </p:nvSpPr>
        <p:spPr>
          <a:xfrm>
            <a:off x="845494" y="195305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1261765"/>
              <a:satOff val="4108"/>
              <a:lumOff val="1429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Freeform 19"/>
          <p:cNvSpPr/>
          <p:nvPr/>
        </p:nvSpPr>
        <p:spPr>
          <a:xfrm>
            <a:off x="1101144" y="1731655"/>
            <a:ext cx="3899004" cy="442800"/>
          </a:xfrm>
          <a:custGeom>
            <a:avLst/>
            <a:gdLst>
              <a:gd name="connsiteX0" fmla="*/ 0 w 3899004"/>
              <a:gd name="connsiteY0" fmla="*/ 73801 h 442800"/>
              <a:gd name="connsiteX1" fmla="*/ 73801 w 3899004"/>
              <a:gd name="connsiteY1" fmla="*/ 0 h 442800"/>
              <a:gd name="connsiteX2" fmla="*/ 3825203 w 3899004"/>
              <a:gd name="connsiteY2" fmla="*/ 0 h 442800"/>
              <a:gd name="connsiteX3" fmla="*/ 3899004 w 3899004"/>
              <a:gd name="connsiteY3" fmla="*/ 73801 h 442800"/>
              <a:gd name="connsiteX4" fmla="*/ 3899004 w 3899004"/>
              <a:gd name="connsiteY4" fmla="*/ 368999 h 442800"/>
              <a:gd name="connsiteX5" fmla="*/ 3825203 w 3899004"/>
              <a:gd name="connsiteY5" fmla="*/ 442800 h 442800"/>
              <a:gd name="connsiteX6" fmla="*/ 73801 w 3899004"/>
              <a:gd name="connsiteY6" fmla="*/ 442800 h 442800"/>
              <a:gd name="connsiteX7" fmla="*/ 0 w 3899004"/>
              <a:gd name="connsiteY7" fmla="*/ 368999 h 442800"/>
              <a:gd name="connsiteX8" fmla="*/ 0 w 3899004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99004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25203" y="0"/>
                </a:lnTo>
                <a:cubicBezTo>
                  <a:pt x="3865962" y="0"/>
                  <a:pt x="3899004" y="33042"/>
                  <a:pt x="3899004" y="73801"/>
                </a:cubicBezTo>
                <a:lnTo>
                  <a:pt x="3899004" y="368999"/>
                </a:lnTo>
                <a:cubicBezTo>
                  <a:pt x="3899004" y="409758"/>
                  <a:pt x="3865962" y="442800"/>
                  <a:pt x="3825203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261765"/>
              <a:satOff val="4108"/>
              <a:lumOff val="1429"/>
              <a:alphaOff val="0"/>
            </a:schemeClr>
          </a:fillRef>
          <a:effectRef idx="0">
            <a:schemeClr val="accent5">
              <a:hueOff val="1261765"/>
              <a:satOff val="4108"/>
              <a:lumOff val="14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>
                <a:latin typeface="Times New Roman" panose="02020603050405020304" pitchFamily="18" charset="0"/>
              </a:rPr>
              <a:t>Type glass(Double glass 12 mm)</a:t>
            </a:r>
            <a:endParaRPr lang="en-US" sz="2000" b="0" kern="1200" dirty="0"/>
          </a:p>
        </p:txBody>
      </p:sp>
      <p:sp>
        <p:nvSpPr>
          <p:cNvPr id="21" name="Rectangle 20"/>
          <p:cNvSpPr/>
          <p:nvPr/>
        </p:nvSpPr>
        <p:spPr>
          <a:xfrm>
            <a:off x="845494" y="263345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2523530"/>
              <a:satOff val="8217"/>
              <a:lumOff val="2857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Freeform 21"/>
          <p:cNvSpPr/>
          <p:nvPr/>
        </p:nvSpPr>
        <p:spPr>
          <a:xfrm>
            <a:off x="1086347" y="2412055"/>
            <a:ext cx="3949505" cy="4428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/>
              <a:t>Setback on the southern façade</a:t>
            </a:r>
            <a:endParaRPr lang="en-US" sz="2000" b="0" kern="1200" dirty="0"/>
          </a:p>
        </p:txBody>
      </p:sp>
      <p:sp>
        <p:nvSpPr>
          <p:cNvPr id="23" name="Rectangle 22"/>
          <p:cNvSpPr/>
          <p:nvPr/>
        </p:nvSpPr>
        <p:spPr>
          <a:xfrm>
            <a:off x="845494" y="331385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3785295"/>
              <a:satOff val="12325"/>
              <a:lumOff val="428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Freeform 30"/>
          <p:cNvSpPr/>
          <p:nvPr/>
        </p:nvSpPr>
        <p:spPr>
          <a:xfrm>
            <a:off x="1101144" y="3092455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3785295"/>
              <a:satOff val="12325"/>
              <a:lumOff val="4286"/>
              <a:alphaOff val="0"/>
            </a:schemeClr>
          </a:fillRef>
          <a:effectRef idx="0">
            <a:schemeClr val="accent5">
              <a:hueOff val="3785295"/>
              <a:satOff val="12325"/>
              <a:lumOff val="428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/>
              <a:t>Louvers on south wall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45494" y="399425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34"/>
          <p:cNvSpPr/>
          <p:nvPr/>
        </p:nvSpPr>
        <p:spPr>
          <a:xfrm>
            <a:off x="1101144" y="3772855"/>
            <a:ext cx="3981968" cy="442800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/>
              <a:t>interior court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45494" y="467465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6308825"/>
              <a:satOff val="20541"/>
              <a:lumOff val="7143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Freeform 36"/>
          <p:cNvSpPr/>
          <p:nvPr/>
        </p:nvSpPr>
        <p:spPr>
          <a:xfrm>
            <a:off x="1101144" y="4453255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6308825"/>
              <a:satOff val="20541"/>
              <a:lumOff val="7143"/>
              <a:alphaOff val="0"/>
            </a:schemeClr>
          </a:fillRef>
          <a:effectRef idx="0">
            <a:schemeClr val="accent5">
              <a:hueOff val="6308825"/>
              <a:satOff val="20541"/>
              <a:lumOff val="714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/>
              <a:t>perforated Canopy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45494" y="535505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7570590"/>
              <a:satOff val="24650"/>
              <a:lumOff val="8571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Freeform 41"/>
          <p:cNvSpPr/>
          <p:nvPr/>
        </p:nvSpPr>
        <p:spPr>
          <a:xfrm>
            <a:off x="1101144" y="5133655"/>
            <a:ext cx="3959491" cy="442800"/>
          </a:xfrm>
          <a:custGeom>
            <a:avLst/>
            <a:gdLst>
              <a:gd name="connsiteX0" fmla="*/ 0 w 3959491"/>
              <a:gd name="connsiteY0" fmla="*/ 73801 h 442800"/>
              <a:gd name="connsiteX1" fmla="*/ 73801 w 3959491"/>
              <a:gd name="connsiteY1" fmla="*/ 0 h 442800"/>
              <a:gd name="connsiteX2" fmla="*/ 3885690 w 3959491"/>
              <a:gd name="connsiteY2" fmla="*/ 0 h 442800"/>
              <a:gd name="connsiteX3" fmla="*/ 3959491 w 3959491"/>
              <a:gd name="connsiteY3" fmla="*/ 73801 h 442800"/>
              <a:gd name="connsiteX4" fmla="*/ 3959491 w 3959491"/>
              <a:gd name="connsiteY4" fmla="*/ 368999 h 442800"/>
              <a:gd name="connsiteX5" fmla="*/ 3885690 w 3959491"/>
              <a:gd name="connsiteY5" fmla="*/ 442800 h 442800"/>
              <a:gd name="connsiteX6" fmla="*/ 73801 w 3959491"/>
              <a:gd name="connsiteY6" fmla="*/ 442800 h 442800"/>
              <a:gd name="connsiteX7" fmla="*/ 0 w 3959491"/>
              <a:gd name="connsiteY7" fmla="*/ 368999 h 442800"/>
              <a:gd name="connsiteX8" fmla="*/ 0 w 3959491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59491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85690" y="0"/>
                </a:lnTo>
                <a:cubicBezTo>
                  <a:pt x="3926449" y="0"/>
                  <a:pt x="3959491" y="33042"/>
                  <a:pt x="3959491" y="73801"/>
                </a:cubicBezTo>
                <a:lnTo>
                  <a:pt x="3959491" y="368999"/>
                </a:lnTo>
                <a:cubicBezTo>
                  <a:pt x="3959491" y="409758"/>
                  <a:pt x="3926449" y="442800"/>
                  <a:pt x="3885690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7570590"/>
              <a:satOff val="24650"/>
              <a:lumOff val="8571"/>
              <a:alphaOff val="0"/>
            </a:schemeClr>
          </a:fillRef>
          <a:effectRef idx="0">
            <a:schemeClr val="accent5">
              <a:hueOff val="7570590"/>
              <a:satOff val="24650"/>
              <a:lumOff val="857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/>
              <a:t>Vertical louvers in west and East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45494" y="603545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8832355"/>
              <a:satOff val="28758"/>
              <a:lumOff val="1000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Freeform 43"/>
          <p:cNvSpPr/>
          <p:nvPr/>
        </p:nvSpPr>
        <p:spPr>
          <a:xfrm>
            <a:off x="1101144" y="5814055"/>
            <a:ext cx="3959491" cy="442800"/>
          </a:xfrm>
          <a:custGeom>
            <a:avLst/>
            <a:gdLst>
              <a:gd name="connsiteX0" fmla="*/ 0 w 3959491"/>
              <a:gd name="connsiteY0" fmla="*/ 73801 h 442800"/>
              <a:gd name="connsiteX1" fmla="*/ 73801 w 3959491"/>
              <a:gd name="connsiteY1" fmla="*/ 0 h 442800"/>
              <a:gd name="connsiteX2" fmla="*/ 3885690 w 3959491"/>
              <a:gd name="connsiteY2" fmla="*/ 0 h 442800"/>
              <a:gd name="connsiteX3" fmla="*/ 3959491 w 3959491"/>
              <a:gd name="connsiteY3" fmla="*/ 73801 h 442800"/>
              <a:gd name="connsiteX4" fmla="*/ 3959491 w 3959491"/>
              <a:gd name="connsiteY4" fmla="*/ 368999 h 442800"/>
              <a:gd name="connsiteX5" fmla="*/ 3885690 w 3959491"/>
              <a:gd name="connsiteY5" fmla="*/ 442800 h 442800"/>
              <a:gd name="connsiteX6" fmla="*/ 73801 w 3959491"/>
              <a:gd name="connsiteY6" fmla="*/ 442800 h 442800"/>
              <a:gd name="connsiteX7" fmla="*/ 0 w 3959491"/>
              <a:gd name="connsiteY7" fmla="*/ 368999 h 442800"/>
              <a:gd name="connsiteX8" fmla="*/ 0 w 3959491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59491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85690" y="0"/>
                </a:lnTo>
                <a:cubicBezTo>
                  <a:pt x="3926449" y="0"/>
                  <a:pt x="3959491" y="33042"/>
                  <a:pt x="3959491" y="73801"/>
                </a:cubicBezTo>
                <a:lnTo>
                  <a:pt x="3959491" y="368999"/>
                </a:lnTo>
                <a:cubicBezTo>
                  <a:pt x="3959491" y="409758"/>
                  <a:pt x="3926449" y="442800"/>
                  <a:pt x="3885690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8832355"/>
              <a:satOff val="28758"/>
              <a:lumOff val="10000"/>
              <a:alphaOff val="0"/>
            </a:schemeClr>
          </a:fillRef>
          <a:effectRef idx="0">
            <a:schemeClr val="accent5">
              <a:hueOff val="8832355"/>
              <a:satOff val="28758"/>
              <a:lumOff val="100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/>
              <a:t>Mesh Cantilever</a:t>
            </a: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12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141151" y="8772"/>
            <a:ext cx="23009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u="sng" dirty="0" smtClean="0"/>
              <a:t>Proposals</a:t>
            </a:r>
            <a:endParaRPr lang="en-US" sz="4000" b="1" u="sng" dirty="0"/>
          </a:p>
        </p:txBody>
      </p:sp>
    </p:spTree>
    <p:extLst>
      <p:ext uri="{BB962C8B-B14F-4D97-AF65-F5344CB8AC3E}">
        <p14:creationId xmlns:p14="http://schemas.microsoft.com/office/powerpoint/2010/main" val="11433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31" grpId="0" animBg="1"/>
      <p:bldP spid="35" grpId="0" animBg="1"/>
      <p:bldP spid="37" grpId="0" animBg="1"/>
      <p:bldP spid="42" grpId="0" animBg="1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24152" y="706669"/>
            <a:ext cx="50185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 smtClean="0"/>
              <a:t>Wind </a:t>
            </a:r>
            <a:r>
              <a:rPr lang="en-US" sz="2600" b="1" dirty="0"/>
              <a:t>movement around building</a:t>
            </a:r>
            <a:r>
              <a:rPr 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 </a:t>
            </a:r>
            <a:endParaRPr lang="en-US" sz="2600" dirty="0"/>
          </a:p>
        </p:txBody>
      </p:sp>
      <p:pic>
        <p:nvPicPr>
          <p:cNvPr id="9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6744161" y="435467"/>
            <a:ext cx="4599940" cy="3696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4481" y="4272772"/>
            <a:ext cx="4579620" cy="20650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5657" r="18535"/>
          <a:stretch/>
        </p:blipFill>
        <p:spPr>
          <a:xfrm>
            <a:off x="1024152" y="2014274"/>
            <a:ext cx="5553098" cy="357446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17186" y="0"/>
            <a:ext cx="51782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/>
              <a:t>Environmental analysis</a:t>
            </a:r>
          </a:p>
        </p:txBody>
      </p:sp>
    </p:spTree>
    <p:extLst>
      <p:ext uri="{BB962C8B-B14F-4D97-AF65-F5344CB8AC3E}">
        <p14:creationId xmlns:p14="http://schemas.microsoft.com/office/powerpoint/2010/main" val="39302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646711"/>
              </p:ext>
            </p:extLst>
          </p:nvPr>
        </p:nvGraphicFramePr>
        <p:xfrm>
          <a:off x="1359860" y="935094"/>
          <a:ext cx="10125657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890592"/>
                <a:gridCol w="1700011"/>
                <a:gridCol w="35030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Summer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Time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Winter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Image</a:t>
                      </a:r>
                    </a:p>
                  </a:txBody>
                  <a:tcPr/>
                </a:tc>
              </a:tr>
              <a:tr h="1643356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8:00 AM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8:00 AM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12:00 PM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12:00 PM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2:00 PM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2:00 PM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94285" y="215823"/>
            <a:ext cx="444063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Overshadowing and shading: 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866" y="1352414"/>
            <a:ext cx="2770128" cy="15146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4989" y="1372229"/>
            <a:ext cx="2796620" cy="16394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404" y="3039904"/>
            <a:ext cx="2355052" cy="15712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6891" y="3098644"/>
            <a:ext cx="2376216" cy="16662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7448" y="4855616"/>
            <a:ext cx="1933001" cy="15669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7090" y="4883364"/>
            <a:ext cx="2487527" cy="15954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30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27341" y="701750"/>
            <a:ext cx="4542077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900" b="1" dirty="0" smtClean="0"/>
              <a:t>Solar radiation in summer for elevation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61" y="1378314"/>
            <a:ext cx="5854070" cy="213993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23823" y="3277330"/>
            <a:ext cx="198002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south elevation </a:t>
            </a:r>
            <a:endParaRPr lang="en-US" sz="2100" b="1" u="sng" dirty="0">
              <a:solidFill>
                <a:schemeClr val="tx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811" y="4236744"/>
            <a:ext cx="5829920" cy="225246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926944" y="6419419"/>
            <a:ext cx="186140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East elevation </a:t>
            </a:r>
            <a:endParaRPr lang="en-US" sz="2100" b="1" u="sng" dirty="0">
              <a:solidFill>
                <a:schemeClr val="tx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r="2074"/>
          <a:stretch/>
        </p:blipFill>
        <p:spPr>
          <a:xfrm>
            <a:off x="6643471" y="1220910"/>
            <a:ext cx="5333882" cy="216903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89362" y="3080006"/>
            <a:ext cx="185178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1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west elevation</a:t>
            </a:r>
            <a:endParaRPr lang="en-US" sz="2100" b="1" u="sng" dirty="0">
              <a:solidFill>
                <a:schemeClr val="tx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5133" y="4236744"/>
            <a:ext cx="5446867" cy="229133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143472" y="6442502"/>
            <a:ext cx="197361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North elevation</a:t>
            </a:r>
            <a:endParaRPr lang="en-US" sz="2100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07982" y="82393"/>
            <a:ext cx="23903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 smtClean="0"/>
              <a:t>Solar radiation </a:t>
            </a:r>
            <a:endParaRPr lang="en-US" sz="2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74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1179" y="498473"/>
            <a:ext cx="432471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900" b="1" dirty="0" smtClean="0"/>
              <a:t>Solar radiation in winter for elevation</a:t>
            </a:r>
            <a:r>
              <a:rPr lang="en-US" sz="19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6" name="Rectangle 5"/>
          <p:cNvSpPr/>
          <p:nvPr/>
        </p:nvSpPr>
        <p:spPr>
          <a:xfrm>
            <a:off x="1830639" y="3604266"/>
            <a:ext cx="198002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south elevation </a:t>
            </a:r>
            <a:endParaRPr lang="en-US" sz="2100" b="1" u="sng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66092" y="6366158"/>
            <a:ext cx="186140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East elevation </a:t>
            </a:r>
            <a:endParaRPr lang="en-US" sz="2100" b="1" u="sng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80118" y="3508442"/>
            <a:ext cx="185178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1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west elevation</a:t>
            </a:r>
            <a:endParaRPr lang="en-US" sz="2100" b="1" u="sng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97265" y="6228837"/>
            <a:ext cx="197361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North elevation</a:t>
            </a:r>
            <a:endParaRPr lang="en-US" sz="2100" dirty="0">
              <a:solidFill>
                <a:schemeClr val="tx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175" y="1430135"/>
            <a:ext cx="5685920" cy="22049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417" y="1302440"/>
            <a:ext cx="5142319" cy="22060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175" y="4298423"/>
            <a:ext cx="5585473" cy="21549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094" y="4181985"/>
            <a:ext cx="5737387" cy="20468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7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1824" y="205275"/>
            <a:ext cx="392286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900" b="1" dirty="0" smtClean="0"/>
              <a:t>Solar radiation Inside  (Summer) :</a:t>
            </a:r>
            <a:endParaRPr lang="en-US" sz="19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778" y="748768"/>
            <a:ext cx="2800644" cy="265039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20469" r="21556" b="21289"/>
          <a:stretch/>
        </p:blipFill>
        <p:spPr>
          <a:xfrm>
            <a:off x="4141528" y="978378"/>
            <a:ext cx="1056069" cy="219320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2088797" y="3415286"/>
            <a:ext cx="1267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GF (before)</a:t>
            </a:r>
            <a:endParaRPr lang="en-US" b="1" u="sng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405" y="785853"/>
            <a:ext cx="2557881" cy="252012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/>
          <a:srcRect l="22539" b="22375"/>
          <a:stretch/>
        </p:blipFill>
        <p:spPr>
          <a:xfrm>
            <a:off x="8592298" y="810984"/>
            <a:ext cx="1501592" cy="2164903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6686872" y="3300252"/>
            <a:ext cx="1104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GF (after)</a:t>
            </a:r>
            <a:endParaRPr lang="en-US" b="1" u="sng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/>
          <a:srcRect l="19359" t="12437"/>
          <a:stretch/>
        </p:blipFill>
        <p:spPr>
          <a:xfrm>
            <a:off x="1442435" y="3733412"/>
            <a:ext cx="2510709" cy="277223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7"/>
          <a:srcRect l="25260" b="21357"/>
          <a:stretch/>
        </p:blipFill>
        <p:spPr>
          <a:xfrm>
            <a:off x="3993422" y="3866685"/>
            <a:ext cx="1352282" cy="226222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6065397" y="6330389"/>
            <a:ext cx="2546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1</a:t>
            </a:r>
            <a:r>
              <a:rPr lang="en-US" b="1" u="sng" baseline="30000" dirty="0" smtClean="0"/>
              <a:t>st </a:t>
            </a:r>
            <a:r>
              <a:rPr lang="en-US" b="1" u="sng" dirty="0" smtClean="0"/>
              <a:t> , 2</a:t>
            </a:r>
            <a:r>
              <a:rPr lang="en-US" b="1" u="sng" baseline="30000" dirty="0" smtClean="0"/>
              <a:t>nd</a:t>
            </a:r>
            <a:r>
              <a:rPr lang="en-US" b="1" u="sng" dirty="0" smtClean="0"/>
              <a:t> </a:t>
            </a:r>
            <a:r>
              <a:rPr lang="en-US" b="1" u="sng" dirty="0"/>
              <a:t> </a:t>
            </a:r>
            <a:r>
              <a:rPr lang="en-US" b="1" u="sng" dirty="0" smtClean="0"/>
              <a:t>and 3</a:t>
            </a:r>
            <a:r>
              <a:rPr lang="en-US" b="1" u="sng" baseline="30000" dirty="0" smtClean="0"/>
              <a:t>rd</a:t>
            </a:r>
            <a:r>
              <a:rPr lang="en-US" b="1" u="sng" dirty="0" smtClean="0"/>
              <a:t>  (after)</a:t>
            </a:r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9082" y="3629220"/>
            <a:ext cx="2682525" cy="262651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9"/>
          <a:srcRect l="30322" b="22589"/>
          <a:stretch/>
        </p:blipFill>
        <p:spPr>
          <a:xfrm>
            <a:off x="8717092" y="3986073"/>
            <a:ext cx="955785" cy="2023444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1678927" y="6515055"/>
            <a:ext cx="2594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1</a:t>
            </a:r>
            <a:r>
              <a:rPr lang="en-US" b="1" u="sng" baseline="30000" dirty="0" smtClean="0"/>
              <a:t>st</a:t>
            </a:r>
            <a:r>
              <a:rPr lang="en-US" b="1" u="sng" dirty="0" smtClean="0"/>
              <a:t> ,2</a:t>
            </a:r>
            <a:r>
              <a:rPr lang="en-US" b="1" u="sng" baseline="30000" dirty="0" smtClean="0"/>
              <a:t>nd </a:t>
            </a:r>
            <a:r>
              <a:rPr lang="en-US" b="1" u="sng" dirty="0" smtClean="0"/>
              <a:t> and 3</a:t>
            </a:r>
            <a:r>
              <a:rPr lang="en-US" b="1" u="sng" baseline="30000" dirty="0" smtClean="0"/>
              <a:t>rd</a:t>
            </a:r>
            <a:r>
              <a:rPr lang="en-US" b="1" u="sng" dirty="0" smtClean="0"/>
              <a:t>  (before)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8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40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1824" y="205275"/>
            <a:ext cx="3711914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900" b="1" dirty="0" smtClean="0"/>
              <a:t>Solar radiation Inside  (Winter) :</a:t>
            </a:r>
            <a:endParaRPr lang="en-US" sz="1900" dirty="0"/>
          </a:p>
        </p:txBody>
      </p:sp>
      <p:sp>
        <p:nvSpPr>
          <p:cNvPr id="25" name="Rectangle 24"/>
          <p:cNvSpPr/>
          <p:nvPr/>
        </p:nvSpPr>
        <p:spPr>
          <a:xfrm>
            <a:off x="1740900" y="3101354"/>
            <a:ext cx="1267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GF (before)</a:t>
            </a:r>
            <a:endParaRPr lang="en-US" b="1" u="sng" dirty="0"/>
          </a:p>
        </p:txBody>
      </p:sp>
      <p:sp>
        <p:nvSpPr>
          <p:cNvPr id="28" name="Rectangle 27"/>
          <p:cNvSpPr/>
          <p:nvPr/>
        </p:nvSpPr>
        <p:spPr>
          <a:xfrm>
            <a:off x="7643198" y="3193559"/>
            <a:ext cx="1104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GF (after)</a:t>
            </a:r>
            <a:endParaRPr lang="en-US" b="1" u="sng" dirty="0"/>
          </a:p>
        </p:txBody>
      </p:sp>
      <p:sp>
        <p:nvSpPr>
          <p:cNvPr id="40" name="Rectangle 39"/>
          <p:cNvSpPr/>
          <p:nvPr/>
        </p:nvSpPr>
        <p:spPr>
          <a:xfrm>
            <a:off x="6950957" y="6453386"/>
            <a:ext cx="2488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1</a:t>
            </a:r>
            <a:r>
              <a:rPr lang="en-US" b="1" u="sng" baseline="30000" dirty="0" smtClean="0"/>
              <a:t>st </a:t>
            </a:r>
            <a:r>
              <a:rPr lang="en-US" b="1" u="sng" dirty="0" smtClean="0"/>
              <a:t> , 2</a:t>
            </a:r>
            <a:r>
              <a:rPr lang="en-US" b="1" u="sng" baseline="30000" dirty="0" smtClean="0"/>
              <a:t>nd</a:t>
            </a:r>
            <a:r>
              <a:rPr lang="en-US" b="1" u="sng" dirty="0" smtClean="0"/>
              <a:t> and 3</a:t>
            </a:r>
            <a:r>
              <a:rPr lang="en-US" b="1" u="sng" baseline="30000" dirty="0" smtClean="0"/>
              <a:t>rd</a:t>
            </a:r>
            <a:r>
              <a:rPr lang="en-US" b="1" u="sng" dirty="0" smtClean="0"/>
              <a:t>  (after)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1507662" y="6376486"/>
            <a:ext cx="2556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1</a:t>
            </a:r>
            <a:r>
              <a:rPr lang="en-US" b="1" u="sng" baseline="30000" dirty="0" smtClean="0"/>
              <a:t>st</a:t>
            </a:r>
            <a:r>
              <a:rPr lang="en-US" b="1" u="sng" dirty="0" smtClean="0"/>
              <a:t> ,2</a:t>
            </a:r>
            <a:r>
              <a:rPr lang="en-US" b="1" u="sng" baseline="30000" dirty="0" smtClean="0"/>
              <a:t>nd</a:t>
            </a:r>
            <a:r>
              <a:rPr lang="en-US" b="1" u="sng" dirty="0" smtClean="0"/>
              <a:t> and 3</a:t>
            </a:r>
            <a:r>
              <a:rPr lang="en-US" b="1" u="sng" baseline="30000" dirty="0" smtClean="0"/>
              <a:t>rd</a:t>
            </a:r>
            <a:r>
              <a:rPr lang="en-US" b="1" u="sng" dirty="0" smtClean="0"/>
              <a:t>  (before)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704" y="610279"/>
            <a:ext cx="2629723" cy="2516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4275" b="21830"/>
          <a:stretch/>
        </p:blipFill>
        <p:spPr>
          <a:xfrm>
            <a:off x="3936180" y="838203"/>
            <a:ext cx="1521719" cy="21217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8972" t="14896"/>
          <a:stretch/>
        </p:blipFill>
        <p:spPr>
          <a:xfrm>
            <a:off x="1186927" y="3684539"/>
            <a:ext cx="2696445" cy="26627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23345" b="20935"/>
          <a:stretch/>
        </p:blipFill>
        <p:spPr>
          <a:xfrm>
            <a:off x="3936180" y="3820844"/>
            <a:ext cx="1538017" cy="22461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5609" y="541370"/>
            <a:ext cx="2532798" cy="26521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l="31413" t="2214" r="1906" b="22428"/>
          <a:stretch/>
        </p:blipFill>
        <p:spPr>
          <a:xfrm>
            <a:off x="9541031" y="732127"/>
            <a:ext cx="900876" cy="21913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5609" y="3583245"/>
            <a:ext cx="2532798" cy="27370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/>
          <a:srcRect l="32326" b="22626"/>
          <a:stretch/>
        </p:blipFill>
        <p:spPr>
          <a:xfrm>
            <a:off x="9541031" y="3792962"/>
            <a:ext cx="949130" cy="2194328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5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40" grpId="0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586121" y="2979915"/>
            <a:ext cx="1267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GF (before)</a:t>
            </a:r>
            <a:endParaRPr lang="en-US" b="1" u="sng" dirty="0"/>
          </a:p>
        </p:txBody>
      </p:sp>
      <p:sp>
        <p:nvSpPr>
          <p:cNvPr id="28" name="Rectangle 27"/>
          <p:cNvSpPr/>
          <p:nvPr/>
        </p:nvSpPr>
        <p:spPr>
          <a:xfrm>
            <a:off x="8496199" y="3274401"/>
            <a:ext cx="1104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GF (after)</a:t>
            </a:r>
            <a:endParaRPr lang="en-US" b="1" u="sng" dirty="0"/>
          </a:p>
        </p:txBody>
      </p:sp>
      <p:sp>
        <p:nvSpPr>
          <p:cNvPr id="40" name="Rectangle 39"/>
          <p:cNvSpPr/>
          <p:nvPr/>
        </p:nvSpPr>
        <p:spPr>
          <a:xfrm>
            <a:off x="8307605" y="6467335"/>
            <a:ext cx="1666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1</a:t>
            </a:r>
            <a:r>
              <a:rPr lang="en-US" b="1" u="sng" baseline="30000" dirty="0" smtClean="0"/>
              <a:t>st </a:t>
            </a:r>
            <a:r>
              <a:rPr lang="en-US" b="1" u="sng" dirty="0" smtClean="0"/>
              <a:t> , 2</a:t>
            </a:r>
            <a:r>
              <a:rPr lang="en-US" b="1" u="sng" baseline="30000" dirty="0" smtClean="0"/>
              <a:t>nd</a:t>
            </a:r>
            <a:r>
              <a:rPr lang="en-US" b="1" u="sng" dirty="0" smtClean="0"/>
              <a:t>  (after)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2101451" y="6467335"/>
            <a:ext cx="17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1</a:t>
            </a:r>
            <a:r>
              <a:rPr lang="en-US" b="1" u="sng" baseline="30000" dirty="0" smtClean="0"/>
              <a:t>st</a:t>
            </a:r>
            <a:r>
              <a:rPr lang="en-US" b="1" u="sng" dirty="0" smtClean="0"/>
              <a:t> ,2</a:t>
            </a:r>
            <a:r>
              <a:rPr lang="en-US" b="1" u="sng" baseline="30000" dirty="0" smtClean="0"/>
              <a:t>nd</a:t>
            </a:r>
            <a:r>
              <a:rPr lang="en-US" b="1" u="sng" dirty="0" smtClean="0"/>
              <a:t>  (before)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888844" y="15892"/>
            <a:ext cx="23414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chemeClr val="tx2"/>
                </a:solidFill>
              </a:rPr>
              <a:t>Daylight factor:</a:t>
            </a:r>
            <a:endParaRPr lang="en-US" sz="2600" dirty="0">
              <a:solidFill>
                <a:schemeClr val="tx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376" y="874889"/>
            <a:ext cx="2421459" cy="23995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038" y="1210797"/>
            <a:ext cx="1500050" cy="24196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6537" y="531652"/>
            <a:ext cx="2455361" cy="263464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4004" y="456806"/>
            <a:ext cx="1309662" cy="263464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4224" y="3770709"/>
            <a:ext cx="2547674" cy="268921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58037" y="3700563"/>
            <a:ext cx="1371657" cy="275935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1951" y="3800816"/>
            <a:ext cx="3074619" cy="24961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6147" y="3800816"/>
            <a:ext cx="1201767" cy="274468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5280" y="678734"/>
            <a:ext cx="3279652" cy="2995169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9800934" y="3194175"/>
            <a:ext cx="1172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3rd (after)</a:t>
            </a:r>
            <a:endParaRPr lang="en-US" b="1" u="sng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12631" y="391360"/>
            <a:ext cx="2976430" cy="3239057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4100477" y="3346285"/>
            <a:ext cx="1336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3rd (before)</a:t>
            </a:r>
            <a:endParaRPr lang="en-US" b="1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8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40" grpId="0"/>
      <p:bldP spid="46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71469" y="514013"/>
            <a:ext cx="201369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Introduction: </a:t>
            </a:r>
            <a:endParaRPr lang="en-US" sz="2500" dirty="0"/>
          </a:p>
        </p:txBody>
      </p:sp>
      <p:sp>
        <p:nvSpPr>
          <p:cNvPr id="10" name="Rectangle 9"/>
          <p:cNvSpPr/>
          <p:nvPr/>
        </p:nvSpPr>
        <p:spPr>
          <a:xfrm>
            <a:off x="871469" y="1164088"/>
            <a:ext cx="10783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project represents an integrated design for a municipality in </a:t>
            </a:r>
            <a:r>
              <a:rPr lang="en-US" b="1" u="sng" dirty="0"/>
              <a:t>the West of Nablus</a:t>
            </a:r>
            <a:r>
              <a:rPr lang="en-US" dirty="0"/>
              <a:t>. Its</a:t>
            </a:r>
            <a:r>
              <a:rPr lang="ar-SA" altLang="en-US" dirty="0"/>
              <a:t> </a:t>
            </a:r>
            <a:r>
              <a:rPr lang="en-US" dirty="0"/>
              <a:t>strategic location to serve all categories of the city's population and its accessibility and given</a:t>
            </a:r>
            <a:r>
              <a:rPr lang="ar-SA" altLang="en-US" dirty="0"/>
              <a:t> </a:t>
            </a:r>
            <a:r>
              <a:rPr lang="en-US" dirty="0"/>
              <a:t>the importance of the municipality to develop and improve the level was administrative,</a:t>
            </a:r>
            <a:r>
              <a:rPr lang="ar-SA" altLang="en-US" dirty="0"/>
              <a:t> </a:t>
            </a:r>
            <a:r>
              <a:rPr lang="en-US" dirty="0"/>
              <a:t>architectural, and urban planning of the country. The concept of  </a:t>
            </a:r>
            <a:r>
              <a:rPr lang="en-US" b="1" u="sng" dirty="0"/>
              <a:t>this project is Energy plus Building.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888844" y="15892"/>
            <a:ext cx="301922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600" b="1" dirty="0" smtClean="0">
                <a:solidFill>
                  <a:schemeClr val="tx2"/>
                </a:solidFill>
              </a:rPr>
              <a:t>Internal ventilation:</a:t>
            </a:r>
            <a:endParaRPr lang="en-US" sz="2600" dirty="0">
              <a:solidFill>
                <a:schemeClr val="tx2"/>
              </a:solidFill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651556"/>
              </p:ext>
            </p:extLst>
          </p:nvPr>
        </p:nvGraphicFramePr>
        <p:xfrm>
          <a:off x="1014568" y="1237930"/>
          <a:ext cx="9546108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697"/>
                <a:gridCol w="2725147"/>
                <a:gridCol w="1602709"/>
                <a:gridCol w="3302555"/>
              </a:tblGrid>
              <a:tr h="351739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(before)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(after)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Image</a:t>
                      </a:r>
                    </a:p>
                  </a:txBody>
                  <a:tcPr/>
                </a:tc>
              </a:tr>
              <a:tr h="15998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Gf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Gf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</a:tr>
              <a:tr h="15998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,2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,2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floor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99851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floor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7101" y="5096198"/>
            <a:ext cx="1584656" cy="161061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1816" y="1699433"/>
            <a:ext cx="2113667" cy="155906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1616" y="3487989"/>
            <a:ext cx="2234068" cy="150587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1616" y="5223356"/>
            <a:ext cx="2081422" cy="141039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7485" y="1608818"/>
            <a:ext cx="1385251" cy="164967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9698" y="3337837"/>
            <a:ext cx="1552059" cy="16885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7268" y="629643"/>
            <a:ext cx="7125130" cy="5384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6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8208" y="0"/>
            <a:ext cx="220284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Photovoltaics</a:t>
            </a:r>
            <a:r>
              <a:rPr lang="en-US" sz="26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733"/>
          <a:stretch/>
        </p:blipFill>
        <p:spPr>
          <a:xfrm>
            <a:off x="1227006" y="833500"/>
            <a:ext cx="3152664" cy="26804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643" y="875314"/>
            <a:ext cx="4390706" cy="21705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4092" y="3783594"/>
            <a:ext cx="4200679" cy="19102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9139" y="4009843"/>
            <a:ext cx="3093946" cy="22171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1195" y="1682416"/>
            <a:ext cx="2834863" cy="339186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537150" y="3543706"/>
            <a:ext cx="2591094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u="sng" dirty="0">
                <a:solidFill>
                  <a:schemeClr val="tx2"/>
                </a:solidFill>
                <a:latin typeface="Times New Roman" panose="02020603050405020304" pitchFamily="18" charset="0"/>
              </a:rPr>
              <a:t>Package </a:t>
            </a:r>
            <a:r>
              <a:rPr lang="en-US" sz="19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A (South wall)</a:t>
            </a:r>
            <a:endParaRPr lang="en-US" sz="1900" b="1" u="sng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642947" y="3158985"/>
            <a:ext cx="245131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u="sng" dirty="0">
                <a:solidFill>
                  <a:schemeClr val="tx2"/>
                </a:solidFill>
                <a:latin typeface="Times New Roman" panose="02020603050405020304" pitchFamily="18" charset="0"/>
              </a:rPr>
              <a:t>Package B</a:t>
            </a:r>
            <a:r>
              <a:rPr lang="en-US" sz="19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(East wall)</a:t>
            </a:r>
            <a:endParaRPr lang="en-US" sz="1900" b="1" u="sng" dirty="0">
              <a:solidFill>
                <a:schemeClr val="tx2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728000" y="5757020"/>
            <a:ext cx="251960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u="sng" dirty="0">
                <a:solidFill>
                  <a:schemeClr val="tx2"/>
                </a:solidFill>
                <a:latin typeface="Times New Roman" panose="02020603050405020304" pitchFamily="18" charset="0"/>
              </a:rPr>
              <a:t>Package </a:t>
            </a:r>
            <a:r>
              <a:rPr lang="en-US" sz="19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C (West wall)</a:t>
            </a:r>
            <a:endParaRPr lang="en-US" sz="1900" b="1" u="sng" dirty="0">
              <a:solidFill>
                <a:schemeClr val="tx2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69632" y="6270972"/>
            <a:ext cx="134844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u="sng" dirty="0">
                <a:solidFill>
                  <a:schemeClr val="tx2"/>
                </a:solidFill>
                <a:latin typeface="Times New Roman" panose="02020603050405020304" pitchFamily="18" charset="0"/>
              </a:rPr>
              <a:t>Package </a:t>
            </a:r>
            <a:r>
              <a:rPr lang="en-US" sz="19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D </a:t>
            </a:r>
            <a:endParaRPr lang="en-US" sz="1900" b="1" u="sng" dirty="0">
              <a:solidFill>
                <a:schemeClr val="tx2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523557" y="5324485"/>
            <a:ext cx="133402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u="sng" dirty="0">
                <a:solidFill>
                  <a:schemeClr val="tx2"/>
                </a:solidFill>
                <a:latin typeface="Times New Roman" panose="02020603050405020304" pitchFamily="18" charset="0"/>
              </a:rPr>
              <a:t>Package E</a:t>
            </a:r>
            <a:r>
              <a:rPr lang="en-US" sz="19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endParaRPr lang="en-US" sz="1900" b="1" u="sng" dirty="0">
              <a:solidFill>
                <a:schemeClr val="tx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3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8118" y="141668"/>
            <a:ext cx="1428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/>
              <a:t>Summary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33215"/>
              </p:ext>
            </p:extLst>
          </p:nvPr>
        </p:nvGraphicFramePr>
        <p:xfrm>
          <a:off x="2160907" y="1646944"/>
          <a:ext cx="774306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2202287"/>
                <a:gridCol w="1558344"/>
                <a:gridCol w="235683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Max power(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Kwp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# of module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Energy(</a:t>
                      </a:r>
                      <a:r>
                        <a:rPr lang="en-US" dirty="0" err="1" smtClean="0"/>
                        <a:t>Mwh</a:t>
                      </a:r>
                      <a:r>
                        <a:rPr lang="en-US" dirty="0" smtClean="0"/>
                        <a:t>/year)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package 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package B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package C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package D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package E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487.7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22</a:t>
            </a:fld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8345510" y="3727441"/>
            <a:ext cx="785611" cy="72865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2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6965" y="166283"/>
            <a:ext cx="2648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Economic </a:t>
            </a:r>
            <a:r>
              <a:rPr lang="en-US" sz="2400" dirty="0" smtClean="0"/>
              <a:t>analysis: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696129" y="4762330"/>
            <a:ext cx="6791459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en-US" sz="1900" b="1" u="sng" dirty="0">
                <a:solidFill>
                  <a:schemeClr val="tx2"/>
                </a:solidFill>
                <a:latin typeface="Times New Roman" panose="02020603050405020304" pitchFamily="18" charset="0"/>
              </a:rPr>
              <a:t>Present cash flow </a:t>
            </a:r>
            <a:r>
              <a:rPr lang="en-US" sz="19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:</a:t>
            </a:r>
            <a:endParaRPr lang="en-US" sz="1900" b="1" u="sng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059" r="4650" b="3750"/>
          <a:stretch/>
        </p:blipFill>
        <p:spPr>
          <a:xfrm>
            <a:off x="740623" y="1672283"/>
            <a:ext cx="5174598" cy="294587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33655" y="2283918"/>
            <a:ext cx="5776272" cy="37800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6270524" y="2036939"/>
            <a:ext cx="5101520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Payback period=7.45 Years</a:t>
            </a:r>
            <a:endParaRPr lang="en-US" sz="2000" u="sng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033655" y="2923818"/>
            <a:ext cx="5776272" cy="37800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Freeform 29"/>
          <p:cNvSpPr/>
          <p:nvPr/>
        </p:nvSpPr>
        <p:spPr>
          <a:xfrm>
            <a:off x="6194737" y="2702418"/>
            <a:ext cx="5177307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future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saving for 50 years = 20675910.4 (ILS)</a:t>
            </a:r>
          </a:p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033655" y="3548797"/>
            <a:ext cx="5776272" cy="37800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6194738" y="3338243"/>
            <a:ext cx="5177307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present saving for 50 years = 4106761.7 (ILS).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36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0" grpId="0" animBg="1"/>
      <p:bldP spid="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89119" y="15688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Freeform 5"/>
          <p:cNvSpPr/>
          <p:nvPr/>
        </p:nvSpPr>
        <p:spPr>
          <a:xfrm>
            <a:off x="1044769" y="1347469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Base model</a:t>
            </a:r>
          </a:p>
        </p:txBody>
      </p:sp>
      <p:sp>
        <p:nvSpPr>
          <p:cNvPr id="7" name="Rectangle 6"/>
          <p:cNvSpPr/>
          <p:nvPr/>
        </p:nvSpPr>
        <p:spPr>
          <a:xfrm>
            <a:off x="789119" y="22492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1261765"/>
              <a:satOff val="4108"/>
              <a:lumOff val="1429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1044769" y="2027869"/>
            <a:ext cx="3899004" cy="442800"/>
          </a:xfrm>
          <a:custGeom>
            <a:avLst/>
            <a:gdLst>
              <a:gd name="connsiteX0" fmla="*/ 0 w 3899004"/>
              <a:gd name="connsiteY0" fmla="*/ 73801 h 442800"/>
              <a:gd name="connsiteX1" fmla="*/ 73801 w 3899004"/>
              <a:gd name="connsiteY1" fmla="*/ 0 h 442800"/>
              <a:gd name="connsiteX2" fmla="*/ 3825203 w 3899004"/>
              <a:gd name="connsiteY2" fmla="*/ 0 h 442800"/>
              <a:gd name="connsiteX3" fmla="*/ 3899004 w 3899004"/>
              <a:gd name="connsiteY3" fmla="*/ 73801 h 442800"/>
              <a:gd name="connsiteX4" fmla="*/ 3899004 w 3899004"/>
              <a:gd name="connsiteY4" fmla="*/ 368999 h 442800"/>
              <a:gd name="connsiteX5" fmla="*/ 3825203 w 3899004"/>
              <a:gd name="connsiteY5" fmla="*/ 442800 h 442800"/>
              <a:gd name="connsiteX6" fmla="*/ 73801 w 3899004"/>
              <a:gd name="connsiteY6" fmla="*/ 442800 h 442800"/>
              <a:gd name="connsiteX7" fmla="*/ 0 w 3899004"/>
              <a:gd name="connsiteY7" fmla="*/ 368999 h 442800"/>
              <a:gd name="connsiteX8" fmla="*/ 0 w 3899004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99004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25203" y="0"/>
                </a:lnTo>
                <a:cubicBezTo>
                  <a:pt x="3865962" y="0"/>
                  <a:pt x="3899004" y="33042"/>
                  <a:pt x="3899004" y="73801"/>
                </a:cubicBezTo>
                <a:lnTo>
                  <a:pt x="3899004" y="368999"/>
                </a:lnTo>
                <a:cubicBezTo>
                  <a:pt x="3899004" y="409758"/>
                  <a:pt x="3865962" y="442800"/>
                  <a:pt x="3825203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261765"/>
              <a:satOff val="4108"/>
              <a:lumOff val="1429"/>
              <a:alphaOff val="0"/>
            </a:schemeClr>
          </a:fillRef>
          <a:effectRef idx="0">
            <a:schemeClr val="accent5">
              <a:hueOff val="1261765"/>
              <a:satOff val="4108"/>
              <a:lumOff val="14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Use </a:t>
            </a:r>
            <a:r>
              <a:rPr lang="en-US" sz="2000" b="1" dirty="0">
                <a:solidFill>
                  <a:schemeClr val="bg1"/>
                </a:solidFill>
              </a:rPr>
              <a:t>Double glass (</a:t>
            </a:r>
            <a:r>
              <a:rPr lang="en-US" sz="2000" b="1" dirty="0" smtClean="0">
                <a:solidFill>
                  <a:schemeClr val="bg1"/>
                </a:solidFill>
              </a:rPr>
              <a:t>12)mm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9119" y="29296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2523530"/>
              <a:satOff val="8217"/>
              <a:lumOff val="2857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1029972" y="2708269"/>
            <a:ext cx="3949505" cy="4428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/>
              <a:t>We use 4cm </a:t>
            </a:r>
            <a:r>
              <a:rPr lang="en-US" sz="2000" b="1" dirty="0" smtClean="0"/>
              <a:t>polystyrene In wall</a:t>
            </a:r>
            <a:endParaRPr lang="en-US" sz="2000" b="0" kern="1200" dirty="0"/>
          </a:p>
        </p:txBody>
      </p:sp>
      <p:sp>
        <p:nvSpPr>
          <p:cNvPr id="11" name="Rectangle 10"/>
          <p:cNvSpPr/>
          <p:nvPr/>
        </p:nvSpPr>
        <p:spPr>
          <a:xfrm>
            <a:off x="789119" y="36100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3785295"/>
              <a:satOff val="12325"/>
              <a:lumOff val="428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 11"/>
          <p:cNvSpPr/>
          <p:nvPr/>
        </p:nvSpPr>
        <p:spPr>
          <a:xfrm>
            <a:off x="1044769" y="3388669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3785295"/>
              <a:satOff val="12325"/>
              <a:lumOff val="4286"/>
              <a:alphaOff val="0"/>
            </a:schemeClr>
          </a:fillRef>
          <a:effectRef idx="0">
            <a:schemeClr val="accent5">
              <a:hueOff val="3785295"/>
              <a:satOff val="12325"/>
              <a:lumOff val="428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/>
              <a:t>We use 5cm </a:t>
            </a:r>
            <a:r>
              <a:rPr lang="en-US" sz="2000" b="1" dirty="0" smtClean="0"/>
              <a:t>polystyrene in roof</a:t>
            </a:r>
            <a:endParaRPr lang="en-US" sz="2000" b="0" kern="12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89119" y="42904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1044768" y="4069069"/>
            <a:ext cx="3899005" cy="425658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/>
              <a:t>Convert </a:t>
            </a:r>
            <a:r>
              <a:rPr lang="en-US" sz="2000" b="1" dirty="0" smtClean="0"/>
              <a:t>to </a:t>
            </a:r>
            <a:r>
              <a:rPr lang="en-US" sz="2000" b="1" dirty="0"/>
              <a:t>(LED with step </a:t>
            </a:r>
            <a:r>
              <a:rPr lang="en-US" sz="2000" b="1" dirty="0" smtClean="0"/>
              <a:t>control</a:t>
            </a:r>
            <a:endParaRPr lang="en-US" sz="2000" b="1" dirty="0"/>
          </a:p>
        </p:txBody>
      </p:sp>
      <p:sp>
        <p:nvSpPr>
          <p:cNvPr id="21" name="Rectangle 20"/>
          <p:cNvSpPr/>
          <p:nvPr/>
        </p:nvSpPr>
        <p:spPr>
          <a:xfrm>
            <a:off x="789119" y="50740"/>
            <a:ext cx="46957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</a:rPr>
              <a:t>Energy </a:t>
            </a:r>
            <a:r>
              <a:rPr lang="en-US" sz="4000" b="1" u="sng" dirty="0" smtClean="0">
                <a:solidFill>
                  <a:srgbClr val="002060"/>
                </a:solidFill>
              </a:rPr>
              <a:t>conservation: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29972" y="719505"/>
            <a:ext cx="830304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rgbClr val="002060"/>
                </a:solidFill>
              </a:rPr>
              <a:t>Proposals to convert the building to energy- plus </a:t>
            </a:r>
            <a:r>
              <a:rPr lang="en-US" sz="2600" b="1" dirty="0" smtClean="0">
                <a:solidFill>
                  <a:srgbClr val="002060"/>
                </a:solidFill>
              </a:rPr>
              <a:t>building</a:t>
            </a:r>
            <a:r>
              <a:rPr lang="ar-JO" sz="2600" b="1" dirty="0" smtClean="0">
                <a:solidFill>
                  <a:srgbClr val="002060"/>
                </a:solidFill>
              </a:rPr>
              <a:t>: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9119" y="5207527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Freeform 23"/>
          <p:cNvSpPr/>
          <p:nvPr/>
        </p:nvSpPr>
        <p:spPr>
          <a:xfrm>
            <a:off x="1044768" y="4718827"/>
            <a:ext cx="3899005" cy="677700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 smtClean="0"/>
              <a:t>Converting the building to tight infiltration</a:t>
            </a:r>
            <a:endParaRPr lang="en-US" sz="2000" b="1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302630"/>
              </p:ext>
            </p:extLst>
          </p:nvPr>
        </p:nvGraphicFramePr>
        <p:xfrm>
          <a:off x="8422782" y="1345757"/>
          <a:ext cx="316820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8497"/>
                <a:gridCol w="15197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(w/m^2.k)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Wall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Partition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Roof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Floor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Window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5.89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/>
          <a:srcRect t="3575"/>
          <a:stretch/>
        </p:blipFill>
        <p:spPr>
          <a:xfrm>
            <a:off x="6157775" y="1262454"/>
            <a:ext cx="5824267" cy="234761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774" y="3693372"/>
            <a:ext cx="5869165" cy="236532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773" y="3610864"/>
            <a:ext cx="5869165" cy="150691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4839" y="5057677"/>
            <a:ext cx="5777203" cy="16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  <p:bldP spid="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89119" y="15688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Freeform 5"/>
          <p:cNvSpPr/>
          <p:nvPr/>
        </p:nvSpPr>
        <p:spPr>
          <a:xfrm>
            <a:off x="1044769" y="1347469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/>
              <a:t>Use heat recovery in the </a:t>
            </a:r>
            <a:r>
              <a:rPr lang="en-US" sz="2000" b="1" dirty="0" smtClean="0"/>
              <a:t>HVAC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9119" y="22492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1261765"/>
              <a:satOff val="4108"/>
              <a:lumOff val="1429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1044769" y="2027869"/>
            <a:ext cx="3899004" cy="442800"/>
          </a:xfrm>
          <a:custGeom>
            <a:avLst/>
            <a:gdLst>
              <a:gd name="connsiteX0" fmla="*/ 0 w 3899004"/>
              <a:gd name="connsiteY0" fmla="*/ 73801 h 442800"/>
              <a:gd name="connsiteX1" fmla="*/ 73801 w 3899004"/>
              <a:gd name="connsiteY1" fmla="*/ 0 h 442800"/>
              <a:gd name="connsiteX2" fmla="*/ 3825203 w 3899004"/>
              <a:gd name="connsiteY2" fmla="*/ 0 h 442800"/>
              <a:gd name="connsiteX3" fmla="*/ 3899004 w 3899004"/>
              <a:gd name="connsiteY3" fmla="*/ 73801 h 442800"/>
              <a:gd name="connsiteX4" fmla="*/ 3899004 w 3899004"/>
              <a:gd name="connsiteY4" fmla="*/ 368999 h 442800"/>
              <a:gd name="connsiteX5" fmla="*/ 3825203 w 3899004"/>
              <a:gd name="connsiteY5" fmla="*/ 442800 h 442800"/>
              <a:gd name="connsiteX6" fmla="*/ 73801 w 3899004"/>
              <a:gd name="connsiteY6" fmla="*/ 442800 h 442800"/>
              <a:gd name="connsiteX7" fmla="*/ 0 w 3899004"/>
              <a:gd name="connsiteY7" fmla="*/ 368999 h 442800"/>
              <a:gd name="connsiteX8" fmla="*/ 0 w 3899004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99004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25203" y="0"/>
                </a:lnTo>
                <a:cubicBezTo>
                  <a:pt x="3865962" y="0"/>
                  <a:pt x="3899004" y="33042"/>
                  <a:pt x="3899004" y="73801"/>
                </a:cubicBezTo>
                <a:lnTo>
                  <a:pt x="3899004" y="368999"/>
                </a:lnTo>
                <a:cubicBezTo>
                  <a:pt x="3899004" y="409758"/>
                  <a:pt x="3865962" y="442800"/>
                  <a:pt x="3825203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261765"/>
              <a:satOff val="4108"/>
              <a:lumOff val="1429"/>
              <a:alphaOff val="0"/>
            </a:schemeClr>
          </a:fillRef>
          <a:effectRef idx="0">
            <a:schemeClr val="accent5">
              <a:hueOff val="1261765"/>
              <a:satOff val="4108"/>
              <a:lumOff val="14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/>
              <a:t>perforated Canopy</a:t>
            </a:r>
          </a:p>
        </p:txBody>
      </p:sp>
      <p:sp>
        <p:nvSpPr>
          <p:cNvPr id="9" name="Rectangle 8"/>
          <p:cNvSpPr/>
          <p:nvPr/>
        </p:nvSpPr>
        <p:spPr>
          <a:xfrm>
            <a:off x="789119" y="29296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2523530"/>
              <a:satOff val="8217"/>
              <a:lumOff val="2857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1029972" y="2708269"/>
            <a:ext cx="3949505" cy="4428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/>
              <a:t>Setback on the southern façade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9119" y="36100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3785295"/>
              <a:satOff val="12325"/>
              <a:lumOff val="428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 11"/>
          <p:cNvSpPr/>
          <p:nvPr/>
        </p:nvSpPr>
        <p:spPr>
          <a:xfrm>
            <a:off x="1044769" y="3388669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3785295"/>
              <a:satOff val="12325"/>
              <a:lumOff val="4286"/>
              <a:alphaOff val="0"/>
            </a:schemeClr>
          </a:fillRef>
          <a:effectRef idx="0">
            <a:schemeClr val="accent5">
              <a:hueOff val="3785295"/>
              <a:satOff val="12325"/>
              <a:lumOff val="428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/>
              <a:t>Vertical </a:t>
            </a:r>
            <a:r>
              <a:rPr lang="en-US" sz="2000" b="1" dirty="0" smtClean="0"/>
              <a:t>louvers in west</a:t>
            </a:r>
            <a:endParaRPr lang="en-US" sz="2000" b="0" kern="12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89119" y="4290469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1044768" y="4069069"/>
            <a:ext cx="3899005" cy="425658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/>
              <a:t>Vertical louvers in </a:t>
            </a:r>
            <a:r>
              <a:rPr lang="en-US" sz="2000" b="1" dirty="0" smtClean="0"/>
              <a:t>East</a:t>
            </a:r>
            <a:endParaRPr lang="en-US" sz="2000" dirty="0"/>
          </a:p>
        </p:txBody>
      </p:sp>
      <p:sp>
        <p:nvSpPr>
          <p:cNvPr id="21" name="Rectangle 20"/>
          <p:cNvSpPr/>
          <p:nvPr/>
        </p:nvSpPr>
        <p:spPr>
          <a:xfrm>
            <a:off x="789119" y="50740"/>
            <a:ext cx="46957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</a:rPr>
              <a:t>Energy </a:t>
            </a:r>
            <a:r>
              <a:rPr lang="en-US" sz="4000" b="1" u="sng" dirty="0" smtClean="0">
                <a:solidFill>
                  <a:srgbClr val="002060"/>
                </a:solidFill>
              </a:rPr>
              <a:t>conservation: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29972" y="719505"/>
            <a:ext cx="830304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rgbClr val="002060"/>
                </a:solidFill>
              </a:rPr>
              <a:t>Proposals to convert the building to energy- plus </a:t>
            </a:r>
            <a:r>
              <a:rPr lang="en-US" sz="2600" b="1" dirty="0" smtClean="0">
                <a:solidFill>
                  <a:srgbClr val="002060"/>
                </a:solidFill>
              </a:rPr>
              <a:t>building</a:t>
            </a:r>
            <a:r>
              <a:rPr lang="ar-JO" sz="2600" b="1" dirty="0" smtClean="0">
                <a:solidFill>
                  <a:srgbClr val="002060"/>
                </a:solidFill>
              </a:rPr>
              <a:t>: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9119" y="489815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Freeform 23"/>
          <p:cNvSpPr/>
          <p:nvPr/>
        </p:nvSpPr>
        <p:spPr>
          <a:xfrm>
            <a:off x="1044768" y="4718827"/>
            <a:ext cx="3899005" cy="368328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/>
              <a:t>Mesh cantilever in east </a:t>
            </a:r>
            <a:r>
              <a:rPr lang="en-US" sz="2000" b="1" dirty="0" smtClean="0"/>
              <a:t>wall</a:t>
            </a:r>
            <a:endParaRPr lang="en-US" sz="2000" b="1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466" y="1468366"/>
            <a:ext cx="5035045" cy="168222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5292" y="1584492"/>
            <a:ext cx="2789259" cy="263638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6138" y="1631626"/>
            <a:ext cx="2668128" cy="270537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8974" y="1291840"/>
            <a:ext cx="2746945" cy="350075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2772" y="1239103"/>
            <a:ext cx="2831494" cy="351561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9466" y="1283296"/>
            <a:ext cx="5174553" cy="329274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0773" y="1239103"/>
            <a:ext cx="5395146" cy="354922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9957" y="1245840"/>
            <a:ext cx="5584593" cy="350406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789119" y="551358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Freeform 39"/>
          <p:cNvSpPr/>
          <p:nvPr/>
        </p:nvSpPr>
        <p:spPr>
          <a:xfrm>
            <a:off x="1044768" y="5334257"/>
            <a:ext cx="3899005" cy="368328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/>
              <a:t>Co2 </a:t>
            </a:r>
            <a:r>
              <a:rPr lang="en-US" sz="2000" b="1" dirty="0" smtClean="0"/>
              <a:t>sensor</a:t>
            </a:r>
            <a:endParaRPr lang="en-US" sz="2000" b="1" dirty="0"/>
          </a:p>
        </p:txBody>
      </p:sp>
      <p:sp>
        <p:nvSpPr>
          <p:cNvPr id="41" name="Rectangle 40"/>
          <p:cNvSpPr/>
          <p:nvPr/>
        </p:nvSpPr>
        <p:spPr>
          <a:xfrm>
            <a:off x="715543" y="6158535"/>
            <a:ext cx="5186581" cy="551357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Freeform 41"/>
          <p:cNvSpPr/>
          <p:nvPr/>
        </p:nvSpPr>
        <p:spPr>
          <a:xfrm>
            <a:off x="971193" y="5979207"/>
            <a:ext cx="4019252" cy="605757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b="1" dirty="0"/>
              <a:t>Isolation of the floor between </a:t>
            </a:r>
            <a:r>
              <a:rPr lang="en-US" sz="2000" b="1" dirty="0" smtClean="0"/>
              <a:t>Gf and B1 (4cm </a:t>
            </a:r>
            <a:r>
              <a:rPr lang="en-US" sz="2000" b="1" dirty="0"/>
              <a:t>polystyrene)</a:t>
            </a:r>
          </a:p>
        </p:txBody>
      </p:sp>
    </p:spTree>
    <p:extLst>
      <p:ext uri="{BB962C8B-B14F-4D97-AF65-F5344CB8AC3E}">
        <p14:creationId xmlns:p14="http://schemas.microsoft.com/office/powerpoint/2010/main" val="250537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  <p:bldP spid="24" grpId="0" animBg="1"/>
      <p:bldP spid="40" grpId="0" animBg="1"/>
      <p:bldP spid="4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6544" y="0"/>
            <a:ext cx="13324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Rustles: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14" t="1530"/>
          <a:stretch/>
        </p:blipFill>
        <p:spPr>
          <a:xfrm>
            <a:off x="779835" y="1419423"/>
            <a:ext cx="5694109" cy="42101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068"/>
          <a:stretch/>
        </p:blipFill>
        <p:spPr>
          <a:xfrm>
            <a:off x="6473944" y="94185"/>
            <a:ext cx="5302135" cy="31204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3944" y="3214662"/>
            <a:ext cx="5302135" cy="31980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26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069028" y="2839535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65195" y="5168814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596116" y="5168814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70882" y="2866932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60150" y="5168814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0759935" y="6105656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3534"/>
          <a:stretch/>
        </p:blipFill>
        <p:spPr>
          <a:xfrm>
            <a:off x="697397" y="1"/>
            <a:ext cx="5497341" cy="44544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79025" y="5623781"/>
            <a:ext cx="104435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There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is a surplus of electricity 280.9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Mwh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/year. </a:t>
            </a:r>
          </a:p>
        </p:txBody>
      </p:sp>
      <p:sp>
        <p:nvSpPr>
          <p:cNvPr id="7" name="Rectangle 6"/>
          <p:cNvSpPr/>
          <p:nvPr/>
        </p:nvSpPr>
        <p:spPr>
          <a:xfrm>
            <a:off x="942096" y="5127042"/>
            <a:ext cx="212109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Energy- 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plus: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86703" t="5296" r="738" b="62843"/>
          <a:stretch/>
        </p:blipFill>
        <p:spPr>
          <a:xfrm>
            <a:off x="6297770" y="315559"/>
            <a:ext cx="1525264" cy="271097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689777" y="470718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7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4048" y="2665"/>
            <a:ext cx="91740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u="sng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Thermal analysis:</a:t>
            </a:r>
            <a:endParaRPr lang="en-US" sz="4000" b="1" u="sng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44" y="942063"/>
            <a:ext cx="2046488" cy="21806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047" t="4573" b="11841"/>
          <a:stretch/>
        </p:blipFill>
        <p:spPr>
          <a:xfrm>
            <a:off x="2859109" y="1342357"/>
            <a:ext cx="4540390" cy="16109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044" y="4161048"/>
            <a:ext cx="2155065" cy="16210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r="2913" b="10820"/>
          <a:stretch/>
        </p:blipFill>
        <p:spPr>
          <a:xfrm>
            <a:off x="3262649" y="4178852"/>
            <a:ext cx="4136850" cy="205538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4516" y="2538261"/>
            <a:ext cx="4306157" cy="168600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289000" y="6303654"/>
            <a:ext cx="2024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u=</a:t>
            </a:r>
            <a:r>
              <a:rPr lang="en-US" b="1" u="sng" dirty="0" smtClean="0"/>
              <a:t>0.36</a:t>
            </a:r>
            <a:r>
              <a:rPr lang="en-US" dirty="0" smtClean="0"/>
              <a:t> </a:t>
            </a:r>
            <a:r>
              <a:rPr lang="en-US" dirty="0"/>
              <a:t>(w/m^2.k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632604" y="836820"/>
            <a:ext cx="333729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b="1" u="sng" dirty="0" smtClean="0"/>
              <a:t>External Wall</a:t>
            </a:r>
            <a:endParaRPr lang="en-US" sz="1900" u="sng" dirty="0"/>
          </a:p>
        </p:txBody>
      </p:sp>
      <p:sp>
        <p:nvSpPr>
          <p:cNvPr id="22" name="Rectangle 21"/>
          <p:cNvSpPr/>
          <p:nvPr/>
        </p:nvSpPr>
        <p:spPr>
          <a:xfrm>
            <a:off x="8949706" y="2008721"/>
            <a:ext cx="98777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u="sng" dirty="0" smtClean="0"/>
              <a:t>Window</a:t>
            </a:r>
            <a:endParaRPr lang="en-US" sz="1900" b="1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38018" y="3102844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u=</a:t>
            </a:r>
            <a:r>
              <a:rPr lang="en-US" b="1" u="sng" dirty="0"/>
              <a:t>0.45</a:t>
            </a:r>
            <a:r>
              <a:rPr lang="en-US" dirty="0"/>
              <a:t> (w/m^2.k)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09818" y="3724715"/>
            <a:ext cx="65684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u="sng" dirty="0" smtClean="0"/>
              <a:t>Roof</a:t>
            </a:r>
            <a:endParaRPr lang="en-US" sz="1900" u="sng" dirty="0"/>
          </a:p>
        </p:txBody>
      </p:sp>
    </p:spTree>
    <p:extLst>
      <p:ext uri="{BB962C8B-B14F-4D97-AF65-F5344CB8AC3E}">
        <p14:creationId xmlns:p14="http://schemas.microsoft.com/office/powerpoint/2010/main" val="360126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551"/>
          <a:stretch/>
        </p:blipFill>
        <p:spPr>
          <a:xfrm>
            <a:off x="756563" y="2462447"/>
            <a:ext cx="5903405" cy="40399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967" y="2462447"/>
            <a:ext cx="5419405" cy="40399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29</a:t>
            </a:fld>
            <a:endParaRPr lang="en-US"/>
          </a:p>
        </p:txBody>
      </p:sp>
      <p:sp>
        <p:nvSpPr>
          <p:cNvPr id="3" name="Cloud Callout 2"/>
          <p:cNvSpPr/>
          <p:nvPr/>
        </p:nvSpPr>
        <p:spPr>
          <a:xfrm>
            <a:off x="4064494" y="103504"/>
            <a:ext cx="3752982" cy="2059612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Heating load: (total load =279.8 Kw) (79.55 Ton)</a:t>
            </a:r>
            <a:endParaRPr lang="en-US" dirty="0"/>
          </a:p>
        </p:txBody>
      </p:sp>
      <p:sp>
        <p:nvSpPr>
          <p:cNvPr id="8" name="Cloud Callout 7"/>
          <p:cNvSpPr/>
          <p:nvPr/>
        </p:nvSpPr>
        <p:spPr>
          <a:xfrm>
            <a:off x="8474269" y="238606"/>
            <a:ext cx="3593225" cy="192451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Cooling load: (total load =349.2 Kw)(99.28 Ton</a:t>
            </a: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283" y="103504"/>
            <a:ext cx="36663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/>
              <a:t>Heating and cooling load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69925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61" y="2073499"/>
            <a:ext cx="9362943" cy="212227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en-US" cap="none" dirty="0" smtClean="0">
                <a:solidFill>
                  <a:schemeClr val="tx1"/>
                </a:solidFill>
              </a:rPr>
              <a:t>rchitectural</a:t>
            </a:r>
            <a:r>
              <a:rPr lang="en-US" dirty="0" smtClean="0">
                <a:solidFill>
                  <a:schemeClr val="tx1"/>
                </a:solidFill>
              </a:rPr>
              <a:t>- E</a:t>
            </a:r>
            <a:r>
              <a:rPr lang="en-US" cap="none" dirty="0" smtClean="0">
                <a:solidFill>
                  <a:schemeClr val="tx1"/>
                </a:solidFill>
              </a:rPr>
              <a:t>nvironmental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cap="none" dirty="0" smtClean="0">
                <a:solidFill>
                  <a:schemeClr val="tx1"/>
                </a:solidFill>
              </a:rPr>
              <a:t>aspect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3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1532" y="44314"/>
            <a:ext cx="280397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Thermal comfort: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892" y="530319"/>
            <a:ext cx="6761483" cy="47372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6388"/>
          <a:stretch/>
        </p:blipFill>
        <p:spPr>
          <a:xfrm>
            <a:off x="6190398" y="5226288"/>
            <a:ext cx="5096535" cy="118739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30</a:t>
            </a:fld>
            <a:endParaRPr lang="en-US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2211197826"/>
              </p:ext>
            </p:extLst>
          </p:nvPr>
        </p:nvGraphicFramePr>
        <p:xfrm>
          <a:off x="875499" y="1558785"/>
          <a:ext cx="4057109" cy="2214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234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9875" y="-26238"/>
            <a:ext cx="518071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LUMION render</a:t>
            </a: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: (</a:t>
            </a:r>
            <a:r>
              <a:rPr lang="en-US" sz="2600" b="1" dirty="0">
                <a:solidFill>
                  <a:srgbClr val="002060"/>
                </a:solidFill>
              </a:rPr>
              <a:t>Exterior </a:t>
            </a:r>
            <a:r>
              <a:rPr lang="en-US" sz="2600" b="1" dirty="0" smtClean="0">
                <a:solidFill>
                  <a:srgbClr val="002060"/>
                </a:solidFill>
              </a:rPr>
              <a:t>render)</a:t>
            </a:r>
            <a:endParaRPr lang="en-US" sz="26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027" y="596051"/>
            <a:ext cx="4880046" cy="27094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431" y="597134"/>
            <a:ext cx="4992711" cy="27719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14" y="3606730"/>
            <a:ext cx="4960347" cy="27539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5431" y="3612315"/>
            <a:ext cx="5021826" cy="27881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021" y="556295"/>
            <a:ext cx="4957052" cy="2689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122" y="574856"/>
            <a:ext cx="5004135" cy="27783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506" y="3590666"/>
            <a:ext cx="5029196" cy="27922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02159" y="3598967"/>
            <a:ext cx="5004135" cy="28148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96630" y="2089513"/>
            <a:ext cx="4993674" cy="27725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9390" y="-12287"/>
            <a:ext cx="512460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LUMION render: </a:t>
            </a:r>
            <a:r>
              <a:rPr 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sz="2600" b="1" dirty="0" smtClean="0"/>
              <a:t>Internal </a:t>
            </a:r>
            <a:r>
              <a:rPr lang="en-US" sz="2600" b="1" dirty="0"/>
              <a:t>render)</a:t>
            </a:r>
            <a:endParaRPr lang="en-US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80" y="496979"/>
            <a:ext cx="4836115" cy="26850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8015" y="495076"/>
            <a:ext cx="4836115" cy="26850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422" y="3488305"/>
            <a:ext cx="4843926" cy="26893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1801" y="504579"/>
            <a:ext cx="4859901" cy="26982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8014" y="3464327"/>
            <a:ext cx="4836115" cy="26850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480" y="504579"/>
            <a:ext cx="4859901" cy="26982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403" y="3464327"/>
            <a:ext cx="4909868" cy="27259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5403" y="3452817"/>
            <a:ext cx="4887945" cy="27137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5403" y="543913"/>
            <a:ext cx="4814192" cy="26456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61801" y="472366"/>
            <a:ext cx="4841340" cy="273044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3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9556" y="2408349"/>
            <a:ext cx="9362943" cy="1323783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S</a:t>
            </a:r>
            <a:r>
              <a:rPr lang="en-US" cap="none" dirty="0" smtClean="0">
                <a:solidFill>
                  <a:srgbClr val="002060"/>
                </a:solidFill>
              </a:rPr>
              <a:t>tructure aspects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33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5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34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81977461"/>
              </p:ext>
            </p:extLst>
          </p:nvPr>
        </p:nvGraphicFramePr>
        <p:xfrm>
          <a:off x="2142882" y="861774"/>
          <a:ext cx="8237490" cy="5591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025609" y="0"/>
            <a:ext cx="269496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dirty="0">
                <a:solidFill>
                  <a:srgbClr val="002060"/>
                </a:solidFill>
              </a:rPr>
              <a:t>Structure</a:t>
            </a:r>
            <a:endParaRPr 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425326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403" y="-90431"/>
            <a:ext cx="29819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Assumption: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1054828" y="743315"/>
            <a:ext cx="117852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loads: 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35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900281" y="17158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reeform 16"/>
          <p:cNvSpPr/>
          <p:nvPr/>
        </p:nvSpPr>
        <p:spPr>
          <a:xfrm>
            <a:off x="1143052" y="1494423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latin typeface="Times New Roman" panose="02020603050405020304" pitchFamily="18" charset="0"/>
              </a:rPr>
              <a:t>Live load =3.84 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Kn</a:t>
            </a:r>
            <a:r>
              <a:rPr lang="en-US" sz="2000" b="1" dirty="0" smtClean="0">
                <a:latin typeface="Times New Roman" panose="02020603050405020304" pitchFamily="18" charset="0"/>
              </a:rPr>
              <a:t>/m2</a:t>
            </a:r>
            <a:endParaRPr lang="en-US" sz="2000" kern="1200" dirty="0"/>
          </a:p>
        </p:txBody>
      </p:sp>
      <p:sp>
        <p:nvSpPr>
          <p:cNvPr id="18" name="Rectangle 17"/>
          <p:cNvSpPr/>
          <p:nvPr/>
        </p:nvSpPr>
        <p:spPr>
          <a:xfrm>
            <a:off x="900281" y="23962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1261765"/>
              <a:satOff val="4108"/>
              <a:lumOff val="1429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Freeform 18"/>
          <p:cNvSpPr/>
          <p:nvPr/>
        </p:nvSpPr>
        <p:spPr>
          <a:xfrm>
            <a:off x="1155931" y="2174823"/>
            <a:ext cx="3899004" cy="442800"/>
          </a:xfrm>
          <a:custGeom>
            <a:avLst/>
            <a:gdLst>
              <a:gd name="connsiteX0" fmla="*/ 0 w 3899004"/>
              <a:gd name="connsiteY0" fmla="*/ 73801 h 442800"/>
              <a:gd name="connsiteX1" fmla="*/ 73801 w 3899004"/>
              <a:gd name="connsiteY1" fmla="*/ 0 h 442800"/>
              <a:gd name="connsiteX2" fmla="*/ 3825203 w 3899004"/>
              <a:gd name="connsiteY2" fmla="*/ 0 h 442800"/>
              <a:gd name="connsiteX3" fmla="*/ 3899004 w 3899004"/>
              <a:gd name="connsiteY3" fmla="*/ 73801 h 442800"/>
              <a:gd name="connsiteX4" fmla="*/ 3899004 w 3899004"/>
              <a:gd name="connsiteY4" fmla="*/ 368999 h 442800"/>
              <a:gd name="connsiteX5" fmla="*/ 3825203 w 3899004"/>
              <a:gd name="connsiteY5" fmla="*/ 442800 h 442800"/>
              <a:gd name="connsiteX6" fmla="*/ 73801 w 3899004"/>
              <a:gd name="connsiteY6" fmla="*/ 442800 h 442800"/>
              <a:gd name="connsiteX7" fmla="*/ 0 w 3899004"/>
              <a:gd name="connsiteY7" fmla="*/ 368999 h 442800"/>
              <a:gd name="connsiteX8" fmla="*/ 0 w 3899004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99004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25203" y="0"/>
                </a:lnTo>
                <a:cubicBezTo>
                  <a:pt x="3865962" y="0"/>
                  <a:pt x="3899004" y="33042"/>
                  <a:pt x="3899004" y="73801"/>
                </a:cubicBezTo>
                <a:lnTo>
                  <a:pt x="3899004" y="368999"/>
                </a:lnTo>
                <a:cubicBezTo>
                  <a:pt x="3899004" y="409758"/>
                  <a:pt x="3865962" y="442800"/>
                  <a:pt x="3825203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261765"/>
              <a:satOff val="4108"/>
              <a:lumOff val="1429"/>
              <a:alphaOff val="0"/>
            </a:schemeClr>
          </a:fillRef>
          <a:effectRef idx="0">
            <a:schemeClr val="accent5">
              <a:hueOff val="1261765"/>
              <a:satOff val="4108"/>
              <a:lumOff val="14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/>
              <a:t>Superimposed load =3.7 </a:t>
            </a:r>
            <a:r>
              <a:rPr lang="en-US" sz="2000" b="0" kern="1200" dirty="0" err="1" smtClean="0"/>
              <a:t>Kn</a:t>
            </a:r>
            <a:r>
              <a:rPr lang="en-US" sz="2000" b="0" kern="1200" dirty="0" smtClean="0"/>
              <a:t>/m2</a:t>
            </a:r>
            <a:endParaRPr lang="en-US" sz="2000" b="0" kern="1200" dirty="0"/>
          </a:p>
        </p:txBody>
      </p:sp>
      <p:sp>
        <p:nvSpPr>
          <p:cNvPr id="20" name="Rectangle 19"/>
          <p:cNvSpPr/>
          <p:nvPr/>
        </p:nvSpPr>
        <p:spPr>
          <a:xfrm>
            <a:off x="900281" y="30766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2523530"/>
              <a:satOff val="8217"/>
              <a:lumOff val="2857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Freeform 20"/>
          <p:cNvSpPr/>
          <p:nvPr/>
        </p:nvSpPr>
        <p:spPr>
          <a:xfrm>
            <a:off x="1141134" y="2855223"/>
            <a:ext cx="3949505" cy="4428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/>
              <a:t>Wall load =15 </a:t>
            </a:r>
            <a:r>
              <a:rPr lang="en-US" sz="2000" b="0" kern="1200" dirty="0" err="1" smtClean="0"/>
              <a:t>Kn</a:t>
            </a:r>
            <a:r>
              <a:rPr lang="en-US" sz="2000" b="0" kern="1200" dirty="0" smtClean="0"/>
              <a:t>/m2</a:t>
            </a:r>
            <a:endParaRPr lang="en-US" sz="2000" b="0" kern="1200" dirty="0"/>
          </a:p>
        </p:txBody>
      </p:sp>
      <p:sp>
        <p:nvSpPr>
          <p:cNvPr id="22" name="Rectangle 21"/>
          <p:cNvSpPr/>
          <p:nvPr/>
        </p:nvSpPr>
        <p:spPr>
          <a:xfrm>
            <a:off x="900281" y="37570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3785295"/>
              <a:satOff val="12325"/>
              <a:lumOff val="428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Freeform 22"/>
          <p:cNvSpPr/>
          <p:nvPr/>
        </p:nvSpPr>
        <p:spPr>
          <a:xfrm>
            <a:off x="1155931" y="3535623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3785295"/>
              <a:satOff val="12325"/>
              <a:lumOff val="4286"/>
              <a:alphaOff val="0"/>
            </a:schemeClr>
          </a:fillRef>
          <a:effectRef idx="0">
            <a:schemeClr val="accent5">
              <a:hueOff val="3785295"/>
              <a:satOff val="12325"/>
              <a:lumOff val="428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Wind load =-1.01(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Kn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/m2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00281" y="44374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Freeform 24"/>
          <p:cNvSpPr/>
          <p:nvPr/>
        </p:nvSpPr>
        <p:spPr>
          <a:xfrm>
            <a:off x="1155931" y="4216023"/>
            <a:ext cx="3981968" cy="442800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S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now load =2.5(</a:t>
            </a:r>
            <a:r>
              <a:rPr lang="en-US" sz="2000" dirty="0" err="1" smtClean="0">
                <a:solidFill>
                  <a:schemeClr val="bg1"/>
                </a:solidFill>
                <a:latin typeface="Times New Roman" panose="02020603050405020304" pitchFamily="18" charset="0"/>
              </a:rPr>
              <a:t>kn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/m2).</a:t>
            </a:r>
            <a:endParaRPr lang="en-US" sz="2000" b="0" kern="1200" dirty="0" smtClean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01933" y="724817"/>
            <a:ext cx="20649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Seismic </a:t>
            </a: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load: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735929" y="17158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Freeform 32"/>
          <p:cNvSpPr/>
          <p:nvPr/>
        </p:nvSpPr>
        <p:spPr>
          <a:xfrm>
            <a:off x="6978700" y="1494423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seismic zone 2B(Z=0.2),</a:t>
            </a:r>
            <a:endParaRPr lang="en-US" sz="2000" kern="1200" dirty="0"/>
          </a:p>
        </p:txBody>
      </p:sp>
      <p:sp>
        <p:nvSpPr>
          <p:cNvPr id="34" name="Rectangle 33"/>
          <p:cNvSpPr/>
          <p:nvPr/>
        </p:nvSpPr>
        <p:spPr>
          <a:xfrm>
            <a:off x="6735929" y="23962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1261765"/>
              <a:satOff val="4108"/>
              <a:lumOff val="1429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34"/>
          <p:cNvSpPr/>
          <p:nvPr/>
        </p:nvSpPr>
        <p:spPr>
          <a:xfrm>
            <a:off x="6991579" y="2174823"/>
            <a:ext cx="3899004" cy="442800"/>
          </a:xfrm>
          <a:custGeom>
            <a:avLst/>
            <a:gdLst>
              <a:gd name="connsiteX0" fmla="*/ 0 w 3899004"/>
              <a:gd name="connsiteY0" fmla="*/ 73801 h 442800"/>
              <a:gd name="connsiteX1" fmla="*/ 73801 w 3899004"/>
              <a:gd name="connsiteY1" fmla="*/ 0 h 442800"/>
              <a:gd name="connsiteX2" fmla="*/ 3825203 w 3899004"/>
              <a:gd name="connsiteY2" fmla="*/ 0 h 442800"/>
              <a:gd name="connsiteX3" fmla="*/ 3899004 w 3899004"/>
              <a:gd name="connsiteY3" fmla="*/ 73801 h 442800"/>
              <a:gd name="connsiteX4" fmla="*/ 3899004 w 3899004"/>
              <a:gd name="connsiteY4" fmla="*/ 368999 h 442800"/>
              <a:gd name="connsiteX5" fmla="*/ 3825203 w 3899004"/>
              <a:gd name="connsiteY5" fmla="*/ 442800 h 442800"/>
              <a:gd name="connsiteX6" fmla="*/ 73801 w 3899004"/>
              <a:gd name="connsiteY6" fmla="*/ 442800 h 442800"/>
              <a:gd name="connsiteX7" fmla="*/ 0 w 3899004"/>
              <a:gd name="connsiteY7" fmla="*/ 368999 h 442800"/>
              <a:gd name="connsiteX8" fmla="*/ 0 w 3899004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99004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25203" y="0"/>
                </a:lnTo>
                <a:cubicBezTo>
                  <a:pt x="3865962" y="0"/>
                  <a:pt x="3899004" y="33042"/>
                  <a:pt x="3899004" y="73801"/>
                </a:cubicBezTo>
                <a:lnTo>
                  <a:pt x="3899004" y="368999"/>
                </a:lnTo>
                <a:cubicBezTo>
                  <a:pt x="3899004" y="409758"/>
                  <a:pt x="3865962" y="442800"/>
                  <a:pt x="3825203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261765"/>
              <a:satOff val="4108"/>
              <a:lumOff val="1429"/>
              <a:alphaOff val="0"/>
            </a:schemeClr>
          </a:fillRef>
          <a:effectRef idx="0">
            <a:schemeClr val="accent5">
              <a:hueOff val="1261765"/>
              <a:satOff val="4108"/>
              <a:lumOff val="14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Soil profile: SD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735929" y="30766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2523530"/>
              <a:satOff val="8217"/>
              <a:lumOff val="2857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Freeform 36"/>
          <p:cNvSpPr/>
          <p:nvPr/>
        </p:nvSpPr>
        <p:spPr>
          <a:xfrm>
            <a:off x="6976782" y="2855223"/>
            <a:ext cx="3949505" cy="442800"/>
          </a:xfrm>
          <a:custGeom>
            <a:avLst/>
            <a:gdLst>
              <a:gd name="connsiteX0" fmla="*/ 0 w 3949505"/>
              <a:gd name="connsiteY0" fmla="*/ 73801 h 442800"/>
              <a:gd name="connsiteX1" fmla="*/ 73801 w 3949505"/>
              <a:gd name="connsiteY1" fmla="*/ 0 h 442800"/>
              <a:gd name="connsiteX2" fmla="*/ 3875704 w 3949505"/>
              <a:gd name="connsiteY2" fmla="*/ 0 h 442800"/>
              <a:gd name="connsiteX3" fmla="*/ 3949505 w 3949505"/>
              <a:gd name="connsiteY3" fmla="*/ 73801 h 442800"/>
              <a:gd name="connsiteX4" fmla="*/ 3949505 w 3949505"/>
              <a:gd name="connsiteY4" fmla="*/ 368999 h 442800"/>
              <a:gd name="connsiteX5" fmla="*/ 3875704 w 3949505"/>
              <a:gd name="connsiteY5" fmla="*/ 442800 h 442800"/>
              <a:gd name="connsiteX6" fmla="*/ 73801 w 3949505"/>
              <a:gd name="connsiteY6" fmla="*/ 442800 h 442800"/>
              <a:gd name="connsiteX7" fmla="*/ 0 w 3949505"/>
              <a:gd name="connsiteY7" fmla="*/ 368999 h 442800"/>
              <a:gd name="connsiteX8" fmla="*/ 0 w 3949505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9505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5704" y="0"/>
                </a:lnTo>
                <a:cubicBezTo>
                  <a:pt x="3916463" y="0"/>
                  <a:pt x="3949505" y="33042"/>
                  <a:pt x="3949505" y="73801"/>
                </a:cubicBezTo>
                <a:lnTo>
                  <a:pt x="3949505" y="368999"/>
                </a:lnTo>
                <a:cubicBezTo>
                  <a:pt x="3949505" y="409758"/>
                  <a:pt x="3916463" y="442800"/>
                  <a:pt x="3875704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523530"/>
              <a:satOff val="8217"/>
              <a:lumOff val="2857"/>
              <a:alphaOff val="0"/>
            </a:schemeClr>
          </a:fillRef>
          <a:effectRef idx="0">
            <a:schemeClr val="accent5">
              <a:hueOff val="2523530"/>
              <a:satOff val="8217"/>
              <a:lumOff val="28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Ca=0.28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735929" y="37570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3785295"/>
              <a:satOff val="12325"/>
              <a:lumOff val="428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Freeform 38"/>
          <p:cNvSpPr/>
          <p:nvPr/>
        </p:nvSpPr>
        <p:spPr>
          <a:xfrm>
            <a:off x="6991579" y="3535623"/>
            <a:ext cx="3945676" cy="442800"/>
          </a:xfrm>
          <a:custGeom>
            <a:avLst/>
            <a:gdLst>
              <a:gd name="connsiteX0" fmla="*/ 0 w 3945676"/>
              <a:gd name="connsiteY0" fmla="*/ 73801 h 442800"/>
              <a:gd name="connsiteX1" fmla="*/ 73801 w 3945676"/>
              <a:gd name="connsiteY1" fmla="*/ 0 h 442800"/>
              <a:gd name="connsiteX2" fmla="*/ 3871875 w 3945676"/>
              <a:gd name="connsiteY2" fmla="*/ 0 h 442800"/>
              <a:gd name="connsiteX3" fmla="*/ 3945676 w 3945676"/>
              <a:gd name="connsiteY3" fmla="*/ 73801 h 442800"/>
              <a:gd name="connsiteX4" fmla="*/ 3945676 w 3945676"/>
              <a:gd name="connsiteY4" fmla="*/ 368999 h 442800"/>
              <a:gd name="connsiteX5" fmla="*/ 3871875 w 3945676"/>
              <a:gd name="connsiteY5" fmla="*/ 442800 h 442800"/>
              <a:gd name="connsiteX6" fmla="*/ 73801 w 3945676"/>
              <a:gd name="connsiteY6" fmla="*/ 442800 h 442800"/>
              <a:gd name="connsiteX7" fmla="*/ 0 w 3945676"/>
              <a:gd name="connsiteY7" fmla="*/ 368999 h 442800"/>
              <a:gd name="connsiteX8" fmla="*/ 0 w 3945676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45676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871875" y="0"/>
                </a:lnTo>
                <a:cubicBezTo>
                  <a:pt x="3912634" y="0"/>
                  <a:pt x="3945676" y="33042"/>
                  <a:pt x="3945676" y="73801"/>
                </a:cubicBezTo>
                <a:lnTo>
                  <a:pt x="3945676" y="368999"/>
                </a:lnTo>
                <a:cubicBezTo>
                  <a:pt x="3945676" y="409758"/>
                  <a:pt x="3912634" y="442800"/>
                  <a:pt x="3871875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3785295"/>
              <a:satOff val="12325"/>
              <a:lumOff val="4286"/>
              <a:alphaOff val="0"/>
            </a:schemeClr>
          </a:fillRef>
          <a:effectRef idx="0">
            <a:schemeClr val="accent5">
              <a:hueOff val="3785295"/>
              <a:satOff val="12325"/>
              <a:lumOff val="428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Cv=0.4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735929" y="4437423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Freeform 40"/>
          <p:cNvSpPr/>
          <p:nvPr/>
        </p:nvSpPr>
        <p:spPr>
          <a:xfrm>
            <a:off x="6991579" y="4216023"/>
            <a:ext cx="3981968" cy="442800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Important factor =1.25</a:t>
            </a:r>
            <a:endParaRPr lang="en-US" sz="2000" b="0" kern="1200" dirty="0" smtClean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735929" y="5178104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5" name="Freeform 44"/>
          <p:cNvSpPr/>
          <p:nvPr/>
        </p:nvSpPr>
        <p:spPr>
          <a:xfrm>
            <a:off x="6991579" y="4956704"/>
            <a:ext cx="3981968" cy="442800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Vv=(0.175*Dead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load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735929" y="5840915"/>
            <a:ext cx="5113006" cy="378000"/>
          </a:xfrm>
          <a:prstGeom prst="rect">
            <a:avLst/>
          </a:prstGeom>
        </p:spPr>
        <p:style>
          <a:lnRef idx="2">
            <a:schemeClr val="accent5">
              <a:hueOff val="5047060"/>
              <a:satOff val="16433"/>
              <a:lumOff val="571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7" name="Freeform 46"/>
          <p:cNvSpPr/>
          <p:nvPr/>
        </p:nvSpPr>
        <p:spPr>
          <a:xfrm>
            <a:off x="6991579" y="5619515"/>
            <a:ext cx="3981968" cy="442800"/>
          </a:xfrm>
          <a:custGeom>
            <a:avLst/>
            <a:gdLst>
              <a:gd name="connsiteX0" fmla="*/ 0 w 3981968"/>
              <a:gd name="connsiteY0" fmla="*/ 73801 h 442800"/>
              <a:gd name="connsiteX1" fmla="*/ 73801 w 3981968"/>
              <a:gd name="connsiteY1" fmla="*/ 0 h 442800"/>
              <a:gd name="connsiteX2" fmla="*/ 3908167 w 3981968"/>
              <a:gd name="connsiteY2" fmla="*/ 0 h 442800"/>
              <a:gd name="connsiteX3" fmla="*/ 3981968 w 3981968"/>
              <a:gd name="connsiteY3" fmla="*/ 73801 h 442800"/>
              <a:gd name="connsiteX4" fmla="*/ 3981968 w 3981968"/>
              <a:gd name="connsiteY4" fmla="*/ 368999 h 442800"/>
              <a:gd name="connsiteX5" fmla="*/ 3908167 w 3981968"/>
              <a:gd name="connsiteY5" fmla="*/ 442800 h 442800"/>
              <a:gd name="connsiteX6" fmla="*/ 73801 w 3981968"/>
              <a:gd name="connsiteY6" fmla="*/ 442800 h 442800"/>
              <a:gd name="connsiteX7" fmla="*/ 0 w 3981968"/>
              <a:gd name="connsiteY7" fmla="*/ 368999 h 442800"/>
              <a:gd name="connsiteX8" fmla="*/ 0 w 3981968"/>
              <a:gd name="connsiteY8" fmla="*/ 73801 h 44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81968" h="442800">
                <a:moveTo>
                  <a:pt x="0" y="73801"/>
                </a:moveTo>
                <a:cubicBezTo>
                  <a:pt x="0" y="33042"/>
                  <a:pt x="33042" y="0"/>
                  <a:pt x="73801" y="0"/>
                </a:cubicBezTo>
                <a:lnTo>
                  <a:pt x="3908167" y="0"/>
                </a:lnTo>
                <a:cubicBezTo>
                  <a:pt x="3948926" y="0"/>
                  <a:pt x="3981968" y="33042"/>
                  <a:pt x="3981968" y="73801"/>
                </a:cubicBezTo>
                <a:lnTo>
                  <a:pt x="3981968" y="368999"/>
                </a:lnTo>
                <a:cubicBezTo>
                  <a:pt x="3981968" y="409758"/>
                  <a:pt x="3948926" y="442800"/>
                  <a:pt x="3908167" y="442800"/>
                </a:cubicBezTo>
                <a:lnTo>
                  <a:pt x="73801" y="442800"/>
                </a:lnTo>
                <a:cubicBezTo>
                  <a:pt x="33042" y="442800"/>
                  <a:pt x="0" y="409758"/>
                  <a:pt x="0" y="368999"/>
                </a:cubicBezTo>
                <a:lnTo>
                  <a:pt x="0" y="7380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5047060"/>
              <a:satOff val="16433"/>
              <a:lumOff val="5714"/>
              <a:alphaOff val="0"/>
            </a:schemeClr>
          </a:fillRef>
          <a:effectRef idx="0">
            <a:schemeClr val="accent5">
              <a:hueOff val="5047060"/>
              <a:satOff val="16433"/>
              <a:lumOff val="57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898" tIns="21616" rIns="156898" bIns="21616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R=5.5</a:t>
            </a:r>
          </a:p>
        </p:txBody>
      </p:sp>
    </p:spTree>
    <p:extLst>
      <p:ext uri="{BB962C8B-B14F-4D97-AF65-F5344CB8AC3E}">
        <p14:creationId xmlns:p14="http://schemas.microsoft.com/office/powerpoint/2010/main" val="91338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3718" y="217799"/>
            <a:ext cx="42389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Structure </a:t>
            </a:r>
            <a:r>
              <a:rPr lang="en-US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blocks: 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150" t="3645" r="15360" b="1313"/>
          <a:stretch/>
        </p:blipFill>
        <p:spPr>
          <a:xfrm>
            <a:off x="883718" y="968387"/>
            <a:ext cx="4031088" cy="55947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81163" y="153580"/>
            <a:ext cx="56877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Martials characteristics: 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81163" y="2729083"/>
            <a:ext cx="45897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Manual calculation: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825" y="3765774"/>
            <a:ext cx="2783299" cy="160025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36</a:t>
            </a:fld>
            <a:endParaRPr lang="en-US" dirty="0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204550248"/>
              </p:ext>
            </p:extLst>
          </p:nvPr>
        </p:nvGraphicFramePr>
        <p:xfrm>
          <a:off x="6635750" y="1048881"/>
          <a:ext cx="3049164" cy="1351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3952598848"/>
              </p:ext>
            </p:extLst>
          </p:nvPr>
        </p:nvGraphicFramePr>
        <p:xfrm>
          <a:off x="8434855" y="3737427"/>
          <a:ext cx="3452346" cy="1567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3202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92537" y="140526"/>
            <a:ext cx="32660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ETABS check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55328" y="926260"/>
            <a:ext cx="306526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Compatibility check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5725" b="6615"/>
          <a:stretch/>
        </p:blipFill>
        <p:spPr>
          <a:xfrm>
            <a:off x="992537" y="1696698"/>
            <a:ext cx="3790846" cy="238259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27522" y="2237081"/>
            <a:ext cx="66695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As we can see in the analysis before us, there is nothing disconnected then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Compatibility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55328" y="4804873"/>
            <a:ext cx="29562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Equilibrium check</a:t>
            </a:r>
            <a:endParaRPr lang="en-US" sz="26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4820"/>
          <a:stretch/>
        </p:blipFill>
        <p:spPr>
          <a:xfrm>
            <a:off x="1043555" y="5483715"/>
            <a:ext cx="4720094" cy="117197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783383" y="5297316"/>
            <a:ext cx="818927" cy="13583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4184" y="81809"/>
            <a:ext cx="312976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Stress-strain 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check: 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0550" y="574252"/>
            <a:ext cx="15408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Columns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274" y="974362"/>
            <a:ext cx="4980952" cy="39523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226" y="1501131"/>
            <a:ext cx="5910409" cy="270113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38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0805376" y="2923504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0759935" y="1789642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0805376" y="3215156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4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3289" y="166283"/>
            <a:ext cx="26516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Frame and beams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36" y="643337"/>
            <a:ext cx="3975704" cy="39460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99740" y="841770"/>
            <a:ext cx="6791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First, we will check for one-way solid slab beams, which are beams 2 and 3, This analysis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was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done on the ultimate load 1.2dead and 1.6 Live load: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2856" y="2182047"/>
            <a:ext cx="6305014" cy="121056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4821" y="4666352"/>
            <a:ext cx="380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Two-way slab:(Beam1 and Frame):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8944" y="5020121"/>
            <a:ext cx="4833792" cy="16355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39</a:t>
            </a:fld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0560678" y="2735256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560678" y="3002416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459275" y="5215436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459275" y="5863757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459275" y="6279521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7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3711230"/>
              </p:ext>
            </p:extLst>
          </p:nvPr>
        </p:nvGraphicFramePr>
        <p:xfrm>
          <a:off x="2909500" y="1623392"/>
          <a:ext cx="6563236" cy="3824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4511039" y="328879"/>
            <a:ext cx="372890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dirty="0"/>
              <a:t>Architectural</a:t>
            </a:r>
            <a:r>
              <a:rPr lang="en-US" sz="5000" b="1" dirty="0" smtClean="0"/>
              <a:t> </a:t>
            </a:r>
            <a:endParaRPr 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108952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94196" y="81016"/>
            <a:ext cx="110286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Use ultimate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load 1.2dead and 1.6 Live load: shown in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-1" r="499" b="2652"/>
          <a:stretch/>
        </p:blipFill>
        <p:spPr>
          <a:xfrm>
            <a:off x="830685" y="553379"/>
            <a:ext cx="5477815" cy="369002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650758" y="819680"/>
            <a:ext cx="56439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Mo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(Wall and Beam Weight)=30*(13.75^2)/8=710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Kn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/m2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Mo (beam)=(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710+692.3)=1402.3 (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Kn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/m2).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923" y="4692157"/>
            <a:ext cx="5845670" cy="149113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552350" y="1118281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552350" y="2397387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552350" y="3020006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587661" y="3676403"/>
            <a:ext cx="618186" cy="34773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757634" y="4584880"/>
            <a:ext cx="815959" cy="1764406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4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0301" y="107334"/>
            <a:ext cx="25827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Deflection check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20428" y="739264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Slab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deflection: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209" y="1150805"/>
            <a:ext cx="6933757" cy="181465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74549" y="343206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Beam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deflection: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5687" r="2400" b="10487"/>
          <a:stretch/>
        </p:blipFill>
        <p:spPr>
          <a:xfrm>
            <a:off x="1519287" y="3944165"/>
            <a:ext cx="7681019" cy="109289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74549" y="5512373"/>
            <a:ext cx="202049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Shear 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check: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09210" y="6009362"/>
            <a:ext cx="8136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Max shear from ETABS=120Kn/m------&gt; 120*0.78=93Kn/Rib. </a:t>
            </a:r>
          </a:p>
          <a:p>
            <a:r>
              <a:rPr lang="az-Cyrl-AZ" dirty="0">
                <a:solidFill>
                  <a:srgbClr val="000000"/>
                </a:solidFill>
                <a:latin typeface="Times New Roman" panose="02020603050405020304" pitchFamily="18" charset="0"/>
              </a:rPr>
              <a:t>Ф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=0.75*1.1*(1/6)*(40^0.5)*(260)*(450-30) =95Kn/rib. -----&gt;Vu&lt; </a:t>
            </a:r>
            <a:r>
              <a:rPr lang="az-Cyrl-AZ" dirty="0">
                <a:solidFill>
                  <a:srgbClr val="000000"/>
                </a:solidFill>
                <a:latin typeface="Times New Roman" panose="02020603050405020304" pitchFamily="18" charset="0"/>
              </a:rPr>
              <a:t>Ф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Vc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(Ok).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9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7653" y="-32891"/>
            <a:ext cx="36519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/>
              <a:t>Seismic </a:t>
            </a:r>
            <a:r>
              <a:rPr lang="en-US" sz="4000" b="1" u="sng" dirty="0"/>
              <a:t>checks</a:t>
            </a:r>
            <a:r>
              <a:rPr lang="en-US" sz="4000" b="1" u="sng" dirty="0" smtClean="0"/>
              <a:t>:</a:t>
            </a:r>
            <a:endParaRPr lang="en-US" sz="4000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" b="1842"/>
          <a:stretch/>
        </p:blipFill>
        <p:spPr>
          <a:xfrm>
            <a:off x="911814" y="1164588"/>
            <a:ext cx="2492978" cy="34107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257" y="4575371"/>
            <a:ext cx="2611917" cy="203149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48943" y="672145"/>
            <a:ext cx="14093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dirty="0" smtClean="0"/>
              <a:t>MPMR</a:t>
            </a:r>
            <a:endParaRPr lang="en-US" sz="2600" dirty="0"/>
          </a:p>
        </p:txBody>
      </p:sp>
      <p:sp>
        <p:nvSpPr>
          <p:cNvPr id="9" name="Rectangle 8"/>
          <p:cNvSpPr/>
          <p:nvPr/>
        </p:nvSpPr>
        <p:spPr>
          <a:xfrm>
            <a:off x="5432632" y="437417"/>
            <a:ext cx="23230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Period check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1884" y="872256"/>
            <a:ext cx="5095875" cy="7810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205054" y="1675209"/>
            <a:ext cx="298030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/>
              <a:t>Base shear check</a:t>
            </a:r>
            <a:endParaRPr lang="en-US" sz="2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t="3046"/>
          <a:stretch/>
        </p:blipFill>
        <p:spPr>
          <a:xfrm>
            <a:off x="5432632" y="2305890"/>
            <a:ext cx="5505450" cy="9234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0046" y="3881955"/>
            <a:ext cx="6762750" cy="21907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42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205054" y="3389512"/>
            <a:ext cx="21319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 smtClean="0">
                <a:solidFill>
                  <a:srgbClr val="002060"/>
                </a:solidFill>
              </a:rPr>
              <a:t>Drift </a:t>
            </a:r>
            <a:r>
              <a:rPr lang="en-US" sz="2600" b="1" dirty="0">
                <a:solidFill>
                  <a:srgbClr val="002060"/>
                </a:solidFill>
              </a:rPr>
              <a:t>C</a:t>
            </a:r>
            <a:r>
              <a:rPr lang="en-US" sz="2600" b="1" dirty="0" smtClean="0">
                <a:solidFill>
                  <a:srgbClr val="002060"/>
                </a:solidFill>
              </a:rPr>
              <a:t>heck:</a:t>
            </a:r>
            <a:endParaRPr lang="en-US" sz="2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9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6380" y="114768"/>
            <a:ext cx="16825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u="sng" dirty="0" smtClean="0"/>
              <a:t>Details</a:t>
            </a:r>
            <a:endParaRPr lang="en-US" sz="4000" u="sng" dirty="0"/>
          </a:p>
        </p:txBody>
      </p:sp>
      <p:sp>
        <p:nvSpPr>
          <p:cNvPr id="5" name="Rectangle 4"/>
          <p:cNvSpPr/>
          <p:nvPr/>
        </p:nvSpPr>
        <p:spPr>
          <a:xfrm>
            <a:off x="1056615" y="822654"/>
            <a:ext cx="187102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Columns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615" y="1539630"/>
            <a:ext cx="2521142" cy="49137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906" y="824835"/>
            <a:ext cx="3452507" cy="27683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1091" y="3473130"/>
            <a:ext cx="2990084" cy="30693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3598" y="1666014"/>
            <a:ext cx="3455672" cy="30476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6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7744" y="249441"/>
            <a:ext cx="14141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dirty="0"/>
              <a:t>Beam</a:t>
            </a:r>
            <a:r>
              <a:rPr lang="en-US" sz="2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endParaRPr lang="en-US" sz="2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394" y="3443223"/>
            <a:ext cx="2918341" cy="28931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7141" y="3443222"/>
            <a:ext cx="3076124" cy="28931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0671" y="3443221"/>
            <a:ext cx="3327548" cy="289318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744" y="766533"/>
            <a:ext cx="11258229" cy="245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6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6144" y="127647"/>
            <a:ext cx="207300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srgbClr val="002060"/>
                </a:solidFill>
                <a:latin typeface="Times New Roman" panose="02020603050405020304" pitchFamily="18" charset="0"/>
              </a:rPr>
              <a:t>Shear wall: 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237" y="620090"/>
            <a:ext cx="7699645" cy="21575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8190" y="2654510"/>
            <a:ext cx="6375948" cy="42034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7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3366" y="179163"/>
            <a:ext cx="12234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Slab: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058" y="290917"/>
            <a:ext cx="5318641" cy="17818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19480" y="2592407"/>
            <a:ext cx="213231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Foundation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7246" y="2925307"/>
            <a:ext cx="6096152" cy="37953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46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59629" y="3097599"/>
            <a:ext cx="17892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Raft footing</a:t>
            </a: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41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612" y="265563"/>
            <a:ext cx="19400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2060"/>
                </a:solidFill>
              </a:rPr>
              <a:t>Single footing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99" y="862330"/>
            <a:ext cx="5326688" cy="51907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743" y="1809974"/>
            <a:ext cx="5260093" cy="255896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3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3769" y="101889"/>
            <a:ext cx="22878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Retiling wall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038" y="894372"/>
            <a:ext cx="7908965" cy="50943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969" y="2111026"/>
            <a:ext cx="3418941" cy="2795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028" y="982705"/>
            <a:ext cx="3704382" cy="559799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28213" y="90152"/>
            <a:ext cx="186140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Sheet pile</a:t>
            </a:r>
            <a:endParaRPr lang="en-US" sz="2600" dirty="0"/>
          </a:p>
        </p:txBody>
      </p:sp>
      <p:sp>
        <p:nvSpPr>
          <p:cNvPr id="7" name="Rectangle 6"/>
          <p:cNvSpPr/>
          <p:nvPr/>
        </p:nvSpPr>
        <p:spPr>
          <a:xfrm>
            <a:off x="1256828" y="582595"/>
            <a:ext cx="1532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Sheet pile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8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07513" y="200081"/>
            <a:ext cx="42060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</a:rPr>
              <a:t>Architectural plans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pic>
        <p:nvPicPr>
          <p:cNvPr id="12" name="Content Placeholder 4" descr="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33699" y="2939775"/>
            <a:ext cx="4785148" cy="3581400"/>
          </a:xfrm>
          <a:prstGeom prst="rect">
            <a:avLst/>
          </a:prstGeom>
        </p:spPr>
      </p:pic>
      <p:sp>
        <p:nvSpPr>
          <p:cNvPr id="13" name="Text Box 13"/>
          <p:cNvSpPr txBox="1"/>
          <p:nvPr/>
        </p:nvSpPr>
        <p:spPr>
          <a:xfrm>
            <a:off x="8966067" y="648970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/>
              <a:t>After</a:t>
            </a:r>
          </a:p>
        </p:txBody>
      </p:sp>
      <p:pic>
        <p:nvPicPr>
          <p:cNvPr id="14" name="Content Placeholder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526" y="2156174"/>
            <a:ext cx="5720715" cy="2466340"/>
          </a:xfrm>
          <a:prstGeom prst="rect">
            <a:avLst/>
          </a:prstGeom>
        </p:spPr>
      </p:pic>
      <p:pic>
        <p:nvPicPr>
          <p:cNvPr id="15" name="Content Placeholder 5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8614" y="200081"/>
            <a:ext cx="3357245" cy="2891790"/>
          </a:xfrm>
          <a:prstGeom prst="rect">
            <a:avLst/>
          </a:prstGeom>
        </p:spPr>
      </p:pic>
      <p:sp>
        <p:nvSpPr>
          <p:cNvPr id="16" name="Rectangle 5"/>
          <p:cNvSpPr/>
          <p:nvPr/>
        </p:nvSpPr>
        <p:spPr>
          <a:xfrm>
            <a:off x="3484107" y="5347561"/>
            <a:ext cx="8159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Before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16217" y="137512"/>
            <a:ext cx="12346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/>
              <a:t>Beam :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517" y="828816"/>
            <a:ext cx="8932843" cy="27257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1938" y="3690051"/>
            <a:ext cx="6200000" cy="29809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4397" y="101889"/>
            <a:ext cx="15698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 smtClean="0"/>
              <a:t>Propped  </a:t>
            </a:r>
            <a:r>
              <a:rPr lang="en-US" sz="2000" b="1" dirty="0"/>
              <a:t>: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250" y="836625"/>
            <a:ext cx="2775596" cy="6021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709" y="1944132"/>
            <a:ext cx="3848791" cy="292408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6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674" y="140526"/>
            <a:ext cx="118494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Stair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932" y="909103"/>
            <a:ext cx="10345707" cy="513108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6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0280" y="101889"/>
            <a:ext cx="217886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600" b="1" dirty="0">
                <a:solidFill>
                  <a:srgbClr val="002060"/>
                </a:solidFill>
              </a:rPr>
              <a:t>Water </a:t>
            </a:r>
            <a:r>
              <a:rPr lang="en-US" sz="2600" b="1" dirty="0" smtClean="0">
                <a:solidFill>
                  <a:srgbClr val="002060"/>
                </a:solidFill>
              </a:rPr>
              <a:t>tank :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757" r="7741"/>
          <a:stretch/>
        </p:blipFill>
        <p:spPr>
          <a:xfrm>
            <a:off x="840280" y="695418"/>
            <a:ext cx="4700790" cy="2896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9165" y="894144"/>
            <a:ext cx="6346130" cy="19519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59459" y="3592043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Horizontal section in water tank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67803" y="3043528"/>
            <a:ext cx="4948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Vertical section in water tank display roof and wall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387" y="4188575"/>
            <a:ext cx="8937402" cy="22648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55517" y="6311254"/>
            <a:ext cx="5224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Vertical section in water tank display Footing and wall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8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646" y="2215167"/>
            <a:ext cx="9607638" cy="1993484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E</a:t>
            </a:r>
            <a:r>
              <a:rPr lang="en-US" b="1" cap="none" dirty="0" smtClean="0">
                <a:solidFill>
                  <a:srgbClr val="002060"/>
                </a:solidFill>
              </a:rPr>
              <a:t>lectro-mechanical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cap="none" dirty="0" smtClean="0">
                <a:solidFill>
                  <a:srgbClr val="002060"/>
                </a:solidFill>
              </a:rPr>
              <a:t>aspects:</a:t>
            </a:r>
            <a:endParaRPr lang="en-US" b="1" cap="none" dirty="0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5563C-A311-4475-8156-8D25DA683EC6}" type="slidenum">
              <a:rPr lang="en-US" smtClean="0">
                <a:solidFill>
                  <a:srgbClr val="002060"/>
                </a:solidFill>
              </a:rPr>
              <a:pPr/>
              <a:t>54</a:t>
            </a:fld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76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55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86883408"/>
              </p:ext>
            </p:extLst>
          </p:nvPr>
        </p:nvGraphicFramePr>
        <p:xfrm>
          <a:off x="2142882" y="861774"/>
          <a:ext cx="8437196" cy="5591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2797563" y="-114182"/>
            <a:ext cx="77825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dirty="0">
                <a:solidFill>
                  <a:srgbClr val="002060"/>
                </a:solidFill>
              </a:rPr>
              <a:t>Electro-mechanical</a:t>
            </a:r>
            <a:r>
              <a:rPr lang="en-US" sz="5400" b="1" dirty="0">
                <a:solidFill>
                  <a:srgbClr val="002060"/>
                </a:solidFill>
              </a:rPr>
              <a:t> aspects</a:t>
            </a:r>
            <a:endParaRPr 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403680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05844" y="136304"/>
            <a:ext cx="20765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4000" b="1" u="sng" dirty="0" smtClean="0"/>
              <a:t>Acoustic</a:t>
            </a:r>
            <a:endParaRPr lang="en-US" sz="4000" u="sng" dirty="0"/>
          </a:p>
        </p:txBody>
      </p:sp>
      <p:sp>
        <p:nvSpPr>
          <p:cNvPr id="6" name="Rectangle 5"/>
          <p:cNvSpPr/>
          <p:nvPr/>
        </p:nvSpPr>
        <p:spPr>
          <a:xfrm>
            <a:off x="1095274" y="828007"/>
            <a:ext cx="24484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Architectural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4457" y="1272478"/>
            <a:ext cx="2345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Sound Insulation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6647" y="1706115"/>
            <a:ext cx="3741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RW (Sound Transmutation class)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28339" y="2060151"/>
            <a:ext cx="286027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1.Rw </a:t>
            </a:r>
            <a:r>
              <a:rPr lang="en-US" sz="17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for project component:</a:t>
            </a:r>
            <a:endParaRPr lang="en-US" sz="1700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342" y="2783519"/>
            <a:ext cx="5165749" cy="28616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8375" y="2733943"/>
            <a:ext cx="5241909" cy="291120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517753" y="5983892"/>
            <a:ext cx="2219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RW for External wall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293808" y="5821182"/>
            <a:ext cx="193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RW for Girtin wall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52" y="110339"/>
            <a:ext cx="5700322" cy="3097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863" y="143067"/>
            <a:ext cx="5464003" cy="30651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45748" y="3209639"/>
            <a:ext cx="1764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RW for partition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544864" y="3208239"/>
            <a:ext cx="1587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RW for ceiling</a:t>
            </a:r>
            <a:r>
              <a:rPr lang="en-US" sz="11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54873" y="3695095"/>
            <a:ext cx="253107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2.Achieve </a:t>
            </a:r>
            <a:r>
              <a:rPr lang="en-US" sz="17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Rooms for </a:t>
            </a:r>
            <a:r>
              <a:rPr lang="en-US" sz="17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RW</a:t>
            </a:r>
            <a:endParaRPr lang="en-US" sz="1700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2852"/>
          <a:stretch/>
        </p:blipFill>
        <p:spPr>
          <a:xfrm>
            <a:off x="1093966" y="4361212"/>
            <a:ext cx="2714625" cy="8790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51125" y="4064427"/>
            <a:ext cx="207678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Achieve canteen for RW</a:t>
            </a:r>
            <a:endParaRPr lang="en-US" sz="15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675" y="4361212"/>
            <a:ext cx="2657475" cy="8763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602212" y="4074550"/>
            <a:ext cx="20046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Achieve Mayor for RW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4004" y="4362698"/>
            <a:ext cx="2705100" cy="88582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166452" y="4018260"/>
            <a:ext cx="2620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Achieve meeting room for RW</a:t>
            </a:r>
            <a:endParaRPr lang="en-US" sz="15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2212" y="5759808"/>
            <a:ext cx="2838450" cy="8763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486689" y="5392219"/>
            <a:ext cx="290393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Achieve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multi-purpose hall for RW</a:t>
            </a:r>
            <a:endParaRPr lang="en-US" sz="15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/>
          <a:srcRect t="-9680"/>
          <a:stretch/>
        </p:blipFill>
        <p:spPr>
          <a:xfrm>
            <a:off x="1436060" y="5679583"/>
            <a:ext cx="2619375" cy="90890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79141" y="5432460"/>
            <a:ext cx="293253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Achieve construction office for RW</a:t>
            </a:r>
            <a:endParaRPr lang="en-US" sz="1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2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1243" y="166283"/>
            <a:ext cx="4401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Lnw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for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floor (Impact insulation class): 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052" y="1117421"/>
            <a:ext cx="5818373" cy="31034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34734" y="535615"/>
            <a:ext cx="160261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1.Lnw </a:t>
            </a:r>
            <a:r>
              <a:rPr lang="en-US" sz="17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for floor</a:t>
            </a:r>
            <a:endParaRPr lang="en-US" sz="1700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25835" y="4374009"/>
            <a:ext cx="258846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2.Achieve </a:t>
            </a:r>
            <a:r>
              <a:rPr lang="en-US" sz="17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Rooms for </a:t>
            </a:r>
            <a:r>
              <a:rPr lang="en-US" sz="1700" b="1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Lnw</a:t>
            </a:r>
            <a:endParaRPr lang="en-US" sz="17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274"/>
          <a:stretch/>
        </p:blipFill>
        <p:spPr>
          <a:xfrm>
            <a:off x="3107948" y="5105311"/>
            <a:ext cx="4534995" cy="14082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2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0432" y="153404"/>
            <a:ext cx="2500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/>
              <a:t>Reverberation </a:t>
            </a:r>
            <a:r>
              <a:rPr lang="en-US" b="1" dirty="0"/>
              <a:t>Time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115" y="848730"/>
            <a:ext cx="3315371" cy="40070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228" y="267972"/>
            <a:ext cx="3799848" cy="27266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0011" y="2852263"/>
            <a:ext cx="5410579" cy="373299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36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4235" y="1053111"/>
            <a:ext cx="3696970" cy="4177030"/>
          </a:xfrm>
          <a:prstGeom prst="rect">
            <a:avLst/>
          </a:prstGeom>
        </p:spPr>
      </p:pic>
      <p:pic>
        <p:nvPicPr>
          <p:cNvPr id="9" name="Content Placeholder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5765" y="1223926"/>
            <a:ext cx="4307205" cy="3835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79071" y="5462693"/>
            <a:ext cx="8159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Before</a:t>
            </a:r>
          </a:p>
        </p:txBody>
      </p:sp>
      <p:sp>
        <p:nvSpPr>
          <p:cNvPr id="11" name="Text Box 7"/>
          <p:cNvSpPr txBox="1"/>
          <p:nvPr/>
        </p:nvSpPr>
        <p:spPr>
          <a:xfrm>
            <a:off x="8578850" y="5408041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/>
              <a:t>After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0491" y="101889"/>
            <a:ext cx="3856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Distributed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Sixto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63 SP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</a:rPr>
              <a:t>in the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ceiling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143" y="564718"/>
            <a:ext cx="3248734" cy="30988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01295" y="3757113"/>
            <a:ext cx="31585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Distribution ceiling materials for Construction office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6755" y="700837"/>
            <a:ext cx="3649283" cy="27695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36353" y="3454992"/>
            <a:ext cx="2410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Distribution ceiling materials for canteen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7696" y="600742"/>
            <a:ext cx="3571694" cy="317741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121787" y="3778158"/>
            <a:ext cx="24829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Distribution ceiling materials for multi-purpose hall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11143" y="5126491"/>
            <a:ext cx="4136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In Meeting for All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ceiling is SIXTO 63 SP.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4814" y="114768"/>
            <a:ext cx="2871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2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 Achieve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Rooms for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RT60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254"/>
          <a:stretch/>
        </p:blipFill>
        <p:spPr>
          <a:xfrm>
            <a:off x="754814" y="1009850"/>
            <a:ext cx="3512242" cy="19962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700"/>
          <a:stretch/>
        </p:blipFill>
        <p:spPr>
          <a:xfrm>
            <a:off x="4753914" y="1105369"/>
            <a:ext cx="3276600" cy="190070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80996" y="686685"/>
            <a:ext cx="305987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Achieve RT60 for construction office</a:t>
            </a:r>
            <a:endParaRPr lang="en-US" sz="1500" dirty="0"/>
          </a:p>
        </p:txBody>
      </p:sp>
      <p:sp>
        <p:nvSpPr>
          <p:cNvPr id="10" name="Rectangle 9"/>
          <p:cNvSpPr/>
          <p:nvPr/>
        </p:nvSpPr>
        <p:spPr>
          <a:xfrm>
            <a:off x="5397694" y="736037"/>
            <a:ext cx="2261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Achieve RT60 for canteen</a:t>
            </a:r>
            <a:endParaRPr lang="en-US" sz="1500" dirty="0">
              <a:solidFill>
                <a:srgbClr val="40404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3312" y="1110599"/>
            <a:ext cx="3276600" cy="18954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518818" y="848267"/>
            <a:ext cx="268983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Achieve RT60 for meeting room</a:t>
            </a:r>
            <a:endParaRPr lang="en-US" sz="1500" dirty="0">
              <a:solidFill>
                <a:srgbClr val="40404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8004" y="3836897"/>
            <a:ext cx="3276600" cy="191452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860883" y="3553917"/>
            <a:ext cx="305372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Achieve RT60 for Multi-purpose hall</a:t>
            </a:r>
            <a:endParaRPr lang="en-US" sz="1500" dirty="0">
              <a:solidFill>
                <a:srgbClr val="40404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6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566" y="192041"/>
            <a:ext cx="285174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600" b="1" dirty="0" smtClean="0"/>
              <a:t>Electro-Acoustic:</a:t>
            </a:r>
            <a:endParaRPr lang="en-US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086" y="1167845"/>
            <a:ext cx="5753756" cy="30552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392"/>
          <a:stretch/>
        </p:blipFill>
        <p:spPr>
          <a:xfrm>
            <a:off x="542564" y="4183566"/>
            <a:ext cx="3238785" cy="11390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4509" y="4102083"/>
            <a:ext cx="3533333" cy="118095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27733" y="5283035"/>
            <a:ext cx="2108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PRO 3031-A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catalog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0609" y="2748804"/>
            <a:ext cx="5101391" cy="25398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9008" y="2434181"/>
            <a:ext cx="1800700" cy="174938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178995" y="5329202"/>
            <a:ext cx="492461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Catalog for ceiling LSP (CENA812) from AUDAC Company</a:t>
            </a:r>
            <a:endParaRPr lang="en-US" sz="1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7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5114" y="166283"/>
            <a:ext cx="37625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Distribution ceiling loud speaker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1171"/>
          <a:stretch/>
        </p:blipFill>
        <p:spPr>
          <a:xfrm>
            <a:off x="975412" y="862884"/>
            <a:ext cx="2771429" cy="24110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46901" y="3273950"/>
            <a:ext cx="22175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000000"/>
                </a:solidFill>
                <a:latin typeface="Times New Roman" panose="02020603050405020304" pitchFamily="18" charset="0"/>
              </a:rPr>
              <a:t>Loud speaker 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distribution In </a:t>
            </a:r>
            <a:r>
              <a:rPr lang="en-US" sz="1500" dirty="0"/>
              <a:t>Multi-purpose </a:t>
            </a:r>
            <a:r>
              <a:rPr lang="en-US" sz="1500" dirty="0" smtClean="0"/>
              <a:t>hall</a:t>
            </a:r>
            <a:r>
              <a:rPr lang="en-US" sz="15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sz="1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14508"/>
          <a:stretch/>
        </p:blipFill>
        <p:spPr>
          <a:xfrm>
            <a:off x="4130150" y="859880"/>
            <a:ext cx="2532198" cy="320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227641" y="4033809"/>
            <a:ext cx="25316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ceiling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sound speaker distribution in fees collected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236" y="651997"/>
            <a:ext cx="2542857" cy="233333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022967" y="2904618"/>
            <a:ext cx="23691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Ceiling sound speaker distribution in public services hall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5824" y="535615"/>
            <a:ext cx="2333333" cy="370476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904799" y="4240377"/>
            <a:ext cx="19943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Ceiling sound speaker distribution in corridor (GF)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291376" y="3579394"/>
            <a:ext cx="2049629" cy="301060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42259" y="6189130"/>
            <a:ext cx="36418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Ceiling sound speaker distribution in corridor (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en-US" baseline="30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st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,2</a:t>
            </a:r>
            <a:r>
              <a:rPr lang="en-US" baseline="30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nd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,3</a:t>
            </a:r>
            <a:r>
              <a:rPr lang="en-US" baseline="30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rd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)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sz="8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b="11983"/>
          <a:stretch/>
        </p:blipFill>
        <p:spPr>
          <a:xfrm>
            <a:off x="7009920" y="4013258"/>
            <a:ext cx="2247246" cy="206521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035846" y="6165035"/>
            <a:ext cx="29350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Ceiling sound speaker distribution in canteen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3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751" y="3957836"/>
            <a:ext cx="5695950" cy="24955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4427" y="0"/>
            <a:ext cx="30544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4000" b="1" u="sng" dirty="0" smtClean="0">
                <a:solidFill>
                  <a:srgbClr val="002060"/>
                </a:solidFill>
              </a:rPr>
              <a:t>Water </a:t>
            </a:r>
            <a:r>
              <a:rPr lang="en-US" sz="4000" b="1" u="sng" dirty="0">
                <a:solidFill>
                  <a:srgbClr val="002060"/>
                </a:solidFill>
              </a:rPr>
              <a:t>supply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89" t="6964" b="1665"/>
          <a:stretch/>
        </p:blipFill>
        <p:spPr>
          <a:xfrm>
            <a:off x="957811" y="1051254"/>
            <a:ext cx="8216722" cy="2729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2707" b="3185"/>
          <a:stretch/>
        </p:blipFill>
        <p:spPr>
          <a:xfrm>
            <a:off x="9472736" y="1251797"/>
            <a:ext cx="2294511" cy="395381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9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203" y="1176303"/>
            <a:ext cx="5010150" cy="8191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464475" y="749204"/>
            <a:ext cx="2108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Main Branch Design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227" y="2265250"/>
            <a:ext cx="4962525" cy="8763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32227" y="1932479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Main Horizontal Design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2147"/>
          <a:stretch/>
        </p:blipFill>
        <p:spPr>
          <a:xfrm>
            <a:off x="3290203" y="3505111"/>
            <a:ext cx="5191125" cy="94137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290203" y="3141550"/>
            <a:ext cx="2191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Main vertical Design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73669" y="4585065"/>
            <a:ext cx="3672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2.Calculation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loss for each story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t="4527"/>
          <a:stretch/>
        </p:blipFill>
        <p:spPr>
          <a:xfrm>
            <a:off x="2513915" y="5197126"/>
            <a:ext cx="6562725" cy="156412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30978" y="-10561"/>
            <a:ext cx="275306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Cold water design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2362" y="412632"/>
            <a:ext cx="31345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1.Dimeter design for pipes: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7603" y="0"/>
            <a:ext cx="260398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Hot water design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724" y="988380"/>
            <a:ext cx="4981575" cy="7143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7735" y="649167"/>
            <a:ext cx="2165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Main Branch Design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1483" r="2448" b="11168"/>
          <a:stretch/>
        </p:blipFill>
        <p:spPr>
          <a:xfrm>
            <a:off x="3929288" y="2081599"/>
            <a:ext cx="4961854" cy="9401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022641" y="1747030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Main Horizontal Design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7735" y="3461438"/>
            <a:ext cx="5067300" cy="9715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062515" y="3150459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Main vertical Design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24233" y="361338"/>
            <a:ext cx="31345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1.Dimeter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design for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pipes: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9678" y="4543912"/>
            <a:ext cx="3672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2.Calculation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loss for each story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6175" y="5078928"/>
            <a:ext cx="6315075" cy="15716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1597" y="153404"/>
            <a:ext cx="27907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Water tank design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1597" y="615069"/>
            <a:ext cx="9889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amount of water consumption per person for offices (including canteen) =15 L/day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Total = 432 *15 =6.48 m3/day =25.92 m3/4days use 6 roof Tanks (each tank 5 m3)</a:t>
            </a:r>
          </a:p>
        </p:txBody>
      </p:sp>
      <p:sp>
        <p:nvSpPr>
          <p:cNvPr id="6" name="Rectangle 5"/>
          <p:cNvSpPr/>
          <p:nvPr/>
        </p:nvSpPr>
        <p:spPr>
          <a:xfrm>
            <a:off x="761445" y="1261400"/>
            <a:ext cx="399134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Solar water heater design: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51597" y="1773764"/>
            <a:ext cx="66623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Then total Area = (28.42)/ (0.375*0.4*6.321) =30m2 we need to 30m2          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Mirror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of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water heater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we use 15 Mirror or 7 solar water heater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1445" y="2780174"/>
            <a:ext cx="29638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Water conservation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445" y="3209458"/>
            <a:ext cx="115763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To create water savings, a water tank is designed to collect rainwater. This tank is designed to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collect 100% of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rainwater, Area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roof =1436 m2, Rain fill 660.1mm.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Total volume for water tank = (1436*0.6601)-((6.48*26*3)) =442 m3 then use rain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water-----&gt; tank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(15*8*4 m)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597" y="4173128"/>
            <a:ext cx="7644840" cy="24825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1160" r="8619" b="22625"/>
          <a:stretch/>
        </p:blipFill>
        <p:spPr>
          <a:xfrm>
            <a:off x="8630168" y="4810539"/>
            <a:ext cx="3281428" cy="98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0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8263" y="154547"/>
            <a:ext cx="85629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Vertical </a:t>
            </a:r>
            <a:r>
              <a:rPr lang="en-US" sz="4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and horizontal transportation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33614" y="831949"/>
            <a:ext cx="24500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Elevator design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566" y="3642753"/>
            <a:ext cx="3812421" cy="267460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08053" y="6268720"/>
            <a:ext cx="2095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Elevator calculation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424" y="1577970"/>
            <a:ext cx="8893222" cy="181120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30554" y="1277609"/>
            <a:ext cx="2153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Elevator calculation</a:t>
            </a:r>
            <a:r>
              <a:rPr lang="en-US" dirty="0">
                <a:solidFill>
                  <a:srgbClr val="404040"/>
                </a:solidFill>
                <a:latin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73565" y="3970841"/>
            <a:ext cx="4524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The end we need to (4 Elevators (capacity=2500Ib, speed=350fpm))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2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0545" y="166283"/>
            <a:ext cx="55956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</a:rPr>
              <a:t>Artificial </a:t>
            </a:r>
            <a:r>
              <a:rPr lang="en-US" sz="4000" b="1" u="sng" dirty="0">
                <a:solidFill>
                  <a:srgbClr val="002060"/>
                </a:solidFill>
              </a:rPr>
              <a:t>lighting </a:t>
            </a:r>
            <a:r>
              <a:rPr lang="en-US" sz="4000" b="1" u="sng" dirty="0" smtClean="0">
                <a:solidFill>
                  <a:srgbClr val="002060"/>
                </a:solidFill>
              </a:rPr>
              <a:t>design : </a:t>
            </a:r>
            <a:endParaRPr lang="en-US" sz="4000" b="1" u="sng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3590" y="875742"/>
            <a:ext cx="328647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Indoor </a:t>
            </a:r>
            <a:r>
              <a:rPr lang="en-US" sz="2600" b="1" dirty="0">
                <a:solidFill>
                  <a:srgbClr val="002060"/>
                </a:solidFill>
              </a:rPr>
              <a:t>lighting </a:t>
            </a:r>
            <a:r>
              <a:rPr lang="en-US" sz="2600" b="1" dirty="0" smtClean="0">
                <a:solidFill>
                  <a:srgbClr val="002060"/>
                </a:solidFill>
              </a:rPr>
              <a:t>design: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71294" y="1368185"/>
            <a:ext cx="1672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 smtClean="0"/>
              <a:t>Limitation:</a:t>
            </a:r>
            <a:endParaRPr lang="en-US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1738719" y="1860628"/>
            <a:ext cx="97278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/>
              <a:t>All lighting element luminaires is LED with step control elements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 smtClean="0"/>
              <a:t>The </a:t>
            </a:r>
            <a:r>
              <a:rPr lang="en-US" dirty="0"/>
              <a:t>daylight factor should be in between this ringing (1-5) present </a:t>
            </a:r>
            <a:endParaRPr lang="en-US" dirty="0" smtClean="0"/>
          </a:p>
          <a:p>
            <a:pPr algn="just"/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/>
              <a:t>Light Levels (Illuminance) for indoor area as levels of  offices area  standard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/>
              <a:t>The reflection percentage it’s for floor its 0.2, ceiling its 0.8 and wall its 0.7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/>
              <a:t>Lighting transmission for Windows =0.69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/>
              <a:t>Ceiling void =0.85 </a:t>
            </a:r>
            <a:r>
              <a:rPr lang="en-US" dirty="0" smtClean="0"/>
              <a:t>m.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8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 descr="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84517" y="585291"/>
            <a:ext cx="3893820" cy="4260215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222" y="585291"/>
            <a:ext cx="4115435" cy="41592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66193" y="5063447"/>
            <a:ext cx="8159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Before</a:t>
            </a:r>
          </a:p>
        </p:txBody>
      </p:sp>
      <p:sp>
        <p:nvSpPr>
          <p:cNvPr id="7" name="Text Box 7"/>
          <p:cNvSpPr txBox="1"/>
          <p:nvPr/>
        </p:nvSpPr>
        <p:spPr>
          <a:xfrm>
            <a:off x="8462941" y="5063447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/>
              <a:t>After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00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8462" y="333709"/>
            <a:ext cx="31856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/>
              <a:t>Offices and public </a:t>
            </a:r>
            <a:r>
              <a:rPr lang="en-US" sz="2000" b="1" dirty="0" smtClean="0"/>
              <a:t>halls :</a:t>
            </a:r>
            <a:endParaRPr lang="en-US" sz="20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4450" y="1596661"/>
            <a:ext cx="4309655" cy="2244900"/>
          </a:xfrm>
          <a:prstGeom prst="rect">
            <a:avLst/>
          </a:prstGeom>
        </p:spPr>
      </p:pic>
      <p:pic>
        <p:nvPicPr>
          <p:cNvPr id="5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8112125" y="333375"/>
            <a:ext cx="4079875" cy="306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5812"/>
          <a:stretch/>
        </p:blipFill>
        <p:spPr>
          <a:xfrm>
            <a:off x="6624458" y="3395904"/>
            <a:ext cx="5013615" cy="3172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703966" y="950330"/>
            <a:ext cx="6456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parameter for design this room is   500 lux min as standard.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8137"/>
          <a:stretch/>
        </p:blipFill>
        <p:spPr>
          <a:xfrm>
            <a:off x="2786289" y="3841561"/>
            <a:ext cx="2505682" cy="281681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6867" y="153404"/>
            <a:ext cx="2611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/>
              <a:t>Public service </a:t>
            </a:r>
            <a:r>
              <a:rPr lang="en-US" sz="2000" b="1" dirty="0" smtClean="0"/>
              <a:t>hall :</a:t>
            </a:r>
            <a:endParaRPr lang="en-US" sz="2000" b="1" dirty="0"/>
          </a:p>
        </p:txBody>
      </p:sp>
      <p:pic>
        <p:nvPicPr>
          <p:cNvPr id="5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6867" y="979430"/>
            <a:ext cx="4902142" cy="4387632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9313" y="979582"/>
            <a:ext cx="6008940" cy="438748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3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5186" y="140526"/>
            <a:ext cx="449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/>
              <a:t>Reception (entrance hall) and </a:t>
            </a:r>
            <a:r>
              <a:rPr lang="en-US" sz="2000" b="1" dirty="0" smtClean="0"/>
              <a:t>loopy :</a:t>
            </a:r>
            <a:endParaRPr lang="en-US" sz="20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9508" y="685040"/>
            <a:ext cx="7005484" cy="3061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Content Placeholder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5349" y="3146190"/>
            <a:ext cx="4706192" cy="3529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895185" y="4123266"/>
            <a:ext cx="6342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parameter for design this room is 300 lux min as standard, uniformity =0.6 and UGR&lt;22.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3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0552" y="114768"/>
            <a:ext cx="39007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/>
              <a:t>Multi-purpose Hall (Stage area).</a:t>
            </a:r>
          </a:p>
        </p:txBody>
      </p:sp>
      <p:pic>
        <p:nvPicPr>
          <p:cNvPr id="6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328" y="618212"/>
            <a:ext cx="5082982" cy="4654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7516813" y="787400"/>
            <a:ext cx="4675187" cy="3503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184" y="4550087"/>
            <a:ext cx="6419503" cy="1876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3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2059" y="101889"/>
            <a:ext cx="28391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 smtClean="0"/>
              <a:t>Wash </a:t>
            </a:r>
            <a:r>
              <a:rPr lang="en-US" sz="2000" b="1" dirty="0"/>
              <a:t>and bath rooms</a:t>
            </a:r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36385" y="914123"/>
            <a:ext cx="4439624" cy="3706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59" y="618831"/>
            <a:ext cx="5956299" cy="4160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9801" y="2767360"/>
            <a:ext cx="1969281" cy="3560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8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8669" y="140526"/>
            <a:ext cx="2271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/>
              <a:t>Emergency </a:t>
            </a:r>
            <a:r>
              <a:rPr lang="en-US" sz="2000" b="1" dirty="0" smtClean="0"/>
              <a:t>stair:</a:t>
            </a:r>
            <a:endParaRPr lang="en-US" sz="2000" b="1" dirty="0"/>
          </a:p>
        </p:txBody>
      </p:sp>
      <p:pic>
        <p:nvPicPr>
          <p:cNvPr id="5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3048" y="1124223"/>
            <a:ext cx="5432859" cy="4319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3109" y="1227462"/>
            <a:ext cx="4860770" cy="3625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0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5265" y="217798"/>
            <a:ext cx="315573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Outer lighting </a:t>
            </a:r>
            <a:r>
              <a:rPr lang="en-US" sz="2600" dirty="0" smtClean="0"/>
              <a:t>design:</a:t>
            </a:r>
            <a:endParaRPr lang="en-US" sz="2600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5017" b="2348"/>
          <a:stretch/>
        </p:blipFill>
        <p:spPr>
          <a:xfrm>
            <a:off x="6739595" y="425626"/>
            <a:ext cx="5289958" cy="2949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164" y="1663490"/>
            <a:ext cx="4809943" cy="3614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5083" y="3470667"/>
            <a:ext cx="4638982" cy="318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024543" y="549159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Focus on directed lighting on the environmental ideas to highlight the beauty and view of architectural design of the building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1197904" y="710241"/>
            <a:ext cx="23704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/>
              <a:t>Elevation lighting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3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2160" y="1017013"/>
            <a:ext cx="5474606" cy="3661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Content Placeholder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344" y="1017013"/>
            <a:ext cx="4840826" cy="3661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012160" y="333709"/>
            <a:ext cx="59482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/>
              <a:t>Open parking on the northern side and east </a:t>
            </a:r>
            <a:r>
              <a:rPr lang="en-US" sz="2000" b="1" dirty="0" smtClean="0"/>
              <a:t>Stair :</a:t>
            </a:r>
            <a:endParaRPr lang="en-US" sz="2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3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7976" y="359467"/>
            <a:ext cx="37424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/>
              <a:t>Middle yard and canteen Yard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4350" y="1256944"/>
            <a:ext cx="5602257" cy="4196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Content Placeholder 6"/>
          <p:cNvPicPr>
            <a:picLocks noChangeAspect="1"/>
          </p:cNvPicPr>
          <p:nvPr/>
        </p:nvPicPr>
        <p:blipFill rotWithShape="1">
          <a:blip r:embed="rId3"/>
          <a:srcRect r="22736"/>
          <a:stretch/>
        </p:blipFill>
        <p:spPr>
          <a:xfrm>
            <a:off x="7074055" y="1256944"/>
            <a:ext cx="4344936" cy="4196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23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2985" y="198377"/>
            <a:ext cx="6096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</a:rPr>
              <a:t>Firefighting system:</a:t>
            </a:r>
            <a:r>
              <a:rPr lang="en-US" sz="4000" b="1" u="sng" dirty="0">
                <a:solidFill>
                  <a:srgbClr val="002060"/>
                </a:solidFill>
              </a:rPr>
              <a:t/>
            </a:r>
            <a:br>
              <a:rPr lang="en-US" sz="4000" b="1" u="sng" dirty="0">
                <a:solidFill>
                  <a:srgbClr val="002060"/>
                </a:solidFill>
              </a:rPr>
            </a:b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42558" y="1083234"/>
            <a:ext cx="336284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600" b="1" dirty="0"/>
              <a:t>Standard and codes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893318" y="178408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Jordanian code, 2004 Edition.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NFPA 13, 2019 Edition.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Articles 34 and 35 of the Palestinian Civil Defense Regulations for safety requirements</a:t>
            </a:r>
            <a:r>
              <a:rPr lang="en-US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1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4" descr="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36980" y="1152043"/>
            <a:ext cx="3843020" cy="4253865"/>
          </a:xfrm>
          <a:prstGeom prst="rect">
            <a:avLst/>
          </a:prstGeom>
        </p:spPr>
      </p:pic>
      <p:pic>
        <p:nvPicPr>
          <p:cNvPr id="8" name="Content Placeholder 1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1326524" y="1124073"/>
            <a:ext cx="4889500" cy="4281488"/>
          </a:xfrm>
          <a:prstGeom prst="rect">
            <a:avLst/>
          </a:prstGeom>
        </p:spPr>
      </p:pic>
      <p:sp>
        <p:nvSpPr>
          <p:cNvPr id="10" name="Rectangle 5"/>
          <p:cNvSpPr/>
          <p:nvPr/>
        </p:nvSpPr>
        <p:spPr>
          <a:xfrm>
            <a:off x="4566958" y="5668877"/>
            <a:ext cx="8159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Before</a:t>
            </a:r>
          </a:p>
        </p:txBody>
      </p:sp>
      <p:sp>
        <p:nvSpPr>
          <p:cNvPr id="11" name="Text Box 8"/>
          <p:cNvSpPr txBox="1"/>
          <p:nvPr/>
        </p:nvSpPr>
        <p:spPr>
          <a:xfrm>
            <a:off x="8591728" y="5668877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/>
              <a:t>After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1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856" y="140108"/>
            <a:ext cx="10028903" cy="1983659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600" b="1" dirty="0"/>
              <a:t>Automatic </a:t>
            </a:r>
            <a:r>
              <a:rPr lang="en-US" sz="2600" b="1" dirty="0" smtClean="0"/>
              <a:t>suppression systems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Requirements: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597" y="1544218"/>
            <a:ext cx="9881419" cy="272845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All </a:t>
            </a:r>
            <a:r>
              <a:rPr lang="en-US" sz="2200" dirty="0"/>
              <a:t>halls, lobbies and public kitchens are equipped with an automatic fire extinguishing system using automatic water sprinklers</a:t>
            </a:r>
            <a:r>
              <a:rPr lang="en-US" sz="2200" dirty="0" smtClean="0"/>
              <a:t>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 smtClean="0"/>
              <a:t>Automatic </a:t>
            </a:r>
            <a:r>
              <a:rPr lang="en-US" sz="2200" dirty="0"/>
              <a:t>extinguishing systems must be linked to the </a:t>
            </a:r>
            <a:r>
              <a:rPr lang="en-US" sz="2200" dirty="0" smtClean="0"/>
              <a:t>automatic </a:t>
            </a:r>
            <a:r>
              <a:rPr lang="en-US" sz="2200" dirty="0"/>
              <a:t>alarm system so that these systems work at the same time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4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413" y="582560"/>
            <a:ext cx="4748981" cy="415167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600" dirty="0" smtClean="0"/>
              <a:t>Design </a:t>
            </a:r>
            <a:r>
              <a:rPr lang="en-US" sz="2600" dirty="0"/>
              <a:t>fire protection systems for </a:t>
            </a:r>
            <a:r>
              <a:rPr lang="en-US" sz="2600" dirty="0" smtClean="0"/>
              <a:t>all public halls</a:t>
            </a:r>
            <a:r>
              <a:rPr lang="en-US" sz="2600" dirty="0"/>
              <a:t>, lobbies, public kitchens, reception area and rest area.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20888" y="156818"/>
            <a:ext cx="6545641" cy="670118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4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678" y="553063"/>
            <a:ext cx="10176776" cy="415167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600" b="1" dirty="0"/>
              <a:t>water agent- Pre-action Fire Sprinkler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5605" y="1799302"/>
            <a:ext cx="4996201" cy="3581401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dirty="0" smtClean="0"/>
              <a:t>The concept </a:t>
            </a:r>
            <a:r>
              <a:rPr lang="en-US" dirty="0"/>
              <a:t>of </a:t>
            </a:r>
            <a:r>
              <a:rPr lang="en-US" dirty="0" smtClean="0"/>
              <a:t>it is a </a:t>
            </a:r>
            <a:r>
              <a:rPr lang="en-US" dirty="0"/>
              <a:t>dry pipe system in that water is not normally contained within the pipes. The </a:t>
            </a:r>
            <a:r>
              <a:rPr lang="en-US" dirty="0" smtClean="0"/>
              <a:t>difference it </a:t>
            </a:r>
            <a:r>
              <a:rPr lang="en-US" dirty="0"/>
              <a:t>is that water is held from piping by an </a:t>
            </a:r>
            <a:r>
              <a:rPr lang="en-US" b="1" u="sng" dirty="0"/>
              <a:t>electrically operated valve, known as a pre-action valve. Valve operation is controlled by independent flame, heat, or smoke detection.”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773" y="1799302"/>
            <a:ext cx="4177481" cy="417748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1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9477" y="199104"/>
            <a:ext cx="9601200" cy="148590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600" dirty="0" smtClean="0"/>
              <a:t>Fire </a:t>
            </a:r>
            <a:r>
              <a:rPr lang="en-US" sz="2600" dirty="0"/>
              <a:t>sprinklers network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36296" y="1445342"/>
            <a:ext cx="5350054" cy="3775587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48955" y="1237458"/>
            <a:ext cx="4325288" cy="41913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4839" y="5541269"/>
            <a:ext cx="467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Ground </a:t>
            </a:r>
            <a:r>
              <a:rPr lang="en-US" dirty="0"/>
              <a:t>floor fire sprinklers network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31742" y="5589075"/>
            <a:ext cx="5609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1st,2nd and 3rd floor fire sprinklers network-this is 1st floor plan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678" y="553064"/>
            <a:ext cx="10176776" cy="1206294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600" dirty="0"/>
              <a:t>Manual fire extinguishers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6678" y="1759357"/>
            <a:ext cx="5616676" cy="135255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There </a:t>
            </a:r>
            <a:r>
              <a:rPr lang="en-US" dirty="0"/>
              <a:t>are no less than two manual fire extinguishers on each </a:t>
            </a:r>
            <a:r>
              <a:rPr lang="en-US" dirty="0" smtClean="0"/>
              <a:t>floor.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152" y="656913"/>
            <a:ext cx="3514302" cy="220488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166678" y="3111910"/>
            <a:ext cx="10176776" cy="12062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600" dirty="0"/>
              <a:t>Smoke and heat detector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605" y="4185469"/>
            <a:ext cx="2476343" cy="23432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7213" y="3345099"/>
            <a:ext cx="4564979" cy="32690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79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678" y="553064"/>
            <a:ext cx="10176776" cy="1206294"/>
          </a:xfrm>
        </p:spPr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dirty="0"/>
              <a:t> </a:t>
            </a:r>
            <a:r>
              <a:rPr lang="en-US" sz="2600" b="1" dirty="0" smtClean="0"/>
              <a:t>Audible </a:t>
            </a:r>
            <a:r>
              <a:rPr lang="en-US" sz="2600" b="1" dirty="0"/>
              <a:t>and visual fire alarm </a:t>
            </a:r>
            <a:r>
              <a:rPr lang="en-US" sz="2600" b="1" dirty="0" smtClean="0"/>
              <a:t>:</a:t>
            </a:r>
            <a:endParaRPr lang="en-US" sz="2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3658" y="1759358"/>
            <a:ext cx="5616676" cy="459719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/>
              <a:t>Audible </a:t>
            </a:r>
            <a:r>
              <a:rPr lang="en-US" sz="2400" b="1" dirty="0"/>
              <a:t>fire alarm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1.Sound </a:t>
            </a:r>
            <a:r>
              <a:rPr lang="en-US" dirty="0"/>
              <a:t>level for audible fire alarm not less than 65 dB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2.There </a:t>
            </a:r>
            <a:r>
              <a:rPr lang="en-US" dirty="0"/>
              <a:t>should be at least two warning sounds in one floor.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3.All </a:t>
            </a:r>
            <a:r>
              <a:rPr lang="en-US" dirty="0"/>
              <a:t>alarm sounds distributed throughout the building work together at the same time.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sz="2400" b="1" dirty="0" smtClean="0"/>
              <a:t>Visual </a:t>
            </a:r>
            <a:r>
              <a:rPr lang="en-US" sz="2400" b="1" dirty="0"/>
              <a:t>fire alarm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Visual </a:t>
            </a:r>
            <a:r>
              <a:rPr lang="en-US" dirty="0"/>
              <a:t>signal devices must be hung on walls at a height of not less than 2 m and not more than 2.4 m.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0388" y="2083821"/>
            <a:ext cx="3843026" cy="293676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5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698" y="1273584"/>
            <a:ext cx="3965760" cy="1206294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b="1" dirty="0" smtClean="0"/>
              <a:t>Fees </a:t>
            </a:r>
            <a:r>
              <a:rPr lang="en-US" sz="2800" b="1" dirty="0"/>
              <a:t>Collecting hall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85563" y="420328"/>
            <a:ext cx="6706437" cy="291280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02885" y="4360913"/>
            <a:ext cx="4948986" cy="120629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Kitchen </a:t>
            </a:r>
            <a:r>
              <a:rPr lang="en-US" sz="2800" b="1" dirty="0"/>
              <a:t>west area-1st, 2nd and 3rd </a:t>
            </a:r>
            <a:r>
              <a:rPr lang="en-US" sz="2800" b="1" dirty="0" smtClean="0"/>
              <a:t>floor.</a:t>
            </a:r>
            <a:endParaRPr lang="en-US" sz="2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480" y="4021245"/>
            <a:ext cx="5814682" cy="217307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6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64835" y="230678"/>
            <a:ext cx="28929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/>
              <a:t>HVAC </a:t>
            </a:r>
            <a:r>
              <a:rPr lang="en-US" sz="4000" b="1" u="sng" dirty="0"/>
              <a:t>design</a:t>
            </a: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89714" y="1140824"/>
            <a:ext cx="3718560" cy="2118360"/>
          </a:xfrm>
          <a:prstGeom prst="rect">
            <a:avLst/>
          </a:prstGeom>
        </p:spPr>
      </p:pic>
      <p:pic>
        <p:nvPicPr>
          <p:cNvPr id="7" name="Content Placeholder 4" descr="1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89282" y="3505405"/>
            <a:ext cx="5181600" cy="31432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64835" y="3259184"/>
            <a:ext cx="23695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600" b="1" dirty="0"/>
              <a:t>Outdoor unit:</a:t>
            </a:r>
          </a:p>
        </p:txBody>
      </p:sp>
      <p:sp>
        <p:nvSpPr>
          <p:cNvPr id="2" name="Rectangle 1"/>
          <p:cNvSpPr/>
          <p:nvPr/>
        </p:nvSpPr>
        <p:spPr>
          <a:xfrm>
            <a:off x="1181339" y="1380430"/>
            <a:ext cx="2741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system used for HVAC design is (VRF system)</a:t>
            </a:r>
            <a:endParaRPr lang="ar-SA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1370270" y="4094339"/>
            <a:ext cx="3119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+mn-ea"/>
              </a:rPr>
              <a:t>The LG </a:t>
            </a:r>
            <a:r>
              <a:rPr lang="en-US" dirty="0" smtClean="0">
                <a:sym typeface="+mn-ea"/>
              </a:rPr>
              <a:t>VRF Catalog </a:t>
            </a:r>
            <a:r>
              <a:rPr lang="en-US" dirty="0">
                <a:sym typeface="+mn-ea"/>
              </a:rPr>
              <a:t>was used.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8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55" y="495618"/>
            <a:ext cx="9601200" cy="39302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600" b="1" dirty="0"/>
              <a:t>Indoor unit :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2055" y="1389380"/>
            <a:ext cx="5280025" cy="214884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55" y="1664176"/>
            <a:ext cx="5181600" cy="4351338"/>
          </a:xfrm>
        </p:spPr>
        <p:txBody>
          <a:bodyPr/>
          <a:lstStyle/>
          <a:p>
            <a:r>
              <a:rPr lang="en-US" b="1" dirty="0">
                <a:sym typeface="+mn-ea"/>
              </a:rPr>
              <a:t>Fan coil:</a:t>
            </a:r>
          </a:p>
          <a:p>
            <a:pPr marL="0" indent="0">
              <a:buNone/>
            </a:pPr>
            <a:r>
              <a:rPr lang="en-US" dirty="0">
                <a:sym typeface="+mn-ea"/>
              </a:rPr>
              <a:t> T</a:t>
            </a:r>
            <a:r>
              <a:rPr lang="en-US" dirty="0" smtClean="0">
                <a:sym typeface="+mn-ea"/>
              </a:rPr>
              <a:t>he </a:t>
            </a:r>
            <a:r>
              <a:rPr lang="en-US" dirty="0">
                <a:sym typeface="+mn-ea"/>
              </a:rPr>
              <a:t>LG Fan Coil Catalog was </a:t>
            </a:r>
            <a:r>
              <a:rPr lang="en-US" dirty="0" smtClean="0">
                <a:sym typeface="+mn-ea"/>
              </a:rPr>
              <a:t>used.</a:t>
            </a:r>
            <a:endParaRPr lang="en-US" dirty="0">
              <a:sym typeface="+mn-ea"/>
            </a:endParaRP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Diffuser:</a:t>
            </a:r>
          </a:p>
          <a:p>
            <a:pPr marL="0" indent="0">
              <a:buNone/>
            </a:pPr>
            <a:r>
              <a:rPr lang="en-US" dirty="0"/>
              <a:t> OC waterloo </a:t>
            </a:r>
            <a:r>
              <a:rPr lang="en-US" dirty="0" smtClean="0"/>
              <a:t>catalog.</a:t>
            </a:r>
            <a:endParaRPr lang="en-US" dirty="0"/>
          </a:p>
        </p:txBody>
      </p:sp>
      <p:pic>
        <p:nvPicPr>
          <p:cNvPr id="6" name="Picture 5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755" y="3839845"/>
            <a:ext cx="2498090" cy="233870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9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8113" y="534472"/>
            <a:ext cx="4447786" cy="3581401"/>
          </a:xfrm>
        </p:spPr>
        <p:txBody>
          <a:bodyPr/>
          <a:lstStyle/>
          <a:p>
            <a:r>
              <a:rPr lang="en-US" b="1" dirty="0"/>
              <a:t>Return Air:</a:t>
            </a:r>
          </a:p>
          <a:p>
            <a:pPr marL="0" indent="0">
              <a:buNone/>
            </a:pPr>
            <a:r>
              <a:rPr lang="en-US" sz="2000" dirty="0"/>
              <a:t>Catalog selected from ADA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36464" y="1663361"/>
            <a:ext cx="3101340" cy="32994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 descr="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9763" y="924050"/>
            <a:ext cx="4482465" cy="432181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3248" y="924050"/>
            <a:ext cx="4057015" cy="43211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37404" y="5501329"/>
            <a:ext cx="8159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Before</a:t>
            </a:r>
          </a:p>
        </p:txBody>
      </p:sp>
      <p:sp>
        <p:nvSpPr>
          <p:cNvPr id="7" name="Text Box 8"/>
          <p:cNvSpPr txBox="1"/>
          <p:nvPr/>
        </p:nvSpPr>
        <p:spPr>
          <a:xfrm>
            <a:off x="8527335" y="5501329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/>
              <a:t>After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96288" y="1214854"/>
            <a:ext cx="4527550" cy="435165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673948" y="1214854"/>
            <a:ext cx="4091940" cy="43516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5248" y="639544"/>
            <a:ext cx="5166360" cy="55016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88595" y="5669180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Gf floor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439033" y="5667500"/>
            <a:ext cx="140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,2</a:t>
            </a:r>
            <a:r>
              <a:rPr lang="en-US" baseline="30000" dirty="0" smtClean="0"/>
              <a:t>nd</a:t>
            </a:r>
            <a:r>
              <a:rPr lang="en-US" dirty="0" smtClean="0"/>
              <a:t>  </a:t>
            </a:r>
            <a:r>
              <a:rPr lang="en-US" dirty="0"/>
              <a:t>floor</a:t>
            </a:r>
          </a:p>
        </p:txBody>
      </p:sp>
      <p:sp>
        <p:nvSpPr>
          <p:cNvPr id="9" name="Rectangle 8"/>
          <p:cNvSpPr/>
          <p:nvPr/>
        </p:nvSpPr>
        <p:spPr>
          <a:xfrm>
            <a:off x="6239426" y="6184978"/>
            <a:ext cx="1004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 floor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4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9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60382" y="166284"/>
            <a:ext cx="38379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 </a:t>
            </a:r>
            <a:r>
              <a:rPr lang="en-US" sz="4000" b="1" u="sng" dirty="0" smtClean="0">
                <a:solidFill>
                  <a:srgbClr val="002060"/>
                </a:solidFill>
              </a:rPr>
              <a:t>Drainage </a:t>
            </a:r>
            <a:r>
              <a:rPr lang="en-US" sz="4000" b="1" u="sng" dirty="0">
                <a:solidFill>
                  <a:srgbClr val="002060"/>
                </a:solidFill>
              </a:rPr>
              <a:t>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91</a:t>
            </a:fld>
            <a:endParaRPr lang="en-US"/>
          </a:p>
        </p:txBody>
      </p:sp>
      <p:pic>
        <p:nvPicPr>
          <p:cNvPr id="5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29218" y="1098210"/>
            <a:ext cx="8148955" cy="27952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45408" y="4274644"/>
            <a:ext cx="20804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dirty="0"/>
              <a:t>Drainage network</a:t>
            </a:r>
            <a:r>
              <a:rPr lang="ar-SA" altLang="en-US" sz="19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663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92</a:t>
            </a:fld>
            <a:endParaRPr lang="en-US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233912" y="154788"/>
            <a:ext cx="5496560" cy="609790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08607" y="6453386"/>
            <a:ext cx="213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Rain water drainage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5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93</a:t>
            </a:fld>
            <a:endParaRPr lang="en-US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68182" y="177460"/>
            <a:ext cx="6376670" cy="59632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83161" y="6286361"/>
            <a:ext cx="3012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Drainage manholes</a:t>
            </a:r>
            <a:r>
              <a:rPr lang="ar-SA" altLang="en-US" b="1" dirty="0"/>
              <a:t> </a:t>
            </a:r>
            <a:r>
              <a:rPr lang="en-US" b="1" dirty="0"/>
              <a:t>network</a:t>
            </a:r>
            <a:r>
              <a:rPr lang="ar-SA" altLang="en-US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7420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174" y="144863"/>
            <a:ext cx="10515600" cy="589233"/>
          </a:xfrm>
        </p:spPr>
        <p:txBody>
          <a:bodyPr>
            <a:noAutofit/>
          </a:bodyPr>
          <a:lstStyle/>
          <a:p>
            <a:r>
              <a:rPr lang="en-US" sz="4000" b="1" u="sng" dirty="0" smtClean="0"/>
              <a:t>Electrical design</a:t>
            </a:r>
            <a:endParaRPr lang="en-US" sz="4000" b="1" u="sng" dirty="0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77142263"/>
              </p:ext>
            </p:extLst>
          </p:nvPr>
        </p:nvGraphicFramePr>
        <p:xfrm>
          <a:off x="1743510" y="2752885"/>
          <a:ext cx="4256548" cy="113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9073"/>
                <a:gridCol w="2657475"/>
              </a:tblGrid>
              <a:tr h="177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Name 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Area cross section (mm2)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Lighting 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1.5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Normal load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2.5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Times New Roman" panose="02020603050405020304" charset="-122"/>
                        </a:rPr>
                        <a:t>Special load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2.5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Fan coil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 panose="020F0502020204030204" charset="-122"/>
                        </a:rPr>
                        <a:t>1.5</a:t>
                      </a: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368310" y="1120463"/>
            <a:ext cx="5006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After designing wire for the worst case each floor</a:t>
            </a:r>
            <a:r>
              <a:rPr lang="ar-SA" altLang="en-US" b="1" dirty="0"/>
              <a:t>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7236" y="2184694"/>
            <a:ext cx="4191000" cy="31623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22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95</a:t>
            </a:fld>
            <a:endParaRPr lang="en-US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777" y="750528"/>
            <a:ext cx="11200828" cy="429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7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9222" y="896897"/>
            <a:ext cx="5289865" cy="5275660"/>
          </a:xfrm>
          <a:prstGeom prst="rect">
            <a:avLst/>
          </a:prstGeom>
        </p:spPr>
      </p:pic>
      <p:pic>
        <p:nvPicPr>
          <p:cNvPr id="9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62259" y="896897"/>
            <a:ext cx="4746015" cy="52756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1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81953" y="-38169"/>
            <a:ext cx="78755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/>
              <a:t>Quantity surveying &amp; Cost Estimate</a:t>
            </a:r>
            <a:r>
              <a:rPr lang="en-US" sz="4000" b="1" dirty="0" smtClean="0"/>
              <a:t>:</a:t>
            </a:r>
            <a:endParaRPr lang="en-US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981953" y="4781614"/>
            <a:ext cx="6157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Initial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cost 19858818.44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ILS-----&gt; Unit cost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=</a:t>
            </a:r>
            <a:r>
              <a:rPr lang="en-US" dirty="0" smtClean="0"/>
              <a:t>2142.27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ILS/m2.</a:t>
            </a:r>
          </a:p>
        </p:txBody>
      </p:sp>
      <p:sp>
        <p:nvSpPr>
          <p:cNvPr id="8" name="Rectangle 7"/>
          <p:cNvSpPr/>
          <p:nvPr/>
        </p:nvSpPr>
        <p:spPr>
          <a:xfrm>
            <a:off x="1180496" y="746039"/>
            <a:ext cx="2324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Base Model</a:t>
            </a: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735" r="1909"/>
          <a:stretch/>
        </p:blipFill>
        <p:spPr>
          <a:xfrm>
            <a:off x="1458120" y="1728786"/>
            <a:ext cx="3284113" cy="208017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180496" y="1283132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1.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Initial cost: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982044" y="1247108"/>
            <a:ext cx="2764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2.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Life cycle  cost(future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):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125" t="2793" r="4717" b="3632"/>
          <a:stretch/>
        </p:blipFill>
        <p:spPr>
          <a:xfrm>
            <a:off x="6020880" y="1728786"/>
            <a:ext cx="4250002" cy="254094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1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3607"/>
          <a:stretch/>
        </p:blipFill>
        <p:spPr>
          <a:xfrm>
            <a:off x="1193375" y="1306073"/>
            <a:ext cx="3443019" cy="21526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76269" y="114768"/>
            <a:ext cx="234551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Final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Model: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84232" y="760592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1.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Initial cost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86343" y="4122916"/>
            <a:ext cx="5851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Initial cost =21413936.72 ILS-----&gt; Unit cost =2310 ILS/m2.</a:t>
            </a:r>
          </a:p>
        </p:txBody>
      </p:sp>
      <p:sp>
        <p:nvSpPr>
          <p:cNvPr id="9" name="Rectangle 8"/>
          <p:cNvSpPr/>
          <p:nvPr/>
        </p:nvSpPr>
        <p:spPr>
          <a:xfrm>
            <a:off x="6461106" y="684057"/>
            <a:ext cx="2790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2.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</a:rPr>
              <a:t>Life cycle 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cost (future):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157" y="1229538"/>
            <a:ext cx="4713139" cy="243443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412A-5D61-4EE8-AFB8-81A88A57C4C6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4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ustom 12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1_Crop">
  <a:themeElements>
    <a:clrScheme name="Custom 3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2320</TotalTime>
  <Words>2121</Words>
  <Application>Microsoft Office PowerPoint</Application>
  <PresentationFormat>Widescreen</PresentationFormat>
  <Paragraphs>549</Paragraphs>
  <Slides>98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98</vt:i4>
      </vt:variant>
    </vt:vector>
  </HeadingPairs>
  <TitlesOfParts>
    <vt:vector size="107" baseType="lpstr">
      <vt:lpstr>Arial</vt:lpstr>
      <vt:lpstr>Calibri</vt:lpstr>
      <vt:lpstr>Courier New</vt:lpstr>
      <vt:lpstr>Franklin Gothic Book</vt:lpstr>
      <vt:lpstr>Tahoma</vt:lpstr>
      <vt:lpstr>Times New Roman</vt:lpstr>
      <vt:lpstr>Wingdings</vt:lpstr>
      <vt:lpstr>Crop</vt:lpstr>
      <vt:lpstr>1_Crop</vt:lpstr>
      <vt:lpstr>Building engineering department Graduation project 2  Integrated design for energy plus building municipal</vt:lpstr>
      <vt:lpstr>PowerPoint Presentation</vt:lpstr>
      <vt:lpstr>Architectural- Environmental aspect: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Structure aspects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Electro-mechanical aspects: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Automatic suppression systems Requirements:</vt:lpstr>
      <vt:lpstr>Design fire protection systems for all public halls, lobbies, public kitchens, reception area and rest area. </vt:lpstr>
      <vt:lpstr>water agent- Pre-action Fire Sprinkler System </vt:lpstr>
      <vt:lpstr>Fire sprinklers network</vt:lpstr>
      <vt:lpstr>Manual fire extinguishers</vt:lpstr>
      <vt:lpstr> Audible and visual fire alarm :</vt:lpstr>
      <vt:lpstr> Fees Collecting hall</vt:lpstr>
      <vt:lpstr>PowerPoint Presentation</vt:lpstr>
      <vt:lpstr>Indoor unit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Electrical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engineering department Graduation project 2  Integrated design for energy plus building municipal</dc:title>
  <dc:creator>en-islam adwan</dc:creator>
  <cp:lastModifiedBy>en-islam adwan</cp:lastModifiedBy>
  <cp:revision>242</cp:revision>
  <dcterms:created xsi:type="dcterms:W3CDTF">2021-05-27T20:06:24Z</dcterms:created>
  <dcterms:modified xsi:type="dcterms:W3CDTF">2021-06-02T08:22:36Z</dcterms:modified>
</cp:coreProperties>
</file>