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2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4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9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3" descr="C:\Users\MS\Desktop\10wa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11397"/>
            <a:ext cx="29906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S\Desktop\4 quatr\10 way\10 way\project\images\10way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5" y="6219266"/>
            <a:ext cx="1781175" cy="61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152400" y="914400"/>
            <a:ext cx="8458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8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7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0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8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9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9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8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2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4953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0010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5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6036" y="3048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Way </a:t>
            </a:r>
            <a:b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</a:p>
        </p:txBody>
      </p:sp>
      <p:pic>
        <p:nvPicPr>
          <p:cNvPr id="1026" name="Picture 2" descr="C:\Users\MS\Desktop\شعار_الجامع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2327275" cy="23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S\Desktop\10w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7200"/>
            <a:ext cx="2526739" cy="241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43000" y="4419600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Engineering and Information Technology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MIS</a:t>
            </a:r>
            <a:endParaRPr lang="en-US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0506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20031"/>
            <a:ext cx="7543800" cy="1165225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Marketing &amp; More..</a:t>
            </a:r>
            <a:endParaRPr lang="en-US" sz="4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352800"/>
            <a:ext cx="3810000" cy="2743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Teamwork Project:-</a:t>
            </a:r>
            <a:b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s-ES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Asal </a:t>
            </a:r>
            <a: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Hamarsheh</a:t>
            </a:r>
            <a:b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s-ES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Aya </a:t>
            </a:r>
            <a: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Hawah</a:t>
            </a:r>
            <a:b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s-ES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Haya Bshara</a:t>
            </a:r>
            <a:endParaRPr lang="en-US" i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2050" name="Picture 2" descr="C:\Users\MS\Desktop\4 quatr\10 way\10 way\project\images\10wa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0134">
            <a:off x="457375" y="1499490"/>
            <a:ext cx="3581400" cy="123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7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Introduction</a:t>
            </a:r>
            <a:r>
              <a:rPr lang="en-US" dirty="0" smtClean="0"/>
              <a:t>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Marketing is one of the most important factors for the success of enterprises and businesses, to continuity and spread. With the development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of technology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and communication has led to the emergence of a new direction of marketing is </a:t>
            </a: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digital marketing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Any company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seek to achieve the biggest profit at the lowest costs, seeking to search for digital marketing companies that provide services with high quality and cost is a bit of a start here the idea of creating a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website </a:t>
            </a: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 way for digital marketing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074" name="Picture 2" descr="C:\Users\MS\Desktop\bigstock-209707438-Converted-1024x2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19600"/>
            <a:ext cx="7391400" cy="14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2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Why Digital Marketing </a:t>
            </a:r>
            <a:r>
              <a:rPr lang="en-US" dirty="0" smtClean="0"/>
              <a:t>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Reaches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Where They Spend Their Time &amp;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Money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More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Targeted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Segmentation, Automation &amp;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Personalization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Advanced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Analytics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Easy to Scale &amp; Adapt</a:t>
            </a:r>
          </a:p>
        </p:txBody>
      </p:sp>
      <p:pic>
        <p:nvPicPr>
          <p:cNvPr id="4098" name="Picture 2" descr="C:\Users\MS\Desktop\digital-marketing-1011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05584"/>
            <a:ext cx="4114800" cy="385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84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Why Digital Marketing Con. </a:t>
            </a:r>
            <a:r>
              <a:rPr lang="en-US" dirty="0" smtClean="0"/>
              <a:t>:-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0"/>
            <a:ext cx="6710045" cy="512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5368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10 Way idea</a:t>
            </a:r>
            <a:r>
              <a:rPr lang="en-US" dirty="0" smtClean="0"/>
              <a:t>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 way for digital marketing 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  website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that provides services to customers through the marketing of services, products and commercial activities through  access all segments through advertising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social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media, Google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ads  and Search engine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marketing</a:t>
            </a: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122" name="Picture 2" descr="C:\Users\MS\Desktop\digital-marketing-frame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8265994" cy="2549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268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10 Way Do</a:t>
            </a:r>
            <a:r>
              <a:rPr lang="en-US" dirty="0" smtClean="0"/>
              <a:t>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Raising awareness about the importance of digital marketing to develop the business environment and achieve commercial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goals</a:t>
            </a:r>
          </a:p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Reach as many customers as possible to expand their online businesses</a:t>
            </a:r>
          </a:p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Facilitate communication between entrepreneurs and advertisers</a:t>
            </a:r>
          </a:p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Achieving the client's goals of increasing their business activity; such as consolidating customer relationships through social networks, attracting and retaining existing customers</a:t>
            </a:r>
          </a:p>
          <a:p>
            <a:endParaRPr lang="en-US"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C:\Users\MS\Desktop\502x446xstudentcomm-message.png.pagespeed.ic.l7Kn9RNCy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2771775" cy="246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181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10 Way Business Model</a:t>
            </a:r>
            <a:r>
              <a:rPr lang="en-US" dirty="0" smtClean="0"/>
              <a:t>:-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0"/>
            <a:ext cx="8610600" cy="5339484"/>
          </a:xfrm>
        </p:spPr>
      </p:pic>
      <p:sp>
        <p:nvSpPr>
          <p:cNvPr id="7" name="TextBox 6"/>
          <p:cNvSpPr txBox="1"/>
          <p:nvPr/>
        </p:nvSpPr>
        <p:spPr>
          <a:xfrm>
            <a:off x="457200" y="2062931"/>
            <a:ext cx="152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Facebook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Google Tools</a:t>
            </a:r>
            <a:br>
              <a:rPr lang="en-US" sz="1400" b="1" i="1" dirty="0" smtClean="0"/>
            </a:br>
            <a:endParaRPr lang="en-US" sz="1400" b="1" i="1" dirty="0" smtClean="0"/>
          </a:p>
          <a:p>
            <a:r>
              <a:rPr lang="en-US" sz="1400" b="1" i="1" dirty="0" smtClean="0"/>
              <a:t>Website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Content</a:t>
            </a:r>
            <a:endParaRPr lang="en-US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1610435"/>
            <a:ext cx="152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Advertising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SEO</a:t>
            </a:r>
            <a:br>
              <a:rPr lang="en-US" sz="1400" b="1" i="1" dirty="0" smtClean="0"/>
            </a:br>
            <a:endParaRPr lang="en-US" sz="1400" b="1" i="1" dirty="0" smtClean="0"/>
          </a:p>
          <a:p>
            <a:r>
              <a:rPr lang="en-US" sz="1400" b="1" i="1" dirty="0" smtClean="0"/>
              <a:t>SEM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SMM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endParaRPr lang="en-US" sz="1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990299" y="3639484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Business Manger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Google Ads</a:t>
            </a:r>
            <a:br>
              <a:rPr lang="en-US" sz="1400" b="1" i="1" dirty="0" smtClean="0"/>
            </a:br>
            <a:endParaRPr lang="en-US" sz="14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1621889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/>
            </a:r>
            <a:br>
              <a:rPr lang="en-US" sz="1400" b="1" i="1" dirty="0" smtClean="0"/>
            </a:br>
            <a:endParaRPr lang="en-US" sz="1400" b="1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733800" y="1752600"/>
            <a:ext cx="152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Achieving the client's goals of increasing their business activity; such as consolidating customer relationships through social networks, attracting and retaining existing customers</a:t>
            </a:r>
          </a:p>
          <a:p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1879472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Network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Social Media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86600" y="2114234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Internet User</a:t>
            </a:r>
            <a:br>
              <a:rPr lang="en-US" sz="1400" b="1" i="1" dirty="0"/>
            </a:br>
            <a:r>
              <a:rPr lang="en-US" sz="1400" b="1" i="1" dirty="0"/>
              <a:t/>
            </a:r>
            <a:br>
              <a:rPr lang="en-US" sz="1400" b="1" i="1" dirty="0"/>
            </a:br>
            <a:r>
              <a:rPr lang="en-US" sz="1400" b="1" i="1" dirty="0"/>
              <a:t>Business </a:t>
            </a:r>
            <a:r>
              <a:rPr lang="en-US" sz="1400" b="1" i="1" dirty="0" smtClean="0"/>
              <a:t>owners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Developers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198" y="5334000"/>
            <a:ext cx="4419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General and administrative</a:t>
            </a:r>
            <a:br>
              <a:rPr lang="en-US" sz="1400" b="1" i="1" dirty="0" smtClean="0"/>
            </a:br>
            <a:r>
              <a:rPr lang="en-US" sz="1400" b="1" i="1" dirty="0" smtClean="0"/>
              <a:t>Marketing</a:t>
            </a:r>
            <a:br>
              <a:rPr lang="en-US" sz="1400" b="1" i="1" dirty="0" smtClean="0"/>
            </a:br>
            <a:r>
              <a:rPr lang="en-US" sz="1400" b="1" i="1" dirty="0" smtClean="0"/>
              <a:t>Development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0" y="5347648"/>
            <a:ext cx="4419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Free</a:t>
            </a:r>
            <a:br>
              <a:rPr lang="en-US" sz="1400" b="1" i="1" dirty="0" smtClean="0"/>
            </a:br>
            <a:r>
              <a:rPr lang="en-US" sz="1400" b="1" i="1" dirty="0" smtClean="0"/>
              <a:t>Payment and ads Revenue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14833" y="3577933"/>
            <a:ext cx="1419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Website</a:t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Facebook page</a:t>
            </a:r>
            <a:br>
              <a:rPr lang="en-US" sz="1400" b="1" i="1" dirty="0" smtClean="0"/>
            </a:br>
            <a:endParaRPr lang="en-US" sz="1400" b="1" i="1" dirty="0" smtClean="0"/>
          </a:p>
          <a:p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/>
            </a:r>
            <a:br>
              <a:rPr lang="en-US" sz="1400" b="1" i="1" dirty="0" smtClean="0"/>
            </a:b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2756342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55626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10 Way Example “Facebook &amp; SEM”</a:t>
            </a:r>
            <a:r>
              <a:rPr lang="en-US" dirty="0" smtClean="0"/>
              <a:t>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 make some activities in Palshow  like 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SMM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SEM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Palshow owners care about 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traffic  </a:t>
            </a:r>
          </a:p>
        </p:txBody>
      </p:sp>
      <p:pic>
        <p:nvPicPr>
          <p:cNvPr id="7170" name="Picture 2" descr="C:\Users\MS\Desktop\SM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38" y="2819400"/>
            <a:ext cx="3842995" cy="336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S\Desktop\search-engine-marketing-500x5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7" y="2286000"/>
            <a:ext cx="454342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05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257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Digital Marketing &amp; More..</vt:lpstr>
      <vt:lpstr>Introduction:- </vt:lpstr>
      <vt:lpstr>Why Digital Marketing :- </vt:lpstr>
      <vt:lpstr>Why Digital Marketing Con. :- </vt:lpstr>
      <vt:lpstr>10 Way idea:- </vt:lpstr>
      <vt:lpstr>10 Way Do:- </vt:lpstr>
      <vt:lpstr>10 Way Business Model:- </vt:lpstr>
      <vt:lpstr>10 Way Example “Facebook &amp; SEM”:-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</dc:creator>
  <cp:lastModifiedBy>MS</cp:lastModifiedBy>
  <cp:revision>14</cp:revision>
  <dcterms:created xsi:type="dcterms:W3CDTF">2006-08-16T00:00:00Z</dcterms:created>
  <dcterms:modified xsi:type="dcterms:W3CDTF">2018-12-11T20:29:29Z</dcterms:modified>
</cp:coreProperties>
</file>