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25316" y="3492098"/>
            <a:ext cx="5637366" cy="215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16000" y="3500723"/>
            <a:ext cx="16256000" cy="5187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3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Relationship Id="rId4" Type="http://schemas.openxmlformats.org/officeDocument/2006/relationships/image" Target="../media/image2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49473" y="1037349"/>
            <a:ext cx="5469890" cy="5461000"/>
            <a:chOff x="1049473" y="1037349"/>
            <a:chExt cx="5469890" cy="5461000"/>
          </a:xfrm>
        </p:grpSpPr>
        <p:sp>
          <p:nvSpPr>
            <p:cNvPr id="3" name="object 3"/>
            <p:cNvSpPr/>
            <p:nvPr/>
          </p:nvSpPr>
          <p:spPr>
            <a:xfrm>
              <a:off x="1049473" y="1037349"/>
              <a:ext cx="5469890" cy="5461000"/>
            </a:xfrm>
            <a:custGeom>
              <a:avLst/>
              <a:gdLst/>
              <a:ahLst/>
              <a:cxnLst/>
              <a:rect l="l" t="t" r="r" b="b"/>
              <a:pathLst>
                <a:path w="5469890" h="5461000">
                  <a:moveTo>
                    <a:pt x="2973277" y="12700"/>
                  </a:moveTo>
                  <a:lnTo>
                    <a:pt x="2496371" y="12700"/>
                  </a:lnTo>
                  <a:lnTo>
                    <a:pt x="2543633" y="0"/>
                  </a:lnTo>
                  <a:lnTo>
                    <a:pt x="2926016" y="0"/>
                  </a:lnTo>
                  <a:lnTo>
                    <a:pt x="2973277" y="12700"/>
                  </a:lnTo>
                  <a:close/>
                </a:path>
                <a:path w="5469890" h="5461000">
                  <a:moveTo>
                    <a:pt x="3113666" y="25400"/>
                  </a:moveTo>
                  <a:lnTo>
                    <a:pt x="2355982" y="25400"/>
                  </a:lnTo>
                  <a:lnTo>
                    <a:pt x="2402539" y="12700"/>
                  </a:lnTo>
                  <a:lnTo>
                    <a:pt x="3067109" y="12700"/>
                  </a:lnTo>
                  <a:lnTo>
                    <a:pt x="3113666" y="25400"/>
                  </a:lnTo>
                  <a:close/>
                </a:path>
                <a:path w="5469890" h="5461000">
                  <a:moveTo>
                    <a:pt x="3251819" y="50800"/>
                  </a:moveTo>
                  <a:lnTo>
                    <a:pt x="2217829" y="50800"/>
                  </a:lnTo>
                  <a:lnTo>
                    <a:pt x="2309674" y="25400"/>
                  </a:lnTo>
                  <a:lnTo>
                    <a:pt x="3159975" y="25400"/>
                  </a:lnTo>
                  <a:lnTo>
                    <a:pt x="3251819" y="50800"/>
                  </a:lnTo>
                  <a:close/>
                </a:path>
                <a:path w="5469890" h="5461000">
                  <a:moveTo>
                    <a:pt x="3251819" y="5422900"/>
                  </a:moveTo>
                  <a:lnTo>
                    <a:pt x="2217829" y="5422900"/>
                  </a:lnTo>
                  <a:lnTo>
                    <a:pt x="1818615" y="5308600"/>
                  </a:lnTo>
                  <a:lnTo>
                    <a:pt x="1733354" y="5283200"/>
                  </a:lnTo>
                  <a:lnTo>
                    <a:pt x="1691236" y="5257800"/>
                  </a:lnTo>
                  <a:lnTo>
                    <a:pt x="1649467" y="5245100"/>
                  </a:lnTo>
                  <a:lnTo>
                    <a:pt x="1608055" y="5219700"/>
                  </a:lnTo>
                  <a:lnTo>
                    <a:pt x="1567007" y="5207000"/>
                  </a:lnTo>
                  <a:lnTo>
                    <a:pt x="1526329" y="5181600"/>
                  </a:lnTo>
                  <a:lnTo>
                    <a:pt x="1486029" y="5168900"/>
                  </a:lnTo>
                  <a:lnTo>
                    <a:pt x="1406587" y="5118100"/>
                  </a:lnTo>
                  <a:lnTo>
                    <a:pt x="1367459" y="5105400"/>
                  </a:lnTo>
                  <a:lnTo>
                    <a:pt x="1290423" y="5054600"/>
                  </a:lnTo>
                  <a:lnTo>
                    <a:pt x="1215058" y="5003800"/>
                  </a:lnTo>
                  <a:lnTo>
                    <a:pt x="1141419" y="4953000"/>
                  </a:lnTo>
                  <a:lnTo>
                    <a:pt x="1069561" y="4902200"/>
                  </a:lnTo>
                  <a:lnTo>
                    <a:pt x="999536" y="4851400"/>
                  </a:lnTo>
                  <a:lnTo>
                    <a:pt x="965229" y="4813300"/>
                  </a:lnTo>
                  <a:lnTo>
                    <a:pt x="931400" y="4787900"/>
                  </a:lnTo>
                  <a:lnTo>
                    <a:pt x="898057" y="4762500"/>
                  </a:lnTo>
                  <a:lnTo>
                    <a:pt x="865207" y="4724400"/>
                  </a:lnTo>
                  <a:lnTo>
                    <a:pt x="832856" y="4699000"/>
                  </a:lnTo>
                  <a:lnTo>
                    <a:pt x="801011" y="4660900"/>
                  </a:lnTo>
                  <a:lnTo>
                    <a:pt x="769679" y="4635500"/>
                  </a:lnTo>
                  <a:lnTo>
                    <a:pt x="738866" y="4597400"/>
                  </a:lnTo>
                  <a:lnTo>
                    <a:pt x="708580" y="4572000"/>
                  </a:lnTo>
                  <a:lnTo>
                    <a:pt x="678827" y="4533900"/>
                  </a:lnTo>
                  <a:lnTo>
                    <a:pt x="649614" y="4495800"/>
                  </a:lnTo>
                  <a:lnTo>
                    <a:pt x="620947" y="4470400"/>
                  </a:lnTo>
                  <a:lnTo>
                    <a:pt x="592834" y="4432300"/>
                  </a:lnTo>
                  <a:lnTo>
                    <a:pt x="565282" y="4394200"/>
                  </a:lnTo>
                  <a:lnTo>
                    <a:pt x="538296" y="4356100"/>
                  </a:lnTo>
                  <a:lnTo>
                    <a:pt x="511884" y="4330700"/>
                  </a:lnTo>
                  <a:lnTo>
                    <a:pt x="486053" y="4292600"/>
                  </a:lnTo>
                  <a:lnTo>
                    <a:pt x="460809" y="4254500"/>
                  </a:lnTo>
                  <a:lnTo>
                    <a:pt x="436159" y="4216400"/>
                  </a:lnTo>
                  <a:lnTo>
                    <a:pt x="412111" y="4178300"/>
                  </a:lnTo>
                  <a:lnTo>
                    <a:pt x="388670" y="4140200"/>
                  </a:lnTo>
                  <a:lnTo>
                    <a:pt x="365843" y="4102100"/>
                  </a:lnTo>
                  <a:lnTo>
                    <a:pt x="343638" y="4064000"/>
                  </a:lnTo>
                  <a:lnTo>
                    <a:pt x="322061" y="4025900"/>
                  </a:lnTo>
                  <a:lnTo>
                    <a:pt x="301118" y="3975100"/>
                  </a:lnTo>
                  <a:lnTo>
                    <a:pt x="280818" y="3937000"/>
                  </a:lnTo>
                  <a:lnTo>
                    <a:pt x="261165" y="3898900"/>
                  </a:lnTo>
                  <a:lnTo>
                    <a:pt x="242168" y="3860800"/>
                  </a:lnTo>
                  <a:lnTo>
                    <a:pt x="223833" y="3822700"/>
                  </a:lnTo>
                  <a:lnTo>
                    <a:pt x="206166" y="3771900"/>
                  </a:lnTo>
                  <a:lnTo>
                    <a:pt x="189175" y="3733800"/>
                  </a:lnTo>
                  <a:lnTo>
                    <a:pt x="172867" y="3695700"/>
                  </a:lnTo>
                  <a:lnTo>
                    <a:pt x="157247" y="3644900"/>
                  </a:lnTo>
                  <a:lnTo>
                    <a:pt x="142323" y="3606800"/>
                  </a:lnTo>
                  <a:lnTo>
                    <a:pt x="128102" y="3556000"/>
                  </a:lnTo>
                  <a:lnTo>
                    <a:pt x="114590" y="3517900"/>
                  </a:lnTo>
                  <a:lnTo>
                    <a:pt x="101795" y="3479800"/>
                  </a:lnTo>
                  <a:lnTo>
                    <a:pt x="89722" y="3429000"/>
                  </a:lnTo>
                  <a:lnTo>
                    <a:pt x="78380" y="3390900"/>
                  </a:lnTo>
                  <a:lnTo>
                    <a:pt x="67773" y="3340100"/>
                  </a:lnTo>
                  <a:lnTo>
                    <a:pt x="57910" y="3289300"/>
                  </a:lnTo>
                  <a:lnTo>
                    <a:pt x="48797" y="3251200"/>
                  </a:lnTo>
                  <a:lnTo>
                    <a:pt x="40441" y="3200400"/>
                  </a:lnTo>
                  <a:lnTo>
                    <a:pt x="32849" y="3162300"/>
                  </a:lnTo>
                  <a:lnTo>
                    <a:pt x="26027" y="3111500"/>
                  </a:lnTo>
                  <a:lnTo>
                    <a:pt x="19982" y="3060700"/>
                  </a:lnTo>
                  <a:lnTo>
                    <a:pt x="14721" y="3022600"/>
                  </a:lnTo>
                  <a:lnTo>
                    <a:pt x="10251" y="2971800"/>
                  </a:lnTo>
                  <a:lnTo>
                    <a:pt x="6579" y="2921000"/>
                  </a:lnTo>
                  <a:lnTo>
                    <a:pt x="3710" y="2870200"/>
                  </a:lnTo>
                  <a:lnTo>
                    <a:pt x="1653" y="2832100"/>
                  </a:lnTo>
                  <a:lnTo>
                    <a:pt x="414" y="2781300"/>
                  </a:lnTo>
                  <a:lnTo>
                    <a:pt x="0" y="2730500"/>
                  </a:lnTo>
                  <a:lnTo>
                    <a:pt x="414" y="2679700"/>
                  </a:lnTo>
                  <a:lnTo>
                    <a:pt x="1653" y="2641600"/>
                  </a:lnTo>
                  <a:lnTo>
                    <a:pt x="3710" y="2590800"/>
                  </a:lnTo>
                  <a:lnTo>
                    <a:pt x="6579" y="2540000"/>
                  </a:lnTo>
                  <a:lnTo>
                    <a:pt x="10251" y="2489200"/>
                  </a:lnTo>
                  <a:lnTo>
                    <a:pt x="14721" y="2451100"/>
                  </a:lnTo>
                  <a:lnTo>
                    <a:pt x="19982" y="2400300"/>
                  </a:lnTo>
                  <a:lnTo>
                    <a:pt x="26027" y="2349500"/>
                  </a:lnTo>
                  <a:lnTo>
                    <a:pt x="32849" y="2311400"/>
                  </a:lnTo>
                  <a:lnTo>
                    <a:pt x="40441" y="2260600"/>
                  </a:lnTo>
                  <a:lnTo>
                    <a:pt x="48797" y="2209800"/>
                  </a:lnTo>
                  <a:lnTo>
                    <a:pt x="57910" y="2171700"/>
                  </a:lnTo>
                  <a:lnTo>
                    <a:pt x="67773" y="2120900"/>
                  </a:lnTo>
                  <a:lnTo>
                    <a:pt x="78380" y="2082800"/>
                  </a:lnTo>
                  <a:lnTo>
                    <a:pt x="89722" y="2032000"/>
                  </a:lnTo>
                  <a:lnTo>
                    <a:pt x="101795" y="1993900"/>
                  </a:lnTo>
                  <a:lnTo>
                    <a:pt x="114590" y="1943100"/>
                  </a:lnTo>
                  <a:lnTo>
                    <a:pt x="128102" y="1905000"/>
                  </a:lnTo>
                  <a:lnTo>
                    <a:pt x="142323" y="1854200"/>
                  </a:lnTo>
                  <a:lnTo>
                    <a:pt x="157247" y="1816100"/>
                  </a:lnTo>
                  <a:lnTo>
                    <a:pt x="172867" y="1778000"/>
                  </a:lnTo>
                  <a:lnTo>
                    <a:pt x="189175" y="1727200"/>
                  </a:lnTo>
                  <a:lnTo>
                    <a:pt x="206166" y="1689100"/>
                  </a:lnTo>
                  <a:lnTo>
                    <a:pt x="223833" y="1651000"/>
                  </a:lnTo>
                  <a:lnTo>
                    <a:pt x="242168" y="1600200"/>
                  </a:lnTo>
                  <a:lnTo>
                    <a:pt x="261165" y="1562100"/>
                  </a:lnTo>
                  <a:lnTo>
                    <a:pt x="280818" y="1524000"/>
                  </a:lnTo>
                  <a:lnTo>
                    <a:pt x="301118" y="1485900"/>
                  </a:lnTo>
                  <a:lnTo>
                    <a:pt x="322061" y="1447800"/>
                  </a:lnTo>
                  <a:lnTo>
                    <a:pt x="343638" y="1409700"/>
                  </a:lnTo>
                  <a:lnTo>
                    <a:pt x="365843" y="1358900"/>
                  </a:lnTo>
                  <a:lnTo>
                    <a:pt x="388670" y="1320800"/>
                  </a:lnTo>
                  <a:lnTo>
                    <a:pt x="412111" y="1282700"/>
                  </a:lnTo>
                  <a:lnTo>
                    <a:pt x="436159" y="1244600"/>
                  </a:lnTo>
                  <a:lnTo>
                    <a:pt x="460809" y="1206500"/>
                  </a:lnTo>
                  <a:lnTo>
                    <a:pt x="486053" y="1181100"/>
                  </a:lnTo>
                  <a:lnTo>
                    <a:pt x="511884" y="1143000"/>
                  </a:lnTo>
                  <a:lnTo>
                    <a:pt x="538296" y="1104900"/>
                  </a:lnTo>
                  <a:lnTo>
                    <a:pt x="565282" y="1066800"/>
                  </a:lnTo>
                  <a:lnTo>
                    <a:pt x="592834" y="1028700"/>
                  </a:lnTo>
                  <a:lnTo>
                    <a:pt x="620947" y="1003300"/>
                  </a:lnTo>
                  <a:lnTo>
                    <a:pt x="649614" y="965200"/>
                  </a:lnTo>
                  <a:lnTo>
                    <a:pt x="678827" y="927100"/>
                  </a:lnTo>
                  <a:lnTo>
                    <a:pt x="708580" y="901700"/>
                  </a:lnTo>
                  <a:lnTo>
                    <a:pt x="738866" y="863600"/>
                  </a:lnTo>
                  <a:lnTo>
                    <a:pt x="769679" y="825500"/>
                  </a:lnTo>
                  <a:lnTo>
                    <a:pt x="801011" y="800100"/>
                  </a:lnTo>
                  <a:lnTo>
                    <a:pt x="832856" y="762000"/>
                  </a:lnTo>
                  <a:lnTo>
                    <a:pt x="865207" y="736600"/>
                  </a:lnTo>
                  <a:lnTo>
                    <a:pt x="898057" y="711200"/>
                  </a:lnTo>
                  <a:lnTo>
                    <a:pt x="931400" y="673100"/>
                  </a:lnTo>
                  <a:lnTo>
                    <a:pt x="965229" y="647700"/>
                  </a:lnTo>
                  <a:lnTo>
                    <a:pt x="999536" y="622300"/>
                  </a:lnTo>
                  <a:lnTo>
                    <a:pt x="1034316" y="584200"/>
                  </a:lnTo>
                  <a:lnTo>
                    <a:pt x="1105264" y="533400"/>
                  </a:lnTo>
                  <a:lnTo>
                    <a:pt x="1178020" y="482600"/>
                  </a:lnTo>
                  <a:lnTo>
                    <a:pt x="1252528" y="431800"/>
                  </a:lnTo>
                  <a:lnTo>
                    <a:pt x="1328735" y="381000"/>
                  </a:lnTo>
                  <a:lnTo>
                    <a:pt x="1367459" y="368300"/>
                  </a:lnTo>
                  <a:lnTo>
                    <a:pt x="1446113" y="317500"/>
                  </a:lnTo>
                  <a:lnTo>
                    <a:pt x="1486029" y="304800"/>
                  </a:lnTo>
                  <a:lnTo>
                    <a:pt x="1567007" y="254000"/>
                  </a:lnTo>
                  <a:lnTo>
                    <a:pt x="1608055" y="241300"/>
                  </a:lnTo>
                  <a:lnTo>
                    <a:pt x="1649467" y="215900"/>
                  </a:lnTo>
                  <a:lnTo>
                    <a:pt x="1733354" y="190500"/>
                  </a:lnTo>
                  <a:lnTo>
                    <a:pt x="1775816" y="165100"/>
                  </a:lnTo>
                  <a:lnTo>
                    <a:pt x="2172307" y="50800"/>
                  </a:lnTo>
                  <a:lnTo>
                    <a:pt x="3297342" y="50800"/>
                  </a:lnTo>
                  <a:lnTo>
                    <a:pt x="3693832" y="165100"/>
                  </a:lnTo>
                  <a:lnTo>
                    <a:pt x="3736294" y="190500"/>
                  </a:lnTo>
                  <a:lnTo>
                    <a:pt x="3820181" y="215900"/>
                  </a:lnTo>
                  <a:lnTo>
                    <a:pt x="3861593" y="241300"/>
                  </a:lnTo>
                  <a:lnTo>
                    <a:pt x="3902641" y="254000"/>
                  </a:lnTo>
                  <a:lnTo>
                    <a:pt x="3983619" y="304800"/>
                  </a:lnTo>
                  <a:lnTo>
                    <a:pt x="4023536" y="317500"/>
                  </a:lnTo>
                  <a:lnTo>
                    <a:pt x="4102189" y="368300"/>
                  </a:lnTo>
                  <a:lnTo>
                    <a:pt x="4140913" y="381000"/>
                  </a:lnTo>
                  <a:lnTo>
                    <a:pt x="4217120" y="431800"/>
                  </a:lnTo>
                  <a:lnTo>
                    <a:pt x="4291629" y="482600"/>
                  </a:lnTo>
                  <a:lnTo>
                    <a:pt x="4364384" y="533400"/>
                  </a:lnTo>
                  <a:lnTo>
                    <a:pt x="4435333" y="584200"/>
                  </a:lnTo>
                  <a:lnTo>
                    <a:pt x="4470112" y="622300"/>
                  </a:lnTo>
                  <a:lnTo>
                    <a:pt x="4504420" y="647700"/>
                  </a:lnTo>
                  <a:lnTo>
                    <a:pt x="4538248" y="673100"/>
                  </a:lnTo>
                  <a:lnTo>
                    <a:pt x="4571591" y="711200"/>
                  </a:lnTo>
                  <a:lnTo>
                    <a:pt x="4604441" y="736600"/>
                  </a:lnTo>
                  <a:lnTo>
                    <a:pt x="4636792" y="762000"/>
                  </a:lnTo>
                  <a:lnTo>
                    <a:pt x="4668637" y="800100"/>
                  </a:lnTo>
                  <a:lnTo>
                    <a:pt x="4699969" y="825500"/>
                  </a:lnTo>
                  <a:lnTo>
                    <a:pt x="4730782" y="863600"/>
                  </a:lnTo>
                  <a:lnTo>
                    <a:pt x="4761068" y="901700"/>
                  </a:lnTo>
                  <a:lnTo>
                    <a:pt x="4790821" y="927100"/>
                  </a:lnTo>
                  <a:lnTo>
                    <a:pt x="4820035" y="965200"/>
                  </a:lnTo>
                  <a:lnTo>
                    <a:pt x="4848701" y="1003300"/>
                  </a:lnTo>
                  <a:lnTo>
                    <a:pt x="4876814" y="1028700"/>
                  </a:lnTo>
                  <a:lnTo>
                    <a:pt x="4904367" y="1066800"/>
                  </a:lnTo>
                  <a:lnTo>
                    <a:pt x="4931352" y="1104900"/>
                  </a:lnTo>
                  <a:lnTo>
                    <a:pt x="4957764" y="1143000"/>
                  </a:lnTo>
                  <a:lnTo>
                    <a:pt x="4983595" y="1181100"/>
                  </a:lnTo>
                  <a:lnTo>
                    <a:pt x="5008839" y="1206500"/>
                  </a:lnTo>
                  <a:lnTo>
                    <a:pt x="5033489" y="1244600"/>
                  </a:lnTo>
                  <a:lnTo>
                    <a:pt x="5057538" y="1282700"/>
                  </a:lnTo>
                  <a:lnTo>
                    <a:pt x="5080979" y="1320800"/>
                  </a:lnTo>
                  <a:lnTo>
                    <a:pt x="5103805" y="1358900"/>
                  </a:lnTo>
                  <a:lnTo>
                    <a:pt x="5126010" y="1409700"/>
                  </a:lnTo>
                  <a:lnTo>
                    <a:pt x="5147588" y="1447800"/>
                  </a:lnTo>
                  <a:lnTo>
                    <a:pt x="5168530" y="1485900"/>
                  </a:lnTo>
                  <a:lnTo>
                    <a:pt x="5188831" y="1524000"/>
                  </a:lnTo>
                  <a:lnTo>
                    <a:pt x="5208483" y="1562100"/>
                  </a:lnTo>
                  <a:lnTo>
                    <a:pt x="5227480" y="1600200"/>
                  </a:lnTo>
                  <a:lnTo>
                    <a:pt x="5245815" y="1651000"/>
                  </a:lnTo>
                  <a:lnTo>
                    <a:pt x="5263482" y="1689100"/>
                  </a:lnTo>
                  <a:lnTo>
                    <a:pt x="5280473" y="1727200"/>
                  </a:lnTo>
                  <a:lnTo>
                    <a:pt x="5296782" y="1778000"/>
                  </a:lnTo>
                  <a:lnTo>
                    <a:pt x="5312401" y="1816100"/>
                  </a:lnTo>
                  <a:lnTo>
                    <a:pt x="5327325" y="1854200"/>
                  </a:lnTo>
                  <a:lnTo>
                    <a:pt x="5341546" y="1905000"/>
                  </a:lnTo>
                  <a:lnTo>
                    <a:pt x="5355058" y="1943100"/>
                  </a:lnTo>
                  <a:lnTo>
                    <a:pt x="5367853" y="1993900"/>
                  </a:lnTo>
                  <a:lnTo>
                    <a:pt x="5379926" y="2032000"/>
                  </a:lnTo>
                  <a:lnTo>
                    <a:pt x="5391269" y="2082800"/>
                  </a:lnTo>
                  <a:lnTo>
                    <a:pt x="5401875" y="2120900"/>
                  </a:lnTo>
                  <a:lnTo>
                    <a:pt x="5411738" y="2171700"/>
                  </a:lnTo>
                  <a:lnTo>
                    <a:pt x="5420851" y="2209800"/>
                  </a:lnTo>
                  <a:lnTo>
                    <a:pt x="5429207" y="2260600"/>
                  </a:lnTo>
                  <a:lnTo>
                    <a:pt x="5436799" y="2311400"/>
                  </a:lnTo>
                  <a:lnTo>
                    <a:pt x="5443621" y="2349500"/>
                  </a:lnTo>
                  <a:lnTo>
                    <a:pt x="5449666" y="2400300"/>
                  </a:lnTo>
                  <a:lnTo>
                    <a:pt x="5454927" y="2451100"/>
                  </a:lnTo>
                  <a:lnTo>
                    <a:pt x="5459397" y="2489200"/>
                  </a:lnTo>
                  <a:lnTo>
                    <a:pt x="5463070" y="2540000"/>
                  </a:lnTo>
                  <a:lnTo>
                    <a:pt x="5465938" y="2590800"/>
                  </a:lnTo>
                  <a:lnTo>
                    <a:pt x="5467995" y="2641600"/>
                  </a:lnTo>
                  <a:lnTo>
                    <a:pt x="5469234" y="2679700"/>
                  </a:lnTo>
                  <a:lnTo>
                    <a:pt x="5469649" y="2717800"/>
                  </a:lnTo>
                  <a:lnTo>
                    <a:pt x="5469234" y="2781300"/>
                  </a:lnTo>
                  <a:lnTo>
                    <a:pt x="5467995" y="2832100"/>
                  </a:lnTo>
                  <a:lnTo>
                    <a:pt x="5465938" y="2870200"/>
                  </a:lnTo>
                  <a:lnTo>
                    <a:pt x="5463070" y="2921000"/>
                  </a:lnTo>
                  <a:lnTo>
                    <a:pt x="5459397" y="2971800"/>
                  </a:lnTo>
                  <a:lnTo>
                    <a:pt x="5454927" y="3022600"/>
                  </a:lnTo>
                  <a:lnTo>
                    <a:pt x="5449666" y="3060700"/>
                  </a:lnTo>
                  <a:lnTo>
                    <a:pt x="5443621" y="3111500"/>
                  </a:lnTo>
                  <a:lnTo>
                    <a:pt x="5436799" y="3162300"/>
                  </a:lnTo>
                  <a:lnTo>
                    <a:pt x="5429207" y="3200400"/>
                  </a:lnTo>
                  <a:lnTo>
                    <a:pt x="5420851" y="3251200"/>
                  </a:lnTo>
                  <a:lnTo>
                    <a:pt x="5411738" y="3289300"/>
                  </a:lnTo>
                  <a:lnTo>
                    <a:pt x="5401875" y="3340100"/>
                  </a:lnTo>
                  <a:lnTo>
                    <a:pt x="5391269" y="3390900"/>
                  </a:lnTo>
                  <a:lnTo>
                    <a:pt x="5379926" y="3429000"/>
                  </a:lnTo>
                  <a:lnTo>
                    <a:pt x="5367853" y="3479800"/>
                  </a:lnTo>
                  <a:lnTo>
                    <a:pt x="5355058" y="3517900"/>
                  </a:lnTo>
                  <a:lnTo>
                    <a:pt x="5341546" y="3556000"/>
                  </a:lnTo>
                  <a:lnTo>
                    <a:pt x="5327325" y="3606800"/>
                  </a:lnTo>
                  <a:lnTo>
                    <a:pt x="5312401" y="3644900"/>
                  </a:lnTo>
                  <a:lnTo>
                    <a:pt x="5296782" y="3695700"/>
                  </a:lnTo>
                  <a:lnTo>
                    <a:pt x="5280473" y="3733800"/>
                  </a:lnTo>
                  <a:lnTo>
                    <a:pt x="5263482" y="3771900"/>
                  </a:lnTo>
                  <a:lnTo>
                    <a:pt x="5245815" y="3822700"/>
                  </a:lnTo>
                  <a:lnTo>
                    <a:pt x="5227480" y="3860800"/>
                  </a:lnTo>
                  <a:lnTo>
                    <a:pt x="5208483" y="3898900"/>
                  </a:lnTo>
                  <a:lnTo>
                    <a:pt x="5188831" y="3937000"/>
                  </a:lnTo>
                  <a:lnTo>
                    <a:pt x="5168530" y="3975100"/>
                  </a:lnTo>
                  <a:lnTo>
                    <a:pt x="5147588" y="4025900"/>
                  </a:lnTo>
                  <a:lnTo>
                    <a:pt x="5126010" y="4064000"/>
                  </a:lnTo>
                  <a:lnTo>
                    <a:pt x="5103805" y="4102100"/>
                  </a:lnTo>
                  <a:lnTo>
                    <a:pt x="5080979" y="4140200"/>
                  </a:lnTo>
                  <a:lnTo>
                    <a:pt x="5057538" y="4178300"/>
                  </a:lnTo>
                  <a:lnTo>
                    <a:pt x="5033489" y="4216400"/>
                  </a:lnTo>
                  <a:lnTo>
                    <a:pt x="5008839" y="4254500"/>
                  </a:lnTo>
                  <a:lnTo>
                    <a:pt x="4983595" y="4292600"/>
                  </a:lnTo>
                  <a:lnTo>
                    <a:pt x="4957764" y="4330700"/>
                  </a:lnTo>
                  <a:lnTo>
                    <a:pt x="4931352" y="4356100"/>
                  </a:lnTo>
                  <a:lnTo>
                    <a:pt x="4904367" y="4394200"/>
                  </a:lnTo>
                  <a:lnTo>
                    <a:pt x="4876814" y="4432300"/>
                  </a:lnTo>
                  <a:lnTo>
                    <a:pt x="4848701" y="4470400"/>
                  </a:lnTo>
                  <a:lnTo>
                    <a:pt x="4820035" y="4495800"/>
                  </a:lnTo>
                  <a:lnTo>
                    <a:pt x="4790821" y="4533900"/>
                  </a:lnTo>
                  <a:lnTo>
                    <a:pt x="4761068" y="4572000"/>
                  </a:lnTo>
                  <a:lnTo>
                    <a:pt x="4730782" y="4597400"/>
                  </a:lnTo>
                  <a:lnTo>
                    <a:pt x="4699969" y="4635500"/>
                  </a:lnTo>
                  <a:lnTo>
                    <a:pt x="4668637" y="4660900"/>
                  </a:lnTo>
                  <a:lnTo>
                    <a:pt x="4636792" y="4699000"/>
                  </a:lnTo>
                  <a:lnTo>
                    <a:pt x="4604441" y="4724400"/>
                  </a:lnTo>
                  <a:lnTo>
                    <a:pt x="4571591" y="4762500"/>
                  </a:lnTo>
                  <a:lnTo>
                    <a:pt x="4538248" y="4787900"/>
                  </a:lnTo>
                  <a:lnTo>
                    <a:pt x="4504420" y="4813300"/>
                  </a:lnTo>
                  <a:lnTo>
                    <a:pt x="4470112" y="4851400"/>
                  </a:lnTo>
                  <a:lnTo>
                    <a:pt x="4400088" y="4902200"/>
                  </a:lnTo>
                  <a:lnTo>
                    <a:pt x="4328229" y="4953000"/>
                  </a:lnTo>
                  <a:lnTo>
                    <a:pt x="4254590" y="5003800"/>
                  </a:lnTo>
                  <a:lnTo>
                    <a:pt x="4179226" y="5054600"/>
                  </a:lnTo>
                  <a:lnTo>
                    <a:pt x="4102189" y="5105400"/>
                  </a:lnTo>
                  <a:lnTo>
                    <a:pt x="4063061" y="5118100"/>
                  </a:lnTo>
                  <a:lnTo>
                    <a:pt x="3983619" y="5168900"/>
                  </a:lnTo>
                  <a:lnTo>
                    <a:pt x="3943319" y="5181600"/>
                  </a:lnTo>
                  <a:lnTo>
                    <a:pt x="3902641" y="5207000"/>
                  </a:lnTo>
                  <a:lnTo>
                    <a:pt x="3861593" y="5219700"/>
                  </a:lnTo>
                  <a:lnTo>
                    <a:pt x="3820181" y="5245100"/>
                  </a:lnTo>
                  <a:lnTo>
                    <a:pt x="3778413" y="5257800"/>
                  </a:lnTo>
                  <a:lnTo>
                    <a:pt x="3736294" y="5283200"/>
                  </a:lnTo>
                  <a:lnTo>
                    <a:pt x="3651033" y="5308600"/>
                  </a:lnTo>
                  <a:lnTo>
                    <a:pt x="3251819" y="5422900"/>
                  </a:lnTo>
                  <a:close/>
                </a:path>
                <a:path w="5469890" h="5461000">
                  <a:moveTo>
                    <a:pt x="3159975" y="5435600"/>
                  </a:moveTo>
                  <a:lnTo>
                    <a:pt x="2309674" y="5435600"/>
                  </a:lnTo>
                  <a:lnTo>
                    <a:pt x="2263620" y="5422900"/>
                  </a:lnTo>
                  <a:lnTo>
                    <a:pt x="3206028" y="5422900"/>
                  </a:lnTo>
                  <a:lnTo>
                    <a:pt x="3159975" y="5435600"/>
                  </a:lnTo>
                  <a:close/>
                </a:path>
                <a:path w="5469890" h="5461000">
                  <a:moveTo>
                    <a:pt x="3067109" y="5448300"/>
                  </a:moveTo>
                  <a:lnTo>
                    <a:pt x="2402539" y="5448300"/>
                  </a:lnTo>
                  <a:lnTo>
                    <a:pt x="2355982" y="5435600"/>
                  </a:lnTo>
                  <a:lnTo>
                    <a:pt x="3113666" y="5435600"/>
                  </a:lnTo>
                  <a:lnTo>
                    <a:pt x="3067109" y="5448300"/>
                  </a:lnTo>
                  <a:close/>
                </a:path>
                <a:path w="5469890" h="5461000">
                  <a:moveTo>
                    <a:pt x="2973277" y="5461000"/>
                  </a:moveTo>
                  <a:lnTo>
                    <a:pt x="2496371" y="5461000"/>
                  </a:lnTo>
                  <a:lnTo>
                    <a:pt x="2449338" y="5448300"/>
                  </a:lnTo>
                  <a:lnTo>
                    <a:pt x="3020311" y="5448300"/>
                  </a:lnTo>
                  <a:lnTo>
                    <a:pt x="2973277" y="5461000"/>
                  </a:lnTo>
                  <a:close/>
                </a:path>
              </a:pathLst>
            </a:custGeom>
            <a:solidFill>
              <a:srgbClr val="FFF5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036729" y="3274709"/>
              <a:ext cx="3977004" cy="1244600"/>
            </a:xfrm>
            <a:custGeom>
              <a:avLst/>
              <a:gdLst/>
              <a:ahLst/>
              <a:cxnLst/>
              <a:rect l="l" t="t" r="r" b="b"/>
              <a:pathLst>
                <a:path w="3977004" h="1244600">
                  <a:moveTo>
                    <a:pt x="0" y="0"/>
                  </a:moveTo>
                  <a:lnTo>
                    <a:pt x="542149" y="0"/>
                  </a:lnTo>
                  <a:lnTo>
                    <a:pt x="600056" y="1763"/>
                  </a:lnTo>
                  <a:lnTo>
                    <a:pt x="654626" y="7053"/>
                  </a:lnTo>
                  <a:lnTo>
                    <a:pt x="705859" y="15870"/>
                  </a:lnTo>
                  <a:lnTo>
                    <a:pt x="753756" y="28214"/>
                  </a:lnTo>
                  <a:lnTo>
                    <a:pt x="798316" y="44084"/>
                  </a:lnTo>
                  <a:lnTo>
                    <a:pt x="839538" y="63482"/>
                  </a:lnTo>
                  <a:lnTo>
                    <a:pt x="877424" y="86406"/>
                  </a:lnTo>
                  <a:lnTo>
                    <a:pt x="911973" y="112857"/>
                  </a:lnTo>
                  <a:lnTo>
                    <a:pt x="946867" y="147042"/>
                  </a:lnTo>
                  <a:lnTo>
                    <a:pt x="976392" y="185107"/>
                  </a:lnTo>
                  <a:lnTo>
                    <a:pt x="1000549" y="227052"/>
                  </a:lnTo>
                  <a:lnTo>
                    <a:pt x="1019338" y="272877"/>
                  </a:lnTo>
                  <a:lnTo>
                    <a:pt x="1032759" y="322582"/>
                  </a:lnTo>
                  <a:lnTo>
                    <a:pt x="1040811" y="376167"/>
                  </a:lnTo>
                  <a:lnTo>
                    <a:pt x="1043495" y="433632"/>
                  </a:lnTo>
                  <a:lnTo>
                    <a:pt x="1041440" y="486798"/>
                  </a:lnTo>
                  <a:lnTo>
                    <a:pt x="1035275" y="536913"/>
                  </a:lnTo>
                  <a:lnTo>
                    <a:pt x="1025000" y="583975"/>
                  </a:lnTo>
                  <a:lnTo>
                    <a:pt x="1010615" y="627985"/>
                  </a:lnTo>
                  <a:lnTo>
                    <a:pt x="992120" y="668943"/>
                  </a:lnTo>
                  <a:lnTo>
                    <a:pt x="969514" y="706850"/>
                  </a:lnTo>
                  <a:lnTo>
                    <a:pt x="942799" y="741704"/>
                  </a:lnTo>
                  <a:lnTo>
                    <a:pt x="911973" y="773506"/>
                  </a:lnTo>
                  <a:lnTo>
                    <a:pt x="877424" y="801788"/>
                  </a:lnTo>
                  <a:lnTo>
                    <a:pt x="839538" y="826299"/>
                  </a:lnTo>
                  <a:lnTo>
                    <a:pt x="798316" y="847040"/>
                  </a:lnTo>
                  <a:lnTo>
                    <a:pt x="753756" y="864009"/>
                  </a:lnTo>
                  <a:lnTo>
                    <a:pt x="705859" y="877207"/>
                  </a:lnTo>
                  <a:lnTo>
                    <a:pt x="654626" y="886635"/>
                  </a:lnTo>
                  <a:lnTo>
                    <a:pt x="600056" y="892291"/>
                  </a:lnTo>
                  <a:lnTo>
                    <a:pt x="542149" y="894177"/>
                  </a:lnTo>
                  <a:lnTo>
                    <a:pt x="316434" y="894177"/>
                  </a:lnTo>
                  <a:lnTo>
                    <a:pt x="316434" y="1244468"/>
                  </a:lnTo>
                  <a:lnTo>
                    <a:pt x="0" y="1244468"/>
                  </a:lnTo>
                  <a:lnTo>
                    <a:pt x="0" y="0"/>
                  </a:lnTo>
                  <a:close/>
                </a:path>
                <a:path w="3977004" h="1244600">
                  <a:moveTo>
                    <a:pt x="316434" y="248720"/>
                  </a:moveTo>
                  <a:lnTo>
                    <a:pt x="316434" y="645456"/>
                  </a:lnTo>
                  <a:lnTo>
                    <a:pt x="526088" y="645456"/>
                  </a:lnTo>
                  <a:lnTo>
                    <a:pt x="575599" y="642228"/>
                  </a:lnTo>
                  <a:lnTo>
                    <a:pt x="619087" y="632543"/>
                  </a:lnTo>
                  <a:lnTo>
                    <a:pt x="656552" y="616401"/>
                  </a:lnTo>
                  <a:lnTo>
                    <a:pt x="687995" y="593803"/>
                  </a:lnTo>
                  <a:lnTo>
                    <a:pt x="730642" y="530646"/>
                  </a:lnTo>
                  <a:lnTo>
                    <a:pt x="741304" y="490440"/>
                  </a:lnTo>
                  <a:lnTo>
                    <a:pt x="744858" y="444484"/>
                  </a:lnTo>
                  <a:lnTo>
                    <a:pt x="741304" y="399395"/>
                  </a:lnTo>
                  <a:lnTo>
                    <a:pt x="730642" y="360058"/>
                  </a:lnTo>
                  <a:lnTo>
                    <a:pt x="687995" y="298637"/>
                  </a:lnTo>
                  <a:lnTo>
                    <a:pt x="656552" y="276798"/>
                  </a:lnTo>
                  <a:lnTo>
                    <a:pt x="619087" y="261199"/>
                  </a:lnTo>
                  <a:lnTo>
                    <a:pt x="575599" y="251839"/>
                  </a:lnTo>
                  <a:lnTo>
                    <a:pt x="526088" y="248720"/>
                  </a:lnTo>
                  <a:lnTo>
                    <a:pt x="316434" y="248720"/>
                  </a:lnTo>
                  <a:close/>
                </a:path>
                <a:path w="3977004" h="1244600">
                  <a:moveTo>
                    <a:pt x="1525406" y="1244468"/>
                  </a:moveTo>
                  <a:lnTo>
                    <a:pt x="1208972" y="1244468"/>
                  </a:lnTo>
                  <a:lnTo>
                    <a:pt x="1208972" y="0"/>
                  </a:lnTo>
                  <a:lnTo>
                    <a:pt x="1525406" y="0"/>
                  </a:lnTo>
                  <a:lnTo>
                    <a:pt x="1525406" y="1244468"/>
                  </a:lnTo>
                  <a:close/>
                </a:path>
                <a:path w="3977004" h="1244600">
                  <a:moveTo>
                    <a:pt x="1774344" y="0"/>
                  </a:moveTo>
                  <a:lnTo>
                    <a:pt x="2316493" y="0"/>
                  </a:lnTo>
                  <a:lnTo>
                    <a:pt x="2374401" y="1763"/>
                  </a:lnTo>
                  <a:lnTo>
                    <a:pt x="2428971" y="7053"/>
                  </a:lnTo>
                  <a:lnTo>
                    <a:pt x="2480204" y="15870"/>
                  </a:lnTo>
                  <a:lnTo>
                    <a:pt x="2528101" y="28214"/>
                  </a:lnTo>
                  <a:lnTo>
                    <a:pt x="2572660" y="44084"/>
                  </a:lnTo>
                  <a:lnTo>
                    <a:pt x="2613883" y="63482"/>
                  </a:lnTo>
                  <a:lnTo>
                    <a:pt x="2651769" y="86406"/>
                  </a:lnTo>
                  <a:lnTo>
                    <a:pt x="2686318" y="112857"/>
                  </a:lnTo>
                  <a:lnTo>
                    <a:pt x="2721212" y="147042"/>
                  </a:lnTo>
                  <a:lnTo>
                    <a:pt x="2750737" y="185107"/>
                  </a:lnTo>
                  <a:lnTo>
                    <a:pt x="2774894" y="227052"/>
                  </a:lnTo>
                  <a:lnTo>
                    <a:pt x="2793683" y="272877"/>
                  </a:lnTo>
                  <a:lnTo>
                    <a:pt x="2807104" y="322582"/>
                  </a:lnTo>
                  <a:lnTo>
                    <a:pt x="2815156" y="376167"/>
                  </a:lnTo>
                  <a:lnTo>
                    <a:pt x="2817840" y="433632"/>
                  </a:lnTo>
                  <a:lnTo>
                    <a:pt x="2815785" y="486798"/>
                  </a:lnTo>
                  <a:lnTo>
                    <a:pt x="2809620" y="536913"/>
                  </a:lnTo>
                  <a:lnTo>
                    <a:pt x="2799345" y="583975"/>
                  </a:lnTo>
                  <a:lnTo>
                    <a:pt x="2784960" y="627985"/>
                  </a:lnTo>
                  <a:lnTo>
                    <a:pt x="2766464" y="668943"/>
                  </a:lnTo>
                  <a:lnTo>
                    <a:pt x="2743859" y="706850"/>
                  </a:lnTo>
                  <a:lnTo>
                    <a:pt x="2717144" y="741704"/>
                  </a:lnTo>
                  <a:lnTo>
                    <a:pt x="2686318" y="773506"/>
                  </a:lnTo>
                  <a:lnTo>
                    <a:pt x="2651769" y="801788"/>
                  </a:lnTo>
                  <a:lnTo>
                    <a:pt x="2613883" y="826299"/>
                  </a:lnTo>
                  <a:lnTo>
                    <a:pt x="2572660" y="847040"/>
                  </a:lnTo>
                  <a:lnTo>
                    <a:pt x="2528101" y="864009"/>
                  </a:lnTo>
                  <a:lnTo>
                    <a:pt x="2480204" y="877207"/>
                  </a:lnTo>
                  <a:lnTo>
                    <a:pt x="2428971" y="886635"/>
                  </a:lnTo>
                  <a:lnTo>
                    <a:pt x="2374401" y="892291"/>
                  </a:lnTo>
                  <a:lnTo>
                    <a:pt x="2316493" y="894177"/>
                  </a:lnTo>
                  <a:lnTo>
                    <a:pt x="2090779" y="894177"/>
                  </a:lnTo>
                  <a:lnTo>
                    <a:pt x="2090779" y="1244468"/>
                  </a:lnTo>
                  <a:lnTo>
                    <a:pt x="1774344" y="1244468"/>
                  </a:lnTo>
                  <a:lnTo>
                    <a:pt x="1774344" y="0"/>
                  </a:lnTo>
                  <a:close/>
                </a:path>
                <a:path w="3977004" h="1244600">
                  <a:moveTo>
                    <a:pt x="2090779" y="248720"/>
                  </a:moveTo>
                  <a:lnTo>
                    <a:pt x="2090779" y="645456"/>
                  </a:lnTo>
                  <a:lnTo>
                    <a:pt x="2300433" y="645456"/>
                  </a:lnTo>
                  <a:lnTo>
                    <a:pt x="2349944" y="642228"/>
                  </a:lnTo>
                  <a:lnTo>
                    <a:pt x="2393432" y="632543"/>
                  </a:lnTo>
                  <a:lnTo>
                    <a:pt x="2430897" y="616401"/>
                  </a:lnTo>
                  <a:lnTo>
                    <a:pt x="2462340" y="593803"/>
                  </a:lnTo>
                  <a:lnTo>
                    <a:pt x="2504987" y="530646"/>
                  </a:lnTo>
                  <a:lnTo>
                    <a:pt x="2515649" y="490440"/>
                  </a:lnTo>
                  <a:lnTo>
                    <a:pt x="2519202" y="444484"/>
                  </a:lnTo>
                  <a:lnTo>
                    <a:pt x="2515649" y="399395"/>
                  </a:lnTo>
                  <a:lnTo>
                    <a:pt x="2504987" y="360058"/>
                  </a:lnTo>
                  <a:lnTo>
                    <a:pt x="2462340" y="298637"/>
                  </a:lnTo>
                  <a:lnTo>
                    <a:pt x="2430897" y="276798"/>
                  </a:lnTo>
                  <a:lnTo>
                    <a:pt x="2393432" y="261199"/>
                  </a:lnTo>
                  <a:lnTo>
                    <a:pt x="2349944" y="251839"/>
                  </a:lnTo>
                  <a:lnTo>
                    <a:pt x="2300433" y="248720"/>
                  </a:lnTo>
                  <a:lnTo>
                    <a:pt x="2090779" y="248720"/>
                  </a:lnTo>
                  <a:close/>
                </a:path>
                <a:path w="3977004" h="1244600">
                  <a:moveTo>
                    <a:pt x="3957362" y="248720"/>
                  </a:moveTo>
                  <a:lnTo>
                    <a:pt x="3299751" y="248720"/>
                  </a:lnTo>
                  <a:lnTo>
                    <a:pt x="3299751" y="496138"/>
                  </a:lnTo>
                  <a:lnTo>
                    <a:pt x="3893554" y="496138"/>
                  </a:lnTo>
                  <a:lnTo>
                    <a:pt x="3893554" y="744858"/>
                  </a:lnTo>
                  <a:lnTo>
                    <a:pt x="3299751" y="744858"/>
                  </a:lnTo>
                  <a:lnTo>
                    <a:pt x="3299751" y="995748"/>
                  </a:lnTo>
                  <a:lnTo>
                    <a:pt x="3976895" y="995748"/>
                  </a:lnTo>
                  <a:lnTo>
                    <a:pt x="3976895" y="1244468"/>
                  </a:lnTo>
                  <a:lnTo>
                    <a:pt x="2983317" y="1244468"/>
                  </a:lnTo>
                  <a:lnTo>
                    <a:pt x="2983317" y="0"/>
                  </a:lnTo>
                  <a:lnTo>
                    <a:pt x="3957362" y="0"/>
                  </a:lnTo>
                  <a:lnTo>
                    <a:pt x="3957362" y="248720"/>
                  </a:lnTo>
                  <a:close/>
                </a:path>
              </a:pathLst>
            </a:custGeom>
            <a:ln w="666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6630824" y="3274709"/>
            <a:ext cx="1196340" cy="1244600"/>
          </a:xfrm>
          <a:custGeom>
            <a:avLst/>
            <a:gdLst/>
            <a:ahLst/>
            <a:cxnLst/>
            <a:rect l="l" t="t" r="r" b="b"/>
            <a:pathLst>
              <a:path w="1196340" h="1244600">
                <a:moveTo>
                  <a:pt x="0" y="0"/>
                </a:moveTo>
                <a:lnTo>
                  <a:pt x="535204" y="0"/>
                </a:lnTo>
                <a:lnTo>
                  <a:pt x="592713" y="1723"/>
                </a:lnTo>
                <a:lnTo>
                  <a:pt x="648044" y="6892"/>
                </a:lnTo>
                <a:lnTo>
                  <a:pt x="701195" y="15509"/>
                </a:lnTo>
                <a:lnTo>
                  <a:pt x="752167" y="27571"/>
                </a:lnTo>
                <a:lnTo>
                  <a:pt x="800961" y="43081"/>
                </a:lnTo>
                <a:lnTo>
                  <a:pt x="847575" y="62036"/>
                </a:lnTo>
                <a:lnTo>
                  <a:pt x="892011" y="84438"/>
                </a:lnTo>
                <a:lnTo>
                  <a:pt x="934267" y="110287"/>
                </a:lnTo>
                <a:lnTo>
                  <a:pt x="974344" y="139582"/>
                </a:lnTo>
                <a:lnTo>
                  <a:pt x="1012243" y="172324"/>
                </a:lnTo>
                <a:lnTo>
                  <a:pt x="1047211" y="207839"/>
                </a:lnTo>
                <a:lnTo>
                  <a:pt x="1078499" y="245455"/>
                </a:lnTo>
                <a:lnTo>
                  <a:pt x="1106105" y="285173"/>
                </a:lnTo>
                <a:lnTo>
                  <a:pt x="1130031" y="326990"/>
                </a:lnTo>
                <a:lnTo>
                  <a:pt x="1150276" y="370909"/>
                </a:lnTo>
                <a:lnTo>
                  <a:pt x="1166840" y="416929"/>
                </a:lnTo>
                <a:lnTo>
                  <a:pt x="1179723" y="465050"/>
                </a:lnTo>
                <a:lnTo>
                  <a:pt x="1188925" y="515271"/>
                </a:lnTo>
                <a:lnTo>
                  <a:pt x="1194447" y="567594"/>
                </a:lnTo>
                <a:lnTo>
                  <a:pt x="1196287" y="622017"/>
                </a:lnTo>
                <a:lnTo>
                  <a:pt x="1194421" y="676123"/>
                </a:lnTo>
                <a:lnTo>
                  <a:pt x="1188821" y="728189"/>
                </a:lnTo>
                <a:lnTo>
                  <a:pt x="1179489" y="778216"/>
                </a:lnTo>
                <a:lnTo>
                  <a:pt x="1166423" y="826202"/>
                </a:lnTo>
                <a:lnTo>
                  <a:pt x="1149625" y="872148"/>
                </a:lnTo>
                <a:lnTo>
                  <a:pt x="1129093" y="916053"/>
                </a:lnTo>
                <a:lnTo>
                  <a:pt x="1104829" y="957919"/>
                </a:lnTo>
                <a:lnTo>
                  <a:pt x="1076832" y="997745"/>
                </a:lnTo>
                <a:lnTo>
                  <a:pt x="1045101" y="1035530"/>
                </a:lnTo>
                <a:lnTo>
                  <a:pt x="1009638" y="1071276"/>
                </a:lnTo>
                <a:lnTo>
                  <a:pt x="974762" y="1101334"/>
                </a:lnTo>
                <a:lnTo>
                  <a:pt x="938006" y="1128529"/>
                </a:lnTo>
                <a:lnTo>
                  <a:pt x="899371" y="1152862"/>
                </a:lnTo>
                <a:lnTo>
                  <a:pt x="858856" y="1174332"/>
                </a:lnTo>
                <a:lnTo>
                  <a:pt x="816461" y="1192940"/>
                </a:lnTo>
                <a:lnTo>
                  <a:pt x="772186" y="1208685"/>
                </a:lnTo>
                <a:lnTo>
                  <a:pt x="726031" y="1221567"/>
                </a:lnTo>
                <a:lnTo>
                  <a:pt x="677997" y="1231586"/>
                </a:lnTo>
                <a:lnTo>
                  <a:pt x="628083" y="1238743"/>
                </a:lnTo>
                <a:lnTo>
                  <a:pt x="576289" y="1243037"/>
                </a:lnTo>
                <a:lnTo>
                  <a:pt x="522616" y="1244468"/>
                </a:lnTo>
                <a:lnTo>
                  <a:pt x="0" y="1244468"/>
                </a:lnTo>
                <a:lnTo>
                  <a:pt x="0" y="0"/>
                </a:lnTo>
                <a:close/>
              </a:path>
              <a:path w="1196340" h="1244600">
                <a:moveTo>
                  <a:pt x="316434" y="252192"/>
                </a:moveTo>
                <a:lnTo>
                  <a:pt x="316434" y="991842"/>
                </a:lnTo>
                <a:lnTo>
                  <a:pt x="542149" y="991842"/>
                </a:lnTo>
                <a:lnTo>
                  <a:pt x="598386" y="987761"/>
                </a:lnTo>
                <a:lnTo>
                  <a:pt x="650422" y="975521"/>
                </a:lnTo>
                <a:lnTo>
                  <a:pt x="698256" y="955119"/>
                </a:lnTo>
                <a:lnTo>
                  <a:pt x="741889" y="926558"/>
                </a:lnTo>
                <a:lnTo>
                  <a:pt x="781319" y="889836"/>
                </a:lnTo>
                <a:lnTo>
                  <a:pt x="809835" y="854001"/>
                </a:lnTo>
                <a:lnTo>
                  <a:pt x="833166" y="814791"/>
                </a:lnTo>
                <a:lnTo>
                  <a:pt x="851312" y="772204"/>
                </a:lnTo>
                <a:lnTo>
                  <a:pt x="864274" y="726241"/>
                </a:lnTo>
                <a:lnTo>
                  <a:pt x="872051" y="676902"/>
                </a:lnTo>
                <a:lnTo>
                  <a:pt x="874643" y="624187"/>
                </a:lnTo>
                <a:lnTo>
                  <a:pt x="871918" y="571291"/>
                </a:lnTo>
                <a:lnTo>
                  <a:pt x="863744" y="521699"/>
                </a:lnTo>
                <a:lnTo>
                  <a:pt x="850119" y="475411"/>
                </a:lnTo>
                <a:lnTo>
                  <a:pt x="831044" y="432426"/>
                </a:lnTo>
                <a:lnTo>
                  <a:pt x="806519" y="392745"/>
                </a:lnTo>
                <a:lnTo>
                  <a:pt x="776545" y="356368"/>
                </a:lnTo>
                <a:lnTo>
                  <a:pt x="742507" y="324537"/>
                </a:lnTo>
                <a:lnTo>
                  <a:pt x="705503" y="298493"/>
                </a:lnTo>
                <a:lnTo>
                  <a:pt x="665532" y="278236"/>
                </a:lnTo>
                <a:lnTo>
                  <a:pt x="622596" y="263767"/>
                </a:lnTo>
                <a:lnTo>
                  <a:pt x="576693" y="255086"/>
                </a:lnTo>
                <a:lnTo>
                  <a:pt x="527824" y="252192"/>
                </a:lnTo>
                <a:lnTo>
                  <a:pt x="316434" y="252192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994474" y="3272972"/>
            <a:ext cx="2149475" cy="1246505"/>
          </a:xfrm>
          <a:custGeom>
            <a:avLst/>
            <a:gdLst/>
            <a:ahLst/>
            <a:cxnLst/>
            <a:rect l="l" t="t" r="r" b="b"/>
            <a:pathLst>
              <a:path w="2149475" h="1246504">
                <a:moveTo>
                  <a:pt x="974045" y="250456"/>
                </a:moveTo>
                <a:lnTo>
                  <a:pt x="316434" y="250456"/>
                </a:lnTo>
                <a:lnTo>
                  <a:pt x="316434" y="497874"/>
                </a:lnTo>
                <a:lnTo>
                  <a:pt x="910237" y="497874"/>
                </a:lnTo>
                <a:lnTo>
                  <a:pt x="910237" y="746594"/>
                </a:lnTo>
                <a:lnTo>
                  <a:pt x="316434" y="746594"/>
                </a:lnTo>
                <a:lnTo>
                  <a:pt x="316434" y="997484"/>
                </a:lnTo>
                <a:lnTo>
                  <a:pt x="993578" y="997484"/>
                </a:lnTo>
                <a:lnTo>
                  <a:pt x="993578" y="1246204"/>
                </a:lnTo>
                <a:lnTo>
                  <a:pt x="0" y="1246204"/>
                </a:lnTo>
                <a:lnTo>
                  <a:pt x="0" y="1736"/>
                </a:lnTo>
                <a:lnTo>
                  <a:pt x="974045" y="1736"/>
                </a:lnTo>
                <a:lnTo>
                  <a:pt x="974045" y="250456"/>
                </a:lnTo>
                <a:close/>
              </a:path>
              <a:path w="2149475" h="1246504">
                <a:moveTo>
                  <a:pt x="2149344" y="256099"/>
                </a:moveTo>
                <a:lnTo>
                  <a:pt x="1774311" y="256099"/>
                </a:lnTo>
                <a:lnTo>
                  <a:pt x="1774311" y="1246204"/>
                </a:lnTo>
                <a:lnTo>
                  <a:pt x="1457876" y="1246204"/>
                </a:lnTo>
                <a:lnTo>
                  <a:pt x="1457876" y="256099"/>
                </a:lnTo>
                <a:lnTo>
                  <a:pt x="1086316" y="256099"/>
                </a:lnTo>
                <a:lnTo>
                  <a:pt x="1086316" y="0"/>
                </a:lnTo>
                <a:lnTo>
                  <a:pt x="2149344" y="0"/>
                </a:lnTo>
                <a:lnTo>
                  <a:pt x="2149344" y="256099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279077" y="3274709"/>
            <a:ext cx="993775" cy="1244600"/>
          </a:xfrm>
          <a:custGeom>
            <a:avLst/>
            <a:gdLst/>
            <a:ahLst/>
            <a:cxnLst/>
            <a:rect l="l" t="t" r="r" b="b"/>
            <a:pathLst>
              <a:path w="993775" h="1244600">
                <a:moveTo>
                  <a:pt x="974045" y="248720"/>
                </a:moveTo>
                <a:lnTo>
                  <a:pt x="316434" y="248720"/>
                </a:lnTo>
                <a:lnTo>
                  <a:pt x="316434" y="496138"/>
                </a:lnTo>
                <a:lnTo>
                  <a:pt x="910237" y="496138"/>
                </a:lnTo>
                <a:lnTo>
                  <a:pt x="910237" y="744858"/>
                </a:lnTo>
                <a:lnTo>
                  <a:pt x="316434" y="744858"/>
                </a:lnTo>
                <a:lnTo>
                  <a:pt x="316434" y="995748"/>
                </a:lnTo>
                <a:lnTo>
                  <a:pt x="993578" y="995748"/>
                </a:lnTo>
                <a:lnTo>
                  <a:pt x="993578" y="1244468"/>
                </a:lnTo>
                <a:lnTo>
                  <a:pt x="0" y="1244468"/>
                </a:lnTo>
                <a:lnTo>
                  <a:pt x="0" y="0"/>
                </a:lnTo>
                <a:lnTo>
                  <a:pt x="974045" y="0"/>
                </a:lnTo>
                <a:lnTo>
                  <a:pt x="974045" y="248720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395343" y="3263857"/>
            <a:ext cx="2263775" cy="1270000"/>
          </a:xfrm>
          <a:custGeom>
            <a:avLst/>
            <a:gdLst/>
            <a:ahLst/>
            <a:cxnLst/>
            <a:rect l="l" t="t" r="r" b="b"/>
            <a:pathLst>
              <a:path w="2263775" h="1270000">
                <a:moveTo>
                  <a:pt x="664990" y="0"/>
                </a:moveTo>
                <a:lnTo>
                  <a:pt x="711157" y="1579"/>
                </a:lnTo>
                <a:lnTo>
                  <a:pt x="757060" y="6318"/>
                </a:lnTo>
                <a:lnTo>
                  <a:pt x="802697" y="14215"/>
                </a:lnTo>
                <a:lnTo>
                  <a:pt x="848069" y="25272"/>
                </a:lnTo>
                <a:lnTo>
                  <a:pt x="893176" y="39488"/>
                </a:lnTo>
                <a:lnTo>
                  <a:pt x="938017" y="56862"/>
                </a:lnTo>
                <a:lnTo>
                  <a:pt x="990070" y="81187"/>
                </a:lnTo>
                <a:lnTo>
                  <a:pt x="1038929" y="108672"/>
                </a:lnTo>
                <a:lnTo>
                  <a:pt x="1084593" y="139318"/>
                </a:lnTo>
                <a:lnTo>
                  <a:pt x="1127061" y="173123"/>
                </a:lnTo>
                <a:lnTo>
                  <a:pt x="1166336" y="210088"/>
                </a:lnTo>
                <a:lnTo>
                  <a:pt x="983160" y="426687"/>
                </a:lnTo>
                <a:lnTo>
                  <a:pt x="951473" y="391311"/>
                </a:lnTo>
                <a:lnTo>
                  <a:pt x="916748" y="359841"/>
                </a:lnTo>
                <a:lnTo>
                  <a:pt x="878984" y="332277"/>
                </a:lnTo>
                <a:lnTo>
                  <a:pt x="838181" y="308621"/>
                </a:lnTo>
                <a:lnTo>
                  <a:pt x="796104" y="289630"/>
                </a:lnTo>
                <a:lnTo>
                  <a:pt x="754081" y="276066"/>
                </a:lnTo>
                <a:lnTo>
                  <a:pt x="712112" y="267927"/>
                </a:lnTo>
                <a:lnTo>
                  <a:pt x="670197" y="265214"/>
                </a:lnTo>
                <a:lnTo>
                  <a:pt x="622462" y="268108"/>
                </a:lnTo>
                <a:lnTo>
                  <a:pt x="577356" y="276789"/>
                </a:lnTo>
                <a:lnTo>
                  <a:pt x="534878" y="291258"/>
                </a:lnTo>
                <a:lnTo>
                  <a:pt x="495028" y="311515"/>
                </a:lnTo>
                <a:lnTo>
                  <a:pt x="457807" y="337559"/>
                </a:lnTo>
                <a:lnTo>
                  <a:pt x="423214" y="369390"/>
                </a:lnTo>
                <a:lnTo>
                  <a:pt x="392841" y="405333"/>
                </a:lnTo>
                <a:lnTo>
                  <a:pt x="367991" y="444001"/>
                </a:lnTo>
                <a:lnTo>
                  <a:pt x="348663" y="485394"/>
                </a:lnTo>
                <a:lnTo>
                  <a:pt x="334857" y="529512"/>
                </a:lnTo>
                <a:lnTo>
                  <a:pt x="326574" y="576355"/>
                </a:lnTo>
                <a:lnTo>
                  <a:pt x="323813" y="625923"/>
                </a:lnTo>
                <a:lnTo>
                  <a:pt x="326574" y="676589"/>
                </a:lnTo>
                <a:lnTo>
                  <a:pt x="334857" y="724408"/>
                </a:lnTo>
                <a:lnTo>
                  <a:pt x="348663" y="769382"/>
                </a:lnTo>
                <a:lnTo>
                  <a:pt x="367991" y="811511"/>
                </a:lnTo>
                <a:lnTo>
                  <a:pt x="392841" y="850794"/>
                </a:lnTo>
                <a:lnTo>
                  <a:pt x="423214" y="887231"/>
                </a:lnTo>
                <a:lnTo>
                  <a:pt x="457807" y="919328"/>
                </a:lnTo>
                <a:lnTo>
                  <a:pt x="495028" y="945589"/>
                </a:lnTo>
                <a:lnTo>
                  <a:pt x="534878" y="966015"/>
                </a:lnTo>
                <a:lnTo>
                  <a:pt x="577356" y="980604"/>
                </a:lnTo>
                <a:lnTo>
                  <a:pt x="622462" y="989358"/>
                </a:lnTo>
                <a:lnTo>
                  <a:pt x="670197" y="992276"/>
                </a:lnTo>
                <a:lnTo>
                  <a:pt x="709833" y="989834"/>
                </a:lnTo>
                <a:lnTo>
                  <a:pt x="750174" y="982509"/>
                </a:lnTo>
                <a:lnTo>
                  <a:pt x="791220" y="970301"/>
                </a:lnTo>
                <a:lnTo>
                  <a:pt x="832972" y="953210"/>
                </a:lnTo>
                <a:lnTo>
                  <a:pt x="874100" y="931886"/>
                </a:lnTo>
                <a:lnTo>
                  <a:pt x="912841" y="906982"/>
                </a:lnTo>
                <a:lnTo>
                  <a:pt x="949194" y="878496"/>
                </a:lnTo>
                <a:lnTo>
                  <a:pt x="983160" y="846429"/>
                </a:lnTo>
                <a:lnTo>
                  <a:pt x="1168072" y="1041759"/>
                </a:lnTo>
                <a:lnTo>
                  <a:pt x="1133334" y="1075062"/>
                </a:lnTo>
                <a:lnTo>
                  <a:pt x="1096547" y="1106097"/>
                </a:lnTo>
                <a:lnTo>
                  <a:pt x="1057711" y="1134866"/>
                </a:lnTo>
                <a:lnTo>
                  <a:pt x="1016824" y="1161369"/>
                </a:lnTo>
                <a:lnTo>
                  <a:pt x="973888" y="1185604"/>
                </a:lnTo>
                <a:lnTo>
                  <a:pt x="928901" y="1207572"/>
                </a:lnTo>
                <a:lnTo>
                  <a:pt x="883059" y="1226539"/>
                </a:lnTo>
                <a:lnTo>
                  <a:pt x="837265" y="1242057"/>
                </a:lnTo>
                <a:lnTo>
                  <a:pt x="791519" y="1254126"/>
                </a:lnTo>
                <a:lnTo>
                  <a:pt x="745822" y="1262747"/>
                </a:lnTo>
                <a:lnTo>
                  <a:pt x="700173" y="1267920"/>
                </a:lnTo>
                <a:lnTo>
                  <a:pt x="654572" y="1269644"/>
                </a:lnTo>
                <a:lnTo>
                  <a:pt x="599263" y="1267812"/>
                </a:lnTo>
                <a:lnTo>
                  <a:pt x="545847" y="1262317"/>
                </a:lnTo>
                <a:lnTo>
                  <a:pt x="494323" y="1253158"/>
                </a:lnTo>
                <a:lnTo>
                  <a:pt x="444692" y="1240336"/>
                </a:lnTo>
                <a:lnTo>
                  <a:pt x="396954" y="1223850"/>
                </a:lnTo>
                <a:lnTo>
                  <a:pt x="351107" y="1203701"/>
                </a:lnTo>
                <a:lnTo>
                  <a:pt x="307154" y="1179888"/>
                </a:lnTo>
                <a:lnTo>
                  <a:pt x="265093" y="1152411"/>
                </a:lnTo>
                <a:lnTo>
                  <a:pt x="224924" y="1121271"/>
                </a:lnTo>
                <a:lnTo>
                  <a:pt x="186648" y="1086468"/>
                </a:lnTo>
                <a:lnTo>
                  <a:pt x="151185" y="1048926"/>
                </a:lnTo>
                <a:lnTo>
                  <a:pt x="119454" y="1009569"/>
                </a:lnTo>
                <a:lnTo>
                  <a:pt x="91457" y="968398"/>
                </a:lnTo>
                <a:lnTo>
                  <a:pt x="67193" y="925412"/>
                </a:lnTo>
                <a:lnTo>
                  <a:pt x="46662" y="880612"/>
                </a:lnTo>
                <a:lnTo>
                  <a:pt x="29863" y="833998"/>
                </a:lnTo>
                <a:lnTo>
                  <a:pt x="16798" y="785569"/>
                </a:lnTo>
                <a:lnTo>
                  <a:pt x="7465" y="735326"/>
                </a:lnTo>
                <a:lnTo>
                  <a:pt x="1866" y="683268"/>
                </a:lnTo>
                <a:lnTo>
                  <a:pt x="0" y="629396"/>
                </a:lnTo>
                <a:lnTo>
                  <a:pt x="1901" y="576622"/>
                </a:lnTo>
                <a:lnTo>
                  <a:pt x="7604" y="525602"/>
                </a:lnTo>
                <a:lnTo>
                  <a:pt x="17110" y="476335"/>
                </a:lnTo>
                <a:lnTo>
                  <a:pt x="30419" y="428823"/>
                </a:lnTo>
                <a:lnTo>
                  <a:pt x="47530" y="383063"/>
                </a:lnTo>
                <a:lnTo>
                  <a:pt x="68443" y="339058"/>
                </a:lnTo>
                <a:lnTo>
                  <a:pt x="93159" y="296806"/>
                </a:lnTo>
                <a:lnTo>
                  <a:pt x="121677" y="256307"/>
                </a:lnTo>
                <a:lnTo>
                  <a:pt x="153997" y="217562"/>
                </a:lnTo>
                <a:lnTo>
                  <a:pt x="190120" y="180571"/>
                </a:lnTo>
                <a:lnTo>
                  <a:pt x="225542" y="149232"/>
                </a:lnTo>
                <a:lnTo>
                  <a:pt x="262513" y="120878"/>
                </a:lnTo>
                <a:lnTo>
                  <a:pt x="301033" y="95509"/>
                </a:lnTo>
                <a:lnTo>
                  <a:pt x="341104" y="73124"/>
                </a:lnTo>
                <a:lnTo>
                  <a:pt x="382724" y="53723"/>
                </a:lnTo>
                <a:lnTo>
                  <a:pt x="425894" y="37308"/>
                </a:lnTo>
                <a:lnTo>
                  <a:pt x="470614" y="23877"/>
                </a:lnTo>
                <a:lnTo>
                  <a:pt x="516883" y="13430"/>
                </a:lnTo>
                <a:lnTo>
                  <a:pt x="564702" y="5969"/>
                </a:lnTo>
                <a:lnTo>
                  <a:pt x="614071" y="1492"/>
                </a:lnTo>
                <a:lnTo>
                  <a:pt x="664990" y="0"/>
                </a:lnTo>
                <a:close/>
              </a:path>
              <a:path w="2263775" h="1270000">
                <a:moveTo>
                  <a:pt x="2263385" y="265214"/>
                </a:moveTo>
                <a:lnTo>
                  <a:pt x="1888351" y="265214"/>
                </a:lnTo>
                <a:lnTo>
                  <a:pt x="1888351" y="1255320"/>
                </a:lnTo>
                <a:lnTo>
                  <a:pt x="1571917" y="1255320"/>
                </a:lnTo>
                <a:lnTo>
                  <a:pt x="1571917" y="265214"/>
                </a:lnTo>
                <a:lnTo>
                  <a:pt x="1200356" y="265214"/>
                </a:lnTo>
                <a:lnTo>
                  <a:pt x="1200356" y="9115"/>
                </a:lnTo>
                <a:lnTo>
                  <a:pt x="2263385" y="9115"/>
                </a:lnTo>
                <a:lnTo>
                  <a:pt x="2263385" y="265214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3793987" y="3274709"/>
            <a:ext cx="316865" cy="1244600"/>
          </a:xfrm>
          <a:custGeom>
            <a:avLst/>
            <a:gdLst/>
            <a:ahLst/>
            <a:cxnLst/>
            <a:rect l="l" t="t" r="r" b="b"/>
            <a:pathLst>
              <a:path w="316865" h="1244600">
                <a:moveTo>
                  <a:pt x="316434" y="1244468"/>
                </a:moveTo>
                <a:lnTo>
                  <a:pt x="0" y="1244468"/>
                </a:lnTo>
                <a:lnTo>
                  <a:pt x="0" y="0"/>
                </a:lnTo>
                <a:lnTo>
                  <a:pt x="316434" y="0"/>
                </a:lnTo>
                <a:lnTo>
                  <a:pt x="316434" y="1244468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4233045" y="3274709"/>
            <a:ext cx="1299845" cy="1244600"/>
          </a:xfrm>
          <a:custGeom>
            <a:avLst/>
            <a:gdLst/>
            <a:ahLst/>
            <a:cxnLst/>
            <a:rect l="l" t="t" r="r" b="b"/>
            <a:pathLst>
              <a:path w="1299844" h="1244600">
                <a:moveTo>
                  <a:pt x="810836" y="1244468"/>
                </a:moveTo>
                <a:lnTo>
                  <a:pt x="483549" y="1244468"/>
                </a:lnTo>
                <a:lnTo>
                  <a:pt x="0" y="0"/>
                </a:lnTo>
                <a:lnTo>
                  <a:pt x="337703" y="0"/>
                </a:lnTo>
                <a:lnTo>
                  <a:pt x="655873" y="915446"/>
                </a:lnTo>
                <a:lnTo>
                  <a:pt x="974478" y="0"/>
                </a:lnTo>
                <a:lnTo>
                  <a:pt x="1299594" y="0"/>
                </a:lnTo>
                <a:lnTo>
                  <a:pt x="810836" y="1244468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655449" y="3274709"/>
            <a:ext cx="993775" cy="1244600"/>
          </a:xfrm>
          <a:custGeom>
            <a:avLst/>
            <a:gdLst/>
            <a:ahLst/>
            <a:cxnLst/>
            <a:rect l="l" t="t" r="r" b="b"/>
            <a:pathLst>
              <a:path w="993775" h="1244600">
                <a:moveTo>
                  <a:pt x="974045" y="248720"/>
                </a:moveTo>
                <a:lnTo>
                  <a:pt x="316434" y="248720"/>
                </a:lnTo>
                <a:lnTo>
                  <a:pt x="316434" y="496138"/>
                </a:lnTo>
                <a:lnTo>
                  <a:pt x="910237" y="496138"/>
                </a:lnTo>
                <a:lnTo>
                  <a:pt x="910237" y="744858"/>
                </a:lnTo>
                <a:lnTo>
                  <a:pt x="316434" y="744858"/>
                </a:lnTo>
                <a:lnTo>
                  <a:pt x="316434" y="995748"/>
                </a:lnTo>
                <a:lnTo>
                  <a:pt x="993577" y="995748"/>
                </a:lnTo>
                <a:lnTo>
                  <a:pt x="993577" y="1244468"/>
                </a:lnTo>
                <a:lnTo>
                  <a:pt x="0" y="1244468"/>
                </a:lnTo>
                <a:lnTo>
                  <a:pt x="0" y="0"/>
                </a:lnTo>
                <a:lnTo>
                  <a:pt x="974045" y="0"/>
                </a:lnTo>
                <a:lnTo>
                  <a:pt x="974045" y="248720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899452" y="2728541"/>
            <a:ext cx="14842490" cy="2159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310"/>
              <a:t>P</a:t>
            </a:r>
            <a:r>
              <a:rPr dirty="0" spc="-2325"/>
              <a:t>I</a:t>
            </a:r>
            <a:r>
              <a:rPr dirty="0" spc="310"/>
              <a:t>P</a:t>
            </a:r>
            <a:r>
              <a:rPr dirty="0" spc="819"/>
              <a:t>E</a:t>
            </a:r>
            <a:r>
              <a:rPr dirty="0" spc="-855"/>
              <a:t> </a:t>
            </a:r>
            <a:r>
              <a:rPr dirty="0" spc="130"/>
              <a:t>D</a:t>
            </a:r>
            <a:r>
              <a:rPr dirty="0" spc="815"/>
              <a:t>E</a:t>
            </a:r>
            <a:r>
              <a:rPr dirty="0" spc="-25"/>
              <a:t>T</a:t>
            </a:r>
            <a:r>
              <a:rPr dirty="0" spc="815"/>
              <a:t>E</a:t>
            </a:r>
            <a:r>
              <a:rPr dirty="0" spc="335"/>
              <a:t>C</a:t>
            </a:r>
            <a:r>
              <a:rPr dirty="0" spc="-25"/>
              <a:t>T</a:t>
            </a:r>
            <a:r>
              <a:rPr dirty="0" spc="-2325"/>
              <a:t>I</a:t>
            </a:r>
            <a:r>
              <a:rPr dirty="0" spc="750"/>
              <a:t>V</a:t>
            </a:r>
            <a:r>
              <a:rPr dirty="0" spc="819"/>
              <a:t>E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0974771" y="6349110"/>
            <a:ext cx="5209540" cy="268287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75"/>
              </a:spcBef>
            </a:pPr>
            <a:r>
              <a:rPr dirty="0" sz="5000" spc="40">
                <a:latin typeface="Lucida Sans Unicode"/>
                <a:cs typeface="Lucida Sans Unicode"/>
              </a:rPr>
              <a:t>D</a:t>
            </a:r>
            <a:r>
              <a:rPr dirty="0" sz="5000" spc="25">
                <a:latin typeface="Lucida Sans Unicode"/>
                <a:cs typeface="Lucida Sans Unicode"/>
              </a:rPr>
              <a:t>O</a:t>
            </a:r>
            <a:r>
              <a:rPr dirty="0" sz="5000" spc="105">
                <a:latin typeface="Lucida Sans Unicode"/>
                <a:cs typeface="Lucida Sans Unicode"/>
              </a:rPr>
              <a:t>N</a:t>
            </a:r>
            <a:r>
              <a:rPr dirty="0" sz="5000" spc="305">
                <a:latin typeface="Lucida Sans Unicode"/>
                <a:cs typeface="Lucida Sans Unicode"/>
              </a:rPr>
              <a:t>E</a:t>
            </a:r>
            <a:r>
              <a:rPr dirty="0" sz="5000" spc="-360">
                <a:latin typeface="Lucida Sans Unicode"/>
                <a:cs typeface="Lucida Sans Unicode"/>
              </a:rPr>
              <a:t> </a:t>
            </a:r>
            <a:r>
              <a:rPr dirty="0" sz="5000" spc="550">
                <a:latin typeface="Lucida Sans Unicode"/>
                <a:cs typeface="Lucida Sans Unicode"/>
              </a:rPr>
              <a:t>B</a:t>
            </a:r>
            <a:r>
              <a:rPr dirty="0" sz="5000" spc="-55">
                <a:latin typeface="Lucida Sans Unicode"/>
                <a:cs typeface="Lucida Sans Unicode"/>
              </a:rPr>
              <a:t>Y</a:t>
            </a:r>
            <a:r>
              <a:rPr dirty="0" sz="5000" spc="-270">
                <a:latin typeface="Lucida Sans Unicode"/>
                <a:cs typeface="Lucida Sans Unicode"/>
              </a:rPr>
              <a:t>:</a:t>
            </a:r>
            <a:endParaRPr sz="5000">
              <a:latin typeface="Lucida Sans Unicode"/>
              <a:cs typeface="Lucida Sans Unicode"/>
            </a:endParaRPr>
          </a:p>
          <a:p>
            <a:pPr algn="ctr" marL="12700" marR="5080">
              <a:lnSpc>
                <a:spcPct val="116199"/>
              </a:lnSpc>
            </a:pPr>
            <a:r>
              <a:rPr dirty="0" sz="5000" spc="50">
                <a:latin typeface="Lucida Sans Unicode"/>
                <a:cs typeface="Lucida Sans Unicode"/>
              </a:rPr>
              <a:t>Marah </a:t>
            </a:r>
            <a:r>
              <a:rPr dirty="0" sz="5000" spc="65">
                <a:latin typeface="Lucida Sans Unicode"/>
                <a:cs typeface="Lucida Sans Unicode"/>
              </a:rPr>
              <a:t>Sha'bello </a:t>
            </a:r>
            <a:r>
              <a:rPr dirty="0" sz="5000" spc="70">
                <a:latin typeface="Lucida Sans Unicode"/>
                <a:cs typeface="Lucida Sans Unicode"/>
              </a:rPr>
              <a:t> </a:t>
            </a:r>
            <a:r>
              <a:rPr dirty="0" sz="5000" spc="135">
                <a:latin typeface="Lucida Sans Unicode"/>
                <a:cs typeface="Lucida Sans Unicode"/>
              </a:rPr>
              <a:t>R</a:t>
            </a:r>
            <a:r>
              <a:rPr dirty="0" sz="5000" spc="15">
                <a:latin typeface="Lucida Sans Unicode"/>
                <a:cs typeface="Lucida Sans Unicode"/>
              </a:rPr>
              <a:t>a</a:t>
            </a:r>
            <a:r>
              <a:rPr dirty="0" sz="5000" spc="-365">
                <a:latin typeface="Lucida Sans Unicode"/>
                <a:cs typeface="Lucida Sans Unicode"/>
              </a:rPr>
              <a:t>g</a:t>
            </a:r>
            <a:r>
              <a:rPr dirty="0" sz="5000" spc="-10">
                <a:latin typeface="Lucida Sans Unicode"/>
                <a:cs typeface="Lucida Sans Unicode"/>
              </a:rPr>
              <a:t>h</a:t>
            </a:r>
            <a:r>
              <a:rPr dirty="0" sz="5000" spc="15">
                <a:latin typeface="Lucida Sans Unicode"/>
                <a:cs typeface="Lucida Sans Unicode"/>
              </a:rPr>
              <a:t>a</a:t>
            </a:r>
            <a:r>
              <a:rPr dirty="0" sz="5000" spc="65">
                <a:latin typeface="Lucida Sans Unicode"/>
                <a:cs typeface="Lucida Sans Unicode"/>
              </a:rPr>
              <a:t>d</a:t>
            </a:r>
            <a:r>
              <a:rPr dirty="0" sz="5000" spc="-360">
                <a:latin typeface="Lucida Sans Unicode"/>
                <a:cs typeface="Lucida Sans Unicode"/>
              </a:rPr>
              <a:t> </a:t>
            </a:r>
            <a:r>
              <a:rPr dirty="0" sz="5000" spc="40">
                <a:latin typeface="Lucida Sans Unicode"/>
                <a:cs typeface="Lucida Sans Unicode"/>
              </a:rPr>
              <a:t>D</a:t>
            </a:r>
            <a:r>
              <a:rPr dirty="0" sz="5000" spc="15">
                <a:latin typeface="Lucida Sans Unicode"/>
                <a:cs typeface="Lucida Sans Unicode"/>
              </a:rPr>
              <a:t>a</a:t>
            </a:r>
            <a:r>
              <a:rPr dirty="0" sz="5000" spc="60">
                <a:latin typeface="Lucida Sans Unicode"/>
                <a:cs typeface="Lucida Sans Unicode"/>
              </a:rPr>
              <a:t>bb</a:t>
            </a:r>
            <a:r>
              <a:rPr dirty="0" sz="5000" spc="10">
                <a:latin typeface="Lucida Sans Unicode"/>
                <a:cs typeface="Lucida Sans Unicode"/>
              </a:rPr>
              <a:t>o</a:t>
            </a:r>
            <a:r>
              <a:rPr dirty="0" sz="5000" spc="-50">
                <a:latin typeface="Lucida Sans Unicode"/>
                <a:cs typeface="Lucida Sans Unicode"/>
              </a:rPr>
              <a:t>u</a:t>
            </a:r>
            <a:r>
              <a:rPr dirty="0" sz="5000" spc="-60">
                <a:latin typeface="Lucida Sans Unicode"/>
                <a:cs typeface="Lucida Sans Unicode"/>
              </a:rPr>
              <a:t>s</a:t>
            </a:r>
            <a:endParaRPr sz="50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00005" y="6792023"/>
            <a:ext cx="6355715" cy="1797050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75"/>
              </a:spcBef>
            </a:pPr>
            <a:r>
              <a:rPr dirty="0" sz="5000" spc="229">
                <a:latin typeface="Lucida Sans Unicode"/>
                <a:cs typeface="Lucida Sans Unicode"/>
              </a:rPr>
              <a:t>SUPERVISED</a:t>
            </a:r>
            <a:r>
              <a:rPr dirty="0" sz="5000" spc="-390">
                <a:latin typeface="Lucida Sans Unicode"/>
                <a:cs typeface="Lucida Sans Unicode"/>
              </a:rPr>
              <a:t> </a:t>
            </a:r>
            <a:r>
              <a:rPr dirty="0" sz="5000" spc="75">
                <a:latin typeface="Lucida Sans Unicode"/>
                <a:cs typeface="Lucida Sans Unicode"/>
              </a:rPr>
              <a:t>BY:</a:t>
            </a:r>
            <a:endParaRPr sz="5000">
              <a:latin typeface="Lucida Sans Unicode"/>
              <a:cs typeface="Lucida Sans Unicode"/>
            </a:endParaRPr>
          </a:p>
          <a:p>
            <a:pPr algn="ctr">
              <a:lnSpc>
                <a:spcPct val="100000"/>
              </a:lnSpc>
              <a:spcBef>
                <a:spcPts val="975"/>
              </a:spcBef>
            </a:pPr>
            <a:r>
              <a:rPr dirty="0" sz="5000" spc="40">
                <a:latin typeface="Lucida Sans Unicode"/>
                <a:cs typeface="Lucida Sans Unicode"/>
              </a:rPr>
              <a:t>D</a:t>
            </a:r>
            <a:r>
              <a:rPr dirty="0" sz="5000" spc="25">
                <a:latin typeface="Lucida Sans Unicode"/>
                <a:cs typeface="Lucida Sans Unicode"/>
              </a:rPr>
              <a:t>r</a:t>
            </a:r>
            <a:r>
              <a:rPr dirty="0" sz="5000" spc="-270">
                <a:latin typeface="Lucida Sans Unicode"/>
                <a:cs typeface="Lucida Sans Unicode"/>
              </a:rPr>
              <a:t>.</a:t>
            </a:r>
            <a:r>
              <a:rPr dirty="0" sz="5000" spc="-360">
                <a:latin typeface="Lucida Sans Unicode"/>
                <a:cs typeface="Lucida Sans Unicode"/>
              </a:rPr>
              <a:t> </a:t>
            </a:r>
            <a:r>
              <a:rPr dirty="0" sz="5000" spc="204">
                <a:latin typeface="Lucida Sans Unicode"/>
                <a:cs typeface="Lucida Sans Unicode"/>
              </a:rPr>
              <a:t>M</a:t>
            </a:r>
            <a:r>
              <a:rPr dirty="0" sz="5000" spc="15">
                <a:latin typeface="Lucida Sans Unicode"/>
                <a:cs typeface="Lucida Sans Unicode"/>
              </a:rPr>
              <a:t>a</a:t>
            </a:r>
            <a:r>
              <a:rPr dirty="0" sz="5000" spc="-10">
                <a:latin typeface="Lucida Sans Unicode"/>
                <a:cs typeface="Lucida Sans Unicode"/>
              </a:rPr>
              <a:t>h</a:t>
            </a:r>
            <a:r>
              <a:rPr dirty="0" sz="5000" spc="-85">
                <a:latin typeface="Lucida Sans Unicode"/>
                <a:cs typeface="Lucida Sans Unicode"/>
              </a:rPr>
              <a:t>m</a:t>
            </a:r>
            <a:r>
              <a:rPr dirty="0" sz="5000" spc="10">
                <a:latin typeface="Lucida Sans Unicode"/>
                <a:cs typeface="Lucida Sans Unicode"/>
              </a:rPr>
              <a:t>o</a:t>
            </a:r>
            <a:r>
              <a:rPr dirty="0" sz="5000" spc="-50">
                <a:latin typeface="Lucida Sans Unicode"/>
                <a:cs typeface="Lucida Sans Unicode"/>
              </a:rPr>
              <a:t>u</a:t>
            </a:r>
            <a:r>
              <a:rPr dirty="0" sz="5000" spc="65">
                <a:latin typeface="Lucida Sans Unicode"/>
                <a:cs typeface="Lucida Sans Unicode"/>
              </a:rPr>
              <a:t>d</a:t>
            </a:r>
            <a:r>
              <a:rPr dirty="0" sz="5000" spc="-360">
                <a:latin typeface="Lucida Sans Unicode"/>
                <a:cs typeface="Lucida Sans Unicode"/>
              </a:rPr>
              <a:t> </a:t>
            </a:r>
            <a:r>
              <a:rPr dirty="0" sz="5000" spc="-105">
                <a:latin typeface="Lucida Sans Unicode"/>
                <a:cs typeface="Lucida Sans Unicode"/>
              </a:rPr>
              <a:t>A</a:t>
            </a:r>
            <a:r>
              <a:rPr dirty="0" sz="5000" spc="-65">
                <a:latin typeface="Lucida Sans Unicode"/>
                <a:cs typeface="Lucida Sans Unicode"/>
              </a:rPr>
              <a:t>s</a:t>
            </a:r>
            <a:r>
              <a:rPr dirty="0" sz="5000" spc="15">
                <a:latin typeface="Lucida Sans Unicode"/>
                <a:cs typeface="Lucida Sans Unicode"/>
              </a:rPr>
              <a:t>a</a:t>
            </a:r>
            <a:r>
              <a:rPr dirty="0" sz="5000" spc="65">
                <a:latin typeface="Lucida Sans Unicode"/>
                <a:cs typeface="Lucida Sans Unicode"/>
              </a:rPr>
              <a:t>'</a:t>
            </a:r>
            <a:r>
              <a:rPr dirty="0" sz="5000" spc="15">
                <a:latin typeface="Lucida Sans Unicode"/>
                <a:cs typeface="Lucida Sans Unicode"/>
              </a:rPr>
              <a:t>a</a:t>
            </a:r>
            <a:r>
              <a:rPr dirty="0" sz="5000" spc="65">
                <a:latin typeface="Lucida Sans Unicode"/>
                <a:cs typeface="Lucida Sans Unicode"/>
              </a:rPr>
              <a:t>d</a:t>
            </a:r>
            <a:endParaRPr sz="5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2135505"/>
          </a:xfrm>
          <a:custGeom>
            <a:avLst/>
            <a:gdLst/>
            <a:ahLst/>
            <a:cxnLst/>
            <a:rect l="l" t="t" r="r" b="b"/>
            <a:pathLst>
              <a:path w="18288000" h="2135505">
                <a:moveTo>
                  <a:pt x="18287999" y="2135116"/>
                </a:moveTo>
                <a:lnTo>
                  <a:pt x="0" y="2135116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2135116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56708" y="2843589"/>
            <a:ext cx="5243383" cy="448952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09704" y="2566279"/>
            <a:ext cx="5153024" cy="515302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58841" y="343678"/>
            <a:ext cx="15941675" cy="13188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450" spc="700"/>
              <a:t>HARDWARE</a:t>
            </a:r>
            <a:r>
              <a:rPr dirty="0" sz="8450" spc="210"/>
              <a:t> </a:t>
            </a:r>
            <a:r>
              <a:rPr dirty="0" sz="8450" spc="580"/>
              <a:t>COMPONENTS</a:t>
            </a:r>
            <a:endParaRPr sz="8450"/>
          </a:p>
        </p:txBody>
      </p:sp>
      <p:sp>
        <p:nvSpPr>
          <p:cNvPr id="6" name="object 6"/>
          <p:cNvSpPr txBox="1"/>
          <p:nvPr/>
        </p:nvSpPr>
        <p:spPr>
          <a:xfrm>
            <a:off x="11127662" y="8169658"/>
            <a:ext cx="371792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459">
                <a:latin typeface="Tahoma"/>
                <a:cs typeface="Tahoma"/>
              </a:rPr>
              <a:t>SERVO</a:t>
            </a:r>
            <a:r>
              <a:rPr dirty="0" sz="3600" spc="60">
                <a:latin typeface="Tahoma"/>
                <a:cs typeface="Tahoma"/>
              </a:rPr>
              <a:t> </a:t>
            </a:r>
            <a:r>
              <a:rPr dirty="0" sz="3600" spc="459">
                <a:latin typeface="Tahoma"/>
                <a:cs typeface="Tahoma"/>
              </a:rPr>
              <a:t>MOTOR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50569" y="8169658"/>
            <a:ext cx="541909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395">
                <a:latin typeface="Tahoma"/>
                <a:cs typeface="Tahoma"/>
              </a:rPr>
              <a:t>ULTRASONIC</a:t>
            </a:r>
            <a:r>
              <a:rPr dirty="0" sz="3600" spc="90">
                <a:latin typeface="Tahoma"/>
                <a:cs typeface="Tahoma"/>
              </a:rPr>
              <a:t> </a:t>
            </a:r>
            <a:r>
              <a:rPr dirty="0" sz="3600" spc="470">
                <a:latin typeface="Tahoma"/>
                <a:cs typeface="Tahoma"/>
              </a:rPr>
              <a:t>SENSOR</a:t>
            </a:r>
            <a:endParaRPr sz="3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2135505"/>
          </a:xfrm>
          <a:custGeom>
            <a:avLst/>
            <a:gdLst/>
            <a:ahLst/>
            <a:cxnLst/>
            <a:rect l="l" t="t" r="r" b="b"/>
            <a:pathLst>
              <a:path w="18288000" h="2135505">
                <a:moveTo>
                  <a:pt x="0" y="0"/>
                </a:moveTo>
                <a:lnTo>
                  <a:pt x="18287999" y="0"/>
                </a:lnTo>
                <a:lnTo>
                  <a:pt x="18287999" y="2135115"/>
                </a:lnTo>
                <a:lnTo>
                  <a:pt x="0" y="2135115"/>
                </a:lnTo>
                <a:lnTo>
                  <a:pt x="0" y="0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8841" y="343676"/>
            <a:ext cx="15941675" cy="13188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450" spc="700"/>
              <a:t>HARDWARE</a:t>
            </a:r>
            <a:r>
              <a:rPr dirty="0" sz="8450" spc="210"/>
              <a:t> </a:t>
            </a:r>
            <a:r>
              <a:rPr dirty="0" sz="8450" spc="580"/>
              <a:t>COMPONENTS</a:t>
            </a:r>
            <a:endParaRPr sz="845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11984" y="2817661"/>
            <a:ext cx="5191125" cy="505932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896055" y="8493187"/>
            <a:ext cx="4223385" cy="589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700" spc="409">
                <a:latin typeface="Tahoma"/>
                <a:cs typeface="Tahoma"/>
              </a:rPr>
              <a:t>AC/DC</a:t>
            </a:r>
            <a:r>
              <a:rPr dirty="0" sz="3700" spc="70">
                <a:latin typeface="Tahoma"/>
                <a:cs typeface="Tahoma"/>
              </a:rPr>
              <a:t> </a:t>
            </a:r>
            <a:r>
              <a:rPr dirty="0" sz="3700" spc="505">
                <a:latin typeface="Tahoma"/>
                <a:cs typeface="Tahoma"/>
              </a:rPr>
              <a:t>ADAPTER</a:t>
            </a:r>
            <a:endParaRPr sz="3700">
              <a:latin typeface="Tahoma"/>
              <a:cs typeface="Tahoma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72202" y="3415728"/>
            <a:ext cx="5095386" cy="390881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715705" y="8496438"/>
            <a:ext cx="159321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625">
                <a:latin typeface="Tahoma"/>
                <a:cs typeface="Tahoma"/>
              </a:rPr>
              <a:t>W</a:t>
            </a:r>
            <a:r>
              <a:rPr dirty="0" sz="3500" spc="-90">
                <a:latin typeface="Tahoma"/>
                <a:cs typeface="Tahoma"/>
              </a:rPr>
              <a:t>I</a:t>
            </a:r>
            <a:r>
              <a:rPr dirty="0" sz="3500" spc="515">
                <a:latin typeface="Tahoma"/>
                <a:cs typeface="Tahoma"/>
              </a:rPr>
              <a:t>R</a:t>
            </a:r>
            <a:r>
              <a:rPr dirty="0" sz="3500" spc="490">
                <a:latin typeface="Tahoma"/>
                <a:cs typeface="Tahoma"/>
              </a:rPr>
              <a:t>E</a:t>
            </a:r>
            <a:r>
              <a:rPr dirty="0" sz="3500" spc="225">
                <a:latin typeface="Tahoma"/>
                <a:cs typeface="Tahoma"/>
              </a:rPr>
              <a:t>S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2135505"/>
          </a:xfrm>
          <a:custGeom>
            <a:avLst/>
            <a:gdLst/>
            <a:ahLst/>
            <a:cxnLst/>
            <a:rect l="l" t="t" r="r" b="b"/>
            <a:pathLst>
              <a:path w="18288000" h="2135505">
                <a:moveTo>
                  <a:pt x="18287999" y="2135116"/>
                </a:moveTo>
                <a:lnTo>
                  <a:pt x="0" y="2135116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2135116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0394" y="3632312"/>
            <a:ext cx="5734049" cy="50006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517628" y="3623246"/>
            <a:ext cx="5743574" cy="500062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452098" y="2625588"/>
            <a:ext cx="1058926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265" b="1">
                <a:latin typeface="Tahoma"/>
                <a:cs typeface="Tahoma"/>
              </a:rPr>
              <a:t>CANNY</a:t>
            </a:r>
            <a:r>
              <a:rPr dirty="0" sz="4000" spc="130" b="1">
                <a:latin typeface="Tahoma"/>
                <a:cs typeface="Tahoma"/>
              </a:rPr>
              <a:t> </a:t>
            </a:r>
            <a:r>
              <a:rPr dirty="0" sz="4000" spc="260" b="1">
                <a:latin typeface="Tahoma"/>
                <a:cs typeface="Tahoma"/>
              </a:rPr>
              <a:t>EDGE</a:t>
            </a:r>
            <a:r>
              <a:rPr dirty="0" sz="4000" spc="135" b="1">
                <a:latin typeface="Tahoma"/>
                <a:cs typeface="Tahoma"/>
              </a:rPr>
              <a:t> </a:t>
            </a:r>
            <a:r>
              <a:rPr dirty="0" sz="4000" spc="175" b="1">
                <a:latin typeface="Tahoma"/>
                <a:cs typeface="Tahoma"/>
              </a:rPr>
              <a:t>DETECTION</a:t>
            </a:r>
            <a:r>
              <a:rPr dirty="0" sz="4000" spc="130" b="1">
                <a:latin typeface="Tahoma"/>
                <a:cs typeface="Tahoma"/>
              </a:rPr>
              <a:t> </a:t>
            </a:r>
            <a:r>
              <a:rPr dirty="0" sz="4000" spc="150" b="1">
                <a:latin typeface="Tahoma"/>
                <a:cs typeface="Tahoma"/>
              </a:rPr>
              <a:t>ALGORITHM</a:t>
            </a:r>
            <a:endParaRPr sz="40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49751" y="8711819"/>
            <a:ext cx="332105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330">
                <a:latin typeface="Tahoma"/>
                <a:cs typeface="Tahoma"/>
              </a:rPr>
              <a:t>INPUT</a:t>
            </a:r>
            <a:r>
              <a:rPr dirty="0" sz="3600" spc="75">
                <a:latin typeface="Tahoma"/>
                <a:cs typeface="Tahoma"/>
              </a:rPr>
              <a:t> </a:t>
            </a:r>
            <a:r>
              <a:rPr dirty="0" sz="3600" spc="415">
                <a:latin typeface="Tahoma"/>
                <a:cs typeface="Tahoma"/>
              </a:rPr>
              <a:t>IMAGE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476152" y="8702675"/>
            <a:ext cx="382714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395">
                <a:latin typeface="Tahoma"/>
                <a:cs typeface="Tahoma"/>
              </a:rPr>
              <a:t>OUTPUT</a:t>
            </a:r>
            <a:r>
              <a:rPr dirty="0" sz="3600" spc="70">
                <a:latin typeface="Tahoma"/>
                <a:cs typeface="Tahoma"/>
              </a:rPr>
              <a:t> </a:t>
            </a:r>
            <a:r>
              <a:rPr dirty="0" sz="3600" spc="415">
                <a:latin typeface="Tahoma"/>
                <a:cs typeface="Tahoma"/>
              </a:rPr>
              <a:t>IMAGE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208342" y="542128"/>
            <a:ext cx="5336540" cy="10464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700" spc="380"/>
              <a:t>S</a:t>
            </a:r>
            <a:r>
              <a:rPr dirty="0" sz="6700" spc="540"/>
              <a:t>O</a:t>
            </a:r>
            <a:r>
              <a:rPr dirty="0" sz="6700" spc="459"/>
              <a:t>F</a:t>
            </a:r>
            <a:r>
              <a:rPr dirty="0" sz="6700" spc="300"/>
              <a:t>T</a:t>
            </a:r>
            <a:r>
              <a:rPr dirty="0" sz="6700" spc="665"/>
              <a:t>W</a:t>
            </a:r>
            <a:r>
              <a:rPr dirty="0" sz="6700" spc="880"/>
              <a:t>A</a:t>
            </a:r>
            <a:r>
              <a:rPr dirty="0" sz="6700" spc="295"/>
              <a:t>R</a:t>
            </a:r>
            <a:r>
              <a:rPr dirty="0" sz="6700" spc="390"/>
              <a:t>E</a:t>
            </a:r>
            <a:endParaRPr sz="67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0282" y="4665549"/>
            <a:ext cx="6886575" cy="1092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0" spc="130" b="1">
                <a:latin typeface="Tahoma"/>
                <a:cs typeface="Tahoma"/>
              </a:rPr>
              <a:t>FUTURE</a:t>
            </a:r>
            <a:r>
              <a:rPr dirty="0" sz="7000" spc="-509" b="1">
                <a:latin typeface="Tahoma"/>
                <a:cs typeface="Tahoma"/>
              </a:rPr>
              <a:t> </a:t>
            </a:r>
            <a:r>
              <a:rPr dirty="0" sz="7000" spc="235" b="1">
                <a:latin typeface="Tahoma"/>
                <a:cs typeface="Tahoma"/>
              </a:rPr>
              <a:t>WORK</a:t>
            </a:r>
            <a:endParaRPr sz="70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544270" y="1"/>
            <a:ext cx="11744325" cy="10287000"/>
          </a:xfrm>
          <a:custGeom>
            <a:avLst/>
            <a:gdLst/>
            <a:ahLst/>
            <a:cxnLst/>
            <a:rect l="l" t="t" r="r" b="b"/>
            <a:pathLst>
              <a:path w="11744325" h="10287000">
                <a:moveTo>
                  <a:pt x="7538381" y="10286997"/>
                </a:moveTo>
                <a:lnTo>
                  <a:pt x="3640163" y="10286997"/>
                </a:lnTo>
                <a:lnTo>
                  <a:pt x="0" y="1358255"/>
                </a:lnTo>
                <a:lnTo>
                  <a:pt x="3331585" y="0"/>
                </a:lnTo>
                <a:lnTo>
                  <a:pt x="10219984" y="0"/>
                </a:lnTo>
                <a:lnTo>
                  <a:pt x="11743728" y="3737501"/>
                </a:lnTo>
                <a:lnTo>
                  <a:pt x="11743728" y="8572517"/>
                </a:lnTo>
                <a:lnTo>
                  <a:pt x="7538381" y="10286997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99969" y="2131825"/>
            <a:ext cx="1261110" cy="13550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700" spc="585"/>
              <a:t>0</a:t>
            </a:r>
            <a:r>
              <a:rPr dirty="0" sz="8700" spc="-1950"/>
              <a:t>1</a:t>
            </a:r>
            <a:endParaRPr sz="8700"/>
          </a:p>
        </p:txBody>
      </p:sp>
      <p:sp>
        <p:nvSpPr>
          <p:cNvPr id="5" name="object 5"/>
          <p:cNvSpPr txBox="1"/>
          <p:nvPr/>
        </p:nvSpPr>
        <p:spPr>
          <a:xfrm>
            <a:off x="11229294" y="2473598"/>
            <a:ext cx="4231005" cy="6718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200" spc="60" b="1">
                <a:latin typeface="Tahoma"/>
                <a:cs typeface="Tahoma"/>
              </a:rPr>
              <a:t>Fix</a:t>
            </a:r>
            <a:r>
              <a:rPr dirty="0" sz="4200" spc="-280" b="1">
                <a:latin typeface="Tahoma"/>
                <a:cs typeface="Tahoma"/>
              </a:rPr>
              <a:t> </a:t>
            </a:r>
            <a:r>
              <a:rPr dirty="0" sz="4200" spc="85" b="1">
                <a:latin typeface="Tahoma"/>
                <a:cs typeface="Tahoma"/>
              </a:rPr>
              <a:t>pipes'</a:t>
            </a:r>
            <a:r>
              <a:rPr dirty="0" sz="4200" spc="-275" b="1">
                <a:latin typeface="Tahoma"/>
                <a:cs typeface="Tahoma"/>
              </a:rPr>
              <a:t> </a:t>
            </a:r>
            <a:r>
              <a:rPr dirty="0" sz="4200" spc="90" b="1">
                <a:latin typeface="Tahoma"/>
                <a:cs typeface="Tahoma"/>
              </a:rPr>
              <a:t>crack</a:t>
            </a:r>
            <a:endParaRPr sz="42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401870" y="6076499"/>
            <a:ext cx="4626610" cy="15494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0"/>
              </a:spcBef>
            </a:pPr>
            <a:r>
              <a:rPr dirty="0" sz="4000" spc="85" b="1">
                <a:latin typeface="Tahoma"/>
                <a:cs typeface="Tahoma"/>
              </a:rPr>
              <a:t>Suitable</a:t>
            </a:r>
            <a:r>
              <a:rPr dirty="0" sz="4000" spc="-265" b="1">
                <a:latin typeface="Tahoma"/>
                <a:cs typeface="Tahoma"/>
              </a:rPr>
              <a:t> </a:t>
            </a:r>
            <a:r>
              <a:rPr dirty="0" sz="4000" spc="35" b="1">
                <a:latin typeface="Tahoma"/>
                <a:cs typeface="Tahoma"/>
              </a:rPr>
              <a:t>for</a:t>
            </a:r>
            <a:r>
              <a:rPr dirty="0" sz="4000" spc="-260" b="1">
                <a:latin typeface="Tahoma"/>
                <a:cs typeface="Tahoma"/>
              </a:rPr>
              <a:t> </a:t>
            </a:r>
            <a:r>
              <a:rPr dirty="0" sz="4000" spc="114" b="1">
                <a:latin typeface="Tahoma"/>
                <a:cs typeface="Tahoma"/>
              </a:rPr>
              <a:t>pipes </a:t>
            </a:r>
            <a:r>
              <a:rPr dirty="0" sz="4000" spc="-1155" b="1">
                <a:latin typeface="Tahoma"/>
                <a:cs typeface="Tahoma"/>
              </a:rPr>
              <a:t> </a:t>
            </a:r>
            <a:r>
              <a:rPr dirty="0" sz="4000" spc="60" b="1">
                <a:latin typeface="Tahoma"/>
                <a:cs typeface="Tahoma"/>
              </a:rPr>
              <a:t>of</a:t>
            </a:r>
            <a:r>
              <a:rPr dirty="0" sz="4000" spc="-250" b="1">
                <a:latin typeface="Tahoma"/>
                <a:cs typeface="Tahoma"/>
              </a:rPr>
              <a:t> </a:t>
            </a:r>
            <a:r>
              <a:rPr dirty="0" sz="4000" spc="35" b="1">
                <a:latin typeface="Tahoma"/>
                <a:cs typeface="Tahoma"/>
              </a:rPr>
              <a:t>various</a:t>
            </a:r>
            <a:r>
              <a:rPr dirty="0" sz="4000" spc="-245" b="1">
                <a:latin typeface="Tahoma"/>
                <a:cs typeface="Tahoma"/>
              </a:rPr>
              <a:t> </a:t>
            </a:r>
            <a:r>
              <a:rPr dirty="0" sz="4000" spc="-10" b="1">
                <a:latin typeface="Tahoma"/>
                <a:cs typeface="Tahoma"/>
              </a:rPr>
              <a:t>sizes.</a:t>
            </a:r>
            <a:endParaRPr sz="4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639000" y="3389510"/>
            <a:ext cx="1860550" cy="3855720"/>
          </a:xfrm>
          <a:prstGeom prst="rect">
            <a:avLst/>
          </a:prstGeom>
        </p:spPr>
        <p:txBody>
          <a:bodyPr wrap="square" lIns="0" tIns="599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720"/>
              </a:spcBef>
            </a:pPr>
            <a:r>
              <a:rPr dirty="0" sz="8700" spc="125" b="1">
                <a:latin typeface="Tahoma"/>
                <a:cs typeface="Tahoma"/>
              </a:rPr>
              <a:t>02</a:t>
            </a:r>
            <a:endParaRPr sz="8700">
              <a:latin typeface="Tahoma"/>
              <a:cs typeface="Tahoma"/>
            </a:endParaRPr>
          </a:p>
          <a:p>
            <a:pPr marL="450215">
              <a:lnSpc>
                <a:spcPct val="100000"/>
              </a:lnSpc>
              <a:spcBef>
                <a:spcPts val="4650"/>
              </a:spcBef>
            </a:pPr>
            <a:r>
              <a:rPr dirty="0" sz="8700" spc="585" b="1">
                <a:latin typeface="Tahoma"/>
                <a:cs typeface="Tahoma"/>
              </a:rPr>
              <a:t>0</a:t>
            </a:r>
            <a:r>
              <a:rPr dirty="0" sz="8700" spc="-675" b="1">
                <a:latin typeface="Tahoma"/>
                <a:cs typeface="Tahoma"/>
              </a:rPr>
              <a:t>3</a:t>
            </a:r>
            <a:endParaRPr sz="87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863589" y="3851288"/>
            <a:ext cx="6004560" cy="1546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4700"/>
              </a:lnSpc>
              <a:spcBef>
                <a:spcPts val="95"/>
              </a:spcBef>
            </a:pPr>
            <a:r>
              <a:rPr dirty="0" sz="4000" spc="80" b="1">
                <a:latin typeface="Tahoma"/>
                <a:cs typeface="Tahoma"/>
              </a:rPr>
              <a:t>Vertical</a:t>
            </a:r>
            <a:r>
              <a:rPr dirty="0" sz="4000" spc="-265" b="1">
                <a:latin typeface="Tahoma"/>
                <a:cs typeface="Tahoma"/>
              </a:rPr>
              <a:t> </a:t>
            </a:r>
            <a:r>
              <a:rPr dirty="0" sz="4000" spc="135" b="1">
                <a:latin typeface="Tahoma"/>
                <a:cs typeface="Tahoma"/>
              </a:rPr>
              <a:t>and</a:t>
            </a:r>
            <a:r>
              <a:rPr dirty="0" sz="4000" spc="-265" b="1">
                <a:latin typeface="Tahoma"/>
                <a:cs typeface="Tahoma"/>
              </a:rPr>
              <a:t> </a:t>
            </a:r>
            <a:r>
              <a:rPr dirty="0" sz="4000" spc="80" b="1">
                <a:latin typeface="Tahoma"/>
                <a:cs typeface="Tahoma"/>
              </a:rPr>
              <a:t>horizontal </a:t>
            </a:r>
            <a:r>
              <a:rPr dirty="0" sz="4000" spc="-1160" b="1">
                <a:latin typeface="Tahoma"/>
                <a:cs typeface="Tahoma"/>
              </a:rPr>
              <a:t> </a:t>
            </a:r>
            <a:r>
              <a:rPr dirty="0" sz="4000" spc="140" b="1">
                <a:latin typeface="Tahoma"/>
                <a:cs typeface="Tahoma"/>
              </a:rPr>
              <a:t>movement</a:t>
            </a:r>
            <a:endParaRPr sz="4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30"/>
              <a:t>D</a:t>
            </a:r>
            <a:r>
              <a:rPr dirty="0" spc="815"/>
              <a:t>E</a:t>
            </a:r>
            <a:r>
              <a:rPr dirty="0" spc="229"/>
              <a:t>M</a:t>
            </a:r>
            <a:r>
              <a:rPr dirty="0" spc="484"/>
              <a:t>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843785" y="2417327"/>
            <a:ext cx="6411595" cy="5461000"/>
            <a:chOff x="1843785" y="2417327"/>
            <a:chExt cx="6411595" cy="5461000"/>
          </a:xfrm>
        </p:grpSpPr>
        <p:sp>
          <p:nvSpPr>
            <p:cNvPr id="3" name="object 3"/>
            <p:cNvSpPr/>
            <p:nvPr/>
          </p:nvSpPr>
          <p:spPr>
            <a:xfrm>
              <a:off x="1843785" y="2417327"/>
              <a:ext cx="5469890" cy="5461000"/>
            </a:xfrm>
            <a:custGeom>
              <a:avLst/>
              <a:gdLst/>
              <a:ahLst/>
              <a:cxnLst/>
              <a:rect l="l" t="t" r="r" b="b"/>
              <a:pathLst>
                <a:path w="5469890" h="5461000">
                  <a:moveTo>
                    <a:pt x="2973277" y="12700"/>
                  </a:moveTo>
                  <a:lnTo>
                    <a:pt x="2496371" y="12700"/>
                  </a:lnTo>
                  <a:lnTo>
                    <a:pt x="2543633" y="0"/>
                  </a:lnTo>
                  <a:lnTo>
                    <a:pt x="2926016" y="0"/>
                  </a:lnTo>
                  <a:lnTo>
                    <a:pt x="2973277" y="12700"/>
                  </a:lnTo>
                  <a:close/>
                </a:path>
                <a:path w="5469890" h="5461000">
                  <a:moveTo>
                    <a:pt x="3113666" y="25400"/>
                  </a:moveTo>
                  <a:lnTo>
                    <a:pt x="2355982" y="25400"/>
                  </a:lnTo>
                  <a:lnTo>
                    <a:pt x="2402539" y="12700"/>
                  </a:lnTo>
                  <a:lnTo>
                    <a:pt x="3067109" y="12700"/>
                  </a:lnTo>
                  <a:lnTo>
                    <a:pt x="3113666" y="25400"/>
                  </a:lnTo>
                  <a:close/>
                </a:path>
                <a:path w="5469890" h="5461000">
                  <a:moveTo>
                    <a:pt x="3251819" y="50800"/>
                  </a:moveTo>
                  <a:lnTo>
                    <a:pt x="2217829" y="50800"/>
                  </a:lnTo>
                  <a:lnTo>
                    <a:pt x="2309674" y="25400"/>
                  </a:lnTo>
                  <a:lnTo>
                    <a:pt x="3159975" y="25400"/>
                  </a:lnTo>
                  <a:lnTo>
                    <a:pt x="3251819" y="50800"/>
                  </a:lnTo>
                  <a:close/>
                </a:path>
                <a:path w="5469890" h="5461000">
                  <a:moveTo>
                    <a:pt x="3251819" y="5422900"/>
                  </a:moveTo>
                  <a:lnTo>
                    <a:pt x="2217829" y="5422900"/>
                  </a:lnTo>
                  <a:lnTo>
                    <a:pt x="1818615" y="5308600"/>
                  </a:lnTo>
                  <a:lnTo>
                    <a:pt x="1733354" y="5283200"/>
                  </a:lnTo>
                  <a:lnTo>
                    <a:pt x="1691236" y="5257800"/>
                  </a:lnTo>
                  <a:lnTo>
                    <a:pt x="1649467" y="5245100"/>
                  </a:lnTo>
                  <a:lnTo>
                    <a:pt x="1608055" y="5219700"/>
                  </a:lnTo>
                  <a:lnTo>
                    <a:pt x="1567007" y="5207000"/>
                  </a:lnTo>
                  <a:lnTo>
                    <a:pt x="1526329" y="5181600"/>
                  </a:lnTo>
                  <a:lnTo>
                    <a:pt x="1486029" y="5168900"/>
                  </a:lnTo>
                  <a:lnTo>
                    <a:pt x="1406587" y="5118100"/>
                  </a:lnTo>
                  <a:lnTo>
                    <a:pt x="1367459" y="5105400"/>
                  </a:lnTo>
                  <a:lnTo>
                    <a:pt x="1290423" y="5054600"/>
                  </a:lnTo>
                  <a:lnTo>
                    <a:pt x="1215058" y="5003800"/>
                  </a:lnTo>
                  <a:lnTo>
                    <a:pt x="1141419" y="4953000"/>
                  </a:lnTo>
                  <a:lnTo>
                    <a:pt x="1069561" y="4902200"/>
                  </a:lnTo>
                  <a:lnTo>
                    <a:pt x="999536" y="4851400"/>
                  </a:lnTo>
                  <a:lnTo>
                    <a:pt x="965229" y="4813300"/>
                  </a:lnTo>
                  <a:lnTo>
                    <a:pt x="931400" y="4787900"/>
                  </a:lnTo>
                  <a:lnTo>
                    <a:pt x="898057" y="4762500"/>
                  </a:lnTo>
                  <a:lnTo>
                    <a:pt x="865207" y="4724400"/>
                  </a:lnTo>
                  <a:lnTo>
                    <a:pt x="832856" y="4699000"/>
                  </a:lnTo>
                  <a:lnTo>
                    <a:pt x="801011" y="4660900"/>
                  </a:lnTo>
                  <a:lnTo>
                    <a:pt x="769679" y="4635500"/>
                  </a:lnTo>
                  <a:lnTo>
                    <a:pt x="738866" y="4597400"/>
                  </a:lnTo>
                  <a:lnTo>
                    <a:pt x="708580" y="4572000"/>
                  </a:lnTo>
                  <a:lnTo>
                    <a:pt x="678827" y="4533900"/>
                  </a:lnTo>
                  <a:lnTo>
                    <a:pt x="649614" y="4495800"/>
                  </a:lnTo>
                  <a:lnTo>
                    <a:pt x="620947" y="4470400"/>
                  </a:lnTo>
                  <a:lnTo>
                    <a:pt x="592834" y="4432300"/>
                  </a:lnTo>
                  <a:lnTo>
                    <a:pt x="565282" y="4394200"/>
                  </a:lnTo>
                  <a:lnTo>
                    <a:pt x="538296" y="4356100"/>
                  </a:lnTo>
                  <a:lnTo>
                    <a:pt x="511884" y="4330700"/>
                  </a:lnTo>
                  <a:lnTo>
                    <a:pt x="486053" y="4292600"/>
                  </a:lnTo>
                  <a:lnTo>
                    <a:pt x="460809" y="4254500"/>
                  </a:lnTo>
                  <a:lnTo>
                    <a:pt x="436159" y="4216400"/>
                  </a:lnTo>
                  <a:lnTo>
                    <a:pt x="412111" y="4178300"/>
                  </a:lnTo>
                  <a:lnTo>
                    <a:pt x="388670" y="4140200"/>
                  </a:lnTo>
                  <a:lnTo>
                    <a:pt x="365843" y="4102100"/>
                  </a:lnTo>
                  <a:lnTo>
                    <a:pt x="343638" y="4064000"/>
                  </a:lnTo>
                  <a:lnTo>
                    <a:pt x="322061" y="4025900"/>
                  </a:lnTo>
                  <a:lnTo>
                    <a:pt x="301118" y="3975100"/>
                  </a:lnTo>
                  <a:lnTo>
                    <a:pt x="280818" y="3937000"/>
                  </a:lnTo>
                  <a:lnTo>
                    <a:pt x="261165" y="3898900"/>
                  </a:lnTo>
                  <a:lnTo>
                    <a:pt x="242168" y="3860800"/>
                  </a:lnTo>
                  <a:lnTo>
                    <a:pt x="223833" y="3822700"/>
                  </a:lnTo>
                  <a:lnTo>
                    <a:pt x="206166" y="3771900"/>
                  </a:lnTo>
                  <a:lnTo>
                    <a:pt x="189175" y="3733800"/>
                  </a:lnTo>
                  <a:lnTo>
                    <a:pt x="172867" y="3695700"/>
                  </a:lnTo>
                  <a:lnTo>
                    <a:pt x="157247" y="3644900"/>
                  </a:lnTo>
                  <a:lnTo>
                    <a:pt x="142323" y="3606800"/>
                  </a:lnTo>
                  <a:lnTo>
                    <a:pt x="128102" y="3556000"/>
                  </a:lnTo>
                  <a:lnTo>
                    <a:pt x="114590" y="3517900"/>
                  </a:lnTo>
                  <a:lnTo>
                    <a:pt x="101795" y="3479800"/>
                  </a:lnTo>
                  <a:lnTo>
                    <a:pt x="89722" y="3429000"/>
                  </a:lnTo>
                  <a:lnTo>
                    <a:pt x="78380" y="3390900"/>
                  </a:lnTo>
                  <a:lnTo>
                    <a:pt x="67773" y="3340100"/>
                  </a:lnTo>
                  <a:lnTo>
                    <a:pt x="57910" y="3289300"/>
                  </a:lnTo>
                  <a:lnTo>
                    <a:pt x="48797" y="3251200"/>
                  </a:lnTo>
                  <a:lnTo>
                    <a:pt x="40441" y="3200400"/>
                  </a:lnTo>
                  <a:lnTo>
                    <a:pt x="32849" y="3162300"/>
                  </a:lnTo>
                  <a:lnTo>
                    <a:pt x="26027" y="3111500"/>
                  </a:lnTo>
                  <a:lnTo>
                    <a:pt x="19982" y="3060700"/>
                  </a:lnTo>
                  <a:lnTo>
                    <a:pt x="14721" y="3022600"/>
                  </a:lnTo>
                  <a:lnTo>
                    <a:pt x="10251" y="2971800"/>
                  </a:lnTo>
                  <a:lnTo>
                    <a:pt x="6579" y="2921000"/>
                  </a:lnTo>
                  <a:lnTo>
                    <a:pt x="3710" y="2870200"/>
                  </a:lnTo>
                  <a:lnTo>
                    <a:pt x="1653" y="2832100"/>
                  </a:lnTo>
                  <a:lnTo>
                    <a:pt x="414" y="2781300"/>
                  </a:lnTo>
                  <a:lnTo>
                    <a:pt x="0" y="2730500"/>
                  </a:lnTo>
                  <a:lnTo>
                    <a:pt x="414" y="2679700"/>
                  </a:lnTo>
                  <a:lnTo>
                    <a:pt x="1653" y="2641600"/>
                  </a:lnTo>
                  <a:lnTo>
                    <a:pt x="3710" y="2590800"/>
                  </a:lnTo>
                  <a:lnTo>
                    <a:pt x="6579" y="2540000"/>
                  </a:lnTo>
                  <a:lnTo>
                    <a:pt x="10251" y="2489200"/>
                  </a:lnTo>
                  <a:lnTo>
                    <a:pt x="14721" y="2451100"/>
                  </a:lnTo>
                  <a:lnTo>
                    <a:pt x="19982" y="2400300"/>
                  </a:lnTo>
                  <a:lnTo>
                    <a:pt x="26027" y="2349500"/>
                  </a:lnTo>
                  <a:lnTo>
                    <a:pt x="32849" y="2311400"/>
                  </a:lnTo>
                  <a:lnTo>
                    <a:pt x="40441" y="2260600"/>
                  </a:lnTo>
                  <a:lnTo>
                    <a:pt x="48797" y="2209800"/>
                  </a:lnTo>
                  <a:lnTo>
                    <a:pt x="57910" y="2171700"/>
                  </a:lnTo>
                  <a:lnTo>
                    <a:pt x="67773" y="2120900"/>
                  </a:lnTo>
                  <a:lnTo>
                    <a:pt x="78380" y="2082800"/>
                  </a:lnTo>
                  <a:lnTo>
                    <a:pt x="89722" y="2032000"/>
                  </a:lnTo>
                  <a:lnTo>
                    <a:pt x="101795" y="1993900"/>
                  </a:lnTo>
                  <a:lnTo>
                    <a:pt x="114590" y="1943100"/>
                  </a:lnTo>
                  <a:lnTo>
                    <a:pt x="128102" y="1905000"/>
                  </a:lnTo>
                  <a:lnTo>
                    <a:pt x="142323" y="1854200"/>
                  </a:lnTo>
                  <a:lnTo>
                    <a:pt x="157247" y="1816100"/>
                  </a:lnTo>
                  <a:lnTo>
                    <a:pt x="172867" y="1778000"/>
                  </a:lnTo>
                  <a:lnTo>
                    <a:pt x="189175" y="1727200"/>
                  </a:lnTo>
                  <a:lnTo>
                    <a:pt x="206166" y="1689100"/>
                  </a:lnTo>
                  <a:lnTo>
                    <a:pt x="223833" y="1651000"/>
                  </a:lnTo>
                  <a:lnTo>
                    <a:pt x="242168" y="1600200"/>
                  </a:lnTo>
                  <a:lnTo>
                    <a:pt x="261165" y="1562100"/>
                  </a:lnTo>
                  <a:lnTo>
                    <a:pt x="280818" y="1524000"/>
                  </a:lnTo>
                  <a:lnTo>
                    <a:pt x="301118" y="1485900"/>
                  </a:lnTo>
                  <a:lnTo>
                    <a:pt x="322061" y="1447800"/>
                  </a:lnTo>
                  <a:lnTo>
                    <a:pt x="343638" y="1409700"/>
                  </a:lnTo>
                  <a:lnTo>
                    <a:pt x="365843" y="1358900"/>
                  </a:lnTo>
                  <a:lnTo>
                    <a:pt x="388670" y="1320800"/>
                  </a:lnTo>
                  <a:lnTo>
                    <a:pt x="412111" y="1282700"/>
                  </a:lnTo>
                  <a:lnTo>
                    <a:pt x="436159" y="1244600"/>
                  </a:lnTo>
                  <a:lnTo>
                    <a:pt x="460809" y="1206500"/>
                  </a:lnTo>
                  <a:lnTo>
                    <a:pt x="486053" y="1181100"/>
                  </a:lnTo>
                  <a:lnTo>
                    <a:pt x="511884" y="1143000"/>
                  </a:lnTo>
                  <a:lnTo>
                    <a:pt x="538296" y="1104900"/>
                  </a:lnTo>
                  <a:lnTo>
                    <a:pt x="565282" y="1066800"/>
                  </a:lnTo>
                  <a:lnTo>
                    <a:pt x="592834" y="1028700"/>
                  </a:lnTo>
                  <a:lnTo>
                    <a:pt x="620947" y="1003300"/>
                  </a:lnTo>
                  <a:lnTo>
                    <a:pt x="649614" y="965200"/>
                  </a:lnTo>
                  <a:lnTo>
                    <a:pt x="678827" y="927100"/>
                  </a:lnTo>
                  <a:lnTo>
                    <a:pt x="708580" y="901700"/>
                  </a:lnTo>
                  <a:lnTo>
                    <a:pt x="738866" y="863600"/>
                  </a:lnTo>
                  <a:lnTo>
                    <a:pt x="769679" y="825500"/>
                  </a:lnTo>
                  <a:lnTo>
                    <a:pt x="801011" y="800100"/>
                  </a:lnTo>
                  <a:lnTo>
                    <a:pt x="832856" y="762000"/>
                  </a:lnTo>
                  <a:lnTo>
                    <a:pt x="865207" y="736600"/>
                  </a:lnTo>
                  <a:lnTo>
                    <a:pt x="898057" y="711200"/>
                  </a:lnTo>
                  <a:lnTo>
                    <a:pt x="931400" y="673100"/>
                  </a:lnTo>
                  <a:lnTo>
                    <a:pt x="965229" y="647700"/>
                  </a:lnTo>
                  <a:lnTo>
                    <a:pt x="999536" y="622300"/>
                  </a:lnTo>
                  <a:lnTo>
                    <a:pt x="1034316" y="584200"/>
                  </a:lnTo>
                  <a:lnTo>
                    <a:pt x="1105264" y="533400"/>
                  </a:lnTo>
                  <a:lnTo>
                    <a:pt x="1178020" y="482600"/>
                  </a:lnTo>
                  <a:lnTo>
                    <a:pt x="1252528" y="431800"/>
                  </a:lnTo>
                  <a:lnTo>
                    <a:pt x="1328735" y="381000"/>
                  </a:lnTo>
                  <a:lnTo>
                    <a:pt x="1367459" y="368300"/>
                  </a:lnTo>
                  <a:lnTo>
                    <a:pt x="1446113" y="317500"/>
                  </a:lnTo>
                  <a:lnTo>
                    <a:pt x="1486029" y="304800"/>
                  </a:lnTo>
                  <a:lnTo>
                    <a:pt x="1567007" y="254000"/>
                  </a:lnTo>
                  <a:lnTo>
                    <a:pt x="1608055" y="241300"/>
                  </a:lnTo>
                  <a:lnTo>
                    <a:pt x="1649467" y="215900"/>
                  </a:lnTo>
                  <a:lnTo>
                    <a:pt x="1733354" y="190500"/>
                  </a:lnTo>
                  <a:lnTo>
                    <a:pt x="1775816" y="165100"/>
                  </a:lnTo>
                  <a:lnTo>
                    <a:pt x="2172307" y="50800"/>
                  </a:lnTo>
                  <a:lnTo>
                    <a:pt x="3297342" y="50800"/>
                  </a:lnTo>
                  <a:lnTo>
                    <a:pt x="3693832" y="165100"/>
                  </a:lnTo>
                  <a:lnTo>
                    <a:pt x="3736294" y="190500"/>
                  </a:lnTo>
                  <a:lnTo>
                    <a:pt x="3820182" y="215900"/>
                  </a:lnTo>
                  <a:lnTo>
                    <a:pt x="3861593" y="241300"/>
                  </a:lnTo>
                  <a:lnTo>
                    <a:pt x="3902641" y="254000"/>
                  </a:lnTo>
                  <a:lnTo>
                    <a:pt x="3983619" y="304800"/>
                  </a:lnTo>
                  <a:lnTo>
                    <a:pt x="4023536" y="317500"/>
                  </a:lnTo>
                  <a:lnTo>
                    <a:pt x="4102189" y="368300"/>
                  </a:lnTo>
                  <a:lnTo>
                    <a:pt x="4140913" y="381000"/>
                  </a:lnTo>
                  <a:lnTo>
                    <a:pt x="4217120" y="431800"/>
                  </a:lnTo>
                  <a:lnTo>
                    <a:pt x="4291629" y="482600"/>
                  </a:lnTo>
                  <a:lnTo>
                    <a:pt x="4364384" y="533400"/>
                  </a:lnTo>
                  <a:lnTo>
                    <a:pt x="4435333" y="584200"/>
                  </a:lnTo>
                  <a:lnTo>
                    <a:pt x="4470112" y="622300"/>
                  </a:lnTo>
                  <a:lnTo>
                    <a:pt x="4504420" y="647700"/>
                  </a:lnTo>
                  <a:lnTo>
                    <a:pt x="4538248" y="673100"/>
                  </a:lnTo>
                  <a:lnTo>
                    <a:pt x="4571591" y="711200"/>
                  </a:lnTo>
                  <a:lnTo>
                    <a:pt x="4604441" y="736600"/>
                  </a:lnTo>
                  <a:lnTo>
                    <a:pt x="4636792" y="762000"/>
                  </a:lnTo>
                  <a:lnTo>
                    <a:pt x="4668637" y="800100"/>
                  </a:lnTo>
                  <a:lnTo>
                    <a:pt x="4699969" y="825500"/>
                  </a:lnTo>
                  <a:lnTo>
                    <a:pt x="4730782" y="863600"/>
                  </a:lnTo>
                  <a:lnTo>
                    <a:pt x="4761068" y="901700"/>
                  </a:lnTo>
                  <a:lnTo>
                    <a:pt x="4790821" y="927100"/>
                  </a:lnTo>
                  <a:lnTo>
                    <a:pt x="4820035" y="965200"/>
                  </a:lnTo>
                  <a:lnTo>
                    <a:pt x="4848701" y="1003300"/>
                  </a:lnTo>
                  <a:lnTo>
                    <a:pt x="4876814" y="1028700"/>
                  </a:lnTo>
                  <a:lnTo>
                    <a:pt x="4904367" y="1066800"/>
                  </a:lnTo>
                  <a:lnTo>
                    <a:pt x="4931352" y="1104900"/>
                  </a:lnTo>
                  <a:lnTo>
                    <a:pt x="4957764" y="1143000"/>
                  </a:lnTo>
                  <a:lnTo>
                    <a:pt x="4983595" y="1181100"/>
                  </a:lnTo>
                  <a:lnTo>
                    <a:pt x="5008839" y="1206500"/>
                  </a:lnTo>
                  <a:lnTo>
                    <a:pt x="5033489" y="1244600"/>
                  </a:lnTo>
                  <a:lnTo>
                    <a:pt x="5057538" y="1282700"/>
                  </a:lnTo>
                  <a:lnTo>
                    <a:pt x="5080979" y="1320800"/>
                  </a:lnTo>
                  <a:lnTo>
                    <a:pt x="5103805" y="1358900"/>
                  </a:lnTo>
                  <a:lnTo>
                    <a:pt x="5126011" y="1409700"/>
                  </a:lnTo>
                  <a:lnTo>
                    <a:pt x="5147588" y="1447800"/>
                  </a:lnTo>
                  <a:lnTo>
                    <a:pt x="5168530" y="1485900"/>
                  </a:lnTo>
                  <a:lnTo>
                    <a:pt x="5188831" y="1524000"/>
                  </a:lnTo>
                  <a:lnTo>
                    <a:pt x="5208483" y="1562100"/>
                  </a:lnTo>
                  <a:lnTo>
                    <a:pt x="5227480" y="1600200"/>
                  </a:lnTo>
                  <a:lnTo>
                    <a:pt x="5245816" y="1651000"/>
                  </a:lnTo>
                  <a:lnTo>
                    <a:pt x="5263482" y="1689100"/>
                  </a:lnTo>
                  <a:lnTo>
                    <a:pt x="5280473" y="1727200"/>
                  </a:lnTo>
                  <a:lnTo>
                    <a:pt x="5296782" y="1778000"/>
                  </a:lnTo>
                  <a:lnTo>
                    <a:pt x="5312401" y="1816100"/>
                  </a:lnTo>
                  <a:lnTo>
                    <a:pt x="5327325" y="1854200"/>
                  </a:lnTo>
                  <a:lnTo>
                    <a:pt x="5341546" y="1905000"/>
                  </a:lnTo>
                  <a:lnTo>
                    <a:pt x="5355058" y="1943100"/>
                  </a:lnTo>
                  <a:lnTo>
                    <a:pt x="5367853" y="1993900"/>
                  </a:lnTo>
                  <a:lnTo>
                    <a:pt x="5379926" y="2032000"/>
                  </a:lnTo>
                  <a:lnTo>
                    <a:pt x="5391269" y="2082800"/>
                  </a:lnTo>
                  <a:lnTo>
                    <a:pt x="5401875" y="2120900"/>
                  </a:lnTo>
                  <a:lnTo>
                    <a:pt x="5411738" y="2171700"/>
                  </a:lnTo>
                  <a:lnTo>
                    <a:pt x="5420851" y="2209800"/>
                  </a:lnTo>
                  <a:lnTo>
                    <a:pt x="5429207" y="2260600"/>
                  </a:lnTo>
                  <a:lnTo>
                    <a:pt x="5436800" y="2311400"/>
                  </a:lnTo>
                  <a:lnTo>
                    <a:pt x="5443622" y="2349500"/>
                  </a:lnTo>
                  <a:lnTo>
                    <a:pt x="5449666" y="2400300"/>
                  </a:lnTo>
                  <a:lnTo>
                    <a:pt x="5454927" y="2451100"/>
                  </a:lnTo>
                  <a:lnTo>
                    <a:pt x="5459397" y="2489200"/>
                  </a:lnTo>
                  <a:lnTo>
                    <a:pt x="5463070" y="2540000"/>
                  </a:lnTo>
                  <a:lnTo>
                    <a:pt x="5465938" y="2590800"/>
                  </a:lnTo>
                  <a:lnTo>
                    <a:pt x="5467995" y="2641600"/>
                  </a:lnTo>
                  <a:lnTo>
                    <a:pt x="5469234" y="2679700"/>
                  </a:lnTo>
                  <a:lnTo>
                    <a:pt x="5469649" y="2717800"/>
                  </a:lnTo>
                  <a:lnTo>
                    <a:pt x="5469234" y="2781300"/>
                  </a:lnTo>
                  <a:lnTo>
                    <a:pt x="5467995" y="2832100"/>
                  </a:lnTo>
                  <a:lnTo>
                    <a:pt x="5465938" y="2870200"/>
                  </a:lnTo>
                  <a:lnTo>
                    <a:pt x="5463070" y="2921000"/>
                  </a:lnTo>
                  <a:lnTo>
                    <a:pt x="5459397" y="2971800"/>
                  </a:lnTo>
                  <a:lnTo>
                    <a:pt x="5454927" y="3022600"/>
                  </a:lnTo>
                  <a:lnTo>
                    <a:pt x="5449666" y="3060700"/>
                  </a:lnTo>
                  <a:lnTo>
                    <a:pt x="5443622" y="3111500"/>
                  </a:lnTo>
                  <a:lnTo>
                    <a:pt x="5436800" y="3162300"/>
                  </a:lnTo>
                  <a:lnTo>
                    <a:pt x="5429207" y="3200400"/>
                  </a:lnTo>
                  <a:lnTo>
                    <a:pt x="5420851" y="3251200"/>
                  </a:lnTo>
                  <a:lnTo>
                    <a:pt x="5411738" y="3289300"/>
                  </a:lnTo>
                  <a:lnTo>
                    <a:pt x="5401875" y="3340100"/>
                  </a:lnTo>
                  <a:lnTo>
                    <a:pt x="5391269" y="3390900"/>
                  </a:lnTo>
                  <a:lnTo>
                    <a:pt x="5379926" y="3429000"/>
                  </a:lnTo>
                  <a:lnTo>
                    <a:pt x="5367853" y="3479800"/>
                  </a:lnTo>
                  <a:lnTo>
                    <a:pt x="5355058" y="3517900"/>
                  </a:lnTo>
                  <a:lnTo>
                    <a:pt x="5341546" y="3556000"/>
                  </a:lnTo>
                  <a:lnTo>
                    <a:pt x="5327325" y="3606800"/>
                  </a:lnTo>
                  <a:lnTo>
                    <a:pt x="5312401" y="3644900"/>
                  </a:lnTo>
                  <a:lnTo>
                    <a:pt x="5296782" y="3695700"/>
                  </a:lnTo>
                  <a:lnTo>
                    <a:pt x="5280473" y="3733800"/>
                  </a:lnTo>
                  <a:lnTo>
                    <a:pt x="5263482" y="3771900"/>
                  </a:lnTo>
                  <a:lnTo>
                    <a:pt x="5245816" y="3822700"/>
                  </a:lnTo>
                  <a:lnTo>
                    <a:pt x="5227480" y="3860800"/>
                  </a:lnTo>
                  <a:lnTo>
                    <a:pt x="5208483" y="3898900"/>
                  </a:lnTo>
                  <a:lnTo>
                    <a:pt x="5188831" y="3937000"/>
                  </a:lnTo>
                  <a:lnTo>
                    <a:pt x="5168530" y="3975100"/>
                  </a:lnTo>
                  <a:lnTo>
                    <a:pt x="5147588" y="4025900"/>
                  </a:lnTo>
                  <a:lnTo>
                    <a:pt x="5126011" y="4064000"/>
                  </a:lnTo>
                  <a:lnTo>
                    <a:pt x="5103805" y="4102100"/>
                  </a:lnTo>
                  <a:lnTo>
                    <a:pt x="5080979" y="4140200"/>
                  </a:lnTo>
                  <a:lnTo>
                    <a:pt x="5057538" y="4178300"/>
                  </a:lnTo>
                  <a:lnTo>
                    <a:pt x="5033489" y="4216400"/>
                  </a:lnTo>
                  <a:lnTo>
                    <a:pt x="5008839" y="4254500"/>
                  </a:lnTo>
                  <a:lnTo>
                    <a:pt x="4983595" y="4292600"/>
                  </a:lnTo>
                  <a:lnTo>
                    <a:pt x="4957764" y="4330700"/>
                  </a:lnTo>
                  <a:lnTo>
                    <a:pt x="4931352" y="4356100"/>
                  </a:lnTo>
                  <a:lnTo>
                    <a:pt x="4904367" y="4394200"/>
                  </a:lnTo>
                  <a:lnTo>
                    <a:pt x="4876814" y="4432300"/>
                  </a:lnTo>
                  <a:lnTo>
                    <a:pt x="4848701" y="4470400"/>
                  </a:lnTo>
                  <a:lnTo>
                    <a:pt x="4820035" y="4495800"/>
                  </a:lnTo>
                  <a:lnTo>
                    <a:pt x="4790821" y="4533900"/>
                  </a:lnTo>
                  <a:lnTo>
                    <a:pt x="4761068" y="4572000"/>
                  </a:lnTo>
                  <a:lnTo>
                    <a:pt x="4730782" y="4597400"/>
                  </a:lnTo>
                  <a:lnTo>
                    <a:pt x="4699969" y="4635500"/>
                  </a:lnTo>
                  <a:lnTo>
                    <a:pt x="4668637" y="4660900"/>
                  </a:lnTo>
                  <a:lnTo>
                    <a:pt x="4636792" y="4699000"/>
                  </a:lnTo>
                  <a:lnTo>
                    <a:pt x="4604441" y="4724400"/>
                  </a:lnTo>
                  <a:lnTo>
                    <a:pt x="4571591" y="4762500"/>
                  </a:lnTo>
                  <a:lnTo>
                    <a:pt x="4538248" y="4787900"/>
                  </a:lnTo>
                  <a:lnTo>
                    <a:pt x="4504420" y="4813300"/>
                  </a:lnTo>
                  <a:lnTo>
                    <a:pt x="4470112" y="4851400"/>
                  </a:lnTo>
                  <a:lnTo>
                    <a:pt x="4400088" y="4902200"/>
                  </a:lnTo>
                  <a:lnTo>
                    <a:pt x="4328229" y="4953000"/>
                  </a:lnTo>
                  <a:lnTo>
                    <a:pt x="4254590" y="5003800"/>
                  </a:lnTo>
                  <a:lnTo>
                    <a:pt x="4179226" y="5054600"/>
                  </a:lnTo>
                  <a:lnTo>
                    <a:pt x="4102189" y="5105400"/>
                  </a:lnTo>
                  <a:lnTo>
                    <a:pt x="4063061" y="5118100"/>
                  </a:lnTo>
                  <a:lnTo>
                    <a:pt x="3983619" y="5168900"/>
                  </a:lnTo>
                  <a:lnTo>
                    <a:pt x="3943319" y="5181600"/>
                  </a:lnTo>
                  <a:lnTo>
                    <a:pt x="3902641" y="5207000"/>
                  </a:lnTo>
                  <a:lnTo>
                    <a:pt x="3861593" y="5219700"/>
                  </a:lnTo>
                  <a:lnTo>
                    <a:pt x="3820182" y="5245100"/>
                  </a:lnTo>
                  <a:lnTo>
                    <a:pt x="3778413" y="5257800"/>
                  </a:lnTo>
                  <a:lnTo>
                    <a:pt x="3736294" y="5283200"/>
                  </a:lnTo>
                  <a:lnTo>
                    <a:pt x="3651033" y="5308600"/>
                  </a:lnTo>
                  <a:lnTo>
                    <a:pt x="3251819" y="5422900"/>
                  </a:lnTo>
                  <a:close/>
                </a:path>
                <a:path w="5469890" h="5461000">
                  <a:moveTo>
                    <a:pt x="3159975" y="5435600"/>
                  </a:moveTo>
                  <a:lnTo>
                    <a:pt x="2309674" y="5435600"/>
                  </a:lnTo>
                  <a:lnTo>
                    <a:pt x="2263620" y="5422900"/>
                  </a:lnTo>
                  <a:lnTo>
                    <a:pt x="3206028" y="5422900"/>
                  </a:lnTo>
                  <a:lnTo>
                    <a:pt x="3159975" y="5435600"/>
                  </a:lnTo>
                  <a:close/>
                </a:path>
                <a:path w="5469890" h="5461000">
                  <a:moveTo>
                    <a:pt x="3067109" y="5448300"/>
                  </a:moveTo>
                  <a:lnTo>
                    <a:pt x="2402539" y="5448300"/>
                  </a:lnTo>
                  <a:lnTo>
                    <a:pt x="2355982" y="5435600"/>
                  </a:lnTo>
                  <a:lnTo>
                    <a:pt x="3113666" y="5435600"/>
                  </a:lnTo>
                  <a:lnTo>
                    <a:pt x="3067109" y="5448300"/>
                  </a:lnTo>
                  <a:close/>
                </a:path>
                <a:path w="5469890" h="5461000">
                  <a:moveTo>
                    <a:pt x="2973277" y="5461000"/>
                  </a:moveTo>
                  <a:lnTo>
                    <a:pt x="2496371" y="5461000"/>
                  </a:lnTo>
                  <a:lnTo>
                    <a:pt x="2449338" y="5448300"/>
                  </a:lnTo>
                  <a:lnTo>
                    <a:pt x="3020311" y="5448300"/>
                  </a:lnTo>
                  <a:lnTo>
                    <a:pt x="2973277" y="5461000"/>
                  </a:lnTo>
                  <a:close/>
                </a:path>
              </a:pathLst>
            </a:custGeom>
            <a:solidFill>
              <a:srgbClr val="FFF5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108471" y="3725847"/>
              <a:ext cx="5113655" cy="1246505"/>
            </a:xfrm>
            <a:custGeom>
              <a:avLst/>
              <a:gdLst/>
              <a:ahLst/>
              <a:cxnLst/>
              <a:rect l="l" t="t" r="r" b="b"/>
              <a:pathLst>
                <a:path w="5113655" h="1246504">
                  <a:moveTo>
                    <a:pt x="1063028" y="256099"/>
                  </a:moveTo>
                  <a:lnTo>
                    <a:pt x="687995" y="256099"/>
                  </a:lnTo>
                  <a:lnTo>
                    <a:pt x="687995" y="1246204"/>
                  </a:lnTo>
                  <a:lnTo>
                    <a:pt x="371561" y="1246204"/>
                  </a:lnTo>
                  <a:lnTo>
                    <a:pt x="371561" y="256099"/>
                  </a:lnTo>
                  <a:lnTo>
                    <a:pt x="0" y="256099"/>
                  </a:lnTo>
                  <a:lnTo>
                    <a:pt x="0" y="0"/>
                  </a:lnTo>
                  <a:lnTo>
                    <a:pt x="1063028" y="0"/>
                  </a:lnTo>
                  <a:lnTo>
                    <a:pt x="1063028" y="256099"/>
                  </a:lnTo>
                  <a:close/>
                </a:path>
                <a:path w="5113655" h="1246504">
                  <a:moveTo>
                    <a:pt x="2346826" y="1246204"/>
                  </a:moveTo>
                  <a:lnTo>
                    <a:pt x="2030391" y="1246204"/>
                  </a:lnTo>
                  <a:lnTo>
                    <a:pt x="2030391" y="762654"/>
                  </a:lnTo>
                  <a:lnTo>
                    <a:pt x="1514721" y="762654"/>
                  </a:lnTo>
                  <a:lnTo>
                    <a:pt x="1514721" y="1246204"/>
                  </a:lnTo>
                  <a:lnTo>
                    <a:pt x="1198286" y="1246204"/>
                  </a:lnTo>
                  <a:lnTo>
                    <a:pt x="1198286" y="1736"/>
                  </a:lnTo>
                  <a:lnTo>
                    <a:pt x="1514721" y="1736"/>
                  </a:lnTo>
                  <a:lnTo>
                    <a:pt x="1514721" y="513500"/>
                  </a:lnTo>
                  <a:lnTo>
                    <a:pt x="2030391" y="513500"/>
                  </a:lnTo>
                  <a:lnTo>
                    <a:pt x="2030391" y="1736"/>
                  </a:lnTo>
                  <a:lnTo>
                    <a:pt x="2346826" y="1736"/>
                  </a:lnTo>
                  <a:lnTo>
                    <a:pt x="2346826" y="1246204"/>
                  </a:lnTo>
                  <a:close/>
                </a:path>
                <a:path w="5113655" h="1246504">
                  <a:moveTo>
                    <a:pt x="3422178" y="1017017"/>
                  </a:moveTo>
                  <a:lnTo>
                    <a:pt x="2878293" y="1017017"/>
                  </a:lnTo>
                  <a:lnTo>
                    <a:pt x="2787573" y="1246204"/>
                  </a:lnTo>
                  <a:lnTo>
                    <a:pt x="2462457" y="1246204"/>
                  </a:lnTo>
                  <a:lnTo>
                    <a:pt x="2999398" y="1736"/>
                  </a:lnTo>
                  <a:lnTo>
                    <a:pt x="3324513" y="1736"/>
                  </a:lnTo>
                  <a:lnTo>
                    <a:pt x="3848866" y="1246204"/>
                  </a:lnTo>
                  <a:lnTo>
                    <a:pt x="3511162" y="1246204"/>
                  </a:lnTo>
                  <a:lnTo>
                    <a:pt x="3422178" y="1017017"/>
                  </a:lnTo>
                  <a:close/>
                </a:path>
                <a:path w="5113655" h="1246504">
                  <a:moveTo>
                    <a:pt x="3329722" y="776979"/>
                  </a:moveTo>
                  <a:lnTo>
                    <a:pt x="3152189" y="316434"/>
                  </a:lnTo>
                  <a:lnTo>
                    <a:pt x="2970749" y="776979"/>
                  </a:lnTo>
                  <a:lnTo>
                    <a:pt x="3329722" y="776979"/>
                  </a:lnTo>
                  <a:close/>
                </a:path>
                <a:path w="5113655" h="1246504">
                  <a:moveTo>
                    <a:pt x="5113239" y="1246204"/>
                  </a:moveTo>
                  <a:lnTo>
                    <a:pt x="4834135" y="1246204"/>
                  </a:lnTo>
                  <a:lnTo>
                    <a:pt x="4261600" y="480077"/>
                  </a:lnTo>
                  <a:lnTo>
                    <a:pt x="4261600" y="1246204"/>
                  </a:lnTo>
                  <a:lnTo>
                    <a:pt x="3964699" y="1246204"/>
                  </a:lnTo>
                  <a:lnTo>
                    <a:pt x="3964699" y="1736"/>
                  </a:lnTo>
                  <a:lnTo>
                    <a:pt x="4243804" y="1736"/>
                  </a:lnTo>
                  <a:lnTo>
                    <a:pt x="4818074" y="769599"/>
                  </a:lnTo>
                  <a:lnTo>
                    <a:pt x="4818074" y="1736"/>
                  </a:lnTo>
                  <a:lnTo>
                    <a:pt x="5113239" y="1736"/>
                  </a:lnTo>
                  <a:lnTo>
                    <a:pt x="5113239" y="1246204"/>
                  </a:lnTo>
                  <a:close/>
                </a:path>
              </a:pathLst>
            </a:custGeom>
            <a:ln w="666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8470601" y="3713259"/>
            <a:ext cx="2300605" cy="1270000"/>
          </a:xfrm>
          <a:custGeom>
            <a:avLst/>
            <a:gdLst/>
            <a:ahLst/>
            <a:cxnLst/>
            <a:rect l="l" t="t" r="r" b="b"/>
            <a:pathLst>
              <a:path w="2300604" h="1270000">
                <a:moveTo>
                  <a:pt x="810402" y="1258792"/>
                </a:moveTo>
                <a:lnTo>
                  <a:pt x="481813" y="770033"/>
                </a:lnTo>
                <a:lnTo>
                  <a:pt x="316434" y="952775"/>
                </a:lnTo>
                <a:lnTo>
                  <a:pt x="316434" y="1258792"/>
                </a:lnTo>
                <a:lnTo>
                  <a:pt x="0" y="1258792"/>
                </a:lnTo>
                <a:lnTo>
                  <a:pt x="0" y="14324"/>
                </a:lnTo>
                <a:lnTo>
                  <a:pt x="316434" y="14324"/>
                </a:lnTo>
                <a:lnTo>
                  <a:pt x="316434" y="553000"/>
                </a:lnTo>
                <a:lnTo>
                  <a:pt x="793039" y="14324"/>
                </a:lnTo>
                <a:lnTo>
                  <a:pt x="1158957" y="14324"/>
                </a:lnTo>
                <a:lnTo>
                  <a:pt x="696676" y="529995"/>
                </a:lnTo>
                <a:lnTo>
                  <a:pt x="1189341" y="1258792"/>
                </a:lnTo>
                <a:lnTo>
                  <a:pt x="810402" y="1258792"/>
                </a:lnTo>
                <a:close/>
              </a:path>
              <a:path w="2300604" h="1270000">
                <a:moveTo>
                  <a:pt x="1806432" y="0"/>
                </a:moveTo>
                <a:lnTo>
                  <a:pt x="1861576" y="1389"/>
                </a:lnTo>
                <a:lnTo>
                  <a:pt x="1915365" y="5556"/>
                </a:lnTo>
                <a:lnTo>
                  <a:pt x="1967801" y="12501"/>
                </a:lnTo>
                <a:lnTo>
                  <a:pt x="2018881" y="22224"/>
                </a:lnTo>
                <a:lnTo>
                  <a:pt x="2068608" y="34725"/>
                </a:lnTo>
                <a:lnTo>
                  <a:pt x="2116981" y="50004"/>
                </a:lnTo>
                <a:lnTo>
                  <a:pt x="2163999" y="68061"/>
                </a:lnTo>
                <a:lnTo>
                  <a:pt x="2209662" y="88896"/>
                </a:lnTo>
                <a:lnTo>
                  <a:pt x="2253972" y="112510"/>
                </a:lnTo>
                <a:lnTo>
                  <a:pt x="2296927" y="138901"/>
                </a:lnTo>
                <a:lnTo>
                  <a:pt x="2177993" y="385885"/>
                </a:lnTo>
                <a:lnTo>
                  <a:pt x="2138198" y="363956"/>
                </a:lnTo>
                <a:lnTo>
                  <a:pt x="2097291" y="343659"/>
                </a:lnTo>
                <a:lnTo>
                  <a:pt x="2055274" y="324994"/>
                </a:lnTo>
                <a:lnTo>
                  <a:pt x="2012145" y="307961"/>
                </a:lnTo>
                <a:lnTo>
                  <a:pt x="1967905" y="292560"/>
                </a:lnTo>
                <a:lnTo>
                  <a:pt x="1914135" y="276608"/>
                </a:lnTo>
                <a:lnTo>
                  <a:pt x="1864814" y="265214"/>
                </a:lnTo>
                <a:lnTo>
                  <a:pt x="1819942" y="258378"/>
                </a:lnTo>
                <a:lnTo>
                  <a:pt x="1779520" y="256099"/>
                </a:lnTo>
                <a:lnTo>
                  <a:pt x="1719700" y="261769"/>
                </a:lnTo>
                <a:lnTo>
                  <a:pt x="1676972" y="278779"/>
                </a:lnTo>
                <a:lnTo>
                  <a:pt x="1651335" y="307129"/>
                </a:lnTo>
                <a:lnTo>
                  <a:pt x="1642789" y="346819"/>
                </a:lnTo>
                <a:lnTo>
                  <a:pt x="1646994" y="374680"/>
                </a:lnTo>
                <a:lnTo>
                  <a:pt x="1680634" y="421776"/>
                </a:lnTo>
                <a:lnTo>
                  <a:pt x="1745744" y="458211"/>
                </a:lnTo>
                <a:lnTo>
                  <a:pt x="1785055" y="474217"/>
                </a:lnTo>
                <a:lnTo>
                  <a:pt x="1828000" y="489030"/>
                </a:lnTo>
                <a:lnTo>
                  <a:pt x="1874581" y="502649"/>
                </a:lnTo>
                <a:lnTo>
                  <a:pt x="1922979" y="516132"/>
                </a:lnTo>
                <a:lnTo>
                  <a:pt x="1971377" y="530971"/>
                </a:lnTo>
                <a:lnTo>
                  <a:pt x="2019776" y="547167"/>
                </a:lnTo>
                <a:lnTo>
                  <a:pt x="2068174" y="564720"/>
                </a:lnTo>
                <a:lnTo>
                  <a:pt x="2114918" y="585609"/>
                </a:lnTo>
                <a:lnTo>
                  <a:pt x="2157918" y="612250"/>
                </a:lnTo>
                <a:lnTo>
                  <a:pt x="2197174" y="644643"/>
                </a:lnTo>
                <a:lnTo>
                  <a:pt x="2232686" y="682786"/>
                </a:lnTo>
                <a:lnTo>
                  <a:pt x="2262311" y="726274"/>
                </a:lnTo>
                <a:lnTo>
                  <a:pt x="2283471" y="775134"/>
                </a:lnTo>
                <a:lnTo>
                  <a:pt x="2296167" y="829365"/>
                </a:lnTo>
                <a:lnTo>
                  <a:pt x="2300400" y="888968"/>
                </a:lnTo>
                <a:lnTo>
                  <a:pt x="2297529" y="938699"/>
                </a:lnTo>
                <a:lnTo>
                  <a:pt x="2288919" y="985206"/>
                </a:lnTo>
                <a:lnTo>
                  <a:pt x="2274568" y="1028489"/>
                </a:lnTo>
                <a:lnTo>
                  <a:pt x="2254477" y="1068547"/>
                </a:lnTo>
                <a:lnTo>
                  <a:pt x="2228646" y="1105381"/>
                </a:lnTo>
                <a:lnTo>
                  <a:pt x="2197074" y="1138990"/>
                </a:lnTo>
                <a:lnTo>
                  <a:pt x="2159762" y="1169375"/>
                </a:lnTo>
                <a:lnTo>
                  <a:pt x="2123511" y="1192875"/>
                </a:lnTo>
                <a:lnTo>
                  <a:pt x="2084859" y="1213243"/>
                </a:lnTo>
                <a:lnTo>
                  <a:pt x="2043805" y="1230476"/>
                </a:lnTo>
                <a:lnTo>
                  <a:pt x="2000351" y="1244577"/>
                </a:lnTo>
                <a:lnTo>
                  <a:pt x="1954496" y="1255544"/>
                </a:lnTo>
                <a:lnTo>
                  <a:pt x="1906240" y="1263377"/>
                </a:lnTo>
                <a:lnTo>
                  <a:pt x="1855583" y="1268077"/>
                </a:lnTo>
                <a:lnTo>
                  <a:pt x="1802525" y="1269644"/>
                </a:lnTo>
                <a:lnTo>
                  <a:pt x="1751113" y="1268161"/>
                </a:lnTo>
                <a:lnTo>
                  <a:pt x="1699893" y="1263712"/>
                </a:lnTo>
                <a:lnTo>
                  <a:pt x="1648866" y="1256296"/>
                </a:lnTo>
                <a:lnTo>
                  <a:pt x="1598032" y="1245915"/>
                </a:lnTo>
                <a:lnTo>
                  <a:pt x="1547391" y="1232567"/>
                </a:lnTo>
                <a:lnTo>
                  <a:pt x="1496943" y="1216254"/>
                </a:lnTo>
                <a:lnTo>
                  <a:pt x="1447676" y="1197372"/>
                </a:lnTo>
                <a:lnTo>
                  <a:pt x="1400580" y="1176320"/>
                </a:lnTo>
                <a:lnTo>
                  <a:pt x="1355654" y="1153097"/>
                </a:lnTo>
                <a:lnTo>
                  <a:pt x="1312899" y="1127704"/>
                </a:lnTo>
                <a:lnTo>
                  <a:pt x="1272313" y="1100141"/>
                </a:lnTo>
                <a:lnTo>
                  <a:pt x="1233898" y="1070407"/>
                </a:lnTo>
                <a:lnTo>
                  <a:pt x="1356305" y="826896"/>
                </a:lnTo>
                <a:lnTo>
                  <a:pt x="1395336" y="858375"/>
                </a:lnTo>
                <a:lnTo>
                  <a:pt x="1437076" y="887527"/>
                </a:lnTo>
                <a:lnTo>
                  <a:pt x="1481525" y="914352"/>
                </a:lnTo>
                <a:lnTo>
                  <a:pt x="1528682" y="938851"/>
                </a:lnTo>
                <a:lnTo>
                  <a:pt x="1578547" y="961023"/>
                </a:lnTo>
                <a:lnTo>
                  <a:pt x="1628638" y="979931"/>
                </a:lnTo>
                <a:lnTo>
                  <a:pt x="1676473" y="994637"/>
                </a:lnTo>
                <a:lnTo>
                  <a:pt x="1722049" y="1005141"/>
                </a:lnTo>
                <a:lnTo>
                  <a:pt x="1765369" y="1011444"/>
                </a:lnTo>
                <a:lnTo>
                  <a:pt x="1806432" y="1013545"/>
                </a:lnTo>
                <a:lnTo>
                  <a:pt x="1842514" y="1011836"/>
                </a:lnTo>
                <a:lnTo>
                  <a:pt x="1901981" y="998163"/>
                </a:lnTo>
                <a:lnTo>
                  <a:pt x="1943977" y="970708"/>
                </a:lnTo>
                <a:lnTo>
                  <a:pt x="1965246" y="930123"/>
                </a:lnTo>
                <a:lnTo>
                  <a:pt x="1967905" y="905028"/>
                </a:lnTo>
                <a:lnTo>
                  <a:pt x="1964839" y="880259"/>
                </a:lnTo>
                <a:lnTo>
                  <a:pt x="1940315" y="837070"/>
                </a:lnTo>
                <a:lnTo>
                  <a:pt x="1893028" y="802426"/>
                </a:lnTo>
                <a:lnTo>
                  <a:pt x="1832259" y="776816"/>
                </a:lnTo>
                <a:lnTo>
                  <a:pt x="1760069" y="758232"/>
                </a:lnTo>
                <a:lnTo>
                  <a:pt x="1721247" y="747570"/>
                </a:lnTo>
                <a:lnTo>
                  <a:pt x="1680851" y="735444"/>
                </a:lnTo>
                <a:lnTo>
                  <a:pt x="1638882" y="721852"/>
                </a:lnTo>
                <a:lnTo>
                  <a:pt x="1597104" y="707229"/>
                </a:lnTo>
                <a:lnTo>
                  <a:pt x="1556844" y="692010"/>
                </a:lnTo>
                <a:lnTo>
                  <a:pt x="1518103" y="676194"/>
                </a:lnTo>
                <a:lnTo>
                  <a:pt x="1480882" y="659781"/>
                </a:lnTo>
                <a:lnTo>
                  <a:pt x="1445913" y="640356"/>
                </a:lnTo>
                <a:lnTo>
                  <a:pt x="1413927" y="615940"/>
                </a:lnTo>
                <a:lnTo>
                  <a:pt x="1384926" y="586532"/>
                </a:lnTo>
                <a:lnTo>
                  <a:pt x="1358910" y="552132"/>
                </a:lnTo>
                <a:lnTo>
                  <a:pt x="1337640" y="513392"/>
                </a:lnTo>
                <a:lnTo>
                  <a:pt x="1322448" y="470962"/>
                </a:lnTo>
                <a:lnTo>
                  <a:pt x="1313332" y="424842"/>
                </a:lnTo>
                <a:lnTo>
                  <a:pt x="1310294" y="375033"/>
                </a:lnTo>
                <a:lnTo>
                  <a:pt x="1314068" y="320075"/>
                </a:lnTo>
                <a:lnTo>
                  <a:pt x="1325390" y="268928"/>
                </a:lnTo>
                <a:lnTo>
                  <a:pt x="1344260" y="221590"/>
                </a:lnTo>
                <a:lnTo>
                  <a:pt x="1370678" y="178063"/>
                </a:lnTo>
                <a:lnTo>
                  <a:pt x="1404643" y="138346"/>
                </a:lnTo>
                <a:lnTo>
                  <a:pt x="1446157" y="102439"/>
                </a:lnTo>
                <a:lnTo>
                  <a:pt x="1481506" y="78430"/>
                </a:lnTo>
                <a:lnTo>
                  <a:pt x="1519623" y="57622"/>
                </a:lnTo>
                <a:lnTo>
                  <a:pt x="1560506" y="40015"/>
                </a:lnTo>
                <a:lnTo>
                  <a:pt x="1604157" y="25609"/>
                </a:lnTo>
                <a:lnTo>
                  <a:pt x="1650575" y="14405"/>
                </a:lnTo>
                <a:lnTo>
                  <a:pt x="1699760" y="6402"/>
                </a:lnTo>
                <a:lnTo>
                  <a:pt x="1751713" y="1600"/>
                </a:lnTo>
                <a:lnTo>
                  <a:pt x="1806432" y="0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356133" y="3716732"/>
            <a:ext cx="2338070" cy="1270000"/>
          </a:xfrm>
          <a:custGeom>
            <a:avLst/>
            <a:gdLst/>
            <a:ahLst/>
            <a:cxnLst/>
            <a:rect l="l" t="t" r="r" b="b"/>
            <a:pathLst>
              <a:path w="2338069" h="1270000">
                <a:moveTo>
                  <a:pt x="922824" y="259571"/>
                </a:moveTo>
                <a:lnTo>
                  <a:pt x="316434" y="259571"/>
                </a:lnTo>
                <a:lnTo>
                  <a:pt x="316434" y="547791"/>
                </a:lnTo>
                <a:lnTo>
                  <a:pt x="874644" y="547791"/>
                </a:lnTo>
                <a:lnTo>
                  <a:pt x="874644" y="796512"/>
                </a:lnTo>
                <a:lnTo>
                  <a:pt x="316434" y="796512"/>
                </a:lnTo>
                <a:lnTo>
                  <a:pt x="316434" y="1255320"/>
                </a:lnTo>
                <a:lnTo>
                  <a:pt x="0" y="1255320"/>
                </a:lnTo>
                <a:lnTo>
                  <a:pt x="0" y="10851"/>
                </a:lnTo>
                <a:lnTo>
                  <a:pt x="922824" y="10851"/>
                </a:lnTo>
                <a:lnTo>
                  <a:pt x="922824" y="259571"/>
                </a:lnTo>
                <a:close/>
              </a:path>
              <a:path w="2338069" h="1270000">
                <a:moveTo>
                  <a:pt x="1664181" y="0"/>
                </a:moveTo>
                <a:lnTo>
                  <a:pt x="1716015" y="1492"/>
                </a:lnTo>
                <a:lnTo>
                  <a:pt x="1766234" y="5969"/>
                </a:lnTo>
                <a:lnTo>
                  <a:pt x="1814838" y="13430"/>
                </a:lnTo>
                <a:lnTo>
                  <a:pt x="1861829" y="23877"/>
                </a:lnTo>
                <a:lnTo>
                  <a:pt x="1907205" y="37308"/>
                </a:lnTo>
                <a:lnTo>
                  <a:pt x="1950967" y="53723"/>
                </a:lnTo>
                <a:lnTo>
                  <a:pt x="1993114" y="73124"/>
                </a:lnTo>
                <a:lnTo>
                  <a:pt x="2033647" y="95509"/>
                </a:lnTo>
                <a:lnTo>
                  <a:pt x="2072566" y="120878"/>
                </a:lnTo>
                <a:lnTo>
                  <a:pt x="2109871" y="149232"/>
                </a:lnTo>
                <a:lnTo>
                  <a:pt x="2145561" y="180571"/>
                </a:lnTo>
                <a:lnTo>
                  <a:pt x="2182097" y="217580"/>
                </a:lnTo>
                <a:lnTo>
                  <a:pt x="2214786" y="256377"/>
                </a:lnTo>
                <a:lnTo>
                  <a:pt x="2243630" y="296962"/>
                </a:lnTo>
                <a:lnTo>
                  <a:pt x="2268628" y="339335"/>
                </a:lnTo>
                <a:lnTo>
                  <a:pt x="2289780" y="383497"/>
                </a:lnTo>
                <a:lnTo>
                  <a:pt x="2307086" y="429448"/>
                </a:lnTo>
                <a:lnTo>
                  <a:pt x="2320547" y="477186"/>
                </a:lnTo>
                <a:lnTo>
                  <a:pt x="2330161" y="526713"/>
                </a:lnTo>
                <a:lnTo>
                  <a:pt x="2335930" y="578029"/>
                </a:lnTo>
                <a:lnTo>
                  <a:pt x="2337853" y="631132"/>
                </a:lnTo>
                <a:lnTo>
                  <a:pt x="2335922" y="684674"/>
                </a:lnTo>
                <a:lnTo>
                  <a:pt x="2330127" y="736437"/>
                </a:lnTo>
                <a:lnTo>
                  <a:pt x="2320469" y="786420"/>
                </a:lnTo>
                <a:lnTo>
                  <a:pt x="2306947" y="834623"/>
                </a:lnTo>
                <a:lnTo>
                  <a:pt x="2289563" y="881046"/>
                </a:lnTo>
                <a:lnTo>
                  <a:pt x="2268315" y="925690"/>
                </a:lnTo>
                <a:lnTo>
                  <a:pt x="2243205" y="968554"/>
                </a:lnTo>
                <a:lnTo>
                  <a:pt x="2214231" y="1009638"/>
                </a:lnTo>
                <a:lnTo>
                  <a:pt x="2181393" y="1048943"/>
                </a:lnTo>
                <a:lnTo>
                  <a:pt x="2144693" y="1086468"/>
                </a:lnTo>
                <a:lnTo>
                  <a:pt x="2108863" y="1118259"/>
                </a:lnTo>
                <a:lnTo>
                  <a:pt x="2071454" y="1147022"/>
                </a:lnTo>
                <a:lnTo>
                  <a:pt x="2032467" y="1172758"/>
                </a:lnTo>
                <a:lnTo>
                  <a:pt x="1991901" y="1195465"/>
                </a:lnTo>
                <a:lnTo>
                  <a:pt x="1949757" y="1215145"/>
                </a:lnTo>
                <a:lnTo>
                  <a:pt x="1906035" y="1231798"/>
                </a:lnTo>
                <a:lnTo>
                  <a:pt x="1860735" y="1245422"/>
                </a:lnTo>
                <a:lnTo>
                  <a:pt x="1813856" y="1256019"/>
                </a:lnTo>
                <a:lnTo>
                  <a:pt x="1765398" y="1263589"/>
                </a:lnTo>
                <a:lnTo>
                  <a:pt x="1715362" y="1268130"/>
                </a:lnTo>
                <a:lnTo>
                  <a:pt x="1663748" y="1269644"/>
                </a:lnTo>
                <a:lnTo>
                  <a:pt x="1612212" y="1268137"/>
                </a:lnTo>
                <a:lnTo>
                  <a:pt x="1562255" y="1263617"/>
                </a:lnTo>
                <a:lnTo>
                  <a:pt x="1513877" y="1256084"/>
                </a:lnTo>
                <a:lnTo>
                  <a:pt x="1467076" y="1245537"/>
                </a:lnTo>
                <a:lnTo>
                  <a:pt x="1421855" y="1231977"/>
                </a:lnTo>
                <a:lnTo>
                  <a:pt x="1378211" y="1215404"/>
                </a:lnTo>
                <a:lnTo>
                  <a:pt x="1336146" y="1195817"/>
                </a:lnTo>
                <a:lnTo>
                  <a:pt x="1295659" y="1173217"/>
                </a:lnTo>
                <a:lnTo>
                  <a:pt x="1256751" y="1147603"/>
                </a:lnTo>
                <a:lnTo>
                  <a:pt x="1219421" y="1118976"/>
                </a:lnTo>
                <a:lnTo>
                  <a:pt x="1183670" y="1087336"/>
                </a:lnTo>
                <a:lnTo>
                  <a:pt x="1147217" y="1049959"/>
                </a:lnTo>
                <a:lnTo>
                  <a:pt x="1114601" y="1010749"/>
                </a:lnTo>
                <a:lnTo>
                  <a:pt x="1085823" y="969708"/>
                </a:lnTo>
                <a:lnTo>
                  <a:pt x="1060881" y="926836"/>
                </a:lnTo>
                <a:lnTo>
                  <a:pt x="1039777" y="882131"/>
                </a:lnTo>
                <a:lnTo>
                  <a:pt x="1022509" y="835595"/>
                </a:lnTo>
                <a:lnTo>
                  <a:pt x="1009079" y="787227"/>
                </a:lnTo>
                <a:lnTo>
                  <a:pt x="999486" y="737027"/>
                </a:lnTo>
                <a:lnTo>
                  <a:pt x="993731" y="684996"/>
                </a:lnTo>
                <a:lnTo>
                  <a:pt x="991812" y="631132"/>
                </a:lnTo>
                <a:lnTo>
                  <a:pt x="993731" y="577707"/>
                </a:lnTo>
                <a:lnTo>
                  <a:pt x="999486" y="526123"/>
                </a:lnTo>
                <a:lnTo>
                  <a:pt x="1009079" y="476379"/>
                </a:lnTo>
                <a:lnTo>
                  <a:pt x="1022509" y="428475"/>
                </a:lnTo>
                <a:lnTo>
                  <a:pt x="1039777" y="382412"/>
                </a:lnTo>
                <a:lnTo>
                  <a:pt x="1060881" y="338189"/>
                </a:lnTo>
                <a:lnTo>
                  <a:pt x="1085823" y="295807"/>
                </a:lnTo>
                <a:lnTo>
                  <a:pt x="1114601" y="255265"/>
                </a:lnTo>
                <a:lnTo>
                  <a:pt x="1147217" y="216564"/>
                </a:lnTo>
                <a:lnTo>
                  <a:pt x="1183670" y="179703"/>
                </a:lnTo>
                <a:lnTo>
                  <a:pt x="1219425" y="148515"/>
                </a:lnTo>
                <a:lnTo>
                  <a:pt x="1256766" y="120297"/>
                </a:lnTo>
                <a:lnTo>
                  <a:pt x="1295692" y="95049"/>
                </a:lnTo>
                <a:lnTo>
                  <a:pt x="1336203" y="72772"/>
                </a:lnTo>
                <a:lnTo>
                  <a:pt x="1378301" y="53465"/>
                </a:lnTo>
                <a:lnTo>
                  <a:pt x="1421983" y="37128"/>
                </a:lnTo>
                <a:lnTo>
                  <a:pt x="1467252" y="23762"/>
                </a:lnTo>
                <a:lnTo>
                  <a:pt x="1514106" y="13366"/>
                </a:lnTo>
                <a:lnTo>
                  <a:pt x="1562546" y="5940"/>
                </a:lnTo>
                <a:lnTo>
                  <a:pt x="1612571" y="1485"/>
                </a:lnTo>
                <a:lnTo>
                  <a:pt x="1664181" y="0"/>
                </a:lnTo>
                <a:close/>
              </a:path>
              <a:path w="2338069" h="1270000">
                <a:moveTo>
                  <a:pt x="1667654" y="265214"/>
                </a:moveTo>
                <a:lnTo>
                  <a:pt x="1620220" y="268156"/>
                </a:lnTo>
                <a:lnTo>
                  <a:pt x="1575150" y="276982"/>
                </a:lnTo>
                <a:lnTo>
                  <a:pt x="1532442" y="291692"/>
                </a:lnTo>
                <a:lnTo>
                  <a:pt x="1492098" y="312286"/>
                </a:lnTo>
                <a:lnTo>
                  <a:pt x="1454117" y="338764"/>
                </a:lnTo>
                <a:lnTo>
                  <a:pt x="1418500" y="371126"/>
                </a:lnTo>
                <a:lnTo>
                  <a:pt x="1387066" y="407709"/>
                </a:lnTo>
                <a:lnTo>
                  <a:pt x="1361348" y="447136"/>
                </a:lnTo>
                <a:lnTo>
                  <a:pt x="1341344" y="489410"/>
                </a:lnTo>
                <a:lnTo>
                  <a:pt x="1327056" y="534528"/>
                </a:lnTo>
                <a:lnTo>
                  <a:pt x="1318484" y="582493"/>
                </a:lnTo>
                <a:lnTo>
                  <a:pt x="1315626" y="633303"/>
                </a:lnTo>
                <a:lnTo>
                  <a:pt x="1318508" y="684040"/>
                </a:lnTo>
                <a:lnTo>
                  <a:pt x="1327153" y="732077"/>
                </a:lnTo>
                <a:lnTo>
                  <a:pt x="1341561" y="777413"/>
                </a:lnTo>
                <a:lnTo>
                  <a:pt x="1361734" y="820048"/>
                </a:lnTo>
                <a:lnTo>
                  <a:pt x="1387669" y="859982"/>
                </a:lnTo>
                <a:lnTo>
                  <a:pt x="1419369" y="897215"/>
                </a:lnTo>
                <a:lnTo>
                  <a:pt x="1455203" y="929975"/>
                </a:lnTo>
                <a:lnTo>
                  <a:pt x="1493256" y="956779"/>
                </a:lnTo>
                <a:lnTo>
                  <a:pt x="1533528" y="977626"/>
                </a:lnTo>
                <a:lnTo>
                  <a:pt x="1576018" y="992517"/>
                </a:lnTo>
                <a:lnTo>
                  <a:pt x="1620727" y="1001451"/>
                </a:lnTo>
                <a:lnTo>
                  <a:pt x="1667654" y="1004429"/>
                </a:lnTo>
                <a:lnTo>
                  <a:pt x="1714473" y="1001451"/>
                </a:lnTo>
                <a:lnTo>
                  <a:pt x="1758857" y="992517"/>
                </a:lnTo>
                <a:lnTo>
                  <a:pt x="1800804" y="977626"/>
                </a:lnTo>
                <a:lnTo>
                  <a:pt x="1840316" y="956779"/>
                </a:lnTo>
                <a:lnTo>
                  <a:pt x="1877393" y="929975"/>
                </a:lnTo>
                <a:lnTo>
                  <a:pt x="1912034" y="897215"/>
                </a:lnTo>
                <a:lnTo>
                  <a:pt x="1942672" y="859982"/>
                </a:lnTo>
                <a:lnTo>
                  <a:pt x="1967739" y="820048"/>
                </a:lnTo>
                <a:lnTo>
                  <a:pt x="1987236" y="777413"/>
                </a:lnTo>
                <a:lnTo>
                  <a:pt x="2001162" y="732077"/>
                </a:lnTo>
                <a:lnTo>
                  <a:pt x="2009518" y="684040"/>
                </a:lnTo>
                <a:lnTo>
                  <a:pt x="2012303" y="633303"/>
                </a:lnTo>
                <a:lnTo>
                  <a:pt x="2009518" y="582493"/>
                </a:lnTo>
                <a:lnTo>
                  <a:pt x="2001162" y="534528"/>
                </a:lnTo>
                <a:lnTo>
                  <a:pt x="1987236" y="489410"/>
                </a:lnTo>
                <a:lnTo>
                  <a:pt x="1967739" y="447136"/>
                </a:lnTo>
                <a:lnTo>
                  <a:pt x="1942672" y="407709"/>
                </a:lnTo>
                <a:lnTo>
                  <a:pt x="1912034" y="371126"/>
                </a:lnTo>
                <a:lnTo>
                  <a:pt x="1877393" y="338764"/>
                </a:lnTo>
                <a:lnTo>
                  <a:pt x="1840316" y="312286"/>
                </a:lnTo>
                <a:lnTo>
                  <a:pt x="1800804" y="291692"/>
                </a:lnTo>
                <a:lnTo>
                  <a:pt x="1758857" y="276982"/>
                </a:lnTo>
                <a:lnTo>
                  <a:pt x="1714473" y="268156"/>
                </a:lnTo>
                <a:lnTo>
                  <a:pt x="1667654" y="265214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3861195" y="3727584"/>
            <a:ext cx="1109980" cy="1244600"/>
          </a:xfrm>
          <a:custGeom>
            <a:avLst/>
            <a:gdLst/>
            <a:ahLst/>
            <a:cxnLst/>
            <a:rect l="l" t="t" r="r" b="b"/>
            <a:pathLst>
              <a:path w="1109980" h="1244600">
                <a:moveTo>
                  <a:pt x="750067" y="1244468"/>
                </a:moveTo>
                <a:lnTo>
                  <a:pt x="565153" y="894177"/>
                </a:lnTo>
                <a:lnTo>
                  <a:pt x="556473" y="894177"/>
                </a:lnTo>
                <a:lnTo>
                  <a:pt x="316434" y="894177"/>
                </a:lnTo>
                <a:lnTo>
                  <a:pt x="316434" y="1244468"/>
                </a:lnTo>
                <a:lnTo>
                  <a:pt x="0" y="1244468"/>
                </a:lnTo>
                <a:lnTo>
                  <a:pt x="0" y="0"/>
                </a:lnTo>
                <a:lnTo>
                  <a:pt x="556473" y="0"/>
                </a:lnTo>
                <a:lnTo>
                  <a:pt x="616469" y="1763"/>
                </a:lnTo>
                <a:lnTo>
                  <a:pt x="672965" y="7053"/>
                </a:lnTo>
                <a:lnTo>
                  <a:pt x="725962" y="15870"/>
                </a:lnTo>
                <a:lnTo>
                  <a:pt x="775459" y="28214"/>
                </a:lnTo>
                <a:lnTo>
                  <a:pt x="821457" y="44084"/>
                </a:lnTo>
                <a:lnTo>
                  <a:pt x="863955" y="63482"/>
                </a:lnTo>
                <a:lnTo>
                  <a:pt x="902953" y="86406"/>
                </a:lnTo>
                <a:lnTo>
                  <a:pt x="938451" y="112857"/>
                </a:lnTo>
                <a:lnTo>
                  <a:pt x="974382" y="147042"/>
                </a:lnTo>
                <a:lnTo>
                  <a:pt x="1004784" y="185107"/>
                </a:lnTo>
                <a:lnTo>
                  <a:pt x="1029659" y="227052"/>
                </a:lnTo>
                <a:lnTo>
                  <a:pt x="1049006" y="272877"/>
                </a:lnTo>
                <a:lnTo>
                  <a:pt x="1062825" y="322582"/>
                </a:lnTo>
                <a:lnTo>
                  <a:pt x="1071117" y="376167"/>
                </a:lnTo>
                <a:lnTo>
                  <a:pt x="1073880" y="433632"/>
                </a:lnTo>
                <a:lnTo>
                  <a:pt x="1071623" y="489514"/>
                </a:lnTo>
                <a:lnTo>
                  <a:pt x="1064852" y="541871"/>
                </a:lnTo>
                <a:lnTo>
                  <a:pt x="1053566" y="590703"/>
                </a:lnTo>
                <a:lnTo>
                  <a:pt x="1037766" y="636011"/>
                </a:lnTo>
                <a:lnTo>
                  <a:pt x="1017452" y="677794"/>
                </a:lnTo>
                <a:lnTo>
                  <a:pt x="992623" y="716053"/>
                </a:lnTo>
                <a:lnTo>
                  <a:pt x="963280" y="750787"/>
                </a:lnTo>
                <a:lnTo>
                  <a:pt x="929423" y="781996"/>
                </a:lnTo>
                <a:lnTo>
                  <a:pt x="891051" y="809681"/>
                </a:lnTo>
                <a:lnTo>
                  <a:pt x="848165" y="833841"/>
                </a:lnTo>
                <a:lnTo>
                  <a:pt x="1109474" y="1244468"/>
                </a:lnTo>
                <a:lnTo>
                  <a:pt x="750067" y="1244468"/>
                </a:lnTo>
                <a:close/>
              </a:path>
              <a:path w="1109980" h="1244600">
                <a:moveTo>
                  <a:pt x="316434" y="645456"/>
                </a:moveTo>
                <a:lnTo>
                  <a:pt x="556473" y="645456"/>
                </a:lnTo>
                <a:lnTo>
                  <a:pt x="605034" y="642228"/>
                </a:lnTo>
                <a:lnTo>
                  <a:pt x="647844" y="632543"/>
                </a:lnTo>
                <a:lnTo>
                  <a:pt x="684902" y="616401"/>
                </a:lnTo>
                <a:lnTo>
                  <a:pt x="716209" y="593803"/>
                </a:lnTo>
                <a:lnTo>
                  <a:pt x="758856" y="530646"/>
                </a:lnTo>
                <a:lnTo>
                  <a:pt x="769518" y="490440"/>
                </a:lnTo>
                <a:lnTo>
                  <a:pt x="773072" y="444484"/>
                </a:lnTo>
                <a:lnTo>
                  <a:pt x="769518" y="399395"/>
                </a:lnTo>
                <a:lnTo>
                  <a:pt x="758856" y="360058"/>
                </a:lnTo>
                <a:lnTo>
                  <a:pt x="716209" y="298637"/>
                </a:lnTo>
                <a:lnTo>
                  <a:pt x="684902" y="276798"/>
                </a:lnTo>
                <a:lnTo>
                  <a:pt x="647844" y="261199"/>
                </a:lnTo>
                <a:lnTo>
                  <a:pt x="605034" y="251839"/>
                </a:lnTo>
                <a:lnTo>
                  <a:pt x="556473" y="248720"/>
                </a:lnTo>
                <a:lnTo>
                  <a:pt x="316434" y="248720"/>
                </a:lnTo>
                <a:lnTo>
                  <a:pt x="316434" y="645456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348577" y="5499234"/>
            <a:ext cx="844550" cy="1244600"/>
          </a:xfrm>
          <a:custGeom>
            <a:avLst/>
            <a:gdLst/>
            <a:ahLst/>
            <a:cxnLst/>
            <a:rect l="l" t="t" r="r" b="b"/>
            <a:pathLst>
              <a:path w="844550" h="1244600">
                <a:moveTo>
                  <a:pt x="316434" y="979688"/>
                </a:moveTo>
                <a:lnTo>
                  <a:pt x="844259" y="979688"/>
                </a:lnTo>
                <a:lnTo>
                  <a:pt x="844259" y="1244468"/>
                </a:lnTo>
                <a:lnTo>
                  <a:pt x="0" y="1244468"/>
                </a:lnTo>
                <a:lnTo>
                  <a:pt x="0" y="0"/>
                </a:lnTo>
                <a:lnTo>
                  <a:pt x="316434" y="0"/>
                </a:lnTo>
                <a:lnTo>
                  <a:pt x="316434" y="979688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344202" y="5499234"/>
            <a:ext cx="316865" cy="1244600"/>
          </a:xfrm>
          <a:custGeom>
            <a:avLst/>
            <a:gdLst/>
            <a:ahLst/>
            <a:cxnLst/>
            <a:rect l="l" t="t" r="r" b="b"/>
            <a:pathLst>
              <a:path w="316864" h="1244600">
                <a:moveTo>
                  <a:pt x="316434" y="1244468"/>
                </a:moveTo>
                <a:lnTo>
                  <a:pt x="0" y="1244468"/>
                </a:lnTo>
                <a:lnTo>
                  <a:pt x="0" y="0"/>
                </a:lnTo>
                <a:lnTo>
                  <a:pt x="316434" y="0"/>
                </a:lnTo>
                <a:lnTo>
                  <a:pt x="316434" y="1244468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815382" y="5484909"/>
            <a:ext cx="2190750" cy="1270000"/>
          </a:xfrm>
          <a:custGeom>
            <a:avLst/>
            <a:gdLst/>
            <a:ahLst/>
            <a:cxnLst/>
            <a:rect l="l" t="t" r="r" b="b"/>
            <a:pathLst>
              <a:path w="2190750" h="1270000">
                <a:moveTo>
                  <a:pt x="572533" y="0"/>
                </a:moveTo>
                <a:lnTo>
                  <a:pt x="627677" y="1389"/>
                </a:lnTo>
                <a:lnTo>
                  <a:pt x="681466" y="5556"/>
                </a:lnTo>
                <a:lnTo>
                  <a:pt x="733902" y="12501"/>
                </a:lnTo>
                <a:lnTo>
                  <a:pt x="784983" y="22224"/>
                </a:lnTo>
                <a:lnTo>
                  <a:pt x="834709" y="34725"/>
                </a:lnTo>
                <a:lnTo>
                  <a:pt x="883082" y="50004"/>
                </a:lnTo>
                <a:lnTo>
                  <a:pt x="930100" y="68061"/>
                </a:lnTo>
                <a:lnTo>
                  <a:pt x="975764" y="88896"/>
                </a:lnTo>
                <a:lnTo>
                  <a:pt x="1020073" y="112510"/>
                </a:lnTo>
                <a:lnTo>
                  <a:pt x="1063028" y="138901"/>
                </a:lnTo>
                <a:lnTo>
                  <a:pt x="944094" y="385885"/>
                </a:lnTo>
                <a:lnTo>
                  <a:pt x="904299" y="363956"/>
                </a:lnTo>
                <a:lnTo>
                  <a:pt x="863392" y="343659"/>
                </a:lnTo>
                <a:lnTo>
                  <a:pt x="821375" y="324994"/>
                </a:lnTo>
                <a:lnTo>
                  <a:pt x="778246" y="307961"/>
                </a:lnTo>
                <a:lnTo>
                  <a:pt x="734006" y="292560"/>
                </a:lnTo>
                <a:lnTo>
                  <a:pt x="680236" y="276608"/>
                </a:lnTo>
                <a:lnTo>
                  <a:pt x="630915" y="265214"/>
                </a:lnTo>
                <a:lnTo>
                  <a:pt x="586044" y="258378"/>
                </a:lnTo>
                <a:lnTo>
                  <a:pt x="545621" y="256099"/>
                </a:lnTo>
                <a:lnTo>
                  <a:pt x="485801" y="261769"/>
                </a:lnTo>
                <a:lnTo>
                  <a:pt x="443073" y="278779"/>
                </a:lnTo>
                <a:lnTo>
                  <a:pt x="417436" y="307129"/>
                </a:lnTo>
                <a:lnTo>
                  <a:pt x="408890" y="346819"/>
                </a:lnTo>
                <a:lnTo>
                  <a:pt x="413095" y="374680"/>
                </a:lnTo>
                <a:lnTo>
                  <a:pt x="446735" y="421776"/>
                </a:lnTo>
                <a:lnTo>
                  <a:pt x="511845" y="458211"/>
                </a:lnTo>
                <a:lnTo>
                  <a:pt x="551155" y="474217"/>
                </a:lnTo>
                <a:lnTo>
                  <a:pt x="594101" y="489030"/>
                </a:lnTo>
                <a:lnTo>
                  <a:pt x="640682" y="502648"/>
                </a:lnTo>
                <a:lnTo>
                  <a:pt x="689080" y="516132"/>
                </a:lnTo>
                <a:lnTo>
                  <a:pt x="737478" y="530971"/>
                </a:lnTo>
                <a:lnTo>
                  <a:pt x="785877" y="547167"/>
                </a:lnTo>
                <a:lnTo>
                  <a:pt x="834275" y="564720"/>
                </a:lnTo>
                <a:lnTo>
                  <a:pt x="881019" y="585610"/>
                </a:lnTo>
                <a:lnTo>
                  <a:pt x="924018" y="612250"/>
                </a:lnTo>
                <a:lnTo>
                  <a:pt x="963274" y="644642"/>
                </a:lnTo>
                <a:lnTo>
                  <a:pt x="998786" y="682786"/>
                </a:lnTo>
                <a:lnTo>
                  <a:pt x="1028412" y="726274"/>
                </a:lnTo>
                <a:lnTo>
                  <a:pt x="1049572" y="775134"/>
                </a:lnTo>
                <a:lnTo>
                  <a:pt x="1062269" y="829365"/>
                </a:lnTo>
                <a:lnTo>
                  <a:pt x="1066501" y="888968"/>
                </a:lnTo>
                <a:lnTo>
                  <a:pt x="1063631" y="938699"/>
                </a:lnTo>
                <a:lnTo>
                  <a:pt x="1055020" y="985206"/>
                </a:lnTo>
                <a:lnTo>
                  <a:pt x="1040669" y="1028489"/>
                </a:lnTo>
                <a:lnTo>
                  <a:pt x="1020578" y="1068547"/>
                </a:lnTo>
                <a:lnTo>
                  <a:pt x="994747" y="1105381"/>
                </a:lnTo>
                <a:lnTo>
                  <a:pt x="963175" y="1138990"/>
                </a:lnTo>
                <a:lnTo>
                  <a:pt x="925863" y="1169375"/>
                </a:lnTo>
                <a:lnTo>
                  <a:pt x="889612" y="1192875"/>
                </a:lnTo>
                <a:lnTo>
                  <a:pt x="850960" y="1213242"/>
                </a:lnTo>
                <a:lnTo>
                  <a:pt x="809906" y="1230476"/>
                </a:lnTo>
                <a:lnTo>
                  <a:pt x="766452" y="1244577"/>
                </a:lnTo>
                <a:lnTo>
                  <a:pt x="720597" y="1255544"/>
                </a:lnTo>
                <a:lnTo>
                  <a:pt x="672341" y="1263377"/>
                </a:lnTo>
                <a:lnTo>
                  <a:pt x="621684" y="1268077"/>
                </a:lnTo>
                <a:lnTo>
                  <a:pt x="568627" y="1269644"/>
                </a:lnTo>
                <a:lnTo>
                  <a:pt x="517214" y="1268161"/>
                </a:lnTo>
                <a:lnTo>
                  <a:pt x="465994" y="1263712"/>
                </a:lnTo>
                <a:lnTo>
                  <a:pt x="414967" y="1256297"/>
                </a:lnTo>
                <a:lnTo>
                  <a:pt x="364133" y="1245915"/>
                </a:lnTo>
                <a:lnTo>
                  <a:pt x="313492" y="1232568"/>
                </a:lnTo>
                <a:lnTo>
                  <a:pt x="263044" y="1216254"/>
                </a:lnTo>
                <a:lnTo>
                  <a:pt x="213777" y="1197372"/>
                </a:lnTo>
                <a:lnTo>
                  <a:pt x="166681" y="1176320"/>
                </a:lnTo>
                <a:lnTo>
                  <a:pt x="121755" y="1153097"/>
                </a:lnTo>
                <a:lnTo>
                  <a:pt x="79000" y="1127704"/>
                </a:lnTo>
                <a:lnTo>
                  <a:pt x="38414" y="1100141"/>
                </a:lnTo>
                <a:lnTo>
                  <a:pt x="0" y="1070407"/>
                </a:lnTo>
                <a:lnTo>
                  <a:pt x="122406" y="826896"/>
                </a:lnTo>
                <a:lnTo>
                  <a:pt x="161437" y="858375"/>
                </a:lnTo>
                <a:lnTo>
                  <a:pt x="203177" y="887527"/>
                </a:lnTo>
                <a:lnTo>
                  <a:pt x="247626" y="914352"/>
                </a:lnTo>
                <a:lnTo>
                  <a:pt x="294783" y="938851"/>
                </a:lnTo>
                <a:lnTo>
                  <a:pt x="344648" y="961023"/>
                </a:lnTo>
                <a:lnTo>
                  <a:pt x="394739" y="979931"/>
                </a:lnTo>
                <a:lnTo>
                  <a:pt x="442573" y="994637"/>
                </a:lnTo>
                <a:lnTo>
                  <a:pt x="488150" y="1005141"/>
                </a:lnTo>
                <a:lnTo>
                  <a:pt x="531470" y="1011444"/>
                </a:lnTo>
                <a:lnTo>
                  <a:pt x="572533" y="1013545"/>
                </a:lnTo>
                <a:lnTo>
                  <a:pt x="608615" y="1011836"/>
                </a:lnTo>
                <a:lnTo>
                  <a:pt x="668082" y="998163"/>
                </a:lnTo>
                <a:lnTo>
                  <a:pt x="710078" y="970708"/>
                </a:lnTo>
                <a:lnTo>
                  <a:pt x="731347" y="930123"/>
                </a:lnTo>
                <a:lnTo>
                  <a:pt x="734006" y="905028"/>
                </a:lnTo>
                <a:lnTo>
                  <a:pt x="730940" y="880259"/>
                </a:lnTo>
                <a:lnTo>
                  <a:pt x="706415" y="837070"/>
                </a:lnTo>
                <a:lnTo>
                  <a:pt x="659129" y="802426"/>
                </a:lnTo>
                <a:lnTo>
                  <a:pt x="598360" y="776816"/>
                </a:lnTo>
                <a:lnTo>
                  <a:pt x="526169" y="758232"/>
                </a:lnTo>
                <a:lnTo>
                  <a:pt x="487348" y="747571"/>
                </a:lnTo>
                <a:lnTo>
                  <a:pt x="446952" y="735444"/>
                </a:lnTo>
                <a:lnTo>
                  <a:pt x="404983" y="721852"/>
                </a:lnTo>
                <a:lnTo>
                  <a:pt x="363205" y="707230"/>
                </a:lnTo>
                <a:lnTo>
                  <a:pt x="322945" y="692010"/>
                </a:lnTo>
                <a:lnTo>
                  <a:pt x="284204" y="676194"/>
                </a:lnTo>
                <a:lnTo>
                  <a:pt x="246983" y="659781"/>
                </a:lnTo>
                <a:lnTo>
                  <a:pt x="212014" y="640356"/>
                </a:lnTo>
                <a:lnTo>
                  <a:pt x="180028" y="615940"/>
                </a:lnTo>
                <a:lnTo>
                  <a:pt x="151027" y="586532"/>
                </a:lnTo>
                <a:lnTo>
                  <a:pt x="125010" y="552132"/>
                </a:lnTo>
                <a:lnTo>
                  <a:pt x="103741" y="513392"/>
                </a:lnTo>
                <a:lnTo>
                  <a:pt x="88549" y="470962"/>
                </a:lnTo>
                <a:lnTo>
                  <a:pt x="79434" y="424842"/>
                </a:lnTo>
                <a:lnTo>
                  <a:pt x="76395" y="375033"/>
                </a:lnTo>
                <a:lnTo>
                  <a:pt x="80169" y="320075"/>
                </a:lnTo>
                <a:lnTo>
                  <a:pt x="91491" y="268928"/>
                </a:lnTo>
                <a:lnTo>
                  <a:pt x="110361" y="221590"/>
                </a:lnTo>
                <a:lnTo>
                  <a:pt x="136779" y="178063"/>
                </a:lnTo>
                <a:lnTo>
                  <a:pt x="170744" y="138346"/>
                </a:lnTo>
                <a:lnTo>
                  <a:pt x="212258" y="102439"/>
                </a:lnTo>
                <a:lnTo>
                  <a:pt x="247607" y="78430"/>
                </a:lnTo>
                <a:lnTo>
                  <a:pt x="285724" y="57622"/>
                </a:lnTo>
                <a:lnTo>
                  <a:pt x="326607" y="40015"/>
                </a:lnTo>
                <a:lnTo>
                  <a:pt x="370258" y="25609"/>
                </a:lnTo>
                <a:lnTo>
                  <a:pt x="416676" y="14405"/>
                </a:lnTo>
                <a:lnTo>
                  <a:pt x="465861" y="6402"/>
                </a:lnTo>
                <a:lnTo>
                  <a:pt x="517814" y="1600"/>
                </a:lnTo>
                <a:lnTo>
                  <a:pt x="572533" y="0"/>
                </a:lnTo>
                <a:close/>
              </a:path>
              <a:path w="2190750" h="1270000">
                <a:moveTo>
                  <a:pt x="2190200" y="268687"/>
                </a:moveTo>
                <a:lnTo>
                  <a:pt x="1815166" y="268687"/>
                </a:lnTo>
                <a:lnTo>
                  <a:pt x="1815166" y="1258792"/>
                </a:lnTo>
                <a:lnTo>
                  <a:pt x="1498731" y="1258792"/>
                </a:lnTo>
                <a:lnTo>
                  <a:pt x="1498731" y="268687"/>
                </a:lnTo>
                <a:lnTo>
                  <a:pt x="1127171" y="268687"/>
                </a:lnTo>
                <a:lnTo>
                  <a:pt x="1127171" y="12587"/>
                </a:lnTo>
                <a:lnTo>
                  <a:pt x="2190200" y="12587"/>
                </a:lnTo>
                <a:lnTo>
                  <a:pt x="2190200" y="268687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140841" y="5499234"/>
            <a:ext cx="993775" cy="1244600"/>
          </a:xfrm>
          <a:custGeom>
            <a:avLst/>
            <a:gdLst/>
            <a:ahLst/>
            <a:cxnLst/>
            <a:rect l="l" t="t" r="r" b="b"/>
            <a:pathLst>
              <a:path w="993775" h="1244600">
                <a:moveTo>
                  <a:pt x="974045" y="248720"/>
                </a:moveTo>
                <a:lnTo>
                  <a:pt x="316434" y="248720"/>
                </a:lnTo>
                <a:lnTo>
                  <a:pt x="316434" y="496137"/>
                </a:lnTo>
                <a:lnTo>
                  <a:pt x="910237" y="496137"/>
                </a:lnTo>
                <a:lnTo>
                  <a:pt x="910237" y="744858"/>
                </a:lnTo>
                <a:lnTo>
                  <a:pt x="316434" y="744858"/>
                </a:lnTo>
                <a:lnTo>
                  <a:pt x="316434" y="995748"/>
                </a:lnTo>
                <a:lnTo>
                  <a:pt x="993578" y="995748"/>
                </a:lnTo>
                <a:lnTo>
                  <a:pt x="993578" y="1244468"/>
                </a:lnTo>
                <a:lnTo>
                  <a:pt x="0" y="1244468"/>
                </a:lnTo>
                <a:lnTo>
                  <a:pt x="0" y="0"/>
                </a:lnTo>
                <a:lnTo>
                  <a:pt x="974045" y="0"/>
                </a:lnTo>
                <a:lnTo>
                  <a:pt x="974045" y="248720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9339145" y="5499234"/>
            <a:ext cx="1148715" cy="1244600"/>
          </a:xfrm>
          <a:custGeom>
            <a:avLst/>
            <a:gdLst/>
            <a:ahLst/>
            <a:cxnLst/>
            <a:rect l="l" t="t" r="r" b="b"/>
            <a:pathLst>
              <a:path w="1148715" h="1244600">
                <a:moveTo>
                  <a:pt x="1148539" y="1244468"/>
                </a:moveTo>
                <a:lnTo>
                  <a:pt x="869435" y="1244468"/>
                </a:lnTo>
                <a:lnTo>
                  <a:pt x="296901" y="478341"/>
                </a:lnTo>
                <a:lnTo>
                  <a:pt x="296901" y="1244468"/>
                </a:lnTo>
                <a:lnTo>
                  <a:pt x="0" y="1244468"/>
                </a:lnTo>
                <a:lnTo>
                  <a:pt x="0" y="0"/>
                </a:lnTo>
                <a:lnTo>
                  <a:pt x="279104" y="0"/>
                </a:lnTo>
                <a:lnTo>
                  <a:pt x="853374" y="767863"/>
                </a:lnTo>
                <a:lnTo>
                  <a:pt x="853374" y="0"/>
                </a:lnTo>
                <a:lnTo>
                  <a:pt x="1148539" y="0"/>
                </a:lnTo>
                <a:lnTo>
                  <a:pt x="1148539" y="1244468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0736574" y="5499234"/>
            <a:ext cx="316865" cy="1244600"/>
          </a:xfrm>
          <a:custGeom>
            <a:avLst/>
            <a:gdLst/>
            <a:ahLst/>
            <a:cxnLst/>
            <a:rect l="l" t="t" r="r" b="b"/>
            <a:pathLst>
              <a:path w="316865" h="1244600">
                <a:moveTo>
                  <a:pt x="316434" y="1244468"/>
                </a:moveTo>
                <a:lnTo>
                  <a:pt x="0" y="1244468"/>
                </a:lnTo>
                <a:lnTo>
                  <a:pt x="0" y="0"/>
                </a:lnTo>
                <a:lnTo>
                  <a:pt x="316434" y="0"/>
                </a:lnTo>
                <a:lnTo>
                  <a:pt x="316434" y="1244468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301947" y="5499234"/>
            <a:ext cx="1148715" cy="1244600"/>
          </a:xfrm>
          <a:custGeom>
            <a:avLst/>
            <a:gdLst/>
            <a:ahLst/>
            <a:cxnLst/>
            <a:rect l="l" t="t" r="r" b="b"/>
            <a:pathLst>
              <a:path w="1148715" h="1244600">
                <a:moveTo>
                  <a:pt x="1148540" y="1244468"/>
                </a:moveTo>
                <a:lnTo>
                  <a:pt x="869435" y="1244468"/>
                </a:lnTo>
                <a:lnTo>
                  <a:pt x="296901" y="478341"/>
                </a:lnTo>
                <a:lnTo>
                  <a:pt x="296901" y="1244468"/>
                </a:lnTo>
                <a:lnTo>
                  <a:pt x="0" y="1244468"/>
                </a:lnTo>
                <a:lnTo>
                  <a:pt x="0" y="0"/>
                </a:lnTo>
                <a:lnTo>
                  <a:pt x="279105" y="0"/>
                </a:lnTo>
                <a:lnTo>
                  <a:pt x="853374" y="767863"/>
                </a:lnTo>
                <a:lnTo>
                  <a:pt x="853374" y="0"/>
                </a:lnTo>
                <a:lnTo>
                  <a:pt x="1148540" y="0"/>
                </a:lnTo>
                <a:lnTo>
                  <a:pt x="1148540" y="1244468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2617338" y="5488382"/>
            <a:ext cx="1195070" cy="1270000"/>
          </a:xfrm>
          <a:custGeom>
            <a:avLst/>
            <a:gdLst/>
            <a:ahLst/>
            <a:cxnLst/>
            <a:rect l="l" t="t" r="r" b="b"/>
            <a:pathLst>
              <a:path w="1195069" h="1270000">
                <a:moveTo>
                  <a:pt x="908501" y="622451"/>
                </a:moveTo>
                <a:lnTo>
                  <a:pt x="1182397" y="622451"/>
                </a:lnTo>
                <a:lnTo>
                  <a:pt x="1182397" y="1107737"/>
                </a:lnTo>
                <a:lnTo>
                  <a:pt x="1140258" y="1135188"/>
                </a:lnTo>
                <a:lnTo>
                  <a:pt x="1094751" y="1160589"/>
                </a:lnTo>
                <a:lnTo>
                  <a:pt x="1045875" y="1183942"/>
                </a:lnTo>
                <a:lnTo>
                  <a:pt x="993631" y="1205246"/>
                </a:lnTo>
                <a:lnTo>
                  <a:pt x="938018" y="1224501"/>
                </a:lnTo>
                <a:lnTo>
                  <a:pt x="881259" y="1240753"/>
                </a:lnTo>
                <a:lnTo>
                  <a:pt x="825577" y="1253393"/>
                </a:lnTo>
                <a:lnTo>
                  <a:pt x="770972" y="1262421"/>
                </a:lnTo>
                <a:lnTo>
                  <a:pt x="717443" y="1267838"/>
                </a:lnTo>
                <a:lnTo>
                  <a:pt x="664990" y="1269644"/>
                </a:lnTo>
                <a:lnTo>
                  <a:pt x="614072" y="1268137"/>
                </a:lnTo>
                <a:lnTo>
                  <a:pt x="564703" y="1263617"/>
                </a:lnTo>
                <a:lnTo>
                  <a:pt x="516884" y="1256084"/>
                </a:lnTo>
                <a:lnTo>
                  <a:pt x="470614" y="1245537"/>
                </a:lnTo>
                <a:lnTo>
                  <a:pt x="425895" y="1231977"/>
                </a:lnTo>
                <a:lnTo>
                  <a:pt x="382725" y="1215404"/>
                </a:lnTo>
                <a:lnTo>
                  <a:pt x="341105" y="1195817"/>
                </a:lnTo>
                <a:lnTo>
                  <a:pt x="301034" y="1173217"/>
                </a:lnTo>
                <a:lnTo>
                  <a:pt x="262514" y="1147603"/>
                </a:lnTo>
                <a:lnTo>
                  <a:pt x="225543" y="1118976"/>
                </a:lnTo>
                <a:lnTo>
                  <a:pt x="190122" y="1087336"/>
                </a:lnTo>
                <a:lnTo>
                  <a:pt x="153998" y="1049976"/>
                </a:lnTo>
                <a:lnTo>
                  <a:pt x="121678" y="1010819"/>
                </a:lnTo>
                <a:lnTo>
                  <a:pt x="93159" y="969865"/>
                </a:lnTo>
                <a:lnTo>
                  <a:pt x="68443" y="927113"/>
                </a:lnTo>
                <a:lnTo>
                  <a:pt x="47530" y="882565"/>
                </a:lnTo>
                <a:lnTo>
                  <a:pt x="30419" y="836220"/>
                </a:lnTo>
                <a:lnTo>
                  <a:pt x="17110" y="788078"/>
                </a:lnTo>
                <a:lnTo>
                  <a:pt x="7604" y="738138"/>
                </a:lnTo>
                <a:lnTo>
                  <a:pt x="1901" y="686402"/>
                </a:lnTo>
                <a:lnTo>
                  <a:pt x="0" y="632868"/>
                </a:lnTo>
                <a:lnTo>
                  <a:pt x="1953" y="579756"/>
                </a:lnTo>
                <a:lnTo>
                  <a:pt x="7813" y="528415"/>
                </a:lnTo>
                <a:lnTo>
                  <a:pt x="17579" y="478844"/>
                </a:lnTo>
                <a:lnTo>
                  <a:pt x="31252" y="431045"/>
                </a:lnTo>
                <a:lnTo>
                  <a:pt x="48832" y="385017"/>
                </a:lnTo>
                <a:lnTo>
                  <a:pt x="70318" y="340759"/>
                </a:lnTo>
                <a:lnTo>
                  <a:pt x="95711" y="298273"/>
                </a:lnTo>
                <a:lnTo>
                  <a:pt x="125011" y="257557"/>
                </a:lnTo>
                <a:lnTo>
                  <a:pt x="158217" y="218613"/>
                </a:lnTo>
                <a:lnTo>
                  <a:pt x="195329" y="181439"/>
                </a:lnTo>
                <a:lnTo>
                  <a:pt x="231744" y="149950"/>
                </a:lnTo>
                <a:lnTo>
                  <a:pt x="269802" y="121459"/>
                </a:lnTo>
                <a:lnTo>
                  <a:pt x="309503" y="95968"/>
                </a:lnTo>
                <a:lnTo>
                  <a:pt x="350847" y="73475"/>
                </a:lnTo>
                <a:lnTo>
                  <a:pt x="393834" y="53982"/>
                </a:lnTo>
                <a:lnTo>
                  <a:pt x="438464" y="37487"/>
                </a:lnTo>
                <a:lnTo>
                  <a:pt x="484737" y="23992"/>
                </a:lnTo>
                <a:lnTo>
                  <a:pt x="532653" y="13495"/>
                </a:lnTo>
                <a:lnTo>
                  <a:pt x="582212" y="5998"/>
                </a:lnTo>
                <a:lnTo>
                  <a:pt x="633414" y="1499"/>
                </a:lnTo>
                <a:lnTo>
                  <a:pt x="686259" y="0"/>
                </a:lnTo>
                <a:lnTo>
                  <a:pt x="732499" y="1386"/>
                </a:lnTo>
                <a:lnTo>
                  <a:pt x="778619" y="5546"/>
                </a:lnTo>
                <a:lnTo>
                  <a:pt x="824618" y="12479"/>
                </a:lnTo>
                <a:lnTo>
                  <a:pt x="870496" y="22185"/>
                </a:lnTo>
                <a:lnTo>
                  <a:pt x="916254" y="34665"/>
                </a:lnTo>
                <a:lnTo>
                  <a:pt x="961891" y="49917"/>
                </a:lnTo>
                <a:lnTo>
                  <a:pt x="1015108" y="71291"/>
                </a:lnTo>
                <a:lnTo>
                  <a:pt x="1065026" y="95477"/>
                </a:lnTo>
                <a:lnTo>
                  <a:pt x="1111644" y="122476"/>
                </a:lnTo>
                <a:lnTo>
                  <a:pt x="1154964" y="152287"/>
                </a:lnTo>
                <a:lnTo>
                  <a:pt x="1194985" y="184912"/>
                </a:lnTo>
                <a:lnTo>
                  <a:pt x="1017018" y="400209"/>
                </a:lnTo>
                <a:lnTo>
                  <a:pt x="982021" y="370611"/>
                </a:lnTo>
                <a:lnTo>
                  <a:pt x="944312" y="344323"/>
                </a:lnTo>
                <a:lnTo>
                  <a:pt x="903890" y="321344"/>
                </a:lnTo>
                <a:lnTo>
                  <a:pt x="860754" y="301676"/>
                </a:lnTo>
                <a:lnTo>
                  <a:pt x="816370" y="285724"/>
                </a:lnTo>
                <a:lnTo>
                  <a:pt x="772204" y="274330"/>
                </a:lnTo>
                <a:lnTo>
                  <a:pt x="728255" y="267493"/>
                </a:lnTo>
                <a:lnTo>
                  <a:pt x="684523" y="265214"/>
                </a:lnTo>
                <a:lnTo>
                  <a:pt x="634943" y="268156"/>
                </a:lnTo>
                <a:lnTo>
                  <a:pt x="588063" y="276982"/>
                </a:lnTo>
                <a:lnTo>
                  <a:pt x="543885" y="291692"/>
                </a:lnTo>
                <a:lnTo>
                  <a:pt x="502408" y="312286"/>
                </a:lnTo>
                <a:lnTo>
                  <a:pt x="463632" y="338764"/>
                </a:lnTo>
                <a:lnTo>
                  <a:pt x="427556" y="371126"/>
                </a:lnTo>
                <a:lnTo>
                  <a:pt x="395857" y="407696"/>
                </a:lnTo>
                <a:lnTo>
                  <a:pt x="369921" y="447088"/>
                </a:lnTo>
                <a:lnTo>
                  <a:pt x="349749" y="489301"/>
                </a:lnTo>
                <a:lnTo>
                  <a:pt x="335340" y="534335"/>
                </a:lnTo>
                <a:lnTo>
                  <a:pt x="326695" y="582191"/>
                </a:lnTo>
                <a:lnTo>
                  <a:pt x="323813" y="632868"/>
                </a:lnTo>
                <a:lnTo>
                  <a:pt x="326719" y="684245"/>
                </a:lnTo>
                <a:lnTo>
                  <a:pt x="335437" y="732752"/>
                </a:lnTo>
                <a:lnTo>
                  <a:pt x="349966" y="778389"/>
                </a:lnTo>
                <a:lnTo>
                  <a:pt x="370307" y="821157"/>
                </a:lnTo>
                <a:lnTo>
                  <a:pt x="396459" y="861055"/>
                </a:lnTo>
                <a:lnTo>
                  <a:pt x="428423" y="898083"/>
                </a:lnTo>
                <a:lnTo>
                  <a:pt x="464813" y="930578"/>
                </a:lnTo>
                <a:lnTo>
                  <a:pt x="503951" y="957164"/>
                </a:lnTo>
                <a:lnTo>
                  <a:pt x="545839" y="977843"/>
                </a:lnTo>
                <a:lnTo>
                  <a:pt x="590476" y="992613"/>
                </a:lnTo>
                <a:lnTo>
                  <a:pt x="637861" y="1001475"/>
                </a:lnTo>
                <a:lnTo>
                  <a:pt x="687996" y="1004429"/>
                </a:lnTo>
                <a:lnTo>
                  <a:pt x="728763" y="1002016"/>
                </a:lnTo>
                <a:lnTo>
                  <a:pt x="771197" y="994776"/>
                </a:lnTo>
                <a:lnTo>
                  <a:pt x="815298" y="982709"/>
                </a:lnTo>
                <a:lnTo>
                  <a:pt x="861066" y="965815"/>
                </a:lnTo>
                <a:lnTo>
                  <a:pt x="908501" y="944094"/>
                </a:lnTo>
                <a:lnTo>
                  <a:pt x="908501" y="622451"/>
                </a:lnTo>
                <a:close/>
              </a:path>
            </a:pathLst>
          </a:custGeom>
          <a:ln w="666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083184" y="3181416"/>
            <a:ext cx="11953875" cy="3930650"/>
          </a:xfrm>
          <a:prstGeom prst="rect">
            <a:avLst/>
          </a:prstGeom>
        </p:spPr>
        <p:txBody>
          <a:bodyPr wrap="square" lIns="0" tIns="373380" rIns="0" bIns="0" rtlCol="0" vert="horz">
            <a:spAutoFit/>
          </a:bodyPr>
          <a:lstStyle/>
          <a:p>
            <a:pPr marL="1140460" marR="5080" indent="-1128395">
              <a:lnSpc>
                <a:spcPts val="13950"/>
              </a:lnSpc>
              <a:spcBef>
                <a:spcPts val="2940"/>
              </a:spcBef>
            </a:pPr>
            <a:r>
              <a:rPr dirty="0" sz="14000" spc="420" b="1">
                <a:latin typeface="Tahoma"/>
                <a:cs typeface="Tahoma"/>
              </a:rPr>
              <a:t>THANKS</a:t>
            </a:r>
            <a:r>
              <a:rPr dirty="0" sz="14000" spc="-935" b="1">
                <a:latin typeface="Tahoma"/>
                <a:cs typeface="Tahoma"/>
              </a:rPr>
              <a:t> </a:t>
            </a:r>
            <a:r>
              <a:rPr dirty="0" sz="14000" spc="254" b="1">
                <a:latin typeface="Tahoma"/>
                <a:cs typeface="Tahoma"/>
              </a:rPr>
              <a:t>FOR </a:t>
            </a:r>
            <a:r>
              <a:rPr dirty="0" sz="14000" spc="-4085" b="1">
                <a:latin typeface="Tahoma"/>
                <a:cs typeface="Tahoma"/>
              </a:rPr>
              <a:t> </a:t>
            </a:r>
            <a:r>
              <a:rPr dirty="0" sz="14000" spc="-390" b="1">
                <a:latin typeface="Tahoma"/>
                <a:cs typeface="Tahoma"/>
              </a:rPr>
              <a:t>LISTENING</a:t>
            </a:r>
            <a:endParaRPr sz="14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5460" cy="2404745"/>
          </a:xfrm>
          <a:custGeom>
            <a:avLst/>
            <a:gdLst/>
            <a:ahLst/>
            <a:cxnLst/>
            <a:rect l="l" t="t" r="r" b="b"/>
            <a:pathLst>
              <a:path w="18285460" h="2404745">
                <a:moveTo>
                  <a:pt x="0" y="0"/>
                </a:moveTo>
                <a:lnTo>
                  <a:pt x="18285065" y="0"/>
                </a:lnTo>
                <a:lnTo>
                  <a:pt x="18285065" y="2404608"/>
                </a:lnTo>
                <a:lnTo>
                  <a:pt x="0" y="2404608"/>
                </a:lnTo>
                <a:lnTo>
                  <a:pt x="0" y="0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16000" y="445045"/>
            <a:ext cx="11800840" cy="1244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0" spc="160"/>
              <a:t>PROBLEM</a:t>
            </a:r>
            <a:r>
              <a:rPr dirty="0" sz="8000" spc="-545"/>
              <a:t> </a:t>
            </a:r>
            <a:r>
              <a:rPr dirty="0" sz="8000" spc="210"/>
              <a:t>STATEMENT</a:t>
            </a:r>
            <a:endParaRPr sz="8000"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44780" rIns="0" bIns="0" rtlCol="0" vert="horz">
            <a:spAutoFit/>
          </a:bodyPr>
          <a:lstStyle/>
          <a:p>
            <a:pPr marL="12700" marR="5080">
              <a:lnSpc>
                <a:spcPts val="4950"/>
              </a:lnSpc>
              <a:spcBef>
                <a:spcPts val="1140"/>
              </a:spcBef>
            </a:pPr>
            <a:r>
              <a:rPr dirty="0" spc="325"/>
              <a:t>Workers </a:t>
            </a:r>
            <a:r>
              <a:rPr dirty="0" spc="395"/>
              <a:t>in </a:t>
            </a:r>
            <a:r>
              <a:rPr dirty="0" spc="320"/>
              <a:t>industries </a:t>
            </a:r>
            <a:r>
              <a:rPr dirty="0" spc="390"/>
              <a:t>that deal </a:t>
            </a:r>
            <a:r>
              <a:rPr dirty="0" spc="480"/>
              <a:t>with </a:t>
            </a:r>
            <a:r>
              <a:rPr dirty="0" spc="390"/>
              <a:t>pipes </a:t>
            </a:r>
            <a:r>
              <a:rPr dirty="0" spc="484"/>
              <a:t>and </a:t>
            </a:r>
            <a:r>
              <a:rPr dirty="0" spc="490"/>
              <a:t> </a:t>
            </a:r>
            <a:r>
              <a:rPr dirty="0" spc="380"/>
              <a:t>narrow </a:t>
            </a:r>
            <a:r>
              <a:rPr dirty="0" spc="325"/>
              <a:t>spaces </a:t>
            </a:r>
            <a:r>
              <a:rPr dirty="0" spc="305"/>
              <a:t>face </a:t>
            </a:r>
            <a:r>
              <a:rPr dirty="0" spc="430"/>
              <a:t>numerous </a:t>
            </a:r>
            <a:r>
              <a:rPr dirty="0" spc="365"/>
              <a:t>challenges </a:t>
            </a:r>
            <a:r>
              <a:rPr dirty="0" spc="395"/>
              <a:t>in </a:t>
            </a:r>
            <a:r>
              <a:rPr dirty="0" spc="330"/>
              <a:t>their </a:t>
            </a:r>
            <a:r>
              <a:rPr dirty="0" spc="-1550"/>
              <a:t> </a:t>
            </a:r>
            <a:r>
              <a:rPr dirty="0" spc="340"/>
              <a:t>daily</a:t>
            </a:r>
            <a:r>
              <a:rPr dirty="0" spc="-280"/>
              <a:t> </a:t>
            </a:r>
            <a:r>
              <a:rPr dirty="0" spc="270"/>
              <a:t>work,</a:t>
            </a:r>
            <a:r>
              <a:rPr dirty="0" spc="-275"/>
              <a:t> </a:t>
            </a:r>
            <a:r>
              <a:rPr dirty="0" spc="330"/>
              <a:t>particularly</a:t>
            </a:r>
            <a:r>
              <a:rPr dirty="0" spc="-275"/>
              <a:t> </a:t>
            </a:r>
            <a:r>
              <a:rPr dirty="0" spc="530"/>
              <a:t>when</a:t>
            </a:r>
            <a:r>
              <a:rPr dirty="0" spc="-275"/>
              <a:t> </a:t>
            </a:r>
            <a:r>
              <a:rPr dirty="0" spc="315"/>
              <a:t>it</a:t>
            </a:r>
            <a:r>
              <a:rPr dirty="0" spc="-275"/>
              <a:t> </a:t>
            </a:r>
            <a:r>
              <a:rPr dirty="0" spc="465"/>
              <a:t>comes</a:t>
            </a:r>
            <a:r>
              <a:rPr dirty="0" spc="-275"/>
              <a:t> </a:t>
            </a:r>
            <a:r>
              <a:rPr dirty="0" spc="380"/>
              <a:t>to</a:t>
            </a:r>
            <a:r>
              <a:rPr dirty="0" spc="-280"/>
              <a:t> </a:t>
            </a:r>
            <a:r>
              <a:rPr dirty="0" spc="409"/>
              <a:t>detecting </a:t>
            </a:r>
            <a:r>
              <a:rPr dirty="0" spc="-1545"/>
              <a:t> </a:t>
            </a:r>
            <a:r>
              <a:rPr dirty="0" spc="345"/>
              <a:t>cracks</a:t>
            </a:r>
            <a:r>
              <a:rPr dirty="0" spc="-280"/>
              <a:t> </a:t>
            </a:r>
            <a:r>
              <a:rPr dirty="0" spc="395"/>
              <a:t>in</a:t>
            </a:r>
            <a:r>
              <a:rPr dirty="0" spc="-275"/>
              <a:t> </a:t>
            </a:r>
            <a:r>
              <a:rPr dirty="0" spc="250"/>
              <a:t>pipes.</a:t>
            </a:r>
          </a:p>
          <a:p>
            <a:pPr marL="12700" marR="46990">
              <a:lnSpc>
                <a:spcPts val="4950"/>
              </a:lnSpc>
              <a:spcBef>
                <a:spcPts val="4950"/>
              </a:spcBef>
            </a:pPr>
            <a:r>
              <a:rPr dirty="0" spc="275"/>
              <a:t>The </a:t>
            </a:r>
            <a:r>
              <a:rPr dirty="0" spc="455"/>
              <a:t>limited </a:t>
            </a:r>
            <a:r>
              <a:rPr dirty="0" spc="315"/>
              <a:t>accessibility </a:t>
            </a:r>
            <a:r>
              <a:rPr dirty="0" spc="260"/>
              <a:t>of </a:t>
            </a:r>
            <a:r>
              <a:rPr dirty="0" spc="325"/>
              <a:t>these </a:t>
            </a:r>
            <a:r>
              <a:rPr dirty="0" spc="409"/>
              <a:t>confined </a:t>
            </a:r>
            <a:r>
              <a:rPr dirty="0" spc="235"/>
              <a:t>areas </a:t>
            </a:r>
            <a:r>
              <a:rPr dirty="0" spc="240"/>
              <a:t> </a:t>
            </a:r>
            <a:r>
              <a:rPr dirty="0" spc="340"/>
              <a:t>often</a:t>
            </a:r>
            <a:r>
              <a:rPr dirty="0" spc="-275"/>
              <a:t> </a:t>
            </a:r>
            <a:r>
              <a:rPr dirty="0" spc="440"/>
              <a:t>makes</a:t>
            </a:r>
            <a:r>
              <a:rPr dirty="0" spc="-270"/>
              <a:t> </a:t>
            </a:r>
            <a:r>
              <a:rPr dirty="0" spc="315"/>
              <a:t>it</a:t>
            </a:r>
            <a:r>
              <a:rPr dirty="0" spc="-270"/>
              <a:t> </a:t>
            </a:r>
            <a:r>
              <a:rPr dirty="0" spc="340"/>
              <a:t>difficult</a:t>
            </a:r>
            <a:r>
              <a:rPr dirty="0" spc="-275"/>
              <a:t> </a:t>
            </a:r>
            <a:r>
              <a:rPr dirty="0" spc="380"/>
              <a:t>to</a:t>
            </a:r>
            <a:r>
              <a:rPr dirty="0" spc="-270"/>
              <a:t> </a:t>
            </a:r>
            <a:r>
              <a:rPr dirty="0" spc="385"/>
              <a:t>inspect</a:t>
            </a:r>
            <a:r>
              <a:rPr dirty="0" spc="-270"/>
              <a:t> </a:t>
            </a:r>
            <a:r>
              <a:rPr dirty="0" spc="390"/>
              <a:t>pipes</a:t>
            </a:r>
            <a:r>
              <a:rPr dirty="0" spc="-275"/>
              <a:t> </a:t>
            </a:r>
            <a:r>
              <a:rPr dirty="0" spc="380"/>
              <a:t>thoroughly </a:t>
            </a:r>
            <a:r>
              <a:rPr dirty="0" spc="-1545"/>
              <a:t> </a:t>
            </a:r>
            <a:r>
              <a:rPr dirty="0" spc="484"/>
              <a:t>and</a:t>
            </a:r>
            <a:r>
              <a:rPr dirty="0" spc="-280"/>
              <a:t> </a:t>
            </a:r>
            <a:r>
              <a:rPr dirty="0" spc="235"/>
              <a:t>efficiently.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000" y="0"/>
            <a:ext cx="9144000" cy="10287000"/>
          </a:xfrm>
          <a:custGeom>
            <a:avLst/>
            <a:gdLst/>
            <a:ahLst/>
            <a:cxnLst/>
            <a:rect l="l" t="t" r="r" b="b"/>
            <a:pathLst>
              <a:path w="9144000" h="10287000">
                <a:moveTo>
                  <a:pt x="9143999" y="10286998"/>
                </a:moveTo>
                <a:lnTo>
                  <a:pt x="0" y="10286998"/>
                </a:lnTo>
                <a:lnTo>
                  <a:pt x="0" y="0"/>
                </a:lnTo>
                <a:lnTo>
                  <a:pt x="9143999" y="0"/>
                </a:lnTo>
                <a:lnTo>
                  <a:pt x="9143999" y="10286998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631757" y="3981514"/>
            <a:ext cx="5723890" cy="2320925"/>
          </a:xfrm>
          <a:prstGeom prst="rect">
            <a:avLst/>
          </a:prstGeom>
        </p:spPr>
        <p:txBody>
          <a:bodyPr wrap="square" lIns="0" tIns="167005" rIns="0" bIns="0" rtlCol="0" vert="horz">
            <a:spAutoFit/>
          </a:bodyPr>
          <a:lstStyle/>
          <a:p>
            <a:pPr marL="12700" marR="5080">
              <a:lnSpc>
                <a:spcPts val="8480"/>
              </a:lnSpc>
              <a:spcBef>
                <a:spcPts val="1315"/>
              </a:spcBef>
            </a:pPr>
            <a:r>
              <a:rPr dirty="0" sz="8000" spc="-105" b="1">
                <a:latin typeface="Tahoma"/>
                <a:cs typeface="Tahoma"/>
              </a:rPr>
              <a:t>L</a:t>
            </a:r>
            <a:r>
              <a:rPr dirty="0" sz="8000" spc="-1330" b="1">
                <a:latin typeface="Tahoma"/>
                <a:cs typeface="Tahoma"/>
              </a:rPr>
              <a:t>I</a:t>
            </a:r>
            <a:r>
              <a:rPr dirty="0" sz="8000" spc="80" b="1">
                <a:latin typeface="Tahoma"/>
                <a:cs typeface="Tahoma"/>
              </a:rPr>
              <a:t>S</a:t>
            </a:r>
            <a:r>
              <a:rPr dirty="0" sz="8000" spc="-15" b="1">
                <a:latin typeface="Tahoma"/>
                <a:cs typeface="Tahoma"/>
              </a:rPr>
              <a:t>T</a:t>
            </a:r>
            <a:r>
              <a:rPr dirty="0" sz="8000" spc="-490" b="1">
                <a:latin typeface="Tahoma"/>
                <a:cs typeface="Tahoma"/>
              </a:rPr>
              <a:t> </a:t>
            </a:r>
            <a:r>
              <a:rPr dirty="0" sz="8000" spc="270" b="1">
                <a:latin typeface="Tahoma"/>
                <a:cs typeface="Tahoma"/>
              </a:rPr>
              <a:t>O</a:t>
            </a:r>
            <a:r>
              <a:rPr dirty="0" sz="8000" spc="120" b="1">
                <a:latin typeface="Tahoma"/>
                <a:cs typeface="Tahoma"/>
              </a:rPr>
              <a:t>F  </a:t>
            </a:r>
            <a:r>
              <a:rPr dirty="0" sz="8000" spc="190" b="1">
                <a:latin typeface="Tahoma"/>
                <a:cs typeface="Tahoma"/>
              </a:rPr>
              <a:t>C</a:t>
            </a:r>
            <a:r>
              <a:rPr dirty="0" sz="8000" spc="270" b="1">
                <a:latin typeface="Tahoma"/>
                <a:cs typeface="Tahoma"/>
              </a:rPr>
              <a:t>O</a:t>
            </a:r>
            <a:r>
              <a:rPr dirty="0" sz="8000" spc="114" b="1">
                <a:latin typeface="Tahoma"/>
                <a:cs typeface="Tahoma"/>
              </a:rPr>
              <a:t>N</a:t>
            </a:r>
            <a:r>
              <a:rPr dirty="0" sz="8000" spc="-20" b="1">
                <a:latin typeface="Tahoma"/>
                <a:cs typeface="Tahoma"/>
              </a:rPr>
              <a:t>T</a:t>
            </a:r>
            <a:r>
              <a:rPr dirty="0" sz="8000" spc="465" b="1">
                <a:latin typeface="Tahoma"/>
                <a:cs typeface="Tahoma"/>
              </a:rPr>
              <a:t>E</a:t>
            </a:r>
            <a:r>
              <a:rPr dirty="0" sz="8000" spc="114" b="1">
                <a:latin typeface="Tahoma"/>
                <a:cs typeface="Tahoma"/>
              </a:rPr>
              <a:t>N</a:t>
            </a:r>
            <a:r>
              <a:rPr dirty="0" sz="8000" spc="-20" b="1">
                <a:latin typeface="Tahoma"/>
                <a:cs typeface="Tahoma"/>
              </a:rPr>
              <a:t>T</a:t>
            </a:r>
            <a:r>
              <a:rPr dirty="0" sz="8000" spc="85" b="1">
                <a:latin typeface="Tahoma"/>
                <a:cs typeface="Tahoma"/>
              </a:rPr>
              <a:t>S</a:t>
            </a:r>
            <a:endParaRPr sz="80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740595" y="6988809"/>
            <a:ext cx="2553335" cy="5384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350" spc="114" b="1">
                <a:latin typeface="Tahoma"/>
                <a:cs typeface="Tahoma"/>
              </a:rPr>
              <a:t>SOFTWARE</a:t>
            </a:r>
            <a:endParaRPr sz="335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740595" y="1303550"/>
            <a:ext cx="2091689" cy="5384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350" b="1">
                <a:latin typeface="Tahoma"/>
                <a:cs typeface="Tahoma"/>
              </a:rPr>
              <a:t>T</a:t>
            </a:r>
            <a:r>
              <a:rPr dirty="0" sz="3350" spc="80" b="1">
                <a:latin typeface="Tahoma"/>
                <a:cs typeface="Tahoma"/>
              </a:rPr>
              <a:t>H</a:t>
            </a:r>
            <a:r>
              <a:rPr dirty="0" sz="3350" spc="204" b="1">
                <a:latin typeface="Tahoma"/>
                <a:cs typeface="Tahoma"/>
              </a:rPr>
              <a:t>E</a:t>
            </a:r>
            <a:r>
              <a:rPr dirty="0" sz="3350" spc="-204" b="1">
                <a:latin typeface="Tahoma"/>
                <a:cs typeface="Tahoma"/>
              </a:rPr>
              <a:t> </a:t>
            </a:r>
            <a:r>
              <a:rPr dirty="0" sz="3350" spc="-555" b="1">
                <a:latin typeface="Tahoma"/>
                <a:cs typeface="Tahoma"/>
              </a:rPr>
              <a:t>I</a:t>
            </a:r>
            <a:r>
              <a:rPr dirty="0" sz="3350" spc="40" b="1">
                <a:latin typeface="Tahoma"/>
                <a:cs typeface="Tahoma"/>
              </a:rPr>
              <a:t>D</a:t>
            </a:r>
            <a:r>
              <a:rPr dirty="0" sz="3350" spc="200" b="1">
                <a:latin typeface="Tahoma"/>
                <a:cs typeface="Tahoma"/>
              </a:rPr>
              <a:t>E</a:t>
            </a:r>
            <a:r>
              <a:rPr dirty="0" sz="3350" spc="295" b="1">
                <a:latin typeface="Tahoma"/>
                <a:cs typeface="Tahoma"/>
              </a:rPr>
              <a:t>A</a:t>
            </a:r>
            <a:endParaRPr sz="335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740595" y="2440602"/>
            <a:ext cx="1706880" cy="5384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350" spc="40" b="1">
                <a:latin typeface="Tahoma"/>
                <a:cs typeface="Tahoma"/>
              </a:rPr>
              <a:t>D</a:t>
            </a:r>
            <a:r>
              <a:rPr dirty="0" sz="3350" spc="200" b="1">
                <a:latin typeface="Tahoma"/>
                <a:cs typeface="Tahoma"/>
              </a:rPr>
              <a:t>E</a:t>
            </a:r>
            <a:r>
              <a:rPr dirty="0" sz="3350" spc="40" b="1">
                <a:latin typeface="Tahoma"/>
                <a:cs typeface="Tahoma"/>
              </a:rPr>
              <a:t>S</a:t>
            </a:r>
            <a:r>
              <a:rPr dirty="0" sz="3350" spc="-555" b="1">
                <a:latin typeface="Tahoma"/>
                <a:cs typeface="Tahoma"/>
              </a:rPr>
              <a:t>I</a:t>
            </a:r>
            <a:r>
              <a:rPr dirty="0" sz="3350" b="1">
                <a:latin typeface="Tahoma"/>
                <a:cs typeface="Tahoma"/>
              </a:rPr>
              <a:t>G</a:t>
            </a:r>
            <a:r>
              <a:rPr dirty="0" sz="3350" spc="60" b="1">
                <a:latin typeface="Tahoma"/>
                <a:cs typeface="Tahoma"/>
              </a:rPr>
              <a:t>N</a:t>
            </a:r>
            <a:endParaRPr sz="335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40595" y="3577653"/>
            <a:ext cx="3185160" cy="5384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350" spc="10" b="1">
                <a:latin typeface="Tahoma"/>
                <a:cs typeface="Tahoma"/>
              </a:rPr>
              <a:t>CONSTRAINTS</a:t>
            </a:r>
            <a:endParaRPr sz="335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40595" y="4714706"/>
            <a:ext cx="2359660" cy="5384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350" spc="110" b="1">
                <a:latin typeface="Tahoma"/>
                <a:cs typeface="Tahoma"/>
              </a:rPr>
              <a:t>FEATURES</a:t>
            </a:r>
            <a:endParaRPr sz="335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40595" y="5851755"/>
            <a:ext cx="5977255" cy="5384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350" spc="80" b="1">
                <a:latin typeface="Tahoma"/>
                <a:cs typeface="Tahoma"/>
              </a:rPr>
              <a:t>H</a:t>
            </a:r>
            <a:r>
              <a:rPr dirty="0" sz="3350" spc="290" b="1">
                <a:latin typeface="Tahoma"/>
                <a:cs typeface="Tahoma"/>
              </a:rPr>
              <a:t>A</a:t>
            </a:r>
            <a:r>
              <a:rPr dirty="0" sz="3350" spc="-5" b="1">
                <a:latin typeface="Tahoma"/>
                <a:cs typeface="Tahoma"/>
              </a:rPr>
              <a:t>R</a:t>
            </a:r>
            <a:r>
              <a:rPr dirty="0" sz="3350" spc="40" b="1">
                <a:latin typeface="Tahoma"/>
                <a:cs typeface="Tahoma"/>
              </a:rPr>
              <a:t>D</a:t>
            </a:r>
            <a:r>
              <a:rPr dirty="0" sz="3350" spc="190" b="1">
                <a:latin typeface="Tahoma"/>
                <a:cs typeface="Tahoma"/>
              </a:rPr>
              <a:t>W</a:t>
            </a:r>
            <a:r>
              <a:rPr dirty="0" sz="3350" spc="290" b="1">
                <a:latin typeface="Tahoma"/>
                <a:cs typeface="Tahoma"/>
              </a:rPr>
              <a:t>A</a:t>
            </a:r>
            <a:r>
              <a:rPr dirty="0" sz="3350" spc="-5" b="1">
                <a:latin typeface="Tahoma"/>
                <a:cs typeface="Tahoma"/>
              </a:rPr>
              <a:t>R</a:t>
            </a:r>
            <a:r>
              <a:rPr dirty="0" sz="3350" spc="204" b="1">
                <a:latin typeface="Tahoma"/>
                <a:cs typeface="Tahoma"/>
              </a:rPr>
              <a:t>E</a:t>
            </a:r>
            <a:r>
              <a:rPr dirty="0" sz="3350" spc="-204" b="1">
                <a:latin typeface="Tahoma"/>
                <a:cs typeface="Tahoma"/>
              </a:rPr>
              <a:t> </a:t>
            </a:r>
            <a:r>
              <a:rPr dirty="0" sz="3350" spc="85" b="1">
                <a:latin typeface="Tahoma"/>
                <a:cs typeface="Tahoma"/>
              </a:rPr>
              <a:t>C</a:t>
            </a:r>
            <a:r>
              <a:rPr dirty="0" sz="3350" spc="125" b="1">
                <a:latin typeface="Tahoma"/>
                <a:cs typeface="Tahoma"/>
              </a:rPr>
              <a:t>O</a:t>
            </a:r>
            <a:r>
              <a:rPr dirty="0" sz="3350" spc="65" b="1">
                <a:latin typeface="Tahoma"/>
                <a:cs typeface="Tahoma"/>
              </a:rPr>
              <a:t>M</a:t>
            </a:r>
            <a:r>
              <a:rPr dirty="0" sz="3350" spc="80" b="1">
                <a:latin typeface="Tahoma"/>
                <a:cs typeface="Tahoma"/>
              </a:rPr>
              <a:t>P</a:t>
            </a:r>
            <a:r>
              <a:rPr dirty="0" sz="3350" spc="125" b="1">
                <a:latin typeface="Tahoma"/>
                <a:cs typeface="Tahoma"/>
              </a:rPr>
              <a:t>O</a:t>
            </a:r>
            <a:r>
              <a:rPr dirty="0" sz="3350" spc="55" b="1">
                <a:latin typeface="Tahoma"/>
                <a:cs typeface="Tahoma"/>
              </a:rPr>
              <a:t>N</a:t>
            </a:r>
            <a:r>
              <a:rPr dirty="0" sz="3350" spc="200" b="1">
                <a:latin typeface="Tahoma"/>
                <a:cs typeface="Tahoma"/>
              </a:rPr>
              <a:t>E</a:t>
            </a:r>
            <a:r>
              <a:rPr dirty="0" sz="3350" spc="55" b="1">
                <a:latin typeface="Tahoma"/>
                <a:cs typeface="Tahoma"/>
              </a:rPr>
              <a:t>N</a:t>
            </a:r>
            <a:r>
              <a:rPr dirty="0" sz="3350" b="1">
                <a:latin typeface="Tahoma"/>
                <a:cs typeface="Tahoma"/>
              </a:rPr>
              <a:t>T</a:t>
            </a:r>
            <a:r>
              <a:rPr dirty="0" sz="3350" spc="45" b="1">
                <a:latin typeface="Tahoma"/>
                <a:cs typeface="Tahoma"/>
              </a:rPr>
              <a:t>S</a:t>
            </a:r>
            <a:endParaRPr sz="335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40595" y="8125861"/>
            <a:ext cx="3325495" cy="5384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350" spc="80" b="1">
                <a:latin typeface="Tahoma"/>
                <a:cs typeface="Tahoma"/>
              </a:rPr>
              <a:t>F</a:t>
            </a:r>
            <a:r>
              <a:rPr dirty="0" sz="3350" spc="70" b="1">
                <a:latin typeface="Tahoma"/>
                <a:cs typeface="Tahoma"/>
              </a:rPr>
              <a:t>U</a:t>
            </a:r>
            <a:r>
              <a:rPr dirty="0" sz="3350" b="1">
                <a:latin typeface="Tahoma"/>
                <a:cs typeface="Tahoma"/>
              </a:rPr>
              <a:t>T</a:t>
            </a:r>
            <a:r>
              <a:rPr dirty="0" sz="3350" spc="70" b="1">
                <a:latin typeface="Tahoma"/>
                <a:cs typeface="Tahoma"/>
              </a:rPr>
              <a:t>U</a:t>
            </a:r>
            <a:r>
              <a:rPr dirty="0" sz="3350" spc="-5" b="1">
                <a:latin typeface="Tahoma"/>
                <a:cs typeface="Tahoma"/>
              </a:rPr>
              <a:t>R</a:t>
            </a:r>
            <a:r>
              <a:rPr dirty="0" sz="3350" spc="204" b="1">
                <a:latin typeface="Tahoma"/>
                <a:cs typeface="Tahoma"/>
              </a:rPr>
              <a:t>E</a:t>
            </a:r>
            <a:r>
              <a:rPr dirty="0" sz="3350" spc="-204" b="1">
                <a:latin typeface="Tahoma"/>
                <a:cs typeface="Tahoma"/>
              </a:rPr>
              <a:t> </a:t>
            </a:r>
            <a:r>
              <a:rPr dirty="0" sz="3350" spc="190" b="1">
                <a:latin typeface="Tahoma"/>
                <a:cs typeface="Tahoma"/>
              </a:rPr>
              <a:t>W</a:t>
            </a:r>
            <a:r>
              <a:rPr dirty="0" sz="3350" spc="125" b="1">
                <a:latin typeface="Tahoma"/>
                <a:cs typeface="Tahoma"/>
              </a:rPr>
              <a:t>O</a:t>
            </a:r>
            <a:r>
              <a:rPr dirty="0" sz="3350" spc="-5" b="1">
                <a:latin typeface="Tahoma"/>
                <a:cs typeface="Tahoma"/>
              </a:rPr>
              <a:t>R</a:t>
            </a:r>
            <a:r>
              <a:rPr dirty="0" sz="3350" spc="180" b="1">
                <a:latin typeface="Tahoma"/>
                <a:cs typeface="Tahoma"/>
              </a:rPr>
              <a:t>K</a:t>
            </a:r>
            <a:endParaRPr sz="335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44908" y="833459"/>
            <a:ext cx="939800" cy="7985125"/>
          </a:xfrm>
          <a:prstGeom prst="rect">
            <a:avLst/>
          </a:prstGeom>
        </p:spPr>
        <p:txBody>
          <a:bodyPr wrap="square" lIns="0" tIns="333375" rIns="0" bIns="0" rtlCol="0" vert="horz">
            <a:spAutoFit/>
          </a:bodyPr>
          <a:lstStyle/>
          <a:p>
            <a:pPr marL="87630">
              <a:lnSpc>
                <a:spcPct val="100000"/>
              </a:lnSpc>
              <a:spcBef>
                <a:spcPts val="2625"/>
              </a:spcBef>
            </a:pPr>
            <a:r>
              <a:rPr dirty="0" sz="5350" spc="-409" b="1">
                <a:latin typeface="Tahoma"/>
                <a:cs typeface="Tahoma"/>
              </a:rPr>
              <a:t>01</a:t>
            </a:r>
            <a:endParaRPr sz="5350">
              <a:latin typeface="Tahoma"/>
              <a:cs typeface="Tahoma"/>
            </a:endParaRPr>
          </a:p>
          <a:p>
            <a:pPr marL="23495">
              <a:lnSpc>
                <a:spcPct val="100000"/>
              </a:lnSpc>
              <a:spcBef>
                <a:spcPts val="2535"/>
              </a:spcBef>
            </a:pPr>
            <a:r>
              <a:rPr dirty="0" sz="5350" spc="100" b="1">
                <a:latin typeface="Tahoma"/>
                <a:cs typeface="Tahoma"/>
              </a:rPr>
              <a:t>02</a:t>
            </a:r>
            <a:endParaRPr sz="5350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2530"/>
              </a:spcBef>
            </a:pPr>
            <a:r>
              <a:rPr dirty="0" sz="5350" spc="-15" b="1">
                <a:latin typeface="Tahoma"/>
                <a:cs typeface="Tahoma"/>
              </a:rPr>
              <a:t>03</a:t>
            </a:r>
            <a:endParaRPr sz="5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535"/>
              </a:spcBef>
            </a:pPr>
            <a:r>
              <a:rPr dirty="0" sz="5350" spc="375" b="1">
                <a:latin typeface="Tahoma"/>
                <a:cs typeface="Tahoma"/>
              </a:rPr>
              <a:t>0</a:t>
            </a:r>
            <a:r>
              <a:rPr dirty="0" sz="5350" b="1">
                <a:latin typeface="Tahoma"/>
                <a:cs typeface="Tahoma"/>
              </a:rPr>
              <a:t>4</a:t>
            </a:r>
            <a:endParaRPr sz="5350">
              <a:latin typeface="Tahoma"/>
              <a:cs typeface="Tahoma"/>
            </a:endParaRPr>
          </a:p>
          <a:p>
            <a:pPr marL="25400">
              <a:lnSpc>
                <a:spcPct val="100000"/>
              </a:lnSpc>
              <a:spcBef>
                <a:spcPts val="2530"/>
              </a:spcBef>
            </a:pPr>
            <a:r>
              <a:rPr dirty="0" sz="5350" spc="85" b="1">
                <a:latin typeface="Tahoma"/>
                <a:cs typeface="Tahoma"/>
              </a:rPr>
              <a:t>05</a:t>
            </a:r>
            <a:endParaRPr sz="5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535"/>
              </a:spcBef>
            </a:pPr>
            <a:r>
              <a:rPr dirty="0" sz="5350" spc="375" b="1">
                <a:latin typeface="Tahoma"/>
                <a:cs typeface="Tahoma"/>
              </a:rPr>
              <a:t>0</a:t>
            </a:r>
            <a:r>
              <a:rPr dirty="0" sz="5350" spc="-5" b="1">
                <a:latin typeface="Tahoma"/>
                <a:cs typeface="Tahoma"/>
              </a:rPr>
              <a:t>6</a:t>
            </a:r>
            <a:endParaRPr sz="5350">
              <a:latin typeface="Tahoma"/>
              <a:cs typeface="Tahoma"/>
            </a:endParaRPr>
          </a:p>
          <a:p>
            <a:pPr marL="26034">
              <a:lnSpc>
                <a:spcPct val="100000"/>
              </a:lnSpc>
              <a:spcBef>
                <a:spcPts val="2535"/>
              </a:spcBef>
            </a:pPr>
            <a:r>
              <a:rPr dirty="0" sz="5350" spc="80" b="1">
                <a:latin typeface="Tahoma"/>
                <a:cs typeface="Tahoma"/>
              </a:rPr>
              <a:t>07</a:t>
            </a:r>
            <a:endParaRPr sz="53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207250" cy="10287000"/>
          </a:xfrm>
          <a:custGeom>
            <a:avLst/>
            <a:gdLst/>
            <a:ahLst/>
            <a:cxnLst/>
            <a:rect l="l" t="t" r="r" b="b"/>
            <a:pathLst>
              <a:path w="7207250" h="10287000">
                <a:moveTo>
                  <a:pt x="720713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7207138" y="0"/>
                </a:lnTo>
                <a:lnTo>
                  <a:pt x="7207138" y="10286999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56170" y="1328642"/>
            <a:ext cx="5000624" cy="1209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30461" y="3130837"/>
            <a:ext cx="6657974" cy="576262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69206" y="1696763"/>
            <a:ext cx="5268595" cy="1244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0" spc="459"/>
              <a:t>THE</a:t>
            </a:r>
            <a:r>
              <a:rPr dirty="0" sz="8000" spc="180"/>
              <a:t> </a:t>
            </a:r>
            <a:r>
              <a:rPr dirty="0" sz="8000" spc="254"/>
              <a:t>IDEA</a:t>
            </a:r>
            <a:endParaRPr sz="8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2135505"/>
          </a:xfrm>
          <a:custGeom>
            <a:avLst/>
            <a:gdLst/>
            <a:ahLst/>
            <a:cxnLst/>
            <a:rect l="l" t="t" r="r" b="b"/>
            <a:pathLst>
              <a:path w="18288000" h="2135505">
                <a:moveTo>
                  <a:pt x="18287999" y="2135116"/>
                </a:moveTo>
                <a:lnTo>
                  <a:pt x="0" y="2135116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2135116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85246" y="2547642"/>
            <a:ext cx="7772399" cy="62198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8700" y="2547642"/>
            <a:ext cx="7772399" cy="621982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52499" y="337121"/>
            <a:ext cx="4728210" cy="137985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850" spc="525"/>
              <a:t>D</a:t>
            </a:r>
            <a:r>
              <a:rPr dirty="0" sz="8850" spc="955"/>
              <a:t>E</a:t>
            </a:r>
            <a:r>
              <a:rPr dirty="0" sz="8850" spc="530"/>
              <a:t>S</a:t>
            </a:r>
            <a:r>
              <a:rPr dirty="0" sz="8850" spc="-1040"/>
              <a:t>I</a:t>
            </a:r>
            <a:r>
              <a:rPr dirty="0" sz="8850" spc="420"/>
              <a:t>G</a:t>
            </a:r>
            <a:r>
              <a:rPr dirty="0" sz="8850" spc="165"/>
              <a:t>N</a:t>
            </a:r>
            <a:endParaRPr sz="8850"/>
          </a:p>
        </p:txBody>
      </p:sp>
      <p:sp>
        <p:nvSpPr>
          <p:cNvPr id="6" name="object 6"/>
          <p:cNvSpPr txBox="1"/>
          <p:nvPr/>
        </p:nvSpPr>
        <p:spPr>
          <a:xfrm>
            <a:off x="2139245" y="8917788"/>
            <a:ext cx="608266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390">
                <a:latin typeface="Tahoma"/>
                <a:cs typeface="Tahoma"/>
              </a:rPr>
              <a:t>ROBOT’S</a:t>
            </a:r>
            <a:r>
              <a:rPr dirty="0" sz="3600" spc="114">
                <a:latin typeface="Tahoma"/>
                <a:cs typeface="Tahoma"/>
              </a:rPr>
              <a:t> </a:t>
            </a:r>
            <a:r>
              <a:rPr dirty="0" sz="3600" spc="400">
                <a:latin typeface="Tahoma"/>
                <a:cs typeface="Tahoma"/>
              </a:rPr>
              <a:t>FRONT</a:t>
            </a:r>
            <a:r>
              <a:rPr dirty="0" sz="3600" spc="114">
                <a:latin typeface="Tahoma"/>
                <a:cs typeface="Tahoma"/>
              </a:rPr>
              <a:t> </a:t>
            </a:r>
            <a:r>
              <a:rPr dirty="0" sz="3600" spc="370">
                <a:latin typeface="Tahoma"/>
                <a:cs typeface="Tahoma"/>
              </a:rPr>
              <a:t>DESIGN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508049" y="8917788"/>
            <a:ext cx="577786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390">
                <a:latin typeface="Tahoma"/>
                <a:cs typeface="Tahoma"/>
              </a:rPr>
              <a:t>ROBOT’S</a:t>
            </a:r>
            <a:r>
              <a:rPr dirty="0" sz="3600" spc="110">
                <a:latin typeface="Tahoma"/>
                <a:cs typeface="Tahoma"/>
              </a:rPr>
              <a:t> </a:t>
            </a:r>
            <a:r>
              <a:rPr dirty="0" sz="3600" spc="555">
                <a:latin typeface="Tahoma"/>
                <a:cs typeface="Tahoma"/>
              </a:rPr>
              <a:t>BACK</a:t>
            </a:r>
            <a:r>
              <a:rPr dirty="0" sz="3600" spc="110">
                <a:latin typeface="Tahoma"/>
                <a:cs typeface="Tahoma"/>
              </a:rPr>
              <a:t> </a:t>
            </a:r>
            <a:r>
              <a:rPr dirty="0" sz="3600" spc="370">
                <a:latin typeface="Tahoma"/>
                <a:cs typeface="Tahoma"/>
              </a:rPr>
              <a:t>DESIGN</a:t>
            </a:r>
            <a:endParaRPr sz="3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6000" y="4589494"/>
            <a:ext cx="6595745" cy="1092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0" spc="10" b="1">
                <a:latin typeface="Tahoma"/>
                <a:cs typeface="Tahoma"/>
              </a:rPr>
              <a:t>CONSTRAINTS</a:t>
            </a:r>
            <a:endParaRPr sz="70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544270" y="0"/>
            <a:ext cx="11744325" cy="10287000"/>
          </a:xfrm>
          <a:custGeom>
            <a:avLst/>
            <a:gdLst/>
            <a:ahLst/>
            <a:cxnLst/>
            <a:rect l="l" t="t" r="r" b="b"/>
            <a:pathLst>
              <a:path w="11744325" h="10287000">
                <a:moveTo>
                  <a:pt x="7538378" y="10286999"/>
                </a:moveTo>
                <a:lnTo>
                  <a:pt x="3640164" y="10286999"/>
                </a:lnTo>
                <a:lnTo>
                  <a:pt x="0" y="1358256"/>
                </a:lnTo>
                <a:lnTo>
                  <a:pt x="3331585" y="0"/>
                </a:lnTo>
                <a:lnTo>
                  <a:pt x="10219984" y="0"/>
                </a:lnTo>
                <a:lnTo>
                  <a:pt x="11743728" y="3737502"/>
                </a:lnTo>
                <a:lnTo>
                  <a:pt x="11743728" y="8572517"/>
                </a:lnTo>
                <a:lnTo>
                  <a:pt x="7538378" y="10286999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585168" y="1154505"/>
            <a:ext cx="1162050" cy="1248410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0" spc="540"/>
              <a:t>0</a:t>
            </a:r>
            <a:r>
              <a:rPr dirty="0" sz="8000" spc="-1789"/>
              <a:t>1</a:t>
            </a:r>
            <a:endParaRPr sz="8000"/>
          </a:p>
        </p:txBody>
      </p:sp>
      <p:sp>
        <p:nvSpPr>
          <p:cNvPr id="5" name="object 5"/>
          <p:cNvSpPr txBox="1"/>
          <p:nvPr/>
        </p:nvSpPr>
        <p:spPr>
          <a:xfrm>
            <a:off x="10417887" y="1512984"/>
            <a:ext cx="3723640" cy="54991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3400" spc="65" b="1">
                <a:latin typeface="Tahoma"/>
                <a:cs typeface="Tahoma"/>
              </a:rPr>
              <a:t>Design</a:t>
            </a:r>
            <a:r>
              <a:rPr dirty="0" sz="3400" spc="-245" b="1">
                <a:latin typeface="Tahoma"/>
                <a:cs typeface="Tahoma"/>
              </a:rPr>
              <a:t> </a:t>
            </a:r>
            <a:r>
              <a:rPr dirty="0" sz="3400" spc="60" b="1">
                <a:latin typeface="Tahoma"/>
                <a:cs typeface="Tahoma"/>
              </a:rPr>
              <a:t>Difficulty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157000" y="4512103"/>
            <a:ext cx="1310640" cy="12484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0" spc="540" b="1">
                <a:latin typeface="Tahoma"/>
                <a:cs typeface="Tahoma"/>
              </a:rPr>
              <a:t>0</a:t>
            </a:r>
            <a:r>
              <a:rPr dirty="0" sz="8000" spc="-620" b="1">
                <a:latin typeface="Tahoma"/>
                <a:cs typeface="Tahoma"/>
              </a:rPr>
              <a:t>3</a:t>
            </a:r>
            <a:endParaRPr sz="8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178623" y="4870582"/>
            <a:ext cx="2052320" cy="54991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3400" spc="125" b="1">
                <a:latin typeface="Tahoma"/>
                <a:cs typeface="Tahoma"/>
              </a:rPr>
              <a:t>B</a:t>
            </a:r>
            <a:r>
              <a:rPr dirty="0" sz="3400" spc="25" b="1">
                <a:latin typeface="Tahoma"/>
                <a:cs typeface="Tahoma"/>
              </a:rPr>
              <a:t>a</a:t>
            </a:r>
            <a:r>
              <a:rPr dirty="0" sz="3400" spc="80" b="1">
                <a:latin typeface="Tahoma"/>
                <a:cs typeface="Tahoma"/>
              </a:rPr>
              <a:t>tt</a:t>
            </a:r>
            <a:r>
              <a:rPr dirty="0" sz="3400" spc="50" b="1">
                <a:latin typeface="Tahoma"/>
                <a:cs typeface="Tahoma"/>
              </a:rPr>
              <a:t>e</a:t>
            </a:r>
            <a:r>
              <a:rPr dirty="0" sz="3400" spc="-10" b="1">
                <a:latin typeface="Tahoma"/>
                <a:cs typeface="Tahoma"/>
              </a:rPr>
              <a:t>r</a:t>
            </a:r>
            <a:r>
              <a:rPr dirty="0" sz="3400" spc="40" b="1">
                <a:latin typeface="Tahoma"/>
                <a:cs typeface="Tahoma"/>
              </a:rPr>
              <a:t>i</a:t>
            </a:r>
            <a:r>
              <a:rPr dirty="0" sz="3400" spc="50" b="1">
                <a:latin typeface="Tahoma"/>
                <a:cs typeface="Tahoma"/>
              </a:rPr>
              <a:t>e</a:t>
            </a:r>
            <a:r>
              <a:rPr dirty="0" sz="3400" spc="10" b="1">
                <a:latin typeface="Tahoma"/>
                <a:cs typeface="Tahoma"/>
              </a:rPr>
              <a:t>s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07925" y="2835150"/>
            <a:ext cx="1353820" cy="12484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0" spc="540" b="1">
                <a:latin typeface="Tahoma"/>
                <a:cs typeface="Tahoma"/>
              </a:rPr>
              <a:t>0</a:t>
            </a:r>
            <a:r>
              <a:rPr dirty="0" sz="8000" spc="-280" b="1">
                <a:latin typeface="Tahoma"/>
                <a:cs typeface="Tahoma"/>
              </a:rPr>
              <a:t>2</a:t>
            </a:r>
            <a:endParaRPr sz="8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327500" y="2751400"/>
            <a:ext cx="5048885" cy="13360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6400"/>
              </a:lnSpc>
              <a:spcBef>
                <a:spcPts val="90"/>
              </a:spcBef>
            </a:pPr>
            <a:r>
              <a:rPr dirty="0" sz="3400" spc="85" b="1">
                <a:latin typeface="Tahoma"/>
                <a:cs typeface="Tahoma"/>
              </a:rPr>
              <a:t>Electrical</a:t>
            </a:r>
            <a:r>
              <a:rPr dirty="0" sz="3400" spc="-250" b="1">
                <a:latin typeface="Tahoma"/>
                <a:cs typeface="Tahoma"/>
              </a:rPr>
              <a:t> </a:t>
            </a:r>
            <a:r>
              <a:rPr dirty="0" sz="3400" spc="125" b="1">
                <a:latin typeface="Tahoma"/>
                <a:cs typeface="Tahoma"/>
              </a:rPr>
              <a:t>components </a:t>
            </a:r>
            <a:r>
              <a:rPr dirty="0" sz="3400" spc="-985" b="1">
                <a:latin typeface="Tahoma"/>
                <a:cs typeface="Tahoma"/>
              </a:rPr>
              <a:t> </a:t>
            </a:r>
            <a:r>
              <a:rPr dirty="0" sz="3400" spc="50" b="1">
                <a:latin typeface="Tahoma"/>
                <a:cs typeface="Tahoma"/>
              </a:rPr>
              <a:t>sensitivity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81110" y="6189056"/>
            <a:ext cx="1387475" cy="12484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0" spc="540" b="1">
                <a:latin typeface="Tahoma"/>
                <a:cs typeface="Tahoma"/>
              </a:rPr>
              <a:t>0</a:t>
            </a:r>
            <a:r>
              <a:rPr dirty="0" sz="8000" spc="-15" b="1">
                <a:latin typeface="Tahoma"/>
                <a:cs typeface="Tahoma"/>
              </a:rPr>
              <a:t>4</a:t>
            </a:r>
            <a:endParaRPr sz="8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926434" y="6547536"/>
            <a:ext cx="1754505" cy="54991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3400" spc="110" b="1">
                <a:latin typeface="Tahoma"/>
                <a:cs typeface="Tahoma"/>
              </a:rPr>
              <a:t>C</a:t>
            </a:r>
            <a:r>
              <a:rPr dirty="0" sz="3400" spc="25" b="1">
                <a:latin typeface="Tahoma"/>
                <a:cs typeface="Tahoma"/>
              </a:rPr>
              <a:t>a</a:t>
            </a:r>
            <a:r>
              <a:rPr dirty="0" sz="3400" spc="320" b="1">
                <a:latin typeface="Tahoma"/>
                <a:cs typeface="Tahoma"/>
              </a:rPr>
              <a:t>m</a:t>
            </a:r>
            <a:r>
              <a:rPr dirty="0" sz="3400" spc="50" b="1">
                <a:latin typeface="Tahoma"/>
                <a:cs typeface="Tahoma"/>
              </a:rPr>
              <a:t>e</a:t>
            </a:r>
            <a:r>
              <a:rPr dirty="0" sz="3400" spc="-10" b="1">
                <a:latin typeface="Tahoma"/>
                <a:cs typeface="Tahoma"/>
              </a:rPr>
              <a:t>r</a:t>
            </a:r>
            <a:r>
              <a:rPr dirty="0" sz="3400" spc="25" b="1">
                <a:latin typeface="Tahoma"/>
                <a:cs typeface="Tahoma"/>
              </a:rPr>
              <a:t>a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92733" y="7866010"/>
            <a:ext cx="1348740" cy="12484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0" spc="540" b="1">
                <a:latin typeface="Tahoma"/>
                <a:cs typeface="Tahoma"/>
              </a:rPr>
              <a:t>0</a:t>
            </a:r>
            <a:r>
              <a:rPr dirty="0" sz="8000" spc="-320" b="1">
                <a:latin typeface="Tahoma"/>
                <a:cs typeface="Tahoma"/>
              </a:rPr>
              <a:t>5</a:t>
            </a:r>
            <a:endParaRPr sz="80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718607" y="8224490"/>
            <a:ext cx="2404745" cy="54991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3400" spc="15" b="1">
                <a:latin typeface="Tahoma"/>
                <a:cs typeface="Tahoma"/>
              </a:rPr>
              <a:t>T</a:t>
            </a:r>
            <a:r>
              <a:rPr dirty="0" sz="3400" spc="40" b="1">
                <a:latin typeface="Tahoma"/>
                <a:cs typeface="Tahoma"/>
              </a:rPr>
              <a:t>i</a:t>
            </a:r>
            <a:r>
              <a:rPr dirty="0" sz="3400" spc="320" b="1">
                <a:latin typeface="Tahoma"/>
                <a:cs typeface="Tahoma"/>
              </a:rPr>
              <a:t>m</a:t>
            </a:r>
            <a:r>
              <a:rPr dirty="0" sz="3400" spc="50" b="1">
                <a:latin typeface="Tahoma"/>
                <a:cs typeface="Tahoma"/>
              </a:rPr>
              <a:t>e</a:t>
            </a:r>
            <a:r>
              <a:rPr dirty="0" sz="3400" spc="-200" b="1">
                <a:latin typeface="Tahoma"/>
                <a:cs typeface="Tahoma"/>
              </a:rPr>
              <a:t> </a:t>
            </a:r>
            <a:r>
              <a:rPr dirty="0" sz="3400" spc="-20" b="1">
                <a:latin typeface="Tahoma"/>
                <a:cs typeface="Tahoma"/>
              </a:rPr>
              <a:t>L</a:t>
            </a:r>
            <a:r>
              <a:rPr dirty="0" sz="3400" spc="40" b="1">
                <a:latin typeface="Tahoma"/>
                <a:cs typeface="Tahoma"/>
              </a:rPr>
              <a:t>i</a:t>
            </a:r>
            <a:r>
              <a:rPr dirty="0" sz="3400" spc="320" b="1">
                <a:latin typeface="Tahoma"/>
                <a:cs typeface="Tahoma"/>
              </a:rPr>
              <a:t>m</a:t>
            </a:r>
            <a:r>
              <a:rPr dirty="0" sz="3400" spc="40" b="1">
                <a:latin typeface="Tahoma"/>
                <a:cs typeface="Tahoma"/>
              </a:rPr>
              <a:t>i</a:t>
            </a:r>
            <a:r>
              <a:rPr dirty="0" sz="3400" spc="80" b="1">
                <a:latin typeface="Tahoma"/>
                <a:cs typeface="Tahoma"/>
              </a:rPr>
              <a:t>t</a:t>
            </a:r>
            <a:endParaRPr sz="3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889933" y="4669097"/>
            <a:ext cx="1732280" cy="2773680"/>
            <a:chOff x="5889933" y="4669097"/>
            <a:chExt cx="1732280" cy="2773680"/>
          </a:xfrm>
        </p:grpSpPr>
        <p:sp>
          <p:nvSpPr>
            <p:cNvPr id="3" name="object 3"/>
            <p:cNvSpPr/>
            <p:nvPr/>
          </p:nvSpPr>
          <p:spPr>
            <a:xfrm>
              <a:off x="5889933" y="4784366"/>
              <a:ext cx="1732280" cy="2658110"/>
            </a:xfrm>
            <a:custGeom>
              <a:avLst/>
              <a:gdLst/>
              <a:ahLst/>
              <a:cxnLst/>
              <a:rect l="l" t="t" r="r" b="b"/>
              <a:pathLst>
                <a:path w="1732279" h="2658109">
                  <a:moveTo>
                    <a:pt x="1212916" y="2658109"/>
                  </a:moveTo>
                  <a:lnTo>
                    <a:pt x="519219" y="2658109"/>
                  </a:lnTo>
                  <a:lnTo>
                    <a:pt x="472137" y="2655716"/>
                  </a:lnTo>
                  <a:lnTo>
                    <a:pt x="426569" y="2648693"/>
                  </a:lnTo>
                  <a:lnTo>
                    <a:pt x="382712" y="2637281"/>
                  </a:lnTo>
                  <a:lnTo>
                    <a:pt x="340761" y="2621716"/>
                  </a:lnTo>
                  <a:lnTo>
                    <a:pt x="300913" y="2602239"/>
                  </a:lnTo>
                  <a:lnTo>
                    <a:pt x="263364" y="2579087"/>
                  </a:lnTo>
                  <a:lnTo>
                    <a:pt x="228311" y="2552499"/>
                  </a:lnTo>
                  <a:lnTo>
                    <a:pt x="195948" y="2522714"/>
                  </a:lnTo>
                  <a:lnTo>
                    <a:pt x="166472" y="2489969"/>
                  </a:lnTo>
                  <a:lnTo>
                    <a:pt x="140080" y="2454504"/>
                  </a:lnTo>
                  <a:lnTo>
                    <a:pt x="116967" y="2416556"/>
                  </a:lnTo>
                  <a:lnTo>
                    <a:pt x="97330" y="2376365"/>
                  </a:lnTo>
                  <a:lnTo>
                    <a:pt x="81364" y="2334169"/>
                  </a:lnTo>
                  <a:lnTo>
                    <a:pt x="69266" y="2290207"/>
                  </a:lnTo>
                  <a:lnTo>
                    <a:pt x="61231" y="2244716"/>
                  </a:lnTo>
                  <a:lnTo>
                    <a:pt x="57457" y="2197936"/>
                  </a:lnTo>
                  <a:lnTo>
                    <a:pt x="0" y="464386"/>
                  </a:lnTo>
                  <a:lnTo>
                    <a:pt x="945" y="416815"/>
                  </a:lnTo>
                  <a:lnTo>
                    <a:pt x="6873" y="370638"/>
                  </a:lnTo>
                  <a:lnTo>
                    <a:pt x="17514" y="326088"/>
                  </a:lnTo>
                  <a:lnTo>
                    <a:pt x="32596" y="283394"/>
                  </a:lnTo>
                  <a:lnTo>
                    <a:pt x="51851" y="242789"/>
                  </a:lnTo>
                  <a:lnTo>
                    <a:pt x="75008" y="204502"/>
                  </a:lnTo>
                  <a:lnTo>
                    <a:pt x="101797" y="168765"/>
                  </a:lnTo>
                  <a:lnTo>
                    <a:pt x="131948" y="135809"/>
                  </a:lnTo>
                  <a:lnTo>
                    <a:pt x="165190" y="105865"/>
                  </a:lnTo>
                  <a:lnTo>
                    <a:pt x="201254" y="79165"/>
                  </a:lnTo>
                  <a:lnTo>
                    <a:pt x="239869" y="55938"/>
                  </a:lnTo>
                  <a:lnTo>
                    <a:pt x="280766" y="36416"/>
                  </a:lnTo>
                  <a:lnTo>
                    <a:pt x="323673" y="20830"/>
                  </a:lnTo>
                  <a:lnTo>
                    <a:pt x="368322" y="9412"/>
                  </a:lnTo>
                  <a:lnTo>
                    <a:pt x="414442" y="2391"/>
                  </a:lnTo>
                  <a:lnTo>
                    <a:pt x="461762" y="0"/>
                  </a:lnTo>
                  <a:lnTo>
                    <a:pt x="1270373" y="0"/>
                  </a:lnTo>
                  <a:lnTo>
                    <a:pt x="1317694" y="2391"/>
                  </a:lnTo>
                  <a:lnTo>
                    <a:pt x="1363813" y="9412"/>
                  </a:lnTo>
                  <a:lnTo>
                    <a:pt x="1408462" y="20830"/>
                  </a:lnTo>
                  <a:lnTo>
                    <a:pt x="1451370" y="36416"/>
                  </a:lnTo>
                  <a:lnTo>
                    <a:pt x="1492266" y="55938"/>
                  </a:lnTo>
                  <a:lnTo>
                    <a:pt x="1530881" y="79165"/>
                  </a:lnTo>
                  <a:lnTo>
                    <a:pt x="1566945" y="105865"/>
                  </a:lnTo>
                  <a:lnTo>
                    <a:pt x="1600187" y="135809"/>
                  </a:lnTo>
                  <a:lnTo>
                    <a:pt x="1630338" y="168765"/>
                  </a:lnTo>
                  <a:lnTo>
                    <a:pt x="1657127" y="204502"/>
                  </a:lnTo>
                  <a:lnTo>
                    <a:pt x="1680284" y="242789"/>
                  </a:lnTo>
                  <a:lnTo>
                    <a:pt x="1699539" y="283394"/>
                  </a:lnTo>
                  <a:lnTo>
                    <a:pt x="1714622" y="326088"/>
                  </a:lnTo>
                  <a:lnTo>
                    <a:pt x="1725262" y="370638"/>
                  </a:lnTo>
                  <a:lnTo>
                    <a:pt x="1731190" y="416815"/>
                  </a:lnTo>
                  <a:lnTo>
                    <a:pt x="1732136" y="464386"/>
                  </a:lnTo>
                  <a:lnTo>
                    <a:pt x="1674679" y="2197936"/>
                  </a:lnTo>
                  <a:lnTo>
                    <a:pt x="1670904" y="2244716"/>
                  </a:lnTo>
                  <a:lnTo>
                    <a:pt x="1662870" y="2290207"/>
                  </a:lnTo>
                  <a:lnTo>
                    <a:pt x="1650771" y="2334169"/>
                  </a:lnTo>
                  <a:lnTo>
                    <a:pt x="1634806" y="2376365"/>
                  </a:lnTo>
                  <a:lnTo>
                    <a:pt x="1615168" y="2416556"/>
                  </a:lnTo>
                  <a:lnTo>
                    <a:pt x="1592055" y="2454504"/>
                  </a:lnTo>
                  <a:lnTo>
                    <a:pt x="1565663" y="2489969"/>
                  </a:lnTo>
                  <a:lnTo>
                    <a:pt x="1536187" y="2522714"/>
                  </a:lnTo>
                  <a:lnTo>
                    <a:pt x="1503825" y="2552499"/>
                  </a:lnTo>
                  <a:lnTo>
                    <a:pt x="1468771" y="2579087"/>
                  </a:lnTo>
                  <a:lnTo>
                    <a:pt x="1431222" y="2602239"/>
                  </a:lnTo>
                  <a:lnTo>
                    <a:pt x="1391374" y="2621716"/>
                  </a:lnTo>
                  <a:lnTo>
                    <a:pt x="1349424" y="2637281"/>
                  </a:lnTo>
                  <a:lnTo>
                    <a:pt x="1305566" y="2648693"/>
                  </a:lnTo>
                  <a:lnTo>
                    <a:pt x="1259998" y="2655716"/>
                  </a:lnTo>
                  <a:lnTo>
                    <a:pt x="1212916" y="2658109"/>
                  </a:lnTo>
                  <a:close/>
                </a:path>
              </a:pathLst>
            </a:custGeom>
            <a:solidFill>
              <a:srgbClr val="5399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583029" y="4669097"/>
              <a:ext cx="346710" cy="346710"/>
            </a:xfrm>
            <a:custGeom>
              <a:avLst/>
              <a:gdLst/>
              <a:ahLst/>
              <a:cxnLst/>
              <a:rect l="l" t="t" r="r" b="b"/>
              <a:pathLst>
                <a:path w="346709" h="346710">
                  <a:moveTo>
                    <a:pt x="172972" y="346409"/>
                  </a:moveTo>
                  <a:lnTo>
                    <a:pt x="127153" y="340172"/>
                  </a:lnTo>
                  <a:lnTo>
                    <a:pt x="85879" y="322599"/>
                  </a:lnTo>
                  <a:lnTo>
                    <a:pt x="50839" y="295395"/>
                  </a:lnTo>
                  <a:lnTo>
                    <a:pt x="23720" y="260266"/>
                  </a:lnTo>
                  <a:lnTo>
                    <a:pt x="6211" y="218917"/>
                  </a:lnTo>
                  <a:lnTo>
                    <a:pt x="0" y="173054"/>
                  </a:lnTo>
                  <a:lnTo>
                    <a:pt x="6211" y="127212"/>
                  </a:lnTo>
                  <a:lnTo>
                    <a:pt x="23720" y="85919"/>
                  </a:lnTo>
                  <a:lnTo>
                    <a:pt x="50839" y="50862"/>
                  </a:lnTo>
                  <a:lnTo>
                    <a:pt x="85879" y="23731"/>
                  </a:lnTo>
                  <a:lnTo>
                    <a:pt x="127153" y="6214"/>
                  </a:lnTo>
                  <a:lnTo>
                    <a:pt x="172972" y="0"/>
                  </a:lnTo>
                  <a:lnTo>
                    <a:pt x="218815" y="6214"/>
                  </a:lnTo>
                  <a:lnTo>
                    <a:pt x="260144" y="23731"/>
                  </a:lnTo>
                  <a:lnTo>
                    <a:pt x="295257" y="50862"/>
                  </a:lnTo>
                  <a:lnTo>
                    <a:pt x="322448" y="85919"/>
                  </a:lnTo>
                  <a:lnTo>
                    <a:pt x="340013" y="127212"/>
                  </a:lnTo>
                  <a:lnTo>
                    <a:pt x="346246" y="173054"/>
                  </a:lnTo>
                  <a:lnTo>
                    <a:pt x="340013" y="218917"/>
                  </a:lnTo>
                  <a:lnTo>
                    <a:pt x="322448" y="260266"/>
                  </a:lnTo>
                  <a:lnTo>
                    <a:pt x="295257" y="295395"/>
                  </a:lnTo>
                  <a:lnTo>
                    <a:pt x="260144" y="322599"/>
                  </a:lnTo>
                  <a:lnTo>
                    <a:pt x="218815" y="340172"/>
                  </a:lnTo>
                  <a:lnTo>
                    <a:pt x="172972" y="346409"/>
                  </a:lnTo>
                  <a:close/>
                </a:path>
              </a:pathLst>
            </a:custGeom>
            <a:solidFill>
              <a:srgbClr val="E3EFF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96289" y="5246646"/>
              <a:ext cx="226714" cy="11556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43013" y="5246646"/>
              <a:ext cx="226670" cy="11556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89601" y="5246646"/>
              <a:ext cx="226324" cy="11556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96159" y="5535571"/>
              <a:ext cx="226974" cy="11556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43099" y="5535571"/>
              <a:ext cx="226584" cy="11556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989861" y="5535571"/>
              <a:ext cx="226194" cy="11556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6293929" y="5940373"/>
              <a:ext cx="924560" cy="924560"/>
            </a:xfrm>
            <a:custGeom>
              <a:avLst/>
              <a:gdLst/>
              <a:ahLst/>
              <a:cxnLst/>
              <a:rect l="l" t="t" r="r" b="b"/>
              <a:pathLst>
                <a:path w="924559" h="924559">
                  <a:moveTo>
                    <a:pt x="169646" y="258660"/>
                  </a:moveTo>
                  <a:lnTo>
                    <a:pt x="161772" y="230619"/>
                  </a:lnTo>
                  <a:lnTo>
                    <a:pt x="141376" y="209905"/>
                  </a:lnTo>
                  <a:lnTo>
                    <a:pt x="111607" y="201942"/>
                  </a:lnTo>
                  <a:lnTo>
                    <a:pt x="96481" y="204139"/>
                  </a:lnTo>
                  <a:lnTo>
                    <a:pt x="61671" y="231140"/>
                  </a:lnTo>
                  <a:lnTo>
                    <a:pt x="39433" y="274916"/>
                  </a:lnTo>
                  <a:lnTo>
                    <a:pt x="22161" y="320344"/>
                  </a:lnTo>
                  <a:lnTo>
                    <a:pt x="9842" y="367004"/>
                  </a:lnTo>
                  <a:lnTo>
                    <a:pt x="2463" y="414464"/>
                  </a:lnTo>
                  <a:lnTo>
                    <a:pt x="0" y="462280"/>
                  </a:lnTo>
                  <a:lnTo>
                    <a:pt x="2463" y="510032"/>
                  </a:lnTo>
                  <a:lnTo>
                    <a:pt x="9842" y="557364"/>
                  </a:lnTo>
                  <a:lnTo>
                    <a:pt x="22161" y="603885"/>
                  </a:lnTo>
                  <a:lnTo>
                    <a:pt x="39433" y="649262"/>
                  </a:lnTo>
                  <a:lnTo>
                    <a:pt x="61671" y="693115"/>
                  </a:lnTo>
                  <a:lnTo>
                    <a:pt x="90919" y="718654"/>
                  </a:lnTo>
                  <a:lnTo>
                    <a:pt x="124828" y="720623"/>
                  </a:lnTo>
                  <a:lnTo>
                    <a:pt x="154139" y="704037"/>
                  </a:lnTo>
                  <a:lnTo>
                    <a:pt x="169557" y="673938"/>
                  </a:lnTo>
                  <a:lnTo>
                    <a:pt x="161848" y="635330"/>
                  </a:lnTo>
                  <a:lnTo>
                    <a:pt x="139077" y="588035"/>
                  </a:lnTo>
                  <a:lnTo>
                    <a:pt x="123901" y="538543"/>
                  </a:lnTo>
                  <a:lnTo>
                    <a:pt x="116319" y="487718"/>
                  </a:lnTo>
                  <a:lnTo>
                    <a:pt x="116319" y="436460"/>
                  </a:lnTo>
                  <a:lnTo>
                    <a:pt x="123901" y="385610"/>
                  </a:lnTo>
                  <a:lnTo>
                    <a:pt x="139077" y="336042"/>
                  </a:lnTo>
                  <a:lnTo>
                    <a:pt x="161848" y="288620"/>
                  </a:lnTo>
                  <a:lnTo>
                    <a:pt x="169646" y="258660"/>
                  </a:lnTo>
                  <a:close/>
                </a:path>
                <a:path w="924559" h="924559">
                  <a:moveTo>
                    <a:pt x="693394" y="462280"/>
                  </a:moveTo>
                  <a:lnTo>
                    <a:pt x="688746" y="415886"/>
                  </a:lnTo>
                  <a:lnTo>
                    <a:pt x="675411" y="372579"/>
                  </a:lnTo>
                  <a:lnTo>
                    <a:pt x="654253" y="333336"/>
                  </a:lnTo>
                  <a:lnTo>
                    <a:pt x="626160" y="299085"/>
                  </a:lnTo>
                  <a:lnTo>
                    <a:pt x="592048" y="270789"/>
                  </a:lnTo>
                  <a:lnTo>
                    <a:pt x="552780" y="249389"/>
                  </a:lnTo>
                  <a:lnTo>
                    <a:pt x="509257" y="235864"/>
                  </a:lnTo>
                  <a:lnTo>
                    <a:pt x="462368" y="231140"/>
                  </a:lnTo>
                  <a:lnTo>
                    <a:pt x="415467" y="235864"/>
                  </a:lnTo>
                  <a:lnTo>
                    <a:pt x="371944" y="249389"/>
                  </a:lnTo>
                  <a:lnTo>
                    <a:pt x="332689" y="270789"/>
                  </a:lnTo>
                  <a:lnTo>
                    <a:pt x="298564" y="299085"/>
                  </a:lnTo>
                  <a:lnTo>
                    <a:pt x="270484" y="333336"/>
                  </a:lnTo>
                  <a:lnTo>
                    <a:pt x="249326" y="372579"/>
                  </a:lnTo>
                  <a:lnTo>
                    <a:pt x="235978" y="415886"/>
                  </a:lnTo>
                  <a:lnTo>
                    <a:pt x="231330" y="462280"/>
                  </a:lnTo>
                  <a:lnTo>
                    <a:pt x="235991" y="508660"/>
                  </a:lnTo>
                  <a:lnTo>
                    <a:pt x="249364" y="551929"/>
                  </a:lnTo>
                  <a:lnTo>
                    <a:pt x="270560" y="591134"/>
                  </a:lnTo>
                  <a:lnTo>
                    <a:pt x="298678" y="625322"/>
                  </a:lnTo>
                  <a:lnTo>
                    <a:pt x="332816" y="653567"/>
                  </a:lnTo>
                  <a:lnTo>
                    <a:pt x="372071" y="674916"/>
                  </a:lnTo>
                  <a:lnTo>
                    <a:pt x="415556" y="688403"/>
                  </a:lnTo>
                  <a:lnTo>
                    <a:pt x="462368" y="693115"/>
                  </a:lnTo>
                  <a:lnTo>
                    <a:pt x="509092" y="688403"/>
                  </a:lnTo>
                  <a:lnTo>
                    <a:pt x="552526" y="674916"/>
                  </a:lnTo>
                  <a:lnTo>
                    <a:pt x="591781" y="653567"/>
                  </a:lnTo>
                  <a:lnTo>
                    <a:pt x="625944" y="625322"/>
                  </a:lnTo>
                  <a:lnTo>
                    <a:pt x="654088" y="591134"/>
                  </a:lnTo>
                  <a:lnTo>
                    <a:pt x="675322" y="551929"/>
                  </a:lnTo>
                  <a:lnTo>
                    <a:pt x="688733" y="508660"/>
                  </a:lnTo>
                  <a:lnTo>
                    <a:pt x="693394" y="462280"/>
                  </a:lnTo>
                  <a:close/>
                </a:path>
                <a:path w="924559" h="924559">
                  <a:moveTo>
                    <a:pt x="720877" y="124282"/>
                  </a:moveTo>
                  <a:lnTo>
                    <a:pt x="693394" y="61696"/>
                  </a:lnTo>
                  <a:lnTo>
                    <a:pt x="649643" y="39446"/>
                  </a:lnTo>
                  <a:lnTo>
                    <a:pt x="604240" y="22174"/>
                  </a:lnTo>
                  <a:lnTo>
                    <a:pt x="557593" y="9842"/>
                  </a:lnTo>
                  <a:lnTo>
                    <a:pt x="510159" y="2463"/>
                  </a:lnTo>
                  <a:lnTo>
                    <a:pt x="462368" y="0"/>
                  </a:lnTo>
                  <a:lnTo>
                    <a:pt x="414451" y="2463"/>
                  </a:lnTo>
                  <a:lnTo>
                    <a:pt x="367004" y="9842"/>
                  </a:lnTo>
                  <a:lnTo>
                    <a:pt x="320408" y="22174"/>
                  </a:lnTo>
                  <a:lnTo>
                    <a:pt x="275056" y="39446"/>
                  </a:lnTo>
                  <a:lnTo>
                    <a:pt x="231330" y="61696"/>
                  </a:lnTo>
                  <a:lnTo>
                    <a:pt x="205397" y="91452"/>
                  </a:lnTo>
                  <a:lnTo>
                    <a:pt x="203492" y="125272"/>
                  </a:lnTo>
                  <a:lnTo>
                    <a:pt x="220332" y="154241"/>
                  </a:lnTo>
                  <a:lnTo>
                    <a:pt x="250621" y="169443"/>
                  </a:lnTo>
                  <a:lnTo>
                    <a:pt x="289090" y="161925"/>
                  </a:lnTo>
                  <a:lnTo>
                    <a:pt x="336473" y="139141"/>
                  </a:lnTo>
                  <a:lnTo>
                    <a:pt x="385965" y="123964"/>
                  </a:lnTo>
                  <a:lnTo>
                    <a:pt x="436740" y="116370"/>
                  </a:lnTo>
                  <a:lnTo>
                    <a:pt x="487921" y="116370"/>
                  </a:lnTo>
                  <a:lnTo>
                    <a:pt x="538645" y="123964"/>
                  </a:lnTo>
                  <a:lnTo>
                    <a:pt x="588073" y="139141"/>
                  </a:lnTo>
                  <a:lnTo>
                    <a:pt x="635342" y="161925"/>
                  </a:lnTo>
                  <a:lnTo>
                    <a:pt x="673785" y="169697"/>
                  </a:lnTo>
                  <a:lnTo>
                    <a:pt x="704037" y="153949"/>
                  </a:lnTo>
                  <a:lnTo>
                    <a:pt x="720877" y="124282"/>
                  </a:lnTo>
                  <a:close/>
                </a:path>
                <a:path w="924559" h="924559">
                  <a:moveTo>
                    <a:pt x="721169" y="799109"/>
                  </a:moveTo>
                  <a:lnTo>
                    <a:pt x="704164" y="770102"/>
                  </a:lnTo>
                  <a:lnTo>
                    <a:pt x="673747" y="754849"/>
                  </a:lnTo>
                  <a:lnTo>
                    <a:pt x="635342" y="762342"/>
                  </a:lnTo>
                  <a:lnTo>
                    <a:pt x="588073" y="784999"/>
                  </a:lnTo>
                  <a:lnTo>
                    <a:pt x="538645" y="800112"/>
                  </a:lnTo>
                  <a:lnTo>
                    <a:pt x="487921" y="807669"/>
                  </a:lnTo>
                  <a:lnTo>
                    <a:pt x="436740" y="807669"/>
                  </a:lnTo>
                  <a:lnTo>
                    <a:pt x="385965" y="800112"/>
                  </a:lnTo>
                  <a:lnTo>
                    <a:pt x="336473" y="784999"/>
                  </a:lnTo>
                  <a:lnTo>
                    <a:pt x="282105" y="758786"/>
                  </a:lnTo>
                  <a:lnTo>
                    <a:pt x="274726" y="756285"/>
                  </a:lnTo>
                  <a:lnTo>
                    <a:pt x="267004" y="754849"/>
                  </a:lnTo>
                  <a:lnTo>
                    <a:pt x="259016" y="754519"/>
                  </a:lnTo>
                  <a:lnTo>
                    <a:pt x="222923" y="767626"/>
                  </a:lnTo>
                  <a:lnTo>
                    <a:pt x="204228" y="797814"/>
                  </a:lnTo>
                  <a:lnTo>
                    <a:pt x="206006" y="833361"/>
                  </a:lnTo>
                  <a:lnTo>
                    <a:pt x="231330" y="862558"/>
                  </a:lnTo>
                  <a:lnTo>
                    <a:pt x="275056" y="884809"/>
                  </a:lnTo>
                  <a:lnTo>
                    <a:pt x="320408" y="902093"/>
                  </a:lnTo>
                  <a:lnTo>
                    <a:pt x="367004" y="914412"/>
                  </a:lnTo>
                  <a:lnTo>
                    <a:pt x="414451" y="921804"/>
                  </a:lnTo>
                  <a:lnTo>
                    <a:pt x="462368" y="924255"/>
                  </a:lnTo>
                  <a:lnTo>
                    <a:pt x="510159" y="921804"/>
                  </a:lnTo>
                  <a:lnTo>
                    <a:pt x="557593" y="914412"/>
                  </a:lnTo>
                  <a:lnTo>
                    <a:pt x="604240" y="902093"/>
                  </a:lnTo>
                  <a:lnTo>
                    <a:pt x="649643" y="884809"/>
                  </a:lnTo>
                  <a:lnTo>
                    <a:pt x="693394" y="862558"/>
                  </a:lnTo>
                  <a:lnTo>
                    <a:pt x="719391" y="832929"/>
                  </a:lnTo>
                  <a:lnTo>
                    <a:pt x="721169" y="799109"/>
                  </a:lnTo>
                  <a:close/>
                </a:path>
                <a:path w="924559" h="924559">
                  <a:moveTo>
                    <a:pt x="924433" y="462280"/>
                  </a:moveTo>
                  <a:lnTo>
                    <a:pt x="921969" y="414464"/>
                  </a:lnTo>
                  <a:lnTo>
                    <a:pt x="914590" y="367004"/>
                  </a:lnTo>
                  <a:lnTo>
                    <a:pt x="902271" y="320344"/>
                  </a:lnTo>
                  <a:lnTo>
                    <a:pt x="884999" y="274916"/>
                  </a:lnTo>
                  <a:lnTo>
                    <a:pt x="862761" y="231140"/>
                  </a:lnTo>
                  <a:lnTo>
                    <a:pt x="828078" y="204139"/>
                  </a:lnTo>
                  <a:lnTo>
                    <a:pt x="813130" y="201942"/>
                  </a:lnTo>
                  <a:lnTo>
                    <a:pt x="783183" y="210032"/>
                  </a:lnTo>
                  <a:lnTo>
                    <a:pt x="762698" y="230720"/>
                  </a:lnTo>
                  <a:lnTo>
                    <a:pt x="754786" y="258699"/>
                  </a:lnTo>
                  <a:lnTo>
                    <a:pt x="762584" y="288620"/>
                  </a:lnTo>
                  <a:lnTo>
                    <a:pt x="785355" y="336042"/>
                  </a:lnTo>
                  <a:lnTo>
                    <a:pt x="800531" y="385610"/>
                  </a:lnTo>
                  <a:lnTo>
                    <a:pt x="808113" y="436460"/>
                  </a:lnTo>
                  <a:lnTo>
                    <a:pt x="808113" y="487718"/>
                  </a:lnTo>
                  <a:lnTo>
                    <a:pt x="800531" y="538543"/>
                  </a:lnTo>
                  <a:lnTo>
                    <a:pt x="785355" y="588035"/>
                  </a:lnTo>
                  <a:lnTo>
                    <a:pt x="762584" y="635330"/>
                  </a:lnTo>
                  <a:lnTo>
                    <a:pt x="754900" y="673849"/>
                  </a:lnTo>
                  <a:lnTo>
                    <a:pt x="770166" y="704215"/>
                  </a:lnTo>
                  <a:lnTo>
                    <a:pt x="799299" y="721106"/>
                  </a:lnTo>
                  <a:lnTo>
                    <a:pt x="833196" y="719175"/>
                  </a:lnTo>
                  <a:lnTo>
                    <a:pt x="862761" y="693115"/>
                  </a:lnTo>
                  <a:lnTo>
                    <a:pt x="884999" y="649262"/>
                  </a:lnTo>
                  <a:lnTo>
                    <a:pt x="902271" y="603885"/>
                  </a:lnTo>
                  <a:lnTo>
                    <a:pt x="914590" y="557364"/>
                  </a:lnTo>
                  <a:lnTo>
                    <a:pt x="921969" y="510032"/>
                  </a:lnTo>
                  <a:lnTo>
                    <a:pt x="924433" y="462280"/>
                  </a:lnTo>
                  <a:close/>
                </a:path>
              </a:pathLst>
            </a:custGeom>
            <a:solidFill>
              <a:srgbClr val="E3EFF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95899" y="6980196"/>
              <a:ext cx="227104" cy="11556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642666" y="6980196"/>
              <a:ext cx="226887" cy="11556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89514" y="6980196"/>
              <a:ext cx="226627" cy="11556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6035832" y="4868937"/>
              <a:ext cx="1586230" cy="2573655"/>
            </a:xfrm>
            <a:custGeom>
              <a:avLst/>
              <a:gdLst/>
              <a:ahLst/>
              <a:cxnLst/>
              <a:rect l="l" t="t" r="r" b="b"/>
              <a:pathLst>
                <a:path w="1586229" h="2573654">
                  <a:moveTo>
                    <a:pt x="1066716" y="2573539"/>
                  </a:moveTo>
                  <a:lnTo>
                    <a:pt x="373621" y="2573539"/>
                  </a:lnTo>
                  <a:lnTo>
                    <a:pt x="322422" y="2570703"/>
                  </a:lnTo>
                  <a:lnTo>
                    <a:pt x="273072" y="2562403"/>
                  </a:lnTo>
                  <a:lnTo>
                    <a:pt x="225817" y="2548949"/>
                  </a:lnTo>
                  <a:lnTo>
                    <a:pt x="180901" y="2530649"/>
                  </a:lnTo>
                  <a:lnTo>
                    <a:pt x="138571" y="2507814"/>
                  </a:lnTo>
                  <a:lnTo>
                    <a:pt x="99070" y="2480753"/>
                  </a:lnTo>
                  <a:lnTo>
                    <a:pt x="62645" y="2449775"/>
                  </a:lnTo>
                  <a:lnTo>
                    <a:pt x="29540" y="2415191"/>
                  </a:lnTo>
                  <a:lnTo>
                    <a:pt x="0" y="2377310"/>
                  </a:lnTo>
                  <a:lnTo>
                    <a:pt x="45614" y="2405230"/>
                  </a:lnTo>
                  <a:lnTo>
                    <a:pt x="94535" y="2427675"/>
                  </a:lnTo>
                  <a:lnTo>
                    <a:pt x="146459" y="2444226"/>
                  </a:lnTo>
                  <a:lnTo>
                    <a:pt x="201084" y="2454463"/>
                  </a:lnTo>
                  <a:lnTo>
                    <a:pt x="258105" y="2457969"/>
                  </a:lnTo>
                  <a:lnTo>
                    <a:pt x="951200" y="2457969"/>
                  </a:lnTo>
                  <a:lnTo>
                    <a:pt x="998332" y="2455575"/>
                  </a:lnTo>
                  <a:lnTo>
                    <a:pt x="1043937" y="2448552"/>
                  </a:lnTo>
                  <a:lnTo>
                    <a:pt x="1087820" y="2437140"/>
                  </a:lnTo>
                  <a:lnTo>
                    <a:pt x="1129786" y="2421576"/>
                  </a:lnTo>
                  <a:lnTo>
                    <a:pt x="1169640" y="2402098"/>
                  </a:lnTo>
                  <a:lnTo>
                    <a:pt x="1207187" y="2378946"/>
                  </a:lnTo>
                  <a:lnTo>
                    <a:pt x="1242234" y="2352358"/>
                  </a:lnTo>
                  <a:lnTo>
                    <a:pt x="1274585" y="2322573"/>
                  </a:lnTo>
                  <a:lnTo>
                    <a:pt x="1304044" y="2289828"/>
                  </a:lnTo>
                  <a:lnTo>
                    <a:pt x="1330419" y="2254363"/>
                  </a:lnTo>
                  <a:lnTo>
                    <a:pt x="1353513" y="2216415"/>
                  </a:lnTo>
                  <a:lnTo>
                    <a:pt x="1373132" y="2176225"/>
                  </a:lnTo>
                  <a:lnTo>
                    <a:pt x="1389082" y="2134029"/>
                  </a:lnTo>
                  <a:lnTo>
                    <a:pt x="1401166" y="2090066"/>
                  </a:lnTo>
                  <a:lnTo>
                    <a:pt x="1409192" y="2044576"/>
                  </a:lnTo>
                  <a:lnTo>
                    <a:pt x="1412963" y="1997795"/>
                  </a:lnTo>
                  <a:lnTo>
                    <a:pt x="1470420" y="264245"/>
                  </a:lnTo>
                  <a:lnTo>
                    <a:pt x="1469389" y="215704"/>
                  </a:lnTo>
                  <a:lnTo>
                    <a:pt x="1463178" y="168651"/>
                  </a:lnTo>
                  <a:lnTo>
                    <a:pt x="1452070" y="123319"/>
                  </a:lnTo>
                  <a:lnTo>
                    <a:pt x="1436349" y="79944"/>
                  </a:lnTo>
                  <a:lnTo>
                    <a:pt x="1416300" y="38760"/>
                  </a:lnTo>
                  <a:lnTo>
                    <a:pt x="1392206" y="0"/>
                  </a:lnTo>
                  <a:lnTo>
                    <a:pt x="1430720" y="29958"/>
                  </a:lnTo>
                  <a:lnTo>
                    <a:pt x="1465807" y="63659"/>
                  </a:lnTo>
                  <a:lnTo>
                    <a:pt x="1497115" y="100811"/>
                  </a:lnTo>
                  <a:lnTo>
                    <a:pt x="1524294" y="141121"/>
                  </a:lnTo>
                  <a:lnTo>
                    <a:pt x="1546992" y="184297"/>
                  </a:lnTo>
                  <a:lnTo>
                    <a:pt x="1564856" y="230047"/>
                  </a:lnTo>
                  <a:lnTo>
                    <a:pt x="1577536" y="278078"/>
                  </a:lnTo>
                  <a:lnTo>
                    <a:pt x="1584680" y="328098"/>
                  </a:lnTo>
                  <a:lnTo>
                    <a:pt x="1585936" y="379816"/>
                  </a:lnTo>
                  <a:lnTo>
                    <a:pt x="1528479" y="2113365"/>
                  </a:lnTo>
                  <a:lnTo>
                    <a:pt x="1524708" y="2160146"/>
                  </a:lnTo>
                  <a:lnTo>
                    <a:pt x="1516682" y="2205636"/>
                  </a:lnTo>
                  <a:lnTo>
                    <a:pt x="1504597" y="2249599"/>
                  </a:lnTo>
                  <a:lnTo>
                    <a:pt x="1488648" y="2291795"/>
                  </a:lnTo>
                  <a:lnTo>
                    <a:pt x="1469029" y="2331985"/>
                  </a:lnTo>
                  <a:lnTo>
                    <a:pt x="1445935" y="2369933"/>
                  </a:lnTo>
                  <a:lnTo>
                    <a:pt x="1419560" y="2405398"/>
                  </a:lnTo>
                  <a:lnTo>
                    <a:pt x="1390100" y="2438143"/>
                  </a:lnTo>
                  <a:lnTo>
                    <a:pt x="1357750" y="2467928"/>
                  </a:lnTo>
                  <a:lnTo>
                    <a:pt x="1322703" y="2494516"/>
                  </a:lnTo>
                  <a:lnTo>
                    <a:pt x="1285156" y="2517668"/>
                  </a:lnTo>
                  <a:lnTo>
                    <a:pt x="1245301" y="2537146"/>
                  </a:lnTo>
                  <a:lnTo>
                    <a:pt x="1203336" y="2552710"/>
                  </a:lnTo>
                  <a:lnTo>
                    <a:pt x="1159453" y="2564122"/>
                  </a:lnTo>
                  <a:lnTo>
                    <a:pt x="1113848" y="2571145"/>
                  </a:lnTo>
                  <a:lnTo>
                    <a:pt x="1066716" y="2573539"/>
                  </a:lnTo>
                  <a:close/>
                </a:path>
              </a:pathLst>
            </a:custGeom>
            <a:solidFill>
              <a:srgbClr val="3487C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545727" y="6191973"/>
              <a:ext cx="441959" cy="441959"/>
            </a:xfrm>
            <a:custGeom>
              <a:avLst/>
              <a:gdLst/>
              <a:ahLst/>
              <a:cxnLst/>
              <a:rect l="l" t="t" r="r" b="b"/>
              <a:pathLst>
                <a:path w="441959" h="441959">
                  <a:moveTo>
                    <a:pt x="210575" y="441513"/>
                  </a:moveTo>
                  <a:lnTo>
                    <a:pt x="164686" y="436973"/>
                  </a:lnTo>
                  <a:lnTo>
                    <a:pt x="122022" y="423957"/>
                  </a:lnTo>
                  <a:lnTo>
                    <a:pt x="83403" y="403366"/>
                  </a:lnTo>
                  <a:lnTo>
                    <a:pt x="49646" y="376104"/>
                  </a:lnTo>
                  <a:lnTo>
                    <a:pt x="21572" y="343073"/>
                  </a:lnTo>
                  <a:lnTo>
                    <a:pt x="0" y="305177"/>
                  </a:lnTo>
                  <a:lnTo>
                    <a:pt x="22256" y="313881"/>
                  </a:lnTo>
                  <a:lnTo>
                    <a:pt x="45612" y="320413"/>
                  </a:lnTo>
                  <a:lnTo>
                    <a:pt x="69927" y="324518"/>
                  </a:lnTo>
                  <a:lnTo>
                    <a:pt x="95059" y="325943"/>
                  </a:lnTo>
                  <a:lnTo>
                    <a:pt x="141780" y="321233"/>
                  </a:lnTo>
                  <a:lnTo>
                    <a:pt x="185222" y="307735"/>
                  </a:lnTo>
                  <a:lnTo>
                    <a:pt x="224475" y="286392"/>
                  </a:lnTo>
                  <a:lnTo>
                    <a:pt x="258632" y="258151"/>
                  </a:lnTo>
                  <a:lnTo>
                    <a:pt x="286781" y="223956"/>
                  </a:lnTo>
                  <a:lnTo>
                    <a:pt x="308014" y="184754"/>
                  </a:lnTo>
                  <a:lnTo>
                    <a:pt x="321420" y="141488"/>
                  </a:lnTo>
                  <a:lnTo>
                    <a:pt x="326091" y="95104"/>
                  </a:lnTo>
                  <a:lnTo>
                    <a:pt x="324667" y="70129"/>
                  </a:lnTo>
                  <a:lnTo>
                    <a:pt x="320564" y="45859"/>
                  </a:lnTo>
                  <a:lnTo>
                    <a:pt x="314035" y="22435"/>
                  </a:lnTo>
                  <a:lnTo>
                    <a:pt x="305334" y="0"/>
                  </a:lnTo>
                  <a:lnTo>
                    <a:pt x="343422" y="21771"/>
                  </a:lnTo>
                  <a:lnTo>
                    <a:pt x="376496" y="50071"/>
                  </a:lnTo>
                  <a:lnTo>
                    <a:pt x="403703" y="84006"/>
                  </a:lnTo>
                  <a:lnTo>
                    <a:pt x="424193" y="122681"/>
                  </a:lnTo>
                  <a:lnTo>
                    <a:pt x="437111" y="165202"/>
                  </a:lnTo>
                  <a:lnTo>
                    <a:pt x="441607" y="210674"/>
                  </a:lnTo>
                  <a:lnTo>
                    <a:pt x="436936" y="257058"/>
                  </a:lnTo>
                  <a:lnTo>
                    <a:pt x="423529" y="300324"/>
                  </a:lnTo>
                  <a:lnTo>
                    <a:pt x="402297" y="339526"/>
                  </a:lnTo>
                  <a:lnTo>
                    <a:pt x="374148" y="373721"/>
                  </a:lnTo>
                  <a:lnTo>
                    <a:pt x="339991" y="401962"/>
                  </a:lnTo>
                  <a:lnTo>
                    <a:pt x="300737" y="423305"/>
                  </a:lnTo>
                  <a:lnTo>
                    <a:pt x="257296" y="436803"/>
                  </a:lnTo>
                  <a:lnTo>
                    <a:pt x="210575" y="441513"/>
                  </a:lnTo>
                  <a:close/>
                </a:path>
              </a:pathLst>
            </a:custGeom>
            <a:solidFill>
              <a:srgbClr val="C3DBF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6125889" y="3975377"/>
            <a:ext cx="1260475" cy="1040130"/>
            <a:chOff x="6125889" y="3975377"/>
            <a:chExt cx="1260475" cy="1040130"/>
          </a:xfrm>
        </p:grpSpPr>
        <p:sp>
          <p:nvSpPr>
            <p:cNvPr id="18" name="object 18"/>
            <p:cNvSpPr/>
            <p:nvPr/>
          </p:nvSpPr>
          <p:spPr>
            <a:xfrm>
              <a:off x="6125883" y="3975378"/>
              <a:ext cx="1260475" cy="680085"/>
            </a:xfrm>
            <a:custGeom>
              <a:avLst/>
              <a:gdLst/>
              <a:ahLst/>
              <a:cxnLst/>
              <a:rect l="l" t="t" r="r" b="b"/>
              <a:pathLst>
                <a:path w="1260475" h="680085">
                  <a:moveTo>
                    <a:pt x="933323" y="615099"/>
                  </a:moveTo>
                  <a:lnTo>
                    <a:pt x="915898" y="580263"/>
                  </a:lnTo>
                  <a:lnTo>
                    <a:pt x="875842" y="545160"/>
                  </a:lnTo>
                  <a:lnTo>
                    <a:pt x="831913" y="515886"/>
                  </a:lnTo>
                  <a:lnTo>
                    <a:pt x="784733" y="492683"/>
                  </a:lnTo>
                  <a:lnTo>
                    <a:pt x="734949" y="475792"/>
                  </a:lnTo>
                  <a:lnTo>
                    <a:pt x="683196" y="465480"/>
                  </a:lnTo>
                  <a:lnTo>
                    <a:pt x="630110" y="461987"/>
                  </a:lnTo>
                  <a:lnTo>
                    <a:pt x="576897" y="465480"/>
                  </a:lnTo>
                  <a:lnTo>
                    <a:pt x="525056" y="475792"/>
                  </a:lnTo>
                  <a:lnTo>
                    <a:pt x="475221" y="492683"/>
                  </a:lnTo>
                  <a:lnTo>
                    <a:pt x="428028" y="515886"/>
                  </a:lnTo>
                  <a:lnTo>
                    <a:pt x="384086" y="545160"/>
                  </a:lnTo>
                  <a:lnTo>
                    <a:pt x="344030" y="580263"/>
                  </a:lnTo>
                  <a:lnTo>
                    <a:pt x="327037" y="615073"/>
                  </a:lnTo>
                  <a:lnTo>
                    <a:pt x="333806" y="648081"/>
                  </a:lnTo>
                  <a:lnTo>
                    <a:pt x="357238" y="671880"/>
                  </a:lnTo>
                  <a:lnTo>
                    <a:pt x="390283" y="679030"/>
                  </a:lnTo>
                  <a:lnTo>
                    <a:pt x="425856" y="662127"/>
                  </a:lnTo>
                  <a:lnTo>
                    <a:pt x="460527" y="632498"/>
                  </a:lnTo>
                  <a:lnTo>
                    <a:pt x="499046" y="608850"/>
                  </a:lnTo>
                  <a:lnTo>
                    <a:pt x="540664" y="591527"/>
                  </a:lnTo>
                  <a:lnTo>
                    <a:pt x="584606" y="580872"/>
                  </a:lnTo>
                  <a:lnTo>
                    <a:pt x="630110" y="577253"/>
                  </a:lnTo>
                  <a:lnTo>
                    <a:pt x="675500" y="580872"/>
                  </a:lnTo>
                  <a:lnTo>
                    <a:pt x="719429" y="591527"/>
                  </a:lnTo>
                  <a:lnTo>
                    <a:pt x="761085" y="608850"/>
                  </a:lnTo>
                  <a:lnTo>
                    <a:pt x="799668" y="632498"/>
                  </a:lnTo>
                  <a:lnTo>
                    <a:pt x="834377" y="662127"/>
                  </a:lnTo>
                  <a:lnTo>
                    <a:pt x="868921" y="679589"/>
                  </a:lnTo>
                  <a:lnTo>
                    <a:pt x="902093" y="672439"/>
                  </a:lnTo>
                  <a:lnTo>
                    <a:pt x="926147" y="648385"/>
                  </a:lnTo>
                  <a:lnTo>
                    <a:pt x="933323" y="615099"/>
                  </a:lnTo>
                  <a:close/>
                </a:path>
                <a:path w="1260475" h="680085">
                  <a:moveTo>
                    <a:pt x="1097165" y="451497"/>
                  </a:moveTo>
                  <a:lnTo>
                    <a:pt x="1079538" y="416839"/>
                  </a:lnTo>
                  <a:lnTo>
                    <a:pt x="1042555" y="382663"/>
                  </a:lnTo>
                  <a:lnTo>
                    <a:pt x="1003223" y="351726"/>
                  </a:lnTo>
                  <a:lnTo>
                    <a:pt x="961771" y="324104"/>
                  </a:lnTo>
                  <a:lnTo>
                    <a:pt x="918400" y="299885"/>
                  </a:lnTo>
                  <a:lnTo>
                    <a:pt x="873328" y="279146"/>
                  </a:lnTo>
                  <a:lnTo>
                    <a:pt x="826782" y="261988"/>
                  </a:lnTo>
                  <a:lnTo>
                    <a:pt x="778967" y="248488"/>
                  </a:lnTo>
                  <a:lnTo>
                    <a:pt x="730110" y="238747"/>
                  </a:lnTo>
                  <a:lnTo>
                    <a:pt x="680415" y="232829"/>
                  </a:lnTo>
                  <a:lnTo>
                    <a:pt x="630110" y="230847"/>
                  </a:lnTo>
                  <a:lnTo>
                    <a:pt x="579805" y="232829"/>
                  </a:lnTo>
                  <a:lnTo>
                    <a:pt x="530123" y="238747"/>
                  </a:lnTo>
                  <a:lnTo>
                    <a:pt x="481253" y="248488"/>
                  </a:lnTo>
                  <a:lnTo>
                    <a:pt x="433451" y="261988"/>
                  </a:lnTo>
                  <a:lnTo>
                    <a:pt x="386892" y="279146"/>
                  </a:lnTo>
                  <a:lnTo>
                    <a:pt x="341833" y="299885"/>
                  </a:lnTo>
                  <a:lnTo>
                    <a:pt x="298450" y="324104"/>
                  </a:lnTo>
                  <a:lnTo>
                    <a:pt x="256997" y="351726"/>
                  </a:lnTo>
                  <a:lnTo>
                    <a:pt x="217665" y="382663"/>
                  </a:lnTo>
                  <a:lnTo>
                    <a:pt x="180682" y="416839"/>
                  </a:lnTo>
                  <a:lnTo>
                    <a:pt x="163868" y="451294"/>
                  </a:lnTo>
                  <a:lnTo>
                    <a:pt x="171196" y="484263"/>
                  </a:lnTo>
                  <a:lnTo>
                    <a:pt x="195110" y="508190"/>
                  </a:lnTo>
                  <a:lnTo>
                    <a:pt x="228066" y="515531"/>
                  </a:lnTo>
                  <a:lnTo>
                    <a:pt x="262509" y="498703"/>
                  </a:lnTo>
                  <a:lnTo>
                    <a:pt x="300634" y="464159"/>
                  </a:lnTo>
                  <a:lnTo>
                    <a:pt x="341693" y="433768"/>
                  </a:lnTo>
                  <a:lnTo>
                    <a:pt x="385318" y="407670"/>
                  </a:lnTo>
                  <a:lnTo>
                    <a:pt x="431190" y="385991"/>
                  </a:lnTo>
                  <a:lnTo>
                    <a:pt x="478955" y="368884"/>
                  </a:lnTo>
                  <a:lnTo>
                    <a:pt x="528256" y="356501"/>
                  </a:lnTo>
                  <a:lnTo>
                    <a:pt x="578751" y="348957"/>
                  </a:lnTo>
                  <a:lnTo>
                    <a:pt x="630110" y="346417"/>
                  </a:lnTo>
                  <a:lnTo>
                    <a:pt x="681469" y="348957"/>
                  </a:lnTo>
                  <a:lnTo>
                    <a:pt x="731964" y="356501"/>
                  </a:lnTo>
                  <a:lnTo>
                    <a:pt x="781278" y="368884"/>
                  </a:lnTo>
                  <a:lnTo>
                    <a:pt x="829030" y="385991"/>
                  </a:lnTo>
                  <a:lnTo>
                    <a:pt x="874903" y="407670"/>
                  </a:lnTo>
                  <a:lnTo>
                    <a:pt x="918540" y="433768"/>
                  </a:lnTo>
                  <a:lnTo>
                    <a:pt x="959586" y="464159"/>
                  </a:lnTo>
                  <a:lnTo>
                    <a:pt x="997712" y="498703"/>
                  </a:lnTo>
                  <a:lnTo>
                    <a:pt x="1032357" y="516331"/>
                  </a:lnTo>
                  <a:lnTo>
                    <a:pt x="1065720" y="509104"/>
                  </a:lnTo>
                  <a:lnTo>
                    <a:pt x="1089939" y="484873"/>
                  </a:lnTo>
                  <a:lnTo>
                    <a:pt x="1097165" y="451497"/>
                  </a:lnTo>
                  <a:close/>
                </a:path>
                <a:path w="1260475" h="680085">
                  <a:moveTo>
                    <a:pt x="1260221" y="287680"/>
                  </a:moveTo>
                  <a:lnTo>
                    <a:pt x="1242885" y="253720"/>
                  </a:lnTo>
                  <a:lnTo>
                    <a:pt x="1207147" y="219989"/>
                  </a:lnTo>
                  <a:lnTo>
                    <a:pt x="1169758" y="188493"/>
                  </a:lnTo>
                  <a:lnTo>
                    <a:pt x="1130820" y="159258"/>
                  </a:lnTo>
                  <a:lnTo>
                    <a:pt x="1090434" y="132346"/>
                  </a:lnTo>
                  <a:lnTo>
                    <a:pt x="1048715" y="107784"/>
                  </a:lnTo>
                  <a:lnTo>
                    <a:pt x="1005751" y="85623"/>
                  </a:lnTo>
                  <a:lnTo>
                    <a:pt x="961656" y="65913"/>
                  </a:lnTo>
                  <a:lnTo>
                    <a:pt x="916533" y="48691"/>
                  </a:lnTo>
                  <a:lnTo>
                    <a:pt x="870496" y="33997"/>
                  </a:lnTo>
                  <a:lnTo>
                    <a:pt x="823633" y="21869"/>
                  </a:lnTo>
                  <a:lnTo>
                    <a:pt x="776058" y="12369"/>
                  </a:lnTo>
                  <a:lnTo>
                    <a:pt x="727887" y="5524"/>
                  </a:lnTo>
                  <a:lnTo>
                    <a:pt x="679196" y="1397"/>
                  </a:lnTo>
                  <a:lnTo>
                    <a:pt x="630110" y="0"/>
                  </a:lnTo>
                  <a:lnTo>
                    <a:pt x="581025" y="1397"/>
                  </a:lnTo>
                  <a:lnTo>
                    <a:pt x="532333" y="5524"/>
                  </a:lnTo>
                  <a:lnTo>
                    <a:pt x="484124" y="12369"/>
                  </a:lnTo>
                  <a:lnTo>
                    <a:pt x="436537" y="21869"/>
                  </a:lnTo>
                  <a:lnTo>
                    <a:pt x="389661" y="33997"/>
                  </a:lnTo>
                  <a:lnTo>
                    <a:pt x="343598" y="48691"/>
                  </a:lnTo>
                  <a:lnTo>
                    <a:pt x="298450" y="65913"/>
                  </a:lnTo>
                  <a:lnTo>
                    <a:pt x="254342" y="85623"/>
                  </a:lnTo>
                  <a:lnTo>
                    <a:pt x="211378" y="107784"/>
                  </a:lnTo>
                  <a:lnTo>
                    <a:pt x="169659" y="132346"/>
                  </a:lnTo>
                  <a:lnTo>
                    <a:pt x="129286" y="159258"/>
                  </a:lnTo>
                  <a:lnTo>
                    <a:pt x="90373" y="188493"/>
                  </a:lnTo>
                  <a:lnTo>
                    <a:pt x="53022" y="219989"/>
                  </a:lnTo>
                  <a:lnTo>
                    <a:pt x="17335" y="253720"/>
                  </a:lnTo>
                  <a:lnTo>
                    <a:pt x="0" y="288404"/>
                  </a:lnTo>
                  <a:lnTo>
                    <a:pt x="6934" y="321627"/>
                  </a:lnTo>
                  <a:lnTo>
                    <a:pt x="30721" y="345681"/>
                  </a:lnTo>
                  <a:lnTo>
                    <a:pt x="63931" y="352894"/>
                  </a:lnTo>
                  <a:lnTo>
                    <a:pt x="99161" y="335584"/>
                  </a:lnTo>
                  <a:lnTo>
                    <a:pt x="135445" y="301663"/>
                  </a:lnTo>
                  <a:lnTo>
                    <a:pt x="173647" y="270370"/>
                  </a:lnTo>
                  <a:lnTo>
                    <a:pt x="213639" y="241782"/>
                  </a:lnTo>
                  <a:lnTo>
                    <a:pt x="255270" y="215938"/>
                  </a:lnTo>
                  <a:lnTo>
                    <a:pt x="298386" y="192913"/>
                  </a:lnTo>
                  <a:lnTo>
                    <a:pt x="342861" y="172758"/>
                  </a:lnTo>
                  <a:lnTo>
                    <a:pt x="388556" y="155536"/>
                  </a:lnTo>
                  <a:lnTo>
                    <a:pt x="435305" y="141312"/>
                  </a:lnTo>
                  <a:lnTo>
                    <a:pt x="482981" y="130136"/>
                  </a:lnTo>
                  <a:lnTo>
                    <a:pt x="531431" y="122085"/>
                  </a:lnTo>
                  <a:lnTo>
                    <a:pt x="580529" y="117208"/>
                  </a:lnTo>
                  <a:lnTo>
                    <a:pt x="630110" y="115570"/>
                  </a:lnTo>
                  <a:lnTo>
                    <a:pt x="679704" y="117208"/>
                  </a:lnTo>
                  <a:lnTo>
                    <a:pt x="728814" y="122085"/>
                  </a:lnTo>
                  <a:lnTo>
                    <a:pt x="777290" y="130136"/>
                  </a:lnTo>
                  <a:lnTo>
                    <a:pt x="824992" y="141312"/>
                  </a:lnTo>
                  <a:lnTo>
                    <a:pt x="871766" y="155536"/>
                  </a:lnTo>
                  <a:lnTo>
                    <a:pt x="917473" y="172758"/>
                  </a:lnTo>
                  <a:lnTo>
                    <a:pt x="961961" y="192913"/>
                  </a:lnTo>
                  <a:lnTo>
                    <a:pt x="1005090" y="215938"/>
                  </a:lnTo>
                  <a:lnTo>
                    <a:pt x="1046708" y="241782"/>
                  </a:lnTo>
                  <a:lnTo>
                    <a:pt x="1086675" y="270370"/>
                  </a:lnTo>
                  <a:lnTo>
                    <a:pt x="1124851" y="301663"/>
                  </a:lnTo>
                  <a:lnTo>
                    <a:pt x="1161059" y="335584"/>
                  </a:lnTo>
                  <a:lnTo>
                    <a:pt x="1196721" y="352602"/>
                  </a:lnTo>
                  <a:lnTo>
                    <a:pt x="1229931" y="345033"/>
                  </a:lnTo>
                  <a:lnTo>
                    <a:pt x="1253502" y="320751"/>
                  </a:lnTo>
                  <a:lnTo>
                    <a:pt x="1260221" y="287680"/>
                  </a:lnTo>
                  <a:close/>
                </a:path>
              </a:pathLst>
            </a:custGeom>
            <a:solidFill>
              <a:srgbClr val="A3C8E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591151" y="4677224"/>
              <a:ext cx="338455" cy="338455"/>
            </a:xfrm>
            <a:custGeom>
              <a:avLst/>
              <a:gdLst/>
              <a:ahLst/>
              <a:cxnLst/>
              <a:rect l="l" t="t" r="r" b="b"/>
              <a:pathLst>
                <a:path w="338454" h="338454">
                  <a:moveTo>
                    <a:pt x="164850" y="338283"/>
                  </a:moveTo>
                  <a:lnTo>
                    <a:pt x="119982" y="332237"/>
                  </a:lnTo>
                  <a:lnTo>
                    <a:pt x="79532" y="315197"/>
                  </a:lnTo>
                  <a:lnTo>
                    <a:pt x="45031" y="288811"/>
                  </a:lnTo>
                  <a:lnTo>
                    <a:pt x="18010" y="254725"/>
                  </a:lnTo>
                  <a:lnTo>
                    <a:pt x="0" y="214587"/>
                  </a:lnTo>
                  <a:lnTo>
                    <a:pt x="11896" y="217888"/>
                  </a:lnTo>
                  <a:lnTo>
                    <a:pt x="24103" y="220455"/>
                  </a:lnTo>
                  <a:lnTo>
                    <a:pt x="36592" y="222120"/>
                  </a:lnTo>
                  <a:lnTo>
                    <a:pt x="49334" y="222713"/>
                  </a:lnTo>
                  <a:lnTo>
                    <a:pt x="95176" y="216476"/>
                  </a:lnTo>
                  <a:lnTo>
                    <a:pt x="136506" y="198903"/>
                  </a:lnTo>
                  <a:lnTo>
                    <a:pt x="171619" y="171699"/>
                  </a:lnTo>
                  <a:lnTo>
                    <a:pt x="198810" y="136570"/>
                  </a:lnTo>
                  <a:lnTo>
                    <a:pt x="216374" y="95221"/>
                  </a:lnTo>
                  <a:lnTo>
                    <a:pt x="222608" y="49358"/>
                  </a:lnTo>
                  <a:lnTo>
                    <a:pt x="222016" y="36609"/>
                  </a:lnTo>
                  <a:lnTo>
                    <a:pt x="220352" y="24114"/>
                  </a:lnTo>
                  <a:lnTo>
                    <a:pt x="217786" y="11902"/>
                  </a:lnTo>
                  <a:lnTo>
                    <a:pt x="214486" y="0"/>
                  </a:lnTo>
                  <a:lnTo>
                    <a:pt x="254606" y="18019"/>
                  </a:lnTo>
                  <a:lnTo>
                    <a:pt x="288676" y="45053"/>
                  </a:lnTo>
                  <a:lnTo>
                    <a:pt x="315050" y="79569"/>
                  </a:lnTo>
                  <a:lnTo>
                    <a:pt x="332081" y="120038"/>
                  </a:lnTo>
                  <a:lnTo>
                    <a:pt x="338124" y="164928"/>
                  </a:lnTo>
                  <a:lnTo>
                    <a:pt x="331890" y="210791"/>
                  </a:lnTo>
                  <a:lnTo>
                    <a:pt x="314326" y="252140"/>
                  </a:lnTo>
                  <a:lnTo>
                    <a:pt x="287135" y="287269"/>
                  </a:lnTo>
                  <a:lnTo>
                    <a:pt x="252022" y="314473"/>
                  </a:lnTo>
                  <a:lnTo>
                    <a:pt x="210692" y="332046"/>
                  </a:lnTo>
                  <a:lnTo>
                    <a:pt x="164850" y="338283"/>
                  </a:lnTo>
                  <a:close/>
                </a:path>
              </a:pathLst>
            </a:custGeom>
            <a:solidFill>
              <a:srgbClr val="C3DBF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5307278" y="4087642"/>
            <a:ext cx="2044064" cy="3352800"/>
            <a:chOff x="15307278" y="4087642"/>
            <a:chExt cx="2044064" cy="3352800"/>
          </a:xfrm>
        </p:grpSpPr>
        <p:sp>
          <p:nvSpPr>
            <p:cNvPr id="21" name="object 21"/>
            <p:cNvSpPr/>
            <p:nvPr/>
          </p:nvSpPr>
          <p:spPr>
            <a:xfrm>
              <a:off x="15307278" y="4165150"/>
              <a:ext cx="2044064" cy="3275329"/>
            </a:xfrm>
            <a:custGeom>
              <a:avLst/>
              <a:gdLst/>
              <a:ahLst/>
              <a:cxnLst/>
              <a:rect l="l" t="t" r="r" b="b"/>
              <a:pathLst>
                <a:path w="2044065" h="3275329">
                  <a:moveTo>
                    <a:pt x="918817" y="2184003"/>
                  </a:moveTo>
                  <a:lnTo>
                    <a:pt x="516492" y="2184003"/>
                  </a:lnTo>
                  <a:lnTo>
                    <a:pt x="918817" y="2144175"/>
                  </a:lnTo>
                  <a:lnTo>
                    <a:pt x="918817" y="2184003"/>
                  </a:lnTo>
                  <a:close/>
                </a:path>
                <a:path w="2044065" h="3275329">
                  <a:moveTo>
                    <a:pt x="0" y="2391018"/>
                  </a:moveTo>
                  <a:lnTo>
                    <a:pt x="0" y="2292039"/>
                  </a:lnTo>
                  <a:lnTo>
                    <a:pt x="40833" y="2272740"/>
                  </a:lnTo>
                  <a:lnTo>
                    <a:pt x="119295" y="2146799"/>
                  </a:lnTo>
                  <a:lnTo>
                    <a:pt x="516492" y="2184003"/>
                  </a:lnTo>
                  <a:lnTo>
                    <a:pt x="918817" y="2184003"/>
                  </a:lnTo>
                  <a:lnTo>
                    <a:pt x="918817" y="2221684"/>
                  </a:lnTo>
                  <a:lnTo>
                    <a:pt x="856516" y="2375616"/>
                  </a:lnTo>
                  <a:lnTo>
                    <a:pt x="783801" y="2390918"/>
                  </a:lnTo>
                  <a:lnTo>
                    <a:pt x="630" y="2390918"/>
                  </a:lnTo>
                  <a:lnTo>
                    <a:pt x="0" y="2391018"/>
                  </a:lnTo>
                  <a:close/>
                </a:path>
                <a:path w="2044065" h="3275329">
                  <a:moveTo>
                    <a:pt x="144771" y="2522613"/>
                  </a:moveTo>
                  <a:lnTo>
                    <a:pt x="90635" y="2512642"/>
                  </a:lnTo>
                  <a:lnTo>
                    <a:pt x="39661" y="2478349"/>
                  </a:lnTo>
                  <a:lnTo>
                    <a:pt x="6821" y="2422566"/>
                  </a:lnTo>
                  <a:lnTo>
                    <a:pt x="630" y="2390918"/>
                  </a:lnTo>
                  <a:lnTo>
                    <a:pt x="783801" y="2390918"/>
                  </a:lnTo>
                  <a:lnTo>
                    <a:pt x="172510" y="2519560"/>
                  </a:lnTo>
                  <a:lnTo>
                    <a:pt x="144771" y="2522613"/>
                  </a:lnTo>
                  <a:close/>
                </a:path>
                <a:path w="2044065" h="3275329">
                  <a:moveTo>
                    <a:pt x="2008032" y="1208436"/>
                  </a:moveTo>
                  <a:lnTo>
                    <a:pt x="1157133" y="1208436"/>
                  </a:lnTo>
                  <a:lnTo>
                    <a:pt x="1976353" y="1108372"/>
                  </a:lnTo>
                  <a:lnTo>
                    <a:pt x="2008032" y="1208436"/>
                  </a:lnTo>
                  <a:close/>
                </a:path>
                <a:path w="2044065" h="3275329">
                  <a:moveTo>
                    <a:pt x="1688449" y="1500677"/>
                  </a:moveTo>
                  <a:lnTo>
                    <a:pt x="1130537" y="1366786"/>
                  </a:lnTo>
                  <a:lnTo>
                    <a:pt x="1086260" y="1339805"/>
                  </a:lnTo>
                  <a:lnTo>
                    <a:pt x="1067053" y="1295235"/>
                  </a:lnTo>
                  <a:lnTo>
                    <a:pt x="1066887" y="1295235"/>
                  </a:lnTo>
                  <a:lnTo>
                    <a:pt x="1066876" y="1293574"/>
                  </a:lnTo>
                  <a:lnTo>
                    <a:pt x="1066257" y="1287617"/>
                  </a:lnTo>
                  <a:lnTo>
                    <a:pt x="1066102" y="1281626"/>
                  </a:lnTo>
                  <a:lnTo>
                    <a:pt x="1066744" y="1275647"/>
                  </a:lnTo>
                  <a:lnTo>
                    <a:pt x="1066224" y="1204804"/>
                  </a:lnTo>
                  <a:lnTo>
                    <a:pt x="1157133" y="1208436"/>
                  </a:lnTo>
                  <a:lnTo>
                    <a:pt x="2008032" y="1208436"/>
                  </a:lnTo>
                  <a:lnTo>
                    <a:pt x="2018945" y="1242905"/>
                  </a:lnTo>
                  <a:lnTo>
                    <a:pt x="2043795" y="1243902"/>
                  </a:lnTo>
                  <a:lnTo>
                    <a:pt x="2043795" y="1321410"/>
                  </a:lnTo>
                  <a:lnTo>
                    <a:pt x="1688449" y="1500677"/>
                  </a:lnTo>
                  <a:close/>
                </a:path>
                <a:path w="2044065" h="3275329">
                  <a:moveTo>
                    <a:pt x="1332105" y="1704572"/>
                  </a:moveTo>
                  <a:lnTo>
                    <a:pt x="1281644" y="1703606"/>
                  </a:lnTo>
                  <a:lnTo>
                    <a:pt x="1231118" y="1696508"/>
                  </a:lnTo>
                  <a:lnTo>
                    <a:pt x="565307" y="1561587"/>
                  </a:lnTo>
                  <a:lnTo>
                    <a:pt x="502951" y="1434362"/>
                  </a:lnTo>
                  <a:lnTo>
                    <a:pt x="502951" y="1356854"/>
                  </a:lnTo>
                  <a:lnTo>
                    <a:pt x="735562" y="1389695"/>
                  </a:lnTo>
                  <a:lnTo>
                    <a:pt x="884966" y="1389695"/>
                  </a:lnTo>
                  <a:lnTo>
                    <a:pt x="1038876" y="1432513"/>
                  </a:lnTo>
                  <a:lnTo>
                    <a:pt x="1604504" y="1512369"/>
                  </a:lnTo>
                  <a:lnTo>
                    <a:pt x="1604504" y="1589878"/>
                  </a:lnTo>
                  <a:lnTo>
                    <a:pt x="1565309" y="1622596"/>
                  </a:lnTo>
                  <a:lnTo>
                    <a:pt x="1522942" y="1650070"/>
                  </a:lnTo>
                  <a:lnTo>
                    <a:pt x="1477920" y="1672154"/>
                  </a:lnTo>
                  <a:lnTo>
                    <a:pt x="1430761" y="1688697"/>
                  </a:lnTo>
                  <a:lnTo>
                    <a:pt x="1381984" y="1699553"/>
                  </a:lnTo>
                  <a:lnTo>
                    <a:pt x="1332105" y="1704572"/>
                  </a:lnTo>
                  <a:close/>
                </a:path>
                <a:path w="2044065" h="3275329">
                  <a:moveTo>
                    <a:pt x="884966" y="1389695"/>
                  </a:moveTo>
                  <a:lnTo>
                    <a:pt x="735562" y="1389695"/>
                  </a:lnTo>
                  <a:lnTo>
                    <a:pt x="823951" y="1372721"/>
                  </a:lnTo>
                  <a:lnTo>
                    <a:pt x="884966" y="1389695"/>
                  </a:lnTo>
                  <a:close/>
                </a:path>
                <a:path w="2044065" h="3275329">
                  <a:moveTo>
                    <a:pt x="757181" y="1714511"/>
                  </a:moveTo>
                  <a:lnTo>
                    <a:pt x="153729" y="1714511"/>
                  </a:lnTo>
                  <a:lnTo>
                    <a:pt x="318414" y="1589878"/>
                  </a:lnTo>
                  <a:lnTo>
                    <a:pt x="757181" y="1714511"/>
                  </a:lnTo>
                  <a:close/>
                </a:path>
                <a:path w="2044065" h="3275329">
                  <a:moveTo>
                    <a:pt x="872678" y="2010595"/>
                  </a:moveTo>
                  <a:lnTo>
                    <a:pt x="185289" y="1975760"/>
                  </a:lnTo>
                  <a:lnTo>
                    <a:pt x="63483" y="1782819"/>
                  </a:lnTo>
                  <a:lnTo>
                    <a:pt x="63483" y="1705310"/>
                  </a:lnTo>
                  <a:lnTo>
                    <a:pt x="153729" y="1714511"/>
                  </a:lnTo>
                  <a:lnTo>
                    <a:pt x="757181" y="1714511"/>
                  </a:lnTo>
                  <a:lnTo>
                    <a:pt x="887766" y="1751605"/>
                  </a:lnTo>
                  <a:lnTo>
                    <a:pt x="938881" y="1794678"/>
                  </a:lnTo>
                  <a:lnTo>
                    <a:pt x="994041" y="1800314"/>
                  </a:lnTo>
                  <a:lnTo>
                    <a:pt x="993919" y="1896823"/>
                  </a:lnTo>
                  <a:lnTo>
                    <a:pt x="981534" y="1947440"/>
                  </a:lnTo>
                  <a:lnTo>
                    <a:pt x="946143" y="1988848"/>
                  </a:lnTo>
                  <a:lnTo>
                    <a:pt x="911259" y="2005995"/>
                  </a:lnTo>
                  <a:lnTo>
                    <a:pt x="892231" y="2009923"/>
                  </a:lnTo>
                  <a:lnTo>
                    <a:pt x="872678" y="2010595"/>
                  </a:lnTo>
                  <a:close/>
                </a:path>
                <a:path w="2044065" h="3275329">
                  <a:moveTo>
                    <a:pt x="1127285" y="2572310"/>
                  </a:moveTo>
                  <a:lnTo>
                    <a:pt x="790081" y="2572310"/>
                  </a:lnTo>
                  <a:lnTo>
                    <a:pt x="904945" y="2536225"/>
                  </a:lnTo>
                  <a:lnTo>
                    <a:pt x="1127285" y="2572310"/>
                  </a:lnTo>
                  <a:close/>
                </a:path>
                <a:path w="2044065" h="3275329">
                  <a:moveTo>
                    <a:pt x="990697" y="2827863"/>
                  </a:moveTo>
                  <a:lnTo>
                    <a:pt x="948391" y="2821069"/>
                  </a:lnTo>
                  <a:lnTo>
                    <a:pt x="907999" y="2806750"/>
                  </a:lnTo>
                  <a:lnTo>
                    <a:pt x="870555" y="2785171"/>
                  </a:lnTo>
                  <a:lnTo>
                    <a:pt x="636927" y="2620421"/>
                  </a:lnTo>
                  <a:lnTo>
                    <a:pt x="636927" y="2542913"/>
                  </a:lnTo>
                  <a:lnTo>
                    <a:pt x="790081" y="2572310"/>
                  </a:lnTo>
                  <a:lnTo>
                    <a:pt x="1127285" y="2572310"/>
                  </a:lnTo>
                  <a:lnTo>
                    <a:pt x="1264756" y="2594622"/>
                  </a:lnTo>
                  <a:lnTo>
                    <a:pt x="1311442" y="2607209"/>
                  </a:lnTo>
                  <a:lnTo>
                    <a:pt x="1353776" y="2628551"/>
                  </a:lnTo>
                  <a:lnTo>
                    <a:pt x="1390724" y="2657637"/>
                  </a:lnTo>
                  <a:lnTo>
                    <a:pt x="1421249" y="2693456"/>
                  </a:lnTo>
                  <a:lnTo>
                    <a:pt x="1458203" y="2700554"/>
                  </a:lnTo>
                  <a:lnTo>
                    <a:pt x="1458203" y="2778063"/>
                  </a:lnTo>
                  <a:lnTo>
                    <a:pt x="1033880" y="2826871"/>
                  </a:lnTo>
                  <a:lnTo>
                    <a:pt x="990697" y="2827863"/>
                  </a:lnTo>
                  <a:close/>
                </a:path>
                <a:path w="2044065" h="3275329">
                  <a:moveTo>
                    <a:pt x="1366741" y="1070006"/>
                  </a:moveTo>
                  <a:lnTo>
                    <a:pt x="1025899" y="1033510"/>
                  </a:lnTo>
                  <a:lnTo>
                    <a:pt x="972377" y="1007833"/>
                  </a:lnTo>
                  <a:lnTo>
                    <a:pt x="946895" y="954152"/>
                  </a:lnTo>
                  <a:lnTo>
                    <a:pt x="946342" y="948893"/>
                  </a:lnTo>
                  <a:lnTo>
                    <a:pt x="946431" y="943689"/>
                  </a:lnTo>
                  <a:lnTo>
                    <a:pt x="946807" y="938529"/>
                  </a:lnTo>
                  <a:lnTo>
                    <a:pt x="946409" y="865937"/>
                  </a:lnTo>
                  <a:lnTo>
                    <a:pt x="997291" y="863124"/>
                  </a:lnTo>
                  <a:lnTo>
                    <a:pt x="1159244" y="753040"/>
                  </a:lnTo>
                  <a:lnTo>
                    <a:pt x="1604415" y="753040"/>
                  </a:lnTo>
                  <a:lnTo>
                    <a:pt x="1751822" y="821469"/>
                  </a:lnTo>
                  <a:lnTo>
                    <a:pt x="1901053" y="821469"/>
                  </a:lnTo>
                  <a:lnTo>
                    <a:pt x="1901053" y="890739"/>
                  </a:lnTo>
                  <a:lnTo>
                    <a:pt x="1366741" y="1070006"/>
                  </a:lnTo>
                  <a:close/>
                </a:path>
                <a:path w="2044065" h="3275329">
                  <a:moveTo>
                    <a:pt x="1901053" y="821469"/>
                  </a:moveTo>
                  <a:lnTo>
                    <a:pt x="1751822" y="821469"/>
                  </a:lnTo>
                  <a:lnTo>
                    <a:pt x="1901053" y="813231"/>
                  </a:lnTo>
                  <a:lnTo>
                    <a:pt x="1901053" y="821469"/>
                  </a:lnTo>
                  <a:close/>
                </a:path>
                <a:path w="2044065" h="3275329">
                  <a:moveTo>
                    <a:pt x="1338487" y="3034383"/>
                  </a:moveTo>
                  <a:lnTo>
                    <a:pt x="616034" y="3034383"/>
                  </a:lnTo>
                  <a:lnTo>
                    <a:pt x="780807" y="2957904"/>
                  </a:lnTo>
                  <a:lnTo>
                    <a:pt x="1225967" y="2957904"/>
                  </a:lnTo>
                  <a:lnTo>
                    <a:pt x="1338487" y="3034383"/>
                  </a:lnTo>
                  <a:close/>
                </a:path>
                <a:path w="2044065" h="3275329">
                  <a:moveTo>
                    <a:pt x="1018470" y="3274870"/>
                  </a:moveTo>
                  <a:lnTo>
                    <a:pt x="484159" y="3095604"/>
                  </a:lnTo>
                  <a:lnTo>
                    <a:pt x="484159" y="3014851"/>
                  </a:lnTo>
                  <a:lnTo>
                    <a:pt x="616034" y="3034383"/>
                  </a:lnTo>
                  <a:lnTo>
                    <a:pt x="1338487" y="3034383"/>
                  </a:lnTo>
                  <a:lnTo>
                    <a:pt x="1390927" y="3070026"/>
                  </a:lnTo>
                  <a:lnTo>
                    <a:pt x="1438564" y="3070026"/>
                  </a:lnTo>
                  <a:lnTo>
                    <a:pt x="1438812" y="3142187"/>
                  </a:lnTo>
                  <a:lnTo>
                    <a:pt x="1438294" y="3142187"/>
                  </a:lnTo>
                  <a:lnTo>
                    <a:pt x="1438770" y="3147734"/>
                  </a:lnTo>
                  <a:lnTo>
                    <a:pt x="1438913" y="3153337"/>
                  </a:lnTo>
                  <a:lnTo>
                    <a:pt x="1412845" y="3212686"/>
                  </a:lnTo>
                  <a:lnTo>
                    <a:pt x="1359324" y="3238364"/>
                  </a:lnTo>
                  <a:lnTo>
                    <a:pt x="1018470" y="3274870"/>
                  </a:lnTo>
                  <a:close/>
                </a:path>
                <a:path w="2044065" h="3275329">
                  <a:moveTo>
                    <a:pt x="1438564" y="3070026"/>
                  </a:moveTo>
                  <a:lnTo>
                    <a:pt x="1390927" y="3070026"/>
                  </a:lnTo>
                  <a:lnTo>
                    <a:pt x="1391215" y="3067026"/>
                  </a:lnTo>
                  <a:lnTo>
                    <a:pt x="1438548" y="3065542"/>
                  </a:lnTo>
                  <a:lnTo>
                    <a:pt x="1438564" y="3070026"/>
                  </a:lnTo>
                  <a:close/>
                </a:path>
                <a:path w="2044065" h="3275329">
                  <a:moveTo>
                    <a:pt x="1438814" y="3142729"/>
                  </a:moveTo>
                  <a:lnTo>
                    <a:pt x="1438294" y="3142187"/>
                  </a:lnTo>
                  <a:lnTo>
                    <a:pt x="1438812" y="3142187"/>
                  </a:lnTo>
                  <a:lnTo>
                    <a:pt x="1438814" y="3142729"/>
                  </a:lnTo>
                  <a:close/>
                </a:path>
                <a:path w="2044065" h="3275329">
                  <a:moveTo>
                    <a:pt x="1333107" y="15435"/>
                  </a:moveTo>
                  <a:lnTo>
                    <a:pt x="945767" y="15435"/>
                  </a:lnTo>
                  <a:lnTo>
                    <a:pt x="984600" y="0"/>
                  </a:lnTo>
                  <a:lnTo>
                    <a:pt x="1306585" y="0"/>
                  </a:lnTo>
                  <a:lnTo>
                    <a:pt x="1333107" y="15435"/>
                  </a:lnTo>
                  <a:close/>
                </a:path>
                <a:path w="2044065" h="3275329">
                  <a:moveTo>
                    <a:pt x="1156514" y="196284"/>
                  </a:moveTo>
                  <a:lnTo>
                    <a:pt x="770051" y="85270"/>
                  </a:lnTo>
                  <a:lnTo>
                    <a:pt x="770051" y="7761"/>
                  </a:lnTo>
                  <a:lnTo>
                    <a:pt x="945767" y="15435"/>
                  </a:lnTo>
                  <a:lnTo>
                    <a:pt x="1333107" y="15435"/>
                  </a:lnTo>
                  <a:lnTo>
                    <a:pt x="1364519" y="33716"/>
                  </a:lnTo>
                  <a:lnTo>
                    <a:pt x="1460126" y="37890"/>
                  </a:lnTo>
                  <a:lnTo>
                    <a:pt x="1460060" y="115963"/>
                  </a:lnTo>
                  <a:lnTo>
                    <a:pt x="1460325" y="119418"/>
                  </a:lnTo>
                  <a:lnTo>
                    <a:pt x="1460381" y="122906"/>
                  </a:lnTo>
                  <a:lnTo>
                    <a:pt x="1459961" y="126405"/>
                  </a:lnTo>
                  <a:lnTo>
                    <a:pt x="1454727" y="143807"/>
                  </a:lnTo>
                  <a:lnTo>
                    <a:pt x="1444280" y="158069"/>
                  </a:lnTo>
                  <a:lnTo>
                    <a:pt x="1429738" y="168105"/>
                  </a:lnTo>
                  <a:lnTo>
                    <a:pt x="1412218" y="172833"/>
                  </a:lnTo>
                  <a:lnTo>
                    <a:pt x="1156514" y="196284"/>
                  </a:lnTo>
                  <a:close/>
                </a:path>
                <a:path w="2044065" h="3275329">
                  <a:moveTo>
                    <a:pt x="960552" y="260240"/>
                  </a:moveTo>
                  <a:lnTo>
                    <a:pt x="517465" y="260240"/>
                  </a:lnTo>
                  <a:lnTo>
                    <a:pt x="537448" y="242632"/>
                  </a:lnTo>
                  <a:lnTo>
                    <a:pt x="560652" y="229318"/>
                  </a:lnTo>
                  <a:lnTo>
                    <a:pt x="586448" y="220894"/>
                  </a:lnTo>
                  <a:lnTo>
                    <a:pt x="614210" y="217954"/>
                  </a:lnTo>
                  <a:lnTo>
                    <a:pt x="798416" y="217954"/>
                  </a:lnTo>
                  <a:lnTo>
                    <a:pt x="960552" y="260240"/>
                  </a:lnTo>
                  <a:close/>
                </a:path>
                <a:path w="2044065" h="3275329">
                  <a:moveTo>
                    <a:pt x="786212" y="552425"/>
                  </a:moveTo>
                  <a:lnTo>
                    <a:pt x="569773" y="475050"/>
                  </a:lnTo>
                  <a:lnTo>
                    <a:pt x="531641" y="453758"/>
                  </a:lnTo>
                  <a:lnTo>
                    <a:pt x="503119" y="422103"/>
                  </a:lnTo>
                  <a:lnTo>
                    <a:pt x="486101" y="383019"/>
                  </a:lnTo>
                  <a:lnTo>
                    <a:pt x="482478" y="339443"/>
                  </a:lnTo>
                  <a:lnTo>
                    <a:pt x="482025" y="258413"/>
                  </a:lnTo>
                  <a:lnTo>
                    <a:pt x="517465" y="260240"/>
                  </a:lnTo>
                  <a:lnTo>
                    <a:pt x="960552" y="260240"/>
                  </a:lnTo>
                  <a:lnTo>
                    <a:pt x="1069408" y="288630"/>
                  </a:lnTo>
                  <a:lnTo>
                    <a:pt x="1439632" y="307675"/>
                  </a:lnTo>
                  <a:lnTo>
                    <a:pt x="1439632" y="385184"/>
                  </a:lnTo>
                  <a:lnTo>
                    <a:pt x="786212" y="552425"/>
                  </a:lnTo>
                  <a:close/>
                </a:path>
                <a:path w="2044065" h="3275329">
                  <a:moveTo>
                    <a:pt x="1226940" y="659830"/>
                  </a:moveTo>
                  <a:lnTo>
                    <a:pt x="1226940" y="582322"/>
                  </a:lnTo>
                  <a:lnTo>
                    <a:pt x="1252928" y="581746"/>
                  </a:lnTo>
                  <a:lnTo>
                    <a:pt x="1255105" y="575191"/>
                  </a:lnTo>
                  <a:lnTo>
                    <a:pt x="1575785" y="546978"/>
                  </a:lnTo>
                  <a:lnTo>
                    <a:pt x="1612176" y="573751"/>
                  </a:lnTo>
                  <a:lnTo>
                    <a:pt x="1714459" y="573751"/>
                  </a:lnTo>
                  <a:lnTo>
                    <a:pt x="1714459" y="648979"/>
                  </a:lnTo>
                  <a:lnTo>
                    <a:pt x="1226940" y="659830"/>
                  </a:lnTo>
                  <a:close/>
                </a:path>
                <a:path w="2044065" h="3275329">
                  <a:moveTo>
                    <a:pt x="1714459" y="573751"/>
                  </a:moveTo>
                  <a:lnTo>
                    <a:pt x="1612176" y="573751"/>
                  </a:lnTo>
                  <a:lnTo>
                    <a:pt x="1714459" y="571470"/>
                  </a:lnTo>
                  <a:lnTo>
                    <a:pt x="1714459" y="5737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5307627" y="4087642"/>
              <a:ext cx="2044064" cy="3275329"/>
            </a:xfrm>
            <a:custGeom>
              <a:avLst/>
              <a:gdLst/>
              <a:ahLst/>
              <a:cxnLst/>
              <a:rect l="l" t="t" r="r" b="b"/>
              <a:pathLst>
                <a:path w="2044065" h="3275329">
                  <a:moveTo>
                    <a:pt x="144433" y="2522613"/>
                  </a:moveTo>
                  <a:lnTo>
                    <a:pt x="90297" y="2512642"/>
                  </a:lnTo>
                  <a:lnTo>
                    <a:pt x="31587" y="2469588"/>
                  </a:lnTo>
                  <a:lnTo>
                    <a:pt x="9530" y="2431603"/>
                  </a:lnTo>
                  <a:lnTo>
                    <a:pt x="0" y="2389129"/>
                  </a:lnTo>
                  <a:lnTo>
                    <a:pt x="3709" y="2345342"/>
                  </a:lnTo>
                  <a:lnTo>
                    <a:pt x="21372" y="2303422"/>
                  </a:lnTo>
                  <a:lnTo>
                    <a:pt x="118946" y="2146799"/>
                  </a:lnTo>
                  <a:lnTo>
                    <a:pt x="918479" y="2221684"/>
                  </a:lnTo>
                  <a:lnTo>
                    <a:pt x="856178" y="2375616"/>
                  </a:lnTo>
                  <a:lnTo>
                    <a:pt x="172172" y="2519560"/>
                  </a:lnTo>
                  <a:lnTo>
                    <a:pt x="144433" y="2522613"/>
                  </a:lnTo>
                  <a:close/>
                </a:path>
                <a:path w="2044065" h="3275329">
                  <a:moveTo>
                    <a:pt x="1688100" y="1500654"/>
                  </a:moveTo>
                  <a:lnTo>
                    <a:pt x="1130188" y="1366764"/>
                  </a:lnTo>
                  <a:lnTo>
                    <a:pt x="1094093" y="1348247"/>
                  </a:lnTo>
                  <a:lnTo>
                    <a:pt x="1072322" y="1317486"/>
                  </a:lnTo>
                  <a:lnTo>
                    <a:pt x="1065967" y="1280794"/>
                  </a:lnTo>
                  <a:lnTo>
                    <a:pt x="1076122" y="1244484"/>
                  </a:lnTo>
                  <a:lnTo>
                    <a:pt x="1103879" y="1214869"/>
                  </a:lnTo>
                  <a:lnTo>
                    <a:pt x="1976004" y="1108350"/>
                  </a:lnTo>
                  <a:lnTo>
                    <a:pt x="2043445" y="1321399"/>
                  </a:lnTo>
                  <a:lnTo>
                    <a:pt x="1688100" y="1500654"/>
                  </a:lnTo>
                  <a:close/>
                </a:path>
                <a:path w="2044065" h="3275329">
                  <a:moveTo>
                    <a:pt x="1331756" y="1704578"/>
                  </a:moveTo>
                  <a:lnTo>
                    <a:pt x="1281295" y="1703614"/>
                  </a:lnTo>
                  <a:lnTo>
                    <a:pt x="1230769" y="1696519"/>
                  </a:lnTo>
                  <a:lnTo>
                    <a:pt x="564958" y="1561598"/>
                  </a:lnTo>
                  <a:lnTo>
                    <a:pt x="502602" y="1434373"/>
                  </a:lnTo>
                  <a:lnTo>
                    <a:pt x="823602" y="1372721"/>
                  </a:lnTo>
                  <a:lnTo>
                    <a:pt x="1604155" y="1589889"/>
                  </a:lnTo>
                  <a:lnTo>
                    <a:pt x="1564960" y="1622606"/>
                  </a:lnTo>
                  <a:lnTo>
                    <a:pt x="1522592" y="1650080"/>
                  </a:lnTo>
                  <a:lnTo>
                    <a:pt x="1477571" y="1672162"/>
                  </a:lnTo>
                  <a:lnTo>
                    <a:pt x="1430412" y="1688704"/>
                  </a:lnTo>
                  <a:lnTo>
                    <a:pt x="1381635" y="1699559"/>
                  </a:lnTo>
                  <a:lnTo>
                    <a:pt x="1331756" y="1704578"/>
                  </a:lnTo>
                  <a:close/>
                </a:path>
                <a:path w="2044065" h="3275329">
                  <a:moveTo>
                    <a:pt x="872328" y="2010595"/>
                  </a:moveTo>
                  <a:lnTo>
                    <a:pt x="184939" y="1975760"/>
                  </a:lnTo>
                  <a:lnTo>
                    <a:pt x="63134" y="1782819"/>
                  </a:lnTo>
                  <a:lnTo>
                    <a:pt x="318075" y="1589878"/>
                  </a:lnTo>
                  <a:lnTo>
                    <a:pt x="887428" y="1751605"/>
                  </a:lnTo>
                  <a:lnTo>
                    <a:pt x="952537" y="1806470"/>
                  </a:lnTo>
                  <a:lnTo>
                    <a:pt x="979787" y="1839826"/>
                  </a:lnTo>
                  <a:lnTo>
                    <a:pt x="992582" y="1878914"/>
                  </a:lnTo>
                  <a:lnTo>
                    <a:pt x="991078" y="1919561"/>
                  </a:lnTo>
                  <a:lnTo>
                    <a:pt x="975430" y="1957597"/>
                  </a:lnTo>
                  <a:lnTo>
                    <a:pt x="945794" y="1988848"/>
                  </a:lnTo>
                  <a:lnTo>
                    <a:pt x="910910" y="2005995"/>
                  </a:lnTo>
                  <a:lnTo>
                    <a:pt x="872328" y="2010595"/>
                  </a:lnTo>
                  <a:close/>
                </a:path>
                <a:path w="2044065" h="3275329">
                  <a:moveTo>
                    <a:pt x="990337" y="2827859"/>
                  </a:moveTo>
                  <a:lnTo>
                    <a:pt x="948033" y="2821067"/>
                  </a:lnTo>
                  <a:lnTo>
                    <a:pt x="907644" y="2806750"/>
                  </a:lnTo>
                  <a:lnTo>
                    <a:pt x="870206" y="2785171"/>
                  </a:lnTo>
                  <a:lnTo>
                    <a:pt x="636577" y="2620421"/>
                  </a:lnTo>
                  <a:lnTo>
                    <a:pt x="904595" y="2536213"/>
                  </a:lnTo>
                  <a:lnTo>
                    <a:pt x="1264407" y="2594611"/>
                  </a:lnTo>
                  <a:lnTo>
                    <a:pt x="1310613" y="2607002"/>
                  </a:lnTo>
                  <a:lnTo>
                    <a:pt x="1352593" y="2627955"/>
                  </a:lnTo>
                  <a:lnTo>
                    <a:pt x="1389325" y="2656501"/>
                  </a:lnTo>
                  <a:lnTo>
                    <a:pt x="1419791" y="2691677"/>
                  </a:lnTo>
                  <a:lnTo>
                    <a:pt x="1442970" y="2732515"/>
                  </a:lnTo>
                  <a:lnTo>
                    <a:pt x="1457843" y="2778051"/>
                  </a:lnTo>
                  <a:lnTo>
                    <a:pt x="1033520" y="2826860"/>
                  </a:lnTo>
                  <a:lnTo>
                    <a:pt x="990337" y="2827859"/>
                  </a:lnTo>
                  <a:close/>
                </a:path>
                <a:path w="2044065" h="3275329">
                  <a:moveTo>
                    <a:pt x="1366381" y="1070006"/>
                  </a:moveTo>
                  <a:lnTo>
                    <a:pt x="1025527" y="1033499"/>
                  </a:lnTo>
                  <a:lnTo>
                    <a:pt x="972006" y="1007822"/>
                  </a:lnTo>
                  <a:lnTo>
                    <a:pt x="946524" y="954141"/>
                  </a:lnTo>
                  <a:lnTo>
                    <a:pt x="947298" y="930001"/>
                  </a:lnTo>
                  <a:lnTo>
                    <a:pt x="954344" y="907337"/>
                  </a:lnTo>
                  <a:lnTo>
                    <a:pt x="967111" y="887339"/>
                  </a:lnTo>
                  <a:lnTo>
                    <a:pt x="985047" y="871196"/>
                  </a:lnTo>
                  <a:lnTo>
                    <a:pt x="1158895" y="753029"/>
                  </a:lnTo>
                  <a:lnTo>
                    <a:pt x="1604067" y="753029"/>
                  </a:lnTo>
                  <a:lnTo>
                    <a:pt x="1900693" y="890739"/>
                  </a:lnTo>
                  <a:lnTo>
                    <a:pt x="1366381" y="1070006"/>
                  </a:lnTo>
                  <a:close/>
                </a:path>
                <a:path w="2044065" h="3275329">
                  <a:moveTo>
                    <a:pt x="1018132" y="3274859"/>
                  </a:moveTo>
                  <a:lnTo>
                    <a:pt x="483821" y="3095593"/>
                  </a:lnTo>
                  <a:lnTo>
                    <a:pt x="780458" y="2957894"/>
                  </a:lnTo>
                  <a:lnTo>
                    <a:pt x="1225629" y="2957894"/>
                  </a:lnTo>
                  <a:lnTo>
                    <a:pt x="1399466" y="3076050"/>
                  </a:lnTo>
                  <a:lnTo>
                    <a:pt x="1430169" y="3112191"/>
                  </a:lnTo>
                  <a:lnTo>
                    <a:pt x="1437990" y="3158995"/>
                  </a:lnTo>
                  <a:lnTo>
                    <a:pt x="1429681" y="3188405"/>
                  </a:lnTo>
                  <a:lnTo>
                    <a:pt x="1412507" y="3212676"/>
                  </a:lnTo>
                  <a:lnTo>
                    <a:pt x="1388324" y="3229946"/>
                  </a:lnTo>
                  <a:lnTo>
                    <a:pt x="1358986" y="3238353"/>
                  </a:lnTo>
                  <a:lnTo>
                    <a:pt x="1018132" y="3274859"/>
                  </a:lnTo>
                  <a:close/>
                </a:path>
                <a:path w="2044065" h="3275329">
                  <a:moveTo>
                    <a:pt x="1156165" y="196284"/>
                  </a:moveTo>
                  <a:lnTo>
                    <a:pt x="769702" y="85270"/>
                  </a:lnTo>
                  <a:lnTo>
                    <a:pt x="984251" y="0"/>
                  </a:lnTo>
                  <a:lnTo>
                    <a:pt x="1306236" y="0"/>
                  </a:lnTo>
                  <a:lnTo>
                    <a:pt x="1433645" y="74131"/>
                  </a:lnTo>
                  <a:lnTo>
                    <a:pt x="1459206" y="110850"/>
                  </a:lnTo>
                  <a:lnTo>
                    <a:pt x="1459611" y="126405"/>
                  </a:lnTo>
                  <a:lnTo>
                    <a:pt x="1454378" y="143807"/>
                  </a:lnTo>
                  <a:lnTo>
                    <a:pt x="1443931" y="158069"/>
                  </a:lnTo>
                  <a:lnTo>
                    <a:pt x="1429389" y="168105"/>
                  </a:lnTo>
                  <a:lnTo>
                    <a:pt x="1411869" y="172833"/>
                  </a:lnTo>
                  <a:lnTo>
                    <a:pt x="1156165" y="196284"/>
                  </a:lnTo>
                  <a:close/>
                </a:path>
                <a:path w="2044065" h="3275329">
                  <a:moveTo>
                    <a:pt x="785863" y="552414"/>
                  </a:moveTo>
                  <a:lnTo>
                    <a:pt x="569424" y="475039"/>
                  </a:lnTo>
                  <a:lnTo>
                    <a:pt x="531291" y="453747"/>
                  </a:lnTo>
                  <a:lnTo>
                    <a:pt x="502770" y="422092"/>
                  </a:lnTo>
                  <a:lnTo>
                    <a:pt x="485752" y="383008"/>
                  </a:lnTo>
                  <a:lnTo>
                    <a:pt x="482129" y="339432"/>
                  </a:lnTo>
                  <a:lnTo>
                    <a:pt x="495433" y="291483"/>
                  </a:lnTo>
                  <a:lnTo>
                    <a:pt x="524330" y="252939"/>
                  </a:lnTo>
                  <a:lnTo>
                    <a:pt x="565060" y="227270"/>
                  </a:lnTo>
                  <a:lnTo>
                    <a:pt x="613861" y="217943"/>
                  </a:lnTo>
                  <a:lnTo>
                    <a:pt x="798056" y="217943"/>
                  </a:lnTo>
                  <a:lnTo>
                    <a:pt x="1439283" y="385173"/>
                  </a:lnTo>
                  <a:lnTo>
                    <a:pt x="785863" y="552414"/>
                  </a:lnTo>
                  <a:close/>
                </a:path>
                <a:path w="2044065" h="3275329">
                  <a:moveTo>
                    <a:pt x="1226602" y="659819"/>
                  </a:moveTo>
                  <a:lnTo>
                    <a:pt x="1254768" y="575169"/>
                  </a:lnTo>
                  <a:lnTo>
                    <a:pt x="1575448" y="546955"/>
                  </a:lnTo>
                  <a:lnTo>
                    <a:pt x="1714121" y="648968"/>
                  </a:lnTo>
                  <a:lnTo>
                    <a:pt x="1226602" y="659819"/>
                  </a:lnTo>
                  <a:close/>
                </a:path>
              </a:pathLst>
            </a:custGeom>
            <a:solidFill>
              <a:srgbClr val="2937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5544930" y="4328024"/>
              <a:ext cx="1536700" cy="2907665"/>
            </a:xfrm>
            <a:custGeom>
              <a:avLst/>
              <a:gdLst/>
              <a:ahLst/>
              <a:cxnLst/>
              <a:rect l="l" t="t" r="r" b="b"/>
              <a:pathLst>
                <a:path w="1536700" h="2907665">
                  <a:moveTo>
                    <a:pt x="487243" y="68600"/>
                  </a:moveTo>
                  <a:lnTo>
                    <a:pt x="285174" y="68600"/>
                  </a:lnTo>
                  <a:lnTo>
                    <a:pt x="327666" y="19449"/>
                  </a:lnTo>
                  <a:lnTo>
                    <a:pt x="347251" y="4862"/>
                  </a:lnTo>
                  <a:lnTo>
                    <a:pt x="370163" y="0"/>
                  </a:lnTo>
                  <a:lnTo>
                    <a:pt x="393075" y="4862"/>
                  </a:lnTo>
                  <a:lnTo>
                    <a:pt x="412661" y="19449"/>
                  </a:lnTo>
                  <a:lnTo>
                    <a:pt x="423018" y="31429"/>
                  </a:lnTo>
                  <a:lnTo>
                    <a:pt x="450587" y="31429"/>
                  </a:lnTo>
                  <a:lnTo>
                    <a:pt x="453653" y="32574"/>
                  </a:lnTo>
                  <a:lnTo>
                    <a:pt x="462205" y="39645"/>
                  </a:lnTo>
                  <a:lnTo>
                    <a:pt x="487243" y="68600"/>
                  </a:lnTo>
                  <a:close/>
                </a:path>
                <a:path w="1536700" h="2907665">
                  <a:moveTo>
                    <a:pt x="450587" y="31429"/>
                  </a:moveTo>
                  <a:lnTo>
                    <a:pt x="423018" y="31429"/>
                  </a:lnTo>
                  <a:lnTo>
                    <a:pt x="433194" y="28479"/>
                  </a:lnTo>
                  <a:lnTo>
                    <a:pt x="443694" y="28856"/>
                  </a:lnTo>
                  <a:lnTo>
                    <a:pt x="450587" y="31429"/>
                  </a:lnTo>
                  <a:close/>
                </a:path>
                <a:path w="1536700" h="2907665">
                  <a:moveTo>
                    <a:pt x="1504024" y="621591"/>
                  </a:moveTo>
                  <a:lnTo>
                    <a:pt x="1398312" y="621591"/>
                  </a:lnTo>
                  <a:lnTo>
                    <a:pt x="1408669" y="609610"/>
                  </a:lnTo>
                  <a:lnTo>
                    <a:pt x="1428255" y="595023"/>
                  </a:lnTo>
                  <a:lnTo>
                    <a:pt x="1451167" y="590161"/>
                  </a:lnTo>
                  <a:lnTo>
                    <a:pt x="1474079" y="595023"/>
                  </a:lnTo>
                  <a:lnTo>
                    <a:pt x="1493664" y="609610"/>
                  </a:lnTo>
                  <a:lnTo>
                    <a:pt x="1504024" y="621591"/>
                  </a:lnTo>
                  <a:close/>
                </a:path>
                <a:path w="1536700" h="2907665">
                  <a:moveTo>
                    <a:pt x="1536167" y="658762"/>
                  </a:moveTo>
                  <a:lnTo>
                    <a:pt x="1334087" y="658762"/>
                  </a:lnTo>
                  <a:lnTo>
                    <a:pt x="1359125" y="629807"/>
                  </a:lnTo>
                  <a:lnTo>
                    <a:pt x="1367678" y="622735"/>
                  </a:lnTo>
                  <a:lnTo>
                    <a:pt x="1377636" y="619018"/>
                  </a:lnTo>
                  <a:lnTo>
                    <a:pt x="1388136" y="618641"/>
                  </a:lnTo>
                  <a:lnTo>
                    <a:pt x="1398312" y="621591"/>
                  </a:lnTo>
                  <a:lnTo>
                    <a:pt x="1504024" y="621591"/>
                  </a:lnTo>
                  <a:lnTo>
                    <a:pt x="1536167" y="658762"/>
                  </a:lnTo>
                  <a:close/>
                </a:path>
                <a:path w="1536700" h="2907665">
                  <a:moveTo>
                    <a:pt x="586299" y="1262587"/>
                  </a:moveTo>
                  <a:lnTo>
                    <a:pt x="363138" y="1262587"/>
                  </a:lnTo>
                  <a:lnTo>
                    <a:pt x="418928" y="1198055"/>
                  </a:lnTo>
                  <a:lnTo>
                    <a:pt x="444639" y="1178909"/>
                  </a:lnTo>
                  <a:lnTo>
                    <a:pt x="474718" y="1172527"/>
                  </a:lnTo>
                  <a:lnTo>
                    <a:pt x="504798" y="1178909"/>
                  </a:lnTo>
                  <a:lnTo>
                    <a:pt x="530509" y="1198055"/>
                  </a:lnTo>
                  <a:lnTo>
                    <a:pt x="586299" y="1262587"/>
                  </a:lnTo>
                  <a:close/>
                </a:path>
                <a:path w="1536700" h="2907665">
                  <a:moveTo>
                    <a:pt x="164341" y="1427005"/>
                  </a:moveTo>
                  <a:lnTo>
                    <a:pt x="32863" y="1427005"/>
                  </a:lnTo>
                  <a:lnTo>
                    <a:pt x="65738" y="1388981"/>
                  </a:lnTo>
                  <a:lnTo>
                    <a:pt x="80889" y="1377702"/>
                  </a:lnTo>
                  <a:lnTo>
                    <a:pt x="98610" y="1373942"/>
                  </a:lnTo>
                  <a:lnTo>
                    <a:pt x="116327" y="1377702"/>
                  </a:lnTo>
                  <a:lnTo>
                    <a:pt x="131466" y="1388981"/>
                  </a:lnTo>
                  <a:lnTo>
                    <a:pt x="164341" y="1427005"/>
                  </a:lnTo>
                  <a:close/>
                </a:path>
                <a:path w="1536700" h="2907665">
                  <a:moveTo>
                    <a:pt x="573520" y="2030221"/>
                  </a:moveTo>
                  <a:lnTo>
                    <a:pt x="467810" y="2030221"/>
                  </a:lnTo>
                  <a:lnTo>
                    <a:pt x="478167" y="2018240"/>
                  </a:lnTo>
                  <a:lnTo>
                    <a:pt x="497751" y="2003653"/>
                  </a:lnTo>
                  <a:lnTo>
                    <a:pt x="520661" y="1998791"/>
                  </a:lnTo>
                  <a:lnTo>
                    <a:pt x="543572" y="2003653"/>
                  </a:lnTo>
                  <a:lnTo>
                    <a:pt x="563162" y="2018240"/>
                  </a:lnTo>
                  <a:lnTo>
                    <a:pt x="573520" y="2030221"/>
                  </a:lnTo>
                  <a:close/>
                </a:path>
                <a:path w="1536700" h="2907665">
                  <a:moveTo>
                    <a:pt x="605654" y="2067392"/>
                  </a:moveTo>
                  <a:lnTo>
                    <a:pt x="403585" y="2067392"/>
                  </a:lnTo>
                  <a:lnTo>
                    <a:pt x="428623" y="2038437"/>
                  </a:lnTo>
                  <a:lnTo>
                    <a:pt x="437175" y="2031365"/>
                  </a:lnTo>
                  <a:lnTo>
                    <a:pt x="447134" y="2027648"/>
                  </a:lnTo>
                  <a:lnTo>
                    <a:pt x="457634" y="2027271"/>
                  </a:lnTo>
                  <a:lnTo>
                    <a:pt x="467810" y="2030221"/>
                  </a:lnTo>
                  <a:lnTo>
                    <a:pt x="573520" y="2030221"/>
                  </a:lnTo>
                  <a:lnTo>
                    <a:pt x="605654" y="2067392"/>
                  </a:lnTo>
                  <a:close/>
                </a:path>
                <a:path w="1536700" h="2907665">
                  <a:moveTo>
                    <a:pt x="569198" y="2863615"/>
                  </a:moveTo>
                  <a:lnTo>
                    <a:pt x="367129" y="2863615"/>
                  </a:lnTo>
                  <a:lnTo>
                    <a:pt x="409621" y="2814464"/>
                  </a:lnTo>
                  <a:lnTo>
                    <a:pt x="429206" y="2799877"/>
                  </a:lnTo>
                  <a:lnTo>
                    <a:pt x="452118" y="2795014"/>
                  </a:lnTo>
                  <a:lnTo>
                    <a:pt x="475030" y="2799877"/>
                  </a:lnTo>
                  <a:lnTo>
                    <a:pt x="494616" y="2814464"/>
                  </a:lnTo>
                  <a:lnTo>
                    <a:pt x="504974" y="2826444"/>
                  </a:lnTo>
                  <a:lnTo>
                    <a:pt x="532523" y="2826444"/>
                  </a:lnTo>
                  <a:lnTo>
                    <a:pt x="535608" y="2827595"/>
                  </a:lnTo>
                  <a:lnTo>
                    <a:pt x="544160" y="2834660"/>
                  </a:lnTo>
                  <a:lnTo>
                    <a:pt x="569198" y="2863615"/>
                  </a:lnTo>
                  <a:close/>
                </a:path>
                <a:path w="1536700" h="2907665">
                  <a:moveTo>
                    <a:pt x="532523" y="2826444"/>
                  </a:moveTo>
                  <a:lnTo>
                    <a:pt x="504974" y="2826444"/>
                  </a:lnTo>
                  <a:lnTo>
                    <a:pt x="515149" y="2823501"/>
                  </a:lnTo>
                  <a:lnTo>
                    <a:pt x="525649" y="2823880"/>
                  </a:lnTo>
                  <a:lnTo>
                    <a:pt x="532523" y="2826444"/>
                  </a:lnTo>
                  <a:close/>
                </a:path>
                <a:path w="1536700" h="2907665">
                  <a:moveTo>
                    <a:pt x="592898" y="1306988"/>
                  </a:moveTo>
                  <a:lnTo>
                    <a:pt x="580104" y="1305767"/>
                  </a:lnTo>
                  <a:lnTo>
                    <a:pt x="569654" y="1302439"/>
                  </a:lnTo>
                  <a:lnTo>
                    <a:pt x="562607" y="1297501"/>
                  </a:lnTo>
                  <a:lnTo>
                    <a:pt x="560023" y="1291453"/>
                  </a:lnTo>
                  <a:lnTo>
                    <a:pt x="562606" y="1285406"/>
                  </a:lnTo>
                  <a:lnTo>
                    <a:pt x="569650" y="1280468"/>
                  </a:lnTo>
                  <a:lnTo>
                    <a:pt x="580099" y="1277139"/>
                  </a:lnTo>
                  <a:lnTo>
                    <a:pt x="592898" y="1275918"/>
                  </a:lnTo>
                  <a:lnTo>
                    <a:pt x="605692" y="1277139"/>
                  </a:lnTo>
                  <a:lnTo>
                    <a:pt x="616142" y="1280468"/>
                  </a:lnTo>
                  <a:lnTo>
                    <a:pt x="623189" y="1285406"/>
                  </a:lnTo>
                  <a:lnTo>
                    <a:pt x="625773" y="1291453"/>
                  </a:lnTo>
                  <a:lnTo>
                    <a:pt x="623190" y="1297501"/>
                  </a:lnTo>
                  <a:lnTo>
                    <a:pt x="616146" y="1302439"/>
                  </a:lnTo>
                  <a:lnTo>
                    <a:pt x="605697" y="1305767"/>
                  </a:lnTo>
                  <a:lnTo>
                    <a:pt x="592898" y="1306988"/>
                  </a:lnTo>
                  <a:close/>
                </a:path>
                <a:path w="1536700" h="2907665">
                  <a:moveTo>
                    <a:pt x="1317351" y="702200"/>
                  </a:moveTo>
                  <a:lnTo>
                    <a:pt x="1304557" y="700979"/>
                  </a:lnTo>
                  <a:lnTo>
                    <a:pt x="1294107" y="697650"/>
                  </a:lnTo>
                  <a:lnTo>
                    <a:pt x="1287061" y="692712"/>
                  </a:lnTo>
                  <a:lnTo>
                    <a:pt x="1284476" y="686665"/>
                  </a:lnTo>
                  <a:lnTo>
                    <a:pt x="1287059" y="680617"/>
                  </a:lnTo>
                  <a:lnTo>
                    <a:pt x="1294103" y="675679"/>
                  </a:lnTo>
                  <a:lnTo>
                    <a:pt x="1304553" y="672350"/>
                  </a:lnTo>
                  <a:lnTo>
                    <a:pt x="1317351" y="671130"/>
                  </a:lnTo>
                  <a:lnTo>
                    <a:pt x="1330152" y="672350"/>
                  </a:lnTo>
                  <a:lnTo>
                    <a:pt x="1340604" y="675679"/>
                  </a:lnTo>
                  <a:lnTo>
                    <a:pt x="1347648" y="680617"/>
                  </a:lnTo>
                  <a:lnTo>
                    <a:pt x="1350226" y="686665"/>
                  </a:lnTo>
                  <a:lnTo>
                    <a:pt x="1347644" y="692712"/>
                  </a:lnTo>
                  <a:lnTo>
                    <a:pt x="1340600" y="697650"/>
                  </a:lnTo>
                  <a:lnTo>
                    <a:pt x="1330150" y="700979"/>
                  </a:lnTo>
                  <a:lnTo>
                    <a:pt x="1317351" y="702200"/>
                  </a:lnTo>
                  <a:close/>
                </a:path>
                <a:path w="1536700" h="2907665">
                  <a:moveTo>
                    <a:pt x="32874" y="1471151"/>
                  </a:moveTo>
                  <a:lnTo>
                    <a:pt x="20080" y="1469931"/>
                  </a:lnTo>
                  <a:lnTo>
                    <a:pt x="9630" y="1466602"/>
                  </a:lnTo>
                  <a:lnTo>
                    <a:pt x="2584" y="1461664"/>
                  </a:lnTo>
                  <a:lnTo>
                    <a:pt x="0" y="1455616"/>
                  </a:lnTo>
                  <a:lnTo>
                    <a:pt x="2582" y="1449569"/>
                  </a:lnTo>
                  <a:lnTo>
                    <a:pt x="9626" y="1444631"/>
                  </a:lnTo>
                  <a:lnTo>
                    <a:pt x="20076" y="1441302"/>
                  </a:lnTo>
                  <a:lnTo>
                    <a:pt x="32874" y="1440081"/>
                  </a:lnTo>
                  <a:lnTo>
                    <a:pt x="45669" y="1441302"/>
                  </a:lnTo>
                  <a:lnTo>
                    <a:pt x="56118" y="1444631"/>
                  </a:lnTo>
                  <a:lnTo>
                    <a:pt x="63165" y="1449569"/>
                  </a:lnTo>
                  <a:lnTo>
                    <a:pt x="65749" y="1455616"/>
                  </a:lnTo>
                  <a:lnTo>
                    <a:pt x="63167" y="1461664"/>
                  </a:lnTo>
                  <a:lnTo>
                    <a:pt x="56123" y="1466602"/>
                  </a:lnTo>
                  <a:lnTo>
                    <a:pt x="45673" y="1469931"/>
                  </a:lnTo>
                  <a:lnTo>
                    <a:pt x="32874" y="1471151"/>
                  </a:lnTo>
                  <a:close/>
                </a:path>
                <a:path w="1536700" h="2907665">
                  <a:moveTo>
                    <a:pt x="291110" y="1530124"/>
                  </a:moveTo>
                  <a:lnTo>
                    <a:pt x="278315" y="1528904"/>
                  </a:lnTo>
                  <a:lnTo>
                    <a:pt x="267866" y="1525575"/>
                  </a:lnTo>
                  <a:lnTo>
                    <a:pt x="260819" y="1520637"/>
                  </a:lnTo>
                  <a:lnTo>
                    <a:pt x="258235" y="1514589"/>
                  </a:lnTo>
                  <a:lnTo>
                    <a:pt x="260817" y="1508542"/>
                  </a:lnTo>
                  <a:lnTo>
                    <a:pt x="267862" y="1503604"/>
                  </a:lnTo>
                  <a:lnTo>
                    <a:pt x="278311" y="1500275"/>
                  </a:lnTo>
                  <a:lnTo>
                    <a:pt x="291110" y="1499054"/>
                  </a:lnTo>
                  <a:lnTo>
                    <a:pt x="303908" y="1500275"/>
                  </a:lnTo>
                  <a:lnTo>
                    <a:pt x="314358" y="1503604"/>
                  </a:lnTo>
                  <a:lnTo>
                    <a:pt x="321402" y="1508542"/>
                  </a:lnTo>
                  <a:lnTo>
                    <a:pt x="323984" y="1514589"/>
                  </a:lnTo>
                  <a:lnTo>
                    <a:pt x="321402" y="1520637"/>
                  </a:lnTo>
                  <a:lnTo>
                    <a:pt x="314358" y="1525575"/>
                  </a:lnTo>
                  <a:lnTo>
                    <a:pt x="303908" y="1528904"/>
                  </a:lnTo>
                  <a:lnTo>
                    <a:pt x="291110" y="1530124"/>
                  </a:lnTo>
                  <a:close/>
                </a:path>
                <a:path w="1536700" h="2907665">
                  <a:moveTo>
                    <a:pt x="468550" y="2109866"/>
                  </a:moveTo>
                  <a:lnTo>
                    <a:pt x="455756" y="2108646"/>
                  </a:lnTo>
                  <a:lnTo>
                    <a:pt x="445306" y="2105317"/>
                  </a:lnTo>
                  <a:lnTo>
                    <a:pt x="438260" y="2100379"/>
                  </a:lnTo>
                  <a:lnTo>
                    <a:pt x="435675" y="2094331"/>
                  </a:lnTo>
                  <a:lnTo>
                    <a:pt x="438258" y="2088284"/>
                  </a:lnTo>
                  <a:lnTo>
                    <a:pt x="445302" y="2083346"/>
                  </a:lnTo>
                  <a:lnTo>
                    <a:pt x="455751" y="2080017"/>
                  </a:lnTo>
                  <a:lnTo>
                    <a:pt x="468550" y="2078797"/>
                  </a:lnTo>
                  <a:lnTo>
                    <a:pt x="481344" y="2080017"/>
                  </a:lnTo>
                  <a:lnTo>
                    <a:pt x="491794" y="2083346"/>
                  </a:lnTo>
                  <a:lnTo>
                    <a:pt x="498841" y="2088284"/>
                  </a:lnTo>
                  <a:lnTo>
                    <a:pt x="501425" y="2094331"/>
                  </a:lnTo>
                  <a:lnTo>
                    <a:pt x="498842" y="2100379"/>
                  </a:lnTo>
                  <a:lnTo>
                    <a:pt x="491798" y="2105317"/>
                  </a:lnTo>
                  <a:lnTo>
                    <a:pt x="481349" y="2108646"/>
                  </a:lnTo>
                  <a:lnTo>
                    <a:pt x="468550" y="2109866"/>
                  </a:lnTo>
                  <a:close/>
                </a:path>
                <a:path w="1536700" h="2907665">
                  <a:moveTo>
                    <a:pt x="569198" y="2907065"/>
                  </a:moveTo>
                  <a:lnTo>
                    <a:pt x="556404" y="2905844"/>
                  </a:lnTo>
                  <a:lnTo>
                    <a:pt x="545954" y="2902515"/>
                  </a:lnTo>
                  <a:lnTo>
                    <a:pt x="538907" y="2897577"/>
                  </a:lnTo>
                  <a:lnTo>
                    <a:pt x="536323" y="2891530"/>
                  </a:lnTo>
                  <a:lnTo>
                    <a:pt x="538906" y="2885482"/>
                  </a:lnTo>
                  <a:lnTo>
                    <a:pt x="545950" y="2880544"/>
                  </a:lnTo>
                  <a:lnTo>
                    <a:pt x="556399" y="2877215"/>
                  </a:lnTo>
                  <a:lnTo>
                    <a:pt x="569198" y="2875995"/>
                  </a:lnTo>
                  <a:lnTo>
                    <a:pt x="581998" y="2877215"/>
                  </a:lnTo>
                  <a:lnTo>
                    <a:pt x="592450" y="2880544"/>
                  </a:lnTo>
                  <a:lnTo>
                    <a:pt x="599495" y="2885482"/>
                  </a:lnTo>
                  <a:lnTo>
                    <a:pt x="602073" y="2891530"/>
                  </a:lnTo>
                  <a:lnTo>
                    <a:pt x="599490" y="2897577"/>
                  </a:lnTo>
                  <a:lnTo>
                    <a:pt x="592446" y="2902515"/>
                  </a:lnTo>
                  <a:lnTo>
                    <a:pt x="581997" y="2905844"/>
                  </a:lnTo>
                  <a:lnTo>
                    <a:pt x="569198" y="2907065"/>
                  </a:lnTo>
                  <a:close/>
                </a:path>
                <a:path w="1536700" h="2907665">
                  <a:moveTo>
                    <a:pt x="487243" y="123731"/>
                  </a:moveTo>
                  <a:lnTo>
                    <a:pt x="474449" y="122510"/>
                  </a:lnTo>
                  <a:lnTo>
                    <a:pt x="463999" y="119181"/>
                  </a:lnTo>
                  <a:lnTo>
                    <a:pt x="456952" y="114244"/>
                  </a:lnTo>
                  <a:lnTo>
                    <a:pt x="454368" y="108196"/>
                  </a:lnTo>
                  <a:lnTo>
                    <a:pt x="456952" y="102148"/>
                  </a:lnTo>
                  <a:lnTo>
                    <a:pt x="463999" y="97210"/>
                  </a:lnTo>
                  <a:lnTo>
                    <a:pt x="474449" y="93882"/>
                  </a:lnTo>
                  <a:lnTo>
                    <a:pt x="487243" y="92661"/>
                  </a:lnTo>
                  <a:lnTo>
                    <a:pt x="500037" y="93882"/>
                  </a:lnTo>
                  <a:lnTo>
                    <a:pt x="510487" y="97211"/>
                  </a:lnTo>
                  <a:lnTo>
                    <a:pt x="517533" y="102148"/>
                  </a:lnTo>
                  <a:lnTo>
                    <a:pt x="520118" y="108196"/>
                  </a:lnTo>
                  <a:lnTo>
                    <a:pt x="517535" y="114244"/>
                  </a:lnTo>
                  <a:lnTo>
                    <a:pt x="510491" y="119181"/>
                  </a:lnTo>
                  <a:lnTo>
                    <a:pt x="500041" y="122510"/>
                  </a:lnTo>
                  <a:lnTo>
                    <a:pt x="487243" y="123731"/>
                  </a:lnTo>
                  <a:close/>
                </a:path>
              </a:pathLst>
            </a:custGeom>
            <a:solidFill>
              <a:srgbClr val="FFF1DB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259996" y="4004721"/>
            <a:ext cx="1409699" cy="3438524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857003" y="5190406"/>
            <a:ext cx="3352799" cy="2000249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544274" y="7629528"/>
            <a:ext cx="284480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40" b="1">
                <a:latin typeface="Tahoma"/>
                <a:cs typeface="Tahoma"/>
              </a:rPr>
              <a:t>Carck</a:t>
            </a:r>
            <a:r>
              <a:rPr dirty="0" sz="2500" spc="20" b="1">
                <a:latin typeface="Tahoma"/>
                <a:cs typeface="Tahoma"/>
              </a:rPr>
              <a:t> </a:t>
            </a:r>
            <a:r>
              <a:rPr dirty="0" sz="2500" spc="155" b="1">
                <a:latin typeface="Tahoma"/>
                <a:cs typeface="Tahoma"/>
              </a:rPr>
              <a:t>Detection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101171" y="7629528"/>
            <a:ext cx="130238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65" b="1">
                <a:latin typeface="Tahoma"/>
                <a:cs typeface="Tahoma"/>
              </a:rPr>
              <a:t>M</a:t>
            </a:r>
            <a:r>
              <a:rPr dirty="0" sz="2500" spc="125" b="1">
                <a:latin typeface="Tahoma"/>
                <a:cs typeface="Tahoma"/>
              </a:rPr>
              <a:t>a</a:t>
            </a:r>
            <a:r>
              <a:rPr dirty="0" sz="2500" spc="204" b="1">
                <a:latin typeface="Tahoma"/>
                <a:cs typeface="Tahoma"/>
              </a:rPr>
              <a:t>n</a:t>
            </a:r>
            <a:r>
              <a:rPr dirty="0" sz="2500" spc="180" b="1">
                <a:latin typeface="Tahoma"/>
                <a:cs typeface="Tahoma"/>
              </a:rPr>
              <a:t>u</a:t>
            </a:r>
            <a:r>
              <a:rPr dirty="0" sz="2500" spc="125" b="1">
                <a:latin typeface="Tahoma"/>
                <a:cs typeface="Tahoma"/>
              </a:rPr>
              <a:t>a</a:t>
            </a:r>
            <a:r>
              <a:rPr dirty="0" sz="2500" spc="45" b="1">
                <a:latin typeface="Tahoma"/>
                <a:cs typeface="Tahoma"/>
              </a:rPr>
              <a:t>l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1101015" y="7629528"/>
            <a:ext cx="86931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335" b="1">
                <a:latin typeface="Tahoma"/>
                <a:cs typeface="Tahoma"/>
              </a:rPr>
              <a:t>A</a:t>
            </a:r>
            <a:r>
              <a:rPr dirty="0" sz="2500" spc="180" b="1">
                <a:latin typeface="Tahoma"/>
                <a:cs typeface="Tahoma"/>
              </a:rPr>
              <a:t>u</a:t>
            </a:r>
            <a:r>
              <a:rPr dirty="0" sz="2500" spc="170" b="1">
                <a:latin typeface="Tahoma"/>
                <a:cs typeface="Tahoma"/>
              </a:rPr>
              <a:t>t</a:t>
            </a:r>
            <a:r>
              <a:rPr dirty="0" sz="2500" spc="45" b="1">
                <a:latin typeface="Tahoma"/>
                <a:cs typeface="Tahoma"/>
              </a:rPr>
              <a:t>o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5240623" y="7629528"/>
            <a:ext cx="216154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260" b="1">
                <a:latin typeface="Tahoma"/>
                <a:cs typeface="Tahoma"/>
              </a:rPr>
              <a:t>p</a:t>
            </a:r>
            <a:r>
              <a:rPr dirty="0" sz="2500" spc="125" b="1">
                <a:latin typeface="Tahoma"/>
                <a:cs typeface="Tahoma"/>
              </a:rPr>
              <a:t>a</a:t>
            </a:r>
            <a:r>
              <a:rPr dirty="0" sz="2500" spc="170" b="1">
                <a:latin typeface="Tahoma"/>
                <a:cs typeface="Tahoma"/>
              </a:rPr>
              <a:t>t</a:t>
            </a:r>
            <a:r>
              <a:rPr dirty="0" sz="2500" spc="215" b="1">
                <a:latin typeface="Tahoma"/>
                <a:cs typeface="Tahoma"/>
              </a:rPr>
              <a:t>h</a:t>
            </a:r>
            <a:r>
              <a:rPr dirty="0" sz="2500" spc="-20" b="1">
                <a:latin typeface="Tahoma"/>
                <a:cs typeface="Tahoma"/>
              </a:rPr>
              <a:t>-</a:t>
            </a:r>
            <a:r>
              <a:rPr dirty="0" sz="2500" spc="150" b="1">
                <a:latin typeface="Tahoma"/>
                <a:cs typeface="Tahoma"/>
              </a:rPr>
              <a:t>S</a:t>
            </a:r>
            <a:r>
              <a:rPr dirty="0" sz="2500" spc="125" b="1">
                <a:latin typeface="Tahoma"/>
                <a:cs typeface="Tahoma"/>
              </a:rPr>
              <a:t>a</a:t>
            </a:r>
            <a:r>
              <a:rPr dirty="0" sz="2500" spc="105" b="1">
                <a:latin typeface="Tahoma"/>
                <a:cs typeface="Tahoma"/>
              </a:rPr>
              <a:t>v</a:t>
            </a:r>
            <a:r>
              <a:rPr dirty="0" sz="2500" spc="145" b="1">
                <a:latin typeface="Tahoma"/>
                <a:cs typeface="Tahoma"/>
              </a:rPr>
              <a:t>i</a:t>
            </a:r>
            <a:r>
              <a:rPr dirty="0" sz="2500" spc="204" b="1">
                <a:latin typeface="Tahoma"/>
                <a:cs typeface="Tahoma"/>
              </a:rPr>
              <a:t>n</a:t>
            </a:r>
            <a:r>
              <a:rPr dirty="0" sz="2500" spc="40" b="1">
                <a:latin typeface="Tahoma"/>
                <a:cs typeface="Tahoma"/>
              </a:rPr>
              <a:t>g</a:t>
            </a:r>
            <a:endParaRPr sz="2500">
              <a:latin typeface="Tahoma"/>
              <a:cs typeface="Tahoma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0" y="1"/>
            <a:ext cx="18285460" cy="2404745"/>
            <a:chOff x="0" y="1"/>
            <a:chExt cx="18285460" cy="2404745"/>
          </a:xfrm>
        </p:grpSpPr>
        <p:sp>
          <p:nvSpPr>
            <p:cNvPr id="31" name="object 31"/>
            <p:cNvSpPr/>
            <p:nvPr/>
          </p:nvSpPr>
          <p:spPr>
            <a:xfrm>
              <a:off x="0" y="1"/>
              <a:ext cx="18285460" cy="2404745"/>
            </a:xfrm>
            <a:custGeom>
              <a:avLst/>
              <a:gdLst/>
              <a:ahLst/>
              <a:cxnLst/>
              <a:rect l="l" t="t" r="r" b="b"/>
              <a:pathLst>
                <a:path w="18285460" h="2404745">
                  <a:moveTo>
                    <a:pt x="0" y="0"/>
                  </a:moveTo>
                  <a:lnTo>
                    <a:pt x="18285065" y="0"/>
                  </a:lnTo>
                  <a:lnTo>
                    <a:pt x="18285065" y="2404608"/>
                  </a:lnTo>
                  <a:lnTo>
                    <a:pt x="0" y="24046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5E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307597" y="457680"/>
              <a:ext cx="1485899" cy="1476374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14354734" y="527544"/>
              <a:ext cx="2076450" cy="1332230"/>
            </a:xfrm>
            <a:custGeom>
              <a:avLst/>
              <a:gdLst/>
              <a:ahLst/>
              <a:cxnLst/>
              <a:rect l="l" t="t" r="r" b="b"/>
              <a:pathLst>
                <a:path w="2076450" h="1332230">
                  <a:moveTo>
                    <a:pt x="589457" y="906792"/>
                  </a:moveTo>
                  <a:lnTo>
                    <a:pt x="574255" y="866508"/>
                  </a:lnTo>
                  <a:lnTo>
                    <a:pt x="539178" y="841438"/>
                  </a:lnTo>
                  <a:lnTo>
                    <a:pt x="520166" y="837653"/>
                  </a:lnTo>
                  <a:lnTo>
                    <a:pt x="515302" y="837653"/>
                  </a:lnTo>
                  <a:lnTo>
                    <a:pt x="380339" y="837653"/>
                  </a:lnTo>
                  <a:lnTo>
                    <a:pt x="379857" y="415074"/>
                  </a:lnTo>
                  <a:lnTo>
                    <a:pt x="362051" y="375856"/>
                  </a:lnTo>
                  <a:lnTo>
                    <a:pt x="325424" y="353123"/>
                  </a:lnTo>
                  <a:lnTo>
                    <a:pt x="301307" y="350748"/>
                  </a:lnTo>
                  <a:lnTo>
                    <a:pt x="282295" y="354520"/>
                  </a:lnTo>
                  <a:lnTo>
                    <a:pt x="260921" y="365925"/>
                  </a:lnTo>
                  <a:lnTo>
                    <a:pt x="247218" y="379603"/>
                  </a:lnTo>
                  <a:lnTo>
                    <a:pt x="235800" y="400913"/>
                  </a:lnTo>
                  <a:lnTo>
                    <a:pt x="232016" y="419887"/>
                  </a:lnTo>
                  <a:lnTo>
                    <a:pt x="232486" y="921334"/>
                  </a:lnTo>
                  <a:lnTo>
                    <a:pt x="250291" y="960551"/>
                  </a:lnTo>
                  <a:lnTo>
                    <a:pt x="286931" y="983284"/>
                  </a:lnTo>
                  <a:lnTo>
                    <a:pt x="306171" y="985659"/>
                  </a:lnTo>
                  <a:lnTo>
                    <a:pt x="524992" y="985177"/>
                  </a:lnTo>
                  <a:lnTo>
                    <a:pt x="548182" y="978166"/>
                  </a:lnTo>
                  <a:lnTo>
                    <a:pt x="564299" y="967422"/>
                  </a:lnTo>
                  <a:lnTo>
                    <a:pt x="579666" y="948728"/>
                  </a:lnTo>
                  <a:lnTo>
                    <a:pt x="587082" y="930859"/>
                  </a:lnTo>
                  <a:lnTo>
                    <a:pt x="589457" y="906792"/>
                  </a:lnTo>
                  <a:close/>
                </a:path>
                <a:path w="2076450" h="1332230">
                  <a:moveTo>
                    <a:pt x="798588" y="916520"/>
                  </a:moveTo>
                  <a:lnTo>
                    <a:pt x="798118" y="415074"/>
                  </a:lnTo>
                  <a:lnTo>
                    <a:pt x="780313" y="375856"/>
                  </a:lnTo>
                  <a:lnTo>
                    <a:pt x="743673" y="353123"/>
                  </a:lnTo>
                  <a:lnTo>
                    <a:pt x="724433" y="350748"/>
                  </a:lnTo>
                  <a:lnTo>
                    <a:pt x="705192" y="353123"/>
                  </a:lnTo>
                  <a:lnTo>
                    <a:pt x="687285" y="360527"/>
                  </a:lnTo>
                  <a:lnTo>
                    <a:pt x="668553" y="375856"/>
                  </a:lnTo>
                  <a:lnTo>
                    <a:pt x="657783" y="391947"/>
                  </a:lnTo>
                  <a:lnTo>
                    <a:pt x="650748" y="415074"/>
                  </a:lnTo>
                  <a:lnTo>
                    <a:pt x="650748" y="921334"/>
                  </a:lnTo>
                  <a:lnTo>
                    <a:pt x="668553" y="960551"/>
                  </a:lnTo>
                  <a:lnTo>
                    <a:pt x="705192" y="983284"/>
                  </a:lnTo>
                  <a:lnTo>
                    <a:pt x="729297" y="985659"/>
                  </a:lnTo>
                  <a:lnTo>
                    <a:pt x="748309" y="981887"/>
                  </a:lnTo>
                  <a:lnTo>
                    <a:pt x="769683" y="970483"/>
                  </a:lnTo>
                  <a:lnTo>
                    <a:pt x="783386" y="956805"/>
                  </a:lnTo>
                  <a:lnTo>
                    <a:pt x="794804" y="935482"/>
                  </a:lnTo>
                  <a:lnTo>
                    <a:pt x="798588" y="916520"/>
                  </a:lnTo>
                  <a:close/>
                </a:path>
                <a:path w="2076450" h="1332230">
                  <a:moveTo>
                    <a:pt x="1421968" y="415048"/>
                  </a:moveTo>
                  <a:lnTo>
                    <a:pt x="1406486" y="374599"/>
                  </a:lnTo>
                  <a:lnTo>
                    <a:pt x="1375549" y="351485"/>
                  </a:lnTo>
                  <a:lnTo>
                    <a:pt x="1356855" y="346519"/>
                  </a:lnTo>
                  <a:lnTo>
                    <a:pt x="1337525" y="346671"/>
                  </a:lnTo>
                  <a:lnTo>
                    <a:pt x="1314450" y="353860"/>
                  </a:lnTo>
                  <a:lnTo>
                    <a:pt x="1298448" y="364693"/>
                  </a:lnTo>
                  <a:lnTo>
                    <a:pt x="1283233" y="383438"/>
                  </a:lnTo>
                  <a:lnTo>
                    <a:pt x="1148626" y="711123"/>
                  </a:lnTo>
                  <a:lnTo>
                    <a:pt x="1013231" y="383425"/>
                  </a:lnTo>
                  <a:lnTo>
                    <a:pt x="997915" y="364693"/>
                  </a:lnTo>
                  <a:lnTo>
                    <a:pt x="981837" y="353898"/>
                  </a:lnTo>
                  <a:lnTo>
                    <a:pt x="958672" y="346811"/>
                  </a:lnTo>
                  <a:lnTo>
                    <a:pt x="939279" y="346760"/>
                  </a:lnTo>
                  <a:lnTo>
                    <a:pt x="916076" y="353707"/>
                  </a:lnTo>
                  <a:lnTo>
                    <a:pt x="899934" y="364401"/>
                  </a:lnTo>
                  <a:lnTo>
                    <a:pt x="884504" y="383044"/>
                  </a:lnTo>
                  <a:lnTo>
                    <a:pt x="877036" y="400900"/>
                  </a:lnTo>
                  <a:lnTo>
                    <a:pt x="874585" y="424954"/>
                  </a:lnTo>
                  <a:lnTo>
                    <a:pt x="878319" y="443928"/>
                  </a:lnTo>
                  <a:lnTo>
                    <a:pt x="1082446" y="942124"/>
                  </a:lnTo>
                  <a:lnTo>
                    <a:pt x="1113066" y="972769"/>
                  </a:lnTo>
                  <a:lnTo>
                    <a:pt x="1155598" y="981214"/>
                  </a:lnTo>
                  <a:lnTo>
                    <a:pt x="1176858" y="975880"/>
                  </a:lnTo>
                  <a:lnTo>
                    <a:pt x="1195654" y="964603"/>
                  </a:lnTo>
                  <a:lnTo>
                    <a:pt x="1210335" y="948359"/>
                  </a:lnTo>
                  <a:lnTo>
                    <a:pt x="1216850" y="935342"/>
                  </a:lnTo>
                  <a:lnTo>
                    <a:pt x="1419618" y="439254"/>
                  </a:lnTo>
                  <a:lnTo>
                    <a:pt x="1421968" y="415048"/>
                  </a:lnTo>
                  <a:close/>
                </a:path>
                <a:path w="2076450" h="1332230">
                  <a:moveTo>
                    <a:pt x="1844497" y="415074"/>
                  </a:moveTo>
                  <a:lnTo>
                    <a:pt x="1826691" y="375856"/>
                  </a:lnTo>
                  <a:lnTo>
                    <a:pt x="1790052" y="353123"/>
                  </a:lnTo>
                  <a:lnTo>
                    <a:pt x="1770811" y="350748"/>
                  </a:lnTo>
                  <a:lnTo>
                    <a:pt x="1551254" y="351218"/>
                  </a:lnTo>
                  <a:lnTo>
                    <a:pt x="1511947" y="368985"/>
                  </a:lnTo>
                  <a:lnTo>
                    <a:pt x="1489163" y="405549"/>
                  </a:lnTo>
                  <a:lnTo>
                    <a:pt x="1486789" y="424751"/>
                  </a:lnTo>
                  <a:lnTo>
                    <a:pt x="1487258" y="921334"/>
                  </a:lnTo>
                  <a:lnTo>
                    <a:pt x="1505064" y="960551"/>
                  </a:lnTo>
                  <a:lnTo>
                    <a:pt x="1541703" y="983284"/>
                  </a:lnTo>
                  <a:lnTo>
                    <a:pt x="1560944" y="985659"/>
                  </a:lnTo>
                  <a:lnTo>
                    <a:pt x="1779765" y="985177"/>
                  </a:lnTo>
                  <a:lnTo>
                    <a:pt x="1819071" y="967422"/>
                  </a:lnTo>
                  <a:lnTo>
                    <a:pt x="1841855" y="930859"/>
                  </a:lnTo>
                  <a:lnTo>
                    <a:pt x="1840445" y="887831"/>
                  </a:lnTo>
                  <a:lnTo>
                    <a:pt x="1815325" y="852830"/>
                  </a:lnTo>
                  <a:lnTo>
                    <a:pt x="1774939" y="837653"/>
                  </a:lnTo>
                  <a:lnTo>
                    <a:pt x="1635099" y="837653"/>
                  </a:lnTo>
                  <a:lnTo>
                    <a:pt x="1635099" y="739978"/>
                  </a:lnTo>
                  <a:lnTo>
                    <a:pt x="1779765" y="739508"/>
                  </a:lnTo>
                  <a:lnTo>
                    <a:pt x="1819071" y="721741"/>
                  </a:lnTo>
                  <a:lnTo>
                    <a:pt x="1841855" y="685190"/>
                  </a:lnTo>
                  <a:lnTo>
                    <a:pt x="1844230" y="661123"/>
                  </a:lnTo>
                  <a:lnTo>
                    <a:pt x="1840445" y="642150"/>
                  </a:lnTo>
                  <a:lnTo>
                    <a:pt x="1829028" y="620826"/>
                  </a:lnTo>
                  <a:lnTo>
                    <a:pt x="1815325" y="607148"/>
                  </a:lnTo>
                  <a:lnTo>
                    <a:pt x="1793951" y="595757"/>
                  </a:lnTo>
                  <a:lnTo>
                    <a:pt x="1774939" y="591985"/>
                  </a:lnTo>
                  <a:lnTo>
                    <a:pt x="1635099" y="591985"/>
                  </a:lnTo>
                  <a:lnTo>
                    <a:pt x="1635099" y="498741"/>
                  </a:lnTo>
                  <a:lnTo>
                    <a:pt x="1770811" y="498741"/>
                  </a:lnTo>
                  <a:lnTo>
                    <a:pt x="1790052" y="496379"/>
                  </a:lnTo>
                  <a:lnTo>
                    <a:pt x="1807972" y="488975"/>
                  </a:lnTo>
                  <a:lnTo>
                    <a:pt x="1826691" y="473633"/>
                  </a:lnTo>
                  <a:lnTo>
                    <a:pt x="1837461" y="457555"/>
                  </a:lnTo>
                  <a:lnTo>
                    <a:pt x="1844497" y="434416"/>
                  </a:lnTo>
                  <a:lnTo>
                    <a:pt x="1844497" y="415074"/>
                  </a:lnTo>
                  <a:close/>
                </a:path>
                <a:path w="2076450" h="1332230">
                  <a:moveTo>
                    <a:pt x="2076246" y="208457"/>
                  </a:moveTo>
                  <a:lnTo>
                    <a:pt x="2070760" y="168122"/>
                  </a:lnTo>
                  <a:lnTo>
                    <a:pt x="2065007" y="147993"/>
                  </a:lnTo>
                  <a:lnTo>
                    <a:pt x="2064893" y="147586"/>
                  </a:lnTo>
                  <a:lnTo>
                    <a:pt x="2047240" y="108712"/>
                  </a:lnTo>
                  <a:lnTo>
                    <a:pt x="2022335" y="74028"/>
                  </a:lnTo>
                  <a:lnTo>
                    <a:pt x="1991118" y="44856"/>
                  </a:lnTo>
                  <a:lnTo>
                    <a:pt x="1954796" y="22326"/>
                  </a:lnTo>
                  <a:lnTo>
                    <a:pt x="1928025" y="11315"/>
                  </a:lnTo>
                  <a:lnTo>
                    <a:pt x="1928025" y="212991"/>
                  </a:lnTo>
                  <a:lnTo>
                    <a:pt x="1928025" y="1118984"/>
                  </a:lnTo>
                  <a:lnTo>
                    <a:pt x="1913737" y="1156855"/>
                  </a:lnTo>
                  <a:lnTo>
                    <a:pt x="1880768" y="1180426"/>
                  </a:lnTo>
                  <a:lnTo>
                    <a:pt x="1862899" y="1183970"/>
                  </a:lnTo>
                  <a:lnTo>
                    <a:pt x="213347" y="1183970"/>
                  </a:lnTo>
                  <a:lnTo>
                    <a:pt x="175387" y="1169708"/>
                  </a:lnTo>
                  <a:lnTo>
                    <a:pt x="151777" y="1136815"/>
                  </a:lnTo>
                  <a:lnTo>
                    <a:pt x="148221" y="1118984"/>
                  </a:lnTo>
                  <a:lnTo>
                    <a:pt x="148221" y="212991"/>
                  </a:lnTo>
                  <a:lnTo>
                    <a:pt x="162509" y="175107"/>
                  </a:lnTo>
                  <a:lnTo>
                    <a:pt x="195478" y="151536"/>
                  </a:lnTo>
                  <a:lnTo>
                    <a:pt x="213347" y="147993"/>
                  </a:lnTo>
                  <a:lnTo>
                    <a:pt x="1862899" y="147993"/>
                  </a:lnTo>
                  <a:lnTo>
                    <a:pt x="1900859" y="162255"/>
                  </a:lnTo>
                  <a:lnTo>
                    <a:pt x="1924481" y="195148"/>
                  </a:lnTo>
                  <a:lnTo>
                    <a:pt x="1928025" y="212991"/>
                  </a:lnTo>
                  <a:lnTo>
                    <a:pt x="1928025" y="11315"/>
                  </a:lnTo>
                  <a:lnTo>
                    <a:pt x="1886800" y="1739"/>
                  </a:lnTo>
                  <a:lnTo>
                    <a:pt x="1865464" y="0"/>
                  </a:lnTo>
                  <a:lnTo>
                    <a:pt x="210781" y="0"/>
                  </a:lnTo>
                  <a:lnTo>
                    <a:pt x="168389" y="5562"/>
                  </a:lnTo>
                  <a:lnTo>
                    <a:pt x="127889" y="19291"/>
                  </a:lnTo>
                  <a:lnTo>
                    <a:pt x="90855" y="40627"/>
                  </a:lnTo>
                  <a:lnTo>
                    <a:pt x="58712" y="68757"/>
                  </a:lnTo>
                  <a:lnTo>
                    <a:pt x="32677" y="102616"/>
                  </a:lnTo>
                  <a:lnTo>
                    <a:pt x="13766" y="140881"/>
                  </a:lnTo>
                  <a:lnTo>
                    <a:pt x="2692" y="182092"/>
                  </a:lnTo>
                  <a:lnTo>
                    <a:pt x="0" y="208457"/>
                  </a:lnTo>
                  <a:lnTo>
                    <a:pt x="0" y="1123505"/>
                  </a:lnTo>
                  <a:lnTo>
                    <a:pt x="5486" y="1163840"/>
                  </a:lnTo>
                  <a:lnTo>
                    <a:pt x="19227" y="1204252"/>
                  </a:lnTo>
                  <a:lnTo>
                    <a:pt x="40614" y="1241209"/>
                  </a:lnTo>
                  <a:lnTo>
                    <a:pt x="68808" y="1273289"/>
                  </a:lnTo>
                  <a:lnTo>
                    <a:pt x="102730" y="1299260"/>
                  </a:lnTo>
                  <a:lnTo>
                    <a:pt x="141084" y="1318133"/>
                  </a:lnTo>
                  <a:lnTo>
                    <a:pt x="182397" y="1329182"/>
                  </a:lnTo>
                  <a:lnTo>
                    <a:pt x="210781" y="1331963"/>
                  </a:lnTo>
                  <a:lnTo>
                    <a:pt x="1865464" y="1331963"/>
                  </a:lnTo>
                  <a:lnTo>
                    <a:pt x="1907857" y="1326400"/>
                  </a:lnTo>
                  <a:lnTo>
                    <a:pt x="1948357" y="1312684"/>
                  </a:lnTo>
                  <a:lnTo>
                    <a:pt x="1985391" y="1291348"/>
                  </a:lnTo>
                  <a:lnTo>
                    <a:pt x="2017534" y="1263205"/>
                  </a:lnTo>
                  <a:lnTo>
                    <a:pt x="2043569" y="1229360"/>
                  </a:lnTo>
                  <a:lnTo>
                    <a:pt x="2062480" y="1191082"/>
                  </a:lnTo>
                  <a:lnTo>
                    <a:pt x="2065007" y="1183970"/>
                  </a:lnTo>
                  <a:lnTo>
                    <a:pt x="2069033" y="1170749"/>
                  </a:lnTo>
                  <a:lnTo>
                    <a:pt x="2075992" y="1128649"/>
                  </a:lnTo>
                  <a:lnTo>
                    <a:pt x="2076246" y="1123505"/>
                  </a:lnTo>
                  <a:lnTo>
                    <a:pt x="2076246" y="2084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1016000" y="445045"/>
            <a:ext cx="5571490" cy="1244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0" spc="245"/>
              <a:t>FEATURES</a:t>
            </a:r>
            <a:endParaRPr sz="8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2135505"/>
          </a:xfrm>
          <a:custGeom>
            <a:avLst/>
            <a:gdLst/>
            <a:ahLst/>
            <a:cxnLst/>
            <a:rect l="l" t="t" r="r" b="b"/>
            <a:pathLst>
              <a:path w="18288000" h="2135505">
                <a:moveTo>
                  <a:pt x="0" y="0"/>
                </a:moveTo>
                <a:lnTo>
                  <a:pt x="18287999" y="0"/>
                </a:lnTo>
                <a:lnTo>
                  <a:pt x="18287999" y="2135116"/>
                </a:lnTo>
                <a:lnTo>
                  <a:pt x="0" y="2135116"/>
                </a:lnTo>
                <a:lnTo>
                  <a:pt x="0" y="0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32486" y="4170532"/>
            <a:ext cx="4619407" cy="323826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58841" y="343678"/>
            <a:ext cx="15941675" cy="13188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450" spc="700"/>
              <a:t>HARDWARE</a:t>
            </a:r>
            <a:r>
              <a:rPr dirty="0" sz="8450" spc="210"/>
              <a:t> </a:t>
            </a:r>
            <a:r>
              <a:rPr dirty="0" sz="8450" spc="580"/>
              <a:t>COMPONENTS</a:t>
            </a:r>
            <a:endParaRPr sz="8450"/>
          </a:p>
        </p:txBody>
      </p:sp>
      <p:sp>
        <p:nvSpPr>
          <p:cNvPr id="5" name="object 5"/>
          <p:cNvSpPr txBox="1"/>
          <p:nvPr/>
        </p:nvSpPr>
        <p:spPr>
          <a:xfrm>
            <a:off x="3219536" y="8464453"/>
            <a:ext cx="405384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450">
                <a:latin typeface="Tahoma"/>
                <a:cs typeface="Tahoma"/>
              </a:rPr>
              <a:t>ARDUINO</a:t>
            </a:r>
            <a:r>
              <a:rPr dirty="0" sz="3600" spc="70">
                <a:latin typeface="Tahoma"/>
                <a:cs typeface="Tahoma"/>
              </a:rPr>
              <a:t> </a:t>
            </a:r>
            <a:r>
              <a:rPr dirty="0" sz="3600" spc="560">
                <a:latin typeface="Tahoma"/>
                <a:cs typeface="Tahoma"/>
              </a:rPr>
              <a:t>NANO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615670" y="8169657"/>
            <a:ext cx="285242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430">
                <a:latin typeface="Tahoma"/>
                <a:cs typeface="Tahoma"/>
              </a:rPr>
              <a:t>ESP32-CAM</a:t>
            </a:r>
            <a:endParaRPr sz="3600">
              <a:latin typeface="Tahoma"/>
              <a:cs typeface="Tahoma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75888" y="3226363"/>
            <a:ext cx="5162549" cy="414337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2135505"/>
          </a:xfrm>
          <a:custGeom>
            <a:avLst/>
            <a:gdLst/>
            <a:ahLst/>
            <a:cxnLst/>
            <a:rect l="l" t="t" r="r" b="b"/>
            <a:pathLst>
              <a:path w="18288000" h="2135505">
                <a:moveTo>
                  <a:pt x="0" y="0"/>
                </a:moveTo>
                <a:lnTo>
                  <a:pt x="18287999" y="0"/>
                </a:lnTo>
                <a:lnTo>
                  <a:pt x="18287999" y="2135115"/>
                </a:lnTo>
                <a:lnTo>
                  <a:pt x="0" y="2135115"/>
                </a:lnTo>
                <a:lnTo>
                  <a:pt x="0" y="0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49363" y="3020459"/>
            <a:ext cx="3378128" cy="454109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380404" y="3147051"/>
            <a:ext cx="4448174" cy="444817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58841" y="343678"/>
            <a:ext cx="15941675" cy="13188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450" spc="700"/>
              <a:t>HARDWARE</a:t>
            </a:r>
            <a:r>
              <a:rPr dirty="0" sz="8450" spc="210"/>
              <a:t> </a:t>
            </a:r>
            <a:r>
              <a:rPr dirty="0" sz="8450" spc="580"/>
              <a:t>COMPONENTS</a:t>
            </a:r>
            <a:endParaRPr sz="8450"/>
          </a:p>
        </p:txBody>
      </p:sp>
      <p:sp>
        <p:nvSpPr>
          <p:cNvPr id="6" name="object 6"/>
          <p:cNvSpPr txBox="1"/>
          <p:nvPr/>
        </p:nvSpPr>
        <p:spPr>
          <a:xfrm>
            <a:off x="6125669" y="8188194"/>
            <a:ext cx="5980430" cy="528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395">
                <a:latin typeface="Tahoma"/>
                <a:cs typeface="Tahoma"/>
              </a:rPr>
              <a:t>DC</a:t>
            </a:r>
            <a:r>
              <a:rPr dirty="0" sz="3300" spc="105">
                <a:latin typeface="Tahoma"/>
                <a:cs typeface="Tahoma"/>
              </a:rPr>
              <a:t> </a:t>
            </a:r>
            <a:r>
              <a:rPr dirty="0" sz="3300" spc="415">
                <a:latin typeface="Tahoma"/>
                <a:cs typeface="Tahoma"/>
              </a:rPr>
              <a:t>MOTORS</a:t>
            </a:r>
            <a:r>
              <a:rPr dirty="0" sz="3300" spc="110">
                <a:latin typeface="Tahoma"/>
                <a:cs typeface="Tahoma"/>
              </a:rPr>
              <a:t> </a:t>
            </a:r>
            <a:r>
              <a:rPr dirty="0" sz="3300" spc="495">
                <a:latin typeface="Tahoma"/>
                <a:cs typeface="Tahoma"/>
              </a:rPr>
              <a:t>AND</a:t>
            </a:r>
            <a:r>
              <a:rPr dirty="0" sz="3300" spc="105">
                <a:latin typeface="Tahoma"/>
                <a:cs typeface="Tahoma"/>
              </a:rPr>
              <a:t> </a:t>
            </a:r>
            <a:r>
              <a:rPr dirty="0" sz="3300" spc="425">
                <a:latin typeface="Tahoma"/>
                <a:cs typeface="Tahoma"/>
              </a:rPr>
              <a:t>WHEELS</a:t>
            </a:r>
            <a:endParaRPr sz="33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713019" y="8182416"/>
            <a:ext cx="3786504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420">
                <a:latin typeface="Tahoma"/>
                <a:cs typeface="Tahoma"/>
              </a:rPr>
              <a:t>CASTER</a:t>
            </a:r>
            <a:r>
              <a:rPr dirty="0" sz="3500" spc="50">
                <a:latin typeface="Tahoma"/>
                <a:cs typeface="Tahoma"/>
              </a:rPr>
              <a:t> </a:t>
            </a:r>
            <a:r>
              <a:rPr dirty="0" sz="3500" spc="459">
                <a:latin typeface="Tahoma"/>
                <a:cs typeface="Tahoma"/>
              </a:rPr>
              <a:t>WHEEL</a:t>
            </a:r>
            <a:endParaRPr sz="3500">
              <a:latin typeface="Tahoma"/>
              <a:cs typeface="Tahoma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71678" y="3450478"/>
            <a:ext cx="5133974" cy="415289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26220" y="8209441"/>
            <a:ext cx="5080000" cy="998855"/>
          </a:xfrm>
          <a:prstGeom prst="rect">
            <a:avLst/>
          </a:prstGeom>
        </p:spPr>
        <p:txBody>
          <a:bodyPr wrap="square" lIns="0" tIns="46990" rIns="0" bIns="0" rtlCol="0" vert="horz">
            <a:spAutoFit/>
          </a:bodyPr>
          <a:lstStyle/>
          <a:p>
            <a:pPr marL="1262380" marR="5080" indent="-1250315">
              <a:lnSpc>
                <a:spcPts val="3740"/>
              </a:lnSpc>
              <a:spcBef>
                <a:spcPts val="370"/>
              </a:spcBef>
            </a:pPr>
            <a:r>
              <a:rPr dirty="0" sz="3250" spc="355">
                <a:latin typeface="Tahoma"/>
                <a:cs typeface="Tahoma"/>
              </a:rPr>
              <a:t>L298N</a:t>
            </a:r>
            <a:r>
              <a:rPr dirty="0" sz="3250" spc="105">
                <a:latin typeface="Tahoma"/>
                <a:cs typeface="Tahoma"/>
              </a:rPr>
              <a:t> </a:t>
            </a:r>
            <a:r>
              <a:rPr dirty="0" sz="3250" spc="425">
                <a:latin typeface="Tahoma"/>
                <a:cs typeface="Tahoma"/>
              </a:rPr>
              <a:t>MOTOR</a:t>
            </a:r>
            <a:r>
              <a:rPr dirty="0" sz="3250" spc="105">
                <a:latin typeface="Tahoma"/>
                <a:cs typeface="Tahoma"/>
              </a:rPr>
              <a:t> </a:t>
            </a:r>
            <a:r>
              <a:rPr dirty="0" sz="3250" spc="360">
                <a:latin typeface="Tahoma"/>
                <a:cs typeface="Tahoma"/>
              </a:rPr>
              <a:t>DRIVER </a:t>
            </a:r>
            <a:r>
              <a:rPr dirty="0" sz="3250" spc="-1000">
                <a:latin typeface="Tahoma"/>
                <a:cs typeface="Tahoma"/>
              </a:rPr>
              <a:t> </a:t>
            </a:r>
            <a:r>
              <a:rPr dirty="0" sz="3250" spc="285">
                <a:latin typeface="Tahoma"/>
                <a:cs typeface="Tahoma"/>
              </a:rPr>
              <a:t>(H-BRIDGE)</a:t>
            </a:r>
            <a:endParaRPr sz="32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Marah</dc:creator>
  <cp:keywords>DAFkhLacm14,BAEKaU-Cq-o</cp:keywords>
  <dc:title>Creative and Minimal Portfolio Presentation</dc:title>
  <dcterms:created xsi:type="dcterms:W3CDTF">2023-07-26T08:17:35Z</dcterms:created>
  <dcterms:modified xsi:type="dcterms:W3CDTF">2023-07-26T08:17:35Z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2023-06-02T00:00:00Z</vt:filetime>
  </property>
  <property fmtid="{D5CDD505-2E9C-101B-9397-08002B2CF9AE}" pid="3" name="Creator">
    <vt:lpwstr>Canva</vt:lpwstr>
  </property>
  <property fmtid="{D5CDD505-2E9C-101B-9397-08002B2CF9AE}" pid="4" name="LastSaved">
    <vt:filetime>2023-07-26T00:00:00Z</vt:filetime>
  </property>
</Properties>
</file>