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60" r:id="rId6"/>
    <p:sldId id="270" r:id="rId7"/>
    <p:sldId id="268" r:id="rId8"/>
    <p:sldId id="269" r:id="rId9"/>
    <p:sldId id="259" r:id="rId10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F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60"/>
  </p:normalViewPr>
  <p:slideViewPr>
    <p:cSldViewPr>
      <p:cViewPr varScale="1">
        <p:scale>
          <a:sx n="70" d="100"/>
          <a:sy n="70" d="100"/>
        </p:scale>
        <p:origin x="-50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64289AA-BEEE-4EEC-A3EC-AE8F26D532F8}" type="datetimeFigureOut">
              <a:rPr lang="fr-FR"/>
              <a:pPr>
                <a:defRPr/>
              </a:pPr>
              <a:t>24/05/2011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57BA1F-80AC-45D8-9127-2360E07BB96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8B6F53-EAD9-4E16-83AA-18FA827B7A2F}" type="datetimeFigureOut">
              <a:rPr lang="fr-FR"/>
              <a:pPr>
                <a:defRPr/>
              </a:pPr>
              <a:t>24/05/2011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ED8906-5D30-4121-A428-B716CD016631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795D8C-EF5F-41AE-BF36-44A643685586}" type="datetimeFigureOut">
              <a:rPr lang="fr-FR"/>
              <a:pPr>
                <a:defRPr/>
              </a:pPr>
              <a:t>24/05/2011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4315B-A569-4103-BCA4-01EF0C607BD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B98671-4E76-4B0C-8C1C-A8D3147FA444}" type="datetimeFigureOut">
              <a:rPr lang="fr-FR"/>
              <a:pPr>
                <a:defRPr/>
              </a:pPr>
              <a:t>24/05/2011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2D5B4-F6ED-4A1E-9F7A-A64FC3ED91B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B34A77-8AEF-4EB0-89EF-2971C5015D8C}" type="datetimeFigureOut">
              <a:rPr lang="fr-FR"/>
              <a:pPr>
                <a:defRPr/>
              </a:pPr>
              <a:t>24/05/2011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B3F6B6-ADC3-49CD-8229-52321CEF5C5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256058-D537-4806-B00B-74B0BB70CF6F}" type="datetimeFigureOut">
              <a:rPr lang="fr-FR"/>
              <a:pPr>
                <a:defRPr/>
              </a:pPr>
              <a:t>24/05/2011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10249D-D1D1-4D5F-904F-CEABB03F3BE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E3E37B-D54C-4B9A-93D4-336849CA5CD3}" type="datetimeFigureOut">
              <a:rPr lang="fr-FR"/>
              <a:pPr>
                <a:defRPr/>
              </a:pPr>
              <a:t>24/05/2011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DF5A2D-1578-4E09-8186-F37C4604096C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7CD71F-3DD1-4168-A800-69159F9C5192}" type="datetimeFigureOut">
              <a:rPr lang="fr-FR"/>
              <a:pPr>
                <a:defRPr/>
              </a:pPr>
              <a:t>24/05/2011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62A19B-D00D-4E2D-8972-A03AE682659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6D1F7D-DC0E-479F-942C-55A984918654}" type="datetimeFigureOut">
              <a:rPr lang="fr-FR"/>
              <a:pPr>
                <a:defRPr/>
              </a:pPr>
              <a:t>24/05/2011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54334-3213-4C87-8BDB-E66A79D3A98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28873D-5F85-4647-8276-B9ABA7C76B55}" type="datetimeFigureOut">
              <a:rPr lang="fr-FR"/>
              <a:pPr>
                <a:defRPr/>
              </a:pPr>
              <a:t>24/05/2011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4783D-0291-4D66-8FF9-83F474125D7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F76FAB-AA6A-4BD5-A0DB-A36BB54FB81C}" type="datetimeFigureOut">
              <a:rPr lang="fr-FR"/>
              <a:pPr>
                <a:defRPr/>
              </a:pPr>
              <a:t>24/05/2011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423B76-C2EB-4FC3-A21A-EAB86F16EF2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5F5137C-77EF-4F86-B387-C616D83C9DC1}" type="datetimeFigureOut">
              <a:rPr lang="fr-FR"/>
              <a:pPr>
                <a:defRPr/>
              </a:pPr>
              <a:t>24/05/2011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E8A0EAC-3255-43F0-A334-B1138D517926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re 1"/>
          <p:cNvSpPr>
            <a:spLocks noGrp="1"/>
          </p:cNvSpPr>
          <p:nvPr>
            <p:ph type="ctrTitle"/>
          </p:nvPr>
        </p:nvSpPr>
        <p:spPr>
          <a:xfrm>
            <a:off x="685800" y="2362200"/>
            <a:ext cx="7772400" cy="1470025"/>
          </a:xfrm>
        </p:spPr>
        <p:txBody>
          <a:bodyPr/>
          <a:lstStyle/>
          <a:p>
            <a:r>
              <a:rPr lang="fr-CA" sz="4000" dirty="0" smtClean="0">
                <a:solidFill>
                  <a:srgbClr val="D5FBFF"/>
                </a:solidFill>
                <a:latin typeface="Monotype Corsiva" pitchFamily="66" charset="0"/>
              </a:rPr>
              <a:t>Car </a:t>
            </a:r>
            <a:r>
              <a:rPr lang="fr-CA" sz="4000" dirty="0" err="1">
                <a:solidFill>
                  <a:srgbClr val="D5FBFF"/>
                </a:solidFill>
                <a:latin typeface="Monotype Corsiva" pitchFamily="66" charset="0"/>
                <a:cs typeface="Times New Roman" pitchFamily="18" charset="0"/>
              </a:rPr>
              <a:t>Controlling</a:t>
            </a:r>
            <a:r>
              <a:rPr lang="fr-CA" sz="4000" dirty="0" smtClean="0">
                <a:solidFill>
                  <a:srgbClr val="D5FBFF"/>
                </a:solidFill>
                <a:latin typeface="Monotype Corsiva" pitchFamily="66" charset="0"/>
              </a:rPr>
              <a:t> </a:t>
            </a:r>
            <a:r>
              <a:rPr lang="fr-CA" sz="4000" dirty="0" smtClean="0">
                <a:solidFill>
                  <a:srgbClr val="D5FBFF"/>
                </a:solidFill>
                <a:latin typeface="Monotype Corsiva" pitchFamily="66" charset="0"/>
              </a:rPr>
              <a:t>System </a:t>
            </a:r>
            <a:br>
              <a:rPr lang="fr-CA" sz="4000" dirty="0" smtClean="0">
                <a:solidFill>
                  <a:srgbClr val="D5FBFF"/>
                </a:solidFill>
                <a:latin typeface="Monotype Corsiva" pitchFamily="66" charset="0"/>
              </a:rPr>
            </a:br>
            <a:r>
              <a:rPr lang="fr-CA" sz="4000" dirty="0" err="1" smtClean="0">
                <a:solidFill>
                  <a:srgbClr val="D5FBFF"/>
                </a:solidFill>
                <a:latin typeface="Monotype Corsiva" pitchFamily="66" charset="0"/>
              </a:rPr>
              <a:t>Using</a:t>
            </a:r>
            <a:r>
              <a:rPr lang="fr-CA" sz="4000" dirty="0" smtClean="0">
                <a:solidFill>
                  <a:srgbClr val="D5FBFF"/>
                </a:solidFill>
                <a:latin typeface="Monotype Corsiva" pitchFamily="66" charset="0"/>
              </a:rPr>
              <a:t> </a:t>
            </a:r>
            <a:r>
              <a:rPr lang="fr-CA" sz="4000" dirty="0" err="1" smtClean="0">
                <a:solidFill>
                  <a:srgbClr val="D5FBFF"/>
                </a:solidFill>
                <a:latin typeface="Monotype Corsiva" pitchFamily="66" charset="0"/>
              </a:rPr>
              <a:t>Accelerometer</a:t>
            </a:r>
            <a:endParaRPr lang="fr-FR" sz="4000" dirty="0" smtClean="0">
              <a:solidFill>
                <a:srgbClr val="D5FBFF"/>
              </a:solidFill>
              <a:latin typeface="Monotype Corsiva" pitchFamily="66" charset="0"/>
            </a:endParaRPr>
          </a:p>
        </p:txBody>
      </p:sp>
      <p:sp>
        <p:nvSpPr>
          <p:cNvPr id="2051" name="Sous-titre 2"/>
          <p:cNvSpPr>
            <a:spLocks noGrp="1"/>
          </p:cNvSpPr>
          <p:nvPr>
            <p:ph type="subTitle" idx="1"/>
          </p:nvPr>
        </p:nvSpPr>
        <p:spPr>
          <a:xfrm>
            <a:off x="1371600" y="4191000"/>
            <a:ext cx="6400800" cy="1752600"/>
          </a:xfrm>
        </p:spPr>
        <p:txBody>
          <a:bodyPr/>
          <a:lstStyle/>
          <a:p>
            <a:r>
              <a:rPr lang="fr-CA" sz="2400" dirty="0" err="1" smtClean="0">
                <a:solidFill>
                  <a:srgbClr val="D5FBFF"/>
                </a:solidFill>
                <a:latin typeface="Monotype Corsiva" pitchFamily="66" charset="0"/>
              </a:rPr>
              <a:t>Done</a:t>
            </a:r>
            <a:r>
              <a:rPr lang="fr-CA" sz="2400" dirty="0" smtClean="0">
                <a:solidFill>
                  <a:srgbClr val="D5FBFF"/>
                </a:solidFill>
                <a:latin typeface="Monotype Corsiva" pitchFamily="66" charset="0"/>
              </a:rPr>
              <a:t> by:</a:t>
            </a:r>
          </a:p>
          <a:p>
            <a:r>
              <a:rPr lang="fr-CA" sz="2400" dirty="0" err="1">
                <a:solidFill>
                  <a:srgbClr val="D5FBFF"/>
                </a:solidFill>
                <a:latin typeface="Monotype Corsiva" pitchFamily="66" charset="0"/>
              </a:rPr>
              <a:t>Saja</a:t>
            </a:r>
            <a:r>
              <a:rPr lang="fr-CA" sz="2400" dirty="0">
                <a:solidFill>
                  <a:srgbClr val="D5FBFF"/>
                </a:solidFill>
                <a:latin typeface="Monotype Corsiva" pitchFamily="66" charset="0"/>
              </a:rPr>
              <a:t> </a:t>
            </a:r>
            <a:r>
              <a:rPr lang="fr-CA" sz="2400" dirty="0" err="1">
                <a:solidFill>
                  <a:srgbClr val="D5FBFF"/>
                </a:solidFill>
                <a:latin typeface="Monotype Corsiva" pitchFamily="66" charset="0"/>
              </a:rPr>
              <a:t>AbuShanab</a:t>
            </a:r>
            <a:r>
              <a:rPr lang="fr-CA" sz="2400" dirty="0">
                <a:solidFill>
                  <a:srgbClr val="D5FBFF"/>
                </a:solidFill>
                <a:latin typeface="Monotype Corsiva" pitchFamily="66" charset="0"/>
              </a:rPr>
              <a:t> </a:t>
            </a:r>
            <a:endParaRPr lang="fr-CA" sz="2400" b="1" dirty="0" smtClean="0">
              <a:solidFill>
                <a:srgbClr val="D5FBFF"/>
              </a:solidFill>
              <a:latin typeface="Monotype Corsiva" pitchFamily="66" charset="0"/>
            </a:endParaRPr>
          </a:p>
          <a:p>
            <a:r>
              <a:rPr lang="fr-CA" sz="2400" dirty="0" err="1" smtClean="0">
                <a:solidFill>
                  <a:srgbClr val="D5FBFF"/>
                </a:solidFill>
                <a:latin typeface="Monotype Corsiva" pitchFamily="66" charset="0"/>
              </a:rPr>
              <a:t>Khulud</a:t>
            </a:r>
            <a:r>
              <a:rPr lang="fr-CA" sz="2400" dirty="0" smtClean="0">
                <a:solidFill>
                  <a:srgbClr val="D5FBFF"/>
                </a:solidFill>
                <a:latin typeface="Monotype Corsiva" pitchFamily="66" charset="0"/>
              </a:rPr>
              <a:t> </a:t>
            </a:r>
            <a:r>
              <a:rPr lang="fr-CA" sz="2400" dirty="0" err="1" smtClean="0">
                <a:solidFill>
                  <a:srgbClr val="D5FBFF"/>
                </a:solidFill>
                <a:latin typeface="Monotype Corsiva" pitchFamily="66" charset="0"/>
              </a:rPr>
              <a:t>Abdoelqader</a:t>
            </a:r>
            <a:endParaRPr lang="fr-CA" sz="2400" dirty="0" smtClean="0">
              <a:solidFill>
                <a:srgbClr val="D5FBFF"/>
              </a:solidFill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/>
      <p:bldP spid="205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Outlines :</a:t>
            </a:r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197350"/>
          </a:xfrm>
        </p:spPr>
        <p:txBody>
          <a:bodyPr/>
          <a:lstStyle/>
          <a:p>
            <a:endParaRPr lang="en-US" dirty="0" smtClean="0">
              <a:latin typeface="Monotype Corsiva" pitchFamily="66" charset="0"/>
            </a:endParaRPr>
          </a:p>
          <a:p>
            <a:r>
              <a:rPr lang="en-US" dirty="0" smtClean="0">
                <a:latin typeface="Monotype Corsiva" pitchFamily="66" charset="0"/>
              </a:rPr>
              <a:t>Introduction.</a:t>
            </a:r>
          </a:p>
          <a:p>
            <a:r>
              <a:rPr lang="en-US" dirty="0" smtClean="0">
                <a:latin typeface="Monotype Corsiva" pitchFamily="66" charset="0"/>
              </a:rPr>
              <a:t>The idea.</a:t>
            </a:r>
          </a:p>
          <a:p>
            <a:r>
              <a:rPr lang="en-US" dirty="0" smtClean="0">
                <a:latin typeface="Monotype Corsiva" pitchFamily="66" charset="0"/>
              </a:rPr>
              <a:t>Main Components.</a:t>
            </a:r>
          </a:p>
          <a:p>
            <a:r>
              <a:rPr lang="en-US" dirty="0" smtClean="0">
                <a:latin typeface="Monotype Corsiva" pitchFamily="66" charset="0"/>
              </a:rPr>
              <a:t>Procedure.</a:t>
            </a:r>
          </a:p>
          <a:p>
            <a:r>
              <a:rPr lang="en-US" dirty="0" smtClean="0">
                <a:latin typeface="Monotype Corsiva" pitchFamily="66" charset="0"/>
              </a:rPr>
              <a:t>Programming language.</a:t>
            </a:r>
          </a:p>
          <a:p>
            <a:r>
              <a:rPr lang="en-US" dirty="0" smtClean="0">
                <a:latin typeface="Monotype Corsiva" pitchFamily="66" charset="0"/>
              </a:rPr>
              <a:t>Problems.</a:t>
            </a:r>
          </a:p>
          <a:p>
            <a:endParaRPr lang="en-US" dirty="0" smtClean="0">
              <a:latin typeface="Monotype Corsiva" pitchFamily="66" charset="0"/>
            </a:endParaRPr>
          </a:p>
          <a:p>
            <a:endParaRPr lang="en-US" dirty="0" smtClean="0">
              <a:latin typeface="Monotype Corsiva" pitchFamily="66" charset="0"/>
            </a:endParaRPr>
          </a:p>
          <a:p>
            <a:endParaRPr lang="en-US" dirty="0" smtClean="0"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143125" y="274638"/>
            <a:ext cx="6543675" cy="1143000"/>
          </a:xfrm>
        </p:spPr>
        <p:txBody>
          <a:bodyPr/>
          <a:lstStyle/>
          <a:p>
            <a:pPr algn="l"/>
            <a:r>
              <a:rPr lang="fr-CA" dirty="0" smtClean="0">
                <a:latin typeface="Monotype Corsiva" pitchFamily="66" charset="0"/>
              </a:rPr>
              <a:t>Introduction:</a:t>
            </a:r>
            <a:endParaRPr lang="fr-FR" dirty="0" smtClean="0">
              <a:latin typeface="Monotype Corsiva" pitchFamily="66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2133600" y="1828800"/>
            <a:ext cx="6543675" cy="4525963"/>
          </a:xfrm>
        </p:spPr>
        <p:txBody>
          <a:bodyPr/>
          <a:lstStyle/>
          <a:p>
            <a:r>
              <a:rPr lang="en-US" dirty="0" smtClean="0">
                <a:latin typeface="Monotype Corsiva" pitchFamily="66" charset="0"/>
              </a:rPr>
              <a:t>This project is a wireless controlling system for a joy DC car, and it contains two parts, the first one is the remote to control the direction </a:t>
            </a:r>
            <a:r>
              <a:rPr lang="en-US" dirty="0" smtClean="0">
                <a:latin typeface="Monotype Corsiva" pitchFamily="66" charset="0"/>
              </a:rPr>
              <a:t>of </a:t>
            </a:r>
            <a:r>
              <a:rPr lang="en-US" dirty="0" smtClean="0">
                <a:latin typeface="Monotype Corsiva" pitchFamily="66" charset="0"/>
              </a:rPr>
              <a:t>the car</a:t>
            </a:r>
            <a:r>
              <a:rPr lang="en-US" smtClean="0">
                <a:latin typeface="Monotype Corsiva" pitchFamily="66" charset="0"/>
              </a:rPr>
              <a:t>, </a:t>
            </a:r>
            <a:r>
              <a:rPr lang="en-US">
                <a:latin typeface="Monotype Corsiva" pitchFamily="66" charset="0"/>
              </a:rPr>
              <a:t>T</a:t>
            </a:r>
            <a:r>
              <a:rPr lang="en-US" smtClean="0">
                <a:latin typeface="Monotype Corsiva" pitchFamily="66" charset="0"/>
              </a:rPr>
              <a:t>he </a:t>
            </a:r>
            <a:r>
              <a:rPr lang="en-US" dirty="0" smtClean="0">
                <a:latin typeface="Monotype Corsiva" pitchFamily="66" charset="0"/>
              </a:rPr>
              <a:t>second one is the car itself.</a:t>
            </a:r>
            <a:endParaRPr lang="en-US" b="1" dirty="0"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The idea …</a:t>
            </a:r>
            <a:endParaRPr lang="fr-FR" dirty="0" smtClean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438399"/>
            <a:ext cx="8229600" cy="3990975"/>
          </a:xfrm>
        </p:spPr>
        <p:txBody>
          <a:bodyPr/>
          <a:lstStyle/>
          <a:p>
            <a:r>
              <a:rPr lang="en-US" dirty="0" smtClean="0">
                <a:latin typeface="Monotype Corsiva" pitchFamily="66" charset="0"/>
              </a:rPr>
              <a:t>Our project started as controlling car using            i</a:t>
            </a:r>
            <a:r>
              <a:rPr lang="en-US" dirty="0">
                <a:latin typeface="Monotype Corsiva" pitchFamily="66" charset="0"/>
              </a:rPr>
              <a:t>P</a:t>
            </a:r>
            <a:r>
              <a:rPr lang="en-US" dirty="0" smtClean="0">
                <a:latin typeface="Monotype Corsiva" pitchFamily="66" charset="0"/>
              </a:rPr>
              <a:t>hone mobile but we faced a lot of problems like expensive cost and difficult to program so we changed the controlling part to using accelerometer chip instead  of iPhone.</a:t>
            </a:r>
            <a:endParaRPr lang="fr-FR" dirty="0" smtClean="0">
              <a:latin typeface="Monotype Corsiva" pitchFamily="66" charset="0"/>
            </a:endParaRPr>
          </a:p>
          <a:p>
            <a:pPr>
              <a:buNone/>
            </a:pPr>
            <a:endParaRPr lang="fr-FR" dirty="0" smtClean="0"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re 1"/>
          <p:cNvSpPr>
            <a:spLocks noGrp="1"/>
          </p:cNvSpPr>
          <p:nvPr>
            <p:ph type="title"/>
          </p:nvPr>
        </p:nvSpPr>
        <p:spPr>
          <a:xfrm>
            <a:off x="2143125" y="274638"/>
            <a:ext cx="6543675" cy="1143000"/>
          </a:xfrm>
        </p:spPr>
        <p:txBody>
          <a:bodyPr/>
          <a:lstStyle/>
          <a:p>
            <a:pPr algn="l"/>
            <a:r>
              <a:rPr lang="fr-FR" dirty="0" smtClean="0">
                <a:latin typeface="Monotype Corsiva" pitchFamily="66" charset="0"/>
              </a:rPr>
              <a:t>Main Components :</a:t>
            </a:r>
          </a:p>
        </p:txBody>
      </p:sp>
      <p:sp>
        <p:nvSpPr>
          <p:cNvPr id="5123" name="Espace réservé du contenu 2"/>
          <p:cNvSpPr>
            <a:spLocks noGrp="1"/>
          </p:cNvSpPr>
          <p:nvPr>
            <p:ph idx="1"/>
          </p:nvPr>
        </p:nvSpPr>
        <p:spPr>
          <a:xfrm>
            <a:off x="2143125" y="1295400"/>
            <a:ext cx="6543675" cy="4830763"/>
          </a:xfrm>
        </p:spPr>
        <p:txBody>
          <a:bodyPr/>
          <a:lstStyle/>
          <a:p>
            <a:pPr>
              <a:buNone/>
            </a:pPr>
            <a:endParaRPr lang="en-US" dirty="0" smtClean="0"/>
          </a:p>
          <a:p>
            <a:r>
              <a:rPr lang="en-US" dirty="0" smtClean="0">
                <a:latin typeface="Monotype Corsiva" pitchFamily="66" charset="0"/>
              </a:rPr>
              <a:t>Microchip PIC18F4620.</a:t>
            </a:r>
          </a:p>
          <a:p>
            <a:r>
              <a:rPr lang="en-US" dirty="0" smtClean="0">
                <a:latin typeface="Monotype Corsiva" pitchFamily="66" charset="0"/>
              </a:rPr>
              <a:t>Motorola</a:t>
            </a:r>
            <a:r>
              <a:rPr lang="en-US" dirty="0" smtClean="0"/>
              <a:t> </a:t>
            </a:r>
            <a:r>
              <a:rPr lang="en-US" dirty="0" smtClean="0">
                <a:latin typeface="Monotype Corsiva" pitchFamily="66" charset="0"/>
              </a:rPr>
              <a:t>Accelerometer Chip.</a:t>
            </a:r>
          </a:p>
          <a:p>
            <a:r>
              <a:rPr lang="en-US" dirty="0" smtClean="0">
                <a:latin typeface="Monotype Corsiva" pitchFamily="66" charset="0"/>
              </a:rPr>
              <a:t>X-Bee Wireless S2 (120m).</a:t>
            </a:r>
          </a:p>
          <a:p>
            <a:r>
              <a:rPr lang="en-US" dirty="0" smtClean="0">
                <a:latin typeface="Monotype Corsiva" pitchFamily="66" charset="0"/>
              </a:rPr>
              <a:t>Sharp  Distance Sensor .</a:t>
            </a:r>
          </a:p>
          <a:p>
            <a:r>
              <a:rPr lang="en-US" dirty="0" smtClean="0">
                <a:latin typeface="Monotype Corsiva" pitchFamily="66" charset="0"/>
              </a:rPr>
              <a:t>Car model.</a:t>
            </a:r>
            <a:endParaRPr lang="fr-FR" dirty="0" smtClean="0"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2" grpId="0"/>
      <p:bldP spid="512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Procedure:</a:t>
            </a:r>
            <a:endParaRPr lang="fr-FR" dirty="0" smtClean="0">
              <a:solidFill>
                <a:schemeClr val="bg1"/>
              </a:solidFill>
            </a:endParaRPr>
          </a:p>
        </p:txBody>
      </p:sp>
      <p:sp>
        <p:nvSpPr>
          <p:cNvPr id="6147" name="Espace réservé du contenu 2"/>
          <p:cNvSpPr>
            <a:spLocks noGrp="1"/>
          </p:cNvSpPr>
          <p:nvPr>
            <p:ph idx="1"/>
          </p:nvPr>
        </p:nvSpPr>
        <p:spPr>
          <a:xfrm>
            <a:off x="457200" y="1905000"/>
            <a:ext cx="8229600" cy="4197350"/>
          </a:xfrm>
        </p:spPr>
        <p:txBody>
          <a:bodyPr/>
          <a:lstStyle/>
          <a:p>
            <a:endParaRPr lang="en-US" dirty="0" smtClean="0">
              <a:latin typeface="Monotype Corsiva" pitchFamily="66" charset="0"/>
            </a:endParaRPr>
          </a:p>
          <a:p>
            <a:r>
              <a:rPr lang="en-US" dirty="0" smtClean="0">
                <a:latin typeface="Monotype Corsiva" pitchFamily="66" charset="0"/>
              </a:rPr>
              <a:t>Sender :</a:t>
            </a:r>
          </a:p>
          <a:p>
            <a:pPr>
              <a:buNone/>
            </a:pPr>
            <a:r>
              <a:rPr lang="en-US" dirty="0" smtClean="0">
                <a:latin typeface="Monotype Corsiva" pitchFamily="66" charset="0"/>
              </a:rPr>
              <a:t>     A remote control which is used to control the car’s directions by measuring the proper acceleration of the device, Then sending direction commands to the receiver through the X-Bee wireless chip.</a:t>
            </a:r>
          </a:p>
        </p:txBody>
      </p:sp>
    </p:spTree>
    <p:extLst>
      <p:ext uri="{BB962C8B-B14F-4D97-AF65-F5344CB8AC3E}">
        <p14:creationId xmlns:p14="http://schemas.microsoft.com/office/powerpoint/2010/main" val="1534165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re 1"/>
          <p:cNvSpPr>
            <a:spLocks noGrp="1"/>
          </p:cNvSpPr>
          <p:nvPr>
            <p:ph type="title"/>
          </p:nvPr>
        </p:nvSpPr>
        <p:spPr>
          <a:xfrm>
            <a:off x="2057400" y="381000"/>
            <a:ext cx="6543675" cy="808038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Monotype Corsiva" pitchFamily="66" charset="0"/>
              </a:rPr>
              <a:t>Procedure Cont.</a:t>
            </a:r>
            <a:endParaRPr lang="fr-FR" dirty="0" smtClean="0">
              <a:solidFill>
                <a:schemeClr val="tx1">
                  <a:lumMod val="85000"/>
                  <a:lumOff val="15000"/>
                </a:schemeClr>
              </a:solidFill>
              <a:latin typeface="Monotype Corsiva" pitchFamily="66" charset="0"/>
            </a:endParaRPr>
          </a:p>
        </p:txBody>
      </p:sp>
      <p:sp>
        <p:nvSpPr>
          <p:cNvPr id="3075" name="Espace réservé du contenu 2"/>
          <p:cNvSpPr>
            <a:spLocks noGrp="1"/>
          </p:cNvSpPr>
          <p:nvPr>
            <p:ph idx="1"/>
          </p:nvPr>
        </p:nvSpPr>
        <p:spPr>
          <a:xfrm>
            <a:off x="1981200" y="1295400"/>
            <a:ext cx="6543675" cy="4525963"/>
          </a:xfrm>
        </p:spPr>
        <p:txBody>
          <a:bodyPr/>
          <a:lstStyle/>
          <a:p>
            <a:r>
              <a:rPr lang="en-US" dirty="0" smtClean="0">
                <a:latin typeface="Monotype Corsiva" pitchFamily="66" charset="0"/>
              </a:rPr>
              <a:t>Receiver :</a:t>
            </a:r>
          </a:p>
          <a:p>
            <a:pPr>
              <a:buNone/>
            </a:pPr>
            <a:r>
              <a:rPr lang="en-US" b="1" dirty="0" smtClean="0">
                <a:latin typeface="Monotype Corsiva" pitchFamily="66" charset="0"/>
              </a:rPr>
              <a:t>    </a:t>
            </a:r>
            <a:r>
              <a:rPr lang="en-US" dirty="0" smtClean="0">
                <a:latin typeface="Monotype Corsiva" pitchFamily="66" charset="0"/>
              </a:rPr>
              <a:t>X-bee wireless which is fixed on car model will receive the data and  send direction command to car’s motors to move according to the received data.</a:t>
            </a:r>
          </a:p>
          <a:p>
            <a:pPr>
              <a:buNone/>
            </a:pPr>
            <a:endParaRPr lang="en-US" b="1" dirty="0">
              <a:latin typeface="Monotype Corsiva" pitchFamily="66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0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0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4" grpId="0"/>
      <p:bldP spid="307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Programming languages :</a:t>
            </a:r>
            <a:endParaRPr lang="fr-FR" dirty="0" smtClean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4099" name="Espace réservé du contenu 2"/>
          <p:cNvSpPr>
            <a:spLocks noGrp="1"/>
          </p:cNvSpPr>
          <p:nvPr>
            <p:ph idx="1"/>
          </p:nvPr>
        </p:nvSpPr>
        <p:spPr>
          <a:xfrm>
            <a:off x="457200" y="2867025"/>
            <a:ext cx="8229600" cy="3990975"/>
          </a:xfrm>
        </p:spPr>
        <p:txBody>
          <a:bodyPr/>
          <a:lstStyle/>
          <a:p>
            <a:r>
              <a:rPr lang="en-US" dirty="0" smtClean="0">
                <a:latin typeface="Monotype Corsiva" pitchFamily="66" charset="0"/>
              </a:rPr>
              <a:t>PICC to program microcontroller PIC18F4620.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ripple dir="l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bg1"/>
                </a:solidFill>
                <a:latin typeface="Monotype Corsiva" pitchFamily="66" charset="0"/>
              </a:rPr>
              <a:t>Problems </a:t>
            </a:r>
            <a:endParaRPr lang="fr-FR" dirty="0" smtClean="0">
              <a:solidFill>
                <a:schemeClr val="bg1"/>
              </a:solidFill>
              <a:latin typeface="Monotype Corsiva" pitchFamily="66" charset="0"/>
            </a:endParaRPr>
          </a:p>
        </p:txBody>
      </p:sp>
      <p:sp>
        <p:nvSpPr>
          <p:cNvPr id="7171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One of the main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problems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is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b="1" dirty="0" err="1" smtClean="0">
                <a:solidFill>
                  <a:schemeClr val="bg1"/>
                </a:solidFill>
                <a:latin typeface="Monotype Corsiva" pitchFamily="66" charset="0"/>
              </a:rPr>
              <a:t>making</a:t>
            </a:r>
            <a:r>
              <a:rPr lang="fr-FR" b="1" dirty="0" smtClean="0">
                <a:solidFill>
                  <a:schemeClr val="bg1"/>
                </a:solidFill>
                <a:latin typeface="Monotype Corsiva" pitchFamily="66" charset="0"/>
              </a:rPr>
              <a:t> car  </a:t>
            </a:r>
            <a:r>
              <a:rPr lang="fr-FR" b="1" dirty="0" err="1" smtClean="0">
                <a:solidFill>
                  <a:schemeClr val="bg1"/>
                </a:solidFill>
                <a:latin typeface="Monotype Corsiva" pitchFamily="66" charset="0"/>
              </a:rPr>
              <a:t>moving</a:t>
            </a:r>
            <a:r>
              <a:rPr lang="fr-FR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b="1" dirty="0" err="1" smtClean="0">
                <a:solidFill>
                  <a:schemeClr val="bg1"/>
                </a:solidFill>
                <a:latin typeface="Monotype Corsiva" pitchFamily="66" charset="0"/>
              </a:rPr>
              <a:t>using</a:t>
            </a:r>
            <a:r>
              <a:rPr lang="fr-FR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b="1" dirty="0" err="1" smtClean="0">
                <a:solidFill>
                  <a:schemeClr val="bg1"/>
                </a:solidFill>
                <a:latin typeface="Monotype Corsiva" pitchFamily="66" charset="0"/>
              </a:rPr>
              <a:t>buttries</a:t>
            </a:r>
            <a:r>
              <a:rPr lang="fr-FR" b="1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not power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supply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(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Solve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in future ).</a:t>
            </a:r>
          </a:p>
          <a:p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The second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problem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is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how to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save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X-Bee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frameware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,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because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it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is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easy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to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lose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so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we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should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reprograme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it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again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and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again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.</a:t>
            </a:r>
          </a:p>
          <a:p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Finally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 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there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err="1" smtClean="0">
                <a:solidFill>
                  <a:schemeClr val="bg1"/>
                </a:solidFill>
                <a:latin typeface="Monotype Corsiva" pitchFamily="66" charset="0"/>
              </a:rPr>
              <a:t>is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>
                <a:solidFill>
                  <a:schemeClr val="bg1"/>
                </a:solidFill>
                <a:latin typeface="Monotype Corsiva" pitchFamily="66" charset="0"/>
              </a:rPr>
              <a:t>no </a:t>
            </a:r>
            <a:r>
              <a:rPr lang="fr-FR" dirty="0" err="1">
                <a:solidFill>
                  <a:schemeClr val="bg1"/>
                </a:solidFill>
                <a:latin typeface="Monotype Corsiva" pitchFamily="66" charset="0"/>
              </a:rPr>
              <a:t>sufficent</a:t>
            </a:r>
            <a:r>
              <a:rPr lang="fr-FR" dirty="0">
                <a:solidFill>
                  <a:schemeClr val="bg1"/>
                </a:solidFill>
                <a:latin typeface="Monotype Corsiva" pitchFamily="66" charset="0"/>
              </a:rPr>
              <a:t> </a:t>
            </a:r>
            <a:r>
              <a:rPr lang="fr-FR" dirty="0" smtClean="0">
                <a:solidFill>
                  <a:schemeClr val="bg1"/>
                </a:solidFill>
                <a:latin typeface="Monotype Corsiva" pitchFamily="66" charset="0"/>
              </a:rPr>
              <a:t>components .</a:t>
            </a:r>
            <a:endParaRPr lang="fr-FR" dirty="0" smtClean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/>
      <p:bldP spid="7171" grpId="0" build="p"/>
    </p:bldLst>
  </p:timing>
</p:sld>
</file>

<file path=ppt/theme/theme1.xml><?xml version="1.0" encoding="utf-8"?>
<a:theme xmlns:a="http://schemas.openxmlformats.org/drawingml/2006/main" name="125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125</Template>
  <TotalTime>582</TotalTime>
  <Words>259</Words>
  <Application>Microsoft Office PowerPoint</Application>
  <PresentationFormat>On-screen Show (4:3)</PresentationFormat>
  <Paragraphs>37</Paragraphs>
  <Slides>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125</vt:lpstr>
      <vt:lpstr>Car Controlling System  Using Accelerometer</vt:lpstr>
      <vt:lpstr>Outlines :</vt:lpstr>
      <vt:lpstr>Introduction:</vt:lpstr>
      <vt:lpstr>The idea …</vt:lpstr>
      <vt:lpstr>Main Components :</vt:lpstr>
      <vt:lpstr>Procedure:</vt:lpstr>
      <vt:lpstr>Procedure Cont.</vt:lpstr>
      <vt:lpstr>Programming languages :</vt:lpstr>
      <vt:lpstr>Problems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Contrôlions Car System</dc:title>
  <dc:creator>SAJA</dc:creator>
  <cp:lastModifiedBy>khokha</cp:lastModifiedBy>
  <cp:revision>58</cp:revision>
  <dcterms:created xsi:type="dcterms:W3CDTF">2011-05-21T13:39:49Z</dcterms:created>
  <dcterms:modified xsi:type="dcterms:W3CDTF">2011-05-24T08:15:38Z</dcterms:modified>
</cp:coreProperties>
</file>