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60" r:id="rId6"/>
    <p:sldId id="270" r:id="rId7"/>
    <p:sldId id="268" r:id="rId8"/>
    <p:sldId id="269" r:id="rId9"/>
    <p:sldId id="259" r:id="rId10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F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 varScale="1">
        <p:scale>
          <a:sx n="70" d="100"/>
          <a:sy n="70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289AA-BEEE-4EEC-A3EC-AE8F26D532F8}" type="datetimeFigureOut">
              <a:rPr lang="fr-FR"/>
              <a:pPr>
                <a:defRPr/>
              </a:pPr>
              <a:t>24/05/2011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7BA1F-80AC-45D8-9127-2360E07BB96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B6F53-EAD9-4E16-83AA-18FA827B7A2F}" type="datetimeFigureOut">
              <a:rPr lang="fr-FR"/>
              <a:pPr>
                <a:defRPr/>
              </a:pPr>
              <a:t>24/05/2011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D8906-5D30-4121-A428-B716CD01663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95D8C-EF5F-41AE-BF36-44A643685586}" type="datetimeFigureOut">
              <a:rPr lang="fr-FR"/>
              <a:pPr>
                <a:defRPr/>
              </a:pPr>
              <a:t>24/05/2011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4315B-A569-4103-BCA4-01EF0C607BD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98671-4E76-4B0C-8C1C-A8D3147FA444}" type="datetimeFigureOut">
              <a:rPr lang="fr-FR"/>
              <a:pPr>
                <a:defRPr/>
              </a:pPr>
              <a:t>24/05/2011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2D5B4-F6ED-4A1E-9F7A-A64FC3ED91B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34A77-8AEF-4EB0-89EF-2971C5015D8C}" type="datetimeFigureOut">
              <a:rPr lang="fr-FR"/>
              <a:pPr>
                <a:defRPr/>
              </a:pPr>
              <a:t>24/05/2011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3F6B6-ADC3-49CD-8229-52321CEF5C5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56058-D537-4806-B00B-74B0BB70CF6F}" type="datetimeFigureOut">
              <a:rPr lang="fr-FR"/>
              <a:pPr>
                <a:defRPr/>
              </a:pPr>
              <a:t>24/05/2011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0249D-D1D1-4D5F-904F-CEABB03F3BE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3E37B-D54C-4B9A-93D4-336849CA5CD3}" type="datetimeFigureOut">
              <a:rPr lang="fr-FR"/>
              <a:pPr>
                <a:defRPr/>
              </a:pPr>
              <a:t>24/05/2011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F5A2D-1578-4E09-8186-F37C4604096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CD71F-3DD1-4168-A800-69159F9C5192}" type="datetimeFigureOut">
              <a:rPr lang="fr-FR"/>
              <a:pPr>
                <a:defRPr/>
              </a:pPr>
              <a:t>24/05/2011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2A19B-D00D-4E2D-8972-A03AE682659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D1F7D-DC0E-479F-942C-55A984918654}" type="datetimeFigureOut">
              <a:rPr lang="fr-FR"/>
              <a:pPr>
                <a:defRPr/>
              </a:pPr>
              <a:t>24/05/2011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54334-3213-4C87-8BDB-E66A79D3A98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8873D-5F85-4647-8276-B9ABA7C76B55}" type="datetimeFigureOut">
              <a:rPr lang="fr-FR"/>
              <a:pPr>
                <a:defRPr/>
              </a:pPr>
              <a:t>24/05/2011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4783D-0291-4D66-8FF9-83F474125D7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76FAB-AA6A-4BD5-A0DB-A36BB54FB81C}" type="datetimeFigureOut">
              <a:rPr lang="fr-FR"/>
              <a:pPr>
                <a:defRPr/>
              </a:pPr>
              <a:t>24/05/2011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23B76-C2EB-4FC3-A21A-EAB86F16EF2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F5137C-77EF-4F86-B387-C616D83C9DC1}" type="datetimeFigureOut">
              <a:rPr lang="fr-FR"/>
              <a:pPr>
                <a:defRPr/>
              </a:pPr>
              <a:t>24/05/2011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E8A0EAC-3255-43F0-A334-B1138D51792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1470025"/>
          </a:xfrm>
        </p:spPr>
        <p:txBody>
          <a:bodyPr/>
          <a:lstStyle/>
          <a:p>
            <a:r>
              <a:rPr lang="fr-CA" sz="4000" dirty="0" smtClean="0">
                <a:solidFill>
                  <a:srgbClr val="D5FBFF"/>
                </a:solidFill>
                <a:latin typeface="Monotype Corsiva" pitchFamily="66" charset="0"/>
              </a:rPr>
              <a:t>Car </a:t>
            </a:r>
            <a:r>
              <a:rPr lang="fr-CA" sz="4000" dirty="0" err="1">
                <a:solidFill>
                  <a:srgbClr val="D5FBFF"/>
                </a:solidFill>
                <a:latin typeface="Monotype Corsiva" pitchFamily="66" charset="0"/>
                <a:cs typeface="Times New Roman" pitchFamily="18" charset="0"/>
              </a:rPr>
              <a:t>Controlling</a:t>
            </a:r>
            <a:r>
              <a:rPr lang="fr-CA" sz="4000" dirty="0" smtClean="0">
                <a:solidFill>
                  <a:srgbClr val="D5FBFF"/>
                </a:solidFill>
                <a:latin typeface="Monotype Corsiva" pitchFamily="66" charset="0"/>
              </a:rPr>
              <a:t> </a:t>
            </a:r>
            <a:r>
              <a:rPr lang="fr-CA" sz="4000" dirty="0" smtClean="0">
                <a:solidFill>
                  <a:srgbClr val="D5FBFF"/>
                </a:solidFill>
                <a:latin typeface="Monotype Corsiva" pitchFamily="66" charset="0"/>
              </a:rPr>
              <a:t>System </a:t>
            </a:r>
            <a:br>
              <a:rPr lang="fr-CA" sz="4000" dirty="0" smtClean="0">
                <a:solidFill>
                  <a:srgbClr val="D5FBFF"/>
                </a:solidFill>
                <a:latin typeface="Monotype Corsiva" pitchFamily="66" charset="0"/>
              </a:rPr>
            </a:br>
            <a:r>
              <a:rPr lang="fr-CA" sz="4000" dirty="0" err="1" smtClean="0">
                <a:solidFill>
                  <a:srgbClr val="D5FBFF"/>
                </a:solidFill>
                <a:latin typeface="Monotype Corsiva" pitchFamily="66" charset="0"/>
              </a:rPr>
              <a:t>Using</a:t>
            </a:r>
            <a:r>
              <a:rPr lang="fr-CA" sz="4000" dirty="0" smtClean="0">
                <a:solidFill>
                  <a:srgbClr val="D5FBFF"/>
                </a:solidFill>
                <a:latin typeface="Monotype Corsiva" pitchFamily="66" charset="0"/>
              </a:rPr>
              <a:t> </a:t>
            </a:r>
            <a:r>
              <a:rPr lang="fr-CA" sz="4000" dirty="0" err="1" smtClean="0">
                <a:solidFill>
                  <a:srgbClr val="D5FBFF"/>
                </a:solidFill>
                <a:latin typeface="Monotype Corsiva" pitchFamily="66" charset="0"/>
              </a:rPr>
              <a:t>Accelerometer</a:t>
            </a:r>
            <a:endParaRPr lang="fr-FR" sz="4000" dirty="0" smtClean="0">
              <a:solidFill>
                <a:srgbClr val="D5FBFF"/>
              </a:solidFill>
              <a:latin typeface="Monotype Corsiva" pitchFamily="66" charset="0"/>
            </a:endParaRP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/>
          <a:p>
            <a:r>
              <a:rPr lang="fr-CA" sz="2400" dirty="0" err="1" smtClean="0">
                <a:solidFill>
                  <a:srgbClr val="D5FBFF"/>
                </a:solidFill>
                <a:latin typeface="Monotype Corsiva" pitchFamily="66" charset="0"/>
              </a:rPr>
              <a:t>Done</a:t>
            </a:r>
            <a:r>
              <a:rPr lang="fr-CA" sz="2400" dirty="0" smtClean="0">
                <a:solidFill>
                  <a:srgbClr val="D5FBFF"/>
                </a:solidFill>
                <a:latin typeface="Monotype Corsiva" pitchFamily="66" charset="0"/>
              </a:rPr>
              <a:t> by:</a:t>
            </a:r>
          </a:p>
          <a:p>
            <a:r>
              <a:rPr lang="fr-CA" sz="2400" dirty="0" err="1">
                <a:solidFill>
                  <a:srgbClr val="D5FBFF"/>
                </a:solidFill>
                <a:latin typeface="Monotype Corsiva" pitchFamily="66" charset="0"/>
              </a:rPr>
              <a:t>Saja</a:t>
            </a:r>
            <a:r>
              <a:rPr lang="fr-CA" sz="2400" dirty="0">
                <a:solidFill>
                  <a:srgbClr val="D5FBFF"/>
                </a:solidFill>
                <a:latin typeface="Monotype Corsiva" pitchFamily="66" charset="0"/>
              </a:rPr>
              <a:t> </a:t>
            </a:r>
            <a:r>
              <a:rPr lang="fr-CA" sz="2400" dirty="0" err="1">
                <a:solidFill>
                  <a:srgbClr val="D5FBFF"/>
                </a:solidFill>
                <a:latin typeface="Monotype Corsiva" pitchFamily="66" charset="0"/>
              </a:rPr>
              <a:t>AbuShanab</a:t>
            </a:r>
            <a:r>
              <a:rPr lang="fr-CA" sz="2400" dirty="0">
                <a:solidFill>
                  <a:srgbClr val="D5FBFF"/>
                </a:solidFill>
                <a:latin typeface="Monotype Corsiva" pitchFamily="66" charset="0"/>
              </a:rPr>
              <a:t> </a:t>
            </a:r>
            <a:endParaRPr lang="fr-CA" sz="2400" b="1" dirty="0" smtClean="0">
              <a:solidFill>
                <a:srgbClr val="D5FBFF"/>
              </a:solidFill>
              <a:latin typeface="Monotype Corsiva" pitchFamily="66" charset="0"/>
            </a:endParaRPr>
          </a:p>
          <a:p>
            <a:r>
              <a:rPr lang="fr-CA" sz="2400" dirty="0" err="1" smtClean="0">
                <a:solidFill>
                  <a:srgbClr val="D5FBFF"/>
                </a:solidFill>
                <a:latin typeface="Monotype Corsiva" pitchFamily="66" charset="0"/>
              </a:rPr>
              <a:t>Khulud</a:t>
            </a:r>
            <a:r>
              <a:rPr lang="fr-CA" sz="2400" dirty="0" smtClean="0">
                <a:solidFill>
                  <a:srgbClr val="D5FBFF"/>
                </a:solidFill>
                <a:latin typeface="Monotype Corsiva" pitchFamily="66" charset="0"/>
              </a:rPr>
              <a:t> </a:t>
            </a:r>
            <a:r>
              <a:rPr lang="fr-CA" sz="2400" dirty="0" err="1" smtClean="0">
                <a:solidFill>
                  <a:srgbClr val="D5FBFF"/>
                </a:solidFill>
                <a:latin typeface="Monotype Corsiva" pitchFamily="66" charset="0"/>
              </a:rPr>
              <a:t>Abdoelqader</a:t>
            </a:r>
            <a:endParaRPr lang="fr-CA" sz="2400" dirty="0" smtClean="0">
              <a:solidFill>
                <a:srgbClr val="D5FBFF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  <a:t>Outlines :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197350"/>
          </a:xfrm>
        </p:spPr>
        <p:txBody>
          <a:bodyPr/>
          <a:lstStyle/>
          <a:p>
            <a:endParaRPr lang="en-US" dirty="0" smtClean="0">
              <a:latin typeface="Monotype Corsiva" pitchFamily="66" charset="0"/>
            </a:endParaRPr>
          </a:p>
          <a:p>
            <a:r>
              <a:rPr lang="en-US" dirty="0" smtClean="0">
                <a:latin typeface="Monotype Corsiva" pitchFamily="66" charset="0"/>
              </a:rPr>
              <a:t>Introduction.</a:t>
            </a:r>
          </a:p>
          <a:p>
            <a:r>
              <a:rPr lang="en-US" dirty="0" smtClean="0">
                <a:latin typeface="Monotype Corsiva" pitchFamily="66" charset="0"/>
              </a:rPr>
              <a:t>The idea.</a:t>
            </a:r>
          </a:p>
          <a:p>
            <a:r>
              <a:rPr lang="en-US" dirty="0" smtClean="0">
                <a:latin typeface="Monotype Corsiva" pitchFamily="66" charset="0"/>
              </a:rPr>
              <a:t>Main Components.</a:t>
            </a:r>
          </a:p>
          <a:p>
            <a:r>
              <a:rPr lang="en-US" dirty="0" smtClean="0">
                <a:latin typeface="Monotype Corsiva" pitchFamily="66" charset="0"/>
              </a:rPr>
              <a:t>Procedure.</a:t>
            </a:r>
          </a:p>
          <a:p>
            <a:r>
              <a:rPr lang="en-US" dirty="0" smtClean="0">
                <a:latin typeface="Monotype Corsiva" pitchFamily="66" charset="0"/>
              </a:rPr>
              <a:t>Programming language.</a:t>
            </a:r>
          </a:p>
          <a:p>
            <a:r>
              <a:rPr lang="en-US" dirty="0" smtClean="0">
                <a:latin typeface="Monotype Corsiva" pitchFamily="66" charset="0"/>
              </a:rPr>
              <a:t>Problems.</a:t>
            </a:r>
          </a:p>
          <a:p>
            <a:endParaRPr lang="en-US" dirty="0" smtClean="0">
              <a:latin typeface="Monotype Corsiva" pitchFamily="66" charset="0"/>
            </a:endParaRPr>
          </a:p>
          <a:p>
            <a:endParaRPr lang="en-US" dirty="0" smtClean="0">
              <a:latin typeface="Monotype Corsiva" pitchFamily="66" charset="0"/>
            </a:endParaRPr>
          </a:p>
          <a:p>
            <a:endParaRPr lang="en-US" dirty="0" smtClean="0"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143125" y="274638"/>
            <a:ext cx="6543675" cy="1143000"/>
          </a:xfrm>
        </p:spPr>
        <p:txBody>
          <a:bodyPr/>
          <a:lstStyle/>
          <a:p>
            <a:pPr algn="l"/>
            <a:r>
              <a:rPr lang="fr-CA" dirty="0" smtClean="0">
                <a:latin typeface="Monotype Corsiva" pitchFamily="66" charset="0"/>
              </a:rPr>
              <a:t>Introduction:</a:t>
            </a:r>
            <a:endParaRPr lang="fr-FR" dirty="0" smtClean="0">
              <a:latin typeface="Monotype Corsiva" pitchFamily="66" charset="0"/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2133600" y="1828800"/>
            <a:ext cx="6543675" cy="4525963"/>
          </a:xfrm>
        </p:spPr>
        <p:txBody>
          <a:bodyPr/>
          <a:lstStyle/>
          <a:p>
            <a:r>
              <a:rPr lang="en-US" dirty="0" smtClean="0">
                <a:latin typeface="Monotype Corsiva" pitchFamily="66" charset="0"/>
              </a:rPr>
              <a:t>This project is a wireless controlling system for a joy DC car, and it contains two parts, the first one is the remote to control the direction </a:t>
            </a:r>
            <a:r>
              <a:rPr lang="en-US" dirty="0" smtClean="0">
                <a:latin typeface="Monotype Corsiva" pitchFamily="66" charset="0"/>
              </a:rPr>
              <a:t>of </a:t>
            </a:r>
            <a:r>
              <a:rPr lang="en-US" dirty="0" smtClean="0">
                <a:latin typeface="Monotype Corsiva" pitchFamily="66" charset="0"/>
              </a:rPr>
              <a:t>the car</a:t>
            </a:r>
            <a:r>
              <a:rPr lang="en-US" smtClean="0">
                <a:latin typeface="Monotype Corsiva" pitchFamily="66" charset="0"/>
              </a:rPr>
              <a:t>, </a:t>
            </a:r>
            <a:r>
              <a:rPr lang="en-US">
                <a:latin typeface="Monotype Corsiva" pitchFamily="66" charset="0"/>
              </a:rPr>
              <a:t>T</a:t>
            </a:r>
            <a:r>
              <a:rPr lang="en-US" smtClean="0">
                <a:latin typeface="Monotype Corsiva" pitchFamily="66" charset="0"/>
              </a:rPr>
              <a:t>he </a:t>
            </a:r>
            <a:r>
              <a:rPr lang="en-US" dirty="0" smtClean="0">
                <a:latin typeface="Monotype Corsiva" pitchFamily="66" charset="0"/>
              </a:rPr>
              <a:t>second one is the car itself.</a:t>
            </a:r>
            <a:endParaRPr lang="en-US" b="1" dirty="0"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  <a:t>The idea …</a:t>
            </a:r>
            <a:endParaRPr lang="fr-FR" dirty="0" smtClean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457200" y="2438399"/>
            <a:ext cx="8229600" cy="3990975"/>
          </a:xfrm>
        </p:spPr>
        <p:txBody>
          <a:bodyPr/>
          <a:lstStyle/>
          <a:p>
            <a:r>
              <a:rPr lang="en-US" dirty="0" smtClean="0">
                <a:latin typeface="Monotype Corsiva" pitchFamily="66" charset="0"/>
              </a:rPr>
              <a:t>Our project started as controlling car using            i</a:t>
            </a:r>
            <a:r>
              <a:rPr lang="en-US" dirty="0">
                <a:latin typeface="Monotype Corsiva" pitchFamily="66" charset="0"/>
              </a:rPr>
              <a:t>P</a:t>
            </a:r>
            <a:r>
              <a:rPr lang="en-US" dirty="0" smtClean="0">
                <a:latin typeface="Monotype Corsiva" pitchFamily="66" charset="0"/>
              </a:rPr>
              <a:t>hone mobile but we faced a lot of problems like expensive cost and difficult to program so we changed the controlling part to using accelerometer chip instead  of iPhone.</a:t>
            </a:r>
            <a:endParaRPr lang="fr-FR" dirty="0" smtClean="0">
              <a:latin typeface="Monotype Corsiva" pitchFamily="66" charset="0"/>
            </a:endParaRPr>
          </a:p>
          <a:p>
            <a:pPr>
              <a:buNone/>
            </a:pPr>
            <a:endParaRPr lang="fr-FR" dirty="0" smtClean="0"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2143125" y="274638"/>
            <a:ext cx="6543675" cy="1143000"/>
          </a:xfrm>
        </p:spPr>
        <p:txBody>
          <a:bodyPr/>
          <a:lstStyle/>
          <a:p>
            <a:pPr algn="l"/>
            <a:r>
              <a:rPr lang="fr-FR" dirty="0" smtClean="0">
                <a:latin typeface="Monotype Corsiva" pitchFamily="66" charset="0"/>
              </a:rPr>
              <a:t>Main Components :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2143125" y="1295400"/>
            <a:ext cx="6543675" cy="48307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>
                <a:latin typeface="Monotype Corsiva" pitchFamily="66" charset="0"/>
              </a:rPr>
              <a:t>Microchip PIC18F4620.</a:t>
            </a:r>
          </a:p>
          <a:p>
            <a:r>
              <a:rPr lang="en-US" dirty="0" smtClean="0">
                <a:latin typeface="Monotype Corsiva" pitchFamily="66" charset="0"/>
              </a:rPr>
              <a:t>Motorola</a:t>
            </a:r>
            <a:r>
              <a:rPr lang="en-US" dirty="0" smtClean="0"/>
              <a:t> </a:t>
            </a:r>
            <a:r>
              <a:rPr lang="en-US" dirty="0" smtClean="0">
                <a:latin typeface="Monotype Corsiva" pitchFamily="66" charset="0"/>
              </a:rPr>
              <a:t>Accelerometer Chip.</a:t>
            </a:r>
          </a:p>
          <a:p>
            <a:r>
              <a:rPr lang="en-US" dirty="0" smtClean="0">
                <a:latin typeface="Monotype Corsiva" pitchFamily="66" charset="0"/>
              </a:rPr>
              <a:t>X-Bee Wireless S2 (120m).</a:t>
            </a:r>
          </a:p>
          <a:p>
            <a:r>
              <a:rPr lang="en-US" dirty="0" smtClean="0">
                <a:latin typeface="Monotype Corsiva" pitchFamily="66" charset="0"/>
              </a:rPr>
              <a:t>Sharp  Distance Sensor .</a:t>
            </a:r>
          </a:p>
          <a:p>
            <a:r>
              <a:rPr lang="en-US" dirty="0" smtClean="0">
                <a:latin typeface="Monotype Corsiva" pitchFamily="66" charset="0"/>
              </a:rPr>
              <a:t>Car model.</a:t>
            </a:r>
            <a:endParaRPr lang="fr-FR" dirty="0" smtClean="0"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  <a:t>Procedure: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197350"/>
          </a:xfrm>
        </p:spPr>
        <p:txBody>
          <a:bodyPr/>
          <a:lstStyle/>
          <a:p>
            <a:endParaRPr lang="en-US" dirty="0" smtClean="0">
              <a:latin typeface="Monotype Corsiva" pitchFamily="66" charset="0"/>
            </a:endParaRPr>
          </a:p>
          <a:p>
            <a:r>
              <a:rPr lang="en-US" dirty="0" smtClean="0">
                <a:latin typeface="Monotype Corsiva" pitchFamily="66" charset="0"/>
              </a:rPr>
              <a:t>Sender :</a:t>
            </a:r>
          </a:p>
          <a:p>
            <a:pPr>
              <a:buNone/>
            </a:pPr>
            <a:r>
              <a:rPr lang="en-US" dirty="0" smtClean="0">
                <a:latin typeface="Monotype Corsiva" pitchFamily="66" charset="0"/>
              </a:rPr>
              <a:t>     A remote control which is used to control the car’s directions by measuring the proper acceleration of the device, Then sending direction commands to the receiver through the X-Bee wireless chip.</a:t>
            </a:r>
          </a:p>
        </p:txBody>
      </p:sp>
    </p:spTree>
    <p:extLst>
      <p:ext uri="{BB962C8B-B14F-4D97-AF65-F5344CB8AC3E}">
        <p14:creationId xmlns:p14="http://schemas.microsoft.com/office/powerpoint/2010/main" val="153416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057400" y="381000"/>
            <a:ext cx="6543675" cy="808038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Procedure Cont.</a:t>
            </a:r>
            <a:endParaRPr lang="fr-FR" dirty="0" smtClean="0">
              <a:solidFill>
                <a:schemeClr val="tx1">
                  <a:lumMod val="85000"/>
                  <a:lumOff val="1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1981200" y="1295400"/>
            <a:ext cx="6543675" cy="4525963"/>
          </a:xfrm>
        </p:spPr>
        <p:txBody>
          <a:bodyPr/>
          <a:lstStyle/>
          <a:p>
            <a:r>
              <a:rPr lang="en-US" dirty="0" smtClean="0">
                <a:latin typeface="Monotype Corsiva" pitchFamily="66" charset="0"/>
              </a:rPr>
              <a:t>Receiver :</a:t>
            </a:r>
          </a:p>
          <a:p>
            <a:pPr>
              <a:buNone/>
            </a:pPr>
            <a:r>
              <a:rPr lang="en-US" b="1" dirty="0" smtClean="0">
                <a:latin typeface="Monotype Corsiva" pitchFamily="66" charset="0"/>
              </a:rPr>
              <a:t>    </a:t>
            </a:r>
            <a:r>
              <a:rPr lang="en-US" dirty="0" smtClean="0">
                <a:latin typeface="Monotype Corsiva" pitchFamily="66" charset="0"/>
              </a:rPr>
              <a:t>X-bee wireless which is fixed on car model will receive the data and  send direction command to car’s motors to move according to the received data.</a:t>
            </a:r>
          </a:p>
          <a:p>
            <a:pPr>
              <a:buNone/>
            </a:pPr>
            <a:endParaRPr lang="en-US" b="1" dirty="0"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  <a:t>Programming languages :</a:t>
            </a:r>
            <a:endParaRPr lang="fr-FR" dirty="0" smtClean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457200" y="2867025"/>
            <a:ext cx="8229600" cy="3990975"/>
          </a:xfrm>
        </p:spPr>
        <p:txBody>
          <a:bodyPr/>
          <a:lstStyle/>
          <a:p>
            <a:r>
              <a:rPr lang="en-US" dirty="0" smtClean="0">
                <a:latin typeface="Monotype Corsiva" pitchFamily="66" charset="0"/>
              </a:rPr>
              <a:t>PICC to program microcontroller PIC18F4620.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  <a:t>Problems </a:t>
            </a:r>
            <a:endParaRPr lang="fr-FR" dirty="0" smtClean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One of the main </a:t>
            </a:r>
            <a:r>
              <a:rPr lang="fr-FR" dirty="0" err="1" smtClean="0">
                <a:solidFill>
                  <a:schemeClr val="bg1"/>
                </a:solidFill>
                <a:latin typeface="Monotype Corsiva" pitchFamily="66" charset="0"/>
              </a:rPr>
              <a:t>problems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fr-FR" dirty="0" err="1" smtClean="0">
                <a:solidFill>
                  <a:schemeClr val="bg1"/>
                </a:solidFill>
                <a:latin typeface="Monotype Corsiva" pitchFamily="66" charset="0"/>
              </a:rPr>
              <a:t>is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latin typeface="Monotype Corsiva" pitchFamily="66" charset="0"/>
              </a:rPr>
              <a:t>making</a:t>
            </a:r>
            <a:r>
              <a:rPr lang="fr-FR" b="1" dirty="0" smtClean="0">
                <a:solidFill>
                  <a:schemeClr val="bg1"/>
                </a:solidFill>
                <a:latin typeface="Monotype Corsiva" pitchFamily="66" charset="0"/>
              </a:rPr>
              <a:t> car  </a:t>
            </a:r>
            <a:r>
              <a:rPr lang="fr-FR" b="1" dirty="0" err="1" smtClean="0">
                <a:solidFill>
                  <a:schemeClr val="bg1"/>
                </a:solidFill>
                <a:latin typeface="Monotype Corsiva" pitchFamily="66" charset="0"/>
              </a:rPr>
              <a:t>moving</a:t>
            </a:r>
            <a:r>
              <a:rPr lang="fr-FR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latin typeface="Monotype Corsiva" pitchFamily="66" charset="0"/>
              </a:rPr>
              <a:t>using</a:t>
            </a:r>
            <a:r>
              <a:rPr lang="fr-FR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latin typeface="Monotype Corsiva" pitchFamily="66" charset="0"/>
              </a:rPr>
              <a:t>buttries</a:t>
            </a:r>
            <a:r>
              <a:rPr lang="fr-FR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not power </a:t>
            </a:r>
            <a:r>
              <a:rPr lang="fr-FR" dirty="0" err="1" smtClean="0">
                <a:solidFill>
                  <a:schemeClr val="bg1"/>
                </a:solidFill>
                <a:latin typeface="Monotype Corsiva" pitchFamily="66" charset="0"/>
              </a:rPr>
              <a:t>supply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 ( </a:t>
            </a:r>
            <a:r>
              <a:rPr lang="fr-FR" dirty="0" err="1" smtClean="0">
                <a:solidFill>
                  <a:schemeClr val="bg1"/>
                </a:solidFill>
                <a:latin typeface="Monotype Corsiva" pitchFamily="66" charset="0"/>
              </a:rPr>
              <a:t>Solve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 in future ).</a:t>
            </a:r>
          </a:p>
          <a:p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The second </a:t>
            </a:r>
            <a:r>
              <a:rPr lang="fr-FR" dirty="0" err="1" smtClean="0">
                <a:solidFill>
                  <a:schemeClr val="bg1"/>
                </a:solidFill>
                <a:latin typeface="Monotype Corsiva" pitchFamily="66" charset="0"/>
              </a:rPr>
              <a:t>problem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fr-FR" dirty="0" err="1" smtClean="0">
                <a:solidFill>
                  <a:schemeClr val="bg1"/>
                </a:solidFill>
                <a:latin typeface="Monotype Corsiva" pitchFamily="66" charset="0"/>
              </a:rPr>
              <a:t>is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 how to </a:t>
            </a:r>
            <a:r>
              <a:rPr lang="fr-FR" dirty="0" err="1" smtClean="0">
                <a:solidFill>
                  <a:schemeClr val="bg1"/>
                </a:solidFill>
                <a:latin typeface="Monotype Corsiva" pitchFamily="66" charset="0"/>
              </a:rPr>
              <a:t>save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 X-Bee </a:t>
            </a:r>
            <a:r>
              <a:rPr lang="fr-FR" dirty="0" err="1" smtClean="0">
                <a:solidFill>
                  <a:schemeClr val="bg1"/>
                </a:solidFill>
                <a:latin typeface="Monotype Corsiva" pitchFamily="66" charset="0"/>
              </a:rPr>
              <a:t>frameware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 , </a:t>
            </a:r>
            <a:r>
              <a:rPr lang="fr-FR" dirty="0" err="1" smtClean="0">
                <a:solidFill>
                  <a:schemeClr val="bg1"/>
                </a:solidFill>
                <a:latin typeface="Monotype Corsiva" pitchFamily="66" charset="0"/>
              </a:rPr>
              <a:t>because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fr-FR" dirty="0" err="1" smtClean="0">
                <a:solidFill>
                  <a:schemeClr val="bg1"/>
                </a:solidFill>
                <a:latin typeface="Monotype Corsiva" pitchFamily="66" charset="0"/>
              </a:rPr>
              <a:t>it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fr-FR" dirty="0" err="1" smtClean="0">
                <a:solidFill>
                  <a:schemeClr val="bg1"/>
                </a:solidFill>
                <a:latin typeface="Monotype Corsiva" pitchFamily="66" charset="0"/>
              </a:rPr>
              <a:t>is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fr-FR" dirty="0" err="1" smtClean="0">
                <a:solidFill>
                  <a:schemeClr val="bg1"/>
                </a:solidFill>
                <a:latin typeface="Monotype Corsiva" pitchFamily="66" charset="0"/>
              </a:rPr>
              <a:t>easy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 to </a:t>
            </a:r>
            <a:r>
              <a:rPr lang="fr-FR" dirty="0" err="1" smtClean="0">
                <a:solidFill>
                  <a:schemeClr val="bg1"/>
                </a:solidFill>
                <a:latin typeface="Monotype Corsiva" pitchFamily="66" charset="0"/>
              </a:rPr>
              <a:t>lose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fr-FR" dirty="0" err="1" smtClean="0">
                <a:solidFill>
                  <a:schemeClr val="bg1"/>
                </a:solidFill>
                <a:latin typeface="Monotype Corsiva" pitchFamily="66" charset="0"/>
              </a:rPr>
              <a:t>so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fr-FR" dirty="0" err="1" smtClean="0">
                <a:solidFill>
                  <a:schemeClr val="bg1"/>
                </a:solidFill>
                <a:latin typeface="Monotype Corsiva" pitchFamily="66" charset="0"/>
              </a:rPr>
              <a:t>we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fr-FR" dirty="0" err="1" smtClean="0">
                <a:solidFill>
                  <a:schemeClr val="bg1"/>
                </a:solidFill>
                <a:latin typeface="Monotype Corsiva" pitchFamily="66" charset="0"/>
              </a:rPr>
              <a:t>should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  </a:t>
            </a:r>
            <a:r>
              <a:rPr lang="fr-FR" dirty="0" err="1" smtClean="0">
                <a:solidFill>
                  <a:schemeClr val="bg1"/>
                </a:solidFill>
                <a:latin typeface="Monotype Corsiva" pitchFamily="66" charset="0"/>
              </a:rPr>
              <a:t>reprograme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fr-FR" dirty="0" err="1" smtClean="0">
                <a:solidFill>
                  <a:schemeClr val="bg1"/>
                </a:solidFill>
                <a:latin typeface="Monotype Corsiva" pitchFamily="66" charset="0"/>
              </a:rPr>
              <a:t>it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fr-FR" dirty="0" err="1" smtClean="0">
                <a:solidFill>
                  <a:schemeClr val="bg1"/>
                </a:solidFill>
                <a:latin typeface="Monotype Corsiva" pitchFamily="66" charset="0"/>
              </a:rPr>
              <a:t>again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 and </a:t>
            </a:r>
            <a:r>
              <a:rPr lang="fr-FR" dirty="0" err="1" smtClean="0">
                <a:solidFill>
                  <a:schemeClr val="bg1"/>
                </a:solidFill>
                <a:latin typeface="Monotype Corsiva" pitchFamily="66" charset="0"/>
              </a:rPr>
              <a:t>again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 .</a:t>
            </a:r>
          </a:p>
          <a:p>
            <a:r>
              <a:rPr lang="fr-FR" dirty="0" err="1" smtClean="0">
                <a:solidFill>
                  <a:schemeClr val="bg1"/>
                </a:solidFill>
                <a:latin typeface="Monotype Corsiva" pitchFamily="66" charset="0"/>
              </a:rPr>
              <a:t>Finally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 </a:t>
            </a:r>
            <a:r>
              <a:rPr lang="fr-FR" dirty="0" err="1" smtClean="0">
                <a:solidFill>
                  <a:schemeClr val="bg1"/>
                </a:solidFill>
                <a:latin typeface="Monotype Corsiva" pitchFamily="66" charset="0"/>
              </a:rPr>
              <a:t>there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fr-FR" dirty="0" err="1" smtClean="0">
                <a:solidFill>
                  <a:schemeClr val="bg1"/>
                </a:solidFill>
                <a:latin typeface="Monotype Corsiva" pitchFamily="66" charset="0"/>
              </a:rPr>
              <a:t>is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fr-FR" dirty="0">
                <a:solidFill>
                  <a:schemeClr val="bg1"/>
                </a:solidFill>
                <a:latin typeface="Monotype Corsiva" pitchFamily="66" charset="0"/>
              </a:rPr>
              <a:t>no </a:t>
            </a:r>
            <a:r>
              <a:rPr lang="fr-FR" dirty="0" err="1">
                <a:solidFill>
                  <a:schemeClr val="bg1"/>
                </a:solidFill>
                <a:latin typeface="Monotype Corsiva" pitchFamily="66" charset="0"/>
              </a:rPr>
              <a:t>sufficent</a:t>
            </a:r>
            <a:r>
              <a:rPr lang="fr-FR" dirty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fr-FR" dirty="0" smtClean="0">
                <a:solidFill>
                  <a:schemeClr val="bg1"/>
                </a:solidFill>
                <a:latin typeface="Monotype Corsiva" pitchFamily="66" charset="0"/>
              </a:rPr>
              <a:t>components .</a:t>
            </a:r>
            <a:endParaRPr lang="fr-FR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theme/theme1.xml><?xml version="1.0" encoding="utf-8"?>
<a:theme xmlns:a="http://schemas.openxmlformats.org/drawingml/2006/main" name="12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125</Template>
  <TotalTime>582</TotalTime>
  <Words>259</Words>
  <Application>Microsoft Office PowerPoint</Application>
  <PresentationFormat>On-screen Show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125</vt:lpstr>
      <vt:lpstr>Car Controlling System  Using Accelerometer</vt:lpstr>
      <vt:lpstr>Outlines :</vt:lpstr>
      <vt:lpstr>Introduction:</vt:lpstr>
      <vt:lpstr>The idea …</vt:lpstr>
      <vt:lpstr>Main Components :</vt:lpstr>
      <vt:lpstr>Procedure:</vt:lpstr>
      <vt:lpstr>Procedure Cont.</vt:lpstr>
      <vt:lpstr>Programming languages :</vt:lpstr>
      <vt:lpstr>Problems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Contrôlions Car System</dc:title>
  <dc:creator>SAJA</dc:creator>
  <cp:lastModifiedBy>khokha</cp:lastModifiedBy>
  <cp:revision>58</cp:revision>
  <dcterms:created xsi:type="dcterms:W3CDTF">2011-05-21T13:39:49Z</dcterms:created>
  <dcterms:modified xsi:type="dcterms:W3CDTF">2011-05-24T08:15:38Z</dcterms:modified>
</cp:coreProperties>
</file>