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media/image25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6" r:id="rId1"/>
  </p:sldMasterIdLst>
  <p:notesMasterIdLst>
    <p:notesMasterId r:id="rId4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</p:sldIdLst>
  <p:sldSz cx="7772400" cy="10699750"/>
  <p:notesSz cx="7772400" cy="106997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34" y="19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93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943100" y="4874330"/>
            <a:ext cx="5246370" cy="2955556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943100" y="7806109"/>
            <a:ext cx="5246370" cy="213995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5788186" y="1967099"/>
            <a:ext cx="3566583" cy="323850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716892" y="6660551"/>
            <a:ext cx="5706533" cy="326441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23850" y="0"/>
            <a:ext cx="518160" cy="1069975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34886" y="0"/>
            <a:ext cx="88964" cy="1069975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842010" y="0"/>
            <a:ext cx="154591" cy="1069975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970122" y="0"/>
            <a:ext cx="195738" cy="1069975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0392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777240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725995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467644" y="0"/>
            <a:ext cx="0" cy="1069975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0678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7746778" y="0"/>
            <a:ext cx="0" cy="1069975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036320" y="0"/>
            <a:ext cx="64770" cy="1069975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518160" y="5349875"/>
            <a:ext cx="1101090" cy="2021064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113187" y="7593034"/>
            <a:ext cx="545210" cy="100074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927418" y="8582005"/>
            <a:ext cx="116586" cy="21399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414577" y="9030589"/>
            <a:ext cx="233172" cy="42799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619250" y="7014281"/>
            <a:ext cx="310896" cy="570653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126712" y="7689688"/>
            <a:ext cx="518160" cy="807433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28488"/>
            <a:ext cx="1424940" cy="91294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28487"/>
            <a:ext cx="5116830" cy="91294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88620" y="2496608"/>
            <a:ext cx="6347460" cy="76039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4517672"/>
            <a:ext cx="5246370" cy="3203981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3100" y="7816762"/>
            <a:ext cx="5246370" cy="21399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5787026" y="1961381"/>
            <a:ext cx="3566583" cy="323850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717051" y="6656087"/>
            <a:ext cx="5706533" cy="32644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23850" y="0"/>
            <a:ext cx="518160" cy="1069975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34886" y="0"/>
            <a:ext cx="88964" cy="1069975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42010" y="0"/>
            <a:ext cx="154591" cy="1069975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970122" y="0"/>
            <a:ext cx="195738" cy="1069975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90392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777240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725995" y="0"/>
            <a:ext cx="0" cy="1069975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467644" y="0"/>
            <a:ext cx="0" cy="1069975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90678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036320" y="0"/>
            <a:ext cx="64770" cy="1069975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18160" y="5349875"/>
            <a:ext cx="1101090" cy="2021064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125999" y="7593034"/>
            <a:ext cx="545210" cy="100074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927418" y="8582005"/>
            <a:ext cx="116586" cy="21399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414577" y="9035344"/>
            <a:ext cx="233172" cy="42799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597184" y="6989455"/>
            <a:ext cx="310896" cy="570653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7733252" y="0"/>
            <a:ext cx="0" cy="1069975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39524" y="7689688"/>
            <a:ext cx="518160" cy="807433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88620" y="2496608"/>
            <a:ext cx="3108960" cy="71331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629711" y="2496608"/>
            <a:ext cx="3108960" cy="71331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26008"/>
            <a:ext cx="6412230" cy="1783292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88620" y="3685469"/>
            <a:ext cx="3108960" cy="6063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716179" y="3685469"/>
            <a:ext cx="3108960" cy="6063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388620" y="2449054"/>
            <a:ext cx="3108960" cy="10271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3691890" y="2449054"/>
            <a:ext cx="3108960" cy="10271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7448550" y="0"/>
            <a:ext cx="0" cy="1069975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25666" y="5155565"/>
            <a:ext cx="9843770" cy="38862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790438" y="427990"/>
            <a:ext cx="1297991" cy="7775152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311140" y="0"/>
            <a:ext cx="0" cy="1069975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263452" y="0"/>
            <a:ext cx="0" cy="1069975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7642860" y="0"/>
            <a:ext cx="0" cy="1069975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7513320" y="0"/>
            <a:ext cx="259080" cy="1069975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757809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932981" y="8916458"/>
            <a:ext cx="466344" cy="8559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259080" y="427990"/>
            <a:ext cx="4792980" cy="987230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7448550" y="0"/>
            <a:ext cx="0" cy="1069975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6932981" y="8916458"/>
            <a:ext cx="466344" cy="8559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07206" y="5155565"/>
            <a:ext cx="9843770" cy="38862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5246370" cy="1069975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0928" y="413129"/>
            <a:ext cx="1295400" cy="7732353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764286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513320" y="0"/>
            <a:ext cx="259080" cy="1069975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757809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5311140" y="0"/>
            <a:ext cx="0" cy="1069975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5263452" y="0"/>
            <a:ext cx="0" cy="1069975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2000" r="-7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7448550" y="0"/>
            <a:ext cx="0" cy="1069975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88620" y="428486"/>
            <a:ext cx="6347460" cy="178329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8620" y="2496608"/>
            <a:ext cx="6347460" cy="76039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5736760" y="1824260"/>
            <a:ext cx="3138593" cy="326441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4805220" y="5960665"/>
            <a:ext cx="4993217" cy="31089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4770" y="0"/>
            <a:ext cx="0" cy="1069975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7642860" y="0"/>
            <a:ext cx="0" cy="1069975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7513320" y="0"/>
            <a:ext cx="259080" cy="1069975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7578090" y="0"/>
            <a:ext cx="0" cy="1069975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6932981" y="8916458"/>
            <a:ext cx="466344" cy="8559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909664" y="8946180"/>
            <a:ext cx="518160" cy="813181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55266" y="10367274"/>
            <a:ext cx="6096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09947" y="504847"/>
            <a:ext cx="1362075" cy="1142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75313" y="2216159"/>
            <a:ext cx="1419225" cy="7524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6422" y="3127491"/>
            <a:ext cx="5778500" cy="0"/>
          </a:xfrm>
          <a:custGeom>
            <a:avLst/>
            <a:gdLst/>
            <a:ahLst/>
            <a:cxnLst/>
            <a:rect l="l" t="t" r="r" b="b"/>
            <a:pathLst>
              <a:path w="5778500">
                <a:moveTo>
                  <a:pt x="0" y="0"/>
                </a:moveTo>
                <a:lnTo>
                  <a:pt x="5778367" y="0"/>
                </a:lnTo>
              </a:path>
            </a:pathLst>
          </a:custGeom>
          <a:ln w="10413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96422" y="3632331"/>
            <a:ext cx="5778500" cy="0"/>
          </a:xfrm>
          <a:custGeom>
            <a:avLst/>
            <a:gdLst/>
            <a:ahLst/>
            <a:cxnLst/>
            <a:rect l="l" t="t" r="r" b="b"/>
            <a:pathLst>
              <a:path w="5778500">
                <a:moveTo>
                  <a:pt x="0" y="0"/>
                </a:moveTo>
                <a:lnTo>
                  <a:pt x="5778367" y="0"/>
                </a:lnTo>
              </a:path>
            </a:pathLst>
          </a:custGeom>
          <a:ln w="10413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30032" y="3231996"/>
            <a:ext cx="5508625" cy="1043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" algn="ctr">
              <a:lnSpc>
                <a:spcPct val="100000"/>
              </a:lnSpc>
            </a:pPr>
            <a:r>
              <a:rPr sz="2000" b="1" spc="-5" dirty="0">
                <a:latin typeface="Cambria"/>
                <a:cs typeface="Cambria"/>
              </a:rPr>
              <a:t>Gradua</a:t>
            </a:r>
            <a:r>
              <a:rPr sz="2000" b="1" spc="-10" dirty="0">
                <a:latin typeface="Cambria"/>
                <a:cs typeface="Cambria"/>
              </a:rPr>
              <a:t>t</a:t>
            </a:r>
            <a:r>
              <a:rPr sz="2000" b="1" dirty="0">
                <a:latin typeface="Cambria"/>
                <a:cs typeface="Cambria"/>
              </a:rPr>
              <a:t>i</a:t>
            </a:r>
            <a:r>
              <a:rPr sz="2000" b="1" spc="-5" dirty="0">
                <a:latin typeface="Cambria"/>
                <a:cs typeface="Cambria"/>
              </a:rPr>
              <a:t>o</a:t>
            </a:r>
            <a:r>
              <a:rPr sz="2000" b="1" dirty="0">
                <a:latin typeface="Cambria"/>
                <a:cs typeface="Cambria"/>
              </a:rPr>
              <a:t>n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Cambria"/>
                <a:cs typeface="Cambria"/>
              </a:rPr>
              <a:t>P</a:t>
            </a:r>
            <a:r>
              <a:rPr sz="2000" b="1" spc="-5" dirty="0">
                <a:latin typeface="Cambria"/>
                <a:cs typeface="Cambria"/>
              </a:rPr>
              <a:t>rojec</a:t>
            </a:r>
            <a:r>
              <a:rPr sz="2000" b="1" dirty="0">
                <a:latin typeface="Cambria"/>
                <a:cs typeface="Cambria"/>
              </a:rPr>
              <a:t>t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mbria"/>
                <a:cs typeface="Cambria"/>
              </a:rPr>
              <a:t>2</a:t>
            </a:r>
            <a:endParaRPr sz="20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1700">
              <a:latin typeface="Times New Roman"/>
              <a:cs typeface="Times New Roman"/>
            </a:endParaRPr>
          </a:p>
          <a:p>
            <a:pPr marL="12065" marR="5080" algn="ctr">
              <a:lnSpc>
                <a:spcPct val="110000"/>
              </a:lnSpc>
            </a:pPr>
            <a:r>
              <a:rPr sz="1400" b="1" spc="-10" dirty="0">
                <a:latin typeface="Times New Roman"/>
                <a:cs typeface="Times New Roman"/>
              </a:rPr>
              <a:t>C</a:t>
            </a:r>
            <a:r>
              <a:rPr sz="1400" b="1" dirty="0">
                <a:latin typeface="Times New Roman"/>
                <a:cs typeface="Times New Roman"/>
              </a:rPr>
              <a:t>o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pari</a:t>
            </a:r>
            <a:r>
              <a:rPr sz="1400" b="1" spc="-10" dirty="0">
                <a:latin typeface="Times New Roman"/>
                <a:cs typeface="Times New Roman"/>
              </a:rPr>
              <a:t>s</a:t>
            </a:r>
            <a:r>
              <a:rPr sz="1400" b="1" dirty="0">
                <a:latin typeface="Times New Roman"/>
                <a:cs typeface="Times New Roman"/>
              </a:rPr>
              <a:t>on </a:t>
            </a:r>
            <a:r>
              <a:rPr sz="1400" b="1" spc="-5" dirty="0">
                <a:latin typeface="Times New Roman"/>
                <a:cs typeface="Times New Roman"/>
              </a:rPr>
              <a:t>b</a:t>
            </a:r>
            <a:r>
              <a:rPr sz="1400" b="1" dirty="0">
                <a:latin typeface="Times New Roman"/>
                <a:cs typeface="Times New Roman"/>
              </a:rPr>
              <a:t>e</a:t>
            </a:r>
            <a:r>
              <a:rPr sz="1400" b="1" spc="-15" dirty="0">
                <a:latin typeface="Times New Roman"/>
                <a:cs typeface="Times New Roman"/>
              </a:rPr>
              <a:t>t</a:t>
            </a:r>
            <a:r>
              <a:rPr sz="1400" b="1" dirty="0">
                <a:latin typeface="Times New Roman"/>
                <a:cs typeface="Times New Roman"/>
              </a:rPr>
              <a:t>w</a:t>
            </a:r>
            <a:r>
              <a:rPr sz="1400" b="1" spc="-15" dirty="0">
                <a:latin typeface="Times New Roman"/>
                <a:cs typeface="Times New Roman"/>
              </a:rPr>
              <a:t>ee</a:t>
            </a:r>
            <a:r>
              <a:rPr sz="1400" b="1" dirty="0">
                <a:latin typeface="Times New Roman"/>
                <a:cs typeface="Times New Roman"/>
              </a:rPr>
              <a:t>n </a:t>
            </a:r>
            <a:r>
              <a:rPr sz="1400" b="1" spc="-5" dirty="0">
                <a:latin typeface="Times New Roman"/>
                <a:cs typeface="Times New Roman"/>
              </a:rPr>
              <a:t>p</a:t>
            </a:r>
            <a:r>
              <a:rPr sz="1400" b="1" dirty="0">
                <a:latin typeface="Times New Roman"/>
                <a:cs typeface="Times New Roman"/>
              </a:rPr>
              <a:t>ref</a:t>
            </a:r>
            <a:r>
              <a:rPr sz="1400" b="1" spc="5" dirty="0">
                <a:latin typeface="Times New Roman"/>
                <a:cs typeface="Times New Roman"/>
              </a:rPr>
              <a:t>a</a:t>
            </a:r>
            <a:r>
              <a:rPr sz="1400" b="1" spc="-15" dirty="0">
                <a:latin typeface="Times New Roman"/>
                <a:cs typeface="Times New Roman"/>
              </a:rPr>
              <a:t>b</a:t>
            </a:r>
            <a:r>
              <a:rPr sz="1400" b="1" dirty="0">
                <a:latin typeface="Times New Roman"/>
                <a:cs typeface="Times New Roman"/>
              </a:rPr>
              <a:t>ri</a:t>
            </a:r>
            <a:r>
              <a:rPr sz="1400" b="1" spc="-15" dirty="0">
                <a:latin typeface="Times New Roman"/>
                <a:cs typeface="Times New Roman"/>
              </a:rPr>
              <a:t>c</a:t>
            </a:r>
            <a:r>
              <a:rPr sz="1400" b="1" dirty="0">
                <a:latin typeface="Times New Roman"/>
                <a:cs typeface="Times New Roman"/>
              </a:rPr>
              <a:t>at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dirty="0">
                <a:latin typeface="Times New Roman"/>
                <a:cs typeface="Times New Roman"/>
              </a:rPr>
              <a:t>d and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tr</a:t>
            </a:r>
            <a:r>
              <a:rPr sz="1400" b="1" spc="5" dirty="0">
                <a:latin typeface="Times New Roman"/>
                <a:cs typeface="Times New Roman"/>
              </a:rPr>
              <a:t>a</a:t>
            </a:r>
            <a:r>
              <a:rPr sz="1400" b="1" spc="-15" dirty="0">
                <a:latin typeface="Times New Roman"/>
                <a:cs typeface="Times New Roman"/>
              </a:rPr>
              <a:t>d</a:t>
            </a:r>
            <a:r>
              <a:rPr sz="1400" b="1" dirty="0">
                <a:latin typeface="Times New Roman"/>
                <a:cs typeface="Times New Roman"/>
              </a:rPr>
              <a:t>it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o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spc="25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l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20" dirty="0">
                <a:latin typeface="Times New Roman"/>
                <a:cs typeface="Times New Roman"/>
              </a:rPr>
              <a:t>b</a:t>
            </a:r>
            <a:r>
              <a:rPr sz="1400" b="1" dirty="0">
                <a:latin typeface="Times New Roman"/>
                <a:cs typeface="Times New Roman"/>
              </a:rPr>
              <a:t>u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ldi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spc="-10" dirty="0">
                <a:latin typeface="Times New Roman"/>
                <a:cs typeface="Times New Roman"/>
              </a:rPr>
              <a:t>g</a:t>
            </a:r>
            <a:r>
              <a:rPr sz="1400" b="1" dirty="0">
                <a:latin typeface="Times New Roman"/>
                <a:cs typeface="Times New Roman"/>
              </a:rPr>
              <a:t>s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in ter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s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of c</a:t>
            </a:r>
            <a:r>
              <a:rPr sz="1400" b="1" spc="5" dirty="0">
                <a:latin typeface="Times New Roman"/>
                <a:cs typeface="Times New Roman"/>
              </a:rPr>
              <a:t>o</a:t>
            </a:r>
            <a:r>
              <a:rPr sz="1400" b="1" spc="-10" dirty="0">
                <a:latin typeface="Times New Roman"/>
                <a:cs typeface="Times New Roman"/>
              </a:rPr>
              <a:t>s</a:t>
            </a:r>
            <a:r>
              <a:rPr sz="1400" b="1" dirty="0">
                <a:latin typeface="Times New Roman"/>
                <a:cs typeface="Times New Roman"/>
              </a:rPr>
              <a:t>t,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ti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e and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i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s</a:t>
            </a:r>
            <a:r>
              <a:rPr sz="1400" b="1" spc="-15" dirty="0">
                <a:latin typeface="Times New Roman"/>
                <a:cs typeface="Times New Roman"/>
              </a:rPr>
              <a:t>u</a:t>
            </a:r>
            <a:r>
              <a:rPr sz="1400" b="1" dirty="0">
                <a:latin typeface="Times New Roman"/>
                <a:cs typeface="Times New Roman"/>
              </a:rPr>
              <a:t>l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ti</a:t>
            </a:r>
            <a:r>
              <a:rPr sz="1400" b="1" spc="-10" dirty="0">
                <a:latin typeface="Times New Roman"/>
                <a:cs typeface="Times New Roman"/>
              </a:rPr>
              <a:t>o</a:t>
            </a:r>
            <a:r>
              <a:rPr sz="1400" b="1" dirty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407422" y="4385944"/>
            <a:ext cx="753108" cy="48640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788916" y="5046411"/>
            <a:ext cx="3990975" cy="2893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spc="-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-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aj</a:t>
            </a:r>
            <a:r>
              <a:rPr sz="1400" b="1" spc="5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h </a:t>
            </a:r>
            <a:r>
              <a:rPr sz="1400" b="1" spc="-2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at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o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al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U</a:t>
            </a:r>
            <a:r>
              <a:rPr sz="1400" b="1" dirty="0">
                <a:latin typeface="Times New Roman"/>
                <a:cs typeface="Times New Roman"/>
              </a:rPr>
              <a:t>niv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dirty="0">
                <a:latin typeface="Times New Roman"/>
                <a:cs typeface="Times New Roman"/>
              </a:rPr>
              <a:t>r</a:t>
            </a:r>
            <a:r>
              <a:rPr sz="1400" b="1" spc="-10" dirty="0">
                <a:latin typeface="Times New Roman"/>
                <a:cs typeface="Times New Roman"/>
              </a:rPr>
              <a:t>s</a:t>
            </a:r>
            <a:r>
              <a:rPr sz="1400" b="1" dirty="0">
                <a:latin typeface="Times New Roman"/>
                <a:cs typeface="Times New Roman"/>
              </a:rPr>
              <a:t>i</a:t>
            </a:r>
            <a:r>
              <a:rPr sz="1400" b="1" spc="-15" dirty="0">
                <a:latin typeface="Times New Roman"/>
                <a:cs typeface="Times New Roman"/>
              </a:rPr>
              <a:t>t</a:t>
            </a:r>
            <a:r>
              <a:rPr sz="1400" b="1" dirty="0">
                <a:latin typeface="Times New Roman"/>
                <a:cs typeface="Times New Roman"/>
              </a:rPr>
              <a:t>y</a:t>
            </a:r>
            <a:endParaRPr sz="14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50700"/>
              </a:lnSpc>
              <a:spcBef>
                <a:spcPts val="15"/>
              </a:spcBef>
            </a:pPr>
            <a:r>
              <a:rPr sz="1400" b="1" spc="-10" dirty="0">
                <a:latin typeface="Times New Roman"/>
                <a:cs typeface="Times New Roman"/>
              </a:rPr>
              <a:t>F</a:t>
            </a:r>
            <a:r>
              <a:rPr sz="1400" b="1" dirty="0">
                <a:latin typeface="Times New Roman"/>
                <a:cs typeface="Times New Roman"/>
              </a:rPr>
              <a:t>acul</a:t>
            </a:r>
            <a:r>
              <a:rPr sz="1400" b="1" spc="-15" dirty="0">
                <a:latin typeface="Times New Roman"/>
                <a:cs typeface="Times New Roman"/>
              </a:rPr>
              <a:t>t</a:t>
            </a:r>
            <a:r>
              <a:rPr sz="1400" b="1" dirty="0">
                <a:latin typeface="Times New Roman"/>
                <a:cs typeface="Times New Roman"/>
              </a:rPr>
              <a:t>y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of E</a:t>
            </a:r>
            <a:r>
              <a:rPr sz="1400" b="1" spc="-2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gin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dirty="0">
                <a:latin typeface="Times New Roman"/>
                <a:cs typeface="Times New Roman"/>
              </a:rPr>
              <a:t>er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ng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and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In</a:t>
            </a:r>
            <a:r>
              <a:rPr sz="1400" b="1" spc="-15" dirty="0">
                <a:latin typeface="Times New Roman"/>
                <a:cs typeface="Times New Roman"/>
              </a:rPr>
              <a:t>f</a:t>
            </a:r>
            <a:r>
              <a:rPr sz="1400" b="1" dirty="0">
                <a:latin typeface="Times New Roman"/>
                <a:cs typeface="Times New Roman"/>
              </a:rPr>
              <a:t>or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at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on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Techn</a:t>
            </a:r>
            <a:r>
              <a:rPr sz="1400" b="1" spc="-10" dirty="0">
                <a:latin typeface="Times New Roman"/>
                <a:cs typeface="Times New Roman"/>
              </a:rPr>
              <a:t>ol</a:t>
            </a:r>
            <a:r>
              <a:rPr sz="1400" b="1" dirty="0">
                <a:latin typeface="Times New Roman"/>
                <a:cs typeface="Times New Roman"/>
              </a:rPr>
              <a:t>o</a:t>
            </a:r>
            <a:r>
              <a:rPr sz="1400" b="1" spc="-10" dirty="0">
                <a:latin typeface="Times New Roman"/>
                <a:cs typeface="Times New Roman"/>
              </a:rPr>
              <a:t>g</a:t>
            </a:r>
            <a:r>
              <a:rPr sz="1400" b="1" dirty="0">
                <a:latin typeface="Times New Roman"/>
                <a:cs typeface="Times New Roman"/>
              </a:rPr>
              <a:t>y </a:t>
            </a:r>
            <a:r>
              <a:rPr sz="1400" b="1" spc="-10" dirty="0">
                <a:latin typeface="Times New Roman"/>
                <a:cs typeface="Times New Roman"/>
              </a:rPr>
              <a:t>D</a:t>
            </a:r>
            <a:r>
              <a:rPr sz="1400" b="1" dirty="0">
                <a:latin typeface="Times New Roman"/>
                <a:cs typeface="Times New Roman"/>
              </a:rPr>
              <a:t>epart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ent of </a:t>
            </a:r>
            <a:r>
              <a:rPr sz="1400" b="1" spc="-10" dirty="0">
                <a:latin typeface="Times New Roman"/>
                <a:cs typeface="Times New Roman"/>
              </a:rPr>
              <a:t>Ci</a:t>
            </a:r>
            <a:r>
              <a:rPr sz="1400" b="1" dirty="0">
                <a:latin typeface="Times New Roman"/>
                <a:cs typeface="Times New Roman"/>
              </a:rPr>
              <a:t>v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l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Engi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ee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ing.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1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b="1" u="heavy" spc="-15" dirty="0">
                <a:latin typeface="Calibri"/>
                <a:cs typeface="Calibri"/>
              </a:rPr>
              <a:t>Prepar</a:t>
            </a:r>
            <a:r>
              <a:rPr sz="1600" b="1" u="heavy" spc="-5" dirty="0">
                <a:latin typeface="Calibri"/>
                <a:cs typeface="Calibri"/>
              </a:rPr>
              <a:t>e</a:t>
            </a:r>
            <a:r>
              <a:rPr sz="1600" b="1" u="heavy" spc="-10" dirty="0">
                <a:latin typeface="Calibri"/>
                <a:cs typeface="Calibri"/>
              </a:rPr>
              <a:t>d By:</a:t>
            </a:r>
            <a:endParaRPr sz="1600" dirty="0">
              <a:latin typeface="Calibri"/>
              <a:cs typeface="Calibri"/>
            </a:endParaRPr>
          </a:p>
          <a:p>
            <a:pPr marL="299085" marR="61594" indent="-227329">
              <a:lnSpc>
                <a:spcPct val="151000"/>
              </a:lnSpc>
              <a:spcBef>
                <a:spcPts val="240"/>
              </a:spcBef>
            </a:pPr>
            <a:r>
              <a:rPr sz="1400" b="1" spc="-10" dirty="0" err="1">
                <a:latin typeface="Times New Roman"/>
                <a:cs typeface="Times New Roman"/>
              </a:rPr>
              <a:t>A</a:t>
            </a:r>
            <a:r>
              <a:rPr sz="1400" b="1" spc="-20" dirty="0" err="1">
                <a:latin typeface="Times New Roman"/>
                <a:cs typeface="Times New Roman"/>
              </a:rPr>
              <a:t>m</a:t>
            </a:r>
            <a:r>
              <a:rPr sz="1400" b="1" spc="-5" dirty="0" err="1">
                <a:latin typeface="Times New Roman"/>
                <a:cs typeface="Times New Roman"/>
              </a:rPr>
              <a:t>e</a:t>
            </a:r>
            <a:r>
              <a:rPr sz="1400" b="1" dirty="0" err="1">
                <a:latin typeface="Times New Roman"/>
                <a:cs typeface="Times New Roman"/>
              </a:rPr>
              <a:t>en</a:t>
            </a:r>
            <a:r>
              <a:rPr sz="1400" b="1" dirty="0">
                <a:latin typeface="Times New Roman"/>
                <a:cs typeface="Times New Roman"/>
              </a:rPr>
              <a:t> </a:t>
            </a:r>
            <a:r>
              <a:rPr sz="1400" b="1" spc="-10" dirty="0" smtClean="0">
                <a:latin typeface="Times New Roman"/>
                <a:cs typeface="Times New Roman"/>
              </a:rPr>
              <a:t>M</a:t>
            </a:r>
            <a:r>
              <a:rPr sz="1400" b="1" dirty="0" smtClean="0">
                <a:latin typeface="Times New Roman"/>
                <a:cs typeface="Times New Roman"/>
              </a:rPr>
              <a:t>oha</a:t>
            </a:r>
            <a:r>
              <a:rPr sz="1400" b="1" spc="-10" dirty="0" smtClean="0">
                <a:latin typeface="Times New Roman"/>
                <a:cs typeface="Times New Roman"/>
              </a:rPr>
              <a:t>m</a:t>
            </a:r>
            <a:r>
              <a:rPr sz="1400" b="1" spc="-20" dirty="0" smtClean="0">
                <a:latin typeface="Times New Roman"/>
                <a:cs typeface="Times New Roman"/>
              </a:rPr>
              <a:t>m</a:t>
            </a:r>
            <a:r>
              <a:rPr sz="1400" b="1" dirty="0" smtClean="0">
                <a:latin typeface="Times New Roman"/>
                <a:cs typeface="Times New Roman"/>
              </a:rPr>
              <a:t>ad</a:t>
            </a:r>
            <a:r>
              <a:rPr lang="ar-SA" sz="1400" b="1" spc="10" dirty="0">
                <a:latin typeface="Times New Roman"/>
                <a:cs typeface="Times New Roman"/>
              </a:rPr>
              <a:t> </a:t>
            </a:r>
            <a:r>
              <a:rPr sz="1400" b="1" dirty="0" err="1" smtClean="0">
                <a:latin typeface="Times New Roman"/>
                <a:cs typeface="Times New Roman"/>
              </a:rPr>
              <a:t>Ja</a:t>
            </a:r>
            <a:r>
              <a:rPr sz="1400" b="1" spc="-15" dirty="0" err="1" smtClean="0">
                <a:latin typeface="Times New Roman"/>
                <a:cs typeface="Times New Roman"/>
              </a:rPr>
              <a:t>b</a:t>
            </a:r>
            <a:r>
              <a:rPr sz="1400" b="1" dirty="0" err="1" smtClean="0">
                <a:latin typeface="Times New Roman"/>
                <a:cs typeface="Times New Roman"/>
              </a:rPr>
              <a:t>a</a:t>
            </a:r>
            <a:r>
              <a:rPr sz="1400" b="1" spc="-15" dirty="0" err="1" smtClean="0">
                <a:latin typeface="Times New Roman"/>
                <a:cs typeface="Times New Roman"/>
              </a:rPr>
              <a:t>r</a:t>
            </a:r>
            <a:r>
              <a:rPr sz="1400" b="1" dirty="0" err="1" smtClean="0">
                <a:latin typeface="Times New Roman"/>
                <a:cs typeface="Times New Roman"/>
              </a:rPr>
              <a:t>een</a:t>
            </a:r>
            <a:r>
              <a:rPr sz="1400" b="1" spc="5" dirty="0" smtClean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– 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dirty="0">
                <a:latin typeface="Times New Roman"/>
                <a:cs typeface="Times New Roman"/>
              </a:rPr>
              <a:t>g.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o: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1</a:t>
            </a:r>
            <a:r>
              <a:rPr sz="1400" b="1" spc="-10" dirty="0">
                <a:latin typeface="Times New Roman"/>
                <a:cs typeface="Times New Roman"/>
              </a:rPr>
              <a:t>1</a:t>
            </a:r>
            <a:r>
              <a:rPr sz="1400" b="1" dirty="0">
                <a:latin typeface="Times New Roman"/>
                <a:cs typeface="Times New Roman"/>
              </a:rPr>
              <a:t>7</a:t>
            </a:r>
            <a:r>
              <a:rPr sz="1400" b="1" spc="-10" dirty="0">
                <a:latin typeface="Times New Roman"/>
                <a:cs typeface="Times New Roman"/>
              </a:rPr>
              <a:t>43</a:t>
            </a:r>
            <a:r>
              <a:rPr sz="1400" b="1" dirty="0">
                <a:latin typeface="Times New Roman"/>
                <a:cs typeface="Times New Roman"/>
              </a:rPr>
              <a:t>6</a:t>
            </a:r>
            <a:r>
              <a:rPr sz="1400" b="1" spc="-10" dirty="0">
                <a:latin typeface="Times New Roman"/>
                <a:cs typeface="Times New Roman"/>
              </a:rPr>
              <a:t>0</a:t>
            </a:r>
            <a:r>
              <a:rPr sz="1400" b="1" dirty="0">
                <a:latin typeface="Times New Roman"/>
                <a:cs typeface="Times New Roman"/>
              </a:rPr>
              <a:t>6 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del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Ib</a:t>
            </a:r>
            <a:r>
              <a:rPr sz="1400" b="1" spc="-15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a</a:t>
            </a:r>
            <a:r>
              <a:rPr sz="1400" b="1" spc="-15" dirty="0">
                <a:latin typeface="Times New Roman"/>
                <a:cs typeface="Times New Roman"/>
              </a:rPr>
              <a:t>h</a:t>
            </a:r>
            <a:r>
              <a:rPr sz="1400" b="1" dirty="0">
                <a:latin typeface="Times New Roman"/>
                <a:cs typeface="Times New Roman"/>
              </a:rPr>
              <a:t>im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wa</a:t>
            </a:r>
            <a:r>
              <a:rPr sz="1400" b="1" spc="-15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t</a:t>
            </a:r>
            <a:r>
              <a:rPr sz="1400" b="1" spc="5" dirty="0">
                <a:latin typeface="Times New Roman"/>
                <a:cs typeface="Times New Roman"/>
              </a:rPr>
              <a:t>a</a:t>
            </a:r>
            <a:r>
              <a:rPr sz="1400" b="1" spc="-1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i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– 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e</a:t>
            </a:r>
            <a:r>
              <a:rPr sz="1400" b="1" spc="5" dirty="0">
                <a:latin typeface="Times New Roman"/>
                <a:cs typeface="Times New Roman"/>
              </a:rPr>
              <a:t>g</a:t>
            </a:r>
            <a:r>
              <a:rPr sz="1400" b="1" dirty="0">
                <a:latin typeface="Times New Roman"/>
                <a:cs typeface="Times New Roman"/>
              </a:rPr>
              <a:t>.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2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o: </a:t>
            </a:r>
            <a:r>
              <a:rPr sz="1400" b="1" spc="-10" dirty="0">
                <a:latin typeface="Times New Roman"/>
                <a:cs typeface="Times New Roman"/>
              </a:rPr>
              <a:t>1</a:t>
            </a:r>
            <a:r>
              <a:rPr sz="1400" b="1" dirty="0">
                <a:latin typeface="Times New Roman"/>
                <a:cs typeface="Times New Roman"/>
              </a:rPr>
              <a:t>1</a:t>
            </a:r>
            <a:r>
              <a:rPr sz="1400" b="1" spc="-10" dirty="0">
                <a:latin typeface="Times New Roman"/>
                <a:cs typeface="Times New Roman"/>
              </a:rPr>
              <a:t>71</a:t>
            </a:r>
            <a:r>
              <a:rPr sz="1400" b="1" dirty="0">
                <a:latin typeface="Times New Roman"/>
                <a:cs typeface="Times New Roman"/>
              </a:rPr>
              <a:t>6</a:t>
            </a:r>
            <a:r>
              <a:rPr sz="1400" b="1" spc="-10" dirty="0">
                <a:latin typeface="Times New Roman"/>
                <a:cs typeface="Times New Roman"/>
              </a:rPr>
              <a:t>53</a:t>
            </a:r>
            <a:r>
              <a:rPr sz="1400" b="1" dirty="0">
                <a:latin typeface="Times New Roman"/>
                <a:cs typeface="Times New Roman"/>
              </a:rPr>
              <a:t>6 O</a:t>
            </a:r>
            <a:r>
              <a:rPr sz="1400" b="1" spc="-10" dirty="0">
                <a:latin typeface="Times New Roman"/>
                <a:cs typeface="Times New Roman"/>
              </a:rPr>
              <a:t>s</a:t>
            </a:r>
            <a:r>
              <a:rPr sz="1400" b="1" dirty="0">
                <a:latin typeface="Times New Roman"/>
                <a:cs typeface="Times New Roman"/>
              </a:rPr>
              <a:t>a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a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abil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Kh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l</a:t>
            </a:r>
            <a:r>
              <a:rPr sz="1400" b="1" spc="-15" dirty="0">
                <a:latin typeface="Times New Roman"/>
                <a:cs typeface="Times New Roman"/>
              </a:rPr>
              <a:t>d</a:t>
            </a:r>
            <a:r>
              <a:rPr sz="1400" b="1" dirty="0">
                <a:latin typeface="Times New Roman"/>
                <a:cs typeface="Times New Roman"/>
              </a:rPr>
              <a:t>y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–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dirty="0">
                <a:latin typeface="Times New Roman"/>
                <a:cs typeface="Times New Roman"/>
              </a:rPr>
              <a:t>g.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o: </a:t>
            </a:r>
            <a:r>
              <a:rPr sz="1400" b="1" spc="-10" dirty="0">
                <a:latin typeface="Times New Roman"/>
                <a:cs typeface="Times New Roman"/>
              </a:rPr>
              <a:t>11</a:t>
            </a:r>
            <a:r>
              <a:rPr sz="1400" b="1" dirty="0">
                <a:latin typeface="Times New Roman"/>
                <a:cs typeface="Times New Roman"/>
              </a:rPr>
              <a:t>7</a:t>
            </a:r>
            <a:r>
              <a:rPr sz="1400" b="1" spc="-10" dirty="0">
                <a:latin typeface="Times New Roman"/>
                <a:cs typeface="Times New Roman"/>
              </a:rPr>
              <a:t>164</a:t>
            </a:r>
            <a:r>
              <a:rPr sz="1400" b="1" dirty="0">
                <a:latin typeface="Times New Roman"/>
                <a:cs typeface="Times New Roman"/>
              </a:rPr>
              <a:t>08 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j</a:t>
            </a:r>
            <a:r>
              <a:rPr sz="1400" b="1" spc="5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d Khal</a:t>
            </a:r>
            <a:r>
              <a:rPr sz="1400" b="1" spc="-10" dirty="0">
                <a:latin typeface="Times New Roman"/>
                <a:cs typeface="Times New Roman"/>
              </a:rPr>
              <a:t>i</a:t>
            </a:r>
            <a:r>
              <a:rPr sz="1400" b="1" dirty="0">
                <a:latin typeface="Times New Roman"/>
                <a:cs typeface="Times New Roman"/>
              </a:rPr>
              <a:t>d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spc="5" dirty="0">
                <a:latin typeface="Times New Roman"/>
                <a:cs typeface="Times New Roman"/>
              </a:rPr>
              <a:t>l</a:t>
            </a:r>
            <a:r>
              <a:rPr sz="1400" b="1" dirty="0">
                <a:latin typeface="Times New Roman"/>
                <a:cs typeface="Times New Roman"/>
              </a:rPr>
              <a:t>-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as</a:t>
            </a:r>
            <a:r>
              <a:rPr sz="1400" b="1" spc="-15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i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– 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e</a:t>
            </a:r>
            <a:r>
              <a:rPr sz="1400" b="1" spc="5" dirty="0">
                <a:latin typeface="Times New Roman"/>
                <a:cs typeface="Times New Roman"/>
              </a:rPr>
              <a:t>g</a:t>
            </a:r>
            <a:r>
              <a:rPr sz="1400" b="1" dirty="0">
                <a:latin typeface="Times New Roman"/>
                <a:cs typeface="Times New Roman"/>
              </a:rPr>
              <a:t>.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o: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1</a:t>
            </a:r>
            <a:r>
              <a:rPr sz="1400" b="1" spc="-10" dirty="0">
                <a:latin typeface="Times New Roman"/>
                <a:cs typeface="Times New Roman"/>
              </a:rPr>
              <a:t>164</a:t>
            </a:r>
            <a:r>
              <a:rPr sz="1400" b="1" dirty="0">
                <a:latin typeface="Times New Roman"/>
                <a:cs typeface="Times New Roman"/>
              </a:rPr>
              <a:t>2</a:t>
            </a:r>
            <a:r>
              <a:rPr sz="1400" b="1" spc="-10" dirty="0">
                <a:latin typeface="Times New Roman"/>
                <a:cs typeface="Times New Roman"/>
              </a:rPr>
              <a:t>29</a:t>
            </a:r>
            <a:r>
              <a:rPr sz="1400" b="1" dirty="0">
                <a:latin typeface="Times New Roman"/>
                <a:cs typeface="Times New Roman"/>
              </a:rPr>
              <a:t>1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66773" y="8652901"/>
            <a:ext cx="1840230" cy="946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51435">
              <a:lnSpc>
                <a:spcPct val="100000"/>
              </a:lnSpc>
            </a:pPr>
            <a:r>
              <a:rPr sz="1600" b="1" u="heavy" spc="-10" dirty="0">
                <a:latin typeface="Courier New"/>
                <a:cs typeface="Courier New"/>
              </a:rPr>
              <a:t>Supervised By</a:t>
            </a:r>
            <a:r>
              <a:rPr sz="1600" b="1" spc="-10" dirty="0">
                <a:latin typeface="Courier New"/>
                <a:cs typeface="Courier New"/>
              </a:rPr>
              <a:t>: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D</a:t>
            </a:r>
            <a:r>
              <a:rPr sz="1400" b="1" dirty="0">
                <a:latin typeface="Times New Roman"/>
                <a:cs typeface="Times New Roman"/>
              </a:rPr>
              <a:t>r.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iyad 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bd</a:t>
            </a:r>
            <a:r>
              <a:rPr sz="1400" b="1" spc="-15" dirty="0">
                <a:latin typeface="Times New Roman"/>
                <a:cs typeface="Times New Roman"/>
              </a:rPr>
              <a:t>e</a:t>
            </a:r>
            <a:r>
              <a:rPr sz="1400" b="1" spc="10" dirty="0">
                <a:latin typeface="Times New Roman"/>
                <a:cs typeface="Times New Roman"/>
              </a:rPr>
              <a:t>l</a:t>
            </a:r>
            <a:r>
              <a:rPr sz="1400" b="1" dirty="0">
                <a:latin typeface="Times New Roman"/>
                <a:cs typeface="Times New Roman"/>
              </a:rPr>
              <a:t>-</a:t>
            </a:r>
            <a:r>
              <a:rPr sz="1400" b="1" spc="-15" dirty="0">
                <a:latin typeface="Times New Roman"/>
                <a:cs typeface="Times New Roman"/>
              </a:rPr>
              <a:t>K</a:t>
            </a:r>
            <a:r>
              <a:rPr sz="1400" b="1" spc="-10" dirty="0">
                <a:latin typeface="Times New Roman"/>
                <a:cs typeface="Times New Roman"/>
              </a:rPr>
              <a:t>a</a:t>
            </a:r>
            <a:r>
              <a:rPr sz="1400" b="1" dirty="0">
                <a:latin typeface="Times New Roman"/>
                <a:cs typeface="Times New Roman"/>
              </a:rPr>
              <a:t>rim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86706" y="600077"/>
            <a:ext cx="2305050" cy="8477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95301" y="762612"/>
            <a:ext cx="2362200" cy="8763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13943" y="304803"/>
            <a:ext cx="0" cy="10086340"/>
          </a:xfrm>
          <a:custGeom>
            <a:avLst/>
            <a:gdLst/>
            <a:ahLst/>
            <a:cxnLst/>
            <a:rect l="l" t="t" r="r" b="b"/>
            <a:pathLst>
              <a:path h="10086340">
                <a:moveTo>
                  <a:pt x="0" y="0"/>
                </a:moveTo>
                <a:lnTo>
                  <a:pt x="0" y="10085831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313944"/>
            <a:ext cx="6962140" cy="0"/>
          </a:xfrm>
          <a:custGeom>
            <a:avLst/>
            <a:gdLst/>
            <a:ahLst/>
            <a:cxnLst/>
            <a:rect l="l" t="t" r="r" b="b"/>
            <a:pathLst>
              <a:path w="6962140">
                <a:moveTo>
                  <a:pt x="0" y="0"/>
                </a:moveTo>
                <a:lnTo>
                  <a:pt x="6961631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2" y="370330"/>
            <a:ext cx="6849109" cy="0"/>
          </a:xfrm>
          <a:custGeom>
            <a:avLst/>
            <a:gdLst/>
            <a:ahLst/>
            <a:cxnLst/>
            <a:rect l="l" t="t" r="r" b="b"/>
            <a:pathLst>
              <a:path w="6849109">
                <a:moveTo>
                  <a:pt x="0" y="0"/>
                </a:moveTo>
                <a:lnTo>
                  <a:pt x="6848855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82" y="346709"/>
            <a:ext cx="6868795" cy="0"/>
          </a:xfrm>
          <a:custGeom>
            <a:avLst/>
            <a:gdLst/>
            <a:ahLst/>
            <a:cxnLst/>
            <a:rect l="l" t="t" r="r" b="b"/>
            <a:pathLst>
              <a:path w="6868795">
                <a:moveTo>
                  <a:pt x="0" y="0"/>
                </a:moveTo>
                <a:lnTo>
                  <a:pt x="686866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57288" y="304803"/>
            <a:ext cx="0" cy="10086340"/>
          </a:xfrm>
          <a:custGeom>
            <a:avLst/>
            <a:gdLst/>
            <a:ahLst/>
            <a:cxnLst/>
            <a:rect l="l" t="t" r="r" b="b"/>
            <a:pathLst>
              <a:path h="10086340">
                <a:moveTo>
                  <a:pt x="0" y="0"/>
                </a:moveTo>
                <a:lnTo>
                  <a:pt x="0" y="10085831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191756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2452" y="379478"/>
            <a:ext cx="39370" cy="9936479"/>
          </a:xfrm>
          <a:custGeom>
            <a:avLst/>
            <a:gdLst/>
            <a:ahLst/>
            <a:cxnLst/>
            <a:rect l="l" t="t" r="r" b="b"/>
            <a:pathLst>
              <a:path w="39370" h="9936480">
                <a:moveTo>
                  <a:pt x="0" y="9936479"/>
                </a:moveTo>
                <a:lnTo>
                  <a:pt x="39369" y="9936479"/>
                </a:lnTo>
                <a:lnTo>
                  <a:pt x="39369" y="0"/>
                </a:lnTo>
                <a:lnTo>
                  <a:pt x="0" y="0"/>
                </a:lnTo>
                <a:lnTo>
                  <a:pt x="0" y="9936479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0559" y="379478"/>
            <a:ext cx="19685" cy="9936479"/>
          </a:xfrm>
          <a:custGeom>
            <a:avLst/>
            <a:gdLst/>
            <a:ahLst/>
            <a:cxnLst/>
            <a:rect l="l" t="t" r="r" b="b"/>
            <a:pathLst>
              <a:path w="19685" h="9936480">
                <a:moveTo>
                  <a:pt x="0" y="9936479"/>
                </a:moveTo>
                <a:lnTo>
                  <a:pt x="19557" y="9936479"/>
                </a:lnTo>
                <a:lnTo>
                  <a:pt x="19557" y="0"/>
                </a:lnTo>
                <a:lnTo>
                  <a:pt x="0" y="0"/>
                </a:lnTo>
                <a:lnTo>
                  <a:pt x="0" y="9936479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229093" y="379478"/>
            <a:ext cx="0" cy="9936479"/>
          </a:xfrm>
          <a:custGeom>
            <a:avLst/>
            <a:gdLst/>
            <a:ahLst/>
            <a:cxnLst/>
            <a:rect l="l" t="t" r="r" b="b"/>
            <a:pathLst>
              <a:path h="9936480">
                <a:moveTo>
                  <a:pt x="0" y="0"/>
                </a:moveTo>
                <a:lnTo>
                  <a:pt x="0" y="9936479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200900" y="379478"/>
            <a:ext cx="0" cy="9936479"/>
          </a:xfrm>
          <a:custGeom>
            <a:avLst/>
            <a:gdLst/>
            <a:ahLst/>
            <a:cxnLst/>
            <a:rect l="l" t="t" r="r" b="b"/>
            <a:pathLst>
              <a:path h="9936480">
                <a:moveTo>
                  <a:pt x="0" y="0"/>
                </a:moveTo>
                <a:lnTo>
                  <a:pt x="0" y="9936479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10381486"/>
            <a:ext cx="6962140" cy="0"/>
          </a:xfrm>
          <a:custGeom>
            <a:avLst/>
            <a:gdLst/>
            <a:ahLst/>
            <a:cxnLst/>
            <a:rect l="l" t="t" r="r" b="b"/>
            <a:pathLst>
              <a:path w="6962140">
                <a:moveTo>
                  <a:pt x="0" y="0"/>
                </a:moveTo>
                <a:lnTo>
                  <a:pt x="6961631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3087" y="10348721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1192" y="10325100"/>
            <a:ext cx="6849109" cy="0"/>
          </a:xfrm>
          <a:custGeom>
            <a:avLst/>
            <a:gdLst/>
            <a:ahLst/>
            <a:cxnLst/>
            <a:rect l="l" t="t" r="r" b="b"/>
            <a:pathLst>
              <a:path w="6849109">
                <a:moveTo>
                  <a:pt x="0" y="0"/>
                </a:moveTo>
                <a:lnTo>
                  <a:pt x="6848855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79482" y="10348721"/>
            <a:ext cx="6868795" cy="0"/>
          </a:xfrm>
          <a:custGeom>
            <a:avLst/>
            <a:gdLst/>
            <a:ahLst/>
            <a:cxnLst/>
            <a:rect l="l" t="t" r="r" b="b"/>
            <a:pathLst>
              <a:path w="6868795">
                <a:moveTo>
                  <a:pt x="0" y="0"/>
                </a:moveTo>
                <a:lnTo>
                  <a:pt x="686866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91756" y="10353294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1006475"/>
            <a:ext cx="4495800" cy="792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116799"/>
              </a:lnSpc>
            </a:pPr>
            <a:r>
              <a:rPr sz="2200" b="1" spc="-10" dirty="0">
                <a:latin typeface="Calibri"/>
                <a:cs typeface="Calibri"/>
              </a:rPr>
              <a:t>2.3</a:t>
            </a:r>
            <a:r>
              <a:rPr sz="2200" b="1" spc="229" dirty="0">
                <a:latin typeface="Times New Roman"/>
                <a:cs typeface="Times New Roman"/>
              </a:rPr>
              <a:t> </a:t>
            </a:r>
            <a:r>
              <a:rPr lang="en-US" sz="2200" b="1" spc="229" dirty="0" smtClean="0">
                <a:latin typeface="Times New Roman"/>
                <a:cs typeface="Times New Roman"/>
              </a:rPr>
              <a:t> </a:t>
            </a:r>
            <a:r>
              <a:rPr sz="2200" b="1" u="dbl" spc="-20" dirty="0" smtClean="0">
                <a:latin typeface="Calibri"/>
                <a:cs typeface="Calibri"/>
              </a:rPr>
              <a:t>Design</a:t>
            </a:r>
            <a:r>
              <a:rPr sz="2200" b="1" u="dbl" dirty="0" smtClean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and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analysis</a:t>
            </a:r>
            <a:r>
              <a:rPr sz="2200" b="1" u="dbl" spc="0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for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t</a:t>
            </a:r>
            <a:r>
              <a:rPr sz="2200" b="1" u="dbl" spc="-5" dirty="0">
                <a:latin typeface="Calibri"/>
                <a:cs typeface="Calibri"/>
              </a:rPr>
              <a:t>h</a:t>
            </a:r>
            <a:r>
              <a:rPr sz="2200" b="1" u="dbl" spc="-15" dirty="0">
                <a:latin typeface="Calibri"/>
                <a:cs typeface="Calibri"/>
              </a:rPr>
              <a:t>e</a:t>
            </a:r>
            <a:r>
              <a:rPr sz="2200" b="1" u="dbl" spc="-10" dirty="0">
                <a:latin typeface="Calibri"/>
                <a:cs typeface="Calibri"/>
              </a:rPr>
              <a:t> sla</a:t>
            </a:r>
            <a:r>
              <a:rPr sz="2200" b="1" u="dbl" spc="-15" dirty="0">
                <a:latin typeface="Calibri"/>
                <a:cs typeface="Calibri"/>
              </a:rPr>
              <a:t>b</a:t>
            </a:r>
            <a:r>
              <a:rPr sz="2200" b="1" u="dbl" spc="-5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of</a:t>
            </a:r>
            <a:r>
              <a:rPr sz="2200" b="1" u="dbl" spc="0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a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prefabri</a:t>
            </a:r>
            <a:r>
              <a:rPr sz="2200" b="1" u="dbl" spc="-15" dirty="0">
                <a:latin typeface="Calibri"/>
                <a:cs typeface="Calibri"/>
              </a:rPr>
              <a:t>c</a:t>
            </a:r>
            <a:r>
              <a:rPr sz="2200" b="1" u="dbl" spc="-10" dirty="0">
                <a:latin typeface="Calibri"/>
                <a:cs typeface="Calibri"/>
              </a:rPr>
              <a:t>a</a:t>
            </a:r>
            <a:r>
              <a:rPr sz="2200" b="1" u="dbl" spc="-15" dirty="0">
                <a:latin typeface="Calibri"/>
                <a:cs typeface="Calibri"/>
              </a:rPr>
              <a:t>ted</a:t>
            </a:r>
            <a:r>
              <a:rPr sz="2200" b="1" u="dbl" spc="5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H</a:t>
            </a:r>
            <a:r>
              <a:rPr sz="2200" b="1" u="dbl" spc="-25" dirty="0">
                <a:latin typeface="Calibri"/>
                <a:cs typeface="Calibri"/>
              </a:rPr>
              <a:t>o</a:t>
            </a:r>
            <a:r>
              <a:rPr sz="2200" b="1" u="dbl" spc="-10" dirty="0">
                <a:latin typeface="Calibri"/>
                <a:cs typeface="Calibri"/>
              </a:rPr>
              <a:t>use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88154" y="4688464"/>
            <a:ext cx="3375025" cy="224155"/>
          </a:xfrm>
          <a:custGeom>
            <a:avLst/>
            <a:gdLst/>
            <a:ahLst/>
            <a:cxnLst/>
            <a:rect l="l" t="t" r="r" b="b"/>
            <a:pathLst>
              <a:path w="3375025" h="224154">
                <a:moveTo>
                  <a:pt x="0" y="224027"/>
                </a:moveTo>
                <a:lnTo>
                  <a:pt x="3374776" y="224027"/>
                </a:lnTo>
                <a:lnTo>
                  <a:pt x="3374776" y="0"/>
                </a:lnTo>
                <a:lnTo>
                  <a:pt x="0" y="0"/>
                </a:lnTo>
                <a:lnTo>
                  <a:pt x="0" y="2240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10432" y="4930196"/>
            <a:ext cx="352679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0014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dirty="0">
                <a:latin typeface="Times New Roman"/>
                <a:cs typeface="Times New Roman"/>
              </a:rPr>
              <a:t> </a:t>
            </a:r>
            <a:r>
              <a:rPr sz="1300" b="1" spc="-7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Ex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av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la</a:t>
            </a:r>
            <a:r>
              <a:rPr sz="1300" b="1" spc="-10" dirty="0">
                <a:latin typeface="Cambria"/>
                <a:cs typeface="Cambria"/>
              </a:rPr>
              <a:t>b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st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22705" y="346709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581795"/>
              </p:ext>
            </p:extLst>
          </p:nvPr>
        </p:nvGraphicFramePr>
        <p:xfrm>
          <a:off x="858235" y="2530475"/>
          <a:ext cx="6057584" cy="20022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2439"/>
                <a:gridCol w="1143380"/>
                <a:gridCol w="995424"/>
                <a:gridCol w="670559"/>
                <a:gridCol w="728868"/>
                <a:gridCol w="894587"/>
                <a:gridCol w="672327"/>
              </a:tblGrid>
              <a:tr h="274320"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Found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028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ost($)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($)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77367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Gro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Exc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Soil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200" b="1" spc="-5" dirty="0" smtClean="0">
                          <a:latin typeface="Calibri"/>
                          <a:cs typeface="Calibri"/>
                        </a:rPr>
                        <a:t>Ba</a:t>
                      </a:r>
                      <a:r>
                        <a:rPr sz="1200" b="1" dirty="0" smtClean="0">
                          <a:latin typeface="Calibri"/>
                          <a:cs typeface="Calibri"/>
                        </a:rPr>
                        <a:t>nk</a:t>
                      </a:r>
                      <a:r>
                        <a:rPr lang="en-US" sz="1200" b="1" dirty="0" smtClean="0">
                          <a:latin typeface="Calibri"/>
                          <a:cs typeface="Calibri"/>
                        </a:rPr>
                        <a:t>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8350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890" marR="217804" indent="-3810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200" b="1" spc="-1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 smtClean="0">
                          <a:latin typeface="Calibri"/>
                          <a:cs typeface="Calibri"/>
                        </a:rPr>
                        <a:t>oose</a:t>
                      </a:r>
                      <a:r>
                        <a:rPr lang="en-US" sz="1200" b="1" dirty="0" smtClean="0">
                          <a:latin typeface="Calibri"/>
                          <a:cs typeface="Calibri"/>
                        </a:rPr>
                        <a:t>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97.5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780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7367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rk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099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Wood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565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6907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3535" marR="276860" indent="-62865">
                        <a:lnSpc>
                          <a:spcPct val="101699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cast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7965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 marR="107314" indent="297180">
                        <a:lnSpc>
                          <a:spcPct val="1024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inf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ce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1.36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1632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7" y="957954"/>
            <a:ext cx="5470525" cy="1996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2.4</a:t>
            </a:r>
            <a:r>
              <a:rPr sz="2200" b="1" spc="-60" dirty="0">
                <a:latin typeface="Times New Roman"/>
                <a:cs typeface="Times New Roman"/>
              </a:rPr>
              <a:t> </a:t>
            </a:r>
            <a:r>
              <a:rPr lang="en-US"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u="dbl" spc="-10" dirty="0" smtClean="0">
                <a:latin typeface="Calibri"/>
                <a:cs typeface="Calibri"/>
              </a:rPr>
              <a:t>I</a:t>
            </a:r>
            <a:r>
              <a:rPr sz="2200" b="1" u="dbl" spc="-20" dirty="0" smtClean="0">
                <a:latin typeface="Calibri"/>
                <a:cs typeface="Calibri"/>
              </a:rPr>
              <a:t>mplem</a:t>
            </a:r>
            <a:r>
              <a:rPr sz="2200" b="1" u="dbl" spc="-5" dirty="0" smtClean="0">
                <a:latin typeface="Calibri"/>
                <a:cs typeface="Calibri"/>
              </a:rPr>
              <a:t>e</a:t>
            </a:r>
            <a:r>
              <a:rPr sz="2200" b="1" u="dbl" spc="-10" dirty="0" smtClean="0">
                <a:latin typeface="Calibri"/>
                <a:cs typeface="Calibri"/>
              </a:rPr>
              <a:t>nt</a:t>
            </a:r>
            <a:r>
              <a:rPr sz="2200" b="1" u="dbl" spc="-5" dirty="0" smtClean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steps </a:t>
            </a:r>
            <a:r>
              <a:rPr sz="2200" b="1" u="dbl" spc="-5" dirty="0">
                <a:latin typeface="Calibri"/>
                <a:cs typeface="Calibri"/>
              </a:rPr>
              <a:t>f</a:t>
            </a:r>
            <a:r>
              <a:rPr sz="2200" b="1" u="dbl" spc="-10" dirty="0">
                <a:latin typeface="Calibri"/>
                <a:cs typeface="Calibri"/>
              </a:rPr>
              <a:t>or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p</a:t>
            </a:r>
            <a:r>
              <a:rPr sz="2200" b="1" u="dbl" spc="-15" dirty="0">
                <a:latin typeface="Calibri"/>
                <a:cs typeface="Calibri"/>
              </a:rPr>
              <a:t>refa</a:t>
            </a:r>
            <a:r>
              <a:rPr sz="2200" b="1" u="dbl" spc="-5" dirty="0">
                <a:latin typeface="Calibri"/>
                <a:cs typeface="Calibri"/>
              </a:rPr>
              <a:t>b</a:t>
            </a:r>
            <a:r>
              <a:rPr sz="2200" b="1" u="dbl" spc="-15" dirty="0">
                <a:latin typeface="Calibri"/>
                <a:cs typeface="Calibri"/>
              </a:rPr>
              <a:t>rica</a:t>
            </a:r>
            <a:r>
              <a:rPr sz="2200" b="1" u="dbl" spc="-5" dirty="0">
                <a:latin typeface="Calibri"/>
                <a:cs typeface="Calibri"/>
              </a:rPr>
              <a:t>t</a:t>
            </a:r>
            <a:r>
              <a:rPr sz="2200" b="1" u="dbl" spc="-20" dirty="0">
                <a:latin typeface="Calibri"/>
                <a:cs typeface="Calibri"/>
              </a:rPr>
              <a:t>ed</a:t>
            </a:r>
            <a:r>
              <a:rPr sz="2200" b="1" u="dbl" spc="10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h</a:t>
            </a:r>
            <a:r>
              <a:rPr sz="2200" b="1" u="dbl" spc="-25" dirty="0">
                <a:latin typeface="Calibri"/>
                <a:cs typeface="Calibri"/>
              </a:rPr>
              <a:t>o</a:t>
            </a:r>
            <a:r>
              <a:rPr sz="2200" b="1" u="dbl" spc="-15" dirty="0">
                <a:latin typeface="Calibri"/>
                <a:cs typeface="Calibri"/>
              </a:rPr>
              <a:t>u</a:t>
            </a:r>
            <a:r>
              <a:rPr sz="2200" b="1" u="dbl" spc="-5" dirty="0">
                <a:latin typeface="Calibri"/>
                <a:cs typeface="Calibri"/>
              </a:rPr>
              <a:t>s</a:t>
            </a:r>
            <a:r>
              <a:rPr sz="2200" b="1" u="dbl" spc="-15" dirty="0">
                <a:latin typeface="Calibri"/>
                <a:cs typeface="Calibri"/>
              </a:rPr>
              <a:t>es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1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Calibri"/>
                <a:cs typeface="Calibri"/>
              </a:rPr>
              <a:t>T</a:t>
            </a:r>
            <a:r>
              <a:rPr sz="2000" b="1" dirty="0" smtClean="0">
                <a:latin typeface="Calibri"/>
                <a:cs typeface="Calibri"/>
              </a:rPr>
              <a:t>he</a:t>
            </a:r>
            <a:r>
              <a:rPr sz="2000" b="1" spc="-50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floor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10300"/>
              </a:lnSpc>
              <a:spcBef>
                <a:spcPts val="1145"/>
              </a:spcBef>
            </a:pP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re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nfo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ced con</a:t>
            </a:r>
            <a:r>
              <a:rPr sz="1700" spc="-15" dirty="0">
                <a:latin typeface="Times New Roman"/>
                <a:cs typeface="Times New Roman"/>
              </a:rPr>
              <a:t>c</a:t>
            </a:r>
            <a:r>
              <a:rPr sz="1700" dirty="0">
                <a:latin typeface="Times New Roman"/>
                <a:cs typeface="Times New Roman"/>
              </a:rPr>
              <a:t>re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 s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ab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prepa</a:t>
            </a:r>
            <a:r>
              <a:rPr sz="1700" spc="-25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ed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cer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im</a:t>
            </a:r>
            <a:r>
              <a:rPr sz="1700" dirty="0">
                <a:latin typeface="Times New Roman"/>
                <a:cs typeface="Times New Roman"/>
              </a:rPr>
              <a:t>ens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ons acco</a:t>
            </a:r>
            <a:r>
              <a:rPr sz="1700" spc="-5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2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che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 prov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y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anuf</a:t>
            </a:r>
            <a:r>
              <a:rPr sz="1700" spc="-20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c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ure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 cons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ruc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xed on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t by</a:t>
            </a:r>
            <a:r>
              <a:rPr sz="1700" spc="-10" dirty="0">
                <a:latin typeface="Times New Roman"/>
                <a:cs typeface="Times New Roman"/>
              </a:rPr>
              <a:t> m</a:t>
            </a:r>
            <a:r>
              <a:rPr sz="1700" dirty="0">
                <a:latin typeface="Times New Roman"/>
                <a:cs typeface="Times New Roman"/>
              </a:rPr>
              <a:t>eans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 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gs and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anchor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1143007" y="3736963"/>
            <a:ext cx="5264139" cy="4664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99260" y="8653822"/>
            <a:ext cx="427863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478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P</a:t>
            </a:r>
            <a:r>
              <a:rPr sz="1300" b="1" spc="-5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0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gr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la</a:t>
            </a:r>
            <a:r>
              <a:rPr sz="1300" b="1" spc="-10" dirty="0">
                <a:latin typeface="Cambria"/>
                <a:cs typeface="Cambria"/>
              </a:rPr>
              <a:t>b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1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si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it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51860"/>
            <a:ext cx="5506720" cy="2750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Calibri"/>
                <a:cs typeface="Calibri"/>
              </a:rPr>
              <a:t>T</a:t>
            </a:r>
            <a:r>
              <a:rPr sz="2000" b="1" dirty="0" smtClean="0">
                <a:latin typeface="Calibri"/>
                <a:cs typeface="Calibri"/>
              </a:rPr>
              <a:t>he</a:t>
            </a:r>
            <a:r>
              <a:rPr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i</a:t>
            </a:r>
            <a:r>
              <a:rPr sz="2000" b="1" dirty="0">
                <a:latin typeface="Calibri"/>
                <a:cs typeface="Calibri"/>
              </a:rPr>
              <a:t>nte</a:t>
            </a:r>
            <a:r>
              <a:rPr sz="2000" b="1" spc="-15" dirty="0">
                <a:latin typeface="Calibri"/>
                <a:cs typeface="Calibri"/>
              </a:rPr>
              <a:t>r</a:t>
            </a:r>
            <a:r>
              <a:rPr sz="2000" b="1" spc="-5" dirty="0">
                <a:latin typeface="Calibri"/>
                <a:cs typeface="Calibri"/>
              </a:rPr>
              <a:t>faces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10300"/>
              </a:lnSpc>
              <a:spcBef>
                <a:spcPts val="1145"/>
              </a:spcBef>
            </a:pPr>
            <a:r>
              <a:rPr sz="1700" dirty="0">
                <a:latin typeface="Times New Roman"/>
                <a:cs typeface="Times New Roman"/>
              </a:rPr>
              <a:t>The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us</a:t>
            </a:r>
            <a:r>
              <a:rPr sz="1700" spc="-20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ncre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 fac</a:t>
            </a:r>
            <a:r>
              <a:rPr sz="1700" spc="-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de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sy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em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a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san</a:t>
            </a:r>
            <a:r>
              <a:rPr sz="1700" spc="-20" dirty="0">
                <a:latin typeface="Times New Roman"/>
                <a:cs typeface="Times New Roman"/>
              </a:rPr>
              <a:t>d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ch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pa</a:t>
            </a:r>
            <a:r>
              <a:rPr sz="1700" spc="-15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el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sy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em f</a:t>
            </a:r>
            <a:r>
              <a:rPr sz="1700" spc="-10" dirty="0">
                <a:latin typeface="Times New Roman"/>
                <a:cs typeface="Times New Roman"/>
              </a:rPr>
              <a:t>ill</a:t>
            </a:r>
            <a:r>
              <a:rPr sz="1700" dirty="0">
                <a:latin typeface="Times New Roman"/>
                <a:cs typeface="Times New Roman"/>
              </a:rPr>
              <a:t>ed 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nsu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 p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ys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yrene (</a:t>
            </a:r>
            <a:r>
              <a:rPr sz="1700" spc="-5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oa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) 2</a:t>
            </a:r>
            <a:r>
              <a:rPr sz="1700" spc="5" dirty="0">
                <a:latin typeface="Times New Roman"/>
                <a:cs typeface="Times New Roman"/>
              </a:rPr>
              <a:t>.</a:t>
            </a:r>
            <a:r>
              <a:rPr sz="1700" dirty="0">
                <a:latin typeface="Times New Roman"/>
                <a:cs typeface="Times New Roman"/>
              </a:rPr>
              <a:t>5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m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gh and 10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ck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nd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s </a:t>
            </a:r>
            <a:r>
              <a:rPr sz="1700" spc="5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var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es accord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des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gn.</a:t>
            </a: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700" dirty="0">
                <a:latin typeface="Times New Roman"/>
                <a:cs typeface="Times New Roman"/>
              </a:rPr>
              <a:t>The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fac</a:t>
            </a:r>
            <a:r>
              <a:rPr sz="1700" spc="-20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des are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xed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grou</a:t>
            </a:r>
            <a:r>
              <a:rPr sz="1700" spc="-20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ab by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s and</a:t>
            </a:r>
          </a:p>
          <a:p>
            <a:pPr marL="12700" marR="94615">
              <a:lnSpc>
                <a:spcPct val="110200"/>
              </a:lnSpc>
              <a:spcBef>
                <a:spcPts val="5"/>
              </a:spcBef>
            </a:pPr>
            <a:r>
              <a:rPr sz="1700" dirty="0">
                <a:latin typeface="Times New Roman"/>
                <a:cs typeface="Times New Roman"/>
              </a:rPr>
              <a:t>corne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s us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sc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ws.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The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san</a:t>
            </a:r>
            <a:r>
              <a:rPr sz="1700" spc="-20" dirty="0">
                <a:latin typeface="Times New Roman"/>
                <a:cs typeface="Times New Roman"/>
              </a:rPr>
              <a:t>d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ch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pane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s are</a:t>
            </a:r>
            <a:r>
              <a:rPr sz="1700" spc="-10" dirty="0">
                <a:latin typeface="Times New Roman"/>
                <a:cs typeface="Times New Roman"/>
              </a:rPr>
              <a:t> j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ned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oge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her by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5" dirty="0">
                <a:latin typeface="Times New Roman"/>
                <a:cs typeface="Times New Roman"/>
              </a:rPr>
              <a:t>I-</a:t>
            </a:r>
            <a:r>
              <a:rPr sz="1700" dirty="0">
                <a:latin typeface="Times New Roman"/>
                <a:cs typeface="Times New Roman"/>
              </a:rPr>
              <a:t>shaped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pro</a:t>
            </a:r>
            <a:r>
              <a:rPr sz="1700" spc="-10" dirty="0">
                <a:latin typeface="Times New Roman"/>
                <a:cs typeface="Times New Roman"/>
              </a:rPr>
              <a:t>fil</a:t>
            </a:r>
            <a:r>
              <a:rPr sz="1700" dirty="0">
                <a:latin typeface="Times New Roman"/>
                <a:cs typeface="Times New Roman"/>
              </a:rPr>
              <a:t>es and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xed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sc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ws.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Ga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van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zed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ron fra</a:t>
            </a:r>
            <a:r>
              <a:rPr sz="1700" spc="-15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es for</a:t>
            </a:r>
            <a:r>
              <a:rPr sz="1700" spc="-10" dirty="0">
                <a:latin typeface="Times New Roman"/>
                <a:cs typeface="Times New Roman"/>
              </a:rPr>
              <a:t> wi</a:t>
            </a:r>
            <a:r>
              <a:rPr sz="1700" dirty="0">
                <a:latin typeface="Times New Roman"/>
                <a:cs typeface="Times New Roman"/>
              </a:rPr>
              <a:t>ndows </a:t>
            </a:r>
            <a:r>
              <a:rPr sz="1700" spc="-1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nd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d</a:t>
            </a:r>
            <a:r>
              <a:rPr sz="1700" dirty="0">
                <a:latin typeface="Times New Roman"/>
                <a:cs typeface="Times New Roman"/>
              </a:rPr>
              <a:t>oors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 in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ed dur</a:t>
            </a:r>
            <a:r>
              <a:rPr sz="1700" spc="-2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spc="1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on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phase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 the faca</a:t>
            </a:r>
            <a:r>
              <a:rPr sz="1700" spc="-20" dirty="0">
                <a:latin typeface="Times New Roman"/>
                <a:cs typeface="Times New Roman"/>
              </a:rPr>
              <a:t>d</a:t>
            </a:r>
            <a:r>
              <a:rPr sz="1700" dirty="0">
                <a:latin typeface="Times New Roman"/>
                <a:cs typeface="Times New Roman"/>
              </a:rPr>
              <a:t>es.</a:t>
            </a:r>
          </a:p>
        </p:txBody>
      </p:sp>
      <p:sp>
        <p:nvSpPr>
          <p:cNvPr id="3" name="object 3"/>
          <p:cNvSpPr/>
          <p:nvPr/>
        </p:nvSpPr>
        <p:spPr>
          <a:xfrm>
            <a:off x="1143003" y="4204983"/>
            <a:ext cx="5337169" cy="40639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53566" y="8496939"/>
            <a:ext cx="398780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018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3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ss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5" dirty="0">
                <a:latin typeface="Cambria"/>
                <a:cs typeface="Cambria"/>
              </a:rPr>
              <a:t>mbl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ng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of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fa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d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it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1" y="951857"/>
            <a:ext cx="5481955" cy="3326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3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Calibri"/>
                <a:cs typeface="Calibri"/>
              </a:rPr>
              <a:t>T</a:t>
            </a:r>
            <a:r>
              <a:rPr sz="2000" b="1" dirty="0" smtClean="0">
                <a:latin typeface="Calibri"/>
                <a:cs typeface="Calibri"/>
              </a:rPr>
              <a:t>he</a:t>
            </a:r>
            <a:r>
              <a:rPr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r</a:t>
            </a:r>
            <a:r>
              <a:rPr sz="2000" b="1" spc="-15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of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10200"/>
              </a:lnSpc>
              <a:spcBef>
                <a:spcPts val="1145"/>
              </a:spcBef>
            </a:pPr>
            <a:r>
              <a:rPr sz="1700" dirty="0">
                <a:latin typeface="Times New Roman"/>
                <a:cs typeface="Times New Roman"/>
              </a:rPr>
              <a:t>The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roo</a:t>
            </a:r>
            <a:r>
              <a:rPr sz="1700" spc="-10" dirty="0">
                <a:latin typeface="Times New Roman"/>
                <a:cs typeface="Times New Roman"/>
              </a:rPr>
              <a:t>fi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sy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em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3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m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ck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ga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van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zed me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ses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hat are in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ed at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5" dirty="0">
                <a:latin typeface="Times New Roman"/>
                <a:cs typeface="Times New Roman"/>
              </a:rPr>
              <a:t>q</a:t>
            </a:r>
            <a:r>
              <a:rPr sz="1700" dirty="0">
                <a:latin typeface="Times New Roman"/>
                <a:cs typeface="Times New Roman"/>
              </a:rPr>
              <a:t>ual spac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ng.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Af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 tha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(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eces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ed 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ega) are in</a:t>
            </a:r>
            <a:r>
              <a:rPr sz="1700" spc="-5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ed abo</a:t>
            </a:r>
            <a:r>
              <a:rPr sz="1700" spc="-15" dirty="0">
                <a:latin typeface="Times New Roman"/>
                <a:cs typeface="Times New Roman"/>
              </a:rPr>
              <a:t>v</a:t>
            </a:r>
            <a:r>
              <a:rPr sz="1700" dirty="0">
                <a:latin typeface="Times New Roman"/>
                <a:cs typeface="Times New Roman"/>
              </a:rPr>
              <a:t>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ru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ses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ec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spc="10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.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T</a:t>
            </a:r>
            <a:r>
              <a:rPr sz="1700" spc="-10" dirty="0">
                <a:latin typeface="Times New Roman"/>
                <a:cs typeface="Times New Roman"/>
              </a:rPr>
              <a:t>h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des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f the t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uss are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osed </a:t>
            </a:r>
            <a:r>
              <a:rPr sz="1700" spc="5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es on a</a:t>
            </a:r>
            <a:r>
              <a:rPr sz="1700" spc="-15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l 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des.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T</a:t>
            </a:r>
            <a:r>
              <a:rPr sz="1700" spc="-10" dirty="0">
                <a:latin typeface="Times New Roman"/>
                <a:cs typeface="Times New Roman"/>
              </a:rPr>
              <a:t>h</a:t>
            </a:r>
            <a:r>
              <a:rPr sz="1700" dirty="0">
                <a:latin typeface="Times New Roman"/>
                <a:cs typeface="Times New Roman"/>
              </a:rPr>
              <a:t>en,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2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nwa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 ducts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 in</a:t>
            </a:r>
            <a:r>
              <a:rPr sz="1700" spc="-10" dirty="0">
                <a:latin typeface="Times New Roman"/>
                <a:cs typeface="Times New Roman"/>
              </a:rPr>
              <a:t>st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ed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2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des of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s to dra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 accord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2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rec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ons </a:t>
            </a:r>
            <a:r>
              <a:rPr sz="1700" spc="-10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f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nc</a:t>
            </a:r>
            <a:r>
              <a:rPr sz="1700" spc="-10" dirty="0">
                <a:latin typeface="Times New Roman"/>
                <a:cs typeface="Times New Roman"/>
              </a:rPr>
              <a:t>li</a:t>
            </a:r>
            <a:r>
              <a:rPr sz="1700" dirty="0">
                <a:latin typeface="Times New Roman"/>
                <a:cs typeface="Times New Roman"/>
              </a:rPr>
              <a:t>na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on.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Af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spc="-5" dirty="0">
                <a:latin typeface="Times New Roman"/>
                <a:cs typeface="Times New Roman"/>
              </a:rPr>
              <a:t>-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eel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s pr</a:t>
            </a:r>
            <a:r>
              <a:rPr sz="1700" spc="10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ces</a:t>
            </a:r>
            <a:r>
              <a:rPr sz="1700" spc="-10" dirty="0">
                <a:latin typeface="Times New Roman"/>
                <a:cs typeface="Times New Roman"/>
              </a:rPr>
              <a:t>si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ed;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rea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 wood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oards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 p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ac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na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</a:t>
            </a:r>
            <a:r>
              <a:rPr sz="1700" spc="-15" dirty="0">
                <a:latin typeface="Times New Roman"/>
                <a:cs typeface="Times New Roman"/>
              </a:rPr>
              <a:t>k</a:t>
            </a:r>
            <a:r>
              <a:rPr sz="1700" dirty="0">
                <a:latin typeface="Times New Roman"/>
                <a:cs typeface="Times New Roman"/>
              </a:rPr>
              <a:t>nes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.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At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age,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ne</a:t>
            </a:r>
            <a:r>
              <a:rPr sz="1700" spc="-15" dirty="0">
                <a:latin typeface="Times New Roman"/>
                <a:cs typeface="Times New Roman"/>
              </a:rPr>
              <a:t>c</a:t>
            </a:r>
            <a:r>
              <a:rPr sz="1700" dirty="0">
                <a:latin typeface="Times New Roman"/>
                <a:cs typeface="Times New Roman"/>
              </a:rPr>
              <a:t>es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ary ele</a:t>
            </a:r>
            <a:r>
              <a:rPr sz="1700" spc="-5" dirty="0">
                <a:latin typeface="Times New Roman"/>
                <a:cs typeface="Times New Roman"/>
              </a:rPr>
              <a:t>c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cal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at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ons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 </a:t>
            </a:r>
            <a:r>
              <a:rPr sz="1700" spc="-2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ade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 pas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ed f</a:t>
            </a:r>
            <a:r>
              <a:rPr sz="1700" spc="-1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om des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spc="-15" dirty="0">
                <a:latin typeface="Times New Roman"/>
                <a:cs typeface="Times New Roman"/>
              </a:rPr>
              <a:t>g</a:t>
            </a:r>
            <a:r>
              <a:rPr sz="1700" dirty="0">
                <a:latin typeface="Times New Roman"/>
                <a:cs typeface="Times New Roman"/>
              </a:rPr>
              <a:t>na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eeves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s.</a:t>
            </a:r>
          </a:p>
        </p:txBody>
      </p:sp>
      <p:sp>
        <p:nvSpPr>
          <p:cNvPr id="3" name="object 3"/>
          <p:cNvSpPr/>
          <p:nvPr/>
        </p:nvSpPr>
        <p:spPr>
          <a:xfrm>
            <a:off x="1151897" y="4803768"/>
            <a:ext cx="5401299" cy="34410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310" y="4799716"/>
            <a:ext cx="5420360" cy="0"/>
          </a:xfrm>
          <a:custGeom>
            <a:avLst/>
            <a:gdLst/>
            <a:ahLst/>
            <a:cxnLst/>
            <a:rect l="l" t="t" r="r" b="b"/>
            <a:pathLst>
              <a:path w="5420359">
                <a:moveTo>
                  <a:pt x="0" y="0"/>
                </a:moveTo>
                <a:lnTo>
                  <a:pt x="5420313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7882" y="4804291"/>
            <a:ext cx="0" cy="3442335"/>
          </a:xfrm>
          <a:custGeom>
            <a:avLst/>
            <a:gdLst/>
            <a:ahLst/>
            <a:cxnLst/>
            <a:rect l="l" t="t" r="r" b="b"/>
            <a:pathLst>
              <a:path h="3442334">
                <a:moveTo>
                  <a:pt x="0" y="0"/>
                </a:moveTo>
                <a:lnTo>
                  <a:pt x="0" y="3441832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59052" y="4804291"/>
            <a:ext cx="0" cy="3442335"/>
          </a:xfrm>
          <a:custGeom>
            <a:avLst/>
            <a:gdLst/>
            <a:ahLst/>
            <a:cxnLst/>
            <a:rect l="l" t="t" r="r" b="b"/>
            <a:pathLst>
              <a:path h="3442334">
                <a:moveTo>
                  <a:pt x="0" y="0"/>
                </a:moveTo>
                <a:lnTo>
                  <a:pt x="0" y="3441832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3310" y="8250687"/>
            <a:ext cx="5420360" cy="0"/>
          </a:xfrm>
          <a:custGeom>
            <a:avLst/>
            <a:gdLst/>
            <a:ahLst/>
            <a:cxnLst/>
            <a:rect l="l" t="t" r="r" b="b"/>
            <a:pathLst>
              <a:path w="5420359">
                <a:moveTo>
                  <a:pt x="0" y="0"/>
                </a:moveTo>
                <a:lnTo>
                  <a:pt x="5420313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19638" y="8583308"/>
            <a:ext cx="350456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399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4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r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of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co</a:t>
            </a:r>
            <a:r>
              <a:rPr sz="1300" b="1" spc="-15" dirty="0">
                <a:latin typeface="Cambria"/>
                <a:cs typeface="Cambria"/>
              </a:rPr>
              <a:t>v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r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7" y="951860"/>
            <a:ext cx="5511165" cy="4922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5" dirty="0" smtClean="0">
                <a:latin typeface="Calibri"/>
                <a:cs typeface="Calibri"/>
              </a:rPr>
              <a:t>R</a:t>
            </a:r>
            <a:r>
              <a:rPr sz="2000" b="1" spc="-10" dirty="0" smtClean="0">
                <a:latin typeface="Calibri"/>
                <a:cs typeface="Calibri"/>
              </a:rPr>
              <a:t>o</a:t>
            </a:r>
            <a:r>
              <a:rPr sz="2000" b="1" dirty="0" smtClean="0">
                <a:latin typeface="Calibri"/>
                <a:cs typeface="Calibri"/>
              </a:rPr>
              <a:t>of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i</a:t>
            </a:r>
            <a:r>
              <a:rPr sz="2000" b="1" dirty="0">
                <a:latin typeface="Calibri"/>
                <a:cs typeface="Calibri"/>
              </a:rPr>
              <a:t>nsul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ti</a:t>
            </a:r>
            <a:r>
              <a:rPr sz="2000" b="1" spc="-1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n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8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</a:pPr>
            <a:r>
              <a:rPr sz="1800" dirty="0">
                <a:latin typeface="Times New Roman"/>
                <a:cs typeface="Times New Roman"/>
              </a:rPr>
              <a:t>Rol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s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ck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spread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re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tl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wooden boards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fix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me</a:t>
            </a:r>
            <a:r>
              <a:rPr sz="1800" dirty="0">
                <a:latin typeface="Times New Roman"/>
                <a:cs typeface="Times New Roman"/>
              </a:rPr>
              <a:t>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Addi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al insul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rol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 o</a:t>
            </a:r>
            <a:r>
              <a:rPr sz="1800" dirty="0">
                <a:latin typeface="Times New Roman"/>
                <a:cs typeface="Times New Roman"/>
              </a:rPr>
              <a:t>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xed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abo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e the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k insul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rol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using n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rm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 </a:t>
            </a:r>
            <a:r>
              <a:rPr sz="1800" spc="4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t</a:t>
            </a:r>
            <a:r>
              <a:rPr sz="1800" dirty="0">
                <a:latin typeface="Times New Roman"/>
                <a:cs typeface="Times New Roman"/>
              </a:rPr>
              <a:t>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shape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f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surf</a:t>
            </a:r>
            <a:r>
              <a:rPr sz="1800" spc="-1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.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 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ectrical inst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llat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ons,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ro</a:t>
            </a:r>
            <a:r>
              <a:rPr sz="1800" spc="-10" dirty="0">
                <a:latin typeface="Times New Roman"/>
                <a:cs typeface="Times New Roman"/>
              </a:rPr>
              <a:t>ll</a:t>
            </a:r>
            <a:r>
              <a:rPr sz="1800" dirty="0">
                <a:latin typeface="Times New Roman"/>
                <a:cs typeface="Times New Roman"/>
              </a:rPr>
              <a:t>s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insulating rock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wool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id inside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roof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ypsum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boards.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After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art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sing 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he c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iling from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inside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using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sh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s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psum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oards tr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against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fire wi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kness of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cm.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After c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osing 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5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ceiling co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el</a:t>
            </a:r>
            <a:r>
              <a:rPr sz="1800" spc="5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rior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wa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cov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sa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pe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ypsum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boar</a:t>
            </a:r>
            <a:r>
              <a:rPr sz="1800" spc="25" dirty="0">
                <a:latin typeface="Times New Roman"/>
                <a:cs typeface="Times New Roman"/>
              </a:rPr>
              <a:t>d</a:t>
            </a:r>
            <a:r>
              <a:rPr sz="1800" spc="-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 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at an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</a:t>
            </a:r>
            <a:r>
              <a:rPr sz="1800" spc="-1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ce 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 </a:t>
            </a:r>
            <a:r>
              <a:rPr sz="1800" spc="-10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ft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twe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s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ndwich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el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 the pan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ls.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12263" y="925193"/>
            <a:ext cx="4545970" cy="35464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03497" y="920497"/>
            <a:ext cx="4565650" cy="0"/>
          </a:xfrm>
          <a:custGeom>
            <a:avLst/>
            <a:gdLst/>
            <a:ahLst/>
            <a:cxnLst/>
            <a:rect l="l" t="t" r="r" b="b"/>
            <a:pathLst>
              <a:path w="4565650">
                <a:moveTo>
                  <a:pt x="0" y="0"/>
                </a:moveTo>
                <a:lnTo>
                  <a:pt x="4565410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8069" y="925068"/>
            <a:ext cx="0" cy="3547109"/>
          </a:xfrm>
          <a:custGeom>
            <a:avLst/>
            <a:gdLst/>
            <a:ahLst/>
            <a:cxnLst/>
            <a:rect l="l" t="t" r="r" b="b"/>
            <a:pathLst>
              <a:path h="3547110">
                <a:moveTo>
                  <a:pt x="0" y="0"/>
                </a:moveTo>
                <a:lnTo>
                  <a:pt x="0" y="3546988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64336" y="925068"/>
            <a:ext cx="0" cy="3547109"/>
          </a:xfrm>
          <a:custGeom>
            <a:avLst/>
            <a:gdLst/>
            <a:ahLst/>
            <a:cxnLst/>
            <a:rect l="l" t="t" r="r" b="b"/>
            <a:pathLst>
              <a:path h="3547110">
                <a:moveTo>
                  <a:pt x="0" y="0"/>
                </a:moveTo>
                <a:lnTo>
                  <a:pt x="0" y="3546988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03497" y="4476628"/>
            <a:ext cx="4565650" cy="0"/>
          </a:xfrm>
          <a:custGeom>
            <a:avLst/>
            <a:gdLst/>
            <a:ahLst/>
            <a:cxnLst/>
            <a:rect l="l" t="t" r="r" b="b"/>
            <a:pathLst>
              <a:path w="4565650">
                <a:moveTo>
                  <a:pt x="0" y="0"/>
                </a:moveTo>
                <a:lnTo>
                  <a:pt x="4565410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21788" y="5121275"/>
            <a:ext cx="4527560" cy="33813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12641" y="5043556"/>
            <a:ext cx="4547235" cy="0"/>
          </a:xfrm>
          <a:custGeom>
            <a:avLst/>
            <a:gdLst/>
            <a:ahLst/>
            <a:cxnLst/>
            <a:rect l="l" t="t" r="r" b="b"/>
            <a:pathLst>
              <a:path w="4547235">
                <a:moveTo>
                  <a:pt x="0" y="0"/>
                </a:moveTo>
                <a:lnTo>
                  <a:pt x="4547122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17213" y="5048123"/>
            <a:ext cx="0" cy="3382644"/>
          </a:xfrm>
          <a:custGeom>
            <a:avLst/>
            <a:gdLst/>
            <a:ahLst/>
            <a:cxnLst/>
            <a:rect l="l" t="t" r="r" b="b"/>
            <a:pathLst>
              <a:path h="3382645">
                <a:moveTo>
                  <a:pt x="0" y="0"/>
                </a:moveTo>
                <a:lnTo>
                  <a:pt x="0" y="3382396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55192" y="5048123"/>
            <a:ext cx="0" cy="3382644"/>
          </a:xfrm>
          <a:custGeom>
            <a:avLst/>
            <a:gdLst/>
            <a:ahLst/>
            <a:cxnLst/>
            <a:rect l="l" t="t" r="r" b="b"/>
            <a:pathLst>
              <a:path h="3382645">
                <a:moveTo>
                  <a:pt x="0" y="0"/>
                </a:moveTo>
                <a:lnTo>
                  <a:pt x="0" y="3382396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12641" y="8435090"/>
            <a:ext cx="4547235" cy="0"/>
          </a:xfrm>
          <a:custGeom>
            <a:avLst/>
            <a:gdLst/>
            <a:ahLst/>
            <a:cxnLst/>
            <a:rect l="l" t="t" r="r" b="b"/>
            <a:pathLst>
              <a:path w="4547235">
                <a:moveTo>
                  <a:pt x="0" y="0"/>
                </a:moveTo>
                <a:lnTo>
                  <a:pt x="4547122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346329" y="4606285"/>
            <a:ext cx="307975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5748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5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C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ver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ng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ro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5" dirty="0">
                <a:latin typeface="Cambria"/>
                <a:cs typeface="Cambria"/>
              </a:rPr>
              <a:t>l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70110" y="8750641"/>
            <a:ext cx="3542029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033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6</a:t>
            </a:r>
            <a:r>
              <a:rPr sz="1300" b="1" spc="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El</a:t>
            </a:r>
            <a:r>
              <a:rPr sz="1300" b="1" spc="-20" dirty="0">
                <a:latin typeface="Cambria"/>
                <a:cs typeface="Cambria"/>
              </a:rPr>
              <a:t>e</a:t>
            </a:r>
            <a:r>
              <a:rPr sz="1300" b="1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ri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instal</a:t>
            </a:r>
            <a:r>
              <a:rPr sz="1300" b="1" spc="-15" dirty="0">
                <a:latin typeface="Cambria"/>
                <a:cs typeface="Cambria"/>
              </a:rPr>
              <a:t>l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in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roof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2" y="951860"/>
            <a:ext cx="5462905" cy="18876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2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5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Calibri"/>
                <a:cs typeface="Calibri"/>
              </a:rPr>
              <a:t>T</a:t>
            </a:r>
            <a:r>
              <a:rPr sz="2000" b="1" dirty="0" smtClean="0">
                <a:latin typeface="Calibri"/>
                <a:cs typeface="Calibri"/>
              </a:rPr>
              <a:t>he</a:t>
            </a:r>
            <a:r>
              <a:rPr sz="2000" b="1" spc="-50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ou</a:t>
            </a:r>
            <a:r>
              <a:rPr sz="2000" b="1" spc="-10" dirty="0">
                <a:latin typeface="Calibri"/>
                <a:cs typeface="Calibri"/>
              </a:rPr>
              <a:t>t</a:t>
            </a:r>
            <a:r>
              <a:rPr sz="2000" b="1" dirty="0">
                <a:latin typeface="Calibri"/>
                <a:cs typeface="Calibri"/>
              </a:rPr>
              <a:t>s</a:t>
            </a:r>
            <a:r>
              <a:rPr sz="2000" b="1" spc="-10" dirty="0">
                <a:latin typeface="Calibri"/>
                <a:cs typeface="Calibri"/>
              </a:rPr>
              <a:t>i</a:t>
            </a:r>
            <a:r>
              <a:rPr sz="2000" b="1" dirty="0">
                <a:latin typeface="Calibri"/>
                <a:cs typeface="Calibri"/>
              </a:rPr>
              <a:t>de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vie</a:t>
            </a:r>
            <a:r>
              <a:rPr sz="2000" b="1" dirty="0">
                <a:latin typeface="Calibri"/>
                <a:cs typeface="Calibri"/>
              </a:rPr>
              <a:t>w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of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the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h</a:t>
            </a:r>
            <a:r>
              <a:rPr sz="2000" b="1" spc="-1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u</a:t>
            </a:r>
            <a:r>
              <a:rPr sz="2000" b="1" spc="5" dirty="0">
                <a:latin typeface="Calibri"/>
                <a:cs typeface="Calibri"/>
              </a:rPr>
              <a:t>s</a:t>
            </a:r>
            <a:r>
              <a:rPr sz="2000" b="1" dirty="0"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10300"/>
              </a:lnSpc>
              <a:spcBef>
                <a:spcPts val="1145"/>
              </a:spcBef>
            </a:pPr>
            <a:r>
              <a:rPr sz="1700" dirty="0">
                <a:latin typeface="Times New Roman"/>
                <a:cs typeface="Times New Roman"/>
              </a:rPr>
              <a:t>To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sh the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ex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fac</a:t>
            </a:r>
            <a:r>
              <a:rPr sz="1700" spc="-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des,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</a:t>
            </a:r>
            <a:r>
              <a:rPr sz="1700" spc="-2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pre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sed and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cured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concr</a:t>
            </a:r>
            <a:r>
              <a:rPr sz="1700" spc="-5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 s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abs </a:t>
            </a:r>
            <a:r>
              <a:rPr sz="1700" spc="5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ckness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 </a:t>
            </a:r>
            <a:r>
              <a:rPr sz="1700" spc="-15" dirty="0">
                <a:latin typeface="Times New Roman"/>
                <a:cs typeface="Times New Roman"/>
              </a:rPr>
              <a:t>1</a:t>
            </a:r>
            <a:r>
              <a:rPr sz="1700" spc="5" dirty="0">
                <a:latin typeface="Times New Roman"/>
                <a:cs typeface="Times New Roman"/>
              </a:rPr>
              <a:t>.</a:t>
            </a:r>
            <a:r>
              <a:rPr sz="1700" dirty="0">
                <a:latin typeface="Times New Roman"/>
                <a:cs typeface="Times New Roman"/>
              </a:rPr>
              <a:t>5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5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im</a:t>
            </a:r>
            <a:r>
              <a:rPr sz="1700" dirty="0">
                <a:latin typeface="Times New Roman"/>
                <a:cs typeface="Times New Roman"/>
              </a:rPr>
              <a:t>ens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ons 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3</a:t>
            </a:r>
            <a:r>
              <a:rPr sz="1700" dirty="0">
                <a:latin typeface="Times New Roman"/>
                <a:cs typeface="Times New Roman"/>
              </a:rPr>
              <a:t>8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* 300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cm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 c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ve</a:t>
            </a:r>
            <a:r>
              <a:rPr sz="1700" spc="-20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ed,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eav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5" dirty="0">
                <a:latin typeface="Times New Roman"/>
                <a:cs typeface="Times New Roman"/>
              </a:rPr>
              <a:t>1</a:t>
            </a:r>
            <a:r>
              <a:rPr sz="1700" spc="-5" dirty="0">
                <a:latin typeface="Times New Roman"/>
                <a:cs typeface="Times New Roman"/>
              </a:rPr>
              <a:t>-</a:t>
            </a:r>
            <a:r>
              <a:rPr sz="1700" dirty="0">
                <a:latin typeface="Times New Roman"/>
                <a:cs typeface="Times New Roman"/>
              </a:rPr>
              <a:t>2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c</a:t>
            </a:r>
            <a:r>
              <a:rPr sz="1700" dirty="0">
                <a:latin typeface="Times New Roman"/>
                <a:cs typeface="Times New Roman"/>
              </a:rPr>
              <a:t>m gaps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ween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hen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spaces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we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hem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10" dirty="0">
                <a:latin typeface="Times New Roman"/>
                <a:cs typeface="Times New Roman"/>
              </a:rPr>
              <a:t>ill</a:t>
            </a:r>
            <a:r>
              <a:rPr sz="1700" dirty="0">
                <a:latin typeface="Times New Roman"/>
                <a:cs typeface="Times New Roman"/>
              </a:rPr>
              <a:t>ed us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 sp</a:t>
            </a:r>
            <a:r>
              <a:rPr sz="1700" spc="-20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c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ili</a:t>
            </a:r>
            <a:r>
              <a:rPr sz="1700" dirty="0">
                <a:latin typeface="Times New Roman"/>
                <a:cs typeface="Times New Roman"/>
              </a:rPr>
              <a:t>cone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spc="-5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hat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res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ant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u</a:t>
            </a:r>
            <a:r>
              <a:rPr sz="1700" spc="5" dirty="0">
                <a:latin typeface="Times New Roman"/>
                <a:cs typeface="Times New Roman"/>
              </a:rPr>
              <a:t>r</a:t>
            </a:r>
            <a:r>
              <a:rPr sz="1700" dirty="0">
                <a:latin typeface="Times New Roman"/>
                <a:cs typeface="Times New Roman"/>
              </a:rPr>
              <a:t>e,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her fac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or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1143007" y="3349623"/>
            <a:ext cx="5614659" cy="4462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14601" y="7132622"/>
            <a:ext cx="380111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668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7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dirty="0">
                <a:latin typeface="Cambria"/>
                <a:cs typeface="Cambria"/>
              </a:rPr>
              <a:t>x</a:t>
            </a:r>
            <a:r>
              <a:rPr sz="1300" b="1" spc="-15" dirty="0">
                <a:latin typeface="Cambria"/>
                <a:cs typeface="Cambria"/>
              </a:rPr>
              <a:t>tern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ad</a:t>
            </a:r>
            <a:r>
              <a:rPr sz="1300" b="1" spc="-20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ng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nit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51857"/>
            <a:ext cx="5509260" cy="3803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lvl="2">
              <a:lnSpc>
                <a:spcPct val="100000"/>
              </a:lnSpc>
              <a:tabLst>
                <a:tab pos="593725" algn="l"/>
              </a:tabLst>
            </a:pPr>
            <a:r>
              <a:rPr lang="en-US" sz="2000" b="1" dirty="0" smtClean="0">
                <a:latin typeface="Calibri"/>
                <a:cs typeface="Calibri"/>
              </a:rPr>
              <a:t>2.4.6 </a:t>
            </a:r>
            <a:r>
              <a:rPr sz="2000" b="1" dirty="0" smtClean="0">
                <a:latin typeface="Calibri"/>
                <a:cs typeface="Calibri"/>
              </a:rPr>
              <a:t>F</a:t>
            </a:r>
            <a:r>
              <a:rPr sz="2000" b="1" spc="-15" dirty="0" smtClean="0">
                <a:latin typeface="Calibri"/>
                <a:cs typeface="Calibri"/>
              </a:rPr>
              <a:t>i</a:t>
            </a:r>
            <a:r>
              <a:rPr sz="2000" b="1" dirty="0" smtClean="0">
                <a:latin typeface="Calibri"/>
                <a:cs typeface="Calibri"/>
              </a:rPr>
              <a:t>n</a:t>
            </a:r>
            <a:r>
              <a:rPr sz="2000" b="1" spc="-10" dirty="0" smtClean="0">
                <a:latin typeface="Calibri"/>
                <a:cs typeface="Calibri"/>
              </a:rPr>
              <a:t>i</a:t>
            </a:r>
            <a:r>
              <a:rPr sz="2000" b="1" dirty="0" smtClean="0">
                <a:latin typeface="Calibri"/>
                <a:cs typeface="Calibri"/>
              </a:rPr>
              <a:t>s</a:t>
            </a:r>
            <a:r>
              <a:rPr sz="2000" b="1" spc="5" dirty="0" smtClean="0">
                <a:latin typeface="Calibri"/>
                <a:cs typeface="Calibri"/>
              </a:rPr>
              <a:t>h</a:t>
            </a:r>
            <a:r>
              <a:rPr sz="2000" b="1" spc="-15" dirty="0" smtClean="0">
                <a:latin typeface="Calibri"/>
                <a:cs typeface="Calibri"/>
              </a:rPr>
              <a:t>i</a:t>
            </a:r>
            <a:r>
              <a:rPr sz="2000" b="1" dirty="0" smtClean="0">
                <a:latin typeface="Calibri"/>
                <a:cs typeface="Calibri"/>
              </a:rPr>
              <a:t>ng</a:t>
            </a:r>
            <a:r>
              <a:rPr sz="2000" b="1" spc="-50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</a:t>
            </a:r>
            <a:r>
              <a:rPr sz="2000" b="1" dirty="0">
                <a:latin typeface="Calibri"/>
                <a:cs typeface="Calibri"/>
              </a:rPr>
              <a:t>or</a:t>
            </a:r>
            <a:r>
              <a:rPr sz="2000" b="1" spc="-10" dirty="0">
                <a:latin typeface="Calibri"/>
                <a:cs typeface="Calibri"/>
              </a:rPr>
              <a:t>k</a:t>
            </a:r>
            <a:r>
              <a:rPr sz="2000" b="1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 marL="469265" marR="330200" lvl="3" indent="-228600">
              <a:lnSpc>
                <a:spcPct val="110600"/>
              </a:lnSpc>
              <a:spcBef>
                <a:spcPts val="1110"/>
              </a:spcBef>
              <a:buFont typeface="Wingdings"/>
              <a:buChar char="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The ex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cr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slabs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-10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a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ic pa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nt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 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y co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  <a:p>
            <a:pPr marL="469265" marR="640080" lvl="3" indent="-228600">
              <a:lnSpc>
                <a:spcPct val="110000"/>
              </a:lnSpc>
              <a:buFont typeface="Wingdings"/>
              <a:buChar char="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Int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rn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doors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 the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 door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inst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 add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5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dow</a:t>
            </a:r>
            <a:r>
              <a:rPr sz="1800" spc="-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  <a:p>
            <a:pPr marL="469265" marR="5080" lvl="3" indent="-228600">
              <a:lnSpc>
                <a:spcPct val="110100"/>
              </a:lnSpc>
              <a:spcBef>
                <a:spcPts val="10"/>
              </a:spcBef>
              <a:buFont typeface="Wingdings"/>
              <a:buChar char="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The inn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face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wall p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 the unders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de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 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ster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board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ceil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s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ast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 pa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  <a:p>
            <a:pPr marL="469265" marR="382270" lvl="3" indent="-228600">
              <a:lnSpc>
                <a:spcPct val="110300"/>
              </a:lnSpc>
              <a:spcBef>
                <a:spcPts val="5"/>
              </a:spcBef>
              <a:buFont typeface="Wingdings"/>
              <a:buChar char="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The 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s is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out</a:t>
            </a:r>
            <a:r>
              <a:rPr sz="1800" spc="-10" dirty="0">
                <a:latin typeface="Times New Roman"/>
                <a:cs typeface="Times New Roman"/>
              </a:rPr>
              <a:t> a</a:t>
            </a:r>
            <a:r>
              <a:rPr sz="1800" dirty="0">
                <a:latin typeface="Times New Roman"/>
                <a:cs typeface="Times New Roman"/>
              </a:rPr>
              <a:t>ft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 the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 spread 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ppropri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5" dirty="0">
                <a:latin typeface="Times New Roman"/>
                <a:cs typeface="Times New Roman"/>
              </a:rPr>
              <a:t>k</a:t>
            </a:r>
            <a:r>
              <a:rPr sz="1800" dirty="0">
                <a:latin typeface="Times New Roman"/>
                <a:cs typeface="Times New Roman"/>
              </a:rPr>
              <a:t>ness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bove the ground.</a:t>
            </a:r>
          </a:p>
          <a:p>
            <a:pPr marL="469265" lvl="3" indent="-228600">
              <a:lnSpc>
                <a:spcPct val="100000"/>
              </a:lnSpc>
              <a:spcBef>
                <a:spcPts val="215"/>
              </a:spcBef>
              <a:buFont typeface="Wingdings"/>
              <a:buChar char=""/>
              <a:tabLst>
                <a:tab pos="469900" algn="l"/>
              </a:tabLst>
            </a:pP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</a:t>
            </a:r>
            <a:r>
              <a:rPr sz="1800" spc="-10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d un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ti</a:t>
            </a:r>
            <a:r>
              <a:rPr sz="1800" spc="-10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s.</a:t>
            </a:r>
          </a:p>
        </p:txBody>
      </p:sp>
      <p:sp>
        <p:nvSpPr>
          <p:cNvPr id="3" name="object 3"/>
          <p:cNvSpPr/>
          <p:nvPr/>
        </p:nvSpPr>
        <p:spPr>
          <a:xfrm>
            <a:off x="1143003" y="4852669"/>
            <a:ext cx="5279379" cy="3913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592259" y="8169275"/>
            <a:ext cx="438086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779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8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si</a:t>
            </a:r>
            <a:r>
              <a:rPr sz="1300" b="1" spc="-5" dirty="0">
                <a:latin typeface="Cambria"/>
                <a:cs typeface="Cambria"/>
              </a:rPr>
              <a:t>de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tia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2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20" dirty="0">
                <a:latin typeface="Cambria"/>
                <a:cs typeface="Cambria"/>
              </a:rPr>
              <a:t>ou</a:t>
            </a:r>
            <a:r>
              <a:rPr sz="1300" b="1" spc="-10" dirty="0">
                <a:latin typeface="Cambria"/>
                <a:cs typeface="Cambria"/>
              </a:rPr>
              <a:t>si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nit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fina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p</a:t>
            </a:r>
            <a:r>
              <a:rPr sz="1300" b="1" spc="-10" dirty="0">
                <a:latin typeface="Cambria"/>
                <a:cs typeface="Cambria"/>
              </a:rPr>
              <a:t>e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9146" y="957952"/>
            <a:ext cx="5217795" cy="61396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48765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Additional</a:t>
            </a:r>
            <a:r>
              <a:rPr sz="2200" b="1" spc="-50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Calibri"/>
                <a:cs typeface="Calibri"/>
              </a:rPr>
              <a:t>N</a:t>
            </a:r>
            <a:r>
              <a:rPr sz="2200" b="1" spc="-15" dirty="0">
                <a:latin typeface="Calibri"/>
                <a:cs typeface="Calibri"/>
              </a:rPr>
              <a:t>o</a:t>
            </a:r>
            <a:r>
              <a:rPr sz="2200" b="1" spc="-25" dirty="0">
                <a:latin typeface="Calibri"/>
                <a:cs typeface="Calibri"/>
              </a:rPr>
              <a:t>t</a:t>
            </a:r>
            <a:r>
              <a:rPr sz="2200" b="1" spc="-10" dirty="0">
                <a:latin typeface="Calibri"/>
                <a:cs typeface="Calibri"/>
              </a:rPr>
              <a:t>es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 marL="241300" marR="227329" indent="-228600" algn="just">
              <a:lnSpc>
                <a:spcPct val="110300"/>
              </a:lnSpc>
              <a:spcBef>
                <a:spcPts val="1725"/>
              </a:spcBef>
            </a:pPr>
            <a:r>
              <a:rPr sz="1800" spc="195" dirty="0">
                <a:latin typeface="Wingdings"/>
                <a:cs typeface="Wingdings"/>
              </a:rPr>
              <a:t>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psum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bo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rds used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 cov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b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room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 ki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ch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wa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 ceil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ngs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spe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psum boards tr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ated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ga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nst moistur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241300" marR="669925" indent="-228600">
              <a:lnSpc>
                <a:spcPct val="110300"/>
              </a:lnSpc>
            </a:pPr>
            <a:r>
              <a:rPr sz="1800" spc="195" dirty="0">
                <a:latin typeface="Wingdings"/>
                <a:cs typeface="Wingdings"/>
              </a:rPr>
              <a:t></a:t>
            </a:r>
            <a:r>
              <a:rPr sz="1800" dirty="0">
                <a:latin typeface="Times New Roman"/>
                <a:cs typeface="Times New Roman"/>
              </a:rPr>
              <a:t>Drainage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spc="2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em shall be installed during the implement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earth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wo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ks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 sha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e del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v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 the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rest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anho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pit.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9098" y="867341"/>
            <a:ext cx="5492115" cy="30263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7640" marR="1410970" indent="415925">
              <a:lnSpc>
                <a:spcPct val="151700"/>
              </a:lnSpc>
            </a:pPr>
            <a:r>
              <a:rPr sz="2400" b="1" u="heavy" spc="-20" dirty="0">
                <a:latin typeface="Calibri"/>
                <a:cs typeface="Calibri"/>
              </a:rPr>
              <a:t>Chapt</a:t>
            </a:r>
            <a:r>
              <a:rPr sz="2400" b="1" u="heavy" spc="-5" dirty="0">
                <a:latin typeface="Calibri"/>
                <a:cs typeface="Calibri"/>
              </a:rPr>
              <a:t>er</a:t>
            </a:r>
            <a:r>
              <a:rPr sz="2400" b="1" u="heavy" dirty="0">
                <a:latin typeface="Calibri"/>
                <a:cs typeface="Calibri"/>
              </a:rPr>
              <a:t> </a:t>
            </a:r>
            <a:r>
              <a:rPr sz="2400" b="1" u="heavy" spc="-5" dirty="0">
                <a:latin typeface="Calibri"/>
                <a:cs typeface="Calibri"/>
              </a:rPr>
              <a:t>Th</a:t>
            </a:r>
            <a:r>
              <a:rPr sz="2400" b="1" u="heavy" spc="5" dirty="0">
                <a:latin typeface="Calibri"/>
                <a:cs typeface="Calibri"/>
              </a:rPr>
              <a:t>r</a:t>
            </a:r>
            <a:r>
              <a:rPr sz="2400" b="1" u="heavy" spc="-5" dirty="0">
                <a:latin typeface="Calibri"/>
                <a:cs typeface="Calibri"/>
              </a:rPr>
              <a:t>ee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u="dbl" spc="-15" dirty="0">
                <a:latin typeface="Calibri"/>
                <a:cs typeface="Calibri"/>
              </a:rPr>
              <a:t>Discussi</a:t>
            </a:r>
            <a:r>
              <a:rPr sz="2400" b="1" u="dbl" spc="-5" dirty="0">
                <a:latin typeface="Calibri"/>
                <a:cs typeface="Calibri"/>
              </a:rPr>
              <a:t>o</a:t>
            </a:r>
            <a:r>
              <a:rPr sz="2400" b="1" u="dbl" spc="-15" dirty="0">
                <a:latin typeface="Calibri"/>
                <a:cs typeface="Calibri"/>
              </a:rPr>
              <a:t>n</a:t>
            </a:r>
            <a:r>
              <a:rPr sz="2400" b="1" u="dbl" spc="-10" dirty="0">
                <a:latin typeface="Calibri"/>
                <a:cs typeface="Calibri"/>
              </a:rPr>
              <a:t> </a:t>
            </a:r>
            <a:r>
              <a:rPr sz="2400" b="1" u="dbl" spc="-25" dirty="0">
                <a:latin typeface="Calibri"/>
                <a:cs typeface="Calibri"/>
              </a:rPr>
              <a:t>o</a:t>
            </a:r>
            <a:r>
              <a:rPr sz="2400" b="1" u="dbl" dirty="0">
                <a:latin typeface="Calibri"/>
                <a:cs typeface="Calibri"/>
              </a:rPr>
              <a:t>f</a:t>
            </a:r>
            <a:r>
              <a:rPr sz="2400" b="1" u="dbl" spc="-5" dirty="0">
                <a:latin typeface="Calibri"/>
                <a:cs typeface="Calibri"/>
              </a:rPr>
              <a:t> </a:t>
            </a:r>
            <a:r>
              <a:rPr sz="2400" b="1" u="dbl" dirty="0">
                <a:latin typeface="Calibri"/>
                <a:cs typeface="Calibri"/>
              </a:rPr>
              <a:t>Res</a:t>
            </a:r>
            <a:r>
              <a:rPr sz="2400" b="1" u="dbl" spc="-15" dirty="0">
                <a:latin typeface="Calibri"/>
                <a:cs typeface="Calibri"/>
              </a:rPr>
              <a:t>u</a:t>
            </a:r>
            <a:r>
              <a:rPr sz="2400" b="1" u="dbl" spc="-20" dirty="0">
                <a:latin typeface="Calibri"/>
                <a:cs typeface="Calibri"/>
              </a:rPr>
              <a:t>l</a:t>
            </a:r>
            <a:r>
              <a:rPr sz="2400" b="1" u="dbl" spc="-10" dirty="0">
                <a:latin typeface="Calibri"/>
                <a:cs typeface="Calibri"/>
              </a:rPr>
              <a:t>ts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95"/>
              </a:spcBef>
            </a:pPr>
            <a:r>
              <a:rPr sz="2200" b="1" spc="-10" dirty="0" smtClean="0">
                <a:latin typeface="Calibri"/>
                <a:cs typeface="Calibri"/>
              </a:rPr>
              <a:t>3.1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55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A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typical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d</a:t>
            </a:r>
            <a:r>
              <a:rPr sz="2000" b="1" spc="-5" dirty="0">
                <a:latin typeface="Calibri"/>
                <a:cs typeface="Calibri"/>
              </a:rPr>
              <a:t>esig</a:t>
            </a:r>
            <a:r>
              <a:rPr sz="2000" b="1" dirty="0">
                <a:latin typeface="Calibri"/>
                <a:cs typeface="Calibri"/>
              </a:rPr>
              <a:t>n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pl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n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f</a:t>
            </a:r>
            <a:r>
              <a:rPr sz="2000" b="1" spc="5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r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a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tr</a:t>
            </a:r>
            <a:r>
              <a:rPr sz="2000" b="1" spc="-15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diti</a:t>
            </a:r>
            <a:r>
              <a:rPr sz="2000" b="1" spc="-1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nal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h</a:t>
            </a:r>
            <a:r>
              <a:rPr sz="2000" b="1" dirty="0">
                <a:latin typeface="Calibri"/>
                <a:cs typeface="Calibri"/>
              </a:rPr>
              <a:t>ouse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10200"/>
              </a:lnSpc>
              <a:spcBef>
                <a:spcPts val="1175"/>
              </a:spcBef>
            </a:pPr>
            <a:r>
              <a:rPr sz="1800" dirty="0">
                <a:latin typeface="Times New Roman"/>
                <a:cs typeface="Times New Roman"/>
              </a:rPr>
              <a:t>After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relied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 th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 sc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eme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at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drew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thro</a:t>
            </a:r>
            <a:r>
              <a:rPr sz="1800" spc="-10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gh AutoCA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whi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h sho</a:t>
            </a: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ll the 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rn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x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nal dimensions 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it,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found all 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spa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alcul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 the requir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quantities.</a:t>
            </a:r>
          </a:p>
        </p:txBody>
      </p:sp>
      <p:sp>
        <p:nvSpPr>
          <p:cNvPr id="3" name="object 3"/>
          <p:cNvSpPr/>
          <p:nvPr/>
        </p:nvSpPr>
        <p:spPr>
          <a:xfrm>
            <a:off x="1153634" y="3995472"/>
            <a:ext cx="5760719" cy="45478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311" y="8472427"/>
            <a:ext cx="5761990" cy="0"/>
          </a:xfrm>
          <a:custGeom>
            <a:avLst/>
            <a:gdLst/>
            <a:ahLst/>
            <a:cxnLst/>
            <a:rect l="l" t="t" r="r" b="b"/>
            <a:pathLst>
              <a:path w="5761990">
                <a:moveTo>
                  <a:pt x="0" y="0"/>
                </a:moveTo>
                <a:lnTo>
                  <a:pt x="5761969" y="0"/>
                </a:lnTo>
              </a:path>
            </a:pathLst>
          </a:custGeom>
          <a:ln w="2108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91615" y="8677915"/>
            <a:ext cx="5012690" cy="200055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3505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l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a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y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a</a:t>
            </a:r>
            <a:r>
              <a:rPr sz="1300" b="1" spc="-2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tr</a:t>
            </a:r>
            <a:r>
              <a:rPr sz="1300" b="1" spc="0" dirty="0">
                <a:latin typeface="Cambria"/>
                <a:cs typeface="Cambria"/>
              </a:rPr>
              <a:t>a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nal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se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388690" y="10074275"/>
            <a:ext cx="231229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ar-SA" sz="1500" b="1" dirty="0" smtClean="0">
                <a:solidFill>
                  <a:schemeClr val="bg1"/>
                </a:solidFill>
                <a:latin typeface="Calibri"/>
                <a:cs typeface="Calibri"/>
              </a:rPr>
              <a:t>19</a:t>
            </a:r>
            <a:endParaRPr sz="15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962909"/>
            <a:ext cx="5484495" cy="51593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u="dbl" spc="-15" dirty="0">
                <a:latin typeface="Calibri"/>
                <a:cs typeface="Calibri"/>
              </a:rPr>
              <a:t>A</a:t>
            </a:r>
            <a:r>
              <a:rPr sz="2400" b="1" u="dbl" spc="-25" dirty="0">
                <a:latin typeface="Calibri"/>
                <a:cs typeface="Calibri"/>
              </a:rPr>
              <a:t>b</a:t>
            </a:r>
            <a:r>
              <a:rPr sz="2400" b="1" u="dbl" spc="-10" dirty="0">
                <a:latin typeface="Calibri"/>
                <a:cs typeface="Calibri"/>
              </a:rPr>
              <a:t>stract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 marR="43815">
              <a:lnSpc>
                <a:spcPct val="110300"/>
              </a:lnSpc>
              <a:spcBef>
                <a:spcPts val="1420"/>
              </a:spcBef>
            </a:pPr>
            <a:r>
              <a:rPr sz="1800" dirty="0">
                <a:latin typeface="Times New Roman"/>
                <a:cs typeface="Times New Roman"/>
              </a:rPr>
              <a:t>Since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ef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ngs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spc="20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-</a:t>
            </a:r>
            <a:r>
              <a:rPr sz="1800" dirty="0">
                <a:latin typeface="Times New Roman"/>
                <a:cs typeface="Times New Roman"/>
              </a:rPr>
              <a:t>design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re-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bri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and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bu</a:t>
            </a:r>
            <a:r>
              <a:rPr sz="1800" spc="-10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d,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ti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equired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</a:t>
            </a:r>
            <a:r>
              <a:rPr sz="1800" spc="-1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d bui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proj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 </a:t>
            </a: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ast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 t</a:t>
            </a:r>
            <a:r>
              <a:rPr sz="1800" dirty="0">
                <a:latin typeface="Times New Roman"/>
                <a:cs typeface="Times New Roman"/>
              </a:rPr>
              <a:t>han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hod of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constr</a:t>
            </a:r>
            <a:r>
              <a:rPr sz="1800" spc="-10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prefab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so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im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ject eng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 eng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au</a:t>
            </a:r>
            <a:r>
              <a:rPr sz="1800" spc="-1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ll the l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5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ts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ans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25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lr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y be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ak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c</a:t>
            </a:r>
            <a:r>
              <a:rPr sz="1800" dirty="0">
                <a:latin typeface="Times New Roman"/>
                <a:cs typeface="Times New Roman"/>
              </a:rPr>
              <a:t>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of.</a:t>
            </a: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</a:pPr>
            <a:r>
              <a:rPr sz="1800" dirty="0">
                <a:latin typeface="Times New Roman"/>
                <a:cs typeface="Times New Roman"/>
              </a:rPr>
              <a:t>Th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 si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pl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fi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a</a:t>
            </a:r>
            <a:r>
              <a:rPr sz="1800" dirty="0">
                <a:latin typeface="Times New Roman"/>
                <a:cs typeface="Times New Roman"/>
              </a:rPr>
              <a:t>pproach 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onstruc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ess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ak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 th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hod of</a:t>
            </a:r>
            <a:r>
              <a:rPr sz="1800" spc="-10" dirty="0">
                <a:latin typeface="Times New Roman"/>
                <a:cs typeface="Times New Roman"/>
              </a:rPr>
              <a:t> c</a:t>
            </a:r>
            <a:r>
              <a:rPr sz="1800" dirty="0">
                <a:latin typeface="Times New Roman"/>
                <a:cs typeface="Times New Roman"/>
              </a:rPr>
              <a:t>onstruc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faster,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ess 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xpensi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 si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ab buildings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re 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o constructed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using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odul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which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esign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anufa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tu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ed 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fa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ass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bl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on 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 c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nstruc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site using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in conn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ons.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2" y="957954"/>
            <a:ext cx="5509895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 smtClean="0">
                <a:latin typeface="Calibri"/>
                <a:cs typeface="Calibri"/>
              </a:rPr>
              <a:t>3.2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55" dirty="0" smtClean="0">
                <a:latin typeface="Times New Roman"/>
                <a:cs typeface="Times New Roman"/>
              </a:rPr>
              <a:t> </a:t>
            </a:r>
            <a:r>
              <a:rPr sz="2200" b="1" u="dbl" spc="-10" dirty="0" smtClean="0">
                <a:latin typeface="Calibri"/>
                <a:cs typeface="Calibri"/>
              </a:rPr>
              <a:t>Q</a:t>
            </a:r>
            <a:r>
              <a:rPr sz="2200" b="1" u="dbl" spc="-15" dirty="0" smtClean="0">
                <a:latin typeface="Calibri"/>
                <a:cs typeface="Calibri"/>
              </a:rPr>
              <a:t>ues</a:t>
            </a:r>
            <a:r>
              <a:rPr sz="2200" b="1" u="dbl" spc="-25" dirty="0" smtClean="0">
                <a:latin typeface="Calibri"/>
                <a:cs typeface="Calibri"/>
              </a:rPr>
              <a:t>t</a:t>
            </a:r>
            <a:r>
              <a:rPr sz="2200" b="1" u="dbl" spc="-5" dirty="0" smtClean="0">
                <a:latin typeface="Calibri"/>
                <a:cs typeface="Calibri"/>
              </a:rPr>
              <a:t>i</a:t>
            </a:r>
            <a:r>
              <a:rPr sz="2200" b="1" u="dbl" spc="-10" dirty="0" smtClean="0">
                <a:latin typeface="Calibri"/>
                <a:cs typeface="Calibri"/>
              </a:rPr>
              <a:t>onnaire</a:t>
            </a:r>
            <a:endParaRPr lang="en-US" sz="2200" b="1" u="dbl" spc="-1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endParaRPr sz="2200" dirty="0">
              <a:latin typeface="Calibri"/>
              <a:cs typeface="Calibri"/>
            </a:endParaRPr>
          </a:p>
          <a:p>
            <a:pPr marL="12700" marR="55880">
              <a:lnSpc>
                <a:spcPct val="110100"/>
              </a:lnSpc>
              <a:spcBef>
                <a:spcPts val="1175"/>
              </a:spcBef>
            </a:pP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have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ondu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</a:t>
            </a:r>
            <a:r>
              <a:rPr sz="1800" spc="-15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est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onn</a:t>
            </a:r>
            <a:r>
              <a:rPr sz="1800" spc="-10" dirty="0">
                <a:latin typeface="Times New Roman"/>
                <a:cs typeface="Times New Roman"/>
              </a:rPr>
              <a:t>ai</a:t>
            </a:r>
            <a:r>
              <a:rPr sz="1800" dirty="0">
                <a:latin typeface="Times New Roman"/>
                <a:cs typeface="Times New Roman"/>
              </a:rPr>
              <a:t>re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stu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c</a:t>
            </a:r>
            <a:r>
              <a:rPr sz="1800" spc="-10" dirty="0">
                <a:latin typeface="Times New Roman"/>
                <a:cs typeface="Times New Roman"/>
              </a:rPr>
              <a:t>om</a:t>
            </a:r>
            <a:r>
              <a:rPr sz="1800" dirty="0">
                <a:latin typeface="Times New Roman"/>
                <a:cs typeface="Times New Roman"/>
              </a:rPr>
              <a:t>parison be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ween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abr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ti</a:t>
            </a:r>
            <a:r>
              <a:rPr sz="1800" dirty="0">
                <a:latin typeface="Times New Roman"/>
                <a:cs typeface="Times New Roman"/>
              </a:rPr>
              <a:t>onal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constru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 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spc="2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stem</a:t>
            </a:r>
            <a:r>
              <a:rPr sz="1800" spc="-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 The constru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activiti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abricat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houses s</a:t>
            </a:r>
            <a:r>
              <a:rPr sz="1800" spc="2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stem will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compa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related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activiti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 tradit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 constru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t</a:t>
            </a:r>
            <a:r>
              <a:rPr sz="1800" dirty="0">
                <a:latin typeface="Times New Roman"/>
                <a:cs typeface="Times New Roman"/>
              </a:rPr>
              <a:t>erms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 and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e.</a:t>
            </a: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175260">
              <a:lnSpc>
                <a:spcPct val="110000"/>
              </a:lnSpc>
            </a:pPr>
            <a:r>
              <a:rPr sz="1800" dirty="0">
                <a:latin typeface="Times New Roman"/>
                <a:cs typeface="Times New Roman"/>
              </a:rPr>
              <a:t>It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lso 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lud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quest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ons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ct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rist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 the two compar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spc="2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stems.</a:t>
            </a: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300"/>
              </a:lnSpc>
            </a:pPr>
            <a:r>
              <a:rPr sz="1800" dirty="0">
                <a:latin typeface="Times New Roman"/>
                <a:cs typeface="Times New Roman"/>
              </a:rPr>
              <a:t>It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was 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st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ibu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</a:t>
            </a:r>
            <a:r>
              <a:rPr sz="1800" spc="-15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eral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</a:t>
            </a:r>
            <a:r>
              <a:rPr sz="1800" spc="-10" dirty="0">
                <a:latin typeface="Times New Roman"/>
                <a:cs typeface="Times New Roman"/>
              </a:rPr>
              <a:t>nt</a:t>
            </a:r>
            <a:r>
              <a:rPr sz="1800" dirty="0">
                <a:latin typeface="Times New Roman"/>
                <a:cs typeface="Times New Roman"/>
              </a:rPr>
              <a:t>ra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tors from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if</a:t>
            </a: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3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nt gove</a:t>
            </a:r>
            <a:r>
              <a:rPr sz="1800" spc="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nora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stin</a:t>
            </a:r>
            <a:r>
              <a:rPr sz="1800" spc="-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. The f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owing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able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om</a:t>
            </a:r>
            <a:r>
              <a:rPr sz="1800" dirty="0">
                <a:latin typeface="Times New Roman"/>
                <a:cs typeface="Times New Roman"/>
              </a:rPr>
              <a:t>pares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va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uation of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10</a:t>
            </a:r>
            <a:r>
              <a:rPr sz="1800" spc="-10" dirty="0">
                <a:latin typeface="Times New Roman"/>
                <a:cs typeface="Times New Roman"/>
              </a:rPr>
              <a:t> c</a:t>
            </a:r>
            <a:r>
              <a:rPr sz="1800" dirty="0">
                <a:latin typeface="Times New Roman"/>
                <a:cs typeface="Times New Roman"/>
              </a:rPr>
              <a:t>ontr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tors for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ferent buil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ing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iviti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s: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39491" y="5752459"/>
            <a:ext cx="5036185" cy="224155"/>
          </a:xfrm>
          <a:custGeom>
            <a:avLst/>
            <a:gdLst/>
            <a:ahLst/>
            <a:cxnLst/>
            <a:rect l="l" t="t" r="r" b="b"/>
            <a:pathLst>
              <a:path w="5036184" h="224154">
                <a:moveTo>
                  <a:pt x="0" y="224027"/>
                </a:moveTo>
                <a:lnTo>
                  <a:pt x="5036179" y="224027"/>
                </a:lnTo>
                <a:lnTo>
                  <a:pt x="5036179" y="0"/>
                </a:lnTo>
                <a:lnTo>
                  <a:pt x="0" y="0"/>
                </a:lnTo>
                <a:lnTo>
                  <a:pt x="0" y="2240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63673" y="5702947"/>
            <a:ext cx="518795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969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Ev</a:t>
            </a:r>
            <a:r>
              <a:rPr sz="1300" b="1" dirty="0">
                <a:latin typeface="Cambria"/>
                <a:cs typeface="Cambria"/>
              </a:rPr>
              <a:t>al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at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b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dirty="0">
                <a:latin typeface="Cambria"/>
                <a:cs typeface="Cambria"/>
              </a:rPr>
              <a:t>l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0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tiv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by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dif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er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nt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tr</a:t>
            </a:r>
            <a:r>
              <a:rPr sz="1300" b="1" spc="0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to</a:t>
            </a:r>
            <a:r>
              <a:rPr sz="1300" b="1" spc="-15" dirty="0">
                <a:latin typeface="Cambria"/>
                <a:cs typeface="Cambria"/>
              </a:rPr>
              <a:t>rs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71047" y="913769"/>
          <a:ext cx="6071296" cy="45667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147"/>
                <a:gridCol w="481964"/>
                <a:gridCol w="457199"/>
                <a:gridCol w="457209"/>
                <a:gridCol w="457443"/>
                <a:gridCol w="457199"/>
                <a:gridCol w="457199"/>
                <a:gridCol w="457596"/>
                <a:gridCol w="457199"/>
                <a:gridCol w="457199"/>
                <a:gridCol w="571743"/>
                <a:gridCol w="457199"/>
              </a:tblGrid>
              <a:tr h="32637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3680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Exc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1555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08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ckfil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1060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1104">
                <a:tc>
                  <a:txBody>
                    <a:bodyPr/>
                    <a:lstStyle/>
                    <a:p>
                      <a:pPr marL="64769" marR="132715">
                        <a:lnSpc>
                          <a:spcPct val="101699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Re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info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ced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2400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2400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2850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2040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680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6400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57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2675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6650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6150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6195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2899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Plaste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2700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3550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3594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2899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Til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1850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2100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2150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822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Win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3750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356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1750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1722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758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809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4500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9300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7190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7" y="957954"/>
            <a:ext cx="5470525" cy="105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 smtClean="0">
                <a:latin typeface="Calibri"/>
                <a:cs typeface="Calibri"/>
              </a:rPr>
              <a:t>3.3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229" dirty="0" smtClean="0">
                <a:latin typeface="Times New Roman"/>
                <a:cs typeface="Times New Roman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An</a:t>
            </a:r>
            <a:r>
              <a:rPr sz="2200" b="1" u="dbl" spc="-20" dirty="0">
                <a:latin typeface="Calibri"/>
                <a:cs typeface="Calibri"/>
              </a:rPr>
              <a:t>a</a:t>
            </a:r>
            <a:r>
              <a:rPr sz="2200" b="1" u="dbl" spc="-10" dirty="0">
                <a:latin typeface="Calibri"/>
                <a:cs typeface="Calibri"/>
              </a:rPr>
              <a:t>lysis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and</a:t>
            </a:r>
            <a:r>
              <a:rPr sz="2200" b="1" u="dbl" spc="-10" dirty="0">
                <a:latin typeface="Calibri"/>
                <a:cs typeface="Calibri"/>
              </a:rPr>
              <a:t> </a:t>
            </a:r>
            <a:r>
              <a:rPr sz="2200" b="1" u="dbl" spc="-20" dirty="0">
                <a:latin typeface="Calibri"/>
                <a:cs typeface="Calibri"/>
              </a:rPr>
              <a:t>Design</a:t>
            </a:r>
            <a:r>
              <a:rPr sz="2200" b="1" u="dbl" spc="5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f</a:t>
            </a:r>
            <a:r>
              <a:rPr sz="2200" b="1" u="dbl" spc="-10" dirty="0">
                <a:latin typeface="Calibri"/>
                <a:cs typeface="Calibri"/>
              </a:rPr>
              <a:t>or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a</a:t>
            </a:r>
            <a:r>
              <a:rPr sz="2200" b="1" u="dbl" spc="-5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trad</a:t>
            </a:r>
            <a:r>
              <a:rPr sz="2200" b="1" u="dbl" spc="-5" dirty="0">
                <a:latin typeface="Calibri"/>
                <a:cs typeface="Calibri"/>
              </a:rPr>
              <a:t>i</a:t>
            </a:r>
            <a:r>
              <a:rPr sz="2200" b="1" u="dbl" spc="-10" dirty="0">
                <a:latin typeface="Calibri"/>
                <a:cs typeface="Calibri"/>
              </a:rPr>
              <a:t>tion</a:t>
            </a:r>
            <a:r>
              <a:rPr sz="2200" b="1" u="dbl" spc="-25" dirty="0">
                <a:latin typeface="Calibri"/>
                <a:cs typeface="Calibri"/>
              </a:rPr>
              <a:t>a</a:t>
            </a:r>
            <a:r>
              <a:rPr sz="2200" b="1" u="dbl" spc="-10" dirty="0">
                <a:latin typeface="Calibri"/>
                <a:cs typeface="Calibri"/>
              </a:rPr>
              <a:t>l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h</a:t>
            </a:r>
            <a:r>
              <a:rPr sz="2200" b="1" u="dbl" spc="-10" dirty="0">
                <a:latin typeface="Calibri"/>
                <a:cs typeface="Calibri"/>
              </a:rPr>
              <a:t>o</a:t>
            </a:r>
            <a:r>
              <a:rPr sz="2200" b="1" u="dbl" spc="-15" dirty="0">
                <a:latin typeface="Calibri"/>
                <a:cs typeface="Calibri"/>
              </a:rPr>
              <a:t>use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24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1003" y="1704312"/>
            <a:ext cx="548830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Wor</a:t>
            </a:r>
            <a:r>
              <a:rPr sz="2000" b="1" dirty="0">
                <a:latin typeface="Calibri"/>
                <a:cs typeface="Calibri"/>
              </a:rPr>
              <a:t>k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b</a:t>
            </a:r>
            <a:r>
              <a:rPr sz="2000" b="1" spc="-15" dirty="0">
                <a:latin typeface="Calibri"/>
                <a:cs typeface="Calibri"/>
              </a:rPr>
              <a:t>r</a:t>
            </a:r>
            <a:r>
              <a:rPr sz="2000" b="1" spc="-5" dirty="0">
                <a:latin typeface="Calibri"/>
                <a:cs typeface="Calibri"/>
              </a:rPr>
              <a:t>ea</a:t>
            </a:r>
            <a:r>
              <a:rPr sz="2000" b="1" spc="-10" dirty="0">
                <a:latin typeface="Calibri"/>
                <a:cs typeface="Calibri"/>
              </a:rPr>
              <a:t>k</a:t>
            </a:r>
            <a:r>
              <a:rPr sz="2000" b="1" dirty="0">
                <a:latin typeface="Calibri"/>
                <a:cs typeface="Calibri"/>
              </a:rPr>
              <a:t>down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str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spc="-15" dirty="0">
                <a:latin typeface="Calibri"/>
                <a:cs typeface="Calibri"/>
              </a:rPr>
              <a:t>c</a:t>
            </a:r>
            <a:r>
              <a:rPr sz="2000" b="1" dirty="0">
                <a:latin typeface="Calibri"/>
                <a:cs typeface="Calibri"/>
              </a:rPr>
              <a:t>ture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fo</a:t>
            </a:r>
            <a:r>
              <a:rPr sz="2000" b="1" dirty="0">
                <a:latin typeface="Calibri"/>
                <a:cs typeface="Calibri"/>
              </a:rPr>
              <a:t>r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the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p</a:t>
            </a:r>
            <a:r>
              <a:rPr sz="2000" b="1" spc="-15" dirty="0">
                <a:latin typeface="Calibri"/>
                <a:cs typeface="Calibri"/>
              </a:rPr>
              <a:t>r</a:t>
            </a:r>
            <a:r>
              <a:rPr sz="2000" b="1" dirty="0">
                <a:latin typeface="Calibri"/>
                <a:cs typeface="Calibri"/>
              </a:rPr>
              <a:t>oj</a:t>
            </a:r>
            <a:r>
              <a:rPr sz="2000" b="1" spc="-5" dirty="0">
                <a:latin typeface="Calibri"/>
                <a:cs typeface="Calibri"/>
              </a:rPr>
              <a:t>ect: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318" y="2530475"/>
            <a:ext cx="5273675" cy="536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8169275"/>
            <a:ext cx="3700463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954907"/>
            <a:ext cx="5398135" cy="2532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97865" algn="l"/>
              </a:tabLst>
            </a:pPr>
            <a:r>
              <a:rPr sz="2100" b="1" spc="-10" dirty="0">
                <a:latin typeface="Calibri"/>
                <a:cs typeface="Calibri"/>
              </a:rPr>
              <a:t>3.3.3</a:t>
            </a:r>
            <a:r>
              <a:rPr sz="2100" b="1" spc="-10" dirty="0">
                <a:latin typeface="Times New Roman"/>
                <a:cs typeface="Times New Roman"/>
              </a:rPr>
              <a:t>	</a:t>
            </a:r>
            <a:r>
              <a:rPr sz="2100" b="1" spc="-10" dirty="0">
                <a:latin typeface="Calibri"/>
                <a:cs typeface="Calibri"/>
              </a:rPr>
              <a:t>Ex</a:t>
            </a:r>
            <a:r>
              <a:rPr sz="2100" b="1" spc="-5" dirty="0">
                <a:latin typeface="Calibri"/>
                <a:cs typeface="Calibri"/>
              </a:rPr>
              <a:t>c</a:t>
            </a:r>
            <a:r>
              <a:rPr sz="2100" b="1" spc="-10" dirty="0">
                <a:latin typeface="Calibri"/>
                <a:cs typeface="Calibri"/>
              </a:rPr>
              <a:t>a</a:t>
            </a:r>
            <a:r>
              <a:rPr sz="2100" b="1" spc="10" dirty="0">
                <a:latin typeface="Calibri"/>
                <a:cs typeface="Calibri"/>
              </a:rPr>
              <a:t>v</a:t>
            </a:r>
            <a:r>
              <a:rPr sz="2100" b="1" spc="-10" dirty="0">
                <a:latin typeface="Calibri"/>
                <a:cs typeface="Calibri"/>
              </a:rPr>
              <a:t>ation</a:t>
            </a:r>
            <a:r>
              <a:rPr sz="2100" b="1" spc="-55" dirty="0">
                <a:latin typeface="Times New Roman"/>
                <a:cs typeface="Times New Roman"/>
              </a:rPr>
              <a:t> </a:t>
            </a:r>
            <a:r>
              <a:rPr sz="2100" b="1" spc="-15" dirty="0">
                <a:latin typeface="Calibri"/>
                <a:cs typeface="Calibri"/>
              </a:rPr>
              <a:t>and</a:t>
            </a:r>
            <a:r>
              <a:rPr sz="2100" b="1" spc="-55" dirty="0">
                <a:latin typeface="Times New Roman"/>
                <a:cs typeface="Times New Roman"/>
              </a:rPr>
              <a:t> </a:t>
            </a:r>
            <a:r>
              <a:rPr sz="2100" b="1" spc="-10" dirty="0">
                <a:latin typeface="Calibri"/>
                <a:cs typeface="Calibri"/>
              </a:rPr>
              <a:t>b</a:t>
            </a:r>
            <a:r>
              <a:rPr sz="2100" b="1" dirty="0">
                <a:latin typeface="Calibri"/>
                <a:cs typeface="Calibri"/>
              </a:rPr>
              <a:t>a</a:t>
            </a:r>
            <a:r>
              <a:rPr sz="2100" b="1" spc="-10" dirty="0">
                <a:latin typeface="Calibri"/>
                <a:cs typeface="Calibri"/>
              </a:rPr>
              <a:t>ckfilling</a:t>
            </a:r>
            <a:endParaRPr sz="21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100" dirty="0">
              <a:latin typeface="Times New Roman"/>
              <a:cs typeface="Times New Roman"/>
            </a:endParaRPr>
          </a:p>
          <a:p>
            <a:pPr marL="12700" marR="180975">
              <a:lnSpc>
                <a:spcPct val="110200"/>
              </a:lnSpc>
              <a:spcBef>
                <a:spcPts val="1540"/>
              </a:spcBef>
            </a:pPr>
            <a:r>
              <a:rPr lang="en-US" dirty="0">
                <a:latin typeface="Times New Roman"/>
                <a:cs typeface="Times New Roman"/>
              </a:rPr>
              <a:t>volume of the soil is usually changed from phase to another. So, in this stage we will calculate the total quantities of the excavation of our housing unit.</a:t>
            </a:r>
          </a:p>
          <a:p>
            <a:pPr marL="12700" marR="180975">
              <a:lnSpc>
                <a:spcPct val="110200"/>
              </a:lnSpc>
              <a:spcBef>
                <a:spcPts val="1540"/>
              </a:spcBef>
            </a:pPr>
            <a:r>
              <a:rPr lang="en-US" dirty="0">
                <a:latin typeface="Times New Roman"/>
                <a:cs typeface="Times New Roman"/>
              </a:rPr>
              <a:t>Using average area method, we find the areas portions that need to be excavated.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41475" y="5143500"/>
            <a:ext cx="4489460" cy="2956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54454" y="8350245"/>
            <a:ext cx="5010150" cy="372110"/>
          </a:xfrm>
          <a:custGeom>
            <a:avLst/>
            <a:gdLst/>
            <a:ahLst/>
            <a:cxnLst/>
            <a:rect l="l" t="t" r="r" b="b"/>
            <a:pathLst>
              <a:path w="5010150" h="372109">
                <a:moveTo>
                  <a:pt x="0" y="372118"/>
                </a:moveTo>
                <a:lnTo>
                  <a:pt x="5010149" y="372118"/>
                </a:lnTo>
                <a:lnTo>
                  <a:pt x="5010149" y="0"/>
                </a:lnTo>
                <a:lnTo>
                  <a:pt x="0" y="0"/>
                </a:lnTo>
                <a:lnTo>
                  <a:pt x="0" y="3721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54454" y="8350245"/>
            <a:ext cx="5010150" cy="372110"/>
          </a:xfrm>
          <a:custGeom>
            <a:avLst/>
            <a:gdLst/>
            <a:ahLst/>
            <a:cxnLst/>
            <a:rect l="l" t="t" r="r" b="b"/>
            <a:pathLst>
              <a:path w="5010150" h="372109">
                <a:moveTo>
                  <a:pt x="0" y="372118"/>
                </a:moveTo>
                <a:lnTo>
                  <a:pt x="5010149" y="372118"/>
                </a:lnTo>
                <a:lnTo>
                  <a:pt x="5010149" y="0"/>
                </a:lnTo>
                <a:lnTo>
                  <a:pt x="0" y="0"/>
                </a:lnTo>
                <a:lnTo>
                  <a:pt x="0" y="372118"/>
                </a:lnTo>
                <a:close/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64314" y="8265155"/>
            <a:ext cx="4787265" cy="346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195" algn="ctr">
              <a:lnSpc>
                <a:spcPts val="1225"/>
              </a:lnSpc>
            </a:pPr>
            <a:r>
              <a:rPr sz="1100" b="1" dirty="0">
                <a:latin typeface="Times New Roman"/>
                <a:cs typeface="Times New Roman"/>
              </a:rPr>
              <a:t>.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1465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5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Ex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av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m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yi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fa</a:t>
            </a:r>
            <a:r>
              <a:rPr sz="1300" b="1" spc="-10" dirty="0">
                <a:latin typeface="Cambria"/>
                <a:cs typeface="Cambria"/>
              </a:rPr>
              <a:t>ct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fe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5" dirty="0">
                <a:latin typeface="Cambria"/>
                <a:cs typeface="Cambria"/>
              </a:rPr>
              <a:t>nt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ty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of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il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0" y="934452"/>
            <a:ext cx="3515995" cy="23288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Sam</a:t>
            </a:r>
            <a:r>
              <a:rPr sz="1800" b="1" spc="-10" dirty="0">
                <a:latin typeface="Times New Roman"/>
                <a:cs typeface="Times New Roman"/>
              </a:rPr>
              <a:t>p</a:t>
            </a:r>
            <a:r>
              <a:rPr sz="1800" b="1" dirty="0">
                <a:latin typeface="Times New Roman"/>
                <a:cs typeface="Times New Roman"/>
              </a:rPr>
              <a:t>le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Calcul</a:t>
            </a:r>
            <a:r>
              <a:rPr sz="1800" b="1" spc="-10" dirty="0">
                <a:latin typeface="Times New Roman"/>
                <a:cs typeface="Times New Roman"/>
              </a:rPr>
              <a:t>a</a:t>
            </a:r>
            <a:r>
              <a:rPr sz="1800" b="1" dirty="0">
                <a:latin typeface="Times New Roman"/>
                <a:cs typeface="Times New Roman"/>
              </a:rPr>
              <a:t>tions: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Exca</a:t>
            </a:r>
            <a:r>
              <a:rPr sz="1600" spc="-5" dirty="0">
                <a:latin typeface="Times New Roman"/>
                <a:cs typeface="Times New Roman"/>
              </a:rPr>
              <a:t>v</a:t>
            </a:r>
            <a:r>
              <a:rPr sz="1600" spc="-10" dirty="0">
                <a:latin typeface="Times New Roman"/>
                <a:cs typeface="Times New Roman"/>
              </a:rPr>
              <a:t>ation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for the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ground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</a:t>
            </a:r>
            <a:r>
              <a:rPr sz="1600" b="1" spc="-20" dirty="0">
                <a:latin typeface="Times New Roman"/>
                <a:cs typeface="Times New Roman"/>
              </a:rPr>
              <a:t>1</a:t>
            </a:r>
            <a:r>
              <a:rPr sz="1600" b="1" spc="-10" dirty="0">
                <a:latin typeface="Times New Roman"/>
                <a:cs typeface="Times New Roman"/>
              </a:rPr>
              <a:t>1.25 </a:t>
            </a:r>
            <a:r>
              <a:rPr sz="1600" b="1" spc="-20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3</a:t>
            </a:r>
            <a:endParaRPr sz="1575" baseline="39682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spc="-10" dirty="0">
                <a:latin typeface="Times New Roman"/>
                <a:cs typeface="Times New Roman"/>
              </a:rPr>
              <a:t>Exca</a:t>
            </a:r>
            <a:r>
              <a:rPr sz="1600" spc="-5" dirty="0">
                <a:latin typeface="Times New Roman"/>
                <a:cs typeface="Times New Roman"/>
              </a:rPr>
              <a:t>v</a:t>
            </a:r>
            <a:r>
              <a:rPr sz="1600" spc="-10" dirty="0">
                <a:latin typeface="Times New Roman"/>
                <a:cs typeface="Times New Roman"/>
              </a:rPr>
              <a:t>ation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f</a:t>
            </a:r>
            <a:r>
              <a:rPr sz="1600" spc="-10" dirty="0">
                <a:latin typeface="Times New Roman"/>
                <a:cs typeface="Times New Roman"/>
              </a:rPr>
              <a:t>o</a:t>
            </a:r>
            <a:r>
              <a:rPr sz="1600" spc="-20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tings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15.89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3</a:t>
            </a:r>
            <a:endParaRPr sz="1575" baseline="39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r</a:t>
            </a:r>
            <a:r>
              <a:rPr sz="1600" spc="-10" dirty="0">
                <a:latin typeface="Times New Roman"/>
                <a:cs typeface="Times New Roman"/>
              </a:rPr>
              <a:t>ans</a:t>
            </a:r>
            <a:r>
              <a:rPr sz="1600" spc="-5" dirty="0">
                <a:latin typeface="Times New Roman"/>
                <a:cs typeface="Times New Roman"/>
              </a:rPr>
              <a:t>p</a:t>
            </a:r>
            <a:r>
              <a:rPr sz="1600" spc="-10" dirty="0">
                <a:latin typeface="Times New Roman"/>
                <a:cs typeface="Times New Roman"/>
              </a:rPr>
              <a:t>ortation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127.14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*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1.25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15</a:t>
            </a:r>
            <a:r>
              <a:rPr sz="1600" b="1" spc="-20" dirty="0">
                <a:latin typeface="Times New Roman"/>
                <a:cs typeface="Times New Roman"/>
              </a:rPr>
              <a:t>8</a:t>
            </a:r>
            <a:r>
              <a:rPr sz="1600" b="1" spc="-10" dirty="0">
                <a:latin typeface="Times New Roman"/>
                <a:cs typeface="Times New Roman"/>
              </a:rPr>
              <a:t>.9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3</a:t>
            </a:r>
            <a:endParaRPr sz="1575" baseline="39682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83738" y="5430539"/>
            <a:ext cx="359727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5527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3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exc</a:t>
            </a:r>
            <a:r>
              <a:rPr sz="1300" b="1" spc="-15" dirty="0">
                <a:latin typeface="Cambria"/>
                <a:cs typeface="Cambria"/>
              </a:rPr>
              <a:t>av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w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rks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127888"/>
              </p:ext>
            </p:extLst>
          </p:nvPr>
        </p:nvGraphicFramePr>
        <p:xfrm>
          <a:off x="1368166" y="4046228"/>
          <a:ext cx="4745238" cy="1144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380"/>
                <a:gridCol w="1257552"/>
                <a:gridCol w="800099"/>
                <a:gridCol w="686196"/>
                <a:gridCol w="858011"/>
              </a:tblGrid>
              <a:tr h="26365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238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440436">
                <a:tc>
                  <a:txBody>
                    <a:bodyPr/>
                    <a:lstStyle/>
                    <a:p>
                      <a:pPr marL="16827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Exca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479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Exca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 marR="147955" indent="104775">
                        <a:lnSpc>
                          <a:spcPct val="1014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Soil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400" b="1" dirty="0" smtClean="0">
                          <a:latin typeface="Calibri"/>
                          <a:cs typeface="Calibri"/>
                        </a:rPr>
                        <a:t>Bank</a:t>
                      </a:r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)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127.14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0436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ns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0" marR="119380" indent="133985">
                        <a:lnSpc>
                          <a:spcPct val="1014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Soil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400" b="1" spc="-1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dirty="0" smtClean="0">
                          <a:latin typeface="Calibri"/>
                          <a:cs typeface="Calibri"/>
                        </a:rPr>
                        <a:t>oos</a:t>
                      </a:r>
                      <a:r>
                        <a:rPr sz="1400" b="1" spc="-5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="1" spc="-5" dirty="0" smtClean="0">
                          <a:latin typeface="Calibri"/>
                          <a:cs typeface="Calibri"/>
                        </a:rPr>
                        <a:t>)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971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158.9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9292" y="957957"/>
            <a:ext cx="4196080" cy="9618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6055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Backfilling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18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0907" y="2530475"/>
            <a:ext cx="8534399" cy="3052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Bac</a:t>
            </a:r>
            <a:r>
              <a:rPr sz="1600" spc="-5" dirty="0">
                <a:latin typeface="Times New Roman"/>
                <a:cs typeface="Times New Roman"/>
              </a:rPr>
              <a:t>kfillin</a:t>
            </a:r>
            <a:r>
              <a:rPr sz="1600" spc="-10" dirty="0">
                <a:latin typeface="Times New Roman"/>
                <a:cs typeface="Times New Roman"/>
              </a:rPr>
              <a:t>g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f</a:t>
            </a:r>
            <a:r>
              <a:rPr sz="1600" spc="-10" dirty="0">
                <a:latin typeface="Times New Roman"/>
                <a:cs typeface="Times New Roman"/>
              </a:rPr>
              <a:t>or </a:t>
            </a:r>
            <a:r>
              <a:rPr sz="1600" spc="-5" dirty="0">
                <a:latin typeface="Times New Roman"/>
                <a:cs typeface="Times New Roman"/>
              </a:rPr>
              <a:t>f</a:t>
            </a:r>
            <a:r>
              <a:rPr sz="1600" spc="-10" dirty="0">
                <a:latin typeface="Times New Roman"/>
                <a:cs typeface="Times New Roman"/>
              </a:rPr>
              <a:t>o</a:t>
            </a:r>
            <a:r>
              <a:rPr sz="1600" spc="-20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tings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7.39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3</a:t>
            </a:r>
            <a:endParaRPr sz="1575" baseline="39682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1600" spc="-10" dirty="0">
                <a:latin typeface="Times New Roman"/>
                <a:cs typeface="Times New Roman"/>
              </a:rPr>
              <a:t>Bac</a:t>
            </a:r>
            <a:r>
              <a:rPr sz="1600" spc="-5" dirty="0">
                <a:latin typeface="Times New Roman"/>
                <a:cs typeface="Times New Roman"/>
              </a:rPr>
              <a:t>kfillin</a:t>
            </a:r>
            <a:r>
              <a:rPr sz="1600" spc="-10" dirty="0">
                <a:latin typeface="Times New Roman"/>
                <a:cs typeface="Times New Roman"/>
              </a:rPr>
              <a:t>g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f</a:t>
            </a:r>
            <a:r>
              <a:rPr sz="1600" spc="-10" dirty="0">
                <a:latin typeface="Times New Roman"/>
                <a:cs typeface="Times New Roman"/>
              </a:rPr>
              <a:t>or col</a:t>
            </a:r>
            <a:r>
              <a:rPr sz="1600" spc="0" dirty="0">
                <a:latin typeface="Times New Roman"/>
                <a:cs typeface="Times New Roman"/>
              </a:rPr>
              <a:t>u</a:t>
            </a:r>
            <a:r>
              <a:rPr sz="1600" spc="-50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n</a:t>
            </a:r>
            <a:r>
              <a:rPr sz="1600" spc="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c</a:t>
            </a:r>
            <a:r>
              <a:rPr sz="1600" spc="-10" dirty="0">
                <a:latin typeface="Times New Roman"/>
                <a:cs typeface="Times New Roman"/>
              </a:rPr>
              <a:t>k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52.</a:t>
            </a:r>
            <a:r>
              <a:rPr sz="1600" b="1" spc="0" dirty="0">
                <a:latin typeface="Times New Roman"/>
                <a:cs typeface="Times New Roman"/>
              </a:rPr>
              <a:t>3</a:t>
            </a:r>
            <a:r>
              <a:rPr sz="1600" b="1" spc="-2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3</a:t>
            </a:r>
            <a:endParaRPr sz="1575" baseline="39682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latin typeface="Times New Roman"/>
                <a:cs typeface="Times New Roman"/>
              </a:rPr>
              <a:t>Total</a:t>
            </a:r>
            <a:r>
              <a:rPr sz="1600" spc="-5" dirty="0">
                <a:latin typeface="Times New Roman"/>
                <a:cs typeface="Times New Roman"/>
              </a:rPr>
              <a:t> fillin</a:t>
            </a:r>
            <a:r>
              <a:rPr sz="1600" spc="-10" dirty="0">
                <a:latin typeface="Times New Roman"/>
                <a:cs typeface="Times New Roman"/>
              </a:rPr>
              <a:t>g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lang="en-US" sz="1600" spc="-20" dirty="0" smtClean="0">
                <a:latin typeface="Times New Roman"/>
                <a:cs typeface="Times New Roman"/>
              </a:rPr>
              <a:t>(</a:t>
            </a:r>
            <a:r>
              <a:rPr sz="1600" spc="-10" dirty="0" smtClean="0">
                <a:latin typeface="Times New Roman"/>
                <a:cs typeface="Times New Roman"/>
              </a:rPr>
              <a:t>to</a:t>
            </a:r>
            <a:r>
              <a:rPr sz="1600" dirty="0" smtClean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col</a:t>
            </a:r>
            <a:r>
              <a:rPr sz="1600" spc="0" dirty="0">
                <a:latin typeface="Times New Roman"/>
                <a:cs typeface="Times New Roman"/>
              </a:rPr>
              <a:t>u</a:t>
            </a:r>
            <a:r>
              <a:rPr sz="1600" spc="-50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neck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face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0" dirty="0">
                <a:latin typeface="Times New Roman"/>
                <a:cs typeface="Times New Roman"/>
              </a:rPr>
              <a:t>)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dirty="0">
                <a:latin typeface="Times New Roman"/>
                <a:cs typeface="Times New Roman"/>
              </a:rPr>
              <a:t>  </a:t>
            </a:r>
            <a:r>
              <a:rPr sz="1600" b="1" spc="-10" dirty="0">
                <a:latin typeface="Times New Roman"/>
                <a:cs typeface="Times New Roman"/>
              </a:rPr>
              <a:t>59.7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*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1.3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 smtClean="0">
                <a:latin typeface="Times New Roman"/>
                <a:cs typeface="Times New Roman"/>
              </a:rPr>
              <a:t>7</a:t>
            </a:r>
            <a:r>
              <a:rPr sz="1600" b="1" spc="-5" dirty="0" smtClean="0">
                <a:latin typeface="Times New Roman"/>
                <a:cs typeface="Times New Roman"/>
              </a:rPr>
              <a:t>7</a:t>
            </a:r>
            <a:r>
              <a:rPr sz="1600" b="1" spc="-10" dirty="0" smtClean="0">
                <a:latin typeface="Times New Roman"/>
                <a:cs typeface="Times New Roman"/>
              </a:rPr>
              <a:t>.63</a:t>
            </a:r>
            <a:r>
              <a:rPr lang="ar-SA" sz="1600" b="1" spc="-10" dirty="0" smtClean="0">
                <a:latin typeface="Times New Roman"/>
                <a:cs typeface="Times New Roman"/>
              </a:rPr>
              <a:t> </a:t>
            </a:r>
            <a:r>
              <a:rPr sz="1600" b="1" spc="-25" dirty="0" smtClean="0">
                <a:latin typeface="Times New Roman"/>
                <a:cs typeface="Times New Roman"/>
              </a:rPr>
              <a:t>m</a:t>
            </a:r>
            <a:r>
              <a:rPr sz="1575" b="1" baseline="39682" dirty="0" smtClean="0">
                <a:latin typeface="Times New Roman"/>
                <a:cs typeface="Times New Roman"/>
              </a:rPr>
              <a:t>3</a:t>
            </a:r>
            <a:r>
              <a:rPr lang="en-US" sz="1575" b="1" baseline="39682" dirty="0" smtClean="0">
                <a:latin typeface="Times New Roman"/>
                <a:cs typeface="Times New Roman"/>
              </a:rPr>
              <a:t> </a:t>
            </a:r>
            <a:r>
              <a:rPr lang="en-US" sz="1600" b="1" spc="-10" dirty="0" smtClean="0">
                <a:latin typeface="Times New Roman"/>
                <a:cs typeface="Times New Roman"/>
              </a:rPr>
              <a:t>(</a:t>
            </a:r>
            <a:r>
              <a:rPr sz="1600" b="1" spc="-10" dirty="0" smtClean="0">
                <a:latin typeface="Times New Roman"/>
                <a:cs typeface="Times New Roman"/>
              </a:rPr>
              <a:t>lo</a:t>
            </a:r>
            <a:r>
              <a:rPr sz="1600" b="1" spc="-5" dirty="0" smtClean="0">
                <a:latin typeface="Times New Roman"/>
                <a:cs typeface="Times New Roman"/>
              </a:rPr>
              <a:t>o</a:t>
            </a:r>
            <a:r>
              <a:rPr sz="1600" b="1" spc="-10" dirty="0" smtClean="0">
                <a:latin typeface="Times New Roman"/>
                <a:cs typeface="Times New Roman"/>
              </a:rPr>
              <a:t>se</a:t>
            </a:r>
            <a:r>
              <a:rPr lang="en-US" sz="1600" b="1" spc="-10" dirty="0" smtClean="0">
                <a:latin typeface="Times New Roman"/>
                <a:cs typeface="Times New Roman"/>
              </a:rPr>
              <a:t>).</a:t>
            </a:r>
            <a:endParaRPr sz="2600" dirty="0">
              <a:latin typeface="Times New Roman"/>
              <a:cs typeface="Times New Roman"/>
            </a:endParaRPr>
          </a:p>
          <a:p>
            <a:pPr marL="12700" marR="2063114">
              <a:lnSpc>
                <a:spcPct val="175000"/>
              </a:lnSpc>
            </a:pPr>
            <a:r>
              <a:rPr sz="1600" spc="-10" dirty="0">
                <a:latin typeface="Times New Roman"/>
                <a:cs typeface="Times New Roman"/>
              </a:rPr>
              <a:t>Len</a:t>
            </a:r>
            <a:r>
              <a:rPr sz="1600" spc="-5" dirty="0">
                <a:latin typeface="Times New Roman"/>
                <a:cs typeface="Times New Roman"/>
              </a:rPr>
              <a:t>g</a:t>
            </a:r>
            <a:r>
              <a:rPr sz="1600" spc="-10" dirty="0">
                <a:latin typeface="Times New Roman"/>
                <a:cs typeface="Times New Roman"/>
              </a:rPr>
              <a:t>ths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gro</a:t>
            </a:r>
            <a:r>
              <a:rPr sz="1600" spc="-20" dirty="0">
                <a:latin typeface="Times New Roman"/>
                <a:cs typeface="Times New Roman"/>
              </a:rPr>
              <a:t>u</a:t>
            </a:r>
            <a:r>
              <a:rPr sz="1600" spc="-10" dirty="0">
                <a:latin typeface="Times New Roman"/>
                <a:cs typeface="Times New Roman"/>
              </a:rPr>
              <a:t>nd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be</a:t>
            </a:r>
            <a:r>
              <a:rPr sz="1600" spc="-5" dirty="0">
                <a:latin typeface="Times New Roman"/>
                <a:cs typeface="Times New Roman"/>
              </a:rPr>
              <a:t>a</a:t>
            </a:r>
            <a:r>
              <a:rPr sz="1600" spc="-35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s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53.34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m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endParaRPr lang="en-US" sz="1600" b="1" spc="-5" dirty="0" smtClean="0">
              <a:latin typeface="Times New Roman"/>
              <a:cs typeface="Times New Roman"/>
            </a:endParaRPr>
          </a:p>
          <a:p>
            <a:pPr marL="12700" marR="2063114">
              <a:lnSpc>
                <a:spcPct val="175000"/>
              </a:lnSpc>
            </a:pPr>
            <a:r>
              <a:rPr sz="1600" spc="-10" dirty="0" smtClean="0">
                <a:latin typeface="Times New Roman"/>
                <a:cs typeface="Times New Roman"/>
              </a:rPr>
              <a:t>Surface </a:t>
            </a:r>
            <a:r>
              <a:rPr sz="1600" spc="-10" dirty="0">
                <a:latin typeface="Times New Roman"/>
                <a:cs typeface="Times New Roman"/>
              </a:rPr>
              <a:t>area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ground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be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50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s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</a:t>
            </a:r>
            <a:r>
              <a:rPr sz="1600" b="1" spc="-5" dirty="0">
                <a:latin typeface="Times New Roman"/>
                <a:cs typeface="Times New Roman"/>
              </a:rPr>
              <a:t>0</a:t>
            </a:r>
            <a:r>
              <a:rPr sz="1600" b="1" spc="-10" dirty="0">
                <a:latin typeface="Times New Roman"/>
                <a:cs typeface="Times New Roman"/>
              </a:rPr>
              <a:t>.66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2 </a:t>
            </a:r>
            <a:endParaRPr lang="en-US" sz="1575" b="1" baseline="39682" dirty="0" smtClean="0">
              <a:latin typeface="Times New Roman"/>
              <a:cs typeface="Times New Roman"/>
            </a:endParaRPr>
          </a:p>
          <a:p>
            <a:pPr marL="12700" marR="2063114">
              <a:lnSpc>
                <a:spcPct val="175000"/>
              </a:lnSpc>
            </a:pPr>
            <a:r>
              <a:rPr sz="1600" spc="-10" dirty="0" smtClean="0">
                <a:latin typeface="Times New Roman"/>
                <a:cs typeface="Times New Roman"/>
              </a:rPr>
              <a:t>Area </a:t>
            </a:r>
            <a:r>
              <a:rPr sz="1600" spc="-10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plan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75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25" dirty="0" smtClean="0">
                <a:latin typeface="Times New Roman"/>
                <a:cs typeface="Times New Roman"/>
              </a:rPr>
              <a:t>m</a:t>
            </a:r>
            <a:r>
              <a:rPr sz="1575" b="1" baseline="39682" dirty="0" smtClean="0">
                <a:latin typeface="Times New Roman"/>
                <a:cs typeface="Times New Roman"/>
              </a:rPr>
              <a:t>2</a:t>
            </a:r>
            <a:endParaRPr lang="en-US" sz="1575" b="1" baseline="39682" dirty="0" smtClean="0">
              <a:latin typeface="Times New Roman"/>
              <a:cs typeface="Times New Roman"/>
            </a:endParaRPr>
          </a:p>
          <a:p>
            <a:pPr marL="12700" marR="2063114" algn="l">
              <a:lnSpc>
                <a:spcPct val="175000"/>
              </a:lnSpc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75 – 10.66 = 64.33  m</a:t>
            </a:r>
            <a:r>
              <a:rPr lang="en-US" sz="1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* 0.6 = 38.6 m</a:t>
            </a:r>
            <a:r>
              <a:rPr lang="en-US" sz="1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(compacted)  *  1.3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50.2 m</a:t>
            </a:r>
            <a:r>
              <a:rPr lang="en-US" sz="1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(loose).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2700" marR="2063114">
              <a:lnSpc>
                <a:spcPct val="175000"/>
              </a:lnSpc>
            </a:pPr>
            <a:endParaRPr sz="1575" baseline="39682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831" y="6492875"/>
            <a:ext cx="4749800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037" y="8218487"/>
            <a:ext cx="317023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6" y="951860"/>
            <a:ext cx="603219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3.3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lang="en-US"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Calibri"/>
                <a:cs typeface="Calibri"/>
              </a:rPr>
              <a:t>F</a:t>
            </a:r>
            <a:r>
              <a:rPr sz="2000" b="1" dirty="0" smtClean="0">
                <a:latin typeface="Calibri"/>
                <a:cs typeface="Calibri"/>
              </a:rPr>
              <a:t>oot</a:t>
            </a:r>
            <a:r>
              <a:rPr sz="2000" b="1" spc="-10" dirty="0" smtClean="0">
                <a:latin typeface="Calibri"/>
                <a:cs typeface="Calibri"/>
              </a:rPr>
              <a:t>i</a:t>
            </a:r>
            <a:r>
              <a:rPr sz="2000" b="1" dirty="0" smtClean="0">
                <a:latin typeface="Calibri"/>
                <a:cs typeface="Calibri"/>
              </a:rPr>
              <a:t>ng</a:t>
            </a:r>
            <a:r>
              <a:rPr sz="2000" b="1" spc="-55" dirty="0" smtClean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F</a:t>
            </a:r>
            <a:r>
              <a:rPr sz="2000" b="1" dirty="0">
                <a:latin typeface="Calibri"/>
                <a:cs typeface="Calibri"/>
              </a:rPr>
              <a:t>ormwor</a:t>
            </a:r>
            <a:r>
              <a:rPr sz="2000" b="1" spc="-15" dirty="0">
                <a:latin typeface="Calibri"/>
                <a:cs typeface="Calibri"/>
              </a:rPr>
              <a:t>k</a:t>
            </a:r>
            <a:r>
              <a:rPr sz="2000" b="1" dirty="0">
                <a:latin typeface="Calibri"/>
                <a:cs typeface="Calibri"/>
              </a:rPr>
              <a:t>,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</a:t>
            </a:r>
            <a:r>
              <a:rPr sz="2000" b="1" spc="-15" dirty="0">
                <a:latin typeface="Calibri"/>
                <a:cs typeface="Calibri"/>
              </a:rPr>
              <a:t>o</a:t>
            </a:r>
            <a:r>
              <a:rPr sz="2000" b="1" spc="-10" dirty="0">
                <a:latin typeface="Calibri"/>
                <a:cs typeface="Calibri"/>
              </a:rPr>
              <a:t>n</a:t>
            </a:r>
            <a:r>
              <a:rPr sz="2000" b="1" spc="-5" dirty="0">
                <a:latin typeface="Calibri"/>
                <a:cs typeface="Calibri"/>
              </a:rPr>
              <a:t>cret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Vol</a:t>
            </a:r>
            <a:r>
              <a:rPr sz="2000" b="1" spc="-15" dirty="0">
                <a:latin typeface="Calibri"/>
                <a:cs typeface="Calibri"/>
              </a:rPr>
              <a:t>u</a:t>
            </a:r>
            <a:r>
              <a:rPr sz="2000" b="1" spc="-5" dirty="0">
                <a:latin typeface="Calibri"/>
                <a:cs typeface="Calibri"/>
              </a:rPr>
              <a:t>m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 smtClean="0">
                <a:latin typeface="Calibri"/>
                <a:cs typeface="Calibri"/>
              </a:rPr>
              <a:t>Ste</a:t>
            </a:r>
            <a:r>
              <a:rPr sz="2000" b="1" spc="-15" dirty="0" smtClean="0">
                <a:latin typeface="Calibri"/>
                <a:cs typeface="Calibri"/>
              </a:rPr>
              <a:t>e</a:t>
            </a:r>
            <a:r>
              <a:rPr sz="2000" b="1" dirty="0" smtClean="0">
                <a:latin typeface="Calibri"/>
                <a:cs typeface="Calibri"/>
              </a:rPr>
              <a:t>l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0610" y="4942072"/>
            <a:ext cx="6641790" cy="47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2600"/>
              </a:lnSpc>
            </a:pPr>
            <a:r>
              <a:rPr sz="2000" b="1" dirty="0" smtClean="0">
                <a:latin typeface="Calibri"/>
                <a:cs typeface="Calibri"/>
              </a:rPr>
              <a:t>3.3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5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</a:t>
            </a:r>
            <a:r>
              <a:rPr sz="2000" b="1" spc="-15" dirty="0">
                <a:latin typeface="Calibri"/>
                <a:cs typeface="Calibri"/>
              </a:rPr>
              <a:t>l</a:t>
            </a:r>
            <a:r>
              <a:rPr sz="2000" b="1" dirty="0">
                <a:latin typeface="Calibri"/>
                <a:cs typeface="Calibri"/>
              </a:rPr>
              <a:t>umn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Neck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Fo</a:t>
            </a:r>
            <a:r>
              <a:rPr sz="2000" b="1" spc="-10" dirty="0">
                <a:latin typeface="Calibri"/>
                <a:cs typeface="Calibri"/>
              </a:rPr>
              <a:t>r</a:t>
            </a:r>
            <a:r>
              <a:rPr sz="2000" b="1" spc="-5" dirty="0">
                <a:latin typeface="Calibri"/>
                <a:cs typeface="Calibri"/>
              </a:rPr>
              <a:t>mwo</a:t>
            </a:r>
            <a:r>
              <a:rPr sz="2000" b="1" spc="-15" dirty="0">
                <a:latin typeface="Calibri"/>
                <a:cs typeface="Calibri"/>
              </a:rPr>
              <a:t>r</a:t>
            </a:r>
            <a:r>
              <a:rPr sz="2000" b="1" dirty="0">
                <a:latin typeface="Calibri"/>
                <a:cs typeface="Calibri"/>
              </a:rPr>
              <a:t>k,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Concret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</a:t>
            </a:r>
            <a:r>
              <a:rPr sz="2000" b="1" spc="-2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lume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Steel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67607" y="3606158"/>
            <a:ext cx="283718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685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5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03145" y="8601083"/>
            <a:ext cx="316547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6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co</a:t>
            </a:r>
            <a:r>
              <a:rPr sz="1300" b="1" spc="-15" dirty="0">
                <a:latin typeface="Cambria"/>
                <a:cs typeface="Cambria"/>
              </a:rPr>
              <a:t>lum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cks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482466" y="1787261"/>
          <a:ext cx="4630938" cy="15609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9080"/>
                <a:gridCol w="1315464"/>
                <a:gridCol w="856487"/>
                <a:gridCol w="686196"/>
                <a:gridCol w="743711"/>
              </a:tblGrid>
              <a:tr h="263653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84987"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Wood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21.12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2.156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0436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0" marR="314960" indent="-73660">
                        <a:lnSpc>
                          <a:spcPct val="1014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6.33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5384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7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r>
                        <a:rPr sz="14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0.24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482466" y="6669281"/>
          <a:ext cx="4630938" cy="17164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9080"/>
                <a:gridCol w="1315464"/>
                <a:gridCol w="856487"/>
                <a:gridCol w="686196"/>
                <a:gridCol w="743711"/>
              </a:tblGrid>
              <a:tr h="262128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440443">
                <a:tc>
                  <a:txBody>
                    <a:bodyPr/>
                    <a:lstStyle/>
                    <a:p>
                      <a:pPr marL="337185" marR="219710" indent="-113030">
                        <a:lnSpc>
                          <a:spcPct val="1014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lu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neck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Wood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6.6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0816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0" marR="314960" indent="-73660">
                        <a:lnSpc>
                          <a:spcPct val="1014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0.44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7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r>
                        <a:rPr sz="14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0.213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322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Stirr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ps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0.047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905000" y="580708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No. of stirrups</a:t>
            </a:r>
            <a:r>
              <a:rPr lang="en-US" b="1" dirty="0"/>
              <a:t> = </a:t>
            </a:r>
            <a:r>
              <a:rPr lang="en-US" b="1" dirty="0" smtClean="0"/>
              <a:t>0.5 </a:t>
            </a:r>
            <a:r>
              <a:rPr lang="en-US" b="1" dirty="0"/>
              <a:t>/ 0.1 = </a:t>
            </a:r>
            <a:r>
              <a:rPr lang="en-US" b="1" dirty="0" smtClean="0"/>
              <a:t>5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51857"/>
            <a:ext cx="6263842" cy="47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2500"/>
              </a:lnSpc>
            </a:pPr>
            <a:r>
              <a:rPr sz="2000" b="1" dirty="0" smtClean="0">
                <a:latin typeface="Calibri"/>
                <a:cs typeface="Calibri"/>
              </a:rPr>
              <a:t>3.3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6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G</a:t>
            </a:r>
            <a:r>
              <a:rPr sz="2000" b="1" spc="-10" dirty="0">
                <a:latin typeface="Calibri"/>
                <a:cs typeface="Calibri"/>
              </a:rPr>
              <a:t>r</a:t>
            </a:r>
            <a:r>
              <a:rPr sz="2000" b="1" dirty="0">
                <a:latin typeface="Calibri"/>
                <a:cs typeface="Calibri"/>
              </a:rPr>
              <a:t>o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dirty="0">
                <a:latin typeface="Calibri"/>
                <a:cs typeface="Calibri"/>
              </a:rPr>
              <a:t>nd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Beam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Formw</a:t>
            </a:r>
            <a:r>
              <a:rPr sz="2000" b="1" spc="-15" dirty="0">
                <a:latin typeface="Calibri"/>
                <a:cs typeface="Calibri"/>
              </a:rPr>
              <a:t>o</a:t>
            </a:r>
            <a:r>
              <a:rPr sz="2000" b="1" spc="-5" dirty="0">
                <a:latin typeface="Calibri"/>
                <a:cs typeface="Calibri"/>
              </a:rPr>
              <a:t>rk</a:t>
            </a:r>
            <a:r>
              <a:rPr sz="2000" b="1" dirty="0">
                <a:latin typeface="Calibri"/>
                <a:cs typeface="Calibri"/>
              </a:rPr>
              <a:t>,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Con</a:t>
            </a:r>
            <a:r>
              <a:rPr sz="2000" b="1" spc="5" dirty="0">
                <a:latin typeface="Calibri"/>
                <a:cs typeface="Calibri"/>
              </a:rPr>
              <a:t>c</a:t>
            </a:r>
            <a:r>
              <a:rPr sz="2000" b="1" spc="-5" dirty="0">
                <a:latin typeface="Calibri"/>
                <a:cs typeface="Calibri"/>
              </a:rPr>
              <a:t>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Volu</a:t>
            </a:r>
            <a:r>
              <a:rPr sz="2000" b="1" spc="-10" dirty="0">
                <a:latin typeface="Calibri"/>
                <a:cs typeface="Calibri"/>
              </a:rPr>
              <a:t>m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Steel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0614" y="5012186"/>
            <a:ext cx="5389880" cy="2072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655" marR="5080" indent="-228600">
              <a:lnSpc>
                <a:spcPct val="153100"/>
              </a:lnSpc>
            </a:pPr>
            <a:r>
              <a:rPr sz="2000" b="1" dirty="0" smtClean="0">
                <a:latin typeface="Calibri"/>
                <a:cs typeface="Calibri"/>
              </a:rPr>
              <a:t>3.3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7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G</a:t>
            </a:r>
            <a:r>
              <a:rPr sz="2000" b="1" spc="-10" dirty="0">
                <a:latin typeface="Calibri"/>
                <a:cs typeface="Calibri"/>
              </a:rPr>
              <a:t>r</a:t>
            </a:r>
            <a:r>
              <a:rPr sz="2000" b="1" dirty="0">
                <a:latin typeface="Calibri"/>
                <a:cs typeface="Calibri"/>
              </a:rPr>
              <a:t>o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dirty="0">
                <a:latin typeface="Calibri"/>
                <a:cs typeface="Calibri"/>
              </a:rPr>
              <a:t>nd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s</a:t>
            </a:r>
            <a:r>
              <a:rPr sz="2000" b="1" dirty="0">
                <a:latin typeface="Calibri"/>
                <a:cs typeface="Calibri"/>
              </a:rPr>
              <a:t>l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b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F</a:t>
            </a:r>
            <a:r>
              <a:rPr sz="2000" b="1" dirty="0">
                <a:latin typeface="Calibri"/>
                <a:cs typeface="Calibri"/>
              </a:rPr>
              <a:t>ormwor</a:t>
            </a:r>
            <a:r>
              <a:rPr sz="2000" b="1" spc="-15" dirty="0">
                <a:latin typeface="Calibri"/>
                <a:cs typeface="Calibri"/>
              </a:rPr>
              <a:t>k</a:t>
            </a:r>
            <a:r>
              <a:rPr sz="2000" b="1" dirty="0">
                <a:latin typeface="Calibri"/>
                <a:cs typeface="Calibri"/>
              </a:rPr>
              <a:t>,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Con</a:t>
            </a:r>
            <a:r>
              <a:rPr sz="2000" b="1" spc="5" dirty="0">
                <a:latin typeface="Calibri"/>
                <a:cs typeface="Calibri"/>
              </a:rPr>
              <a:t>c</a:t>
            </a:r>
            <a:r>
              <a:rPr sz="2000" b="1" spc="-5" dirty="0">
                <a:latin typeface="Calibri"/>
                <a:cs typeface="Calibri"/>
              </a:rPr>
              <a:t>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Vol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spc="-5" dirty="0">
                <a:latin typeface="Calibri"/>
                <a:cs typeface="Calibri"/>
              </a:rPr>
              <a:t>m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Steel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rei</a:t>
            </a:r>
            <a:r>
              <a:rPr sz="2000" b="1" spc="-10" dirty="0">
                <a:latin typeface="Calibri"/>
                <a:cs typeface="Calibri"/>
              </a:rPr>
              <a:t>n</a:t>
            </a:r>
            <a:r>
              <a:rPr sz="2000" b="1" spc="-5" dirty="0">
                <a:latin typeface="Calibri"/>
                <a:cs typeface="Calibri"/>
              </a:rPr>
              <a:t>forc</a:t>
            </a:r>
            <a:r>
              <a:rPr sz="2000" b="1" spc="-10" dirty="0">
                <a:latin typeface="Calibri"/>
                <a:cs typeface="Calibri"/>
              </a:rPr>
              <a:t>e</a:t>
            </a:r>
            <a:r>
              <a:rPr sz="2000" b="1" spc="-5" dirty="0">
                <a:latin typeface="Calibri"/>
                <a:cs typeface="Calibri"/>
              </a:rPr>
              <a:t>me</a:t>
            </a:r>
            <a:r>
              <a:rPr sz="2000" b="1" dirty="0">
                <a:latin typeface="Calibri"/>
                <a:cs typeface="Calibri"/>
              </a:rPr>
              <a:t>nt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2"/>
              </a:spcBef>
            </a:pPr>
            <a:endParaRPr sz="2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ar-SA" sz="1800" b="1" dirty="0" smtClean="0">
                <a:latin typeface="Times New Roman"/>
                <a:cs typeface="Times New Roman"/>
              </a:rPr>
              <a:t>    </a:t>
            </a:r>
            <a:r>
              <a:rPr sz="1800" b="1" dirty="0" smtClean="0">
                <a:latin typeface="Times New Roman"/>
                <a:cs typeface="Times New Roman"/>
              </a:rPr>
              <a:t>G</a:t>
            </a:r>
            <a:r>
              <a:rPr sz="1800" b="1" spc="5" dirty="0" smtClean="0">
                <a:latin typeface="Times New Roman"/>
                <a:cs typeface="Times New Roman"/>
              </a:rPr>
              <a:t>r</a:t>
            </a:r>
            <a:r>
              <a:rPr sz="1800" b="1" dirty="0" smtClean="0">
                <a:latin typeface="Times New Roman"/>
                <a:cs typeface="Times New Roman"/>
              </a:rPr>
              <a:t>ou</a:t>
            </a:r>
            <a:r>
              <a:rPr sz="1800" b="1" spc="-10" dirty="0" smtClean="0">
                <a:latin typeface="Times New Roman"/>
                <a:cs typeface="Times New Roman"/>
              </a:rPr>
              <a:t>n</a:t>
            </a:r>
            <a:r>
              <a:rPr sz="1800" b="1" dirty="0" smtClean="0">
                <a:latin typeface="Times New Roman"/>
                <a:cs typeface="Times New Roman"/>
              </a:rPr>
              <a:t>d </a:t>
            </a:r>
            <a:r>
              <a:rPr sz="1800" b="1" dirty="0">
                <a:latin typeface="Times New Roman"/>
                <a:cs typeface="Times New Roman"/>
              </a:rPr>
              <a:t>slab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25"/>
              </a:spcBef>
            </a:pPr>
            <a:r>
              <a:rPr lang="ar-SA" sz="1700" dirty="0" smtClean="0">
                <a:latin typeface="Times New Roman"/>
                <a:cs typeface="Times New Roman"/>
              </a:rPr>
              <a:t>    </a:t>
            </a:r>
            <a:r>
              <a:rPr sz="1700" dirty="0" smtClean="0">
                <a:latin typeface="Times New Roman"/>
                <a:cs typeface="Times New Roman"/>
              </a:rPr>
              <a:t>Thickne</a:t>
            </a:r>
            <a:r>
              <a:rPr sz="1700" spc="-10" dirty="0" smtClean="0">
                <a:latin typeface="Times New Roman"/>
                <a:cs typeface="Times New Roman"/>
              </a:rPr>
              <a:t>s</a:t>
            </a:r>
            <a:r>
              <a:rPr sz="1700" dirty="0" smtClean="0">
                <a:latin typeface="Times New Roman"/>
                <a:cs typeface="Times New Roman"/>
              </a:rPr>
              <a:t>s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gro</a:t>
            </a:r>
            <a:r>
              <a:rPr sz="1700" spc="-20" dirty="0">
                <a:latin typeface="Times New Roman"/>
                <a:cs typeface="Times New Roman"/>
              </a:rPr>
              <a:t>u</a:t>
            </a:r>
            <a:r>
              <a:rPr sz="1700" dirty="0">
                <a:latin typeface="Times New Roman"/>
                <a:cs typeface="Times New Roman"/>
              </a:rPr>
              <a:t>nd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ab =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10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cm</a:t>
            </a:r>
            <a:endParaRPr sz="17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72836" y="4283083"/>
            <a:ext cx="313182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922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7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un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b</a:t>
            </a:r>
            <a:r>
              <a:rPr sz="1300" b="1" spc="-15" dirty="0">
                <a:latin typeface="Cambria"/>
                <a:cs typeface="Cambria"/>
              </a:rPr>
              <a:t>eams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88924" y="8759454"/>
            <a:ext cx="3027680" cy="184666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52729">
              <a:lnSpc>
                <a:spcPct val="100000"/>
              </a:lnSpc>
            </a:pPr>
            <a:r>
              <a:rPr sz="1200" b="1" dirty="0">
                <a:latin typeface="Cambria"/>
                <a:cs typeface="Cambria"/>
              </a:rPr>
              <a:t>Ta</a:t>
            </a:r>
            <a:r>
              <a:rPr sz="1200" b="1" spc="-5" dirty="0">
                <a:latin typeface="Cambria"/>
                <a:cs typeface="Cambria"/>
              </a:rPr>
              <a:t>bl</a:t>
            </a:r>
            <a:r>
              <a:rPr sz="1200" b="1" dirty="0">
                <a:latin typeface="Cambria"/>
                <a:cs typeface="Cambria"/>
              </a:rPr>
              <a:t>e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Cambria"/>
                <a:cs typeface="Cambria"/>
              </a:rPr>
              <a:t>3.</a:t>
            </a:r>
            <a:r>
              <a:rPr sz="1200" b="1" dirty="0">
                <a:latin typeface="Cambria"/>
                <a:cs typeface="Cambria"/>
              </a:rPr>
              <a:t>8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Cambria"/>
                <a:cs typeface="Cambria"/>
              </a:rPr>
              <a:t>Qua</a:t>
            </a:r>
            <a:r>
              <a:rPr sz="1200" b="1" spc="-15" dirty="0">
                <a:latin typeface="Cambria"/>
                <a:cs typeface="Cambria"/>
              </a:rPr>
              <a:t>n</a:t>
            </a:r>
            <a:r>
              <a:rPr sz="1200" b="1" dirty="0">
                <a:latin typeface="Cambria"/>
                <a:cs typeface="Cambria"/>
              </a:rPr>
              <a:t>t</a:t>
            </a:r>
            <a:r>
              <a:rPr sz="1200" b="1" spc="-10" dirty="0">
                <a:latin typeface="Cambria"/>
                <a:cs typeface="Cambria"/>
              </a:rPr>
              <a:t>i</a:t>
            </a:r>
            <a:r>
              <a:rPr sz="1200" b="1" dirty="0">
                <a:latin typeface="Cambria"/>
                <a:cs typeface="Cambria"/>
              </a:rPr>
              <a:t>t</a:t>
            </a:r>
            <a:r>
              <a:rPr sz="1200" b="1" spc="-10" dirty="0">
                <a:latin typeface="Cambria"/>
                <a:cs typeface="Cambria"/>
              </a:rPr>
              <a:t>ies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Cambria"/>
                <a:cs typeface="Cambria"/>
              </a:rPr>
              <a:t>f</a:t>
            </a:r>
            <a:r>
              <a:rPr sz="1200" b="1" spc="-5" dirty="0">
                <a:latin typeface="Cambria"/>
                <a:cs typeface="Cambria"/>
              </a:rPr>
              <a:t>o</a:t>
            </a:r>
            <a:r>
              <a:rPr sz="1200" b="1" dirty="0">
                <a:latin typeface="Cambria"/>
                <a:cs typeface="Cambria"/>
              </a:rPr>
              <a:t>r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Cambria"/>
                <a:cs typeface="Cambria"/>
              </a:rPr>
              <a:t>grou</a:t>
            </a:r>
            <a:r>
              <a:rPr sz="1200" b="1" spc="-15" dirty="0">
                <a:latin typeface="Cambria"/>
                <a:cs typeface="Cambria"/>
              </a:rPr>
              <a:t>n</a:t>
            </a:r>
            <a:r>
              <a:rPr sz="1200" b="1" dirty="0">
                <a:latin typeface="Cambria"/>
                <a:cs typeface="Cambria"/>
              </a:rPr>
              <a:t>d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Cambria"/>
                <a:cs typeface="Cambria"/>
              </a:rPr>
              <a:t>slab</a:t>
            </a:r>
            <a:endParaRPr sz="1200" dirty="0">
              <a:latin typeface="Cambria"/>
              <a:cs typeface="Cambr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402576" y="10074275"/>
            <a:ext cx="23583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ar-SA" sz="1500" b="1" dirty="0" smtClean="0">
                <a:solidFill>
                  <a:schemeClr val="bg1"/>
                </a:solidFill>
                <a:latin typeface="Calibri"/>
                <a:cs typeface="Calibri"/>
              </a:rPr>
              <a:t>2</a:t>
            </a:r>
            <a:r>
              <a:rPr lang="en-US" sz="1500" b="1" dirty="0" smtClean="0">
                <a:solidFill>
                  <a:schemeClr val="bg1"/>
                </a:solidFill>
                <a:latin typeface="Calibri"/>
                <a:cs typeface="Calibri"/>
              </a:rPr>
              <a:t>7</a:t>
            </a:r>
            <a:endParaRPr sz="15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500791"/>
              </p:ext>
            </p:extLst>
          </p:nvPr>
        </p:nvGraphicFramePr>
        <p:xfrm>
          <a:off x="1510085" y="2530477"/>
          <a:ext cx="4630938" cy="14995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692"/>
                <a:gridCol w="1371852"/>
                <a:gridCol w="856487"/>
                <a:gridCol w="686196"/>
                <a:gridCol w="743711"/>
              </a:tblGrid>
              <a:tr h="263206">
                <a:tc>
                  <a:txBody>
                    <a:bodyPr/>
                    <a:lstStyle/>
                    <a:p>
                      <a:pPr marL="11811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Found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77952">
                <a:tc>
                  <a:txBody>
                    <a:bodyPr/>
                    <a:lstStyle/>
                    <a:p>
                      <a:pPr marL="302260" marR="236854" indent="-6096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Gro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43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Wood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6.4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5384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fi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0.52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Stir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ups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0.59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405451"/>
              </p:ext>
            </p:extLst>
          </p:nvPr>
        </p:nvGraphicFramePr>
        <p:xfrm>
          <a:off x="1571558" y="7407275"/>
          <a:ext cx="4630938" cy="11205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692"/>
                <a:gridCol w="1371852"/>
                <a:gridCol w="856487"/>
                <a:gridCol w="686196"/>
                <a:gridCol w="743711"/>
              </a:tblGrid>
              <a:tr h="262507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Found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Work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mou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865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Groun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slab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Wood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3.77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4987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1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0.3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676400" y="1692282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No. of stirrups</a:t>
            </a:r>
            <a:r>
              <a:rPr lang="en-US" b="1" dirty="0"/>
              <a:t> = 53.34 / 0.1 = </a:t>
            </a:r>
            <a:r>
              <a:rPr lang="en-US" b="1" dirty="0" smtClean="0"/>
              <a:t>53</a:t>
            </a:r>
            <a:r>
              <a:rPr lang="ar-SA" b="1" dirty="0" smtClean="0"/>
              <a:t>4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950339"/>
            <a:ext cx="580359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3.3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8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lang="en-US"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5" dirty="0" smtClean="0">
                <a:latin typeface="Calibri"/>
                <a:cs typeface="Calibri"/>
              </a:rPr>
              <a:t>Co</a:t>
            </a:r>
            <a:r>
              <a:rPr sz="2000" b="1" spc="-15" dirty="0" smtClean="0">
                <a:latin typeface="Calibri"/>
                <a:cs typeface="Calibri"/>
              </a:rPr>
              <a:t>l</a:t>
            </a:r>
            <a:r>
              <a:rPr sz="2000" b="1" dirty="0" smtClean="0">
                <a:latin typeface="Calibri"/>
                <a:cs typeface="Calibri"/>
              </a:rPr>
              <a:t>umns</a:t>
            </a:r>
            <a:r>
              <a:rPr sz="2000" b="1" spc="-60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Formwork,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C</a:t>
            </a:r>
            <a:r>
              <a:rPr sz="2000" b="1" spc="-1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nc</a:t>
            </a:r>
            <a:r>
              <a:rPr sz="2000" b="1" spc="-5" dirty="0">
                <a:latin typeface="Calibri"/>
                <a:cs typeface="Calibri"/>
              </a:rPr>
              <a:t>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Vo</a:t>
            </a:r>
            <a:r>
              <a:rPr sz="2000" b="1" spc="-10" dirty="0">
                <a:latin typeface="Calibri"/>
                <a:cs typeface="Calibri"/>
              </a:rPr>
              <a:t>l</a:t>
            </a:r>
            <a:r>
              <a:rPr sz="2000" b="1" dirty="0">
                <a:latin typeface="Calibri"/>
                <a:cs typeface="Calibri"/>
              </a:rPr>
              <a:t>ume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S</a:t>
            </a:r>
            <a:r>
              <a:rPr sz="2000" b="1" dirty="0">
                <a:latin typeface="Calibri"/>
                <a:cs typeface="Calibri"/>
              </a:rPr>
              <a:t>teel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71752" y="4359275"/>
            <a:ext cx="270954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874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9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co</a:t>
            </a:r>
            <a:r>
              <a:rPr sz="1300" b="1" spc="-15" dirty="0">
                <a:latin typeface="Cambria"/>
                <a:cs typeface="Cambria"/>
              </a:rPr>
              <a:t>lumns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60058"/>
              </p:ext>
            </p:extLst>
          </p:nvPr>
        </p:nvGraphicFramePr>
        <p:xfrm>
          <a:off x="1497644" y="2606675"/>
          <a:ext cx="4778766" cy="15609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0520"/>
                <a:gridCol w="1222500"/>
                <a:gridCol w="949451"/>
                <a:gridCol w="686196"/>
                <a:gridCol w="800099"/>
              </a:tblGrid>
              <a:tr h="263653"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40449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84987"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lu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74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Wood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40.92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0833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7980" marR="267970" indent="-73660">
                        <a:lnSpc>
                          <a:spcPct val="102299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2.7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r>
                        <a:rPr sz="14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0.33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4987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Stirr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ps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0.294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05000" y="1825625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No. of stirrups</a:t>
            </a:r>
            <a:r>
              <a:rPr lang="en-US" b="1" dirty="0"/>
              <a:t> = 3.10 / 0.1 = 31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597" y="950335"/>
            <a:ext cx="5485765" cy="5067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>
              <a:lnSpc>
                <a:spcPct val="100000"/>
              </a:lnSpc>
            </a:pPr>
            <a:r>
              <a:rPr sz="2000" b="1" dirty="0" smtClean="0">
                <a:latin typeface="Calibri"/>
                <a:cs typeface="Calibri"/>
              </a:rPr>
              <a:t>3.3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9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0" dirty="0" smtClean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B</a:t>
            </a:r>
            <a:r>
              <a:rPr sz="2000" b="1" spc="-5" dirty="0">
                <a:latin typeface="Calibri"/>
                <a:cs typeface="Calibri"/>
              </a:rPr>
              <a:t>eam</a:t>
            </a:r>
            <a:r>
              <a:rPr sz="2000" b="1" dirty="0">
                <a:latin typeface="Calibri"/>
                <a:cs typeface="Calibri"/>
              </a:rPr>
              <a:t>s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in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lls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Form</a:t>
            </a:r>
            <a:r>
              <a:rPr sz="2000" b="1" spc="-10" dirty="0">
                <a:latin typeface="Calibri"/>
                <a:cs typeface="Calibri"/>
              </a:rPr>
              <a:t>wo</a:t>
            </a:r>
            <a:r>
              <a:rPr sz="2000" b="1" spc="-5" dirty="0">
                <a:latin typeface="Calibri"/>
                <a:cs typeface="Calibri"/>
              </a:rPr>
              <a:t>rk</a:t>
            </a:r>
            <a:r>
              <a:rPr sz="2000" b="1" dirty="0">
                <a:latin typeface="Calibri"/>
                <a:cs typeface="Calibri"/>
              </a:rPr>
              <a:t>,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Con</a:t>
            </a:r>
            <a:r>
              <a:rPr sz="2000" b="1" spc="5" dirty="0">
                <a:latin typeface="Calibri"/>
                <a:cs typeface="Calibri"/>
              </a:rPr>
              <a:t>c</a:t>
            </a:r>
            <a:r>
              <a:rPr sz="2000" b="1" spc="-5" dirty="0">
                <a:latin typeface="Calibri"/>
                <a:cs typeface="Calibri"/>
              </a:rPr>
              <a:t>ret</a:t>
            </a:r>
            <a:r>
              <a:rPr sz="2000" b="1" dirty="0">
                <a:latin typeface="Calibri"/>
                <a:cs typeface="Calibri"/>
              </a:rPr>
              <a:t>e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Volu</a:t>
            </a:r>
            <a:r>
              <a:rPr sz="2000" b="1" spc="-10" dirty="0">
                <a:latin typeface="Calibri"/>
                <a:cs typeface="Calibri"/>
              </a:rPr>
              <a:t>m</a:t>
            </a:r>
            <a:r>
              <a:rPr sz="2000" b="1" dirty="0"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  <a:spcBef>
                <a:spcPts val="1270"/>
              </a:spcBef>
            </a:pPr>
            <a:r>
              <a:rPr sz="2000" b="1" dirty="0">
                <a:latin typeface="Calibri"/>
                <a:cs typeface="Calibri"/>
              </a:rPr>
              <a:t>&amp;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Ste</a:t>
            </a:r>
            <a:r>
              <a:rPr sz="2000" b="1" spc="-15" dirty="0">
                <a:latin typeface="Calibri"/>
                <a:cs typeface="Calibri"/>
              </a:rPr>
              <a:t>e</a:t>
            </a:r>
            <a:r>
              <a:rPr sz="2000" b="1" dirty="0">
                <a:latin typeface="Calibri"/>
                <a:cs typeface="Calibri"/>
              </a:rPr>
              <a:t>l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 smtClean="0">
              <a:latin typeface="Times New Roman"/>
              <a:cs typeface="Times New Roman"/>
            </a:endParaRPr>
          </a:p>
          <a:p>
            <a:pPr marL="12700" marR="1870710">
              <a:lnSpc>
                <a:spcPct val="159300"/>
              </a:lnSpc>
              <a:spcBef>
                <a:spcPts val="1555"/>
              </a:spcBef>
            </a:pPr>
            <a:r>
              <a:rPr sz="1700" dirty="0" smtClean="0">
                <a:latin typeface="Times New Roman"/>
                <a:cs typeface="Times New Roman"/>
              </a:rPr>
              <a:t>Lengths</a:t>
            </a:r>
            <a:r>
              <a:rPr sz="1700" spc="-5" dirty="0" smtClean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2</a:t>
            </a:r>
            <a:r>
              <a:rPr sz="1700" b="1" spc="-15" dirty="0">
                <a:latin typeface="Times New Roman"/>
                <a:cs typeface="Times New Roman"/>
              </a:rPr>
              <a:t>2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5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 </a:t>
            </a:r>
            <a:r>
              <a:rPr sz="1700" dirty="0" smtClean="0">
                <a:latin typeface="Times New Roman"/>
                <a:cs typeface="Times New Roman"/>
              </a:rPr>
              <a:t>For</a:t>
            </a:r>
            <a:r>
              <a:rPr sz="1700" spc="-10" dirty="0" smtClean="0">
                <a:latin typeface="Times New Roman"/>
                <a:cs typeface="Times New Roman"/>
              </a:rPr>
              <a:t>m</a:t>
            </a:r>
            <a:r>
              <a:rPr sz="1700" dirty="0" smtClean="0">
                <a:latin typeface="Times New Roman"/>
                <a:cs typeface="Times New Roman"/>
              </a:rPr>
              <a:t>work </a:t>
            </a:r>
            <a:r>
              <a:rPr sz="1700" dirty="0">
                <a:latin typeface="Times New Roman"/>
                <a:cs typeface="Times New Roman"/>
              </a:rPr>
              <a:t>for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bea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 smtClean="0">
                <a:latin typeface="Times New Roman"/>
                <a:cs typeface="Times New Roman"/>
              </a:rPr>
              <a:t>9</a:t>
            </a:r>
            <a:r>
              <a:rPr sz="1700" b="1" spc="-15" dirty="0" smtClean="0">
                <a:latin typeface="Times New Roman"/>
                <a:cs typeface="Times New Roman"/>
              </a:rPr>
              <a:t>m</a:t>
            </a:r>
            <a:r>
              <a:rPr sz="1650" b="1" baseline="37878" dirty="0" smtClean="0">
                <a:latin typeface="Times New Roman"/>
                <a:cs typeface="Times New Roman"/>
              </a:rPr>
              <a:t>2 </a:t>
            </a:r>
            <a:r>
              <a:rPr sz="1700" dirty="0" smtClean="0">
                <a:latin typeface="Times New Roman"/>
                <a:cs typeface="Times New Roman"/>
              </a:rPr>
              <a:t>Lengths</a:t>
            </a:r>
            <a:r>
              <a:rPr sz="1700" spc="-5" dirty="0" smtClean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ex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20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3</a:t>
            </a:r>
            <a:r>
              <a:rPr sz="1700" b="1" spc="-15" dirty="0">
                <a:latin typeface="Times New Roman"/>
                <a:cs typeface="Times New Roman"/>
              </a:rPr>
              <a:t>7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7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 </a:t>
            </a:r>
            <a:r>
              <a:rPr sz="1700" dirty="0">
                <a:latin typeface="Times New Roman"/>
                <a:cs typeface="Times New Roman"/>
              </a:rPr>
              <a:t>For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work for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ex</a:t>
            </a:r>
            <a:r>
              <a:rPr sz="1700" spc="-2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bea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1</a:t>
            </a:r>
            <a:r>
              <a:rPr sz="1700" b="1" spc="-15" dirty="0">
                <a:latin typeface="Times New Roman"/>
                <a:cs typeface="Times New Roman"/>
              </a:rPr>
              <a:t>5</a:t>
            </a:r>
            <a:r>
              <a:rPr sz="1700" b="1" spc="-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08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spc="-5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</a:t>
            </a:r>
            <a:endParaRPr sz="1650" baseline="3787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700" dirty="0">
                <a:latin typeface="Times New Roman"/>
                <a:cs typeface="Times New Roman"/>
              </a:rPr>
              <a:t>Concre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 for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bea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0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45</a:t>
            </a:r>
            <a:r>
              <a:rPr sz="1700" b="1" spc="-20" dirty="0">
                <a:latin typeface="Times New Roman"/>
                <a:cs typeface="Times New Roman"/>
              </a:rPr>
              <a:t> </a:t>
            </a:r>
            <a:r>
              <a:rPr sz="1700" b="1" spc="-5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3</a:t>
            </a:r>
            <a:endParaRPr sz="1650" baseline="37878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1700" dirty="0">
                <a:latin typeface="Times New Roman"/>
                <a:cs typeface="Times New Roman"/>
              </a:rPr>
              <a:t>Concre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 for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ex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bea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1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5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3</a:t>
            </a:r>
            <a:endParaRPr sz="1650" baseline="3787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1600" dirty="0"/>
              <a:t>No. of stirrups = </a:t>
            </a:r>
            <a:r>
              <a:rPr lang="en-US" sz="1600" b="1" dirty="0"/>
              <a:t>37.7 / 0.1 = 377</a:t>
            </a:r>
            <a:endParaRPr sz="17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9041" y="8729992"/>
            <a:ext cx="282130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875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0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beams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29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482468" y="6457881"/>
          <a:ext cx="4745238" cy="2029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6992"/>
                <a:gridCol w="1257552"/>
                <a:gridCol w="856487"/>
                <a:gridCol w="744108"/>
                <a:gridCol w="800099"/>
              </a:tblGrid>
              <a:tr h="302830"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86522"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ork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Wood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24.08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0816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3220" marR="287655" indent="-73660">
                        <a:lnSpc>
                          <a:spcPct val="1016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1.95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2899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r>
                        <a:rPr sz="14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0.23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6843"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marR="286385" indent="42545" algn="just">
                        <a:lnSpc>
                          <a:spcPct val="1018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tirr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ps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Ex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bea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Steel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Ton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0.232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6" y="961381"/>
            <a:ext cx="5506085" cy="7522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77720" marR="1834514" indent="-1905" algn="ctr">
              <a:lnSpc>
                <a:spcPct val="117500"/>
              </a:lnSpc>
            </a:pPr>
            <a:r>
              <a:rPr sz="2400" b="1" u="heavy" spc="-20" dirty="0">
                <a:latin typeface="Calibri"/>
                <a:cs typeface="Calibri"/>
              </a:rPr>
              <a:t>Chapt</a:t>
            </a:r>
            <a:r>
              <a:rPr sz="2400" b="1" u="heavy" spc="-5" dirty="0">
                <a:latin typeface="Calibri"/>
                <a:cs typeface="Calibri"/>
              </a:rPr>
              <a:t>er</a:t>
            </a:r>
            <a:r>
              <a:rPr sz="2400" b="1" u="heavy" dirty="0">
                <a:latin typeface="Calibri"/>
                <a:cs typeface="Calibri"/>
              </a:rPr>
              <a:t> </a:t>
            </a:r>
            <a:r>
              <a:rPr sz="2400" b="1" u="heavy" spc="-10" dirty="0">
                <a:latin typeface="Calibri"/>
                <a:cs typeface="Calibri"/>
              </a:rPr>
              <a:t>o</a:t>
            </a:r>
            <a:r>
              <a:rPr sz="2400" b="1" u="heavy" dirty="0">
                <a:latin typeface="Calibri"/>
                <a:cs typeface="Calibri"/>
              </a:rPr>
              <a:t>ne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u="dbl" spc="-10" dirty="0" smtClean="0">
                <a:latin typeface="Calibri"/>
                <a:cs typeface="Calibri"/>
              </a:rPr>
              <a:t>I</a:t>
            </a:r>
            <a:r>
              <a:rPr sz="2400" b="1" u="dbl" spc="-25" dirty="0" smtClean="0">
                <a:latin typeface="Calibri"/>
                <a:cs typeface="Calibri"/>
              </a:rPr>
              <a:t>n</a:t>
            </a:r>
            <a:r>
              <a:rPr sz="2400" b="1" u="dbl" spc="-15" dirty="0" smtClean="0">
                <a:latin typeface="Calibri"/>
                <a:cs typeface="Calibri"/>
              </a:rPr>
              <a:t>trod</a:t>
            </a:r>
            <a:r>
              <a:rPr sz="2400" b="1" u="dbl" spc="-30" dirty="0" smtClean="0">
                <a:latin typeface="Calibri"/>
                <a:cs typeface="Calibri"/>
              </a:rPr>
              <a:t>u</a:t>
            </a:r>
            <a:r>
              <a:rPr sz="2400" b="1" u="dbl" spc="-15" dirty="0" smtClean="0">
                <a:latin typeface="Calibri"/>
                <a:cs typeface="Calibri"/>
              </a:rPr>
              <a:t>cti</a:t>
            </a:r>
            <a:r>
              <a:rPr sz="2400" b="1" u="dbl" dirty="0" smtClean="0">
                <a:latin typeface="Calibri"/>
                <a:cs typeface="Calibri"/>
              </a:rPr>
              <a:t>o</a:t>
            </a:r>
            <a:r>
              <a:rPr sz="2400" b="1" u="dbl" spc="-15" dirty="0" smtClean="0">
                <a:latin typeface="Calibri"/>
                <a:cs typeface="Calibri"/>
              </a:rPr>
              <a:t>n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95"/>
              </a:spcBef>
            </a:pPr>
            <a:r>
              <a:rPr sz="2200" b="1" spc="-10" dirty="0" smtClean="0">
                <a:latin typeface="Calibri"/>
                <a:cs typeface="Calibri"/>
              </a:rPr>
              <a:t>1.1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15" dirty="0" smtClean="0">
                <a:latin typeface="Calibri"/>
                <a:cs typeface="Calibri"/>
              </a:rPr>
              <a:t>Backgro</a:t>
            </a:r>
            <a:r>
              <a:rPr sz="2200" b="1" spc="-10" dirty="0" smtClean="0">
                <a:latin typeface="Calibri"/>
                <a:cs typeface="Calibri"/>
              </a:rPr>
              <a:t>u</a:t>
            </a:r>
            <a:r>
              <a:rPr sz="2200" b="1" spc="-15" dirty="0" smtClean="0">
                <a:latin typeface="Calibri"/>
                <a:cs typeface="Calibri"/>
              </a:rPr>
              <a:t>nd</a:t>
            </a:r>
            <a:endParaRPr lang="en-US" sz="2200" b="1" spc="-15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95"/>
              </a:spcBef>
            </a:pPr>
            <a:endParaRPr sz="2200" dirty="0" smtClean="0">
              <a:latin typeface="Calibri"/>
              <a:cs typeface="Calibri"/>
            </a:endParaRPr>
          </a:p>
          <a:p>
            <a:pPr marL="12700" marR="61594">
              <a:lnSpc>
                <a:spcPct val="110100"/>
              </a:lnSpc>
              <a:spcBef>
                <a:spcPts val="1175"/>
              </a:spcBef>
            </a:pPr>
            <a:r>
              <a:rPr sz="1800" dirty="0" smtClean="0">
                <a:latin typeface="Times New Roman"/>
                <a:cs typeface="Times New Roman"/>
              </a:rPr>
              <a:t>Prefab </a:t>
            </a:r>
            <a:r>
              <a:rPr sz="1800" dirty="0">
                <a:latin typeface="Times New Roman"/>
                <a:cs typeface="Times New Roman"/>
              </a:rPr>
              <a:t>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ngs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l struc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u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nstruc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 with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5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idu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ll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esign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roll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steel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ions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 asse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bl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on si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 smtClean="0">
                <a:latin typeface="Times New Roman"/>
                <a:cs typeface="Times New Roman"/>
              </a:rPr>
              <a:t>bol</a:t>
            </a:r>
            <a:r>
              <a:rPr sz="1800" spc="5" dirty="0" smtClean="0">
                <a:latin typeface="Times New Roman"/>
                <a:cs typeface="Times New Roman"/>
              </a:rPr>
              <a:t>t</a:t>
            </a:r>
            <a:r>
              <a:rPr sz="1800" dirty="0" smtClean="0">
                <a:latin typeface="Times New Roman"/>
                <a:cs typeface="Times New Roman"/>
              </a:rPr>
              <a:t>s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426084">
              <a:lnSpc>
                <a:spcPct val="110300"/>
              </a:lnSpc>
            </a:pPr>
            <a:r>
              <a:rPr sz="1800" dirty="0">
                <a:latin typeface="Times New Roman"/>
                <a:cs typeface="Times New Roman"/>
              </a:rPr>
              <a:t>Co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parison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bet</a:t>
            </a: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 tr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ditional 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ldings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 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ab</a:t>
            </a:r>
            <a:r>
              <a:rPr sz="1800" spc="-10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 with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ct to 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ev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 ch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ist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such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 and 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ime</a:t>
            </a:r>
            <a:r>
              <a:rPr sz="1800" dirty="0" smtClean="0">
                <a:latin typeface="Times New Roman"/>
                <a:cs typeface="Times New Roman"/>
              </a:rPr>
              <a:t>.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12700" marR="426084">
              <a:lnSpc>
                <a:spcPct val="110300"/>
              </a:lnSpc>
            </a:pPr>
            <a:endParaRPr lang="en-US" dirty="0">
              <a:latin typeface="Times New Roman"/>
              <a:cs typeface="Times New Roman"/>
            </a:endParaRPr>
          </a:p>
          <a:p>
            <a:pPr marL="12700" marR="426084">
              <a:lnSpc>
                <a:spcPct val="1103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marL="12700" marR="426084">
              <a:lnSpc>
                <a:spcPct val="1103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marL="12700" marR="426084">
              <a:lnSpc>
                <a:spcPct val="110300"/>
              </a:lnSpc>
            </a:pPr>
            <a:r>
              <a:rPr lang="en-US" dirty="0">
                <a:latin typeface="Times New Roman"/>
                <a:cs typeface="Times New Roman"/>
              </a:rPr>
              <a:t>Prefabricat</a:t>
            </a:r>
            <a:r>
              <a:rPr lang="en-US" spc="5" dirty="0">
                <a:latin typeface="Times New Roman"/>
                <a:cs typeface="Times New Roman"/>
              </a:rPr>
              <a:t>e</a:t>
            </a:r>
            <a:r>
              <a:rPr lang="en-US" dirty="0">
                <a:latin typeface="Times New Roman"/>
                <a:cs typeface="Times New Roman"/>
              </a:rPr>
              <a:t>d</a:t>
            </a:r>
            <a:r>
              <a:rPr lang="en-US" spc="-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h</a:t>
            </a:r>
            <a:r>
              <a:rPr lang="en-US" spc="-15" dirty="0">
                <a:latin typeface="Times New Roman"/>
                <a:cs typeface="Times New Roman"/>
              </a:rPr>
              <a:t>o</a:t>
            </a:r>
            <a:r>
              <a:rPr lang="en-US" dirty="0">
                <a:latin typeface="Times New Roman"/>
                <a:cs typeface="Times New Roman"/>
              </a:rPr>
              <a:t>uses </a:t>
            </a:r>
            <a:r>
              <a:rPr lang="en-US" spc="5" dirty="0">
                <a:latin typeface="Times New Roman"/>
                <a:cs typeface="Times New Roman"/>
              </a:rPr>
              <a:t>a</a:t>
            </a:r>
            <a:r>
              <a:rPr lang="en-US" dirty="0">
                <a:latin typeface="Times New Roman"/>
                <a:cs typeface="Times New Roman"/>
              </a:rPr>
              <a:t>re</a:t>
            </a:r>
            <a:r>
              <a:rPr lang="en-US" spc="-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considered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one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of the</a:t>
            </a:r>
            <a:r>
              <a:rPr lang="en-US" spc="-10" dirty="0">
                <a:latin typeface="Times New Roman"/>
                <a:cs typeface="Times New Roman"/>
              </a:rPr>
              <a:t> m</a:t>
            </a:r>
            <a:r>
              <a:rPr lang="en-US" dirty="0">
                <a:latin typeface="Times New Roman"/>
                <a:cs typeface="Times New Roman"/>
              </a:rPr>
              <a:t>ost famous ex</a:t>
            </a:r>
            <a:r>
              <a:rPr lang="en-US" spc="5" dirty="0">
                <a:latin typeface="Times New Roman"/>
                <a:cs typeface="Times New Roman"/>
              </a:rPr>
              <a:t>a</a:t>
            </a:r>
            <a:r>
              <a:rPr lang="en-US" spc="-10" dirty="0">
                <a:latin typeface="Times New Roman"/>
                <a:cs typeface="Times New Roman"/>
              </a:rPr>
              <a:t>m</a:t>
            </a:r>
            <a:r>
              <a:rPr lang="en-US" dirty="0">
                <a:latin typeface="Times New Roman"/>
                <a:cs typeface="Times New Roman"/>
              </a:rPr>
              <a:t>pl</a:t>
            </a:r>
            <a:r>
              <a:rPr lang="en-US" spc="5" dirty="0">
                <a:latin typeface="Times New Roman"/>
                <a:cs typeface="Times New Roman"/>
              </a:rPr>
              <a:t>e</a:t>
            </a:r>
            <a:r>
              <a:rPr lang="en-US" dirty="0">
                <a:latin typeface="Times New Roman"/>
                <a:cs typeface="Times New Roman"/>
              </a:rPr>
              <a:t>s of pre</a:t>
            </a:r>
            <a:r>
              <a:rPr lang="en-US" spc="-15" dirty="0">
                <a:latin typeface="Times New Roman"/>
                <a:cs typeface="Times New Roman"/>
              </a:rPr>
              <a:t>f</a:t>
            </a:r>
            <a:r>
              <a:rPr lang="en-US" dirty="0">
                <a:latin typeface="Times New Roman"/>
                <a:cs typeface="Times New Roman"/>
              </a:rPr>
              <a:t>abricat</a:t>
            </a:r>
            <a:r>
              <a:rPr lang="en-US" spc="5" dirty="0">
                <a:latin typeface="Times New Roman"/>
                <a:cs typeface="Times New Roman"/>
              </a:rPr>
              <a:t>e</a:t>
            </a:r>
            <a:r>
              <a:rPr lang="en-US" dirty="0">
                <a:latin typeface="Times New Roman"/>
                <a:cs typeface="Times New Roman"/>
              </a:rPr>
              <a:t>d</a:t>
            </a:r>
            <a:r>
              <a:rPr lang="en-US" spc="-1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stru</a:t>
            </a:r>
            <a:r>
              <a:rPr lang="en-US" spc="-10" dirty="0">
                <a:latin typeface="Times New Roman"/>
                <a:cs typeface="Times New Roman"/>
              </a:rPr>
              <a:t>c</a:t>
            </a:r>
            <a:r>
              <a:rPr lang="en-US" dirty="0">
                <a:latin typeface="Times New Roman"/>
                <a:cs typeface="Times New Roman"/>
              </a:rPr>
              <a:t>t</a:t>
            </a:r>
            <a:r>
              <a:rPr lang="en-US" spc="-10" dirty="0">
                <a:latin typeface="Times New Roman"/>
                <a:cs typeface="Times New Roman"/>
              </a:rPr>
              <a:t>u</a:t>
            </a:r>
            <a:r>
              <a:rPr lang="en-US" dirty="0">
                <a:latin typeface="Times New Roman"/>
                <a:cs typeface="Times New Roman"/>
              </a:rPr>
              <a:t>res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and the </a:t>
            </a:r>
            <a:r>
              <a:rPr lang="en-US" spc="-10" dirty="0">
                <a:latin typeface="Times New Roman"/>
                <a:cs typeface="Times New Roman"/>
              </a:rPr>
              <a:t>m</a:t>
            </a:r>
            <a:r>
              <a:rPr lang="en-US" dirty="0">
                <a:latin typeface="Times New Roman"/>
                <a:cs typeface="Times New Roman"/>
              </a:rPr>
              <a:t>ost widespread, due</a:t>
            </a:r>
            <a:r>
              <a:rPr lang="en-US" spc="-1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to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t</a:t>
            </a:r>
            <a:r>
              <a:rPr lang="en-US" spc="-10" dirty="0">
                <a:latin typeface="Times New Roman"/>
                <a:cs typeface="Times New Roman"/>
              </a:rPr>
              <a:t>h</a:t>
            </a:r>
            <a:r>
              <a:rPr lang="en-US" dirty="0">
                <a:latin typeface="Times New Roman"/>
                <a:cs typeface="Times New Roman"/>
              </a:rPr>
              <a:t>e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b</a:t>
            </a:r>
            <a:r>
              <a:rPr lang="en-US" spc="-10" dirty="0">
                <a:latin typeface="Times New Roman"/>
                <a:cs typeface="Times New Roman"/>
              </a:rPr>
              <a:t>e</a:t>
            </a:r>
            <a:r>
              <a:rPr lang="en-US" dirty="0">
                <a:latin typeface="Times New Roman"/>
                <a:cs typeface="Times New Roman"/>
              </a:rPr>
              <a:t>a</a:t>
            </a:r>
            <a:r>
              <a:rPr lang="en-US" spc="15" dirty="0">
                <a:latin typeface="Times New Roman"/>
                <a:cs typeface="Times New Roman"/>
              </a:rPr>
              <a:t>u</a:t>
            </a:r>
            <a:r>
              <a:rPr lang="en-US" spc="-10" dirty="0">
                <a:latin typeface="Times New Roman"/>
                <a:cs typeface="Times New Roman"/>
              </a:rPr>
              <a:t>t</a:t>
            </a:r>
            <a:r>
              <a:rPr lang="en-US" dirty="0">
                <a:latin typeface="Times New Roman"/>
                <a:cs typeface="Times New Roman"/>
              </a:rPr>
              <a:t>y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of </a:t>
            </a:r>
            <a:r>
              <a:rPr lang="en-US" spc="-15" dirty="0">
                <a:latin typeface="Times New Roman"/>
                <a:cs typeface="Times New Roman"/>
              </a:rPr>
              <a:t>t</a:t>
            </a:r>
            <a:r>
              <a:rPr lang="en-US" dirty="0">
                <a:latin typeface="Times New Roman"/>
                <a:cs typeface="Times New Roman"/>
              </a:rPr>
              <a:t>he</a:t>
            </a:r>
            <a:r>
              <a:rPr lang="en-US" spc="5" dirty="0">
                <a:latin typeface="Times New Roman"/>
                <a:cs typeface="Times New Roman"/>
              </a:rPr>
              <a:t>i</a:t>
            </a:r>
            <a:r>
              <a:rPr lang="en-US" dirty="0">
                <a:latin typeface="Times New Roman"/>
                <a:cs typeface="Times New Roman"/>
              </a:rPr>
              <a:t>r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sha</a:t>
            </a:r>
            <a:r>
              <a:rPr lang="en-US" spc="-15" dirty="0">
                <a:latin typeface="Times New Roman"/>
                <a:cs typeface="Times New Roman"/>
              </a:rPr>
              <a:t>p</a:t>
            </a:r>
            <a:r>
              <a:rPr lang="en-US" dirty="0">
                <a:latin typeface="Times New Roman"/>
                <a:cs typeface="Times New Roman"/>
              </a:rPr>
              <a:t>e, spe</a:t>
            </a:r>
            <a:r>
              <a:rPr lang="en-US" spc="-10" dirty="0">
                <a:latin typeface="Times New Roman"/>
                <a:cs typeface="Times New Roman"/>
              </a:rPr>
              <a:t>e</a:t>
            </a:r>
            <a:r>
              <a:rPr lang="en-US" dirty="0">
                <a:latin typeface="Times New Roman"/>
                <a:cs typeface="Times New Roman"/>
              </a:rPr>
              <a:t>d of implement</a:t>
            </a:r>
            <a:r>
              <a:rPr lang="en-US" spc="5" dirty="0">
                <a:latin typeface="Times New Roman"/>
                <a:cs typeface="Times New Roman"/>
              </a:rPr>
              <a:t>a</a:t>
            </a:r>
            <a:r>
              <a:rPr lang="en-US" dirty="0">
                <a:latin typeface="Times New Roman"/>
                <a:cs typeface="Times New Roman"/>
              </a:rPr>
              <a:t>t</a:t>
            </a:r>
            <a:r>
              <a:rPr lang="en-US" spc="5" dirty="0">
                <a:latin typeface="Times New Roman"/>
                <a:cs typeface="Times New Roman"/>
              </a:rPr>
              <a:t>i</a:t>
            </a:r>
            <a:r>
              <a:rPr lang="en-US" dirty="0">
                <a:latin typeface="Times New Roman"/>
                <a:cs typeface="Times New Roman"/>
              </a:rPr>
              <a:t>on</a:t>
            </a:r>
            <a:r>
              <a:rPr lang="en-US" spc="-2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and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dura</a:t>
            </a:r>
            <a:r>
              <a:rPr lang="en-US" spc="-15" dirty="0">
                <a:latin typeface="Times New Roman"/>
                <a:cs typeface="Times New Roman"/>
              </a:rPr>
              <a:t>b</a:t>
            </a:r>
            <a:r>
              <a:rPr lang="en-US" dirty="0">
                <a:latin typeface="Times New Roman"/>
                <a:cs typeface="Times New Roman"/>
              </a:rPr>
              <a:t>i</a:t>
            </a:r>
            <a:r>
              <a:rPr lang="en-US" spc="5" dirty="0">
                <a:latin typeface="Times New Roman"/>
                <a:cs typeface="Times New Roman"/>
              </a:rPr>
              <a:t>l</a:t>
            </a:r>
            <a:r>
              <a:rPr lang="en-US" spc="-10" dirty="0">
                <a:latin typeface="Times New Roman"/>
                <a:cs typeface="Times New Roman"/>
              </a:rPr>
              <a:t>it</a:t>
            </a:r>
            <a:r>
              <a:rPr lang="en-US" spc="10" dirty="0">
                <a:latin typeface="Times New Roman"/>
                <a:cs typeface="Times New Roman"/>
              </a:rPr>
              <a:t>y</a:t>
            </a:r>
            <a:r>
              <a:rPr lang="en-US" dirty="0">
                <a:latin typeface="Times New Roman"/>
                <a:cs typeface="Times New Roman"/>
              </a:rPr>
              <a:t>.</a:t>
            </a:r>
          </a:p>
          <a:p>
            <a:pPr marL="12700" marR="426084">
              <a:lnSpc>
                <a:spcPct val="1103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0" y="957964"/>
            <a:ext cx="5498800" cy="3041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 smtClean="0">
                <a:latin typeface="Calibri"/>
                <a:cs typeface="Calibri"/>
              </a:rPr>
              <a:t>3.4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u="dbl" spc="-15" dirty="0" smtClean="0">
                <a:latin typeface="Calibri"/>
                <a:cs typeface="Calibri"/>
              </a:rPr>
              <a:t>FIN</a:t>
            </a:r>
            <a:r>
              <a:rPr sz="2200" b="1" u="dbl" spc="-5" dirty="0" smtClean="0">
                <a:latin typeface="Calibri"/>
                <a:cs typeface="Calibri"/>
              </a:rPr>
              <a:t>I</a:t>
            </a:r>
            <a:r>
              <a:rPr sz="2200" b="1" u="dbl" spc="-15" dirty="0" smtClean="0">
                <a:latin typeface="Calibri"/>
                <a:cs typeface="Calibri"/>
              </a:rPr>
              <a:t>SHING</a:t>
            </a:r>
            <a:r>
              <a:rPr sz="2200" b="1" u="dbl" dirty="0" smtClean="0">
                <a:latin typeface="Calibri"/>
                <a:cs typeface="Calibri"/>
              </a:rPr>
              <a:t> </a:t>
            </a:r>
            <a:r>
              <a:rPr sz="2200" b="1" u="dbl" spc="-25" dirty="0">
                <a:latin typeface="Calibri"/>
                <a:cs typeface="Calibri"/>
              </a:rPr>
              <a:t>WOR</a:t>
            </a:r>
            <a:r>
              <a:rPr sz="2200" b="1" u="dbl" spc="-10" dirty="0">
                <a:latin typeface="Calibri"/>
                <a:cs typeface="Calibri"/>
              </a:rPr>
              <a:t>K</a:t>
            </a:r>
            <a:r>
              <a:rPr sz="2200" b="1" u="dbl" spc="-15" dirty="0">
                <a:latin typeface="Calibri"/>
                <a:cs typeface="Calibri"/>
              </a:rPr>
              <a:t>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2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 smtClean="0">
                <a:latin typeface="Calibri"/>
                <a:cs typeface="Calibri"/>
              </a:rPr>
              <a:t>3.4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1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5" dirty="0" smtClean="0">
                <a:latin typeface="Calibri"/>
                <a:cs typeface="Calibri"/>
              </a:rPr>
              <a:t>Pla</a:t>
            </a:r>
            <a:r>
              <a:rPr sz="2000" b="1" spc="-10" dirty="0" smtClean="0">
                <a:latin typeface="Calibri"/>
                <a:cs typeface="Calibri"/>
              </a:rPr>
              <a:t>s</a:t>
            </a:r>
            <a:r>
              <a:rPr sz="2000" b="1" dirty="0" smtClean="0">
                <a:latin typeface="Calibri"/>
                <a:cs typeface="Calibri"/>
              </a:rPr>
              <a:t>teri</a:t>
            </a:r>
            <a:r>
              <a:rPr sz="2000" b="1" spc="-15" dirty="0" smtClean="0">
                <a:latin typeface="Calibri"/>
                <a:cs typeface="Calibri"/>
              </a:rPr>
              <a:t>n</a:t>
            </a:r>
            <a:r>
              <a:rPr sz="2000" b="1" dirty="0" smtClean="0">
                <a:latin typeface="Calibri"/>
                <a:cs typeface="Calibri"/>
              </a:rPr>
              <a:t>g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59300"/>
              </a:lnSpc>
              <a:spcBef>
                <a:spcPts val="600"/>
              </a:spcBef>
            </a:pPr>
            <a:r>
              <a:rPr sz="1700" dirty="0">
                <a:latin typeface="Times New Roman"/>
                <a:cs typeface="Times New Roman"/>
              </a:rPr>
              <a:t>Area of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 smtClean="0">
                <a:latin typeface="Times New Roman"/>
                <a:cs typeface="Times New Roman"/>
              </a:rPr>
              <a:t>wa</a:t>
            </a:r>
            <a:r>
              <a:rPr sz="1700" spc="-10" dirty="0" smtClean="0">
                <a:latin typeface="Times New Roman"/>
                <a:cs typeface="Times New Roman"/>
              </a:rPr>
              <a:t>ll</a:t>
            </a:r>
            <a:r>
              <a:rPr sz="1700" dirty="0" smtClean="0">
                <a:latin typeface="Times New Roman"/>
                <a:cs typeface="Times New Roman"/>
              </a:rPr>
              <a:t>s</a:t>
            </a:r>
            <a:r>
              <a:rPr lang="ar-SA" sz="1700" dirty="0" smtClean="0">
                <a:latin typeface="Times New Roman"/>
                <a:cs typeface="Times New Roman"/>
              </a:rPr>
              <a:t> </a:t>
            </a:r>
            <a:r>
              <a:rPr lang="en-US" sz="1700" dirty="0" smtClean="0">
                <a:latin typeface="Times New Roman"/>
                <a:cs typeface="Times New Roman"/>
              </a:rPr>
              <a:t>without internal doors </a:t>
            </a:r>
            <a:r>
              <a:rPr sz="1700" dirty="0" smtClean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= 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9</a:t>
            </a:r>
            <a:r>
              <a:rPr sz="1700" b="1" spc="-15" dirty="0">
                <a:latin typeface="Times New Roman"/>
                <a:cs typeface="Times New Roman"/>
              </a:rPr>
              <a:t>1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72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 </a:t>
            </a:r>
            <a:endParaRPr lang="ar-SA" sz="1650" b="1" baseline="37878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59300"/>
              </a:lnSpc>
              <a:spcBef>
                <a:spcPts val="600"/>
              </a:spcBef>
            </a:pPr>
            <a:r>
              <a:rPr sz="1700" dirty="0" smtClean="0">
                <a:latin typeface="Times New Roman"/>
                <a:cs typeface="Times New Roman"/>
              </a:rPr>
              <a:t>Area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ea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 =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1</a:t>
            </a:r>
            <a:r>
              <a:rPr sz="1700" b="1" spc="-15" dirty="0">
                <a:latin typeface="Times New Roman"/>
                <a:cs typeface="Times New Roman"/>
              </a:rPr>
              <a:t>3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6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 smtClean="0">
                <a:latin typeface="Times New Roman"/>
                <a:cs typeface="Times New Roman"/>
              </a:rPr>
              <a:t>m</a:t>
            </a:r>
            <a:r>
              <a:rPr sz="1650" b="1" baseline="37878" dirty="0" smtClean="0">
                <a:latin typeface="Times New Roman"/>
                <a:cs typeface="Times New Roman"/>
              </a:rPr>
              <a:t>2</a:t>
            </a:r>
            <a:endParaRPr lang="en-US" sz="1650" b="1" baseline="37878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59300"/>
              </a:lnSpc>
              <a:spcBef>
                <a:spcPts val="600"/>
              </a:spcBef>
            </a:pPr>
            <a:r>
              <a:rPr sz="1650" b="1" baseline="37878" dirty="0" smtClean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Area of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ndows</a:t>
            </a:r>
            <a:r>
              <a:rPr sz="1700" spc="-2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=</a:t>
            </a:r>
            <a:r>
              <a:rPr sz="1700" spc="1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1</a:t>
            </a:r>
            <a:r>
              <a:rPr sz="1700" b="1" spc="-15" dirty="0">
                <a:latin typeface="Times New Roman"/>
                <a:cs typeface="Times New Roman"/>
              </a:rPr>
              <a:t>1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88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 </a:t>
            </a:r>
            <a:endParaRPr lang="en-US" sz="1650" b="1" baseline="37878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59300"/>
              </a:lnSpc>
              <a:spcBef>
                <a:spcPts val="600"/>
              </a:spcBef>
            </a:pPr>
            <a:r>
              <a:rPr sz="1700" dirty="0" smtClean="0">
                <a:latin typeface="Times New Roman"/>
                <a:cs typeface="Times New Roman"/>
              </a:rPr>
              <a:t>Area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ex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ernal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door = </a:t>
            </a:r>
            <a:r>
              <a:rPr sz="1700" b="1" dirty="0">
                <a:latin typeface="Times New Roman"/>
                <a:cs typeface="Times New Roman"/>
              </a:rPr>
              <a:t>2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4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</a:t>
            </a:r>
            <a:endParaRPr sz="1650" baseline="37878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595" y="6265167"/>
            <a:ext cx="128905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3.4.2</a:t>
            </a:r>
            <a:r>
              <a:rPr sz="2200" b="1" spc="-6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Calibri"/>
                <a:cs typeface="Calibri"/>
              </a:rPr>
              <a:t>Ti</a:t>
            </a:r>
            <a:r>
              <a:rPr sz="2200" b="1" spc="-5" dirty="0">
                <a:latin typeface="Calibri"/>
                <a:cs typeface="Calibri"/>
              </a:rPr>
              <a:t>l</a:t>
            </a:r>
            <a:r>
              <a:rPr sz="2200" b="1" spc="-10" dirty="0">
                <a:latin typeface="Calibri"/>
                <a:cs typeface="Calibri"/>
              </a:rPr>
              <a:t>ing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45085" y="5308612"/>
            <a:ext cx="288988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986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3.</a:t>
            </a:r>
            <a:r>
              <a:rPr sz="1300" b="1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Qu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la</a:t>
            </a:r>
            <a:r>
              <a:rPr sz="1300" b="1" spc="-10" dirty="0">
                <a:latin typeface="Cambria"/>
                <a:cs typeface="Cambria"/>
              </a:rPr>
              <a:t>st</a:t>
            </a:r>
            <a:r>
              <a:rPr sz="1300" b="1" spc="-15" dirty="0">
                <a:latin typeface="Cambria"/>
                <a:cs typeface="Cambria"/>
              </a:rPr>
              <a:t>eri</a:t>
            </a:r>
            <a:r>
              <a:rPr sz="1300" b="1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45083" y="8842386"/>
            <a:ext cx="267144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272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dirty="0">
                <a:latin typeface="Cambria"/>
                <a:cs typeface="Cambria"/>
              </a:rPr>
              <a:t>l</a:t>
            </a:r>
            <a:r>
              <a:rPr sz="1300" b="1" spc="-15" dirty="0">
                <a:latin typeface="Cambria"/>
                <a:cs typeface="Cambria"/>
              </a:rPr>
              <a:t>ing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819277" y="4357125"/>
          <a:ext cx="4128019" cy="77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1292"/>
                <a:gridCol w="971040"/>
                <a:gridCol w="691895"/>
                <a:gridCol w="1263792"/>
              </a:tblGrid>
              <a:tr h="387094">
                <a:tc>
                  <a:txBody>
                    <a:bodyPr/>
                    <a:lstStyle/>
                    <a:p>
                      <a:pPr marL="25971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ACTIVITY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MATERIAL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2702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Plas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er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Mortar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208.5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762884" y="7108197"/>
          <a:ext cx="4242320" cy="15487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590"/>
                <a:gridCol w="972555"/>
                <a:gridCol w="650747"/>
                <a:gridCol w="1018428"/>
              </a:tblGrid>
              <a:tr h="387477">
                <a:tc>
                  <a:txBody>
                    <a:bodyPr/>
                    <a:lstStyle/>
                    <a:p>
                      <a:pPr marL="461009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ACTIVITY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MATERIAL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Nor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09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70.82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Wa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ica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09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10.96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Ti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Ba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oom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ica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35.1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1" y="959476"/>
            <a:ext cx="1917395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 smtClean="0">
                <a:latin typeface="Calibri"/>
                <a:cs typeface="Calibri"/>
              </a:rPr>
              <a:t>3.4.3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Calibri"/>
                <a:cs typeface="Calibri"/>
              </a:rPr>
              <a:t>P</a:t>
            </a:r>
            <a:r>
              <a:rPr sz="2200" b="1" spc="-25" dirty="0">
                <a:latin typeface="Calibri"/>
                <a:cs typeface="Calibri"/>
              </a:rPr>
              <a:t>a</a:t>
            </a:r>
            <a:r>
              <a:rPr sz="2200" b="1" spc="-5" dirty="0">
                <a:latin typeface="Calibri"/>
                <a:cs typeface="Calibri"/>
              </a:rPr>
              <a:t>i</a:t>
            </a:r>
            <a:r>
              <a:rPr sz="2200" b="1" spc="-15" dirty="0">
                <a:latin typeface="Calibri"/>
                <a:cs typeface="Calibri"/>
              </a:rPr>
              <a:t>n</a:t>
            </a:r>
            <a:r>
              <a:rPr sz="2200" b="1" spc="-20" dirty="0">
                <a:latin typeface="Calibri"/>
                <a:cs typeface="Calibri"/>
              </a:rPr>
              <a:t>t</a:t>
            </a:r>
            <a:r>
              <a:rPr sz="2200" b="1" spc="-5" dirty="0">
                <a:latin typeface="Calibri"/>
                <a:cs typeface="Calibri"/>
              </a:rPr>
              <a:t>i</a:t>
            </a:r>
            <a:r>
              <a:rPr sz="2200" b="1" spc="-10" dirty="0">
                <a:latin typeface="Calibri"/>
                <a:cs typeface="Calibri"/>
              </a:rPr>
              <a:t>n</a:t>
            </a:r>
            <a:r>
              <a:rPr sz="2200" b="1" spc="-15" dirty="0">
                <a:latin typeface="Calibri"/>
                <a:cs typeface="Calibri"/>
              </a:rPr>
              <a:t>g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5" y="1940045"/>
            <a:ext cx="4942840" cy="58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600"/>
              </a:lnSpc>
            </a:pPr>
            <a:r>
              <a:rPr sz="1700" dirty="0">
                <a:latin typeface="Times New Roman"/>
                <a:cs typeface="Times New Roman"/>
              </a:rPr>
              <a:t>The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sa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area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hout area 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wa</a:t>
            </a:r>
            <a:r>
              <a:rPr sz="1700" spc="-10" dirty="0">
                <a:latin typeface="Times New Roman"/>
                <a:cs typeface="Times New Roman"/>
              </a:rPr>
              <a:t>ll</a:t>
            </a:r>
            <a:r>
              <a:rPr sz="1700" dirty="0">
                <a:latin typeface="Times New Roman"/>
                <a:cs typeface="Times New Roman"/>
              </a:rPr>
              <a:t>s 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ba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 roo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s and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ho</a:t>
            </a:r>
            <a:r>
              <a:rPr sz="1700" spc="-15" dirty="0">
                <a:latin typeface="Times New Roman"/>
                <a:cs typeface="Times New Roman"/>
              </a:rPr>
              <a:t>u</a:t>
            </a:r>
            <a:r>
              <a:rPr sz="1700" dirty="0">
                <a:latin typeface="Times New Roman"/>
                <a:cs typeface="Times New Roman"/>
              </a:rPr>
              <a:t>t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</a:t>
            </a:r>
            <a:r>
              <a:rPr sz="1700" spc="-10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ace of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k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chen.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0811" y="4352917"/>
            <a:ext cx="304101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3749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3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ng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904614" y="3268988"/>
          <a:ext cx="3955808" cy="77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4182"/>
                <a:gridCol w="914643"/>
                <a:gridCol w="685799"/>
                <a:gridCol w="971184"/>
              </a:tblGrid>
              <a:tr h="387094">
                <a:tc>
                  <a:txBody>
                    <a:bodyPr/>
                    <a:lstStyle/>
                    <a:p>
                      <a:pPr marL="35306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ACTIVITY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MATERIAL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NIT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Amou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Pai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ting</a:t>
                      </a:r>
                      <a:r>
                        <a:rPr sz="1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Wa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Pai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7" baseline="-25793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168.88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2" y="951867"/>
            <a:ext cx="2907995" cy="9771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3.4</a:t>
            </a:r>
            <a:r>
              <a:rPr sz="2000" b="1" spc="-10" dirty="0">
                <a:latin typeface="Calibri"/>
                <a:cs typeface="Calibri"/>
              </a:rPr>
              <a:t>.</a:t>
            </a:r>
            <a:r>
              <a:rPr sz="2000" b="1" dirty="0">
                <a:latin typeface="Calibri"/>
                <a:cs typeface="Calibri"/>
              </a:rPr>
              <a:t>4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lang="en-US"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spc="-5" dirty="0" smtClean="0">
                <a:latin typeface="Calibri"/>
                <a:cs typeface="Calibri"/>
              </a:rPr>
              <a:t>D</a:t>
            </a:r>
            <a:r>
              <a:rPr sz="2000" b="1" spc="-15" dirty="0" smtClean="0">
                <a:latin typeface="Calibri"/>
                <a:cs typeface="Calibri"/>
              </a:rPr>
              <a:t>o</a:t>
            </a:r>
            <a:r>
              <a:rPr sz="2000" b="1" dirty="0" smtClean="0">
                <a:latin typeface="Calibri"/>
                <a:cs typeface="Calibri"/>
              </a:rPr>
              <a:t>ors</a:t>
            </a:r>
            <a:r>
              <a:rPr sz="2000" b="1" spc="-55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a</a:t>
            </a:r>
            <a:r>
              <a:rPr sz="2000" b="1" spc="-10" dirty="0">
                <a:latin typeface="Calibri"/>
                <a:cs typeface="Calibri"/>
              </a:rPr>
              <a:t>n</a:t>
            </a:r>
            <a:r>
              <a:rPr sz="2000" b="1" dirty="0">
                <a:latin typeface="Calibri"/>
                <a:cs typeface="Calibri"/>
              </a:rPr>
              <a:t>d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Wi</a:t>
            </a:r>
            <a:r>
              <a:rPr sz="2000" b="1" spc="-10" dirty="0">
                <a:latin typeface="Calibri"/>
                <a:cs typeface="Calibri"/>
              </a:rPr>
              <a:t>n</a:t>
            </a:r>
            <a:r>
              <a:rPr sz="2000" b="1" dirty="0">
                <a:latin typeface="Calibri"/>
                <a:cs typeface="Calibri"/>
              </a:rPr>
              <a:t>do</a:t>
            </a:r>
            <a:r>
              <a:rPr sz="2000" b="1" spc="-15" dirty="0">
                <a:latin typeface="Calibri"/>
                <a:cs typeface="Calibri"/>
              </a:rPr>
              <a:t>w</a:t>
            </a:r>
            <a:r>
              <a:rPr sz="2000" b="1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2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700" b="1" dirty="0">
                <a:latin typeface="Calibri"/>
                <a:cs typeface="Calibri"/>
              </a:rPr>
              <a:t>Do</a:t>
            </a:r>
            <a:r>
              <a:rPr sz="1700" b="1" spc="-10" dirty="0">
                <a:latin typeface="Calibri"/>
                <a:cs typeface="Calibri"/>
              </a:rPr>
              <a:t>o</a:t>
            </a:r>
            <a:r>
              <a:rPr sz="1700" b="1" spc="-5" dirty="0">
                <a:latin typeface="Calibri"/>
                <a:cs typeface="Calibri"/>
              </a:rPr>
              <a:t>rs: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5" y="5871605"/>
            <a:ext cx="982344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latin typeface="Calibri"/>
                <a:cs typeface="Calibri"/>
              </a:rPr>
              <a:t>Wi</a:t>
            </a:r>
            <a:r>
              <a:rPr sz="1800" b="1" spc="-5" dirty="0">
                <a:latin typeface="Calibri"/>
                <a:cs typeface="Calibri"/>
              </a:rPr>
              <a:t>n</a:t>
            </a:r>
            <a:r>
              <a:rPr sz="1800" b="1" spc="-20" dirty="0">
                <a:latin typeface="Calibri"/>
                <a:cs typeface="Calibri"/>
              </a:rPr>
              <a:t>d</a:t>
            </a:r>
            <a:r>
              <a:rPr sz="1800" b="1" spc="-10" dirty="0">
                <a:latin typeface="Calibri"/>
                <a:cs typeface="Calibri"/>
              </a:rPr>
              <a:t>ows: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92376" y="4491997"/>
            <a:ext cx="270192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6700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4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d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rs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77444" y="8109594"/>
            <a:ext cx="302450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0574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5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wi</a:t>
            </a:r>
            <a:r>
              <a:rPr sz="1300" b="1" spc="-5" dirty="0">
                <a:latin typeface="Cambria"/>
                <a:cs typeface="Cambria"/>
              </a:rPr>
              <a:t>nd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ws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32</a:t>
            </a:fld>
            <a:endParaRPr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848227" y="2741731"/>
          <a:ext cx="4070108" cy="1549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69170"/>
                <a:gridCol w="949695"/>
                <a:gridCol w="571499"/>
                <a:gridCol w="879744"/>
              </a:tblGrid>
              <a:tr h="388570">
                <a:tc>
                  <a:txBody>
                    <a:bodyPr/>
                    <a:lstStyle/>
                    <a:p>
                      <a:pPr marL="5435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ATERI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5238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rs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Wood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8.8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11811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rs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oom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Wood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46609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rs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Out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877183" y="6737853"/>
          <a:ext cx="4013720" cy="1163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990"/>
                <a:gridCol w="1211823"/>
                <a:gridCol w="594359"/>
                <a:gridCol w="835548"/>
              </a:tblGrid>
              <a:tr h="387105">
                <a:tc>
                  <a:txBody>
                    <a:bodyPr/>
                    <a:lstStyle/>
                    <a:p>
                      <a:pPr marL="39433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ATERI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477">
                <a:tc>
                  <a:txBody>
                    <a:bodyPr/>
                    <a:lstStyle/>
                    <a:p>
                      <a:pPr marL="3835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Win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Alu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num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2749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Win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ow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Si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3.57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51867"/>
            <a:ext cx="2786380" cy="24662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 smtClean="0">
                <a:latin typeface="Calibri"/>
                <a:cs typeface="Calibri"/>
              </a:rPr>
              <a:t>3.4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5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S</a:t>
            </a:r>
            <a:r>
              <a:rPr sz="2000" b="1" spc="-15" dirty="0">
                <a:latin typeface="Calibri"/>
                <a:cs typeface="Calibri"/>
              </a:rPr>
              <a:t>t</a:t>
            </a:r>
            <a:r>
              <a:rPr sz="2000" b="1" dirty="0">
                <a:latin typeface="Calibri"/>
                <a:cs typeface="Calibri"/>
              </a:rPr>
              <a:t>one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Cl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d</a:t>
            </a:r>
            <a:r>
              <a:rPr sz="2000" b="1" spc="5" dirty="0">
                <a:latin typeface="Calibri"/>
                <a:cs typeface="Calibri"/>
              </a:rPr>
              <a:t>d</a:t>
            </a:r>
            <a:r>
              <a:rPr sz="2000" b="1" dirty="0">
                <a:latin typeface="Calibri"/>
                <a:cs typeface="Calibri"/>
              </a:rPr>
              <a:t>ing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62200"/>
              </a:lnSpc>
              <a:spcBef>
                <a:spcPts val="1680"/>
              </a:spcBef>
            </a:pPr>
            <a:r>
              <a:rPr sz="1600" spc="-10" dirty="0">
                <a:latin typeface="Times New Roman"/>
                <a:cs typeface="Times New Roman"/>
              </a:rPr>
              <a:t>Area 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win</a:t>
            </a:r>
            <a:r>
              <a:rPr sz="1600" spc="-5" dirty="0">
                <a:latin typeface="Times New Roman"/>
                <a:cs typeface="Times New Roman"/>
              </a:rPr>
              <a:t>d</a:t>
            </a:r>
            <a:r>
              <a:rPr sz="1600" spc="-10" dirty="0">
                <a:latin typeface="Times New Roman"/>
                <a:cs typeface="Times New Roman"/>
              </a:rPr>
              <a:t>ows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11.88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2 </a:t>
            </a:r>
            <a:endParaRPr lang="en-US" sz="1575" b="1" baseline="39682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62200"/>
              </a:lnSpc>
              <a:spcBef>
                <a:spcPts val="1680"/>
              </a:spcBef>
            </a:pPr>
            <a:r>
              <a:rPr sz="1600" spc="-10" dirty="0" smtClean="0">
                <a:latin typeface="Times New Roman"/>
                <a:cs typeface="Times New Roman"/>
              </a:rPr>
              <a:t>Area </a:t>
            </a:r>
            <a:r>
              <a:rPr sz="1600" spc="-10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external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d</a:t>
            </a: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or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2.4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2 </a:t>
            </a:r>
            <a:endParaRPr lang="en-US" sz="1575" b="1" baseline="39682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62200"/>
              </a:lnSpc>
              <a:spcBef>
                <a:spcPts val="1680"/>
              </a:spcBef>
            </a:pPr>
            <a:r>
              <a:rPr sz="1600" spc="-10" dirty="0" smtClean="0">
                <a:latin typeface="Times New Roman"/>
                <a:cs typeface="Times New Roman"/>
              </a:rPr>
              <a:t>Area </a:t>
            </a:r>
            <a:r>
              <a:rPr sz="1600" spc="-10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external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walls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=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117.5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2</a:t>
            </a:r>
            <a:endParaRPr sz="1575" baseline="39682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2" y="6100579"/>
            <a:ext cx="2222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 smtClean="0">
                <a:latin typeface="Calibri"/>
                <a:cs typeface="Calibri"/>
              </a:rPr>
              <a:t>3.4</a:t>
            </a:r>
            <a:r>
              <a:rPr sz="2000" b="1" spc="-10" dirty="0" smtClean="0">
                <a:latin typeface="Calibri"/>
                <a:cs typeface="Calibri"/>
              </a:rPr>
              <a:t>.</a:t>
            </a:r>
            <a:r>
              <a:rPr sz="2000" b="1" dirty="0" smtClean="0">
                <a:latin typeface="Calibri"/>
                <a:cs typeface="Calibri"/>
              </a:rPr>
              <a:t>6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sz="2000" b="1" spc="-45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Calibri"/>
                <a:cs typeface="Calibri"/>
              </a:rPr>
              <a:t>B</a:t>
            </a:r>
            <a:r>
              <a:rPr sz="2000" b="1" spc="-15" dirty="0">
                <a:latin typeface="Calibri"/>
                <a:cs typeface="Calibri"/>
              </a:rPr>
              <a:t>l</a:t>
            </a:r>
            <a:r>
              <a:rPr sz="2000" b="1" dirty="0">
                <a:latin typeface="Calibri"/>
                <a:cs typeface="Calibri"/>
              </a:rPr>
              <a:t>ock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W</a:t>
            </a:r>
            <a:r>
              <a:rPr sz="2000" b="1" dirty="0">
                <a:latin typeface="Calibri"/>
                <a:cs typeface="Calibri"/>
              </a:rPr>
              <a:t>orks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94280" y="4615968"/>
            <a:ext cx="264541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8986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6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one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65960" y="7844169"/>
            <a:ext cx="381381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23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7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Concr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te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B</a:t>
            </a:r>
            <a:r>
              <a:rPr sz="1300" b="1" spc="-10" dirty="0">
                <a:latin typeface="Cambria"/>
                <a:cs typeface="Cambria"/>
              </a:rPr>
              <a:t>l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cks</a:t>
            </a:r>
            <a:r>
              <a:rPr sz="1300" b="1" spc="-2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Works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33</a:t>
            </a:fld>
            <a:endParaRPr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939667" y="6870447"/>
          <a:ext cx="3830840" cy="7745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7690"/>
                <a:gridCol w="972555"/>
                <a:gridCol w="513587"/>
                <a:gridCol w="1087008"/>
              </a:tblGrid>
              <a:tr h="387105"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ATERI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8130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4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62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331599"/>
              </p:ext>
            </p:extLst>
          </p:nvPr>
        </p:nvGraphicFramePr>
        <p:xfrm>
          <a:off x="1966401" y="3673480"/>
          <a:ext cx="3841508" cy="7752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8482"/>
                <a:gridCol w="891783"/>
                <a:gridCol w="513587"/>
                <a:gridCol w="937656"/>
              </a:tblGrid>
              <a:tr h="388176">
                <a:tc>
                  <a:txBody>
                    <a:bodyPr/>
                    <a:lstStyle/>
                    <a:p>
                      <a:pPr marL="4584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TY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ATERI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7094">
                <a:tc>
                  <a:txBody>
                    <a:bodyPr/>
                    <a:lstStyle/>
                    <a:p>
                      <a:pPr marL="27241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Ex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Wo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0" y="954905"/>
            <a:ext cx="3007360" cy="1600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spc="-10" dirty="0" smtClean="0">
                <a:latin typeface="Calibri"/>
                <a:cs typeface="Calibri"/>
              </a:rPr>
              <a:t>3.4.7</a:t>
            </a:r>
            <a:r>
              <a:rPr lang="en-US" sz="2100" b="1" spc="-10" dirty="0" smtClean="0">
                <a:latin typeface="Calibri"/>
                <a:cs typeface="Calibri"/>
              </a:rPr>
              <a:t> </a:t>
            </a:r>
            <a:r>
              <a:rPr sz="2100" b="1" spc="-55" dirty="0" smtClean="0">
                <a:latin typeface="Times New Roman"/>
                <a:cs typeface="Times New Roman"/>
              </a:rPr>
              <a:t> </a:t>
            </a:r>
            <a:r>
              <a:rPr sz="2100" b="1" dirty="0" smtClean="0">
                <a:latin typeface="Calibri"/>
                <a:cs typeface="Calibri"/>
              </a:rPr>
              <a:t>Brick</a:t>
            </a:r>
            <a:r>
              <a:rPr sz="2100" b="1" spc="-55" dirty="0" smtClean="0">
                <a:latin typeface="Times New Roman"/>
                <a:cs typeface="Times New Roman"/>
              </a:rPr>
              <a:t> </a:t>
            </a:r>
            <a:r>
              <a:rPr sz="2100" b="1" spc="-10" dirty="0">
                <a:latin typeface="Calibri"/>
                <a:cs typeface="Calibri"/>
              </a:rPr>
              <a:t>Works</a:t>
            </a:r>
            <a:endParaRPr sz="21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700" dirty="0">
                <a:latin typeface="Times New Roman"/>
                <a:cs typeface="Times New Roman"/>
              </a:rPr>
              <a:t>Hor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zon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area</a:t>
            </a:r>
            <a:r>
              <a:rPr sz="1700" spc="-15" dirty="0">
                <a:latin typeface="Times New Roman"/>
                <a:cs typeface="Times New Roman"/>
              </a:rPr>
              <a:t> o</a:t>
            </a:r>
            <a:r>
              <a:rPr sz="1700" dirty="0">
                <a:latin typeface="Times New Roman"/>
                <a:cs typeface="Times New Roman"/>
              </a:rPr>
              <a:t>f br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ck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 smtClean="0">
                <a:latin typeface="Times New Roman"/>
                <a:cs typeface="Times New Roman"/>
              </a:rPr>
              <a:t>9</a:t>
            </a:r>
            <a:r>
              <a:rPr sz="1700" b="1" spc="-15" dirty="0" smtClean="0">
                <a:latin typeface="Times New Roman"/>
                <a:cs typeface="Times New Roman"/>
              </a:rPr>
              <a:t>4</a:t>
            </a:r>
            <a:r>
              <a:rPr sz="1700" b="1" spc="5" dirty="0" smtClean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</a:t>
            </a:r>
            <a:endParaRPr sz="1650" baseline="37878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700" dirty="0">
                <a:latin typeface="Times New Roman"/>
                <a:cs typeface="Times New Roman"/>
              </a:rPr>
              <a:t>Inc</a:t>
            </a:r>
            <a:r>
              <a:rPr sz="1700" spc="-15" dirty="0">
                <a:latin typeface="Times New Roman"/>
                <a:cs typeface="Times New Roman"/>
              </a:rPr>
              <a:t>l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ned area 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ck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1</a:t>
            </a:r>
            <a:r>
              <a:rPr sz="1700" b="1" spc="-15" dirty="0">
                <a:latin typeface="Times New Roman"/>
                <a:cs typeface="Times New Roman"/>
              </a:rPr>
              <a:t>1</a:t>
            </a:r>
            <a:r>
              <a:rPr sz="1700" b="1" dirty="0">
                <a:latin typeface="Times New Roman"/>
                <a:cs typeface="Times New Roman"/>
              </a:rPr>
              <a:t>3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m</a:t>
            </a:r>
            <a:r>
              <a:rPr sz="1650" b="1" baseline="37878" dirty="0">
                <a:latin typeface="Times New Roman"/>
                <a:cs typeface="Times New Roman"/>
              </a:rPr>
              <a:t>2</a:t>
            </a:r>
            <a:endParaRPr sz="1650" baseline="37878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98395" y="4006218"/>
            <a:ext cx="308864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382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8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Q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an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b</a:t>
            </a:r>
            <a:r>
              <a:rPr sz="1300" b="1" spc="-10" dirty="0">
                <a:latin typeface="Cambria"/>
                <a:cs typeface="Cambria"/>
              </a:rPr>
              <a:t>rick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w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5" dirty="0">
                <a:latin typeface="Cambria"/>
                <a:cs typeface="Cambria"/>
              </a:rPr>
              <a:t>rks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34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904614" y="2967335"/>
          <a:ext cx="3955808" cy="6841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7022"/>
                <a:gridCol w="971031"/>
                <a:gridCol w="708659"/>
                <a:gridCol w="1029096"/>
              </a:tblGrid>
              <a:tr h="388522"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ATERI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19240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95657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-7" baseline="-25462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57964"/>
            <a:ext cx="5156200" cy="15840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3.4.8</a:t>
            </a:r>
            <a:r>
              <a:rPr sz="2200" b="1" spc="-60" dirty="0">
                <a:latin typeface="Times New Roman"/>
                <a:cs typeface="Times New Roman"/>
              </a:rPr>
              <a:t> </a:t>
            </a:r>
            <a:r>
              <a:rPr lang="en-US"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20" dirty="0" smtClean="0">
                <a:latin typeface="Calibri"/>
                <a:cs typeface="Calibri"/>
              </a:rPr>
              <a:t>Wate</a:t>
            </a:r>
            <a:r>
              <a:rPr sz="2200" b="1" spc="-10" dirty="0" smtClean="0">
                <a:latin typeface="Calibri"/>
                <a:cs typeface="Calibri"/>
              </a:rPr>
              <a:t>r</a:t>
            </a:r>
            <a:r>
              <a:rPr sz="2200" b="1" spc="-45" dirty="0" smtClean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Calibri"/>
                <a:cs typeface="Calibri"/>
              </a:rPr>
              <a:t>a</a:t>
            </a:r>
            <a:r>
              <a:rPr sz="2200" b="1" spc="-25" dirty="0">
                <a:latin typeface="Calibri"/>
                <a:cs typeface="Calibri"/>
              </a:rPr>
              <a:t>n</a:t>
            </a:r>
            <a:r>
              <a:rPr sz="2200" b="1" spc="-15" dirty="0">
                <a:latin typeface="Calibri"/>
                <a:cs typeface="Calibri"/>
              </a:rPr>
              <a:t>d</a:t>
            </a:r>
            <a:r>
              <a:rPr sz="2200" b="1" spc="-4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Calibri"/>
                <a:cs typeface="Calibri"/>
              </a:rPr>
              <a:t>d</a:t>
            </a:r>
            <a:r>
              <a:rPr sz="2200" b="1" spc="-5" dirty="0">
                <a:latin typeface="Calibri"/>
                <a:cs typeface="Calibri"/>
              </a:rPr>
              <a:t>r</a:t>
            </a:r>
            <a:r>
              <a:rPr sz="2200" b="1" spc="-10" dirty="0">
                <a:latin typeface="Calibri"/>
                <a:cs typeface="Calibri"/>
              </a:rPr>
              <a:t>ainage</a:t>
            </a:r>
            <a:r>
              <a:rPr sz="2200" b="1" spc="-4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Calibri"/>
                <a:cs typeface="Calibri"/>
              </a:rPr>
              <a:t>i</a:t>
            </a:r>
            <a:r>
              <a:rPr sz="2200" b="1" spc="-25" dirty="0">
                <a:latin typeface="Calibri"/>
                <a:cs typeface="Calibri"/>
              </a:rPr>
              <a:t>n</a:t>
            </a:r>
            <a:r>
              <a:rPr sz="2200" b="1" spc="-5" dirty="0">
                <a:latin typeface="Calibri"/>
                <a:cs typeface="Calibri"/>
              </a:rPr>
              <a:t>s</a:t>
            </a:r>
            <a:r>
              <a:rPr sz="2200" b="1" spc="-10" dirty="0">
                <a:latin typeface="Calibri"/>
                <a:cs typeface="Calibri"/>
              </a:rPr>
              <a:t>t</a:t>
            </a:r>
            <a:r>
              <a:rPr sz="2200" b="1" spc="-30" dirty="0">
                <a:latin typeface="Calibri"/>
                <a:cs typeface="Calibri"/>
              </a:rPr>
              <a:t>a</a:t>
            </a:r>
            <a:r>
              <a:rPr sz="2200" b="1" spc="-10" dirty="0">
                <a:latin typeface="Calibri"/>
                <a:cs typeface="Calibri"/>
              </a:rPr>
              <a:t>l</a:t>
            </a:r>
            <a:r>
              <a:rPr sz="2200" b="1" spc="-5" dirty="0">
                <a:latin typeface="Calibri"/>
                <a:cs typeface="Calibri"/>
              </a:rPr>
              <a:t>l</a:t>
            </a:r>
            <a:r>
              <a:rPr sz="2200" b="1" spc="-15" dirty="0">
                <a:latin typeface="Calibri"/>
                <a:cs typeface="Calibri"/>
              </a:rPr>
              <a:t>a</a:t>
            </a:r>
            <a:r>
              <a:rPr sz="2200" b="1" spc="-25" dirty="0">
                <a:latin typeface="Calibri"/>
                <a:cs typeface="Calibri"/>
              </a:rPr>
              <a:t>t</a:t>
            </a:r>
            <a:r>
              <a:rPr sz="2200" b="1" spc="-5" dirty="0">
                <a:latin typeface="Calibri"/>
                <a:cs typeface="Calibri"/>
              </a:rPr>
              <a:t>i</a:t>
            </a:r>
            <a:r>
              <a:rPr sz="2200" b="1" spc="-15" dirty="0">
                <a:latin typeface="Calibri"/>
                <a:cs typeface="Calibri"/>
              </a:rPr>
              <a:t>o</a:t>
            </a:r>
            <a:r>
              <a:rPr sz="2200" b="1" spc="-25" dirty="0">
                <a:latin typeface="Calibri"/>
                <a:cs typeface="Calibri"/>
              </a:rPr>
              <a:t>n</a:t>
            </a:r>
            <a:r>
              <a:rPr sz="2200" b="1" spc="-10" dirty="0">
                <a:latin typeface="Calibri"/>
                <a:cs typeface="Calibri"/>
              </a:rPr>
              <a:t>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</a:pP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ins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ns,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including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ins,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ts,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</a:t>
            </a:r>
            <a:r>
              <a:rPr sz="1800" spc="-1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ter poo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, sho</a:t>
            </a:r>
            <a:r>
              <a:rPr sz="1800" spc="-1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ers,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etc.,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st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pproxima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ely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1290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$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30611" y="4448304"/>
            <a:ext cx="5202555" cy="1875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3.4.9</a:t>
            </a:r>
            <a:r>
              <a:rPr sz="2200" b="1" spc="-60" dirty="0">
                <a:latin typeface="Times New Roman"/>
                <a:cs typeface="Times New Roman"/>
              </a:rPr>
              <a:t> </a:t>
            </a:r>
            <a:r>
              <a:rPr lang="en-US"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20" dirty="0" smtClean="0">
                <a:latin typeface="Calibri"/>
                <a:cs typeface="Calibri"/>
              </a:rPr>
              <a:t>E</a:t>
            </a:r>
            <a:r>
              <a:rPr sz="2200" b="1" spc="-10" dirty="0" smtClean="0">
                <a:latin typeface="Calibri"/>
                <a:cs typeface="Calibri"/>
              </a:rPr>
              <a:t>lectri</a:t>
            </a:r>
            <a:r>
              <a:rPr sz="2200" b="1" spc="-5" dirty="0" smtClean="0">
                <a:latin typeface="Calibri"/>
                <a:cs typeface="Calibri"/>
              </a:rPr>
              <a:t>c</a:t>
            </a:r>
            <a:r>
              <a:rPr sz="2200" b="1" spc="-10" dirty="0" smtClean="0">
                <a:latin typeface="Calibri"/>
                <a:cs typeface="Calibri"/>
              </a:rPr>
              <a:t>al</a:t>
            </a:r>
            <a:r>
              <a:rPr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Calibri"/>
                <a:cs typeface="Calibri"/>
              </a:rPr>
              <a:t>In</a:t>
            </a:r>
            <a:r>
              <a:rPr sz="2200" b="1" spc="-5" dirty="0">
                <a:latin typeface="Calibri"/>
                <a:cs typeface="Calibri"/>
              </a:rPr>
              <a:t>s</a:t>
            </a:r>
            <a:r>
              <a:rPr sz="2200" b="1" spc="-10" dirty="0">
                <a:latin typeface="Calibri"/>
                <a:cs typeface="Calibri"/>
              </a:rPr>
              <a:t>tallations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5080">
              <a:lnSpc>
                <a:spcPct val="110300"/>
              </a:lnSpc>
            </a:pP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wirin</a:t>
            </a:r>
            <a:r>
              <a:rPr sz="1800" spc="-10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uding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saf</a:t>
            </a:r>
            <a:r>
              <a:rPr sz="1800" spc="-10" dirty="0">
                <a:latin typeface="Times New Roman"/>
                <a:cs typeface="Times New Roman"/>
              </a:rPr>
              <a:t>et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ards,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fende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s,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neo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, b</a:t>
            </a:r>
            <a:r>
              <a:rPr sz="1800" spc="-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point, TV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epho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u</a:t>
            </a:r>
            <a:r>
              <a:rPr sz="1800" spc="2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ts,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tc.,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osts approximate</a:t>
            </a:r>
            <a:r>
              <a:rPr sz="1800" spc="-1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b="1" spc="-15" dirty="0" smtClean="0">
                <a:latin typeface="Times New Roman"/>
                <a:cs typeface="Times New Roman"/>
              </a:rPr>
              <a:t>1</a:t>
            </a:r>
            <a:r>
              <a:rPr sz="1800" b="1" dirty="0" smtClean="0">
                <a:latin typeface="Times New Roman"/>
                <a:cs typeface="Times New Roman"/>
              </a:rPr>
              <a:t>59</a:t>
            </a:r>
            <a:r>
              <a:rPr lang="en-US" b="1" dirty="0">
                <a:latin typeface="Times New Roman"/>
                <a:cs typeface="Times New Roman"/>
              </a:rPr>
              <a:t>2</a:t>
            </a:r>
            <a:r>
              <a:rPr sz="1800" b="1" spc="5" dirty="0" smtClean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$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35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962906"/>
            <a:ext cx="130779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Calibri"/>
                <a:cs typeface="Calibri"/>
              </a:rPr>
              <a:t>3</a:t>
            </a:r>
            <a:r>
              <a:rPr sz="2400" b="1" spc="-5" dirty="0">
                <a:latin typeface="Calibri"/>
                <a:cs typeface="Calibri"/>
              </a:rPr>
              <a:t>.</a:t>
            </a:r>
            <a:r>
              <a:rPr sz="2400" b="1" spc="-15" dirty="0">
                <a:latin typeface="Calibri"/>
                <a:cs typeface="Calibri"/>
              </a:rPr>
              <a:t>5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lang="en-US" sz="2400" b="1" spc="-55" dirty="0" smtClean="0">
                <a:latin typeface="Times New Roman"/>
                <a:cs typeface="Times New Roman"/>
              </a:rPr>
              <a:t> </a:t>
            </a:r>
            <a:r>
              <a:rPr sz="2400" b="1" u="dbl" spc="-25" dirty="0" smtClean="0">
                <a:latin typeface="Calibri"/>
                <a:cs typeface="Calibri"/>
              </a:rPr>
              <a:t>BOQ</a:t>
            </a:r>
            <a:r>
              <a:rPr sz="2400" b="1" spc="-10" dirty="0">
                <a:latin typeface="Calibri"/>
                <a:cs typeface="Calibri"/>
              </a:rPr>
              <a:t>: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36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71047" y="1468754"/>
          <a:ext cx="5213046" cy="71809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19"/>
                <a:gridCol w="1884054"/>
                <a:gridCol w="516879"/>
                <a:gridCol w="800099"/>
                <a:gridCol w="800496"/>
                <a:gridCol w="685799"/>
              </a:tblGrid>
              <a:tr h="40995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It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ip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Qu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02260" marR="83185" indent="-212090">
                        <a:lnSpc>
                          <a:spcPct val="1022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Unit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($)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158115" indent="-82550">
                        <a:lnSpc>
                          <a:spcPct val="102299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($)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812292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114300">
                        <a:lnSpc>
                          <a:spcPct val="1018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Ea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ock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soil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his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incl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nsp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ools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158.9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1112.3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132.2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1057.6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5323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117475">
                        <a:lnSpc>
                          <a:spcPct val="1014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mpor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yi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ut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inf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foun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colu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64769" marR="91440">
                        <a:lnSpc>
                          <a:spcPct val="101699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,eleva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Gro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bs,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includ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ools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clud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inf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64769" marR="66040">
                        <a:lnSpc>
                          <a:spcPct val="101699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Kg/cm</a:t>
                      </a:r>
                      <a:r>
                        <a:rPr sz="1200" b="1" baseline="39215" dirty="0">
                          <a:latin typeface="Calibri"/>
                          <a:cs typeface="Calibri"/>
                        </a:rPr>
                        <a:t>2</a:t>
                      </a:r>
                      <a:endParaRPr sz="1200" baseline="39215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27.47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2472.84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30374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9144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Reinfo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ups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colu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found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his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clud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nsp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ools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bind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nding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cu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nt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ame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64769" marR="36322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=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42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Kg/cm</a:t>
                      </a:r>
                      <a:r>
                        <a:rPr sz="1200" b="1" baseline="39215" dirty="0">
                          <a:latin typeface="Calibri"/>
                          <a:cs typeface="Calibri"/>
                        </a:rPr>
                        <a:t>2</a:t>
                      </a:r>
                      <a:endParaRPr sz="1200" baseline="39215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3600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22605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6858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tr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tu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conta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bor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ll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fo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emov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ood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ols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160.5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1605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95380" y="7795900"/>
            <a:ext cx="517842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906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-10" dirty="0">
                <a:latin typeface="Cambria"/>
                <a:cs typeface="Cambria"/>
              </a:rPr>
              <a:t>9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B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Q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si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0" dirty="0">
                <a:latin typeface="Cambria"/>
                <a:cs typeface="Cambria"/>
              </a:rPr>
              <a:t>s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tr</a:t>
            </a:r>
            <a:r>
              <a:rPr sz="1300" b="1" spc="-10" dirty="0">
                <a:latin typeface="Cambria"/>
                <a:cs typeface="Cambria"/>
              </a:rPr>
              <a:t>a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nal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m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od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400800" y="10074275"/>
            <a:ext cx="23583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500" b="1" dirty="0" smtClean="0">
                <a:solidFill>
                  <a:schemeClr val="bg1"/>
                </a:solidFill>
                <a:latin typeface="Calibri"/>
                <a:cs typeface="Calibri"/>
              </a:rPr>
              <a:t>37</a:t>
            </a:r>
            <a:endParaRPr sz="15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627073"/>
              </p:ext>
            </p:extLst>
          </p:nvPr>
        </p:nvGraphicFramePr>
        <p:xfrm>
          <a:off x="1071047" y="913775"/>
          <a:ext cx="5213046" cy="65300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19"/>
                <a:gridCol w="1884054"/>
                <a:gridCol w="516879"/>
                <a:gridCol w="800099"/>
                <a:gridCol w="800496"/>
                <a:gridCol w="685799"/>
              </a:tblGrid>
              <a:tr h="812535"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234315">
                        <a:lnSpc>
                          <a:spcPct val="1018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ter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ss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0.03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obz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103.19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5159.5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71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513715">
                        <a:lnSpc>
                          <a:spcPct val="102299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Inte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bl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ter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193.62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3872.5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899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Insu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ion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200" b="1" spc="5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 smtClean="0">
                          <a:latin typeface="Calibri"/>
                          <a:cs typeface="Calibri"/>
                        </a:rPr>
                        <a:t>am</a:t>
                      </a:r>
                      <a:r>
                        <a:rPr lang="en-US" sz="1200" b="1" spc="-5" dirty="0" smtClean="0">
                          <a:latin typeface="Calibri"/>
                          <a:cs typeface="Calibri"/>
                        </a:rPr>
                        <a:t>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73.88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480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462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69" marR="781685">
                        <a:lnSpc>
                          <a:spcPct val="102299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Woode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id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ors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13.2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225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2970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1209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624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ile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116.88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3740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019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168.88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760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208.5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2085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08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Sh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ay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sh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3.57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232.05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680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ndo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lum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num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11.88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145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1722.6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5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1900" b="1" baseline="-25641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800" b="1" dirty="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8362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969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 marR="527050">
                        <a:lnSpc>
                          <a:spcPct val="101499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Wate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nsions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718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ec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sions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1594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933347"/>
            <a:ext cx="5231130" cy="1540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84860">
              <a:lnSpc>
                <a:spcPct val="159400"/>
              </a:lnSpc>
            </a:pPr>
            <a:r>
              <a:rPr sz="1700" b="1" dirty="0">
                <a:latin typeface="Times New Roman"/>
                <a:cs typeface="Times New Roman"/>
              </a:rPr>
              <a:t>Total d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rect</a:t>
            </a:r>
            <a:r>
              <a:rPr sz="1700" b="1" spc="-1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cost</a:t>
            </a:r>
            <a:r>
              <a:rPr sz="1700" b="1" spc="-1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of the</a:t>
            </a:r>
            <a:r>
              <a:rPr sz="1700" b="1" spc="1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h</a:t>
            </a:r>
            <a:r>
              <a:rPr sz="1700" b="1" dirty="0">
                <a:latin typeface="Times New Roman"/>
                <a:cs typeface="Times New Roman"/>
              </a:rPr>
              <a:t>ous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ng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u</a:t>
            </a:r>
            <a:r>
              <a:rPr sz="1700" b="1" dirty="0">
                <a:latin typeface="Times New Roman"/>
                <a:cs typeface="Times New Roman"/>
              </a:rPr>
              <a:t>n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t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4</a:t>
            </a:r>
            <a:r>
              <a:rPr sz="1700" b="1" spc="-15" dirty="0">
                <a:latin typeface="Times New Roman"/>
                <a:cs typeface="Times New Roman"/>
              </a:rPr>
              <a:t>2</a:t>
            </a:r>
            <a:r>
              <a:rPr sz="1700" b="1" spc="5" dirty="0">
                <a:latin typeface="Times New Roman"/>
                <a:cs typeface="Times New Roman"/>
              </a:rPr>
              <a:t>,</a:t>
            </a:r>
            <a:r>
              <a:rPr sz="1700" b="1" dirty="0">
                <a:latin typeface="Times New Roman"/>
                <a:cs typeface="Times New Roman"/>
              </a:rPr>
              <a:t>73</a:t>
            </a:r>
            <a:r>
              <a:rPr sz="1700" b="1" spc="-10" dirty="0">
                <a:latin typeface="Times New Roman"/>
                <a:cs typeface="Times New Roman"/>
              </a:rPr>
              <a:t>9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4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$ Rat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o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o</a:t>
            </a:r>
            <a:r>
              <a:rPr sz="1700" b="1" dirty="0">
                <a:latin typeface="Times New Roman"/>
                <a:cs typeface="Times New Roman"/>
              </a:rPr>
              <a:t>f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15" dirty="0">
                <a:latin typeface="Times New Roman"/>
                <a:cs typeface="Times New Roman"/>
              </a:rPr>
              <a:t>w</a:t>
            </a:r>
            <a:r>
              <a:rPr sz="1700" b="1" dirty="0">
                <a:latin typeface="Times New Roman"/>
                <a:cs typeface="Times New Roman"/>
              </a:rPr>
              <a:t>as</a:t>
            </a:r>
            <a:r>
              <a:rPr sz="1700" b="1" spc="-10" dirty="0">
                <a:latin typeface="Times New Roman"/>
                <a:cs typeface="Times New Roman"/>
              </a:rPr>
              <a:t>t</a:t>
            </a:r>
            <a:r>
              <a:rPr sz="1700" b="1" dirty="0">
                <a:latin typeface="Times New Roman"/>
                <a:cs typeface="Times New Roman"/>
              </a:rPr>
              <a:t>a</a:t>
            </a:r>
            <a:r>
              <a:rPr sz="1700" b="1" spc="-15" dirty="0">
                <a:latin typeface="Times New Roman"/>
                <a:cs typeface="Times New Roman"/>
              </a:rPr>
              <a:t>g</a:t>
            </a:r>
            <a:r>
              <a:rPr sz="1700" b="1" dirty="0">
                <a:latin typeface="Times New Roman"/>
                <a:cs typeface="Times New Roman"/>
              </a:rPr>
              <a:t>e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=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spc="10" dirty="0">
                <a:latin typeface="Times New Roman"/>
                <a:cs typeface="Times New Roman"/>
              </a:rPr>
              <a:t>5</a:t>
            </a:r>
            <a:r>
              <a:rPr sz="1700" b="1" dirty="0">
                <a:latin typeface="Times New Roman"/>
                <a:cs typeface="Times New Roman"/>
              </a:rPr>
              <a:t>%</a:t>
            </a:r>
            <a:endParaRPr sz="17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600"/>
              </a:lnSpc>
              <a:spcBef>
                <a:spcPts val="980"/>
              </a:spcBef>
            </a:pPr>
            <a:r>
              <a:rPr sz="1700" b="1" dirty="0">
                <a:latin typeface="Times New Roman"/>
                <a:cs typeface="Times New Roman"/>
              </a:rPr>
              <a:t>Total d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rect</a:t>
            </a:r>
            <a:r>
              <a:rPr sz="1700" b="1" spc="-1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cost</a:t>
            </a:r>
            <a:r>
              <a:rPr sz="1700" b="1" spc="-1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of the</a:t>
            </a:r>
            <a:r>
              <a:rPr sz="1700" b="1" spc="1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h</a:t>
            </a:r>
            <a:r>
              <a:rPr sz="1700" b="1" dirty="0">
                <a:latin typeface="Times New Roman"/>
                <a:cs typeface="Times New Roman"/>
              </a:rPr>
              <a:t>ous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ng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u</a:t>
            </a:r>
            <a:r>
              <a:rPr sz="1700" b="1" dirty="0">
                <a:latin typeface="Times New Roman"/>
                <a:cs typeface="Times New Roman"/>
              </a:rPr>
              <a:t>n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t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+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Rat</a:t>
            </a:r>
            <a:r>
              <a:rPr sz="1700" b="1" spc="-10" dirty="0">
                <a:latin typeface="Times New Roman"/>
                <a:cs typeface="Times New Roman"/>
              </a:rPr>
              <a:t>i</a:t>
            </a:r>
            <a:r>
              <a:rPr sz="1700" b="1" dirty="0">
                <a:latin typeface="Times New Roman"/>
                <a:cs typeface="Times New Roman"/>
              </a:rPr>
              <a:t>o</a:t>
            </a:r>
            <a:r>
              <a:rPr sz="1700" b="1" spc="5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o</a:t>
            </a:r>
            <a:r>
              <a:rPr sz="1700" b="1" dirty="0">
                <a:latin typeface="Times New Roman"/>
                <a:cs typeface="Times New Roman"/>
              </a:rPr>
              <a:t>f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15" dirty="0">
                <a:latin typeface="Times New Roman"/>
                <a:cs typeface="Times New Roman"/>
              </a:rPr>
              <a:t>w</a:t>
            </a:r>
            <a:r>
              <a:rPr sz="1700" b="1" spc="-25" dirty="0">
                <a:latin typeface="Times New Roman"/>
                <a:cs typeface="Times New Roman"/>
              </a:rPr>
              <a:t>a</a:t>
            </a:r>
            <a:r>
              <a:rPr sz="1700" b="1" dirty="0">
                <a:latin typeface="Times New Roman"/>
                <a:cs typeface="Times New Roman"/>
              </a:rPr>
              <a:t>s</a:t>
            </a:r>
            <a:r>
              <a:rPr sz="1700" b="1" spc="-10" dirty="0">
                <a:latin typeface="Times New Roman"/>
                <a:cs typeface="Times New Roman"/>
              </a:rPr>
              <a:t>t</a:t>
            </a:r>
            <a:r>
              <a:rPr sz="1700" b="1" dirty="0">
                <a:latin typeface="Times New Roman"/>
                <a:cs typeface="Times New Roman"/>
              </a:rPr>
              <a:t>age = 4</a:t>
            </a:r>
            <a:r>
              <a:rPr sz="1700" b="1" spc="-5" dirty="0">
                <a:latin typeface="Times New Roman"/>
                <a:cs typeface="Times New Roman"/>
              </a:rPr>
              <a:t>4</a:t>
            </a:r>
            <a:r>
              <a:rPr sz="1700" b="1" spc="5" dirty="0">
                <a:latin typeface="Times New Roman"/>
                <a:cs typeface="Times New Roman"/>
              </a:rPr>
              <a:t>,</a:t>
            </a:r>
            <a:r>
              <a:rPr sz="1700" b="1" dirty="0">
                <a:latin typeface="Times New Roman"/>
                <a:cs typeface="Times New Roman"/>
              </a:rPr>
              <a:t>87</a:t>
            </a:r>
            <a:r>
              <a:rPr sz="1700" b="1" spc="-15" dirty="0">
                <a:latin typeface="Times New Roman"/>
                <a:cs typeface="Times New Roman"/>
              </a:rPr>
              <a:t>6</a:t>
            </a:r>
            <a:r>
              <a:rPr sz="1700" b="1" spc="5" dirty="0">
                <a:latin typeface="Times New Roman"/>
                <a:cs typeface="Times New Roman"/>
              </a:rPr>
              <a:t>.</a:t>
            </a:r>
            <a:r>
              <a:rPr sz="1700" b="1" dirty="0">
                <a:latin typeface="Times New Roman"/>
                <a:cs typeface="Times New Roman"/>
              </a:rPr>
              <a:t>4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$</a:t>
            </a:r>
            <a:endParaRPr sz="17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71601" y="3679187"/>
            <a:ext cx="202564" cy="2025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587755" y="3695970"/>
            <a:ext cx="4895850" cy="1828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7465">
              <a:lnSpc>
                <a:spcPct val="110200"/>
              </a:lnSpc>
            </a:pPr>
            <a:r>
              <a:rPr sz="1800" dirty="0">
                <a:latin typeface="Times New Roman"/>
                <a:cs typeface="Times New Roman"/>
              </a:rPr>
              <a:t>As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</a:t>
            </a:r>
            <a:r>
              <a:rPr sz="1800" spc="-15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ri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housing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unit as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stated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y D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spc="2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ar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a company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p</a:t>
            </a:r>
            <a:r>
              <a:rPr sz="1800" spc="10" dirty="0">
                <a:latin typeface="Times New Roman"/>
                <a:cs typeface="Times New Roman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quare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eter is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bout </a:t>
            </a:r>
            <a:r>
              <a:rPr sz="1800" b="1" dirty="0">
                <a:latin typeface="Times New Roman"/>
                <a:cs typeface="Times New Roman"/>
              </a:rPr>
              <a:t>300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-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350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dollar</a:t>
            </a:r>
            <a:r>
              <a:rPr sz="1800" b="1" spc="-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since 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rea is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75 m</a:t>
            </a:r>
            <a:r>
              <a:rPr sz="1725" b="1" spc="-22" baseline="38647" dirty="0">
                <a:latin typeface="Times New Roman"/>
                <a:cs typeface="Times New Roman"/>
              </a:rPr>
              <a:t>2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he to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al pr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ce 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350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* 75 =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2</a:t>
            </a:r>
            <a:r>
              <a:rPr sz="1800" b="1" spc="-15" dirty="0">
                <a:latin typeface="Times New Roman"/>
                <a:cs typeface="Times New Roman"/>
              </a:rPr>
              <a:t>6</a:t>
            </a:r>
            <a:r>
              <a:rPr sz="1800" b="1" spc="5" dirty="0">
                <a:latin typeface="Times New Roman"/>
                <a:cs typeface="Times New Roman"/>
              </a:rPr>
              <a:t>,</a:t>
            </a:r>
            <a:r>
              <a:rPr sz="1800" b="1" dirty="0">
                <a:latin typeface="Times New Roman"/>
                <a:cs typeface="Times New Roman"/>
              </a:rPr>
              <a:t>250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$</a:t>
            </a:r>
            <a:r>
              <a:rPr sz="1800" b="1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10100"/>
              </a:lnSpc>
              <a:spcBef>
                <a:spcPts val="10"/>
              </a:spcBef>
            </a:pP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al pr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ce of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ef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br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hou</a:t>
            </a:r>
            <a:r>
              <a:rPr sz="1800" spc="-2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unit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gr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und slab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= 26</a:t>
            </a:r>
            <a:r>
              <a:rPr sz="1800" b="1" spc="5" dirty="0">
                <a:latin typeface="Times New Roman"/>
                <a:cs typeface="Times New Roman"/>
              </a:rPr>
              <a:t>,</a:t>
            </a:r>
            <a:r>
              <a:rPr sz="1800" b="1" dirty="0">
                <a:latin typeface="Times New Roman"/>
                <a:cs typeface="Times New Roman"/>
              </a:rPr>
              <a:t>250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+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5527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=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31</a:t>
            </a:r>
            <a:r>
              <a:rPr sz="1800" b="1" spc="5" dirty="0">
                <a:latin typeface="Times New Roman"/>
                <a:cs typeface="Times New Roman"/>
              </a:rPr>
              <a:t>,</a:t>
            </a:r>
            <a:r>
              <a:rPr sz="1800" b="1" dirty="0">
                <a:latin typeface="Times New Roman"/>
                <a:cs typeface="Times New Roman"/>
              </a:rPr>
              <a:t>777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$</a:t>
            </a:r>
            <a:r>
              <a:rPr sz="1800" b="1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1" y="957954"/>
            <a:ext cx="5506085" cy="28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1000">
              <a:lnSpc>
                <a:spcPct val="117000"/>
              </a:lnSpc>
            </a:pPr>
            <a:r>
              <a:rPr sz="2200" b="1" spc="-10" dirty="0" smtClean="0">
                <a:latin typeface="Calibri"/>
                <a:cs typeface="Calibri"/>
              </a:rPr>
              <a:t>3.6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u="dbl" spc="-20" dirty="0">
                <a:latin typeface="Calibri"/>
                <a:cs typeface="Calibri"/>
              </a:rPr>
              <a:t>Com</a:t>
            </a:r>
            <a:r>
              <a:rPr sz="2200" b="1" u="dbl" spc="-10" dirty="0">
                <a:latin typeface="Calibri"/>
                <a:cs typeface="Calibri"/>
              </a:rPr>
              <a:t>paris</a:t>
            </a:r>
            <a:r>
              <a:rPr sz="2200" b="1" u="dbl" spc="-15" dirty="0">
                <a:latin typeface="Calibri"/>
                <a:cs typeface="Calibri"/>
              </a:rPr>
              <a:t>on</a:t>
            </a:r>
            <a:r>
              <a:rPr sz="2200" b="1" u="dbl" spc="-10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b</a:t>
            </a:r>
            <a:r>
              <a:rPr sz="2200" b="1" u="dbl" spc="-10" dirty="0">
                <a:latin typeface="Calibri"/>
                <a:cs typeface="Calibri"/>
              </a:rPr>
              <a:t>e</a:t>
            </a:r>
            <a:r>
              <a:rPr sz="2200" b="1" u="dbl" spc="-15" dirty="0">
                <a:latin typeface="Calibri"/>
                <a:cs typeface="Calibri"/>
              </a:rPr>
              <a:t>tween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prefabri</a:t>
            </a:r>
            <a:r>
              <a:rPr sz="2200" b="1" u="dbl" spc="-15" dirty="0">
                <a:latin typeface="Calibri"/>
                <a:cs typeface="Calibri"/>
              </a:rPr>
              <a:t>c</a:t>
            </a:r>
            <a:r>
              <a:rPr sz="2200" b="1" u="dbl" spc="-10" dirty="0">
                <a:latin typeface="Calibri"/>
                <a:cs typeface="Calibri"/>
              </a:rPr>
              <a:t>a</a:t>
            </a:r>
            <a:r>
              <a:rPr sz="2200" b="1" u="dbl" spc="-15" dirty="0">
                <a:latin typeface="Calibri"/>
                <a:cs typeface="Calibri"/>
              </a:rPr>
              <a:t>ted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h</a:t>
            </a:r>
            <a:r>
              <a:rPr sz="2200" b="1" u="dbl" spc="-25" dirty="0">
                <a:latin typeface="Calibri"/>
                <a:cs typeface="Calibri"/>
              </a:rPr>
              <a:t>o</a:t>
            </a:r>
            <a:r>
              <a:rPr sz="2200" b="1" u="dbl" spc="-15" dirty="0">
                <a:latin typeface="Calibri"/>
                <a:cs typeface="Calibri"/>
              </a:rPr>
              <a:t>u</a:t>
            </a:r>
            <a:r>
              <a:rPr sz="2200" b="1" u="dbl" spc="-5" dirty="0">
                <a:latin typeface="Calibri"/>
                <a:cs typeface="Calibri"/>
              </a:rPr>
              <a:t>s</a:t>
            </a:r>
            <a:r>
              <a:rPr sz="2200" b="1" u="dbl" spc="-10" dirty="0">
                <a:latin typeface="Calibri"/>
                <a:cs typeface="Calibri"/>
              </a:rPr>
              <a:t>ing sy</a:t>
            </a:r>
            <a:r>
              <a:rPr sz="2200" b="1" u="dbl" spc="-5" dirty="0">
                <a:latin typeface="Calibri"/>
                <a:cs typeface="Calibri"/>
              </a:rPr>
              <a:t>s</a:t>
            </a:r>
            <a:r>
              <a:rPr sz="2200" b="1" u="dbl" spc="-15" dirty="0">
                <a:latin typeface="Calibri"/>
                <a:cs typeface="Calibri"/>
              </a:rPr>
              <a:t>tem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a</a:t>
            </a:r>
            <a:r>
              <a:rPr sz="2200" b="1" u="dbl" spc="-15" dirty="0">
                <a:latin typeface="Calibri"/>
                <a:cs typeface="Calibri"/>
              </a:rPr>
              <a:t>nd</a:t>
            </a:r>
            <a:r>
              <a:rPr sz="2200" b="1" u="dbl" spc="-10" dirty="0">
                <a:latin typeface="Calibri"/>
                <a:cs typeface="Calibri"/>
              </a:rPr>
              <a:t> tr</a:t>
            </a:r>
            <a:r>
              <a:rPr sz="2200" b="1" u="dbl" spc="-15" dirty="0">
                <a:latin typeface="Calibri"/>
                <a:cs typeface="Calibri"/>
              </a:rPr>
              <a:t>a</a:t>
            </a:r>
            <a:r>
              <a:rPr sz="2200" b="1" u="dbl" spc="-25" dirty="0">
                <a:latin typeface="Calibri"/>
                <a:cs typeface="Calibri"/>
              </a:rPr>
              <a:t>d</a:t>
            </a:r>
            <a:r>
              <a:rPr sz="2200" b="1" u="dbl" spc="-5" dirty="0">
                <a:latin typeface="Calibri"/>
                <a:cs typeface="Calibri"/>
              </a:rPr>
              <a:t>i</a:t>
            </a:r>
            <a:r>
              <a:rPr sz="2200" b="1" u="dbl" spc="-10" dirty="0">
                <a:latin typeface="Calibri"/>
                <a:cs typeface="Calibri"/>
              </a:rPr>
              <a:t>tion</a:t>
            </a:r>
            <a:r>
              <a:rPr sz="2200" b="1" u="dbl" spc="-25" dirty="0">
                <a:latin typeface="Calibri"/>
                <a:cs typeface="Calibri"/>
              </a:rPr>
              <a:t>a</a:t>
            </a:r>
            <a:r>
              <a:rPr sz="2200" b="1" u="dbl" spc="-10" dirty="0">
                <a:latin typeface="Calibri"/>
                <a:cs typeface="Calibri"/>
              </a:rPr>
              <a:t>l</a:t>
            </a:r>
            <a:r>
              <a:rPr sz="2200" b="1" u="dbl" spc="10" dirty="0">
                <a:latin typeface="Calibri"/>
                <a:cs typeface="Calibri"/>
              </a:rPr>
              <a:t> </a:t>
            </a:r>
            <a:r>
              <a:rPr sz="2200" b="1" u="dbl" spc="-20" dirty="0">
                <a:latin typeface="Calibri"/>
                <a:cs typeface="Calibri"/>
              </a:rPr>
              <a:t>con</a:t>
            </a:r>
            <a:r>
              <a:rPr sz="2200" b="1" u="dbl" dirty="0">
                <a:latin typeface="Calibri"/>
                <a:cs typeface="Calibri"/>
              </a:rPr>
              <a:t>s</a:t>
            </a:r>
            <a:r>
              <a:rPr sz="2200" b="1" u="dbl" spc="-10" dirty="0">
                <a:latin typeface="Calibri"/>
                <a:cs typeface="Calibri"/>
              </a:rPr>
              <a:t>truction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system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re</a:t>
            </a:r>
            <a:r>
              <a:rPr sz="2200" b="1" u="dbl" spc="-10" dirty="0">
                <a:latin typeface="Calibri"/>
                <a:cs typeface="Calibri"/>
              </a:rPr>
              <a:t>gardi</a:t>
            </a:r>
            <a:r>
              <a:rPr sz="2200" b="1" u="dbl" spc="-25" dirty="0">
                <a:latin typeface="Calibri"/>
                <a:cs typeface="Calibri"/>
              </a:rPr>
              <a:t>n</a:t>
            </a:r>
            <a:r>
              <a:rPr sz="2200" b="1" u="dbl" spc="-15" dirty="0">
                <a:latin typeface="Calibri"/>
                <a:cs typeface="Calibri"/>
              </a:rPr>
              <a:t>g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t</a:t>
            </a:r>
            <a:r>
              <a:rPr sz="2200" b="1" u="dbl" spc="-25" dirty="0">
                <a:latin typeface="Calibri"/>
                <a:cs typeface="Calibri"/>
              </a:rPr>
              <a:t>h</a:t>
            </a:r>
            <a:r>
              <a:rPr sz="2200" b="1" u="dbl" spc="-15" dirty="0">
                <a:latin typeface="Calibri"/>
                <a:cs typeface="Calibri"/>
              </a:rPr>
              <a:t>e</a:t>
            </a:r>
            <a:r>
              <a:rPr sz="2200" b="1" u="dbl" dirty="0">
                <a:latin typeface="Calibri"/>
                <a:cs typeface="Calibri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per</a:t>
            </a:r>
            <a:r>
              <a:rPr sz="2200" b="1" u="dbl" dirty="0">
                <a:latin typeface="Calibri"/>
                <a:cs typeface="Calibri"/>
              </a:rPr>
              <a:t>i</a:t>
            </a:r>
            <a:r>
              <a:rPr sz="2200" b="1" u="dbl" spc="-15" dirty="0">
                <a:latin typeface="Calibri"/>
                <a:cs typeface="Calibri"/>
              </a:rPr>
              <a:t>od</a:t>
            </a:r>
            <a:r>
              <a:rPr sz="2200" b="1" u="dbl" spc="-10" dirty="0">
                <a:latin typeface="Calibri"/>
                <a:cs typeface="Calibri"/>
              </a:rPr>
              <a:t> of</a:t>
            </a:r>
            <a:r>
              <a:rPr sz="2200" b="1" u="dbl" spc="-20" dirty="0">
                <a:latin typeface="Calibri"/>
                <a:cs typeface="Calibri"/>
              </a:rPr>
              <a:t> </a:t>
            </a:r>
            <a:r>
              <a:rPr sz="2200" b="1" u="dbl" dirty="0">
                <a:latin typeface="Calibri"/>
                <a:cs typeface="Calibri"/>
              </a:rPr>
              <a:t>c</a:t>
            </a:r>
            <a:r>
              <a:rPr sz="2200" b="1" u="dbl" spc="-15" dirty="0">
                <a:latin typeface="Calibri"/>
                <a:cs typeface="Calibri"/>
              </a:rPr>
              <a:t>o</a:t>
            </a:r>
            <a:r>
              <a:rPr sz="2200" b="1" u="dbl" spc="-25" dirty="0">
                <a:latin typeface="Calibri"/>
                <a:cs typeface="Calibri"/>
              </a:rPr>
              <a:t>n</a:t>
            </a:r>
            <a:r>
              <a:rPr sz="2200" b="1" u="dbl" spc="-5" dirty="0">
                <a:latin typeface="Calibri"/>
                <a:cs typeface="Calibri"/>
              </a:rPr>
              <a:t>s</a:t>
            </a:r>
            <a:r>
              <a:rPr sz="2200" b="1" u="dbl" spc="-10" dirty="0">
                <a:latin typeface="Calibri"/>
                <a:cs typeface="Calibri"/>
              </a:rPr>
              <a:t>tructi</a:t>
            </a:r>
            <a:r>
              <a:rPr sz="2200" b="1" u="dbl" spc="-25" dirty="0">
                <a:latin typeface="Calibri"/>
                <a:cs typeface="Calibri"/>
              </a:rPr>
              <a:t>o</a:t>
            </a:r>
            <a:r>
              <a:rPr sz="2200" b="1" u="dbl" spc="-15" dirty="0">
                <a:latin typeface="Calibri"/>
                <a:cs typeface="Calibri"/>
              </a:rPr>
              <a:t>n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300"/>
              </a:lnSpc>
            </a:pP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</a:t>
            </a:r>
            <a:r>
              <a:rPr sz="2000" spc="-10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ult </a:t>
            </a:r>
            <a:r>
              <a:rPr sz="2000" spc="-10" dirty="0">
                <a:latin typeface="Times New Roman"/>
                <a:cs typeface="Times New Roman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f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he q</a:t>
            </a:r>
            <a:r>
              <a:rPr sz="2000" spc="5" dirty="0">
                <a:latin typeface="Times New Roman"/>
                <a:cs typeface="Times New Roman"/>
              </a:rPr>
              <a:t>u</a:t>
            </a:r>
            <a:r>
              <a:rPr sz="2000" dirty="0">
                <a:latin typeface="Times New Roman"/>
                <a:cs typeface="Times New Roman"/>
              </a:rPr>
              <a:t>es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onnai</a:t>
            </a:r>
            <a:r>
              <a:rPr sz="2000" spc="-10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e anal</a:t>
            </a:r>
            <a:r>
              <a:rPr sz="2000" spc="-10" dirty="0">
                <a:latin typeface="Times New Roman"/>
                <a:cs typeface="Times New Roman"/>
              </a:rPr>
              <a:t>y</a:t>
            </a:r>
            <a:r>
              <a:rPr sz="2000" dirty="0">
                <a:latin typeface="Times New Roman"/>
                <a:cs typeface="Times New Roman"/>
              </a:rPr>
              <a:t>sis, the es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ed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</a:t>
            </a:r>
            <a:r>
              <a:rPr sz="2000" spc="-10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e for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ea</a:t>
            </a:r>
            <a:r>
              <a:rPr sz="2000" spc="-20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h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onst</a:t>
            </a:r>
            <a:r>
              <a:rPr sz="2000" spc="-15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uction a</a:t>
            </a:r>
            <a:r>
              <a:rPr sz="2000" spc="-10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t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vity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 shown in the </a:t>
            </a:r>
            <a:r>
              <a:rPr sz="2000" spc="-1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ollow</a:t>
            </a:r>
            <a:r>
              <a:rPr sz="2000" spc="-2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ng </a:t>
            </a:r>
            <a:r>
              <a:rPr sz="2000" dirty="0" smtClean="0">
                <a:latin typeface="Times New Roman"/>
                <a:cs typeface="Times New Roman"/>
              </a:rPr>
              <a:t>table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sz="2000" dirty="0" smtClean="0">
                <a:latin typeface="Times New Roman"/>
                <a:cs typeface="Times New Roman"/>
              </a:rPr>
              <a:t>: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27811" y="7332353"/>
            <a:ext cx="4647565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03200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-10" dirty="0">
                <a:latin typeface="Cambria"/>
                <a:cs typeface="Cambria"/>
              </a:rPr>
              <a:t>0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ma</a:t>
            </a:r>
            <a:r>
              <a:rPr sz="1300" b="1" spc="-5" dirty="0">
                <a:latin typeface="Cambria"/>
                <a:cs typeface="Cambria"/>
              </a:rPr>
              <a:t>te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t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m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0" dirty="0">
                <a:latin typeface="Cambria"/>
                <a:cs typeface="Cambria"/>
              </a:rPr>
              <a:t>a</a:t>
            </a:r>
            <a:r>
              <a:rPr sz="1300" b="1" dirty="0">
                <a:latin typeface="Cambria"/>
                <a:cs typeface="Cambria"/>
              </a:rPr>
              <a:t>c</a:t>
            </a:r>
            <a:r>
              <a:rPr sz="1300" b="1" spc="-10" dirty="0">
                <a:latin typeface="Cambria"/>
                <a:cs typeface="Cambria"/>
              </a:rPr>
              <a:t>h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tru</a:t>
            </a:r>
            <a:r>
              <a:rPr sz="1300" b="1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5" dirty="0">
                <a:latin typeface="Cambria"/>
                <a:cs typeface="Cambria"/>
              </a:rPr>
              <a:t>vi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y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39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11027" y="4512571"/>
          <a:ext cx="5784784" cy="24950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5195"/>
                <a:gridCol w="437768"/>
                <a:gridCol w="440435"/>
                <a:gridCol w="438921"/>
                <a:gridCol w="437387"/>
                <a:gridCol w="439155"/>
                <a:gridCol w="438911"/>
                <a:gridCol w="438911"/>
                <a:gridCol w="439308"/>
                <a:gridCol w="438911"/>
                <a:gridCol w="515111"/>
                <a:gridCol w="414771"/>
              </a:tblGrid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ny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No.10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Exc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9718">
                <a:tc>
                  <a:txBody>
                    <a:bodyPr/>
                    <a:lstStyle/>
                    <a:p>
                      <a:pPr marL="64769" marR="135890">
                        <a:lnSpc>
                          <a:spcPct val="1026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Re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info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ced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Block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Sto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Plaste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54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Til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Win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int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ng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557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Bri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1092268"/>
            <a:ext cx="5231130" cy="3913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1.2</a:t>
            </a:r>
            <a:r>
              <a:rPr sz="2200" b="1" spc="229" dirty="0">
                <a:latin typeface="Times New Roman"/>
                <a:cs typeface="Times New Roman"/>
              </a:rPr>
              <a:t> </a:t>
            </a:r>
            <a:r>
              <a:rPr lang="en-US" sz="2200" b="1" spc="229" dirty="0" smtClean="0">
                <a:latin typeface="Times New Roman"/>
                <a:cs typeface="Times New Roman"/>
              </a:rPr>
              <a:t> </a:t>
            </a:r>
            <a:r>
              <a:rPr sz="2200" b="1" u="dbl" spc="-20" dirty="0" smtClean="0">
                <a:latin typeface="Calibri"/>
                <a:cs typeface="Calibri"/>
              </a:rPr>
              <a:t>Obje</a:t>
            </a:r>
            <a:r>
              <a:rPr sz="2200" b="1" u="dbl" spc="-5" dirty="0" smtClean="0">
                <a:latin typeface="Calibri"/>
                <a:cs typeface="Calibri"/>
              </a:rPr>
              <a:t>c</a:t>
            </a:r>
            <a:r>
              <a:rPr sz="2200" b="1" u="dbl" spc="-10" dirty="0" smtClean="0">
                <a:latin typeface="Calibri"/>
                <a:cs typeface="Calibri"/>
              </a:rPr>
              <a:t>tives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 marL="12700" marR="518795">
              <a:lnSpc>
                <a:spcPct val="110600"/>
              </a:lnSpc>
              <a:spcBef>
                <a:spcPts val="1350"/>
              </a:spcBef>
            </a:pPr>
            <a:r>
              <a:rPr sz="1800" b="1" dirty="0">
                <a:latin typeface="Times New Roman"/>
                <a:cs typeface="Times New Roman"/>
              </a:rPr>
              <a:t>T</a:t>
            </a:r>
            <a:r>
              <a:rPr sz="1800" b="1" spc="-10" dirty="0">
                <a:latin typeface="Times New Roman"/>
                <a:cs typeface="Times New Roman"/>
              </a:rPr>
              <a:t>h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objecti</a:t>
            </a:r>
            <a:r>
              <a:rPr sz="1800" b="1" spc="-10" dirty="0">
                <a:latin typeface="Times New Roman"/>
                <a:cs typeface="Times New Roman"/>
              </a:rPr>
              <a:t>v</a:t>
            </a:r>
            <a:r>
              <a:rPr sz="1800" b="1" dirty="0">
                <a:latin typeface="Times New Roman"/>
                <a:cs typeface="Times New Roman"/>
              </a:rPr>
              <a:t>es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of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this graduat</a:t>
            </a:r>
            <a:r>
              <a:rPr sz="1800" b="1" spc="-15" dirty="0">
                <a:latin typeface="Times New Roman"/>
                <a:cs typeface="Times New Roman"/>
              </a:rPr>
              <a:t>i</a:t>
            </a:r>
            <a:r>
              <a:rPr sz="1800" b="1" dirty="0">
                <a:latin typeface="Times New Roman"/>
                <a:cs typeface="Times New Roman"/>
              </a:rPr>
              <a:t>on proj</a:t>
            </a:r>
            <a:r>
              <a:rPr sz="1800" b="1" spc="5" dirty="0">
                <a:latin typeface="Times New Roman"/>
                <a:cs typeface="Times New Roman"/>
              </a:rPr>
              <a:t>e</a:t>
            </a:r>
            <a:r>
              <a:rPr sz="1800" b="1" dirty="0">
                <a:latin typeface="Times New Roman"/>
                <a:cs typeface="Times New Roman"/>
              </a:rPr>
              <a:t>ct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a</a:t>
            </a:r>
            <a:r>
              <a:rPr sz="1800" b="1" dirty="0">
                <a:latin typeface="Times New Roman"/>
                <a:cs typeface="Times New Roman"/>
              </a:rPr>
              <a:t>re </a:t>
            </a:r>
            <a:r>
              <a:rPr sz="1800" b="1" spc="-10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he fol</a:t>
            </a:r>
            <a:r>
              <a:rPr sz="1800" b="1" spc="5" dirty="0">
                <a:latin typeface="Times New Roman"/>
                <a:cs typeface="Times New Roman"/>
              </a:rPr>
              <a:t>l</a:t>
            </a:r>
            <a:r>
              <a:rPr sz="1800" b="1" spc="-15" dirty="0">
                <a:latin typeface="Times New Roman"/>
                <a:cs typeface="Times New Roman"/>
              </a:rPr>
              <a:t>o</a:t>
            </a:r>
            <a:r>
              <a:rPr sz="1800" b="1" spc="5" dirty="0">
                <a:latin typeface="Times New Roman"/>
                <a:cs typeface="Times New Roman"/>
              </a:rPr>
              <a:t>w</a:t>
            </a:r>
            <a:r>
              <a:rPr sz="1800" b="1" dirty="0">
                <a:latin typeface="Times New Roman"/>
                <a:cs typeface="Times New Roman"/>
              </a:rPr>
              <a:t>ing:</a:t>
            </a:r>
            <a:endParaRPr sz="1800" dirty="0">
              <a:latin typeface="Times New Roman"/>
              <a:cs typeface="Times New Roman"/>
            </a:endParaRPr>
          </a:p>
          <a:p>
            <a:pPr marL="469265" marR="42545" indent="-228600">
              <a:lnSpc>
                <a:spcPct val="143900"/>
              </a:lnSpc>
              <a:spcBef>
                <a:spcPts val="225"/>
              </a:spcBef>
              <a:buFont typeface="Wingdings"/>
              <a:buChar char="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stu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parison be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 prefab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icat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bui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dings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ra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ional 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din</a:t>
            </a:r>
            <a:r>
              <a:rPr sz="1800" spc="-10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s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erms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2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e.</a:t>
            </a:r>
          </a:p>
          <a:p>
            <a:pPr marL="469265" marR="575945" indent="-228600">
              <a:lnSpc>
                <a:spcPct val="143900"/>
              </a:lnSpc>
              <a:buFont typeface="Wingdings"/>
              <a:buChar char="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imate the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twe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two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spc="-1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 bui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dings.</a:t>
            </a:r>
          </a:p>
          <a:p>
            <a:pPr marL="469265" marR="5080" indent="-228600">
              <a:lnSpc>
                <a:spcPts val="3110"/>
              </a:lnSpc>
              <a:spcBef>
                <a:spcPts val="245"/>
              </a:spcBef>
              <a:buFont typeface="Wingdings"/>
              <a:buChar char=""/>
              <a:tabLst>
                <a:tab pos="469900" algn="l"/>
              </a:tabLst>
            </a:pPr>
            <a:r>
              <a:rPr sz="1800" dirty="0">
                <a:latin typeface="Times New Roman"/>
                <a:cs typeface="Times New Roman"/>
              </a:rPr>
              <a:t>Co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parison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an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es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 disadv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g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s of both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spc="-15" dirty="0">
                <a:latin typeface="Times New Roman"/>
                <a:cs typeface="Times New Roman"/>
              </a:rPr>
              <a:t>p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5" y="1082675"/>
            <a:ext cx="5320030" cy="914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300"/>
              </a:lnSpc>
            </a:pPr>
            <a:r>
              <a:rPr sz="1800" dirty="0">
                <a:latin typeface="Times New Roman"/>
                <a:cs typeface="Times New Roman"/>
              </a:rPr>
              <a:t>Through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esul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s of the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questionnaire, it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was</a:t>
            </a:r>
            <a:r>
              <a:rPr sz="1800" spc="-15" dirty="0">
                <a:latin typeface="Times New Roman"/>
                <a:cs typeface="Times New Roman"/>
              </a:rPr>
              <a:t> f</a:t>
            </a:r>
            <a:r>
              <a:rPr sz="1800" dirty="0">
                <a:latin typeface="Times New Roman"/>
                <a:cs typeface="Times New Roman"/>
              </a:rPr>
              <a:t>ound that the av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age to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bu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ld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g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housing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unit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using tr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ditional const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uc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102 d</a:t>
            </a:r>
            <a:r>
              <a:rPr sz="1800" b="1" spc="-20" dirty="0">
                <a:latin typeface="Times New Roman"/>
                <a:cs typeface="Times New Roman"/>
              </a:rPr>
              <a:t>a</a:t>
            </a:r>
            <a:r>
              <a:rPr sz="1800" b="1" spc="10" dirty="0">
                <a:latin typeface="Times New Roman"/>
                <a:cs typeface="Times New Roman"/>
              </a:rPr>
              <a:t>y</a:t>
            </a:r>
            <a:r>
              <a:rPr sz="1800" b="1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30600" y="2828432"/>
            <a:ext cx="5356860" cy="1956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61975">
              <a:lnSpc>
                <a:spcPct val="110100"/>
              </a:lnSpc>
            </a:pPr>
            <a:r>
              <a:rPr sz="1800" dirty="0">
                <a:latin typeface="Times New Roman"/>
                <a:cs typeface="Times New Roman"/>
              </a:rPr>
              <a:t>After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contac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arn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compa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re provid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w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th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lowing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info</a:t>
            </a:r>
            <a:r>
              <a:rPr sz="1800" spc="-10" dirty="0">
                <a:latin typeface="Times New Roman"/>
                <a:cs typeface="Times New Roman"/>
              </a:rPr>
              <a:t>rm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ion: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  <a:spcBef>
                <a:spcPts val="1000"/>
              </a:spcBef>
            </a:pPr>
            <a:r>
              <a:rPr sz="1800" dirty="0">
                <a:latin typeface="Times New Roman"/>
                <a:cs typeface="Times New Roman"/>
              </a:rPr>
              <a:t>The expected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riod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 the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arri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-10" dirty="0">
                <a:latin typeface="Times New Roman"/>
                <a:cs typeface="Times New Roman"/>
              </a:rPr>
              <a:t> a</a:t>
            </a:r>
            <a:r>
              <a:rPr sz="1800" dirty="0">
                <a:latin typeface="Times New Roman"/>
                <a:cs typeface="Times New Roman"/>
              </a:rPr>
              <a:t>ll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eces</a:t>
            </a:r>
            <a:r>
              <a:rPr sz="1800" spc="-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ary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w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ls, a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u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inum,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sanita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wa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rs, etc.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about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30</a:t>
            </a:r>
            <a:r>
              <a:rPr sz="1800" b="1" spc="-15" dirty="0">
                <a:latin typeface="Times New Roman"/>
                <a:cs typeface="Times New Roman"/>
              </a:rPr>
              <a:t>-</a:t>
            </a:r>
            <a:r>
              <a:rPr sz="1800" b="1" dirty="0">
                <a:latin typeface="Times New Roman"/>
                <a:cs typeface="Times New Roman"/>
              </a:rPr>
              <a:t>40 da</a:t>
            </a:r>
            <a:r>
              <a:rPr sz="1800" b="1" spc="5" dirty="0">
                <a:latin typeface="Times New Roman"/>
                <a:cs typeface="Times New Roman"/>
              </a:rPr>
              <a:t>y</a:t>
            </a:r>
            <a:r>
              <a:rPr sz="1800" b="1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 The expected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riod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pro</a:t>
            </a:r>
            <a:r>
              <a:rPr sz="1800" spc="-10" dirty="0">
                <a:latin typeface="Times New Roman"/>
                <a:cs typeface="Times New Roman"/>
              </a:rPr>
              <a:t>j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s owner is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30-40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5" dirty="0">
                <a:latin typeface="Times New Roman"/>
                <a:cs typeface="Times New Roman"/>
              </a:rPr>
              <a:t>w</a:t>
            </a:r>
            <a:r>
              <a:rPr sz="1800" b="1" dirty="0">
                <a:latin typeface="Times New Roman"/>
                <a:cs typeface="Times New Roman"/>
              </a:rPr>
              <a:t>orki</a:t>
            </a:r>
            <a:r>
              <a:rPr sz="1800" b="1" spc="-15" dirty="0">
                <a:latin typeface="Times New Roman"/>
                <a:cs typeface="Times New Roman"/>
              </a:rPr>
              <a:t>n</a:t>
            </a:r>
            <a:r>
              <a:rPr sz="1800" b="1" dirty="0">
                <a:latin typeface="Times New Roman"/>
                <a:cs typeface="Times New Roman"/>
              </a:rPr>
              <a:t>g da</a:t>
            </a:r>
            <a:r>
              <a:rPr sz="1800" b="1" spc="5" dirty="0">
                <a:latin typeface="Times New Roman"/>
                <a:cs typeface="Times New Roman"/>
              </a:rPr>
              <a:t>y</a:t>
            </a:r>
            <a:r>
              <a:rPr sz="1800" b="1" dirty="0">
                <a:latin typeface="Times New Roman"/>
                <a:cs typeface="Times New Roman"/>
              </a:rPr>
              <a:t>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40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8456" y="701675"/>
            <a:ext cx="1536395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 smtClean="0">
                <a:latin typeface="Calibri"/>
                <a:cs typeface="Calibri"/>
              </a:rPr>
              <a:t>3.7</a:t>
            </a:r>
            <a:r>
              <a:rPr lang="en-US" sz="2200" b="1" spc="-10" dirty="0" smtClean="0">
                <a:latin typeface="Calibri"/>
                <a:cs typeface="Calibri"/>
              </a:rPr>
              <a:t> </a:t>
            </a:r>
            <a:r>
              <a:rPr sz="2200" b="1" spc="-55" dirty="0" smtClean="0">
                <a:latin typeface="Times New Roman"/>
                <a:cs typeface="Times New Roman"/>
              </a:rPr>
              <a:t> </a:t>
            </a:r>
            <a:r>
              <a:rPr sz="2200" b="1" u="dbl" spc="-15" dirty="0">
                <a:latin typeface="Calibri"/>
                <a:cs typeface="Calibri"/>
              </a:rPr>
              <a:t>Fea</a:t>
            </a:r>
            <a:r>
              <a:rPr sz="2200" b="1" u="dbl" spc="-10" dirty="0">
                <a:latin typeface="Calibri"/>
                <a:cs typeface="Calibri"/>
              </a:rPr>
              <a:t>t</a:t>
            </a:r>
            <a:r>
              <a:rPr sz="2200" b="1" u="dbl" spc="-25" dirty="0">
                <a:latin typeface="Calibri"/>
                <a:cs typeface="Calibri"/>
              </a:rPr>
              <a:t>u</a:t>
            </a:r>
            <a:r>
              <a:rPr sz="2200" b="1" u="dbl" dirty="0">
                <a:latin typeface="Calibri"/>
                <a:cs typeface="Calibri"/>
              </a:rPr>
              <a:t>r</a:t>
            </a:r>
            <a:r>
              <a:rPr sz="2200" b="1" u="dbl" spc="-15" dirty="0">
                <a:latin typeface="Calibri"/>
                <a:cs typeface="Calibri"/>
              </a:rPr>
              <a:t>es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26265" y="9337675"/>
            <a:ext cx="405892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239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ea</a:t>
            </a:r>
            <a:r>
              <a:rPr sz="1300" b="1" dirty="0">
                <a:latin typeface="Cambria"/>
                <a:cs typeface="Cambria"/>
              </a:rPr>
              <a:t>t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f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refa</a:t>
            </a:r>
            <a:r>
              <a:rPr sz="1300" b="1" spc="-10" dirty="0">
                <a:latin typeface="Cambria"/>
                <a:cs typeface="Cambria"/>
              </a:rPr>
              <a:t>b</a:t>
            </a:r>
            <a:r>
              <a:rPr sz="1300" b="1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ic</a:t>
            </a:r>
            <a:r>
              <a:rPr sz="1300" b="1" spc="-15" dirty="0">
                <a:latin typeface="Cambria"/>
                <a:cs typeface="Cambria"/>
              </a:rPr>
              <a:t>at</a:t>
            </a:r>
            <a:r>
              <a:rPr sz="1300" b="1" spc="-10" dirty="0">
                <a:latin typeface="Cambria"/>
                <a:cs typeface="Cambria"/>
              </a:rPr>
              <a:t>ed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5" dirty="0">
                <a:latin typeface="Cambria"/>
                <a:cs typeface="Cambria"/>
              </a:rPr>
              <a:t>n</a:t>
            </a:r>
            <a:r>
              <a:rPr sz="1300" b="1" spc="-10" dirty="0">
                <a:latin typeface="Cambria"/>
                <a:cs typeface="Cambria"/>
              </a:rPr>
              <a:t>its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41</a:t>
            </a:fld>
            <a:endParaRPr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56" y="1235075"/>
            <a:ext cx="5632450" cy="810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9" y="957954"/>
            <a:ext cx="1460195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3.8</a:t>
            </a:r>
            <a:r>
              <a:rPr sz="2200" b="1" spc="-55" dirty="0">
                <a:latin typeface="Times New Roman"/>
                <a:cs typeface="Times New Roman"/>
              </a:rPr>
              <a:t> </a:t>
            </a:r>
            <a:r>
              <a:rPr lang="en-US" sz="2200" b="1" spc="-55" dirty="0" smtClean="0">
                <a:latin typeface="Times New Roman"/>
                <a:cs typeface="Times New Roman"/>
              </a:rPr>
              <a:t> </a:t>
            </a:r>
            <a:r>
              <a:rPr sz="2200" b="1" u="dbl" spc="-20" dirty="0" smtClean="0">
                <a:latin typeface="Calibri"/>
                <a:cs typeface="Calibri"/>
              </a:rPr>
              <a:t>D</a:t>
            </a:r>
            <a:r>
              <a:rPr sz="2200" b="1" u="dbl" spc="-15" dirty="0" smtClean="0">
                <a:latin typeface="Calibri"/>
                <a:cs typeface="Calibri"/>
              </a:rPr>
              <a:t>efe</a:t>
            </a:r>
            <a:r>
              <a:rPr sz="2200" b="1" u="dbl" spc="0" dirty="0" smtClean="0">
                <a:latin typeface="Calibri"/>
                <a:cs typeface="Calibri"/>
              </a:rPr>
              <a:t>c</a:t>
            </a:r>
            <a:r>
              <a:rPr sz="2200" b="1" u="dbl" spc="-10" dirty="0" smtClean="0">
                <a:latin typeface="Calibri"/>
                <a:cs typeface="Calibri"/>
              </a:rPr>
              <a:t>ts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56460" y="7660646"/>
            <a:ext cx="340741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83845">
              <a:lnSpc>
                <a:spcPct val="100000"/>
              </a:lnSpc>
            </a:pPr>
            <a:r>
              <a:rPr sz="1300" b="1" spc="-15" dirty="0">
                <a:latin typeface="Cambria"/>
                <a:cs typeface="Cambria"/>
              </a:rPr>
              <a:t>Ta</a:t>
            </a:r>
            <a:r>
              <a:rPr sz="1300" b="1" spc="-10" dirty="0">
                <a:latin typeface="Cambria"/>
                <a:cs typeface="Cambria"/>
              </a:rPr>
              <a:t>ble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3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-10" dirty="0">
                <a:latin typeface="Cambria"/>
                <a:cs typeface="Cambria"/>
              </a:rPr>
              <a:t>2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D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e</a:t>
            </a:r>
            <a:r>
              <a:rPr sz="1300" b="1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in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tw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5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y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5" dirty="0">
                <a:latin typeface="Cambria"/>
                <a:cs typeface="Cambria"/>
              </a:rPr>
              <a:t>ms</a:t>
            </a:r>
            <a:endParaRPr sz="130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42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71047" y="1916807"/>
          <a:ext cx="5624772" cy="54626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2352"/>
                <a:gridCol w="2812420"/>
              </a:tblGrid>
              <a:tr h="289559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900" b="1" spc="-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9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aditio</a:t>
                      </a:r>
                      <a:r>
                        <a:rPr sz="19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al</a:t>
                      </a:r>
                      <a:r>
                        <a:rPr sz="19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00" b="1" spc="-1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ui</a:t>
                      </a:r>
                      <a:r>
                        <a:rPr sz="19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9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900" b="1" spc="-5" dirty="0">
                          <a:latin typeface="Calibri"/>
                          <a:cs typeface="Calibri"/>
                        </a:rPr>
                        <a:t>gs</a:t>
                      </a:r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900" b="1" spc="-5" dirty="0">
                          <a:latin typeface="Calibri"/>
                          <a:cs typeface="Calibri"/>
                        </a:rPr>
                        <a:t>Pr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900" b="1" spc="-5" dirty="0">
                          <a:latin typeface="Calibri"/>
                          <a:cs typeface="Calibri"/>
                        </a:rPr>
                        <a:t>fa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b.</a:t>
                      </a:r>
                      <a:r>
                        <a:rPr sz="19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Bui</a:t>
                      </a:r>
                      <a:r>
                        <a:rPr sz="19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900" b="1" spc="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900" b="1" spc="-1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900" b="1" dirty="0">
                          <a:latin typeface="Calibri"/>
                          <a:cs typeface="Calibri"/>
                        </a:rPr>
                        <a:t>s</a:t>
                      </a:r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5173106">
                <a:tc>
                  <a:txBody>
                    <a:bodyPr/>
                    <a:lstStyle/>
                    <a:p>
                      <a:pPr marL="521970" marR="254635" indent="-228600">
                        <a:lnSpc>
                          <a:spcPts val="196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It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akes t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e,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ef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rt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and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abor.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  <a:buFont typeface="Wingdings"/>
                        <a:buChar char="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21970" indent="-228600">
                        <a:lnSpc>
                          <a:spcPct val="1000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Lots of s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ruc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ural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er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"/>
                        </a:spcBef>
                        <a:buFont typeface="Wingdings"/>
                        <a:buChar char=""/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21970" indent="-228600">
                        <a:lnSpc>
                          <a:spcPct val="1000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gh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ce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  <a:buFont typeface="Wingdings"/>
                        <a:buChar char="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21970" indent="-228600">
                        <a:lnSpc>
                          <a:spcPct val="1000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Was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age of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521970" marR="294005" indent="-228600">
                        <a:lnSpc>
                          <a:spcPts val="1960"/>
                        </a:lnSpc>
                        <a:buSzPct val="94117"/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For in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on,</a:t>
                      </a:r>
                      <a:r>
                        <a:rPr sz="17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 cost and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tim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ncre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1970" marR="104775" indent="-228600">
                        <a:lnSpc>
                          <a:spcPct val="959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The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nab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ilit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rol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any arch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ural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fo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 and ad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ere to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cer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n fo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  <a:buFont typeface="Wingdings"/>
                        <a:buChar char=""/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21970" indent="-228600">
                        <a:lnSpc>
                          <a:spcPct val="1000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Few</a:t>
                      </a:r>
                      <a:r>
                        <a:rPr sz="1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oor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Wingdings"/>
                        <a:buChar char=""/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"/>
                        </a:spcBef>
                        <a:buFont typeface="Wingdings"/>
                        <a:buChar char=""/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21970" indent="-228600">
                        <a:lnSpc>
                          <a:spcPct val="100000"/>
                        </a:lnSpc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fi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t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spc="1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ance.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21970" marR="116839" indent="-228600">
                        <a:lnSpc>
                          <a:spcPct val="95700"/>
                        </a:lnSpc>
                        <a:buSzPct val="94117"/>
                        <a:buFont typeface="Wingdings"/>
                        <a:buChar char=""/>
                        <a:tabLst>
                          <a:tab pos="522605" algn="l"/>
                        </a:tabLst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The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ack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popu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hese bui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ngs a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he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ack of</a:t>
                      </a:r>
                      <a:r>
                        <a:rPr sz="1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co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es spec</a:t>
                      </a:r>
                      <a:r>
                        <a:rPr sz="1700" spc="-1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li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zed in 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700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0" y="962907"/>
            <a:ext cx="5500370" cy="489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36575" marR="518795" indent="1393190">
              <a:lnSpc>
                <a:spcPct val="151700"/>
              </a:lnSpc>
            </a:pPr>
            <a:r>
              <a:rPr sz="2400" b="1" u="heavy" spc="-20" dirty="0">
                <a:latin typeface="Calibri"/>
                <a:cs typeface="Calibri"/>
              </a:rPr>
              <a:t>Chapt</a:t>
            </a:r>
            <a:r>
              <a:rPr sz="2400" b="1" u="heavy" spc="-5" dirty="0">
                <a:latin typeface="Calibri"/>
                <a:cs typeface="Calibri"/>
              </a:rPr>
              <a:t>er</a:t>
            </a:r>
            <a:r>
              <a:rPr sz="2400" b="1" u="heavy" dirty="0">
                <a:latin typeface="Calibri"/>
                <a:cs typeface="Calibri"/>
              </a:rPr>
              <a:t> </a:t>
            </a:r>
            <a:r>
              <a:rPr sz="2400" b="1" u="heavy" spc="-15" dirty="0">
                <a:latin typeface="Calibri"/>
                <a:cs typeface="Calibri"/>
              </a:rPr>
              <a:t>F</a:t>
            </a:r>
            <a:r>
              <a:rPr sz="2400" b="1" u="heavy" spc="-10" dirty="0">
                <a:latin typeface="Calibri"/>
                <a:cs typeface="Calibri"/>
              </a:rPr>
              <a:t>o</a:t>
            </a:r>
            <a:r>
              <a:rPr sz="2400" b="1" u="heavy" dirty="0">
                <a:latin typeface="Calibri"/>
                <a:cs typeface="Calibri"/>
              </a:rPr>
              <a:t>ur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u="dbl" spc="-20" dirty="0">
                <a:latin typeface="Calibri"/>
                <a:cs typeface="Calibri"/>
              </a:rPr>
              <a:t>C</a:t>
            </a:r>
            <a:r>
              <a:rPr sz="2400" b="1" u="dbl" spc="-10" dirty="0">
                <a:latin typeface="Calibri"/>
                <a:cs typeface="Calibri"/>
              </a:rPr>
              <a:t>oncl</a:t>
            </a:r>
            <a:r>
              <a:rPr sz="2400" b="1" u="dbl" spc="-25" dirty="0">
                <a:latin typeface="Calibri"/>
                <a:cs typeface="Calibri"/>
              </a:rPr>
              <a:t>u</a:t>
            </a:r>
            <a:r>
              <a:rPr sz="2400" b="1" u="dbl" spc="-15" dirty="0">
                <a:latin typeface="Calibri"/>
                <a:cs typeface="Calibri"/>
              </a:rPr>
              <a:t>sion</a:t>
            </a:r>
            <a:r>
              <a:rPr sz="2400" b="1" u="dbl" dirty="0">
                <a:latin typeface="Calibri"/>
                <a:cs typeface="Calibri"/>
              </a:rPr>
              <a:t> </a:t>
            </a:r>
            <a:r>
              <a:rPr sz="2400" b="1" u="dbl" spc="-15" dirty="0">
                <a:latin typeface="Calibri"/>
                <a:cs typeface="Calibri"/>
              </a:rPr>
              <a:t>and</a:t>
            </a:r>
            <a:r>
              <a:rPr sz="2400" b="1" u="dbl" dirty="0">
                <a:latin typeface="Calibri"/>
                <a:cs typeface="Calibri"/>
              </a:rPr>
              <a:t> </a:t>
            </a:r>
            <a:r>
              <a:rPr sz="2400" b="1" u="dbl" spc="-65" dirty="0">
                <a:latin typeface="Times New Roman"/>
                <a:cs typeface="Times New Roman"/>
              </a:rPr>
              <a:t> </a:t>
            </a:r>
            <a:r>
              <a:rPr sz="2400" b="1" u="dbl" dirty="0">
                <a:latin typeface="Calibri"/>
                <a:cs typeface="Calibri"/>
              </a:rPr>
              <a:t>R</a:t>
            </a:r>
            <a:r>
              <a:rPr sz="2400" b="1" u="dbl" spc="5" dirty="0">
                <a:latin typeface="Calibri"/>
                <a:cs typeface="Calibri"/>
              </a:rPr>
              <a:t>e</a:t>
            </a:r>
            <a:r>
              <a:rPr sz="2400" b="1" u="dbl" spc="-5" dirty="0">
                <a:latin typeface="Calibri"/>
                <a:cs typeface="Calibri"/>
              </a:rPr>
              <a:t>c</a:t>
            </a:r>
            <a:r>
              <a:rPr sz="2400" b="1" u="dbl" spc="5" dirty="0">
                <a:latin typeface="Calibri"/>
                <a:cs typeface="Calibri"/>
              </a:rPr>
              <a:t>o</a:t>
            </a:r>
            <a:r>
              <a:rPr sz="2400" b="1" u="dbl" spc="-10" dirty="0">
                <a:latin typeface="Calibri"/>
                <a:cs typeface="Calibri"/>
              </a:rPr>
              <a:t>m</a:t>
            </a:r>
            <a:r>
              <a:rPr sz="2400" b="1" u="dbl" spc="-5" dirty="0">
                <a:latin typeface="Calibri"/>
                <a:cs typeface="Calibri"/>
              </a:rPr>
              <a:t>m</a:t>
            </a:r>
            <a:r>
              <a:rPr sz="2400" b="1" u="dbl" spc="5" dirty="0">
                <a:latin typeface="Calibri"/>
                <a:cs typeface="Calibri"/>
              </a:rPr>
              <a:t>e</a:t>
            </a:r>
            <a:r>
              <a:rPr sz="2400" b="1" u="dbl" spc="-15" dirty="0">
                <a:latin typeface="Calibri"/>
                <a:cs typeface="Calibri"/>
              </a:rPr>
              <a:t>n</a:t>
            </a:r>
            <a:r>
              <a:rPr sz="2400" b="1" u="dbl" spc="-25" dirty="0">
                <a:latin typeface="Calibri"/>
                <a:cs typeface="Calibri"/>
              </a:rPr>
              <a:t>d</a:t>
            </a:r>
            <a:r>
              <a:rPr sz="2400" b="1" u="dbl" spc="-15" dirty="0">
                <a:latin typeface="Calibri"/>
                <a:cs typeface="Calibri"/>
              </a:rPr>
              <a:t>ations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  <a:spcBef>
                <a:spcPts val="1820"/>
              </a:spcBef>
            </a:pPr>
            <a:r>
              <a:rPr sz="2000" dirty="0">
                <a:latin typeface="Times New Roman"/>
                <a:cs typeface="Times New Roman"/>
              </a:rPr>
              <a:t>It is est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spc="5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t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use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pref</a:t>
            </a:r>
            <a:r>
              <a:rPr sz="2000" spc="-15" dirty="0">
                <a:latin typeface="Times New Roman"/>
                <a:cs typeface="Times New Roman"/>
              </a:rPr>
              <a:t>a</a:t>
            </a:r>
            <a:r>
              <a:rPr sz="2000" spc="5" dirty="0">
                <a:latin typeface="Times New Roman"/>
                <a:cs typeface="Times New Roman"/>
              </a:rPr>
              <a:t>b</a:t>
            </a:r>
            <a:r>
              <a:rPr sz="2000" dirty="0">
                <a:latin typeface="Times New Roman"/>
                <a:cs typeface="Times New Roman"/>
              </a:rPr>
              <a:t>rica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ed b</a:t>
            </a:r>
            <a:r>
              <a:rPr sz="2000" spc="-15" dirty="0">
                <a:latin typeface="Times New Roman"/>
                <a:cs typeface="Times New Roman"/>
              </a:rPr>
              <a:t>u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10" dirty="0">
                <a:latin typeface="Times New Roman"/>
                <a:cs typeface="Times New Roman"/>
              </a:rPr>
              <a:t>l</a:t>
            </a:r>
            <a:r>
              <a:rPr sz="2000" dirty="0">
                <a:latin typeface="Times New Roman"/>
                <a:cs typeface="Times New Roman"/>
              </a:rPr>
              <a:t>dings has nearly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doubl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 l</a:t>
            </a:r>
            <a:r>
              <a:rPr sz="2000" spc="-1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st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15 </a:t>
            </a:r>
            <a:r>
              <a:rPr sz="2000" b="1" spc="5" dirty="0">
                <a:latin typeface="Times New Roman"/>
                <a:cs typeface="Times New Roman"/>
              </a:rPr>
              <a:t>y</a:t>
            </a:r>
            <a:r>
              <a:rPr sz="2000" b="1" spc="-15" dirty="0">
                <a:latin typeface="Times New Roman"/>
                <a:cs typeface="Times New Roman"/>
              </a:rPr>
              <a:t>e</a:t>
            </a:r>
            <a:r>
              <a:rPr sz="2000" b="1" dirty="0">
                <a:latin typeface="Times New Roman"/>
                <a:cs typeface="Times New Roman"/>
              </a:rPr>
              <a:t>ars </a:t>
            </a:r>
            <a:r>
              <a:rPr lang="en-US" sz="2000" dirty="0" smtClean="0">
                <a:latin typeface="Times New Roman"/>
                <a:cs typeface="Times New Roman"/>
              </a:rPr>
              <a:t>(</a:t>
            </a:r>
            <a:r>
              <a:rPr sz="2000" spc="-15" dirty="0" smtClean="0">
                <a:latin typeface="Times New Roman"/>
                <a:cs typeface="Times New Roman"/>
              </a:rPr>
              <a:t>a</a:t>
            </a:r>
            <a:r>
              <a:rPr sz="2000" dirty="0" smtClean="0">
                <a:latin typeface="Times New Roman"/>
                <a:cs typeface="Times New Roman"/>
              </a:rPr>
              <a:t>n</a:t>
            </a:r>
            <a:r>
              <a:rPr sz="2000" spc="5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crease of </a:t>
            </a:r>
            <a:r>
              <a:rPr sz="2000" b="1" dirty="0">
                <a:latin typeface="Times New Roman"/>
                <a:cs typeface="Times New Roman"/>
              </a:rPr>
              <a:t>8</a:t>
            </a:r>
            <a:r>
              <a:rPr sz="2000" b="1" spc="10" dirty="0">
                <a:latin typeface="Times New Roman"/>
                <a:cs typeface="Times New Roman"/>
              </a:rPr>
              <a:t>6</a:t>
            </a:r>
            <a:r>
              <a:rPr sz="2000" b="1" dirty="0">
                <a:latin typeface="Times New Roman"/>
                <a:cs typeface="Times New Roman"/>
              </a:rPr>
              <a:t>%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</a:t>
            </a:r>
            <a:r>
              <a:rPr sz="2000" spc="10" dirty="0">
                <a:latin typeface="Times New Roman"/>
                <a:cs typeface="Times New Roman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-15" dirty="0">
                <a:latin typeface="Times New Roman"/>
                <a:cs typeface="Times New Roman"/>
              </a:rPr>
              <a:t>l</a:t>
            </a:r>
            <a:r>
              <a:rPr sz="2000" dirty="0">
                <a:latin typeface="Times New Roman"/>
                <a:cs typeface="Times New Roman"/>
              </a:rPr>
              <a:t>dwide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overal</a:t>
            </a:r>
            <a:r>
              <a:rPr sz="2000" spc="-5" dirty="0">
                <a:latin typeface="Times New Roman"/>
                <a:cs typeface="Times New Roman"/>
              </a:rPr>
              <a:t>l</a:t>
            </a:r>
            <a:r>
              <a:rPr sz="2000" dirty="0">
                <a:latin typeface="Times New Roman"/>
                <a:cs typeface="Times New Roman"/>
              </a:rPr>
              <a:t>).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hrou</a:t>
            </a:r>
            <a:r>
              <a:rPr sz="2000" spc="-10" dirty="0">
                <a:latin typeface="Times New Roman"/>
                <a:cs typeface="Times New Roman"/>
              </a:rPr>
              <a:t>g</a:t>
            </a:r>
            <a:r>
              <a:rPr sz="2000" dirty="0">
                <a:latin typeface="Times New Roman"/>
                <a:cs typeface="Times New Roman"/>
              </a:rPr>
              <a:t>h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</a:t>
            </a:r>
            <a:r>
              <a:rPr sz="2000" spc="-15" dirty="0">
                <a:latin typeface="Times New Roman"/>
                <a:cs typeface="Times New Roman"/>
              </a:rPr>
              <a:t>h</a:t>
            </a:r>
            <a:r>
              <a:rPr sz="2000" dirty="0">
                <a:latin typeface="Times New Roman"/>
                <a:cs typeface="Times New Roman"/>
              </a:rPr>
              <a:t>e stu</a:t>
            </a:r>
            <a:r>
              <a:rPr sz="2000" spc="5" dirty="0">
                <a:latin typeface="Times New Roman"/>
                <a:cs typeface="Times New Roman"/>
              </a:rPr>
              <a:t>d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s that we c</a:t>
            </a:r>
            <a:r>
              <a:rPr sz="2000" spc="-15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d </a:t>
            </a:r>
            <a:r>
              <a:rPr sz="2000" spc="-10" dirty="0">
                <a:latin typeface="Times New Roman"/>
                <a:cs typeface="Times New Roman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ut du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spc="-2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ng this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p</a:t>
            </a:r>
            <a:r>
              <a:rPr sz="2000" spc="-10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ojec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, we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found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hat p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fa</a:t>
            </a:r>
            <a:r>
              <a:rPr sz="2000" spc="-5" dirty="0">
                <a:latin typeface="Times New Roman"/>
                <a:cs typeface="Times New Roman"/>
              </a:rPr>
              <a:t>b</a:t>
            </a:r>
            <a:r>
              <a:rPr sz="2000" dirty="0">
                <a:latin typeface="Times New Roman"/>
                <a:cs typeface="Times New Roman"/>
              </a:rPr>
              <a:t>rica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ed hous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s are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b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</a:t>
            </a:r>
            <a:r>
              <a:rPr sz="2000" spc="-15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</a:t>
            </a:r>
            <a:r>
              <a:rPr sz="2000" spc="-15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dit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onal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h</a:t>
            </a:r>
            <a:r>
              <a:rPr sz="2000" dirty="0">
                <a:latin typeface="Times New Roman"/>
                <a:cs typeface="Times New Roman"/>
              </a:rPr>
              <a:t>ouses in ter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s 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f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os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, t</a:t>
            </a:r>
            <a:r>
              <a:rPr sz="2000" spc="5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e, e</a:t>
            </a:r>
            <a:r>
              <a:rPr sz="2000" spc="5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vi</a:t>
            </a:r>
            <a:r>
              <a:rPr sz="2000" spc="-10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-15" dirty="0">
                <a:latin typeface="Times New Roman"/>
                <a:cs typeface="Times New Roman"/>
              </a:rPr>
              <a:t>nm</a:t>
            </a:r>
            <a:r>
              <a:rPr sz="2000" dirty="0">
                <a:latin typeface="Times New Roman"/>
                <a:cs typeface="Times New Roman"/>
              </a:rPr>
              <a:t>ental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</a:t>
            </a:r>
            <a:r>
              <a:rPr sz="2000" spc="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ec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 si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es, and </a:t>
            </a:r>
            <a:r>
              <a:rPr sz="2000" spc="5" dirty="0">
                <a:latin typeface="Times New Roman"/>
                <a:cs typeface="Times New Roman"/>
              </a:rPr>
              <a:t>g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ral sa</a:t>
            </a:r>
            <a:r>
              <a:rPr sz="2000" spc="-10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-1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y f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work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-10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.</a:t>
            </a:r>
          </a:p>
          <a:p>
            <a:pPr marL="12700" marR="47625">
              <a:lnSpc>
                <a:spcPct val="110100"/>
              </a:lnSpc>
              <a:spcBef>
                <a:spcPts val="1005"/>
              </a:spcBef>
            </a:pP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hope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hat in 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-2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r fu</a:t>
            </a:r>
            <a:r>
              <a:rPr sz="2000" spc="-20" dirty="0">
                <a:latin typeface="Times New Roman"/>
                <a:cs typeface="Times New Roman"/>
              </a:rPr>
              <a:t>t</a:t>
            </a:r>
            <a:r>
              <a:rPr sz="2000" dirty="0">
                <a:latin typeface="Times New Roman"/>
                <a:cs typeface="Times New Roman"/>
              </a:rPr>
              <a:t>ure 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</a:t>
            </a:r>
            <a:r>
              <a:rPr sz="2000" spc="10" dirty="0">
                <a:latin typeface="Times New Roman"/>
                <a:cs typeface="Times New Roman"/>
              </a:rPr>
              <a:t>h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no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spc="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non of p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fabric</a:t>
            </a:r>
            <a:r>
              <a:rPr sz="2000" spc="-1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t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d </a:t>
            </a:r>
            <a:r>
              <a:rPr sz="2000" spc="-10" dirty="0">
                <a:latin typeface="Times New Roman"/>
                <a:cs typeface="Times New Roman"/>
              </a:rPr>
              <a:t>h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10" dirty="0">
                <a:latin typeface="Times New Roman"/>
                <a:cs typeface="Times New Roman"/>
              </a:rPr>
              <a:t>u</a:t>
            </a:r>
            <a:r>
              <a:rPr sz="2000" dirty="0">
                <a:latin typeface="Times New Roman"/>
                <a:cs typeface="Times New Roman"/>
              </a:rPr>
              <a:t>s</a:t>
            </a:r>
            <a:r>
              <a:rPr sz="2000" spc="-1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will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</a:t>
            </a:r>
            <a:r>
              <a:rPr sz="2000" spc="5" dirty="0">
                <a:latin typeface="Times New Roman"/>
                <a:cs typeface="Times New Roman"/>
              </a:rPr>
              <a:t>p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-1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ad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e 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country.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43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69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5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5366" y="957954"/>
            <a:ext cx="2222254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1.3</a:t>
            </a:r>
            <a:r>
              <a:rPr sz="2200" b="1" spc="229" dirty="0">
                <a:latin typeface="Times New Roman"/>
                <a:cs typeface="Times New Roman"/>
              </a:rPr>
              <a:t> </a:t>
            </a:r>
            <a:r>
              <a:rPr lang="en-US" sz="2200" b="1" spc="229" dirty="0" smtClean="0">
                <a:latin typeface="Times New Roman"/>
                <a:cs typeface="Times New Roman"/>
              </a:rPr>
              <a:t> </a:t>
            </a:r>
            <a:r>
              <a:rPr sz="2200" b="1" u="dbl" spc="-15" dirty="0" smtClean="0">
                <a:latin typeface="Calibri"/>
                <a:cs typeface="Calibri"/>
              </a:rPr>
              <a:t>Methodo</a:t>
            </a:r>
            <a:r>
              <a:rPr sz="2200" b="1" u="dbl" spc="0" dirty="0" smtClean="0">
                <a:latin typeface="Calibri"/>
                <a:cs typeface="Calibri"/>
              </a:rPr>
              <a:t>l</a:t>
            </a:r>
            <a:r>
              <a:rPr sz="2200" b="1" u="dbl" spc="-15" dirty="0" smtClean="0">
                <a:latin typeface="Calibri"/>
                <a:cs typeface="Calibri"/>
              </a:rPr>
              <a:t>o</a:t>
            </a:r>
            <a:r>
              <a:rPr sz="2200" b="1" u="dbl" spc="-10" dirty="0" smtClean="0">
                <a:latin typeface="Calibri"/>
                <a:cs typeface="Calibri"/>
              </a:rPr>
              <a:t>g</a:t>
            </a:r>
            <a:r>
              <a:rPr sz="2200" b="1" u="dbl" spc="-15" dirty="0" smtClean="0">
                <a:latin typeface="Calibri"/>
                <a:cs typeface="Calibri"/>
              </a:rPr>
              <a:t>y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16" y="2043408"/>
            <a:ext cx="5475605" cy="2737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 smtClean="0">
                <a:latin typeface="Times New Roman"/>
                <a:cs typeface="Times New Roman"/>
              </a:rPr>
              <a:t>1.3.1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5" dirty="0">
                <a:latin typeface="Times New Roman"/>
                <a:cs typeface="Times New Roman"/>
              </a:rPr>
              <a:t>t</a:t>
            </a:r>
            <a:r>
              <a:rPr sz="2000" b="1" dirty="0">
                <a:latin typeface="Times New Roman"/>
                <a:cs typeface="Times New Roman"/>
              </a:rPr>
              <a:t>erm</a:t>
            </a:r>
            <a:r>
              <a:rPr sz="2000" b="1" spc="-25" dirty="0">
                <a:latin typeface="Times New Roman"/>
                <a:cs typeface="Times New Roman"/>
              </a:rPr>
              <a:t>i</a:t>
            </a:r>
            <a:r>
              <a:rPr sz="2000" b="1" dirty="0">
                <a:latin typeface="Times New Roman"/>
                <a:cs typeface="Times New Roman"/>
              </a:rPr>
              <a:t>n</a:t>
            </a:r>
            <a:r>
              <a:rPr sz="2000" b="1" spc="5" dirty="0">
                <a:latin typeface="Times New Roman"/>
                <a:cs typeface="Times New Roman"/>
              </a:rPr>
              <a:t>a</a:t>
            </a:r>
            <a:r>
              <a:rPr sz="2000" b="1" dirty="0">
                <a:latin typeface="Times New Roman"/>
                <a:cs typeface="Times New Roman"/>
              </a:rPr>
              <a:t>t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b="1" dirty="0">
                <a:latin typeface="Times New Roman"/>
                <a:cs typeface="Times New Roman"/>
              </a:rPr>
              <a:t>on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of the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</a:t>
            </a:r>
            <a:r>
              <a:rPr sz="2000" b="1" spc="5" dirty="0">
                <a:latin typeface="Times New Roman"/>
                <a:cs typeface="Times New Roman"/>
              </a:rPr>
              <a:t>j</a:t>
            </a:r>
            <a:r>
              <a:rPr sz="2000" b="1" spc="-15" dirty="0">
                <a:latin typeface="Times New Roman"/>
                <a:cs typeface="Times New Roman"/>
              </a:rPr>
              <a:t>e</a:t>
            </a:r>
            <a:r>
              <a:rPr sz="2000" b="1" dirty="0">
                <a:latin typeface="Times New Roman"/>
                <a:cs typeface="Times New Roman"/>
              </a:rPr>
              <a:t>ct id</a:t>
            </a:r>
            <a:r>
              <a:rPr sz="2000" b="1" spc="-15" dirty="0">
                <a:latin typeface="Times New Roman"/>
                <a:cs typeface="Times New Roman"/>
              </a:rPr>
              <a:t>e</a:t>
            </a:r>
            <a:r>
              <a:rPr sz="2000" b="1" dirty="0">
                <a:latin typeface="Times New Roman"/>
                <a:cs typeface="Times New Roman"/>
              </a:rPr>
              <a:t>a :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7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</a:pPr>
            <a:r>
              <a:rPr sz="1700" dirty="0">
                <a:latin typeface="Times New Roman"/>
                <a:cs typeface="Times New Roman"/>
              </a:rPr>
              <a:t>Recent</a:t>
            </a:r>
            <a:r>
              <a:rPr sz="1700" spc="-15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y,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pre</a:t>
            </a:r>
            <a:r>
              <a:rPr sz="1700" spc="-10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abr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 bu</a:t>
            </a:r>
            <a:r>
              <a:rPr sz="1700" spc="-10" dirty="0">
                <a:latin typeface="Times New Roman"/>
                <a:cs typeface="Times New Roman"/>
              </a:rPr>
              <a:t>il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ngs </a:t>
            </a:r>
            <a:r>
              <a:rPr sz="1700" spc="-10" dirty="0">
                <a:latin typeface="Times New Roman"/>
                <a:cs typeface="Times New Roman"/>
              </a:rPr>
              <a:t>h</a:t>
            </a:r>
            <a:r>
              <a:rPr sz="1700" dirty="0">
                <a:latin typeface="Times New Roman"/>
                <a:cs typeface="Times New Roman"/>
              </a:rPr>
              <a:t>ave prov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suc</a:t>
            </a:r>
            <a:r>
              <a:rPr sz="1700" spc="-20" dirty="0">
                <a:latin typeface="Times New Roman"/>
                <a:cs typeface="Times New Roman"/>
              </a:rPr>
              <a:t>c</a:t>
            </a:r>
            <a:r>
              <a:rPr sz="1700" spc="-15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ful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 so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 are</a:t>
            </a:r>
            <a:r>
              <a:rPr sz="1700" spc="-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s d</a:t>
            </a:r>
            <a:r>
              <a:rPr sz="1700" spc="-10" dirty="0">
                <a:latin typeface="Times New Roman"/>
                <a:cs typeface="Times New Roman"/>
              </a:rPr>
              <a:t>u</a:t>
            </a:r>
            <a:r>
              <a:rPr sz="1700" dirty="0">
                <a:latin typeface="Times New Roman"/>
                <a:cs typeface="Times New Roman"/>
              </a:rPr>
              <a:t>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 speed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r cons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ruc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ow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. This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dea is i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p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r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ant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es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ne because of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 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spc="-20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cu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t </a:t>
            </a:r>
            <a:r>
              <a:rPr sz="1700" spc="-10" dirty="0">
                <a:latin typeface="Times New Roman"/>
                <a:cs typeface="Times New Roman"/>
              </a:rPr>
              <a:t>li</a:t>
            </a:r>
            <a:r>
              <a:rPr sz="1700" dirty="0">
                <a:latin typeface="Times New Roman"/>
                <a:cs typeface="Times New Roman"/>
              </a:rPr>
              <a:t>v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 cond</a:t>
            </a:r>
            <a:r>
              <a:rPr sz="1700" spc="-10" dirty="0">
                <a:latin typeface="Times New Roman"/>
                <a:cs typeface="Times New Roman"/>
              </a:rPr>
              <a:t>iti</a:t>
            </a:r>
            <a:r>
              <a:rPr sz="1700" dirty="0">
                <a:latin typeface="Times New Roman"/>
                <a:cs typeface="Times New Roman"/>
              </a:rPr>
              <a:t>ons,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and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f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r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t p</a:t>
            </a:r>
            <a:r>
              <a:rPr sz="1700" spc="-2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ace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we asp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re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2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pread</a:t>
            </a:r>
            <a:r>
              <a:rPr sz="1700" spc="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he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dea of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us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ype of c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ns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ruc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on</a:t>
            </a:r>
            <a:r>
              <a:rPr sz="1700" spc="10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P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es</a:t>
            </a:r>
            <a:r>
              <a:rPr sz="1700" spc="-10" dirty="0">
                <a:latin typeface="Times New Roman"/>
                <a:cs typeface="Times New Roman"/>
              </a:rPr>
              <a:t>ti</a:t>
            </a:r>
            <a:r>
              <a:rPr sz="1700" dirty="0">
                <a:latin typeface="Times New Roman"/>
                <a:cs typeface="Times New Roman"/>
              </a:rPr>
              <a:t>ne a</a:t>
            </a:r>
            <a:r>
              <a:rPr sz="1700" spc="-15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 conv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nce p</a:t>
            </a:r>
            <a:r>
              <a:rPr sz="1700" spc="-10" dirty="0">
                <a:latin typeface="Times New Roman"/>
                <a:cs typeface="Times New Roman"/>
              </a:rPr>
              <a:t>e</a:t>
            </a:r>
            <a:r>
              <a:rPr sz="1700" dirty="0">
                <a:latin typeface="Times New Roman"/>
                <a:cs typeface="Times New Roman"/>
              </a:rPr>
              <a:t>op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 i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s idea. We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pe 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use</a:t>
            </a:r>
            <a:r>
              <a:rPr sz="1700" spc="-10" dirty="0">
                <a:latin typeface="Times New Roman"/>
                <a:cs typeface="Times New Roman"/>
              </a:rPr>
              <a:t> i</a:t>
            </a:r>
            <a:r>
              <a:rPr sz="1700" dirty="0">
                <a:latin typeface="Times New Roman"/>
                <a:cs typeface="Times New Roman"/>
              </a:rPr>
              <a:t>t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f</a:t>
            </a:r>
            <a:r>
              <a:rPr sz="1700" spc="-20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erent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are</a:t>
            </a:r>
            <a:r>
              <a:rPr sz="1700" spc="-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s of l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fe,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such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as s</a:t>
            </a:r>
            <a:r>
              <a:rPr sz="1700" spc="-15" dirty="0">
                <a:latin typeface="Times New Roman"/>
                <a:cs typeface="Times New Roman"/>
              </a:rPr>
              <a:t>c</a:t>
            </a:r>
            <a:r>
              <a:rPr sz="1700" dirty="0">
                <a:latin typeface="Times New Roman"/>
                <a:cs typeface="Times New Roman"/>
              </a:rPr>
              <a:t>hoo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s,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hosp</a:t>
            </a:r>
            <a:r>
              <a:rPr sz="1700" spc="-10" dirty="0">
                <a:latin typeface="Times New Roman"/>
                <a:cs typeface="Times New Roman"/>
              </a:rPr>
              <a:t>it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s,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shop</a:t>
            </a:r>
            <a:r>
              <a:rPr sz="1700" spc="-1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fac</a:t>
            </a:r>
            <a:r>
              <a:rPr sz="1700" spc="-1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or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es,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2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c.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30615" y="6188075"/>
            <a:ext cx="5245100" cy="19128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 smtClean="0">
                <a:latin typeface="Times New Roman"/>
                <a:cs typeface="Times New Roman"/>
              </a:rPr>
              <a:t>1.3</a:t>
            </a:r>
            <a:r>
              <a:rPr sz="2000" b="1" spc="-10" dirty="0" smtClean="0">
                <a:latin typeface="Times New Roman"/>
                <a:cs typeface="Times New Roman"/>
              </a:rPr>
              <a:t>.</a:t>
            </a:r>
            <a:r>
              <a:rPr sz="2000" b="1" dirty="0" smtClean="0">
                <a:latin typeface="Times New Roman"/>
                <a:cs typeface="Times New Roman"/>
              </a:rPr>
              <a:t>2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sz="2000" b="1" spc="10" dirty="0" smtClean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Se</a:t>
            </a:r>
            <a:r>
              <a:rPr sz="2000" b="1" spc="-15" dirty="0">
                <a:latin typeface="Times New Roman"/>
                <a:cs typeface="Times New Roman"/>
              </a:rPr>
              <a:t>c</a:t>
            </a:r>
            <a:r>
              <a:rPr sz="2000" b="1" dirty="0">
                <a:latin typeface="Times New Roman"/>
                <a:cs typeface="Times New Roman"/>
              </a:rPr>
              <a:t>tion </a:t>
            </a:r>
            <a:r>
              <a:rPr sz="2000" b="1" spc="-10" dirty="0">
                <a:latin typeface="Times New Roman"/>
                <a:cs typeface="Times New Roman"/>
              </a:rPr>
              <a:t>o</a:t>
            </a:r>
            <a:r>
              <a:rPr sz="2000" b="1" dirty="0">
                <a:latin typeface="Times New Roman"/>
                <a:cs typeface="Times New Roman"/>
              </a:rPr>
              <a:t>f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t</a:t>
            </a:r>
            <a:r>
              <a:rPr sz="2000" b="1" dirty="0">
                <a:latin typeface="Times New Roman"/>
                <a:cs typeface="Times New Roman"/>
              </a:rPr>
              <a:t>he </a:t>
            </a:r>
            <a:r>
              <a:rPr sz="2000" b="1" spc="-10" dirty="0">
                <a:latin typeface="Times New Roman"/>
                <a:cs typeface="Times New Roman"/>
              </a:rPr>
              <a:t>s</a:t>
            </a:r>
            <a:r>
              <a:rPr sz="2000" b="1" dirty="0">
                <a:latin typeface="Times New Roman"/>
                <a:cs typeface="Times New Roman"/>
              </a:rPr>
              <a:t>tu</a:t>
            </a:r>
            <a:r>
              <a:rPr sz="2000" b="1" spc="-10" dirty="0">
                <a:latin typeface="Times New Roman"/>
                <a:cs typeface="Times New Roman"/>
              </a:rPr>
              <a:t>d</a:t>
            </a:r>
            <a:r>
              <a:rPr sz="2000" b="1" dirty="0">
                <a:latin typeface="Times New Roman"/>
                <a:cs typeface="Times New Roman"/>
              </a:rPr>
              <a:t>y ar</a:t>
            </a:r>
            <a:r>
              <a:rPr sz="2000" b="1" spc="-15" dirty="0">
                <a:latin typeface="Times New Roman"/>
                <a:cs typeface="Times New Roman"/>
              </a:rPr>
              <a:t>e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: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295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</a:pPr>
            <a:r>
              <a:rPr sz="1700" dirty="0">
                <a:latin typeface="Times New Roman"/>
                <a:cs typeface="Times New Roman"/>
              </a:rPr>
              <a:t>Af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 choos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t</a:t>
            </a:r>
            <a:r>
              <a:rPr sz="1700" dirty="0">
                <a:latin typeface="Times New Roman"/>
                <a:cs typeface="Times New Roman"/>
              </a:rPr>
              <a:t>he pro</a:t>
            </a:r>
            <a:r>
              <a:rPr sz="1700" spc="-10" dirty="0">
                <a:latin typeface="Times New Roman"/>
                <a:cs typeface="Times New Roman"/>
              </a:rPr>
              <a:t>j</a:t>
            </a:r>
            <a:r>
              <a:rPr sz="1700" dirty="0">
                <a:latin typeface="Times New Roman"/>
                <a:cs typeface="Times New Roman"/>
              </a:rPr>
              <a:t>ect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de</a:t>
            </a:r>
            <a:r>
              <a:rPr sz="1700" spc="-1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we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con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ac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yar</a:t>
            </a:r>
            <a:r>
              <a:rPr sz="1700" spc="-20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a,</a:t>
            </a:r>
            <a:r>
              <a:rPr sz="1700" spc="2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 co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pany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oca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Nab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u</a:t>
            </a:r>
            <a:r>
              <a:rPr sz="1700" spc="-2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wh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ch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 the agent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K</a:t>
            </a:r>
            <a:r>
              <a:rPr sz="1700" spc="-1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r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od Pre</a:t>
            </a:r>
            <a:r>
              <a:rPr sz="1700" spc="-10" dirty="0">
                <a:latin typeface="Times New Roman"/>
                <a:cs typeface="Times New Roman"/>
              </a:rPr>
              <a:t>f</a:t>
            </a:r>
            <a:r>
              <a:rPr sz="1700" dirty="0">
                <a:latin typeface="Times New Roman"/>
                <a:cs typeface="Times New Roman"/>
              </a:rPr>
              <a:t>abr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 H</a:t>
            </a:r>
            <a:r>
              <a:rPr sz="1700" spc="-15" dirty="0">
                <a:latin typeface="Times New Roman"/>
                <a:cs typeface="Times New Roman"/>
              </a:rPr>
              <a:t>o</a:t>
            </a:r>
            <a:r>
              <a:rPr sz="1700" dirty="0">
                <a:latin typeface="Times New Roman"/>
                <a:cs typeface="Times New Roman"/>
              </a:rPr>
              <a:t>uses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Compa</a:t>
            </a:r>
            <a:r>
              <a:rPr sz="1700" spc="-20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y,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5" dirty="0">
                <a:latin typeface="Times New Roman"/>
                <a:cs typeface="Times New Roman"/>
              </a:rPr>
              <a:t>b</a:t>
            </a:r>
            <a:r>
              <a:rPr sz="1700" dirty="0">
                <a:latin typeface="Times New Roman"/>
                <a:cs typeface="Times New Roman"/>
              </a:rPr>
              <a:t>ased in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Turke</a:t>
            </a:r>
            <a:r>
              <a:rPr sz="1700" spc="-15" dirty="0">
                <a:latin typeface="Times New Roman"/>
                <a:cs typeface="Times New Roman"/>
              </a:rPr>
              <a:t>y</a:t>
            </a:r>
            <a:r>
              <a:rPr sz="1700" dirty="0">
                <a:latin typeface="Times New Roman"/>
                <a:cs typeface="Times New Roman"/>
              </a:rPr>
              <a:t>,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w</a:t>
            </a:r>
            <a:r>
              <a:rPr sz="1700" dirty="0">
                <a:latin typeface="Times New Roman"/>
                <a:cs typeface="Times New Roman"/>
              </a:rPr>
              <a:t>h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ch 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s</a:t>
            </a:r>
            <a:r>
              <a:rPr sz="1700" spc="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 known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co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pa</a:t>
            </a:r>
            <a:r>
              <a:rPr sz="1700" spc="-15" dirty="0">
                <a:latin typeface="Times New Roman"/>
                <a:cs typeface="Times New Roman"/>
              </a:rPr>
              <a:t>n</a:t>
            </a:r>
            <a:r>
              <a:rPr sz="1700" dirty="0">
                <a:latin typeface="Times New Roman"/>
                <a:cs typeface="Times New Roman"/>
              </a:rPr>
              <a:t>y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2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produc</a:t>
            </a:r>
            <a:r>
              <a:rPr sz="1700" spc="-15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ng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pre</a:t>
            </a:r>
            <a:r>
              <a:rPr sz="1700" spc="-10" dirty="0">
                <a:latin typeface="Times New Roman"/>
                <a:cs typeface="Times New Roman"/>
              </a:rPr>
              <a:t>f</a:t>
            </a:r>
            <a:r>
              <a:rPr sz="1700" spc="-15" dirty="0">
                <a:latin typeface="Times New Roman"/>
                <a:cs typeface="Times New Roman"/>
              </a:rPr>
              <a:t>a</a:t>
            </a:r>
            <a:r>
              <a:rPr sz="1700" dirty="0">
                <a:latin typeface="Times New Roman"/>
                <a:cs typeface="Times New Roman"/>
              </a:rPr>
              <a:t>br</a:t>
            </a:r>
            <a:r>
              <a:rPr sz="1700" spc="-10" dirty="0">
                <a:latin typeface="Times New Roman"/>
                <a:cs typeface="Times New Roman"/>
              </a:rPr>
              <a:t>i</a:t>
            </a:r>
            <a:r>
              <a:rPr sz="1700" dirty="0">
                <a:latin typeface="Times New Roman"/>
                <a:cs typeface="Times New Roman"/>
              </a:rPr>
              <a:t>ca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 house</a:t>
            </a:r>
            <a:r>
              <a:rPr sz="1700" spc="5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11" y="938501"/>
            <a:ext cx="5803589" cy="57374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lvl="2">
              <a:lnSpc>
                <a:spcPct val="100000"/>
              </a:lnSpc>
              <a:tabLst>
                <a:tab pos="584200" algn="l"/>
              </a:tabLst>
            </a:pPr>
            <a:r>
              <a:rPr lang="en-US" sz="2100" b="1" dirty="0" smtClean="0">
                <a:latin typeface="Times New Roman"/>
                <a:cs typeface="Times New Roman"/>
              </a:rPr>
              <a:t>   1.3.3 </a:t>
            </a:r>
            <a:r>
              <a:rPr sz="2100" b="1" dirty="0" smtClean="0">
                <a:latin typeface="Times New Roman"/>
                <a:cs typeface="Times New Roman"/>
              </a:rPr>
              <a:t>Data </a:t>
            </a:r>
            <a:r>
              <a:rPr sz="2100" b="1" dirty="0">
                <a:latin typeface="Times New Roman"/>
                <a:cs typeface="Times New Roman"/>
              </a:rPr>
              <a:t>col</a:t>
            </a:r>
            <a:r>
              <a:rPr sz="2100" b="1" spc="-20" dirty="0">
                <a:latin typeface="Times New Roman"/>
                <a:cs typeface="Times New Roman"/>
              </a:rPr>
              <a:t>l</a:t>
            </a:r>
            <a:r>
              <a:rPr sz="2100" b="1" dirty="0">
                <a:latin typeface="Times New Roman"/>
                <a:cs typeface="Times New Roman"/>
              </a:rPr>
              <a:t>ection</a:t>
            </a:r>
            <a:r>
              <a:rPr sz="2100" b="1" spc="-10" dirty="0"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:</a:t>
            </a:r>
            <a:endParaRPr sz="2100" dirty="0">
              <a:latin typeface="Times New Roman"/>
              <a:cs typeface="Times New Roman"/>
            </a:endParaRPr>
          </a:p>
          <a:p>
            <a:pPr marL="467995">
              <a:lnSpc>
                <a:spcPct val="100000"/>
              </a:lnSpc>
              <a:spcBef>
                <a:spcPts val="1560"/>
              </a:spcBef>
            </a:pPr>
            <a:endParaRPr lang="en-US" sz="2000" dirty="0">
              <a:latin typeface="Times New Roman"/>
              <a:cs typeface="Times New Roman"/>
            </a:endParaRPr>
          </a:p>
          <a:p>
            <a:pPr marL="467995">
              <a:lnSpc>
                <a:spcPct val="100000"/>
              </a:lnSpc>
              <a:spcBef>
                <a:spcPts val="1560"/>
              </a:spcBef>
            </a:pPr>
            <a:r>
              <a:rPr sz="1900" dirty="0" smtClean="0">
                <a:latin typeface="Times New Roman"/>
                <a:cs typeface="Times New Roman"/>
              </a:rPr>
              <a:t>The</a:t>
            </a:r>
            <a:r>
              <a:rPr sz="1900" spc="10" dirty="0" smtClean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da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dirty="0">
                <a:latin typeface="Times New Roman"/>
                <a:cs typeface="Times New Roman"/>
              </a:rPr>
              <a:t>a</a:t>
            </a:r>
            <a:r>
              <a:rPr sz="1900" spc="-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in</a:t>
            </a:r>
            <a:r>
              <a:rPr sz="1900" spc="-1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th</a:t>
            </a:r>
            <a:r>
              <a:rPr sz="1900" spc="5" dirty="0">
                <a:latin typeface="Times New Roman"/>
                <a:cs typeface="Times New Roman"/>
              </a:rPr>
              <a:t>i</a:t>
            </a:r>
            <a:r>
              <a:rPr sz="1900" dirty="0">
                <a:latin typeface="Times New Roman"/>
                <a:cs typeface="Times New Roman"/>
              </a:rPr>
              <a:t>s pro</a:t>
            </a:r>
            <a:r>
              <a:rPr sz="1900" spc="-10" dirty="0">
                <a:latin typeface="Times New Roman"/>
                <a:cs typeface="Times New Roman"/>
              </a:rPr>
              <a:t>j</a:t>
            </a:r>
            <a:r>
              <a:rPr sz="1900" dirty="0">
                <a:latin typeface="Times New Roman"/>
                <a:cs typeface="Times New Roman"/>
              </a:rPr>
              <a:t>e</a:t>
            </a:r>
            <a:r>
              <a:rPr sz="1900" spc="5" dirty="0">
                <a:latin typeface="Times New Roman"/>
                <a:cs typeface="Times New Roman"/>
              </a:rPr>
              <a:t>c</a:t>
            </a:r>
            <a:r>
              <a:rPr sz="1900" spc="-10" dirty="0">
                <a:latin typeface="Times New Roman"/>
                <a:cs typeface="Times New Roman"/>
              </a:rPr>
              <a:t>t</a:t>
            </a:r>
            <a:r>
              <a:rPr sz="1900" dirty="0">
                <a:latin typeface="Times New Roman"/>
                <a:cs typeface="Times New Roman"/>
              </a:rPr>
              <a:t>ed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spc="-20" dirty="0">
                <a:latin typeface="Times New Roman"/>
                <a:cs typeface="Times New Roman"/>
              </a:rPr>
              <a:t>w</a:t>
            </a:r>
            <a:r>
              <a:rPr sz="1900" dirty="0">
                <a:latin typeface="Times New Roman"/>
                <a:cs typeface="Times New Roman"/>
              </a:rPr>
              <a:t>as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collected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spc="-15" dirty="0">
                <a:latin typeface="Times New Roman"/>
                <a:cs typeface="Times New Roman"/>
              </a:rPr>
              <a:t>b</a:t>
            </a:r>
            <a:r>
              <a:rPr sz="1900" dirty="0">
                <a:latin typeface="Times New Roman"/>
                <a:cs typeface="Times New Roman"/>
              </a:rPr>
              <a:t>y</a:t>
            </a:r>
            <a:r>
              <a:rPr sz="1900" spc="1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t</a:t>
            </a:r>
            <a:r>
              <a:rPr sz="1900" dirty="0">
                <a:latin typeface="Times New Roman"/>
                <a:cs typeface="Times New Roman"/>
              </a:rPr>
              <a:t>he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h</a:t>
            </a:r>
            <a:r>
              <a:rPr sz="1900" spc="-10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lp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 smtClean="0">
                <a:latin typeface="Times New Roman"/>
                <a:cs typeface="Times New Roman"/>
              </a:rPr>
              <a:t>of</a:t>
            </a:r>
            <a:r>
              <a:rPr sz="1900" b="1" dirty="0" smtClean="0">
                <a:latin typeface="Times New Roman"/>
                <a:cs typeface="Times New Roman"/>
              </a:rPr>
              <a:t>:</a:t>
            </a:r>
            <a:endParaRPr lang="en-US" sz="1900" b="1" dirty="0" smtClean="0">
              <a:latin typeface="Times New Roman"/>
              <a:cs typeface="Times New Roman"/>
            </a:endParaRPr>
          </a:p>
          <a:p>
            <a:pPr marL="467995">
              <a:lnSpc>
                <a:spcPct val="100000"/>
              </a:lnSpc>
              <a:spcBef>
                <a:spcPts val="1560"/>
              </a:spcBef>
            </a:pPr>
            <a:endParaRPr sz="1900" dirty="0">
              <a:latin typeface="Times New Roman"/>
              <a:cs typeface="Times New Roman"/>
            </a:endParaRPr>
          </a:p>
          <a:p>
            <a:pPr marL="469265" marR="396240" lvl="3" indent="-228600">
              <a:lnSpc>
                <a:spcPct val="110000"/>
              </a:lnSpc>
              <a:spcBef>
                <a:spcPts val="1140"/>
              </a:spcBef>
              <a:buFont typeface="Symbol"/>
              <a:buChar char=""/>
              <a:tabLst>
                <a:tab pos="469900" algn="l"/>
              </a:tabLst>
            </a:pPr>
            <a:r>
              <a:rPr sz="1900" dirty="0">
                <a:latin typeface="Times New Roman"/>
                <a:cs typeface="Times New Roman"/>
              </a:rPr>
              <a:t>D</a:t>
            </a:r>
            <a:r>
              <a:rPr sz="1900" spc="-15" dirty="0">
                <a:latin typeface="Times New Roman"/>
                <a:cs typeface="Times New Roman"/>
              </a:rPr>
              <a:t>i</a:t>
            </a:r>
            <a:r>
              <a:rPr sz="1900" spc="20" dirty="0">
                <a:latin typeface="Times New Roman"/>
                <a:cs typeface="Times New Roman"/>
              </a:rPr>
              <a:t>y</a:t>
            </a:r>
            <a:r>
              <a:rPr sz="1900" dirty="0">
                <a:latin typeface="Times New Roman"/>
                <a:cs typeface="Times New Roman"/>
              </a:rPr>
              <a:t>ar</a:t>
            </a:r>
            <a:r>
              <a:rPr sz="1900" spc="-10" dirty="0">
                <a:latin typeface="Times New Roman"/>
                <a:cs typeface="Times New Roman"/>
              </a:rPr>
              <a:t>n</a:t>
            </a:r>
            <a:r>
              <a:rPr sz="1900" dirty="0">
                <a:latin typeface="Times New Roman"/>
                <a:cs typeface="Times New Roman"/>
              </a:rPr>
              <a:t>a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Co</a:t>
            </a:r>
            <a:r>
              <a:rPr sz="1900" spc="-10" dirty="0">
                <a:latin typeface="Times New Roman"/>
                <a:cs typeface="Times New Roman"/>
              </a:rPr>
              <a:t>m</a:t>
            </a:r>
            <a:r>
              <a:rPr sz="1900" dirty="0">
                <a:latin typeface="Times New Roman"/>
                <a:cs typeface="Times New Roman"/>
              </a:rPr>
              <a:t>p</a:t>
            </a:r>
            <a:r>
              <a:rPr sz="1900" spc="-10" dirty="0">
                <a:latin typeface="Times New Roman"/>
                <a:cs typeface="Times New Roman"/>
              </a:rPr>
              <a:t>a</a:t>
            </a:r>
            <a:r>
              <a:rPr sz="1900" spc="-15" dirty="0">
                <a:latin typeface="Times New Roman"/>
                <a:cs typeface="Times New Roman"/>
              </a:rPr>
              <a:t>n</a:t>
            </a:r>
            <a:r>
              <a:rPr sz="1900" spc="20" dirty="0">
                <a:latin typeface="Times New Roman"/>
                <a:cs typeface="Times New Roman"/>
              </a:rPr>
              <a:t>y</a:t>
            </a:r>
            <a:r>
              <a:rPr sz="1900" dirty="0">
                <a:latin typeface="Times New Roman"/>
                <a:cs typeface="Times New Roman"/>
              </a:rPr>
              <a:t>,</a:t>
            </a:r>
            <a:r>
              <a:rPr sz="1900" spc="-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whe</a:t>
            </a:r>
            <a:r>
              <a:rPr sz="1900" spc="-15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we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</a:t>
            </a:r>
            <a:r>
              <a:rPr sz="1900" spc="-15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re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gi</a:t>
            </a:r>
            <a:r>
              <a:rPr sz="1900" spc="-10" dirty="0">
                <a:latin typeface="Times New Roman"/>
                <a:cs typeface="Times New Roman"/>
              </a:rPr>
              <a:t>v</a:t>
            </a:r>
            <a:r>
              <a:rPr sz="1900" dirty="0">
                <a:latin typeface="Times New Roman"/>
                <a:cs typeface="Times New Roman"/>
              </a:rPr>
              <a:t>en the</a:t>
            </a:r>
            <a:r>
              <a:rPr sz="1900" spc="35" dirty="0">
                <a:latin typeface="Times New Roman"/>
                <a:cs typeface="Times New Roman"/>
              </a:rPr>
              <a:t> </a:t>
            </a:r>
            <a:r>
              <a:rPr sz="1900" spc="-15" dirty="0">
                <a:latin typeface="Times New Roman"/>
                <a:cs typeface="Times New Roman"/>
              </a:rPr>
              <a:t>b</a:t>
            </a:r>
            <a:r>
              <a:rPr sz="1900" dirty="0">
                <a:latin typeface="Times New Roman"/>
                <a:cs typeface="Times New Roman"/>
              </a:rPr>
              <a:t>as</a:t>
            </a:r>
            <a:r>
              <a:rPr sz="1900" spc="-10" dirty="0">
                <a:latin typeface="Times New Roman"/>
                <a:cs typeface="Times New Roman"/>
              </a:rPr>
              <a:t>i</a:t>
            </a:r>
            <a:r>
              <a:rPr sz="1900" dirty="0">
                <a:latin typeface="Times New Roman"/>
                <a:cs typeface="Times New Roman"/>
              </a:rPr>
              <a:t>c id</a:t>
            </a:r>
            <a:r>
              <a:rPr sz="1900" spc="5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as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</a:t>
            </a:r>
            <a:r>
              <a:rPr sz="1900" spc="-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th</a:t>
            </a:r>
            <a:r>
              <a:rPr sz="1900" spc="5" dirty="0">
                <a:latin typeface="Times New Roman"/>
                <a:cs typeface="Times New Roman"/>
              </a:rPr>
              <a:t>i</a:t>
            </a:r>
            <a:r>
              <a:rPr sz="1900" dirty="0">
                <a:latin typeface="Times New Roman"/>
                <a:cs typeface="Times New Roman"/>
              </a:rPr>
              <a:t>s</a:t>
            </a:r>
            <a:r>
              <a:rPr sz="1900" spc="-10" dirty="0">
                <a:latin typeface="Times New Roman"/>
                <a:cs typeface="Times New Roman"/>
              </a:rPr>
              <a:t> m</a:t>
            </a:r>
            <a:r>
              <a:rPr sz="1900" dirty="0">
                <a:latin typeface="Times New Roman"/>
                <a:cs typeface="Times New Roman"/>
              </a:rPr>
              <a:t>ethod of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constr</a:t>
            </a:r>
            <a:r>
              <a:rPr sz="1900" spc="-10" dirty="0">
                <a:latin typeface="Times New Roman"/>
                <a:cs typeface="Times New Roman"/>
              </a:rPr>
              <a:t>u</a:t>
            </a:r>
            <a:r>
              <a:rPr sz="1900" dirty="0">
                <a:latin typeface="Times New Roman"/>
                <a:cs typeface="Times New Roman"/>
              </a:rPr>
              <a:t>c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spc="-10" dirty="0">
                <a:latin typeface="Times New Roman"/>
                <a:cs typeface="Times New Roman"/>
              </a:rPr>
              <a:t>i</a:t>
            </a:r>
            <a:r>
              <a:rPr sz="1900" dirty="0">
                <a:latin typeface="Times New Roman"/>
                <a:cs typeface="Times New Roman"/>
              </a:rPr>
              <a:t>o</a:t>
            </a:r>
            <a:r>
              <a:rPr sz="1900" spc="5" dirty="0">
                <a:latin typeface="Times New Roman"/>
                <a:cs typeface="Times New Roman"/>
              </a:rPr>
              <a:t>n</a:t>
            </a:r>
            <a:r>
              <a:rPr sz="1900" dirty="0" smtClean="0">
                <a:latin typeface="Times New Roman"/>
                <a:cs typeface="Times New Roman"/>
              </a:rPr>
              <a:t>.</a:t>
            </a:r>
            <a:endParaRPr lang="en-US" sz="1900" dirty="0" smtClean="0">
              <a:latin typeface="Times New Roman"/>
              <a:cs typeface="Times New Roman"/>
            </a:endParaRPr>
          </a:p>
          <a:p>
            <a:pPr marL="240665" marR="396240" lvl="3">
              <a:lnSpc>
                <a:spcPct val="110000"/>
              </a:lnSpc>
              <a:spcBef>
                <a:spcPts val="1140"/>
              </a:spcBef>
              <a:tabLst>
                <a:tab pos="469900" algn="l"/>
              </a:tabLst>
            </a:pPr>
            <a:endParaRPr sz="1900" dirty="0">
              <a:latin typeface="Times New Roman"/>
              <a:cs typeface="Times New Roman"/>
            </a:endParaRPr>
          </a:p>
          <a:p>
            <a:pPr marL="469265" marR="68580" lvl="3" indent="-228600" algn="just">
              <a:lnSpc>
                <a:spcPct val="110100"/>
              </a:lnSpc>
              <a:spcBef>
                <a:spcPts val="1135"/>
              </a:spcBef>
              <a:buFont typeface="Symbol"/>
              <a:buChar char=""/>
              <a:tabLst>
                <a:tab pos="469900" algn="l"/>
              </a:tabLst>
            </a:pPr>
            <a:r>
              <a:rPr sz="1900" dirty="0">
                <a:latin typeface="Times New Roman"/>
                <a:cs typeface="Times New Roman"/>
              </a:rPr>
              <a:t>Contr</a:t>
            </a:r>
            <a:r>
              <a:rPr sz="1900" spc="5" dirty="0">
                <a:latin typeface="Times New Roman"/>
                <a:cs typeface="Times New Roman"/>
              </a:rPr>
              <a:t>a</a:t>
            </a:r>
            <a:r>
              <a:rPr sz="1900" dirty="0">
                <a:latin typeface="Times New Roman"/>
                <a:cs typeface="Times New Roman"/>
              </a:rPr>
              <a:t>c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dirty="0">
                <a:latin typeface="Times New Roman"/>
                <a:cs typeface="Times New Roman"/>
              </a:rPr>
              <a:t>or</a:t>
            </a:r>
            <a:r>
              <a:rPr sz="1900" spc="-20" dirty="0">
                <a:latin typeface="Times New Roman"/>
                <a:cs typeface="Times New Roman"/>
              </a:rPr>
              <a:t>s</a:t>
            </a:r>
            <a:r>
              <a:rPr sz="1900" dirty="0">
                <a:latin typeface="Times New Roman"/>
                <a:cs typeface="Times New Roman"/>
              </a:rPr>
              <a:t>,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</a:t>
            </a:r>
            <a:r>
              <a:rPr sz="1900" spc="-20" dirty="0">
                <a:latin typeface="Times New Roman"/>
                <a:cs typeface="Times New Roman"/>
              </a:rPr>
              <a:t>h</a:t>
            </a:r>
            <a:r>
              <a:rPr sz="1900" dirty="0">
                <a:latin typeface="Times New Roman"/>
                <a:cs typeface="Times New Roman"/>
              </a:rPr>
              <a:t>ere</a:t>
            </a:r>
            <a:r>
              <a:rPr sz="1900" spc="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we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dist</a:t>
            </a:r>
            <a:r>
              <a:rPr sz="1900" spc="-10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ibu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spc="-10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d a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q</a:t>
            </a:r>
            <a:r>
              <a:rPr sz="1900" spc="-15" dirty="0">
                <a:latin typeface="Times New Roman"/>
                <a:cs typeface="Times New Roman"/>
              </a:rPr>
              <a:t>u</a:t>
            </a:r>
            <a:r>
              <a:rPr sz="1900" dirty="0">
                <a:latin typeface="Times New Roman"/>
                <a:cs typeface="Times New Roman"/>
              </a:rPr>
              <a:t>est</a:t>
            </a:r>
            <a:r>
              <a:rPr sz="1900" spc="5" dirty="0">
                <a:latin typeface="Times New Roman"/>
                <a:cs typeface="Times New Roman"/>
              </a:rPr>
              <a:t>i</a:t>
            </a:r>
            <a:r>
              <a:rPr sz="1900" dirty="0">
                <a:latin typeface="Times New Roman"/>
                <a:cs typeface="Times New Roman"/>
              </a:rPr>
              <a:t>onn</a:t>
            </a:r>
            <a:r>
              <a:rPr sz="1900" spc="-10" dirty="0">
                <a:latin typeface="Times New Roman"/>
                <a:cs typeface="Times New Roman"/>
              </a:rPr>
              <a:t>a</a:t>
            </a:r>
            <a:r>
              <a:rPr sz="1900" dirty="0">
                <a:latin typeface="Times New Roman"/>
                <a:cs typeface="Times New Roman"/>
              </a:rPr>
              <a:t>i</a:t>
            </a:r>
            <a:r>
              <a:rPr sz="1900" spc="-10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to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a nu</a:t>
            </a:r>
            <a:r>
              <a:rPr sz="1900" spc="-10" dirty="0">
                <a:latin typeface="Times New Roman"/>
                <a:cs typeface="Times New Roman"/>
              </a:rPr>
              <a:t>m</a:t>
            </a:r>
            <a:r>
              <a:rPr sz="1900" dirty="0">
                <a:latin typeface="Times New Roman"/>
                <a:cs typeface="Times New Roman"/>
              </a:rPr>
              <a:t>ber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co</a:t>
            </a:r>
            <a:r>
              <a:rPr sz="1900" spc="-10" dirty="0">
                <a:latin typeface="Times New Roman"/>
                <a:cs typeface="Times New Roman"/>
              </a:rPr>
              <a:t>n</a:t>
            </a:r>
            <a:r>
              <a:rPr sz="1900" dirty="0">
                <a:latin typeface="Times New Roman"/>
                <a:cs typeface="Times New Roman"/>
              </a:rPr>
              <a:t>t</a:t>
            </a:r>
            <a:r>
              <a:rPr sz="1900" spc="-10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a</a:t>
            </a:r>
            <a:r>
              <a:rPr sz="1900" spc="5" dirty="0">
                <a:latin typeface="Times New Roman"/>
                <a:cs typeface="Times New Roman"/>
              </a:rPr>
              <a:t>c</a:t>
            </a:r>
            <a:r>
              <a:rPr sz="1900" dirty="0">
                <a:latin typeface="Times New Roman"/>
                <a:cs typeface="Times New Roman"/>
              </a:rPr>
              <a:t>tors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in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di</a:t>
            </a:r>
            <a:r>
              <a:rPr sz="1900" spc="-10" dirty="0">
                <a:latin typeface="Times New Roman"/>
                <a:cs typeface="Times New Roman"/>
              </a:rPr>
              <a:t>f</a:t>
            </a:r>
            <a:r>
              <a:rPr sz="1900" spc="10" dirty="0">
                <a:latin typeface="Times New Roman"/>
                <a:cs typeface="Times New Roman"/>
              </a:rPr>
              <a:t>f</a:t>
            </a:r>
            <a:r>
              <a:rPr sz="1900" dirty="0">
                <a:latin typeface="Times New Roman"/>
                <a:cs typeface="Times New Roman"/>
              </a:rPr>
              <a:t>erent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governo</a:t>
            </a:r>
            <a:r>
              <a:rPr sz="1900" spc="-15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a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dirty="0">
                <a:latin typeface="Times New Roman"/>
                <a:cs typeface="Times New Roman"/>
              </a:rPr>
              <a:t>es</a:t>
            </a:r>
            <a:r>
              <a:rPr sz="1900" spc="-2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the coun</a:t>
            </a:r>
            <a:r>
              <a:rPr sz="1900" spc="5" dirty="0">
                <a:latin typeface="Times New Roman"/>
                <a:cs typeface="Times New Roman"/>
              </a:rPr>
              <a:t>t</a:t>
            </a:r>
            <a:r>
              <a:rPr sz="1900" spc="-15" dirty="0">
                <a:latin typeface="Times New Roman"/>
                <a:cs typeface="Times New Roman"/>
              </a:rPr>
              <a:t>r</a:t>
            </a:r>
            <a:r>
              <a:rPr sz="1900" spc="10" dirty="0">
                <a:latin typeface="Times New Roman"/>
                <a:cs typeface="Times New Roman"/>
              </a:rPr>
              <a:t>y</a:t>
            </a:r>
            <a:r>
              <a:rPr sz="1900" dirty="0" smtClean="0">
                <a:latin typeface="Times New Roman"/>
                <a:cs typeface="Times New Roman"/>
              </a:rPr>
              <a:t>.</a:t>
            </a:r>
            <a:endParaRPr lang="en-US" sz="1900" dirty="0" smtClean="0">
              <a:latin typeface="Times New Roman"/>
              <a:cs typeface="Times New Roman"/>
            </a:endParaRPr>
          </a:p>
          <a:p>
            <a:pPr marL="240665" marR="68580" lvl="3" algn="just">
              <a:lnSpc>
                <a:spcPct val="110100"/>
              </a:lnSpc>
              <a:spcBef>
                <a:spcPts val="1135"/>
              </a:spcBef>
              <a:tabLst>
                <a:tab pos="469900" algn="l"/>
              </a:tabLst>
            </a:pPr>
            <a:endParaRPr sz="1900" dirty="0">
              <a:latin typeface="Times New Roman"/>
              <a:cs typeface="Times New Roman"/>
            </a:endParaRPr>
          </a:p>
          <a:p>
            <a:pPr marL="469265" marR="40640" lvl="3" indent="-228600" algn="just">
              <a:lnSpc>
                <a:spcPct val="110000"/>
              </a:lnSpc>
              <a:spcBef>
                <a:spcPts val="1140"/>
              </a:spcBef>
              <a:buFont typeface="Symbol"/>
              <a:buChar char=""/>
              <a:tabLst>
                <a:tab pos="469900" algn="l"/>
              </a:tabLst>
            </a:pPr>
            <a:r>
              <a:rPr sz="1900" dirty="0">
                <a:latin typeface="Times New Roman"/>
                <a:cs typeface="Times New Roman"/>
              </a:rPr>
              <a:t>A fi</a:t>
            </a:r>
            <a:r>
              <a:rPr sz="1900" spc="5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ld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visit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was</a:t>
            </a:r>
            <a:r>
              <a:rPr sz="1900" spc="-1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m</a:t>
            </a:r>
            <a:r>
              <a:rPr sz="1900" dirty="0">
                <a:latin typeface="Times New Roman"/>
                <a:cs typeface="Times New Roman"/>
              </a:rPr>
              <a:t>ade</a:t>
            </a:r>
            <a:r>
              <a:rPr sz="1900" spc="2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to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</a:t>
            </a:r>
            <a:r>
              <a:rPr sz="1900" spc="-10" dirty="0">
                <a:latin typeface="Times New Roman"/>
                <a:cs typeface="Times New Roman"/>
              </a:rPr>
              <a:t>h</a:t>
            </a:r>
            <a:r>
              <a:rPr sz="1900" dirty="0">
                <a:latin typeface="Times New Roman"/>
                <a:cs typeface="Times New Roman"/>
              </a:rPr>
              <a:t>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su</a:t>
            </a:r>
            <a:r>
              <a:rPr sz="1900" spc="-20" dirty="0">
                <a:latin typeface="Times New Roman"/>
                <a:cs typeface="Times New Roman"/>
              </a:rPr>
              <a:t>b</a:t>
            </a:r>
            <a:r>
              <a:rPr sz="1900" dirty="0">
                <a:latin typeface="Times New Roman"/>
                <a:cs typeface="Times New Roman"/>
              </a:rPr>
              <a:t>urb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L</a:t>
            </a:r>
            <a:r>
              <a:rPr sz="1900" dirty="0">
                <a:latin typeface="Times New Roman"/>
                <a:cs typeface="Times New Roman"/>
              </a:rPr>
              <a:t>emon,</a:t>
            </a:r>
            <a:r>
              <a:rPr sz="1900" spc="15" dirty="0">
                <a:latin typeface="Times New Roman"/>
                <a:cs typeface="Times New Roman"/>
              </a:rPr>
              <a:t> </a:t>
            </a:r>
            <a:r>
              <a:rPr sz="1900" spc="-20" dirty="0">
                <a:latin typeface="Times New Roman"/>
                <a:cs typeface="Times New Roman"/>
              </a:rPr>
              <a:t>w</a:t>
            </a:r>
            <a:r>
              <a:rPr sz="1900" dirty="0">
                <a:latin typeface="Times New Roman"/>
                <a:cs typeface="Times New Roman"/>
              </a:rPr>
              <a:t>here we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m</a:t>
            </a:r>
            <a:r>
              <a:rPr sz="1900" dirty="0">
                <a:latin typeface="Times New Roman"/>
                <a:cs typeface="Times New Roman"/>
              </a:rPr>
              <a:t>et</a:t>
            </a:r>
            <a:r>
              <a:rPr sz="1900" spc="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so</a:t>
            </a:r>
            <a:r>
              <a:rPr sz="1900" spc="-15" dirty="0">
                <a:latin typeface="Times New Roman"/>
                <a:cs typeface="Times New Roman"/>
              </a:rPr>
              <a:t>m</a:t>
            </a:r>
            <a:r>
              <a:rPr sz="1900" dirty="0">
                <a:latin typeface="Times New Roman"/>
                <a:cs typeface="Times New Roman"/>
              </a:rPr>
              <a:t>e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re</a:t>
            </a:r>
            <a:r>
              <a:rPr sz="1900" spc="-15" dirty="0">
                <a:latin typeface="Times New Roman"/>
                <a:cs typeface="Times New Roman"/>
              </a:rPr>
              <a:t>s</a:t>
            </a:r>
            <a:r>
              <a:rPr sz="1900" dirty="0">
                <a:latin typeface="Times New Roman"/>
                <a:cs typeface="Times New Roman"/>
              </a:rPr>
              <a:t>id</a:t>
            </a:r>
            <a:r>
              <a:rPr sz="1900" spc="5" dirty="0">
                <a:latin typeface="Times New Roman"/>
                <a:cs typeface="Times New Roman"/>
              </a:rPr>
              <a:t>e</a:t>
            </a:r>
            <a:r>
              <a:rPr sz="1900" dirty="0">
                <a:latin typeface="Times New Roman"/>
                <a:cs typeface="Times New Roman"/>
              </a:rPr>
              <a:t>nts</a:t>
            </a:r>
            <a:r>
              <a:rPr sz="1900" spc="1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the su</a:t>
            </a:r>
            <a:r>
              <a:rPr sz="1900" spc="-15" dirty="0">
                <a:latin typeface="Times New Roman"/>
                <a:cs typeface="Times New Roman"/>
              </a:rPr>
              <a:t>b</a:t>
            </a:r>
            <a:r>
              <a:rPr sz="1900" dirty="0">
                <a:latin typeface="Times New Roman"/>
                <a:cs typeface="Times New Roman"/>
              </a:rPr>
              <a:t>urb</a:t>
            </a:r>
            <a:r>
              <a:rPr sz="1900" spc="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and the peo</a:t>
            </a:r>
            <a:r>
              <a:rPr sz="1900" spc="-15" dirty="0">
                <a:latin typeface="Times New Roman"/>
                <a:cs typeface="Times New Roman"/>
              </a:rPr>
              <a:t>p</a:t>
            </a:r>
            <a:r>
              <a:rPr sz="1900" dirty="0">
                <a:latin typeface="Times New Roman"/>
                <a:cs typeface="Times New Roman"/>
              </a:rPr>
              <a:t>le in ch</a:t>
            </a:r>
            <a:r>
              <a:rPr sz="1900" spc="5" dirty="0">
                <a:latin typeface="Times New Roman"/>
                <a:cs typeface="Times New Roman"/>
              </a:rPr>
              <a:t>a</a:t>
            </a:r>
            <a:r>
              <a:rPr sz="1900" dirty="0">
                <a:latin typeface="Times New Roman"/>
                <a:cs typeface="Times New Roman"/>
              </a:rPr>
              <a:t>rge</a:t>
            </a:r>
            <a:r>
              <a:rPr sz="1900" spc="-5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of the</a:t>
            </a:r>
            <a:r>
              <a:rPr sz="1900" spc="-10" dirty="0">
                <a:latin typeface="Times New Roman"/>
                <a:cs typeface="Times New Roman"/>
              </a:rPr>
              <a:t> </a:t>
            </a:r>
            <a:r>
              <a:rPr sz="1900" dirty="0">
                <a:latin typeface="Times New Roman"/>
                <a:cs typeface="Times New Roman"/>
              </a:rPr>
              <a:t>suburb the</a:t>
            </a:r>
            <a:r>
              <a:rPr sz="1900" spc="-10" dirty="0">
                <a:latin typeface="Times New Roman"/>
                <a:cs typeface="Times New Roman"/>
              </a:rPr>
              <a:t>r</a:t>
            </a:r>
            <a:r>
              <a:rPr sz="1900" dirty="0">
                <a:latin typeface="Times New Roman"/>
                <a:cs typeface="Times New Roman"/>
              </a:rPr>
              <a:t>e.</a:t>
            </a:r>
          </a:p>
        </p:txBody>
      </p:sp>
      <p:sp>
        <p:nvSpPr>
          <p:cNvPr id="3" name="object 3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934440"/>
            <a:ext cx="5698195" cy="11341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7865" indent="-685800">
              <a:lnSpc>
                <a:spcPct val="100000"/>
              </a:lnSpc>
            </a:pPr>
            <a:r>
              <a:rPr sz="1900" b="1" dirty="0">
                <a:latin typeface="Times New Roman"/>
                <a:cs typeface="Times New Roman"/>
              </a:rPr>
              <a:t>1.3.4 </a:t>
            </a:r>
            <a:r>
              <a:rPr sz="1900" b="1" spc="-10" dirty="0">
                <a:latin typeface="Times New Roman"/>
                <a:cs typeface="Times New Roman"/>
              </a:rPr>
              <a:t> </a:t>
            </a:r>
            <a:r>
              <a:rPr lang="en-US" sz="1900" b="1" spc="-10" dirty="0" smtClean="0">
                <a:latin typeface="Times New Roman"/>
                <a:cs typeface="Times New Roman"/>
              </a:rPr>
              <a:t> </a:t>
            </a:r>
            <a:r>
              <a:rPr sz="1900" b="1" dirty="0" smtClean="0">
                <a:latin typeface="Times New Roman"/>
                <a:cs typeface="Times New Roman"/>
              </a:rPr>
              <a:t>A </a:t>
            </a:r>
            <a:r>
              <a:rPr sz="1900" b="1" dirty="0">
                <a:latin typeface="Times New Roman"/>
                <a:cs typeface="Times New Roman"/>
              </a:rPr>
              <a:t>t</a:t>
            </a:r>
            <a:r>
              <a:rPr sz="1900" b="1" spc="10" dirty="0">
                <a:latin typeface="Times New Roman"/>
                <a:cs typeface="Times New Roman"/>
              </a:rPr>
              <a:t>y</a:t>
            </a:r>
            <a:r>
              <a:rPr sz="1900" b="1" dirty="0">
                <a:latin typeface="Times New Roman"/>
                <a:cs typeface="Times New Roman"/>
              </a:rPr>
              <a:t>pic</a:t>
            </a:r>
            <a:r>
              <a:rPr sz="1900" b="1" spc="-10" dirty="0">
                <a:latin typeface="Times New Roman"/>
                <a:cs typeface="Times New Roman"/>
              </a:rPr>
              <a:t>a</a:t>
            </a:r>
            <a:r>
              <a:rPr sz="1900" b="1" dirty="0">
                <a:latin typeface="Times New Roman"/>
                <a:cs typeface="Times New Roman"/>
              </a:rPr>
              <a:t>l </a:t>
            </a:r>
            <a:r>
              <a:rPr sz="1900" b="1" spc="-5" dirty="0">
                <a:latin typeface="Times New Roman"/>
                <a:cs typeface="Times New Roman"/>
              </a:rPr>
              <a:t>d</a:t>
            </a:r>
            <a:r>
              <a:rPr sz="1900" b="1" dirty="0">
                <a:latin typeface="Times New Roman"/>
                <a:cs typeface="Times New Roman"/>
              </a:rPr>
              <a:t>esign</a:t>
            </a:r>
            <a:r>
              <a:rPr sz="1900" b="1" spc="5" dirty="0">
                <a:latin typeface="Times New Roman"/>
                <a:cs typeface="Times New Roman"/>
              </a:rPr>
              <a:t> </a:t>
            </a:r>
            <a:r>
              <a:rPr sz="1900" b="1" dirty="0">
                <a:latin typeface="Times New Roman"/>
                <a:cs typeface="Times New Roman"/>
              </a:rPr>
              <a:t>plan for</a:t>
            </a:r>
            <a:r>
              <a:rPr sz="1900" b="1" spc="-5" dirty="0">
                <a:latin typeface="Times New Roman"/>
                <a:cs typeface="Times New Roman"/>
              </a:rPr>
              <a:t> </a:t>
            </a:r>
            <a:r>
              <a:rPr sz="1900" b="1" dirty="0">
                <a:latin typeface="Times New Roman"/>
                <a:cs typeface="Times New Roman"/>
              </a:rPr>
              <a:t>a prefabr</a:t>
            </a:r>
            <a:r>
              <a:rPr sz="1900" b="1" spc="-10" dirty="0">
                <a:latin typeface="Times New Roman"/>
                <a:cs typeface="Times New Roman"/>
              </a:rPr>
              <a:t>i</a:t>
            </a:r>
            <a:r>
              <a:rPr sz="1900" b="1" dirty="0">
                <a:latin typeface="Times New Roman"/>
                <a:cs typeface="Times New Roman"/>
              </a:rPr>
              <a:t>cated ho</a:t>
            </a:r>
            <a:r>
              <a:rPr sz="1900" b="1" spc="-10" dirty="0">
                <a:latin typeface="Times New Roman"/>
                <a:cs typeface="Times New Roman"/>
              </a:rPr>
              <a:t>u</a:t>
            </a:r>
            <a:r>
              <a:rPr sz="1900" b="1" dirty="0">
                <a:latin typeface="Times New Roman"/>
                <a:cs typeface="Times New Roman"/>
              </a:rPr>
              <a:t>se</a:t>
            </a:r>
            <a:r>
              <a:rPr sz="1900" b="1" spc="5" dirty="0">
                <a:latin typeface="Times New Roman"/>
                <a:cs typeface="Times New Roman"/>
              </a:rPr>
              <a:t> </a:t>
            </a:r>
            <a:r>
              <a:rPr sz="1900" b="1" dirty="0">
                <a:latin typeface="Times New Roman"/>
                <a:cs typeface="Times New Roman"/>
              </a:rPr>
              <a:t>:</a:t>
            </a:r>
            <a:endParaRPr sz="19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1950" dirty="0">
              <a:latin typeface="Times New Roman"/>
              <a:cs typeface="Times New Roman"/>
            </a:endParaRPr>
          </a:p>
          <a:p>
            <a:pPr marL="697865" marR="5080">
              <a:lnSpc>
                <a:spcPct val="110000"/>
              </a:lnSpc>
            </a:pPr>
            <a:r>
              <a:rPr sz="1600" spc="-10" dirty="0">
                <a:latin typeface="Times New Roman"/>
                <a:cs typeface="Times New Roman"/>
              </a:rPr>
              <a:t>Usi</a:t>
            </a:r>
            <a:r>
              <a:rPr sz="1600" spc="-5" dirty="0">
                <a:latin typeface="Times New Roman"/>
                <a:cs typeface="Times New Roman"/>
              </a:rPr>
              <a:t>n</a:t>
            </a:r>
            <a:r>
              <a:rPr sz="1600" spc="-10" dirty="0">
                <a:latin typeface="Times New Roman"/>
                <a:cs typeface="Times New Roman"/>
              </a:rPr>
              <a:t>g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Aut</a:t>
            </a: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CAD,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drew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plan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</a:t>
            </a:r>
            <a:r>
              <a:rPr sz="1600" spc="-10" dirty="0">
                <a:latin typeface="Times New Roman"/>
                <a:cs typeface="Times New Roman"/>
              </a:rPr>
              <a:t>or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pical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house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in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E</a:t>
            </a:r>
            <a:r>
              <a:rPr sz="1600" spc="-5" dirty="0">
                <a:latin typeface="Times New Roman"/>
                <a:cs typeface="Times New Roman"/>
              </a:rPr>
              <a:t>l-</a:t>
            </a:r>
            <a:r>
              <a:rPr sz="1600" spc="-10" dirty="0">
                <a:latin typeface="Times New Roman"/>
                <a:cs typeface="Times New Roman"/>
              </a:rPr>
              <a:t> L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spc="-35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on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</a:t>
            </a:r>
            <a:r>
              <a:rPr sz="1600" spc="-10" dirty="0">
                <a:latin typeface="Times New Roman"/>
                <a:cs typeface="Times New Roman"/>
              </a:rPr>
              <a:t>esi</a:t>
            </a:r>
            <a:r>
              <a:rPr sz="1600" spc="-5" dirty="0">
                <a:latin typeface="Times New Roman"/>
                <a:cs typeface="Times New Roman"/>
              </a:rPr>
              <a:t>d</a:t>
            </a:r>
            <a:r>
              <a:rPr sz="1600" spc="-10" dirty="0">
                <a:latin typeface="Times New Roman"/>
                <a:cs typeface="Times New Roman"/>
              </a:rPr>
              <a:t>ential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</a:t>
            </a:r>
            <a:r>
              <a:rPr sz="1600" spc="0" dirty="0">
                <a:latin typeface="Times New Roman"/>
                <a:cs typeface="Times New Roman"/>
              </a:rPr>
              <a:t>o</a:t>
            </a:r>
            <a:r>
              <a:rPr sz="1600" spc="-50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plex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with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an</a:t>
            </a:r>
            <a:r>
              <a:rPr sz="1600" spc="-5" dirty="0">
                <a:latin typeface="Times New Roman"/>
                <a:cs typeface="Times New Roman"/>
              </a:rPr>
              <a:t> a</a:t>
            </a:r>
            <a:r>
              <a:rPr sz="1600" spc="-10" dirty="0">
                <a:latin typeface="Times New Roman"/>
                <a:cs typeface="Times New Roman"/>
              </a:rPr>
              <a:t>rea of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7</a:t>
            </a:r>
            <a:r>
              <a:rPr sz="1600" b="1" spc="0" dirty="0">
                <a:latin typeface="Times New Roman"/>
                <a:cs typeface="Times New Roman"/>
              </a:rPr>
              <a:t>5</a:t>
            </a:r>
            <a:r>
              <a:rPr sz="1600" b="1" spc="-35" dirty="0">
                <a:latin typeface="Times New Roman"/>
                <a:cs typeface="Times New Roman"/>
              </a:rPr>
              <a:t>m</a:t>
            </a:r>
            <a:r>
              <a:rPr sz="1575" b="1" baseline="39682" dirty="0">
                <a:latin typeface="Times New Roman"/>
                <a:cs typeface="Times New Roman"/>
              </a:rPr>
              <a:t>2 </a:t>
            </a:r>
            <a:r>
              <a:rPr sz="1575" b="1" spc="-195" baseline="39682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28800" y="2324111"/>
            <a:ext cx="5000000" cy="5733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00490" y="8384544"/>
            <a:ext cx="552831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7790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1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P</a:t>
            </a:r>
            <a:r>
              <a:rPr sz="1300" b="1" spc="-15" dirty="0">
                <a:latin typeface="Cambria"/>
                <a:cs typeface="Cambria"/>
              </a:rPr>
              <a:t>l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dirty="0">
                <a:latin typeface="Cambria"/>
                <a:cs typeface="Cambria"/>
              </a:rPr>
              <a:t>f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a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5" dirty="0">
                <a:latin typeface="Cambria"/>
                <a:cs typeface="Cambria"/>
              </a:rPr>
              <a:t>y</a:t>
            </a:r>
            <a:r>
              <a:rPr sz="1300" b="1" spc="-20" dirty="0">
                <a:latin typeface="Cambria"/>
                <a:cs typeface="Cambria"/>
              </a:rPr>
              <a:t>p</a:t>
            </a:r>
            <a:r>
              <a:rPr sz="1300" b="1" spc="-10" dirty="0">
                <a:latin typeface="Cambria"/>
                <a:cs typeface="Cambria"/>
              </a:rPr>
              <a:t>ic</a:t>
            </a:r>
            <a:r>
              <a:rPr sz="1300" b="1" spc="-15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10" dirty="0">
                <a:latin typeface="Cambria"/>
                <a:cs typeface="Cambria"/>
              </a:rPr>
              <a:t>o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15" dirty="0">
                <a:latin typeface="Cambria"/>
                <a:cs typeface="Cambria"/>
              </a:rPr>
              <a:t>in</a:t>
            </a:r>
            <a:r>
              <a:rPr sz="1300" b="1" spc="-10" dirty="0">
                <a:latin typeface="Cambria"/>
                <a:cs typeface="Cambria"/>
              </a:rPr>
              <a:t>g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dirty="0">
                <a:latin typeface="Cambria"/>
                <a:cs typeface="Cambria"/>
              </a:rPr>
              <a:t>i</a:t>
            </a:r>
            <a:r>
              <a:rPr sz="1300" b="1" spc="-5" dirty="0">
                <a:latin typeface="Cambria"/>
                <a:cs typeface="Cambria"/>
              </a:rPr>
              <a:t>t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in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20" dirty="0">
                <a:latin typeface="Cambria"/>
                <a:cs typeface="Cambria"/>
              </a:rPr>
              <a:t>l</a:t>
            </a:r>
            <a:r>
              <a:rPr sz="1300" b="1" spc="-10" dirty="0">
                <a:latin typeface="Cambria"/>
                <a:cs typeface="Cambria"/>
              </a:rPr>
              <a:t>-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m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3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h</a:t>
            </a:r>
            <a:r>
              <a:rPr sz="1300" b="1" spc="-20" dirty="0">
                <a:latin typeface="Cambria"/>
                <a:cs typeface="Cambria"/>
              </a:rPr>
              <a:t>ou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10" dirty="0">
                <a:latin typeface="Cambria"/>
                <a:cs typeface="Cambria"/>
              </a:rPr>
              <a:t>ng</a:t>
            </a:r>
            <a:r>
              <a:rPr sz="1300" b="1" spc="-3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om</a:t>
            </a:r>
            <a:r>
              <a:rPr sz="1300" b="1" spc="-10" dirty="0">
                <a:latin typeface="Cambria"/>
                <a:cs typeface="Cambria"/>
              </a:rPr>
              <a:t>pl</a:t>
            </a:r>
            <a:r>
              <a:rPr sz="1300" b="1" spc="-20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x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87758" y="961383"/>
            <a:ext cx="5039995" cy="3007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marR="1030605" indent="779780">
              <a:lnSpc>
                <a:spcPct val="117100"/>
              </a:lnSpc>
            </a:pPr>
            <a:r>
              <a:rPr sz="2400" b="1" u="heavy" spc="-20" dirty="0">
                <a:latin typeface="Calibri"/>
                <a:cs typeface="Calibri"/>
              </a:rPr>
              <a:t>Chapt</a:t>
            </a:r>
            <a:r>
              <a:rPr sz="2400" b="1" u="heavy" spc="-5" dirty="0">
                <a:latin typeface="Calibri"/>
                <a:cs typeface="Calibri"/>
              </a:rPr>
              <a:t>er</a:t>
            </a:r>
            <a:r>
              <a:rPr sz="2400" b="1" u="heavy" dirty="0">
                <a:latin typeface="Calibri"/>
                <a:cs typeface="Calibri"/>
              </a:rPr>
              <a:t> </a:t>
            </a:r>
            <a:r>
              <a:rPr sz="2400" b="1" u="heavy" spc="-5" dirty="0">
                <a:latin typeface="Calibri"/>
                <a:cs typeface="Calibri"/>
              </a:rPr>
              <a:t>T</a:t>
            </a:r>
            <a:r>
              <a:rPr sz="2400" b="1" u="heavy" spc="10" dirty="0">
                <a:latin typeface="Calibri"/>
                <a:cs typeface="Calibri"/>
              </a:rPr>
              <a:t>w</a:t>
            </a:r>
            <a:r>
              <a:rPr sz="2400" b="1" u="heavy" spc="-15" dirty="0">
                <a:latin typeface="Calibri"/>
                <a:cs typeface="Calibri"/>
              </a:rPr>
              <a:t>o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u="dbl" spc="-5" dirty="0">
                <a:latin typeface="Calibri"/>
                <a:cs typeface="Calibri"/>
              </a:rPr>
              <a:t>Des</a:t>
            </a:r>
            <a:r>
              <a:rPr sz="2400" b="1" u="dbl" spc="5" dirty="0">
                <a:latin typeface="Calibri"/>
                <a:cs typeface="Calibri"/>
              </a:rPr>
              <a:t>c</a:t>
            </a:r>
            <a:r>
              <a:rPr sz="2400" b="1" u="dbl" spc="-15" dirty="0">
                <a:latin typeface="Calibri"/>
                <a:cs typeface="Calibri"/>
              </a:rPr>
              <a:t>rip</a:t>
            </a:r>
            <a:r>
              <a:rPr sz="2400" b="1" u="dbl" spc="-10" dirty="0">
                <a:latin typeface="Calibri"/>
                <a:cs typeface="Calibri"/>
              </a:rPr>
              <a:t>t</a:t>
            </a:r>
            <a:r>
              <a:rPr sz="2400" b="1" u="dbl" spc="-20" dirty="0">
                <a:latin typeface="Calibri"/>
                <a:cs typeface="Calibri"/>
              </a:rPr>
              <a:t>i</a:t>
            </a:r>
            <a:r>
              <a:rPr sz="2400" b="1" u="dbl" spc="-15" dirty="0">
                <a:latin typeface="Calibri"/>
                <a:cs typeface="Calibri"/>
              </a:rPr>
              <a:t>on</a:t>
            </a:r>
            <a:r>
              <a:rPr sz="2400" b="1" u="dbl" spc="-5" dirty="0">
                <a:latin typeface="Calibri"/>
                <a:cs typeface="Calibri"/>
              </a:rPr>
              <a:t> </a:t>
            </a:r>
            <a:r>
              <a:rPr sz="2400" b="1" u="dbl" dirty="0">
                <a:latin typeface="Calibri"/>
                <a:cs typeface="Calibri"/>
              </a:rPr>
              <a:t>of</a:t>
            </a:r>
            <a:r>
              <a:rPr sz="2400" b="1" u="dbl" spc="-5" dirty="0">
                <a:latin typeface="Calibri"/>
                <a:cs typeface="Calibri"/>
              </a:rPr>
              <a:t> </a:t>
            </a:r>
            <a:r>
              <a:rPr sz="2400" b="1" u="dbl" spc="-10" dirty="0">
                <a:latin typeface="Calibri"/>
                <a:cs typeface="Calibri"/>
              </a:rPr>
              <a:t>st</a:t>
            </a:r>
            <a:r>
              <a:rPr sz="2400" b="1" u="dbl" spc="-25" dirty="0">
                <a:latin typeface="Calibri"/>
                <a:cs typeface="Calibri"/>
              </a:rPr>
              <a:t>u</a:t>
            </a:r>
            <a:r>
              <a:rPr sz="2400" b="1" u="dbl" spc="-15" dirty="0">
                <a:latin typeface="Calibri"/>
                <a:cs typeface="Calibri"/>
              </a:rPr>
              <a:t>dy</a:t>
            </a:r>
            <a:r>
              <a:rPr sz="2400" b="1" u="dbl" spc="-5" dirty="0">
                <a:latin typeface="Calibri"/>
                <a:cs typeface="Calibri"/>
              </a:rPr>
              <a:t> </a:t>
            </a:r>
            <a:r>
              <a:rPr sz="2400" b="1" u="dbl" dirty="0">
                <a:latin typeface="Calibri"/>
                <a:cs typeface="Calibri"/>
              </a:rPr>
              <a:t>area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b="1" spc="-10" dirty="0">
                <a:latin typeface="Calibri"/>
                <a:cs typeface="Calibri"/>
              </a:rPr>
              <a:t>2.1</a:t>
            </a:r>
            <a:r>
              <a:rPr sz="2200" b="1" spc="-60" dirty="0">
                <a:latin typeface="Times New Roman"/>
                <a:cs typeface="Times New Roman"/>
              </a:rPr>
              <a:t> </a:t>
            </a:r>
            <a:r>
              <a:rPr lang="en-US" sz="2200" b="1" spc="-60" dirty="0" smtClean="0">
                <a:latin typeface="Times New Roman"/>
                <a:cs typeface="Times New Roman"/>
              </a:rPr>
              <a:t> </a:t>
            </a:r>
            <a:r>
              <a:rPr sz="2200" b="1" spc="-10" dirty="0" smtClean="0">
                <a:latin typeface="Calibri"/>
                <a:cs typeface="Calibri"/>
              </a:rPr>
              <a:t>L</a:t>
            </a:r>
            <a:r>
              <a:rPr sz="2200" b="1" spc="-30" dirty="0" smtClean="0">
                <a:latin typeface="Calibri"/>
                <a:cs typeface="Calibri"/>
              </a:rPr>
              <a:t>o</a:t>
            </a:r>
            <a:r>
              <a:rPr sz="2200" b="1" dirty="0" smtClean="0">
                <a:latin typeface="Calibri"/>
                <a:cs typeface="Calibri"/>
              </a:rPr>
              <a:t>c</a:t>
            </a:r>
            <a:r>
              <a:rPr sz="2200" b="1" spc="-15" dirty="0" smtClean="0">
                <a:latin typeface="Calibri"/>
                <a:cs typeface="Calibri"/>
              </a:rPr>
              <a:t>a</a:t>
            </a:r>
            <a:r>
              <a:rPr sz="2200" b="1" spc="-25" dirty="0" smtClean="0">
                <a:latin typeface="Calibri"/>
                <a:cs typeface="Calibri"/>
              </a:rPr>
              <a:t>t</a:t>
            </a:r>
            <a:r>
              <a:rPr sz="2200" b="1" spc="-5" dirty="0" smtClean="0">
                <a:latin typeface="Calibri"/>
                <a:cs typeface="Calibri"/>
              </a:rPr>
              <a:t>i</a:t>
            </a:r>
            <a:r>
              <a:rPr sz="2200" b="1" spc="-15" dirty="0" smtClean="0">
                <a:latin typeface="Calibri"/>
                <a:cs typeface="Calibri"/>
              </a:rPr>
              <a:t>on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</a:pPr>
            <a:r>
              <a:rPr sz="1700" spc="5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spc="-5" dirty="0">
                <a:latin typeface="Times New Roman"/>
                <a:cs typeface="Times New Roman"/>
              </a:rPr>
              <a:t>-</a:t>
            </a:r>
            <a:r>
              <a:rPr sz="1700" dirty="0">
                <a:latin typeface="Times New Roman"/>
                <a:cs typeface="Times New Roman"/>
              </a:rPr>
              <a:t>Nasa</a:t>
            </a:r>
            <a:r>
              <a:rPr sz="1700" spc="-10" dirty="0">
                <a:latin typeface="Times New Roman"/>
                <a:cs typeface="Times New Roman"/>
              </a:rPr>
              <a:t>ri</a:t>
            </a:r>
            <a:r>
              <a:rPr sz="1700" dirty="0">
                <a:latin typeface="Times New Roman"/>
                <a:cs typeface="Times New Roman"/>
              </a:rPr>
              <a:t>ah v</a:t>
            </a:r>
            <a:r>
              <a:rPr sz="1700" spc="-10" dirty="0">
                <a:latin typeface="Times New Roman"/>
                <a:cs typeface="Times New Roman"/>
              </a:rPr>
              <a:t>ill</a:t>
            </a:r>
            <a:r>
              <a:rPr sz="1700" dirty="0">
                <a:latin typeface="Times New Roman"/>
                <a:cs typeface="Times New Roman"/>
              </a:rPr>
              <a:t>age </a:t>
            </a:r>
            <a:r>
              <a:rPr lang="ar-SA" sz="1700" dirty="0">
                <a:latin typeface="Times New Roman"/>
                <a:cs typeface="Times New Roman"/>
              </a:rPr>
              <a:t>(</a:t>
            </a:r>
            <a:r>
              <a:rPr sz="1700" spc="5" dirty="0" err="1" smtClean="0">
                <a:latin typeface="Times New Roman"/>
                <a:cs typeface="Times New Roman"/>
              </a:rPr>
              <a:t>D</a:t>
            </a:r>
            <a:r>
              <a:rPr sz="1700" spc="-15" dirty="0" err="1" smtClean="0">
                <a:latin typeface="Times New Roman"/>
                <a:cs typeface="Times New Roman"/>
              </a:rPr>
              <a:t>a</a:t>
            </a:r>
            <a:r>
              <a:rPr sz="1700" dirty="0" err="1" smtClean="0">
                <a:latin typeface="Times New Roman"/>
                <a:cs typeface="Times New Roman"/>
              </a:rPr>
              <a:t>h</a:t>
            </a:r>
            <a:r>
              <a:rPr sz="1700" spc="-10" dirty="0" err="1" smtClean="0">
                <a:latin typeface="Times New Roman"/>
                <a:cs typeface="Times New Roman"/>
              </a:rPr>
              <a:t>i</a:t>
            </a:r>
            <a:r>
              <a:rPr sz="1700" dirty="0" err="1" smtClean="0">
                <a:latin typeface="Times New Roman"/>
                <a:cs typeface="Times New Roman"/>
              </a:rPr>
              <a:t>yat</a:t>
            </a:r>
            <a:r>
              <a:rPr sz="1700" spc="-5" dirty="0" smtClean="0">
                <a:latin typeface="Times New Roman"/>
                <a:cs typeface="Times New Roman"/>
              </a:rPr>
              <a:t> </a:t>
            </a:r>
            <a:r>
              <a:rPr sz="1700" dirty="0" smtClean="0">
                <a:latin typeface="Times New Roman"/>
                <a:cs typeface="Times New Roman"/>
              </a:rPr>
              <a:t>A</a:t>
            </a:r>
            <a:r>
              <a:rPr sz="1700" spc="5" dirty="0" smtClean="0">
                <a:latin typeface="Times New Roman"/>
                <a:cs typeface="Times New Roman"/>
              </a:rPr>
              <a:t>l</a:t>
            </a:r>
            <a:r>
              <a:rPr sz="1700" spc="-5" dirty="0" smtClean="0">
                <a:latin typeface="Times New Roman"/>
                <a:cs typeface="Times New Roman"/>
              </a:rPr>
              <a:t>-</a:t>
            </a:r>
            <a:r>
              <a:rPr sz="1700" spc="-10" dirty="0" smtClean="0">
                <a:latin typeface="Times New Roman"/>
                <a:cs typeface="Times New Roman"/>
              </a:rPr>
              <a:t>L</a:t>
            </a:r>
            <a:r>
              <a:rPr sz="1700" dirty="0" smtClean="0">
                <a:latin typeface="Times New Roman"/>
                <a:cs typeface="Times New Roman"/>
              </a:rPr>
              <a:t>e</a:t>
            </a:r>
            <a:r>
              <a:rPr sz="1700" spc="-10" dirty="0" smtClean="0">
                <a:latin typeface="Times New Roman"/>
                <a:cs typeface="Times New Roman"/>
              </a:rPr>
              <a:t>m</a:t>
            </a:r>
            <a:r>
              <a:rPr sz="1700" dirty="0" smtClean="0">
                <a:latin typeface="Times New Roman"/>
                <a:cs typeface="Times New Roman"/>
              </a:rPr>
              <a:t>on</a:t>
            </a:r>
            <a:r>
              <a:rPr lang="ar-SA" sz="1700" dirty="0" smtClean="0">
                <a:latin typeface="Times New Roman"/>
                <a:cs typeface="Times New Roman"/>
              </a:rPr>
              <a:t>). </a:t>
            </a:r>
            <a:r>
              <a:rPr sz="1700" spc="-10" dirty="0" smtClean="0">
                <a:latin typeface="Times New Roman"/>
                <a:cs typeface="Times New Roman"/>
              </a:rPr>
              <a:t>A</a:t>
            </a:r>
            <a:r>
              <a:rPr sz="1700" dirty="0" smtClean="0">
                <a:latin typeface="Times New Roman"/>
                <a:cs typeface="Times New Roman"/>
              </a:rPr>
              <a:t>l- </a:t>
            </a:r>
            <a:r>
              <a:rPr sz="1700" dirty="0">
                <a:latin typeface="Times New Roman"/>
                <a:cs typeface="Times New Roman"/>
              </a:rPr>
              <a:t>Nasa</a:t>
            </a:r>
            <a:r>
              <a:rPr sz="1700" spc="-10" dirty="0">
                <a:latin typeface="Times New Roman"/>
                <a:cs typeface="Times New Roman"/>
              </a:rPr>
              <a:t>ri</a:t>
            </a:r>
            <a:r>
              <a:rPr sz="1700" dirty="0">
                <a:latin typeface="Times New Roman"/>
                <a:cs typeface="Times New Roman"/>
              </a:rPr>
              <a:t>a v</a:t>
            </a:r>
            <a:r>
              <a:rPr sz="1700" spc="-10" dirty="0">
                <a:latin typeface="Times New Roman"/>
                <a:cs typeface="Times New Roman"/>
              </a:rPr>
              <a:t>ill</a:t>
            </a:r>
            <a:r>
              <a:rPr sz="1700" dirty="0">
                <a:latin typeface="Times New Roman"/>
                <a:cs typeface="Times New Roman"/>
              </a:rPr>
              <a:t>age is</a:t>
            </a:r>
            <a:r>
              <a:rPr sz="1700" spc="-10" dirty="0">
                <a:latin typeface="Times New Roman"/>
                <a:cs typeface="Times New Roman"/>
              </a:rPr>
              <a:t> l</a:t>
            </a:r>
            <a:r>
              <a:rPr sz="1700" dirty="0">
                <a:latin typeface="Times New Roman"/>
                <a:cs typeface="Times New Roman"/>
              </a:rPr>
              <a:t>oca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ed at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-10" dirty="0">
                <a:latin typeface="Times New Roman"/>
                <a:cs typeface="Times New Roman"/>
              </a:rPr>
              <a:t>lti</a:t>
            </a:r>
            <a:r>
              <a:rPr sz="1700" spc="5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ude 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24</a:t>
            </a:r>
            <a:r>
              <a:rPr sz="1700" spc="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dirty="0">
                <a:latin typeface="Times New Roman"/>
                <a:cs typeface="Times New Roman"/>
              </a:rPr>
              <a:t>e</a:t>
            </a:r>
            <a:r>
              <a:rPr sz="1700" spc="-10" dirty="0">
                <a:latin typeface="Times New Roman"/>
                <a:cs typeface="Times New Roman"/>
              </a:rPr>
              <a:t>t</a:t>
            </a:r>
            <a:r>
              <a:rPr sz="1700" dirty="0">
                <a:latin typeface="Times New Roman"/>
                <a:cs typeface="Times New Roman"/>
              </a:rPr>
              <a:t>ers above sea</a:t>
            </a:r>
            <a:r>
              <a:rPr sz="1700" spc="-10" dirty="0">
                <a:latin typeface="Times New Roman"/>
                <a:cs typeface="Times New Roman"/>
              </a:rPr>
              <a:t> l</a:t>
            </a:r>
            <a:r>
              <a:rPr sz="1700" dirty="0">
                <a:latin typeface="Times New Roman"/>
                <a:cs typeface="Times New Roman"/>
              </a:rPr>
              <a:t>eve</a:t>
            </a:r>
            <a:r>
              <a:rPr sz="1700" spc="-10" dirty="0">
                <a:latin typeface="Times New Roman"/>
                <a:cs typeface="Times New Roman"/>
              </a:rPr>
              <a:t>l</a:t>
            </a:r>
            <a:r>
              <a:rPr sz="1700" dirty="0">
                <a:latin typeface="Times New Roman"/>
                <a:cs typeface="Times New Roman"/>
              </a:rPr>
              <a:t>.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</a:t>
            </a:r>
            <a:r>
              <a:rPr sz="1700" spc="5" dirty="0">
                <a:latin typeface="Times New Roman"/>
                <a:cs typeface="Times New Roman"/>
              </a:rPr>
              <a:t>n</a:t>
            </a:r>
            <a:r>
              <a:rPr sz="1700" spc="-5" dirty="0">
                <a:latin typeface="Times New Roman"/>
                <a:cs typeface="Times New Roman"/>
              </a:rPr>
              <a:t>-</a:t>
            </a:r>
            <a:r>
              <a:rPr sz="1700" dirty="0">
                <a:latin typeface="Times New Roman"/>
                <a:cs typeface="Times New Roman"/>
              </a:rPr>
              <a:t>Nasa</a:t>
            </a:r>
            <a:r>
              <a:rPr sz="1700" spc="-10" dirty="0">
                <a:latin typeface="Times New Roman"/>
                <a:cs typeface="Times New Roman"/>
              </a:rPr>
              <a:t>ri</a:t>
            </a:r>
            <a:r>
              <a:rPr sz="1700" dirty="0">
                <a:latin typeface="Times New Roman"/>
                <a:cs typeface="Times New Roman"/>
              </a:rPr>
              <a:t>ah</a:t>
            </a:r>
            <a:r>
              <a:rPr sz="1700" spc="-10" dirty="0">
                <a:latin typeface="Times New Roman"/>
                <a:cs typeface="Times New Roman"/>
              </a:rPr>
              <a:t> l</a:t>
            </a:r>
            <a:r>
              <a:rPr sz="1700" dirty="0">
                <a:latin typeface="Times New Roman"/>
                <a:cs typeface="Times New Roman"/>
              </a:rPr>
              <a:t>an</a:t>
            </a:r>
            <a:r>
              <a:rPr sz="1700" spc="-15" dirty="0">
                <a:latin typeface="Times New Roman"/>
                <a:cs typeface="Times New Roman"/>
              </a:rPr>
              <a:t>d</a:t>
            </a:r>
            <a:r>
              <a:rPr sz="1700" dirty="0">
                <a:latin typeface="Times New Roman"/>
                <a:cs typeface="Times New Roman"/>
              </a:rPr>
              <a:t>s cover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an area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of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abo</a:t>
            </a:r>
            <a:r>
              <a:rPr sz="1700" spc="5" dirty="0">
                <a:latin typeface="Times New Roman"/>
                <a:cs typeface="Times New Roman"/>
              </a:rPr>
              <a:t>u</a:t>
            </a:r>
            <a:r>
              <a:rPr sz="1700" dirty="0">
                <a:latin typeface="Times New Roman"/>
                <a:cs typeface="Times New Roman"/>
              </a:rPr>
              <a:t>t 8</a:t>
            </a:r>
            <a:r>
              <a:rPr sz="1700" spc="5" dirty="0">
                <a:latin typeface="Times New Roman"/>
                <a:cs typeface="Times New Roman"/>
              </a:rPr>
              <a:t>,</a:t>
            </a:r>
            <a:r>
              <a:rPr sz="1700" dirty="0">
                <a:latin typeface="Times New Roman"/>
                <a:cs typeface="Times New Roman"/>
              </a:rPr>
              <a:t>203</a:t>
            </a:r>
            <a:r>
              <a:rPr sz="1700" spc="-1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dunu</a:t>
            </a:r>
            <a:r>
              <a:rPr sz="1700" spc="-10" dirty="0">
                <a:latin typeface="Times New Roman"/>
                <a:cs typeface="Times New Roman"/>
              </a:rPr>
              <a:t>m</a:t>
            </a:r>
            <a:r>
              <a:rPr sz="1700" spc="-20" dirty="0">
                <a:latin typeface="Times New Roman"/>
                <a:cs typeface="Times New Roman"/>
              </a:rPr>
              <a:t>s</a:t>
            </a:r>
            <a:r>
              <a:rPr sz="17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1171956" y="4511675"/>
            <a:ext cx="5486400" cy="38163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05000" y="8626475"/>
            <a:ext cx="4202430" cy="200055"/>
          </a:xfrm>
          <a:prstGeom prst="rect">
            <a:avLst/>
          </a:prstGeom>
          <a:ln w="6349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3505">
              <a:lnSpc>
                <a:spcPct val="100000"/>
              </a:lnSpc>
            </a:pPr>
            <a:r>
              <a:rPr sz="1300" b="1" spc="-10" dirty="0">
                <a:latin typeface="Cambria"/>
                <a:cs typeface="Cambria"/>
              </a:rPr>
              <a:t>F</a:t>
            </a:r>
            <a:r>
              <a:rPr sz="1300" b="1" spc="-15" dirty="0">
                <a:latin typeface="Cambria"/>
                <a:cs typeface="Cambria"/>
              </a:rPr>
              <a:t>ig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5" dirty="0">
                <a:latin typeface="Cambria"/>
                <a:cs typeface="Cambria"/>
              </a:rPr>
              <a:t>r</a:t>
            </a:r>
            <a:r>
              <a:rPr sz="1300" b="1" spc="-10" dirty="0">
                <a:latin typeface="Cambria"/>
                <a:cs typeface="Cambria"/>
              </a:rPr>
              <a:t>e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15" dirty="0">
                <a:latin typeface="Cambria"/>
                <a:cs typeface="Cambria"/>
              </a:rPr>
              <a:t>2</a:t>
            </a:r>
            <a:r>
              <a:rPr sz="1300" b="1" spc="0" dirty="0">
                <a:latin typeface="Cambria"/>
                <a:cs typeface="Cambria"/>
              </a:rPr>
              <a:t>.</a:t>
            </a:r>
            <a:r>
              <a:rPr sz="1300" b="1" spc="-10" dirty="0">
                <a:latin typeface="Cambria"/>
                <a:cs typeface="Cambria"/>
              </a:rPr>
              <a:t>1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s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me</a:t>
            </a:r>
            <a:r>
              <a:rPr sz="1300" b="1" spc="-4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-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n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i</a:t>
            </a:r>
            <a:r>
              <a:rPr sz="1300" b="1" dirty="0">
                <a:latin typeface="Cambria"/>
                <a:cs typeface="Cambria"/>
              </a:rPr>
              <a:t>a</a:t>
            </a:r>
            <a:r>
              <a:rPr sz="1300" b="1" spc="-5" dirty="0">
                <a:latin typeface="Cambria"/>
                <a:cs typeface="Cambria"/>
              </a:rPr>
              <a:t>l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ni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-10" dirty="0">
                <a:latin typeface="Cambria"/>
                <a:cs typeface="Cambria"/>
              </a:rPr>
              <a:t>s</a:t>
            </a:r>
            <a:r>
              <a:rPr sz="1300" b="1" spc="-40" dirty="0">
                <a:latin typeface="Times New Roman"/>
                <a:cs typeface="Times New Roman"/>
              </a:rPr>
              <a:t> </a:t>
            </a:r>
            <a:r>
              <a:rPr sz="1300" b="1" spc="-5" dirty="0">
                <a:latin typeface="Cambria"/>
                <a:cs typeface="Cambria"/>
              </a:rPr>
              <a:t>un</a:t>
            </a:r>
            <a:r>
              <a:rPr sz="1300" b="1" spc="-20" dirty="0">
                <a:latin typeface="Cambria"/>
                <a:cs typeface="Cambria"/>
              </a:rPr>
              <a:t>d</a:t>
            </a:r>
            <a:r>
              <a:rPr sz="1300" b="1" spc="-15" dirty="0">
                <a:latin typeface="Cambria"/>
                <a:cs typeface="Cambria"/>
              </a:rPr>
              <a:t>e</a:t>
            </a:r>
            <a:r>
              <a:rPr sz="1300" b="1" spc="-10" dirty="0">
                <a:latin typeface="Cambria"/>
                <a:cs typeface="Cambria"/>
              </a:rPr>
              <a:t>r</a:t>
            </a:r>
            <a:r>
              <a:rPr sz="1300" b="1" spc="-25" dirty="0">
                <a:latin typeface="Times New Roman"/>
                <a:cs typeface="Times New Roman"/>
              </a:rPr>
              <a:t> 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nst</a:t>
            </a:r>
            <a:r>
              <a:rPr sz="1300" b="1" spc="-5" dirty="0">
                <a:latin typeface="Cambria"/>
                <a:cs typeface="Cambria"/>
              </a:rPr>
              <a:t>r</a:t>
            </a:r>
            <a:r>
              <a:rPr sz="1300" b="1" spc="-20" dirty="0">
                <a:latin typeface="Cambria"/>
                <a:cs typeface="Cambria"/>
              </a:rPr>
              <a:t>u</a:t>
            </a:r>
            <a:r>
              <a:rPr sz="1300" b="1" spc="-10" dirty="0">
                <a:latin typeface="Cambria"/>
                <a:cs typeface="Cambria"/>
              </a:rPr>
              <a:t>c</a:t>
            </a:r>
            <a:r>
              <a:rPr sz="1300" b="1" spc="-15" dirty="0">
                <a:latin typeface="Cambria"/>
                <a:cs typeface="Cambria"/>
              </a:rPr>
              <a:t>t</a:t>
            </a:r>
            <a:r>
              <a:rPr sz="1300" b="1" spc="0" dirty="0">
                <a:latin typeface="Cambria"/>
                <a:cs typeface="Cambria"/>
              </a:rPr>
              <a:t>i</a:t>
            </a:r>
            <a:r>
              <a:rPr sz="1300" b="1" spc="-20" dirty="0">
                <a:latin typeface="Cambria"/>
                <a:cs typeface="Cambria"/>
              </a:rPr>
              <a:t>o</a:t>
            </a:r>
            <a:r>
              <a:rPr sz="1300" b="1" spc="-10" dirty="0">
                <a:latin typeface="Cambria"/>
                <a:cs typeface="Cambria"/>
              </a:rPr>
              <a:t>n</a:t>
            </a:r>
            <a:endParaRPr sz="1300" dirty="0"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xfrm>
            <a:off x="5570220" y="10094199"/>
            <a:ext cx="18135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5355" y="963408"/>
            <a:ext cx="6072638" cy="5179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152700"/>
              </a:lnSpc>
            </a:pPr>
            <a:r>
              <a:rPr sz="2200" b="1" spc="-10" dirty="0">
                <a:latin typeface="Calibri"/>
                <a:cs typeface="Calibri"/>
              </a:rPr>
              <a:t>2.2</a:t>
            </a:r>
            <a:r>
              <a:rPr sz="2200" b="1" spc="229" dirty="0">
                <a:latin typeface="Times New Roman"/>
                <a:cs typeface="Times New Roman"/>
              </a:rPr>
              <a:t> </a:t>
            </a:r>
            <a:r>
              <a:rPr lang="en-US" sz="2200" b="1" spc="229" dirty="0" smtClean="0">
                <a:latin typeface="Times New Roman"/>
                <a:cs typeface="Times New Roman"/>
              </a:rPr>
              <a:t> </a:t>
            </a:r>
            <a:r>
              <a:rPr sz="2200" b="1" u="dbl" spc="-20" dirty="0" smtClean="0">
                <a:latin typeface="Calibri"/>
                <a:cs typeface="Calibri"/>
              </a:rPr>
              <a:t>Gene</a:t>
            </a:r>
            <a:r>
              <a:rPr sz="2200" b="1" u="dbl" dirty="0" smtClean="0">
                <a:latin typeface="Calibri"/>
                <a:cs typeface="Calibri"/>
              </a:rPr>
              <a:t>r</a:t>
            </a:r>
            <a:r>
              <a:rPr sz="2200" b="1" u="dbl" spc="-10" dirty="0" smtClean="0">
                <a:latin typeface="Calibri"/>
                <a:cs typeface="Calibri"/>
              </a:rPr>
              <a:t>al</a:t>
            </a:r>
            <a:r>
              <a:rPr sz="2200" b="1" u="dbl" spc="-20" dirty="0" smtClean="0">
                <a:latin typeface="Calibri"/>
                <a:cs typeface="Calibri"/>
              </a:rPr>
              <a:t> </a:t>
            </a:r>
            <a:r>
              <a:rPr sz="2200" b="1" u="dbl" spc="-10" dirty="0">
                <a:latin typeface="Calibri"/>
                <a:cs typeface="Calibri"/>
              </a:rPr>
              <a:t>F</a:t>
            </a:r>
            <a:r>
              <a:rPr sz="2200" b="1" u="dbl" dirty="0">
                <a:latin typeface="Calibri"/>
                <a:cs typeface="Calibri"/>
              </a:rPr>
              <a:t>r</a:t>
            </a:r>
            <a:r>
              <a:rPr sz="2200" b="1" u="dbl" spc="-10" dirty="0">
                <a:latin typeface="Calibri"/>
                <a:cs typeface="Calibri"/>
              </a:rPr>
              <a:t>a</a:t>
            </a:r>
            <a:r>
              <a:rPr sz="2200" b="1" u="dbl" spc="-20" dirty="0">
                <a:latin typeface="Calibri"/>
                <a:cs typeface="Calibri"/>
              </a:rPr>
              <a:t>me</a:t>
            </a:r>
            <a:r>
              <a:rPr sz="2200" b="1" u="dbl" spc="-15" dirty="0">
                <a:latin typeface="Calibri"/>
                <a:cs typeface="Calibri"/>
              </a:rPr>
              <a:t>w</a:t>
            </a:r>
            <a:r>
              <a:rPr sz="2200" b="1" u="dbl" spc="-10" dirty="0">
                <a:latin typeface="Calibri"/>
                <a:cs typeface="Calibri"/>
              </a:rPr>
              <a:t>ork</a:t>
            </a:r>
            <a:r>
              <a:rPr sz="2200" b="1" u="dbl" spc="-20" dirty="0">
                <a:latin typeface="Calibri"/>
                <a:cs typeface="Calibri"/>
              </a:rPr>
              <a:t> </a:t>
            </a:r>
            <a:r>
              <a:rPr sz="2200" b="1" u="dbl" dirty="0" smtClean="0">
                <a:latin typeface="Calibri"/>
                <a:cs typeface="Calibri"/>
              </a:rPr>
              <a:t>f</a:t>
            </a:r>
            <a:r>
              <a:rPr sz="2200" b="1" u="dbl" spc="-10" dirty="0" smtClean="0">
                <a:latin typeface="Calibri"/>
                <a:cs typeface="Calibri"/>
              </a:rPr>
              <a:t>or</a:t>
            </a:r>
            <a:r>
              <a:rPr lang="en-US" sz="2200" b="1" u="dbl" spc="-10" dirty="0">
                <a:latin typeface="Calibri"/>
                <a:cs typeface="Calibri"/>
              </a:rPr>
              <a:t> </a:t>
            </a:r>
            <a:r>
              <a:rPr sz="2200" b="1" u="dbl" spc="-10" dirty="0" smtClean="0">
                <a:latin typeface="Calibri"/>
                <a:cs typeface="Calibri"/>
              </a:rPr>
              <a:t>prefa</a:t>
            </a:r>
            <a:r>
              <a:rPr sz="2200" b="1" u="dbl" dirty="0" smtClean="0">
                <a:latin typeface="Calibri"/>
                <a:cs typeface="Calibri"/>
              </a:rPr>
              <a:t>b</a:t>
            </a:r>
            <a:r>
              <a:rPr sz="2200" b="1" u="dbl" spc="-15" dirty="0" smtClean="0">
                <a:latin typeface="Calibri"/>
                <a:cs typeface="Calibri"/>
              </a:rPr>
              <a:t>ric</a:t>
            </a:r>
            <a:r>
              <a:rPr sz="2200" b="1" u="dbl" spc="-5" dirty="0" smtClean="0">
                <a:latin typeface="Calibri"/>
                <a:cs typeface="Calibri"/>
              </a:rPr>
              <a:t>a</a:t>
            </a:r>
            <a:r>
              <a:rPr sz="2200" b="1" u="dbl" spc="-15" dirty="0" smtClean="0">
                <a:latin typeface="Calibri"/>
                <a:cs typeface="Calibri"/>
              </a:rPr>
              <a:t>ted</a:t>
            </a:r>
            <a:r>
              <a:rPr sz="2200" b="1" spc="-10" dirty="0" smtClean="0">
                <a:latin typeface="Times New Roman"/>
                <a:cs typeface="Times New Roman"/>
              </a:rPr>
              <a:t> </a:t>
            </a:r>
            <a:r>
              <a:rPr sz="2200" b="1" u="dbl" spc="-15" dirty="0" smtClean="0">
                <a:latin typeface="Calibri"/>
                <a:cs typeface="Calibri"/>
              </a:rPr>
              <a:t>bu</a:t>
            </a:r>
            <a:r>
              <a:rPr sz="2200" b="1" u="dbl" spc="-20" dirty="0" smtClean="0">
                <a:latin typeface="Calibri"/>
                <a:cs typeface="Calibri"/>
              </a:rPr>
              <a:t>i</a:t>
            </a:r>
            <a:r>
              <a:rPr sz="2200" b="1" u="dbl" spc="-10" dirty="0" smtClean="0">
                <a:latin typeface="Calibri"/>
                <a:cs typeface="Calibri"/>
              </a:rPr>
              <a:t>ld</a:t>
            </a:r>
            <a:r>
              <a:rPr sz="2200" b="1" u="dbl" spc="-5" dirty="0" smtClean="0">
                <a:latin typeface="Calibri"/>
                <a:cs typeface="Calibri"/>
              </a:rPr>
              <a:t>i</a:t>
            </a:r>
            <a:r>
              <a:rPr sz="2200" b="1" u="dbl" spc="-15" dirty="0" smtClean="0">
                <a:latin typeface="Calibri"/>
                <a:cs typeface="Calibri"/>
              </a:rPr>
              <a:t>ngs</a:t>
            </a:r>
            <a:r>
              <a:rPr lang="ar-SA" sz="2200" b="1" u="dbl" spc="-15" dirty="0" smtClean="0">
                <a:latin typeface="Calibri"/>
                <a:cs typeface="Calibri"/>
              </a:rPr>
              <a:t>.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62459" y="2225675"/>
            <a:ext cx="5218430" cy="24283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110300"/>
              </a:lnSpc>
              <a:buFont typeface="Symbol"/>
              <a:buChar char="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str</a:t>
            </a:r>
            <a:r>
              <a:rPr sz="1800" spc="-15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c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ur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 c</a:t>
            </a:r>
            <a:r>
              <a:rPr sz="1800" spc="-10" dirty="0">
                <a:latin typeface="Times New Roman"/>
                <a:cs typeface="Times New Roman"/>
              </a:rPr>
              <a:t>om</a:t>
            </a:r>
            <a:r>
              <a:rPr sz="1800" dirty="0">
                <a:latin typeface="Times New Roman"/>
                <a:cs typeface="Times New Roman"/>
              </a:rPr>
              <a:t>ponen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ndardized and produced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ts 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cation 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w</a:t>
            </a:r>
            <a:r>
              <a:rPr sz="1800" spc="-1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from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 bui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</a:t>
            </a:r>
            <a:r>
              <a:rPr sz="1800" spc="-1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te,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he</a:t>
            </a:r>
            <a:r>
              <a:rPr sz="1800" dirty="0">
                <a:latin typeface="Times New Roman"/>
                <a:cs typeface="Times New Roman"/>
              </a:rPr>
              <a:t>n tr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nspor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10" dirty="0">
                <a:latin typeface="Times New Roman"/>
                <a:cs typeface="Times New Roman"/>
              </a:rPr>
              <a:t> t</a:t>
            </a:r>
            <a:r>
              <a:rPr sz="1800" dirty="0">
                <a:latin typeface="Times New Roman"/>
                <a:cs typeface="Times New Roman"/>
              </a:rPr>
              <a:t>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asse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spc="10" dirty="0">
                <a:latin typeface="Times New Roman"/>
                <a:cs typeface="Times New Roman"/>
              </a:rPr>
              <a:t>y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Symbol"/>
              <a:buChar char=""/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  <a:buFont typeface="Symbol"/>
              <a:buChar char=""/>
            </a:pPr>
            <a:endParaRPr sz="2100">
              <a:latin typeface="Times New Roman"/>
              <a:cs typeface="Times New Roman"/>
            </a:endParaRPr>
          </a:p>
          <a:p>
            <a:pPr marL="241300" marR="74930" indent="-228600">
              <a:lnSpc>
                <a:spcPct val="110000"/>
              </a:lnSpc>
              <a:buFont typeface="Symbol"/>
              <a:buChar char="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 components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are manufa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tured </a:t>
            </a:r>
            <a:r>
              <a:rPr sz="1800" spc="-10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ndust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l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hods b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sed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n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ass produ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tion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er 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</a:t>
            </a:r>
            <a:r>
              <a:rPr sz="1800" spc="-15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rge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nu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ber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 b</a:t>
            </a:r>
            <a:r>
              <a:rPr sz="1800" spc="-10" dirty="0">
                <a:latin typeface="Times New Roman"/>
                <a:cs typeface="Times New Roman"/>
              </a:rPr>
              <a:t>u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dings 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short 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ime at low</a:t>
            </a:r>
            <a:r>
              <a:rPr sz="1800" spc="-10" dirty="0">
                <a:latin typeface="Times New Roman"/>
                <a:cs typeface="Times New Roman"/>
              </a:rPr>
              <a:t> c</a:t>
            </a:r>
            <a:r>
              <a:rPr sz="1800" dirty="0">
                <a:latin typeface="Times New Roman"/>
                <a:cs typeface="Times New Roman"/>
              </a:rPr>
              <a:t>os</a:t>
            </a:r>
            <a:r>
              <a:rPr sz="1800" spc="3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9162" y="5920976"/>
            <a:ext cx="4867910" cy="18244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110600"/>
              </a:lnSpc>
              <a:buFont typeface="Symbol"/>
              <a:buChar char="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Prefa</a:t>
            </a:r>
            <a:r>
              <a:rPr sz="1800" spc="5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ricat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</a:t>
            </a:r>
            <a:r>
              <a:rPr sz="1800" spc="-1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uses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produc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using 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15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anc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 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chno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h</a:t>
            </a:r>
            <a:r>
              <a:rPr sz="1800" dirty="0">
                <a:latin typeface="Times New Roman"/>
                <a:cs typeface="Times New Roman"/>
              </a:rPr>
              <a:t>at uses bolt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ng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ins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d of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wel</a:t>
            </a:r>
            <a:r>
              <a:rPr sz="1800" spc="-10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15" dirty="0">
                <a:latin typeface="Times New Roman"/>
                <a:cs typeface="Times New Roman"/>
              </a:rPr>
              <a:t>g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Symbol"/>
              <a:buChar char=""/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Symbol"/>
              <a:buChar char=""/>
            </a:pPr>
            <a:endParaRPr sz="2000">
              <a:latin typeface="Times New Roman"/>
              <a:cs typeface="Times New Roman"/>
            </a:endParaRPr>
          </a:p>
          <a:p>
            <a:pPr marL="241300" marR="193040" indent="-228600">
              <a:lnSpc>
                <a:spcPct val="110100"/>
              </a:lnSpc>
              <a:buFont typeface="Symbol"/>
              <a:buChar char="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 areas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0" dirty="0">
                <a:latin typeface="Times New Roman"/>
                <a:cs typeface="Times New Roman"/>
              </a:rPr>
              <a:t>b</a:t>
            </a:r>
            <a:r>
              <a:rPr sz="1800" dirty="0">
                <a:latin typeface="Times New Roman"/>
                <a:cs typeface="Times New Roman"/>
              </a:rPr>
              <a:t>ricat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houses r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nge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from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50 square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rs 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150 square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me</a:t>
            </a:r>
            <a:r>
              <a:rPr sz="1800" dirty="0">
                <a:latin typeface="Times New Roman"/>
                <a:cs typeface="Times New Roman"/>
              </a:rPr>
              <a:t>ter</a:t>
            </a:r>
            <a:r>
              <a:rPr sz="1800" spc="10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59170" y="8705659"/>
            <a:ext cx="419735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buFont typeface="Symbol"/>
              <a:buChar char="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house</a:t>
            </a:r>
            <a:r>
              <a:rPr sz="1800" spc="-10" dirty="0">
                <a:latin typeface="Times New Roman"/>
                <a:cs typeface="Times New Roman"/>
              </a:rPr>
              <a:t> c</a:t>
            </a:r>
            <a:r>
              <a:rPr sz="1800" dirty="0">
                <a:latin typeface="Times New Roman"/>
                <a:cs typeface="Times New Roman"/>
              </a:rPr>
              <a:t>an </a:t>
            </a: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onsist 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one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 </a:t>
            </a:r>
            <a:r>
              <a:rPr sz="1800" spc="-1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wo f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oor</a:t>
            </a:r>
            <a:r>
              <a:rPr sz="1800" spc="1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3943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6" y="313944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3087" y="34670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1190" y="370332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9477" y="346709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59979" y="304809"/>
            <a:ext cx="0" cy="9450705"/>
          </a:xfrm>
          <a:custGeom>
            <a:avLst/>
            <a:gdLst/>
            <a:ahLst/>
            <a:cxnLst/>
            <a:rect l="l" t="t" r="r" b="b"/>
            <a:pathLst>
              <a:path h="9450705">
                <a:moveTo>
                  <a:pt x="0" y="0"/>
                </a:moveTo>
                <a:lnTo>
                  <a:pt x="0" y="9450323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94448" y="34213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52" y="379485"/>
            <a:ext cx="39370" cy="9301479"/>
          </a:xfrm>
          <a:custGeom>
            <a:avLst/>
            <a:gdLst/>
            <a:ahLst/>
            <a:cxnLst/>
            <a:rect l="l" t="t" r="r" b="b"/>
            <a:pathLst>
              <a:path w="39370" h="9301480">
                <a:moveTo>
                  <a:pt x="0" y="9300971"/>
                </a:moveTo>
                <a:lnTo>
                  <a:pt x="39369" y="9300971"/>
                </a:lnTo>
                <a:lnTo>
                  <a:pt x="39369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0559" y="379485"/>
            <a:ext cx="19685" cy="9301479"/>
          </a:xfrm>
          <a:custGeom>
            <a:avLst/>
            <a:gdLst/>
            <a:ahLst/>
            <a:cxnLst/>
            <a:rect l="l" t="t" r="r" b="b"/>
            <a:pathLst>
              <a:path w="19685" h="9301480">
                <a:moveTo>
                  <a:pt x="0" y="9300971"/>
                </a:moveTo>
                <a:lnTo>
                  <a:pt x="19557" y="9300971"/>
                </a:lnTo>
                <a:lnTo>
                  <a:pt x="19557" y="0"/>
                </a:lnTo>
                <a:lnTo>
                  <a:pt x="0" y="0"/>
                </a:lnTo>
                <a:lnTo>
                  <a:pt x="0" y="9300971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31785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03591" y="379485"/>
            <a:ext cx="0" cy="9301479"/>
          </a:xfrm>
          <a:custGeom>
            <a:avLst/>
            <a:gdLst/>
            <a:ahLst/>
            <a:cxnLst/>
            <a:rect l="l" t="t" r="r" b="b"/>
            <a:pathLst>
              <a:path h="9301480">
                <a:moveTo>
                  <a:pt x="0" y="0"/>
                </a:moveTo>
                <a:lnTo>
                  <a:pt x="0" y="9300971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6" y="9745979"/>
            <a:ext cx="7164705" cy="0"/>
          </a:xfrm>
          <a:custGeom>
            <a:avLst/>
            <a:gdLst/>
            <a:ahLst/>
            <a:cxnLst/>
            <a:rect l="l" t="t" r="r" b="b"/>
            <a:pathLst>
              <a:path w="7164705">
                <a:moveTo>
                  <a:pt x="0" y="0"/>
                </a:moveTo>
                <a:lnTo>
                  <a:pt x="7164323" y="0"/>
                </a:lnTo>
              </a:path>
            </a:pathLst>
          </a:custGeom>
          <a:ln w="19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087" y="9713214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1190" y="9689593"/>
            <a:ext cx="7051675" cy="0"/>
          </a:xfrm>
          <a:custGeom>
            <a:avLst/>
            <a:gdLst/>
            <a:ahLst/>
            <a:cxnLst/>
            <a:rect l="l" t="t" r="r" b="b"/>
            <a:pathLst>
              <a:path w="7051675">
                <a:moveTo>
                  <a:pt x="0" y="0"/>
                </a:moveTo>
                <a:lnTo>
                  <a:pt x="7051547" y="0"/>
                </a:lnTo>
              </a:path>
            </a:pathLst>
          </a:custGeom>
          <a:ln w="195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9477" y="9713214"/>
            <a:ext cx="7071359" cy="0"/>
          </a:xfrm>
          <a:custGeom>
            <a:avLst/>
            <a:gdLst/>
            <a:ahLst/>
            <a:cxnLst/>
            <a:rect l="l" t="t" r="r" b="b"/>
            <a:pathLst>
              <a:path w="7071359">
                <a:moveTo>
                  <a:pt x="0" y="0"/>
                </a:moveTo>
                <a:lnTo>
                  <a:pt x="7071359" y="0"/>
                </a:lnTo>
              </a:path>
            </a:pathLst>
          </a:custGeom>
          <a:ln w="48513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94448" y="971778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393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459604" y="10093498"/>
            <a:ext cx="16891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500" b="1" dirty="0" smtClean="0">
                <a:solidFill>
                  <a:schemeClr val="bg1"/>
                </a:solidFill>
                <a:latin typeface="Calibri"/>
                <a:cs typeface="Calibri"/>
              </a:rPr>
              <a:t>9</a:t>
            </a:r>
            <a:endParaRPr sz="15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533</TotalTime>
  <Words>3358</Words>
  <Application>Microsoft Office PowerPoint</Application>
  <PresentationFormat>Custom</PresentationFormat>
  <Paragraphs>1016</Paragraphs>
  <Slides>44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2020</cp:lastModifiedBy>
  <cp:revision>20</cp:revision>
  <dcterms:created xsi:type="dcterms:W3CDTF">2022-01-16T19:38:38Z</dcterms:created>
  <dcterms:modified xsi:type="dcterms:W3CDTF">2022-01-18T23:36:52Z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2022-01-16T00:00:00Z</vt:filetime>
  </property>
  <property fmtid="{D5CDD505-2E9C-101B-9397-08002B2CF9AE}" pid="3" name="LastSaved">
    <vt:filetime>2022-01-16T00:00:00Z</vt:filetime>
  </property>
</Properties>
</file>