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5" r:id="rId2"/>
    <p:sldId id="340" r:id="rId3"/>
    <p:sldId id="324" r:id="rId4"/>
    <p:sldId id="329" r:id="rId5"/>
    <p:sldId id="330" r:id="rId6"/>
    <p:sldId id="339" r:id="rId7"/>
    <p:sldId id="320" r:id="rId8"/>
    <p:sldId id="314" r:id="rId9"/>
    <p:sldId id="323" r:id="rId10"/>
    <p:sldId id="325" r:id="rId11"/>
    <p:sldId id="328" r:id="rId12"/>
    <p:sldId id="322" r:id="rId13"/>
    <p:sldId id="326" r:id="rId14"/>
    <p:sldId id="332" r:id="rId15"/>
    <p:sldId id="333" r:id="rId16"/>
    <p:sldId id="335" r:id="rId17"/>
    <p:sldId id="311" r:id="rId18"/>
    <p:sldId id="312" r:id="rId19"/>
    <p:sldId id="336" r:id="rId20"/>
    <p:sldId id="338" r:id="rId21"/>
  </p:sldIdLst>
  <p:sldSz cx="12188825" cy="6858000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2B12"/>
    <a:srgbClr val="68591A"/>
    <a:srgbClr val="3F111E"/>
    <a:srgbClr val="938531"/>
    <a:srgbClr val="003399"/>
    <a:srgbClr val="479B91"/>
    <a:srgbClr val="7D213B"/>
    <a:srgbClr val="0C1D40"/>
    <a:srgbClr val="D5B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29" autoAdjust="0"/>
  </p:normalViewPr>
  <p:slideViewPr>
    <p:cSldViewPr showGuides="1">
      <p:cViewPr>
        <p:scale>
          <a:sx n="62" d="100"/>
          <a:sy n="62" d="100"/>
        </p:scale>
        <p:origin x="-1152" y="-336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603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D92FB-DB49-4B92-9029-AC7743EF4E35}" type="doc">
      <dgm:prSet loTypeId="urn:microsoft.com/office/officeart/2005/8/layout/chevron2" loCatId="list" qsTypeId="urn:microsoft.com/office/officeart/2005/8/quickstyle/3d7" qsCatId="3D" csTypeId="urn:microsoft.com/office/officeart/2005/8/colors/accent4_3" csCatId="accent4" phldr="1"/>
      <dgm:spPr/>
      <dgm:t>
        <a:bodyPr/>
        <a:lstStyle/>
        <a:p>
          <a:pPr rtl="1"/>
          <a:endParaRPr lang="ar-JO"/>
        </a:p>
      </dgm:t>
    </dgm:pt>
    <dgm:pt modelId="{8A341E82-C4FE-43B8-A5D9-E83B7C223922}">
      <dgm:prSet phldrT="[Text]" custT="1"/>
      <dgm:spPr/>
      <dgm:t>
        <a:bodyPr/>
        <a:lstStyle/>
        <a:p>
          <a:pPr rtl="1"/>
          <a:r>
            <a:rPr lang="en-US" sz="2400" dirty="0" smtClean="0">
              <a:solidFill>
                <a:schemeClr val="tx2">
                  <a:lumMod val="20000"/>
                  <a:lumOff val="80000"/>
                </a:schemeClr>
              </a:solidFill>
            </a:rPr>
            <a:t>1</a:t>
          </a:r>
          <a:endParaRPr lang="ar-JO" sz="44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F772433D-477B-476B-88EC-AAFE68AC7E37}" type="parTrans" cxnId="{42D7A66A-339C-4BE5-98FB-C20ECC0C13D2}">
      <dgm:prSet/>
      <dgm:spPr/>
      <dgm:t>
        <a:bodyPr/>
        <a:lstStyle/>
        <a:p>
          <a:pPr rtl="1"/>
          <a:endParaRPr lang="ar-JO"/>
        </a:p>
      </dgm:t>
    </dgm:pt>
    <dgm:pt modelId="{2F04837F-02C5-4C3C-BBAE-F163DC1EC1EA}" type="sibTrans" cxnId="{42D7A66A-339C-4BE5-98FB-C20ECC0C13D2}">
      <dgm:prSet/>
      <dgm:spPr/>
      <dgm:t>
        <a:bodyPr/>
        <a:lstStyle/>
        <a:p>
          <a:pPr rtl="1"/>
          <a:endParaRPr lang="ar-JO"/>
        </a:p>
      </dgm:t>
    </dgm:pt>
    <dgm:pt modelId="{A5BF574D-8963-4A77-AADD-25B6616A1545}">
      <dgm:prSet phldrT="[Text]" custT="1"/>
      <dgm:spPr/>
      <dgm:t>
        <a:bodyPr/>
        <a:lstStyle/>
        <a:p>
          <a:pPr rtl="0"/>
          <a:r>
            <a: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Existing problem </a:t>
          </a:r>
          <a:endParaRPr lang="ar-JO" sz="4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6D35A1-5C49-4560-81DE-442E95EF240E}" type="parTrans" cxnId="{0B422A39-C231-4DF0-B25A-1F4492C9394B}">
      <dgm:prSet/>
      <dgm:spPr/>
      <dgm:t>
        <a:bodyPr/>
        <a:lstStyle/>
        <a:p>
          <a:pPr rtl="1"/>
          <a:endParaRPr lang="ar-JO"/>
        </a:p>
      </dgm:t>
    </dgm:pt>
    <dgm:pt modelId="{67949999-D677-41D4-8AF7-8A06D8E58979}" type="sibTrans" cxnId="{0B422A39-C231-4DF0-B25A-1F4492C9394B}">
      <dgm:prSet/>
      <dgm:spPr/>
      <dgm:t>
        <a:bodyPr/>
        <a:lstStyle/>
        <a:p>
          <a:pPr rtl="1"/>
          <a:endParaRPr lang="ar-JO"/>
        </a:p>
      </dgm:t>
    </dgm:pt>
    <dgm:pt modelId="{939EBED6-7912-4D5A-B722-4BD8290B780B}">
      <dgm:prSet phldrT="[Text]" custT="1"/>
      <dgm:spPr/>
      <dgm:t>
        <a:bodyPr/>
        <a:lstStyle/>
        <a:p>
          <a:pPr rtl="1"/>
          <a:r>
            <a:rPr lang="en-US" sz="2400" dirty="0" smtClean="0">
              <a:solidFill>
                <a:schemeClr val="tx2">
                  <a:lumMod val="20000"/>
                  <a:lumOff val="80000"/>
                </a:schemeClr>
              </a:solidFill>
            </a:rPr>
            <a:t>2</a:t>
          </a:r>
          <a:endParaRPr lang="ar-JO" sz="6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532B5A0-0064-422C-8E5F-37384DFA5DFA}" type="parTrans" cxnId="{A3E523D8-3A3F-4B82-84A3-6C2B72E97EBE}">
      <dgm:prSet/>
      <dgm:spPr/>
      <dgm:t>
        <a:bodyPr/>
        <a:lstStyle/>
        <a:p>
          <a:pPr rtl="1"/>
          <a:endParaRPr lang="ar-JO"/>
        </a:p>
      </dgm:t>
    </dgm:pt>
    <dgm:pt modelId="{F190A9B9-76C7-4E87-A8C9-BF960423EEA5}" type="sibTrans" cxnId="{A3E523D8-3A3F-4B82-84A3-6C2B72E97EBE}">
      <dgm:prSet/>
      <dgm:spPr/>
      <dgm:t>
        <a:bodyPr/>
        <a:lstStyle/>
        <a:p>
          <a:pPr rtl="1"/>
          <a:endParaRPr lang="ar-JO"/>
        </a:p>
      </dgm:t>
    </dgm:pt>
    <dgm:pt modelId="{73E3AC09-FDAB-4EC6-90BD-E16D84FF5DCA}">
      <dgm:prSet phldrT="[Text]" custT="1"/>
      <dgm:spPr/>
      <dgm:t>
        <a:bodyPr/>
        <a:lstStyle/>
        <a:p>
          <a:pPr algn="l" rtl="0"/>
          <a:r>
            <a:rPr lang="en-US" sz="4000" smtClean="0">
              <a:latin typeface="Times New Roman" panose="02020603050405020304" pitchFamily="18" charset="0"/>
              <a:cs typeface="Times New Roman" panose="02020603050405020304" pitchFamily="18" charset="0"/>
            </a:rPr>
            <a:t>Problem Solutions</a:t>
          </a:r>
          <a:endParaRPr lang="ar-JO" sz="4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957529-C318-4434-AA7C-E6DE8A10FEDF}" type="parTrans" cxnId="{341D13E7-57BC-478C-816C-02A260687DF7}">
      <dgm:prSet/>
      <dgm:spPr/>
      <dgm:t>
        <a:bodyPr/>
        <a:lstStyle/>
        <a:p>
          <a:pPr rtl="1"/>
          <a:endParaRPr lang="ar-JO"/>
        </a:p>
      </dgm:t>
    </dgm:pt>
    <dgm:pt modelId="{324A41CA-520C-4181-A320-3C14CE91080C}" type="sibTrans" cxnId="{341D13E7-57BC-478C-816C-02A260687DF7}">
      <dgm:prSet/>
      <dgm:spPr/>
      <dgm:t>
        <a:bodyPr/>
        <a:lstStyle/>
        <a:p>
          <a:pPr rtl="1"/>
          <a:endParaRPr lang="ar-JO"/>
        </a:p>
      </dgm:t>
    </dgm:pt>
    <dgm:pt modelId="{503B8FE8-B673-4F65-A080-9C3D46DC1350}">
      <dgm:prSet phldrT="[Text]" custT="1"/>
      <dgm:spPr/>
      <dgm:t>
        <a:bodyPr/>
        <a:lstStyle/>
        <a:p>
          <a:pPr rtl="1"/>
          <a:endParaRPr lang="ar-JO" sz="800" dirty="0" smtClean="0"/>
        </a:p>
        <a:p>
          <a:pPr rtl="1"/>
          <a:r>
            <a:rPr lang="en-US" sz="2400" dirty="0" smtClean="0">
              <a:solidFill>
                <a:schemeClr val="tx2">
                  <a:lumMod val="20000"/>
                  <a:lumOff val="80000"/>
                </a:schemeClr>
              </a:solidFill>
            </a:rPr>
            <a:t>3</a:t>
          </a:r>
          <a:endParaRPr lang="ar-JO" sz="6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6ADC288-64D3-49C5-9217-3D6D53D1C9DE}" type="parTrans" cxnId="{E2526CBE-3747-4500-A57C-42AFB63681B9}">
      <dgm:prSet/>
      <dgm:spPr/>
      <dgm:t>
        <a:bodyPr/>
        <a:lstStyle/>
        <a:p>
          <a:pPr rtl="1"/>
          <a:endParaRPr lang="ar-JO"/>
        </a:p>
      </dgm:t>
    </dgm:pt>
    <dgm:pt modelId="{9429E6B3-A583-4318-9A49-23717268C39F}" type="sibTrans" cxnId="{E2526CBE-3747-4500-A57C-42AFB63681B9}">
      <dgm:prSet/>
      <dgm:spPr/>
      <dgm:t>
        <a:bodyPr/>
        <a:lstStyle/>
        <a:p>
          <a:pPr rtl="1"/>
          <a:endParaRPr lang="ar-JO"/>
        </a:p>
      </dgm:t>
    </dgm:pt>
    <dgm:pt modelId="{68E42151-76FB-4589-9165-C07E1249CA13}">
      <dgm:prSet phldrT="[Text]"/>
      <dgm:spPr/>
      <dgm:t>
        <a:bodyPr/>
        <a:lstStyle/>
        <a:p>
          <a:pPr rtl="0"/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Tracking System</a:t>
          </a:r>
          <a:endParaRPr lang="ar-JO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19E765-28E7-4E70-8808-2056D0B46C28}" type="parTrans" cxnId="{BDC89BEA-761E-4FA4-B71B-F81EAFC3630B}">
      <dgm:prSet/>
      <dgm:spPr/>
      <dgm:t>
        <a:bodyPr/>
        <a:lstStyle/>
        <a:p>
          <a:pPr rtl="1"/>
          <a:endParaRPr lang="ar-JO"/>
        </a:p>
      </dgm:t>
    </dgm:pt>
    <dgm:pt modelId="{246D4A65-83E4-4070-9650-9EE7F766798B}" type="sibTrans" cxnId="{BDC89BEA-761E-4FA4-B71B-F81EAFC3630B}">
      <dgm:prSet/>
      <dgm:spPr/>
      <dgm:t>
        <a:bodyPr/>
        <a:lstStyle/>
        <a:p>
          <a:pPr rtl="1"/>
          <a:endParaRPr lang="ar-JO"/>
        </a:p>
      </dgm:t>
    </dgm:pt>
    <dgm:pt modelId="{FB083F61-206B-4FCE-953D-7D663567FE27}">
      <dgm:prSet phldrT="[Text]" custT="1"/>
      <dgm:spPr/>
      <dgm:t>
        <a:bodyPr/>
        <a:lstStyle/>
        <a:p>
          <a:pPr rtl="1"/>
          <a:r>
            <a:rPr lang="en-US" sz="2800" dirty="0" smtClean="0">
              <a:solidFill>
                <a:schemeClr val="tx2">
                  <a:lumMod val="20000"/>
                  <a:lumOff val="80000"/>
                </a:schemeClr>
              </a:solidFill>
            </a:rPr>
            <a:t>5</a:t>
          </a:r>
          <a:endParaRPr lang="ar-JO" sz="2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D87A537D-4245-42BA-ACA8-186BCC553162}" type="parTrans" cxnId="{5D125543-24B4-489D-9395-98496459E7A0}">
      <dgm:prSet/>
      <dgm:spPr/>
      <dgm:t>
        <a:bodyPr/>
        <a:lstStyle/>
        <a:p>
          <a:pPr rtl="1"/>
          <a:endParaRPr lang="ar-JO"/>
        </a:p>
      </dgm:t>
    </dgm:pt>
    <dgm:pt modelId="{276E4DE3-0F19-47DB-9E8F-E2F92B80947E}" type="sibTrans" cxnId="{5D125543-24B4-489D-9395-98496459E7A0}">
      <dgm:prSet/>
      <dgm:spPr/>
      <dgm:t>
        <a:bodyPr/>
        <a:lstStyle/>
        <a:p>
          <a:pPr rtl="1"/>
          <a:endParaRPr lang="ar-JO"/>
        </a:p>
      </dgm:t>
    </dgm:pt>
    <dgm:pt modelId="{FE3A9862-6CE7-410F-B626-1830BFB5D995}">
      <dgm:prSet phldrT="[Text]" custT="1"/>
      <dgm:spPr/>
      <dgm:t>
        <a:bodyPr/>
        <a:lstStyle/>
        <a:p>
          <a:pPr rtl="1"/>
          <a:r>
            <a:rPr lang="en-US" sz="2400" dirty="0" smtClean="0">
              <a:solidFill>
                <a:schemeClr val="tx2">
                  <a:lumMod val="20000"/>
                  <a:lumOff val="80000"/>
                </a:schemeClr>
              </a:solidFill>
            </a:rPr>
            <a:t>4</a:t>
          </a:r>
          <a:endParaRPr lang="ar-JO" sz="6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ED054A9A-279B-4CCE-9953-377843436FA5}" type="parTrans" cxnId="{6DAFE0F6-3A0F-451D-8DA0-560578BB0F50}">
      <dgm:prSet/>
      <dgm:spPr/>
      <dgm:t>
        <a:bodyPr/>
        <a:lstStyle/>
        <a:p>
          <a:pPr rtl="1"/>
          <a:endParaRPr lang="ar-JO"/>
        </a:p>
      </dgm:t>
    </dgm:pt>
    <dgm:pt modelId="{0FC8C28D-9233-4ADF-A282-DF4B19D50D13}" type="sibTrans" cxnId="{6DAFE0F6-3A0F-451D-8DA0-560578BB0F50}">
      <dgm:prSet/>
      <dgm:spPr/>
      <dgm:t>
        <a:bodyPr/>
        <a:lstStyle/>
        <a:p>
          <a:pPr rtl="1"/>
          <a:endParaRPr lang="ar-JO"/>
        </a:p>
      </dgm:t>
    </dgm:pt>
    <dgm:pt modelId="{3221F259-0EAA-47C3-B298-080B6A2073F1}">
      <dgm:prSet/>
      <dgm:spPr/>
      <dgm:t>
        <a:bodyPr/>
        <a:lstStyle/>
        <a:p>
          <a:pPr rtl="0"/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Erasing System</a:t>
          </a:r>
          <a:endParaRPr lang="ar-JO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E53BE8-C207-4084-A66F-4E1C666E8E29}" type="parTrans" cxnId="{80D2C15F-B672-45A4-A5D7-AEEAFEAD64EE}">
      <dgm:prSet/>
      <dgm:spPr/>
      <dgm:t>
        <a:bodyPr/>
        <a:lstStyle/>
        <a:p>
          <a:pPr rtl="1"/>
          <a:endParaRPr lang="ar-JO"/>
        </a:p>
      </dgm:t>
    </dgm:pt>
    <dgm:pt modelId="{5EE401DA-0D66-4E7E-97CC-0C911E1C3251}" type="sibTrans" cxnId="{80D2C15F-B672-45A4-A5D7-AEEAFEAD64EE}">
      <dgm:prSet/>
      <dgm:spPr/>
      <dgm:t>
        <a:bodyPr/>
        <a:lstStyle/>
        <a:p>
          <a:pPr rtl="1"/>
          <a:endParaRPr lang="ar-JO"/>
        </a:p>
      </dgm:t>
    </dgm:pt>
    <dgm:pt modelId="{27F529EA-E086-4228-919E-E1B1BD27BFE5}">
      <dgm:prSet/>
      <dgm:spPr/>
      <dgm:t>
        <a:bodyPr/>
        <a:lstStyle/>
        <a:p>
          <a:pPr rtl="0"/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Conclusions </a:t>
          </a:r>
          <a:endParaRPr lang="ar-JO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4A14FD-D057-4327-9A00-12C36831EE71}" type="parTrans" cxnId="{D93DE243-E903-4EB9-ABB5-B389FEA29073}">
      <dgm:prSet/>
      <dgm:spPr/>
      <dgm:t>
        <a:bodyPr/>
        <a:lstStyle/>
        <a:p>
          <a:pPr rtl="1"/>
          <a:endParaRPr lang="ar-JO"/>
        </a:p>
      </dgm:t>
    </dgm:pt>
    <dgm:pt modelId="{D97EDCFB-4429-470D-95F3-31FA5925FC72}" type="sibTrans" cxnId="{D93DE243-E903-4EB9-ABB5-B389FEA29073}">
      <dgm:prSet/>
      <dgm:spPr/>
      <dgm:t>
        <a:bodyPr/>
        <a:lstStyle/>
        <a:p>
          <a:pPr rtl="1"/>
          <a:endParaRPr lang="ar-JO"/>
        </a:p>
      </dgm:t>
    </dgm:pt>
    <dgm:pt modelId="{4A799F99-0319-4E19-81DB-34F02BB61215}" type="pres">
      <dgm:prSet presAssocID="{634D92FB-DB49-4B92-9029-AC7743EF4E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9B243E72-34A9-4E73-8FA9-DC0B053D690D}" type="pres">
      <dgm:prSet presAssocID="{8A341E82-C4FE-43B8-A5D9-E83B7C223922}" presName="composite" presStyleCnt="0"/>
      <dgm:spPr/>
    </dgm:pt>
    <dgm:pt modelId="{F5633045-5D3C-4294-930D-EA2E1862E0D3}" type="pres">
      <dgm:prSet presAssocID="{8A341E82-C4FE-43B8-A5D9-E83B7C22392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7E8E886-8CB9-4F00-977C-F15D605A1B19}" type="pres">
      <dgm:prSet presAssocID="{8A341E82-C4FE-43B8-A5D9-E83B7C223922}" presName="descendantText" presStyleLbl="alignAcc1" presStyleIdx="0" presStyleCnt="5" custLinFactNeighborX="1641" custLinFactNeighborY="-59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2BAB471-ADC5-47F9-A152-0DF1FA96D2DB}" type="pres">
      <dgm:prSet presAssocID="{2F04837F-02C5-4C3C-BBAE-F163DC1EC1EA}" presName="sp" presStyleCnt="0"/>
      <dgm:spPr/>
    </dgm:pt>
    <dgm:pt modelId="{B007E553-E3F0-443D-8CB4-15F33158FFA1}" type="pres">
      <dgm:prSet presAssocID="{939EBED6-7912-4D5A-B722-4BD8290B780B}" presName="composite" presStyleCnt="0"/>
      <dgm:spPr/>
    </dgm:pt>
    <dgm:pt modelId="{A355F7C8-27B9-45A6-A3C9-1318C8486E4E}" type="pres">
      <dgm:prSet presAssocID="{939EBED6-7912-4D5A-B722-4BD8290B780B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DA730B9-7E33-4408-BC4B-3A2B8782FB1A}" type="pres">
      <dgm:prSet presAssocID="{939EBED6-7912-4D5A-B722-4BD8290B780B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67043EE-90EB-4802-B4CB-A93D965DF627}" type="pres">
      <dgm:prSet presAssocID="{F190A9B9-76C7-4E87-A8C9-BF960423EEA5}" presName="sp" presStyleCnt="0"/>
      <dgm:spPr/>
    </dgm:pt>
    <dgm:pt modelId="{D265FC8A-1D28-4B15-94B9-5E885EC45FDF}" type="pres">
      <dgm:prSet presAssocID="{503B8FE8-B673-4F65-A080-9C3D46DC1350}" presName="composite" presStyleCnt="0"/>
      <dgm:spPr/>
    </dgm:pt>
    <dgm:pt modelId="{95F6BC21-0AE0-4D5A-B1DB-426E776DFE7D}" type="pres">
      <dgm:prSet presAssocID="{503B8FE8-B673-4F65-A080-9C3D46DC1350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9EDF4B4-8FA6-4D26-89FF-0F61D8007B89}" type="pres">
      <dgm:prSet presAssocID="{503B8FE8-B673-4F65-A080-9C3D46DC1350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01D0D6B-FBF0-4727-8C31-15F372631778}" type="pres">
      <dgm:prSet presAssocID="{9429E6B3-A583-4318-9A49-23717268C39F}" presName="sp" presStyleCnt="0"/>
      <dgm:spPr/>
    </dgm:pt>
    <dgm:pt modelId="{D2D07B59-7F55-4B6D-B38B-4A83F1A6A0B4}" type="pres">
      <dgm:prSet presAssocID="{FE3A9862-6CE7-410F-B626-1830BFB5D995}" presName="composite" presStyleCnt="0"/>
      <dgm:spPr/>
    </dgm:pt>
    <dgm:pt modelId="{2BD00AA9-D5E6-4BC1-9390-8D89D140369C}" type="pres">
      <dgm:prSet presAssocID="{FE3A9862-6CE7-410F-B626-1830BFB5D99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ED93370-674F-42DC-B4C8-202BA8285D31}" type="pres">
      <dgm:prSet presAssocID="{FE3A9862-6CE7-410F-B626-1830BFB5D995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402D72B-EBD5-41E1-A981-083286E7D3A4}" type="pres">
      <dgm:prSet presAssocID="{0FC8C28D-9233-4ADF-A282-DF4B19D50D13}" presName="sp" presStyleCnt="0"/>
      <dgm:spPr/>
    </dgm:pt>
    <dgm:pt modelId="{50F4B7D8-C2D9-42DD-821C-B16A56FA686E}" type="pres">
      <dgm:prSet presAssocID="{FB083F61-206B-4FCE-953D-7D663567FE27}" presName="composite" presStyleCnt="0"/>
      <dgm:spPr/>
    </dgm:pt>
    <dgm:pt modelId="{DBCC7841-821C-49F4-8859-6C964913B6ED}" type="pres">
      <dgm:prSet presAssocID="{FB083F61-206B-4FCE-953D-7D663567FE2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AFD4460-E023-45D0-8B5A-1E79EF76297F}" type="pres">
      <dgm:prSet presAssocID="{FB083F61-206B-4FCE-953D-7D663567FE2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C4A46F3E-C88D-45FD-B46E-4790BC817BA0}" type="presOf" srcId="{634D92FB-DB49-4B92-9029-AC7743EF4E35}" destId="{4A799F99-0319-4E19-81DB-34F02BB61215}" srcOrd="0" destOrd="0" presId="urn:microsoft.com/office/officeart/2005/8/layout/chevron2"/>
    <dgm:cxn modelId="{6CF49B74-336B-4DAA-A22B-8CA1FB5D2772}" type="presOf" srcId="{A5BF574D-8963-4A77-AADD-25B6616A1545}" destId="{B7E8E886-8CB9-4F00-977C-F15D605A1B19}" srcOrd="0" destOrd="0" presId="urn:microsoft.com/office/officeart/2005/8/layout/chevron2"/>
    <dgm:cxn modelId="{008FE849-F732-4DA1-9BD4-09E556D9A876}" type="presOf" srcId="{3221F259-0EAA-47C3-B298-080B6A2073F1}" destId="{AED93370-674F-42DC-B4C8-202BA8285D31}" srcOrd="0" destOrd="0" presId="urn:microsoft.com/office/officeart/2005/8/layout/chevron2"/>
    <dgm:cxn modelId="{95D837E9-DC81-43CF-8AD8-F662305E8E78}" type="presOf" srcId="{8A341E82-C4FE-43B8-A5D9-E83B7C223922}" destId="{F5633045-5D3C-4294-930D-EA2E1862E0D3}" srcOrd="0" destOrd="0" presId="urn:microsoft.com/office/officeart/2005/8/layout/chevron2"/>
    <dgm:cxn modelId="{6DAFE0F6-3A0F-451D-8DA0-560578BB0F50}" srcId="{634D92FB-DB49-4B92-9029-AC7743EF4E35}" destId="{FE3A9862-6CE7-410F-B626-1830BFB5D995}" srcOrd="3" destOrd="0" parTransId="{ED054A9A-279B-4CCE-9953-377843436FA5}" sibTransId="{0FC8C28D-9233-4ADF-A282-DF4B19D50D13}"/>
    <dgm:cxn modelId="{D93DE243-E903-4EB9-ABB5-B389FEA29073}" srcId="{FB083F61-206B-4FCE-953D-7D663567FE27}" destId="{27F529EA-E086-4228-919E-E1B1BD27BFE5}" srcOrd="0" destOrd="0" parTransId="{884A14FD-D057-4327-9A00-12C36831EE71}" sibTransId="{D97EDCFB-4429-470D-95F3-31FA5925FC72}"/>
    <dgm:cxn modelId="{A3E523D8-3A3F-4B82-84A3-6C2B72E97EBE}" srcId="{634D92FB-DB49-4B92-9029-AC7743EF4E35}" destId="{939EBED6-7912-4D5A-B722-4BD8290B780B}" srcOrd="1" destOrd="0" parTransId="{6532B5A0-0064-422C-8E5F-37384DFA5DFA}" sibTransId="{F190A9B9-76C7-4E87-A8C9-BF960423EEA5}"/>
    <dgm:cxn modelId="{3DF4C304-9C44-4F20-AB55-15179624584A}" type="presOf" srcId="{FB083F61-206B-4FCE-953D-7D663567FE27}" destId="{DBCC7841-821C-49F4-8859-6C964913B6ED}" srcOrd="0" destOrd="0" presId="urn:microsoft.com/office/officeart/2005/8/layout/chevron2"/>
    <dgm:cxn modelId="{A62ABF8C-956A-4A82-B876-91F3533E4339}" type="presOf" srcId="{939EBED6-7912-4D5A-B722-4BD8290B780B}" destId="{A355F7C8-27B9-45A6-A3C9-1318C8486E4E}" srcOrd="0" destOrd="0" presId="urn:microsoft.com/office/officeart/2005/8/layout/chevron2"/>
    <dgm:cxn modelId="{0B422A39-C231-4DF0-B25A-1F4492C9394B}" srcId="{8A341E82-C4FE-43B8-A5D9-E83B7C223922}" destId="{A5BF574D-8963-4A77-AADD-25B6616A1545}" srcOrd="0" destOrd="0" parTransId="{D86D35A1-5C49-4560-81DE-442E95EF240E}" sibTransId="{67949999-D677-41D4-8AF7-8A06D8E58979}"/>
    <dgm:cxn modelId="{42D7A66A-339C-4BE5-98FB-C20ECC0C13D2}" srcId="{634D92FB-DB49-4B92-9029-AC7743EF4E35}" destId="{8A341E82-C4FE-43B8-A5D9-E83B7C223922}" srcOrd="0" destOrd="0" parTransId="{F772433D-477B-476B-88EC-AAFE68AC7E37}" sibTransId="{2F04837F-02C5-4C3C-BBAE-F163DC1EC1EA}"/>
    <dgm:cxn modelId="{341D13E7-57BC-478C-816C-02A260687DF7}" srcId="{939EBED6-7912-4D5A-B722-4BD8290B780B}" destId="{73E3AC09-FDAB-4EC6-90BD-E16D84FF5DCA}" srcOrd="0" destOrd="0" parTransId="{AE957529-C318-4434-AA7C-E6DE8A10FEDF}" sibTransId="{324A41CA-520C-4181-A320-3C14CE91080C}"/>
    <dgm:cxn modelId="{BDC89BEA-761E-4FA4-B71B-F81EAFC3630B}" srcId="{503B8FE8-B673-4F65-A080-9C3D46DC1350}" destId="{68E42151-76FB-4589-9165-C07E1249CA13}" srcOrd="0" destOrd="0" parTransId="{5819E765-28E7-4E70-8808-2056D0B46C28}" sibTransId="{246D4A65-83E4-4070-9650-9EE7F766798B}"/>
    <dgm:cxn modelId="{78FD4A7F-EA45-4D1A-AAD2-5743B3B074CF}" type="presOf" srcId="{503B8FE8-B673-4F65-A080-9C3D46DC1350}" destId="{95F6BC21-0AE0-4D5A-B1DB-426E776DFE7D}" srcOrd="0" destOrd="0" presId="urn:microsoft.com/office/officeart/2005/8/layout/chevron2"/>
    <dgm:cxn modelId="{4E030762-0D8A-40FD-8050-B093A082C6FD}" type="presOf" srcId="{FE3A9862-6CE7-410F-B626-1830BFB5D995}" destId="{2BD00AA9-D5E6-4BC1-9390-8D89D140369C}" srcOrd="0" destOrd="0" presId="urn:microsoft.com/office/officeart/2005/8/layout/chevron2"/>
    <dgm:cxn modelId="{8BA7B8A0-18FD-46AD-8FEC-1E497085267A}" type="presOf" srcId="{73E3AC09-FDAB-4EC6-90BD-E16D84FF5DCA}" destId="{7DA730B9-7E33-4408-BC4B-3A2B8782FB1A}" srcOrd="0" destOrd="0" presId="urn:microsoft.com/office/officeart/2005/8/layout/chevron2"/>
    <dgm:cxn modelId="{7D99CD3D-8301-4851-B2A3-63A59137FA40}" type="presOf" srcId="{27F529EA-E086-4228-919E-E1B1BD27BFE5}" destId="{7AFD4460-E023-45D0-8B5A-1E79EF76297F}" srcOrd="0" destOrd="0" presId="urn:microsoft.com/office/officeart/2005/8/layout/chevron2"/>
    <dgm:cxn modelId="{FB9AE8AE-9D7C-4C74-A225-9E0C6B080CFF}" type="presOf" srcId="{68E42151-76FB-4589-9165-C07E1249CA13}" destId="{E9EDF4B4-8FA6-4D26-89FF-0F61D8007B89}" srcOrd="0" destOrd="0" presId="urn:microsoft.com/office/officeart/2005/8/layout/chevron2"/>
    <dgm:cxn modelId="{80D2C15F-B672-45A4-A5D7-AEEAFEAD64EE}" srcId="{FE3A9862-6CE7-410F-B626-1830BFB5D995}" destId="{3221F259-0EAA-47C3-B298-080B6A2073F1}" srcOrd="0" destOrd="0" parTransId="{14E53BE8-C207-4084-A66F-4E1C666E8E29}" sibTransId="{5EE401DA-0D66-4E7E-97CC-0C911E1C3251}"/>
    <dgm:cxn modelId="{5D125543-24B4-489D-9395-98496459E7A0}" srcId="{634D92FB-DB49-4B92-9029-AC7743EF4E35}" destId="{FB083F61-206B-4FCE-953D-7D663567FE27}" srcOrd="4" destOrd="0" parTransId="{D87A537D-4245-42BA-ACA8-186BCC553162}" sibTransId="{276E4DE3-0F19-47DB-9E8F-E2F92B80947E}"/>
    <dgm:cxn modelId="{E2526CBE-3747-4500-A57C-42AFB63681B9}" srcId="{634D92FB-DB49-4B92-9029-AC7743EF4E35}" destId="{503B8FE8-B673-4F65-A080-9C3D46DC1350}" srcOrd="2" destOrd="0" parTransId="{56ADC288-64D3-49C5-9217-3D6D53D1C9DE}" sibTransId="{9429E6B3-A583-4318-9A49-23717268C39F}"/>
    <dgm:cxn modelId="{6E4376CE-37F6-4E9D-97F7-60236FB8EC9E}" type="presParOf" srcId="{4A799F99-0319-4E19-81DB-34F02BB61215}" destId="{9B243E72-34A9-4E73-8FA9-DC0B053D690D}" srcOrd="0" destOrd="0" presId="urn:microsoft.com/office/officeart/2005/8/layout/chevron2"/>
    <dgm:cxn modelId="{117BE9D7-E991-4225-9B1E-D4BF14D9E883}" type="presParOf" srcId="{9B243E72-34A9-4E73-8FA9-DC0B053D690D}" destId="{F5633045-5D3C-4294-930D-EA2E1862E0D3}" srcOrd="0" destOrd="0" presId="urn:microsoft.com/office/officeart/2005/8/layout/chevron2"/>
    <dgm:cxn modelId="{020D8229-9872-4E1F-93AC-FEFCE1F106D5}" type="presParOf" srcId="{9B243E72-34A9-4E73-8FA9-DC0B053D690D}" destId="{B7E8E886-8CB9-4F00-977C-F15D605A1B19}" srcOrd="1" destOrd="0" presId="urn:microsoft.com/office/officeart/2005/8/layout/chevron2"/>
    <dgm:cxn modelId="{C298EC07-0EC0-439C-BB3D-D7D8FC6E0D32}" type="presParOf" srcId="{4A799F99-0319-4E19-81DB-34F02BB61215}" destId="{E2BAB471-ADC5-47F9-A152-0DF1FA96D2DB}" srcOrd="1" destOrd="0" presId="urn:microsoft.com/office/officeart/2005/8/layout/chevron2"/>
    <dgm:cxn modelId="{E441C5E8-EB10-44E8-9D6A-E23D8844B618}" type="presParOf" srcId="{4A799F99-0319-4E19-81DB-34F02BB61215}" destId="{B007E553-E3F0-443D-8CB4-15F33158FFA1}" srcOrd="2" destOrd="0" presId="urn:microsoft.com/office/officeart/2005/8/layout/chevron2"/>
    <dgm:cxn modelId="{E42259B0-5FA2-46EE-8A8C-3E5A0E504B82}" type="presParOf" srcId="{B007E553-E3F0-443D-8CB4-15F33158FFA1}" destId="{A355F7C8-27B9-45A6-A3C9-1318C8486E4E}" srcOrd="0" destOrd="0" presId="urn:microsoft.com/office/officeart/2005/8/layout/chevron2"/>
    <dgm:cxn modelId="{544CD362-3B58-42E3-8E00-5F94C71E446A}" type="presParOf" srcId="{B007E553-E3F0-443D-8CB4-15F33158FFA1}" destId="{7DA730B9-7E33-4408-BC4B-3A2B8782FB1A}" srcOrd="1" destOrd="0" presId="urn:microsoft.com/office/officeart/2005/8/layout/chevron2"/>
    <dgm:cxn modelId="{A368AC16-467E-4A5F-8E0A-0E68ACE828FC}" type="presParOf" srcId="{4A799F99-0319-4E19-81DB-34F02BB61215}" destId="{267043EE-90EB-4802-B4CB-A93D965DF627}" srcOrd="3" destOrd="0" presId="urn:microsoft.com/office/officeart/2005/8/layout/chevron2"/>
    <dgm:cxn modelId="{0BDAFE77-0AAF-45B8-BC02-15C6CD621D58}" type="presParOf" srcId="{4A799F99-0319-4E19-81DB-34F02BB61215}" destId="{D265FC8A-1D28-4B15-94B9-5E885EC45FDF}" srcOrd="4" destOrd="0" presId="urn:microsoft.com/office/officeart/2005/8/layout/chevron2"/>
    <dgm:cxn modelId="{2D948B65-1FAB-4677-AF6E-9639B75B440A}" type="presParOf" srcId="{D265FC8A-1D28-4B15-94B9-5E885EC45FDF}" destId="{95F6BC21-0AE0-4D5A-B1DB-426E776DFE7D}" srcOrd="0" destOrd="0" presId="urn:microsoft.com/office/officeart/2005/8/layout/chevron2"/>
    <dgm:cxn modelId="{95806AD3-73FB-4812-9348-7C6AFB4AB9FA}" type="presParOf" srcId="{D265FC8A-1D28-4B15-94B9-5E885EC45FDF}" destId="{E9EDF4B4-8FA6-4D26-89FF-0F61D8007B89}" srcOrd="1" destOrd="0" presId="urn:microsoft.com/office/officeart/2005/8/layout/chevron2"/>
    <dgm:cxn modelId="{9CC5A3C6-1F39-442B-AC9B-B6F45D37AEBF}" type="presParOf" srcId="{4A799F99-0319-4E19-81DB-34F02BB61215}" destId="{801D0D6B-FBF0-4727-8C31-15F372631778}" srcOrd="5" destOrd="0" presId="urn:microsoft.com/office/officeart/2005/8/layout/chevron2"/>
    <dgm:cxn modelId="{E78B0F8A-DBDF-439E-A0DB-115E7F5C5676}" type="presParOf" srcId="{4A799F99-0319-4E19-81DB-34F02BB61215}" destId="{D2D07B59-7F55-4B6D-B38B-4A83F1A6A0B4}" srcOrd="6" destOrd="0" presId="urn:microsoft.com/office/officeart/2005/8/layout/chevron2"/>
    <dgm:cxn modelId="{6F7A26A4-A8D9-4419-8DDF-B326975E0819}" type="presParOf" srcId="{D2D07B59-7F55-4B6D-B38B-4A83F1A6A0B4}" destId="{2BD00AA9-D5E6-4BC1-9390-8D89D140369C}" srcOrd="0" destOrd="0" presId="urn:microsoft.com/office/officeart/2005/8/layout/chevron2"/>
    <dgm:cxn modelId="{9E2D3C0B-5BF4-4F46-84F6-C012CFDDFC97}" type="presParOf" srcId="{D2D07B59-7F55-4B6D-B38B-4A83F1A6A0B4}" destId="{AED93370-674F-42DC-B4C8-202BA8285D31}" srcOrd="1" destOrd="0" presId="urn:microsoft.com/office/officeart/2005/8/layout/chevron2"/>
    <dgm:cxn modelId="{02905C7D-5D56-48D4-83EF-579DF8E1BF49}" type="presParOf" srcId="{4A799F99-0319-4E19-81DB-34F02BB61215}" destId="{C402D72B-EBD5-41E1-A981-083286E7D3A4}" srcOrd="7" destOrd="0" presId="urn:microsoft.com/office/officeart/2005/8/layout/chevron2"/>
    <dgm:cxn modelId="{5F1FA73C-33AB-4926-83BB-608534EF4FC6}" type="presParOf" srcId="{4A799F99-0319-4E19-81DB-34F02BB61215}" destId="{50F4B7D8-C2D9-42DD-821C-B16A56FA686E}" srcOrd="8" destOrd="0" presId="urn:microsoft.com/office/officeart/2005/8/layout/chevron2"/>
    <dgm:cxn modelId="{0EB4FB1A-1FE0-46A4-918B-9CC72C296BE8}" type="presParOf" srcId="{50F4B7D8-C2D9-42DD-821C-B16A56FA686E}" destId="{DBCC7841-821C-49F4-8859-6C964913B6ED}" srcOrd="0" destOrd="0" presId="urn:microsoft.com/office/officeart/2005/8/layout/chevron2"/>
    <dgm:cxn modelId="{D8D39712-3EBC-45C5-9E89-B0A9B8E2596E}" type="presParOf" srcId="{50F4B7D8-C2D9-42DD-821C-B16A56FA686E}" destId="{7AFD4460-E023-45D0-8B5A-1E79EF7629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3BD6C6-24D8-46F8-8C05-CF5ECCA6C37E}" type="doc">
      <dgm:prSet loTypeId="urn:microsoft.com/office/officeart/2005/8/layout/hProcess7" loCatId="process" qsTypeId="urn:microsoft.com/office/officeart/2009/2/quickstyle/3d8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1B52762-5235-4337-A1D6-49BBE7359150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whiteboard</a:t>
          </a:r>
          <a:endParaRPr lang="en-US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4951606-379A-4190-8BB7-EF19DCDC3BEB}" type="parTrans" cxnId="{99158AA8-CA50-4541-992A-B437F90AC2CC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DCB3ACD-FAC5-4829-87CE-1EF0521518EA}" type="sibTrans" cxnId="{99158AA8-CA50-4541-992A-B437F90AC2CC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5D3052D-FD34-443F-9840-016ED88BAD66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Notes</a:t>
          </a:r>
          <a:endParaRPr lang="en-US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1A56F80-2601-4629-AF3F-F1D82E01FD8B}" type="parTrans" cxnId="{A0F8AED9-B740-45E7-B09E-C4C51267AB64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BA6A1F6B-894B-4908-BDE3-46EAD069CC12}" type="sibTrans" cxnId="{A0F8AED9-B740-45E7-B09E-C4C51267AB64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07CB4E5-1987-45A3-B44C-0A0ECD42E781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Tracking</a:t>
          </a:r>
          <a:endParaRPr lang="en-US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C3CDC66-61A9-4897-8876-B2C232EBDAFB}" type="parTrans" cxnId="{3EA532CA-26F5-4D3C-82FD-AD9D5A720381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D439A54-14F6-4893-BBF6-FAA150700429}" type="sibTrans" cxnId="{3EA532CA-26F5-4D3C-82FD-AD9D5A720381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DD57EF8-551D-493F-8861-BBA2B053961E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System</a:t>
          </a:r>
          <a:endParaRPr lang="en-US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2E04D8F-B0E8-4511-AE6C-FB8408BBEB69}" type="parTrans" cxnId="{DB92175C-F2D0-4DB4-91F7-089D8077F4A2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1E3C84F7-C4A1-4BED-8B89-A4A560466D1F}" type="sibTrans" cxnId="{DB92175C-F2D0-4DB4-91F7-089D8077F4A2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12595C15-E7E2-4F26-890E-ABFB094A78CA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Erasing</a:t>
          </a:r>
          <a:endParaRPr lang="en-US" sz="2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1A706D1-FBDE-422A-A622-41066F38207B}" type="parTrans" cxnId="{788C1C55-3F52-4D46-B899-D080658DA5E3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9AB39BA6-6252-4D99-8A49-270F9E54B95E}" type="sibTrans" cxnId="{788C1C55-3F52-4D46-B899-D080658DA5E3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4B678C7-ECF2-4E43-B9CD-82153F8AE9AC}" type="pres">
      <dgm:prSet presAssocID="{B13BD6C6-24D8-46F8-8C05-CF5ECCA6C3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E696B546-17D9-43EC-B202-2400DA29E20F}" type="pres">
      <dgm:prSet presAssocID="{11B52762-5235-4337-A1D6-49BBE7359150}" presName="compositeNode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B54724B-909E-426F-A9B8-2606202582CC}" type="pres">
      <dgm:prSet presAssocID="{11B52762-5235-4337-A1D6-49BBE7359150}" presName="bgRect" presStyleLbl="node1" presStyleIdx="0" presStyleCnt="5"/>
      <dgm:spPr/>
      <dgm:t>
        <a:bodyPr/>
        <a:lstStyle/>
        <a:p>
          <a:endParaRPr lang="en-US"/>
        </a:p>
      </dgm:t>
    </dgm:pt>
    <dgm:pt modelId="{23C1A70A-440E-4628-B8A4-AABFEDB14110}" type="pres">
      <dgm:prSet presAssocID="{11B52762-5235-4337-A1D6-49BBE7359150}" presName="parentNode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F9FE66-96D4-4261-AD44-3059642A349E}" type="pres">
      <dgm:prSet presAssocID="{5DCB3ACD-FAC5-4829-87CE-1EF0521518EA}" presName="hSp" presStyleCnt="0"/>
      <dgm:spPr/>
      <dgm:t>
        <a:bodyPr/>
        <a:lstStyle/>
        <a:p>
          <a:pPr rtl="1"/>
          <a:endParaRPr lang="ar-JO"/>
        </a:p>
      </dgm:t>
    </dgm:pt>
    <dgm:pt modelId="{C9D7B957-11D3-4C7A-8A05-5D807D09D8E3}" type="pres">
      <dgm:prSet presAssocID="{5DCB3ACD-FAC5-4829-87CE-1EF0521518EA}" presName="vProcSp" presStyleCnt="0"/>
      <dgm:spPr/>
      <dgm:t>
        <a:bodyPr/>
        <a:lstStyle/>
        <a:p>
          <a:pPr rtl="1"/>
          <a:endParaRPr lang="ar-JO"/>
        </a:p>
      </dgm:t>
    </dgm:pt>
    <dgm:pt modelId="{49913FDF-FE2C-45D5-A3F7-15DD3ECA8275}" type="pres">
      <dgm:prSet presAssocID="{5DCB3ACD-FAC5-4829-87CE-1EF0521518EA}" presName="vSp1" presStyleCnt="0"/>
      <dgm:spPr/>
      <dgm:t>
        <a:bodyPr/>
        <a:lstStyle/>
        <a:p>
          <a:pPr rtl="1"/>
          <a:endParaRPr lang="ar-JO"/>
        </a:p>
      </dgm:t>
    </dgm:pt>
    <dgm:pt modelId="{55DFE43B-CFE6-4779-9983-AFBF25DF747A}" type="pres">
      <dgm:prSet presAssocID="{5DCB3ACD-FAC5-4829-87CE-1EF0521518EA}" presName="simulatedConn" presStyleLbl="solidFgAcc1" presStyleIdx="0" presStyleCnt="4"/>
      <dgm:spPr/>
      <dgm:t>
        <a:bodyPr/>
        <a:lstStyle/>
        <a:p>
          <a:pPr rtl="1"/>
          <a:endParaRPr lang="ar-JO"/>
        </a:p>
      </dgm:t>
    </dgm:pt>
    <dgm:pt modelId="{B9DCC8BC-7E10-48EC-A16F-FB442AA85B35}" type="pres">
      <dgm:prSet presAssocID="{5DCB3ACD-FAC5-4829-87CE-1EF0521518EA}" presName="vSp2" presStyleCnt="0"/>
      <dgm:spPr/>
      <dgm:t>
        <a:bodyPr/>
        <a:lstStyle/>
        <a:p>
          <a:pPr rtl="1"/>
          <a:endParaRPr lang="ar-JO"/>
        </a:p>
      </dgm:t>
    </dgm:pt>
    <dgm:pt modelId="{55776C59-13DD-4188-B369-A7F95934D16D}" type="pres">
      <dgm:prSet presAssocID="{5DCB3ACD-FAC5-4829-87CE-1EF0521518EA}" presName="sibTrans" presStyleCnt="0"/>
      <dgm:spPr/>
      <dgm:t>
        <a:bodyPr/>
        <a:lstStyle/>
        <a:p>
          <a:pPr rtl="1"/>
          <a:endParaRPr lang="ar-JO"/>
        </a:p>
      </dgm:t>
    </dgm:pt>
    <dgm:pt modelId="{B47313F1-0B15-4C7D-B962-83A59989BE29}" type="pres">
      <dgm:prSet presAssocID="{05D3052D-FD34-443F-9840-016ED88BAD66}" presName="compositeNode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6090409-36E8-4293-BE60-5B63810FFFBA}" type="pres">
      <dgm:prSet presAssocID="{05D3052D-FD34-443F-9840-016ED88BAD66}" presName="bgRect" presStyleLbl="node1" presStyleIdx="1" presStyleCnt="5"/>
      <dgm:spPr/>
      <dgm:t>
        <a:bodyPr/>
        <a:lstStyle/>
        <a:p>
          <a:pPr rtl="1"/>
          <a:endParaRPr lang="ar-JO"/>
        </a:p>
      </dgm:t>
    </dgm:pt>
    <dgm:pt modelId="{DDEA55F7-A2AA-4E01-8F20-8C7AA1C95347}" type="pres">
      <dgm:prSet presAssocID="{05D3052D-FD34-443F-9840-016ED88BAD66}" presName="parentNode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06F66A0-4B1E-4DEB-9014-DDE0B9635D34}" type="pres">
      <dgm:prSet presAssocID="{BA6A1F6B-894B-4908-BDE3-46EAD069CC12}" presName="hSp" presStyleCnt="0"/>
      <dgm:spPr/>
      <dgm:t>
        <a:bodyPr/>
        <a:lstStyle/>
        <a:p>
          <a:pPr rtl="1"/>
          <a:endParaRPr lang="ar-JO"/>
        </a:p>
      </dgm:t>
    </dgm:pt>
    <dgm:pt modelId="{768799BB-3A6B-46AB-9719-CDE3F47B8D87}" type="pres">
      <dgm:prSet presAssocID="{BA6A1F6B-894B-4908-BDE3-46EAD069CC12}" presName="vProcSp" presStyleCnt="0"/>
      <dgm:spPr/>
      <dgm:t>
        <a:bodyPr/>
        <a:lstStyle/>
        <a:p>
          <a:pPr rtl="1"/>
          <a:endParaRPr lang="ar-JO"/>
        </a:p>
      </dgm:t>
    </dgm:pt>
    <dgm:pt modelId="{6FC023BA-C4BA-476A-974C-33203EA645D1}" type="pres">
      <dgm:prSet presAssocID="{BA6A1F6B-894B-4908-BDE3-46EAD069CC12}" presName="vSp1" presStyleCnt="0"/>
      <dgm:spPr/>
      <dgm:t>
        <a:bodyPr/>
        <a:lstStyle/>
        <a:p>
          <a:pPr rtl="1"/>
          <a:endParaRPr lang="ar-JO"/>
        </a:p>
      </dgm:t>
    </dgm:pt>
    <dgm:pt modelId="{A103DAB8-B6E6-4147-AA65-2A342AFF98C2}" type="pres">
      <dgm:prSet presAssocID="{BA6A1F6B-894B-4908-BDE3-46EAD069CC12}" presName="simulatedConn" presStyleLbl="solidFgAcc1" presStyleIdx="1" presStyleCnt="4"/>
      <dgm:spPr/>
      <dgm:t>
        <a:bodyPr/>
        <a:lstStyle/>
        <a:p>
          <a:pPr rtl="1"/>
          <a:endParaRPr lang="ar-JO"/>
        </a:p>
      </dgm:t>
    </dgm:pt>
    <dgm:pt modelId="{80966A21-0BF2-4832-AD9B-FF205BA97801}" type="pres">
      <dgm:prSet presAssocID="{BA6A1F6B-894B-4908-BDE3-46EAD069CC12}" presName="vSp2" presStyleCnt="0"/>
      <dgm:spPr/>
      <dgm:t>
        <a:bodyPr/>
        <a:lstStyle/>
        <a:p>
          <a:pPr rtl="1"/>
          <a:endParaRPr lang="ar-JO"/>
        </a:p>
      </dgm:t>
    </dgm:pt>
    <dgm:pt modelId="{9BAE8BB3-2A5A-4E2F-9A50-4EAF5D4FA616}" type="pres">
      <dgm:prSet presAssocID="{BA6A1F6B-894B-4908-BDE3-46EAD069CC12}" presName="sibTrans" presStyleCnt="0"/>
      <dgm:spPr/>
      <dgm:t>
        <a:bodyPr/>
        <a:lstStyle/>
        <a:p>
          <a:pPr rtl="1"/>
          <a:endParaRPr lang="ar-JO"/>
        </a:p>
      </dgm:t>
    </dgm:pt>
    <dgm:pt modelId="{362FB630-E7B1-4F8E-A650-AEE636FCBCD3}" type="pres">
      <dgm:prSet presAssocID="{607CB4E5-1987-45A3-B44C-0A0ECD42E781}" presName="compositeNode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11A40C0-5C69-4584-BD04-BF1ABEBAE9BE}" type="pres">
      <dgm:prSet presAssocID="{607CB4E5-1987-45A3-B44C-0A0ECD42E781}" presName="bgRect" presStyleLbl="node1" presStyleIdx="2" presStyleCnt="5"/>
      <dgm:spPr/>
      <dgm:t>
        <a:bodyPr/>
        <a:lstStyle/>
        <a:p>
          <a:endParaRPr lang="en-US"/>
        </a:p>
      </dgm:t>
    </dgm:pt>
    <dgm:pt modelId="{559AEA60-B079-4400-B492-D1CA054BDDF9}" type="pres">
      <dgm:prSet presAssocID="{607CB4E5-1987-45A3-B44C-0A0ECD42E781}" presName="parentNode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ABBBFA-5D0F-4418-BCF5-6F983447B31A}" type="pres">
      <dgm:prSet presAssocID="{0D439A54-14F6-4893-BBF6-FAA150700429}" presName="hSp" presStyleCnt="0"/>
      <dgm:spPr/>
      <dgm:t>
        <a:bodyPr/>
        <a:lstStyle/>
        <a:p>
          <a:pPr rtl="1"/>
          <a:endParaRPr lang="ar-JO"/>
        </a:p>
      </dgm:t>
    </dgm:pt>
    <dgm:pt modelId="{BB66E363-768A-4D2B-A0BE-3E6D4B6DDC52}" type="pres">
      <dgm:prSet presAssocID="{0D439A54-14F6-4893-BBF6-FAA150700429}" presName="vProcSp" presStyleCnt="0"/>
      <dgm:spPr/>
      <dgm:t>
        <a:bodyPr/>
        <a:lstStyle/>
        <a:p>
          <a:pPr rtl="1"/>
          <a:endParaRPr lang="ar-JO"/>
        </a:p>
      </dgm:t>
    </dgm:pt>
    <dgm:pt modelId="{EBF6F46F-9992-469D-BB88-1A841031CDD7}" type="pres">
      <dgm:prSet presAssocID="{0D439A54-14F6-4893-BBF6-FAA150700429}" presName="vSp1" presStyleCnt="0"/>
      <dgm:spPr/>
      <dgm:t>
        <a:bodyPr/>
        <a:lstStyle/>
        <a:p>
          <a:pPr rtl="1"/>
          <a:endParaRPr lang="ar-JO"/>
        </a:p>
      </dgm:t>
    </dgm:pt>
    <dgm:pt modelId="{1C1628F2-7D91-4660-B677-64542070CAB7}" type="pres">
      <dgm:prSet presAssocID="{0D439A54-14F6-4893-BBF6-FAA150700429}" presName="simulatedConn" presStyleLbl="solidFgAcc1" presStyleIdx="2" presStyleCnt="4"/>
      <dgm:spPr/>
      <dgm:t>
        <a:bodyPr/>
        <a:lstStyle/>
        <a:p>
          <a:pPr rtl="1"/>
          <a:endParaRPr lang="ar-JO"/>
        </a:p>
      </dgm:t>
    </dgm:pt>
    <dgm:pt modelId="{B66CCFEB-D5D0-4534-BBDB-4BF6C5ED8619}" type="pres">
      <dgm:prSet presAssocID="{0D439A54-14F6-4893-BBF6-FAA150700429}" presName="vSp2" presStyleCnt="0"/>
      <dgm:spPr/>
      <dgm:t>
        <a:bodyPr/>
        <a:lstStyle/>
        <a:p>
          <a:pPr rtl="1"/>
          <a:endParaRPr lang="ar-JO"/>
        </a:p>
      </dgm:t>
    </dgm:pt>
    <dgm:pt modelId="{25FE6971-FF64-4880-8A1D-51175207A0D2}" type="pres">
      <dgm:prSet presAssocID="{0D439A54-14F6-4893-BBF6-FAA150700429}" presName="sibTrans" presStyleCnt="0"/>
      <dgm:spPr/>
      <dgm:t>
        <a:bodyPr/>
        <a:lstStyle/>
        <a:p>
          <a:pPr rtl="1"/>
          <a:endParaRPr lang="ar-JO"/>
        </a:p>
      </dgm:t>
    </dgm:pt>
    <dgm:pt modelId="{CB2828C8-2FE2-42DF-A1DC-B5D42D944A59}" type="pres">
      <dgm:prSet presAssocID="{12595C15-E7E2-4F26-890E-ABFB094A78CA}" presName="compositeNode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C8883D8-25E5-4BD7-964C-61118629962A}" type="pres">
      <dgm:prSet presAssocID="{12595C15-E7E2-4F26-890E-ABFB094A78CA}" presName="bgRect" presStyleLbl="node1" presStyleIdx="3" presStyleCnt="5"/>
      <dgm:spPr/>
      <dgm:t>
        <a:bodyPr/>
        <a:lstStyle/>
        <a:p>
          <a:endParaRPr lang="en-US"/>
        </a:p>
      </dgm:t>
    </dgm:pt>
    <dgm:pt modelId="{4511C0E6-4FCB-44CA-8DD6-D78CFB4E57F1}" type="pres">
      <dgm:prSet presAssocID="{12595C15-E7E2-4F26-890E-ABFB094A78CA}" presName="parentNode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B79A7-7AF2-4318-8D94-6B8FAFB01F99}" type="pres">
      <dgm:prSet presAssocID="{9AB39BA6-6252-4D99-8A49-270F9E54B95E}" presName="hSp" presStyleCnt="0"/>
      <dgm:spPr/>
      <dgm:t>
        <a:bodyPr/>
        <a:lstStyle/>
        <a:p>
          <a:pPr rtl="1"/>
          <a:endParaRPr lang="ar-JO"/>
        </a:p>
      </dgm:t>
    </dgm:pt>
    <dgm:pt modelId="{4E9D8ED0-A8AA-4B51-A4D1-3B3834C5C4B6}" type="pres">
      <dgm:prSet presAssocID="{9AB39BA6-6252-4D99-8A49-270F9E54B95E}" presName="vProcSp" presStyleCnt="0"/>
      <dgm:spPr/>
      <dgm:t>
        <a:bodyPr/>
        <a:lstStyle/>
        <a:p>
          <a:pPr rtl="1"/>
          <a:endParaRPr lang="ar-JO"/>
        </a:p>
      </dgm:t>
    </dgm:pt>
    <dgm:pt modelId="{BA6F5B06-9DBA-4AD9-85D4-BE3124429E26}" type="pres">
      <dgm:prSet presAssocID="{9AB39BA6-6252-4D99-8A49-270F9E54B95E}" presName="vSp1" presStyleCnt="0"/>
      <dgm:spPr/>
      <dgm:t>
        <a:bodyPr/>
        <a:lstStyle/>
        <a:p>
          <a:pPr rtl="1"/>
          <a:endParaRPr lang="ar-JO"/>
        </a:p>
      </dgm:t>
    </dgm:pt>
    <dgm:pt modelId="{17564031-45A4-4B7B-AF5E-51F874244972}" type="pres">
      <dgm:prSet presAssocID="{9AB39BA6-6252-4D99-8A49-270F9E54B95E}" presName="simulatedConn" presStyleLbl="solidFgAcc1" presStyleIdx="3" presStyleCnt="4"/>
      <dgm:spPr/>
      <dgm:t>
        <a:bodyPr/>
        <a:lstStyle/>
        <a:p>
          <a:pPr rtl="1"/>
          <a:endParaRPr lang="ar-JO"/>
        </a:p>
      </dgm:t>
    </dgm:pt>
    <dgm:pt modelId="{0813C6AE-CCFB-4A59-9318-D5999432946D}" type="pres">
      <dgm:prSet presAssocID="{9AB39BA6-6252-4D99-8A49-270F9E54B95E}" presName="vSp2" presStyleCnt="0"/>
      <dgm:spPr/>
      <dgm:t>
        <a:bodyPr/>
        <a:lstStyle/>
        <a:p>
          <a:pPr rtl="1"/>
          <a:endParaRPr lang="ar-JO"/>
        </a:p>
      </dgm:t>
    </dgm:pt>
    <dgm:pt modelId="{5CB78630-4EA1-4E5F-81CE-6F157E196982}" type="pres">
      <dgm:prSet presAssocID="{9AB39BA6-6252-4D99-8A49-270F9E54B95E}" presName="sibTrans" presStyleCnt="0"/>
      <dgm:spPr/>
      <dgm:t>
        <a:bodyPr/>
        <a:lstStyle/>
        <a:p>
          <a:pPr rtl="1"/>
          <a:endParaRPr lang="ar-JO"/>
        </a:p>
      </dgm:t>
    </dgm:pt>
    <dgm:pt modelId="{4562C0E5-D2D9-4621-81AA-AC1DADA1C1BE}" type="pres">
      <dgm:prSet presAssocID="{EDD57EF8-551D-493F-8861-BBA2B053961E}" presName="compositeNode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615C1A4-4871-46CD-90EA-33643183BFBF}" type="pres">
      <dgm:prSet presAssocID="{EDD57EF8-551D-493F-8861-BBA2B053961E}" presName="bgRect" presStyleLbl="node1" presStyleIdx="4" presStyleCnt="5"/>
      <dgm:spPr/>
      <dgm:t>
        <a:bodyPr/>
        <a:lstStyle/>
        <a:p>
          <a:endParaRPr lang="en-US"/>
        </a:p>
      </dgm:t>
    </dgm:pt>
    <dgm:pt modelId="{69865311-99BB-4F43-A59C-A93C197A727E}" type="pres">
      <dgm:prSet presAssocID="{EDD57EF8-551D-493F-8861-BBA2B053961E}" presName="parentNode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FC190A-0654-4ABD-9DFD-6455BBFBA2D7}" type="presOf" srcId="{11B52762-5235-4337-A1D6-49BBE7359150}" destId="{3B54724B-909E-426F-A9B8-2606202582CC}" srcOrd="0" destOrd="0" presId="urn:microsoft.com/office/officeart/2005/8/layout/hProcess7"/>
    <dgm:cxn modelId="{AA76805A-445A-4C72-A1A2-4796A24EC50A}" type="presOf" srcId="{607CB4E5-1987-45A3-B44C-0A0ECD42E781}" destId="{A11A40C0-5C69-4584-BD04-BF1ABEBAE9BE}" srcOrd="0" destOrd="0" presId="urn:microsoft.com/office/officeart/2005/8/layout/hProcess7"/>
    <dgm:cxn modelId="{D97F7D07-7F40-4832-8978-6D4246501D9C}" type="presOf" srcId="{12595C15-E7E2-4F26-890E-ABFB094A78CA}" destId="{4511C0E6-4FCB-44CA-8DD6-D78CFB4E57F1}" srcOrd="1" destOrd="0" presId="urn:microsoft.com/office/officeart/2005/8/layout/hProcess7"/>
    <dgm:cxn modelId="{DB92175C-F2D0-4DB4-91F7-089D8077F4A2}" srcId="{B13BD6C6-24D8-46F8-8C05-CF5ECCA6C37E}" destId="{EDD57EF8-551D-493F-8861-BBA2B053961E}" srcOrd="4" destOrd="0" parTransId="{12E04D8F-B0E8-4511-AE6C-FB8408BBEB69}" sibTransId="{1E3C84F7-C4A1-4BED-8B89-A4A560466D1F}"/>
    <dgm:cxn modelId="{E0C977D6-1A4C-4D42-A5D3-E0B5A6425732}" type="presOf" srcId="{12595C15-E7E2-4F26-890E-ABFB094A78CA}" destId="{7C8883D8-25E5-4BD7-964C-61118629962A}" srcOrd="0" destOrd="0" presId="urn:microsoft.com/office/officeart/2005/8/layout/hProcess7"/>
    <dgm:cxn modelId="{3B607CA6-8102-422D-A0D9-6BFF96B6DDDE}" type="presOf" srcId="{607CB4E5-1987-45A3-B44C-0A0ECD42E781}" destId="{559AEA60-B079-4400-B492-D1CA054BDDF9}" srcOrd="1" destOrd="0" presId="urn:microsoft.com/office/officeart/2005/8/layout/hProcess7"/>
    <dgm:cxn modelId="{1A826837-B4EE-464B-A6CA-0D0ABB88460B}" type="presOf" srcId="{05D3052D-FD34-443F-9840-016ED88BAD66}" destId="{E6090409-36E8-4293-BE60-5B63810FFFBA}" srcOrd="0" destOrd="0" presId="urn:microsoft.com/office/officeart/2005/8/layout/hProcess7"/>
    <dgm:cxn modelId="{99158AA8-CA50-4541-992A-B437F90AC2CC}" srcId="{B13BD6C6-24D8-46F8-8C05-CF5ECCA6C37E}" destId="{11B52762-5235-4337-A1D6-49BBE7359150}" srcOrd="0" destOrd="0" parTransId="{D4951606-379A-4190-8BB7-EF19DCDC3BEB}" sibTransId="{5DCB3ACD-FAC5-4829-87CE-1EF0521518EA}"/>
    <dgm:cxn modelId="{788C1C55-3F52-4D46-B899-D080658DA5E3}" srcId="{B13BD6C6-24D8-46F8-8C05-CF5ECCA6C37E}" destId="{12595C15-E7E2-4F26-890E-ABFB094A78CA}" srcOrd="3" destOrd="0" parTransId="{11A706D1-FBDE-422A-A622-41066F38207B}" sibTransId="{9AB39BA6-6252-4D99-8A49-270F9E54B95E}"/>
    <dgm:cxn modelId="{A0F8AED9-B740-45E7-B09E-C4C51267AB64}" srcId="{B13BD6C6-24D8-46F8-8C05-CF5ECCA6C37E}" destId="{05D3052D-FD34-443F-9840-016ED88BAD66}" srcOrd="1" destOrd="0" parTransId="{E1A56F80-2601-4629-AF3F-F1D82E01FD8B}" sibTransId="{BA6A1F6B-894B-4908-BDE3-46EAD069CC12}"/>
    <dgm:cxn modelId="{3EA532CA-26F5-4D3C-82FD-AD9D5A720381}" srcId="{B13BD6C6-24D8-46F8-8C05-CF5ECCA6C37E}" destId="{607CB4E5-1987-45A3-B44C-0A0ECD42E781}" srcOrd="2" destOrd="0" parTransId="{2C3CDC66-61A9-4897-8876-B2C232EBDAFB}" sibTransId="{0D439A54-14F6-4893-BBF6-FAA150700429}"/>
    <dgm:cxn modelId="{E4EC9F1E-5957-44AE-91BC-C9B79CFECCF1}" type="presOf" srcId="{05D3052D-FD34-443F-9840-016ED88BAD66}" destId="{DDEA55F7-A2AA-4E01-8F20-8C7AA1C95347}" srcOrd="1" destOrd="0" presId="urn:microsoft.com/office/officeart/2005/8/layout/hProcess7"/>
    <dgm:cxn modelId="{FF0451A7-3CFD-4DC3-A781-4BB3F31A124F}" type="presOf" srcId="{EDD57EF8-551D-493F-8861-BBA2B053961E}" destId="{0615C1A4-4871-46CD-90EA-33643183BFBF}" srcOrd="0" destOrd="0" presId="urn:microsoft.com/office/officeart/2005/8/layout/hProcess7"/>
    <dgm:cxn modelId="{8DAF36F2-F137-4E9D-A223-46608752D6E5}" type="presOf" srcId="{B13BD6C6-24D8-46F8-8C05-CF5ECCA6C37E}" destId="{54B678C7-ECF2-4E43-B9CD-82153F8AE9AC}" srcOrd="0" destOrd="0" presId="urn:microsoft.com/office/officeart/2005/8/layout/hProcess7"/>
    <dgm:cxn modelId="{F6867C18-5376-489D-9092-E43F68C76A84}" type="presOf" srcId="{EDD57EF8-551D-493F-8861-BBA2B053961E}" destId="{69865311-99BB-4F43-A59C-A93C197A727E}" srcOrd="1" destOrd="0" presId="urn:microsoft.com/office/officeart/2005/8/layout/hProcess7"/>
    <dgm:cxn modelId="{16414A03-CF9A-4A70-8689-9505D6DD4F51}" type="presOf" srcId="{11B52762-5235-4337-A1D6-49BBE7359150}" destId="{23C1A70A-440E-4628-B8A4-AABFEDB14110}" srcOrd="1" destOrd="0" presId="urn:microsoft.com/office/officeart/2005/8/layout/hProcess7"/>
    <dgm:cxn modelId="{FD10CC87-6330-4437-A4BC-191A1D7BE1DD}" type="presParOf" srcId="{54B678C7-ECF2-4E43-B9CD-82153F8AE9AC}" destId="{E696B546-17D9-43EC-B202-2400DA29E20F}" srcOrd="0" destOrd="0" presId="urn:microsoft.com/office/officeart/2005/8/layout/hProcess7"/>
    <dgm:cxn modelId="{77C8D71D-4623-4C12-96B8-B6D6049EADB9}" type="presParOf" srcId="{E696B546-17D9-43EC-B202-2400DA29E20F}" destId="{3B54724B-909E-426F-A9B8-2606202582CC}" srcOrd="0" destOrd="0" presId="urn:microsoft.com/office/officeart/2005/8/layout/hProcess7"/>
    <dgm:cxn modelId="{25DC9D0D-6C12-449D-A13C-F7E0B941A84F}" type="presParOf" srcId="{E696B546-17D9-43EC-B202-2400DA29E20F}" destId="{23C1A70A-440E-4628-B8A4-AABFEDB14110}" srcOrd="1" destOrd="0" presId="urn:microsoft.com/office/officeart/2005/8/layout/hProcess7"/>
    <dgm:cxn modelId="{ACBF4D0C-CB49-4136-B1BF-B5EEBDD19D9A}" type="presParOf" srcId="{54B678C7-ECF2-4E43-B9CD-82153F8AE9AC}" destId="{30F9FE66-96D4-4261-AD44-3059642A349E}" srcOrd="1" destOrd="0" presId="urn:microsoft.com/office/officeart/2005/8/layout/hProcess7"/>
    <dgm:cxn modelId="{21FBD39C-C95B-499D-AF7C-AA8DDF924E42}" type="presParOf" srcId="{54B678C7-ECF2-4E43-B9CD-82153F8AE9AC}" destId="{C9D7B957-11D3-4C7A-8A05-5D807D09D8E3}" srcOrd="2" destOrd="0" presId="urn:microsoft.com/office/officeart/2005/8/layout/hProcess7"/>
    <dgm:cxn modelId="{F2816D60-4E03-4905-B163-00F7BDADF4DA}" type="presParOf" srcId="{C9D7B957-11D3-4C7A-8A05-5D807D09D8E3}" destId="{49913FDF-FE2C-45D5-A3F7-15DD3ECA8275}" srcOrd="0" destOrd="0" presId="urn:microsoft.com/office/officeart/2005/8/layout/hProcess7"/>
    <dgm:cxn modelId="{464D2A2A-DD98-491E-B6C3-A53C0D2D985D}" type="presParOf" srcId="{C9D7B957-11D3-4C7A-8A05-5D807D09D8E3}" destId="{55DFE43B-CFE6-4779-9983-AFBF25DF747A}" srcOrd="1" destOrd="0" presId="urn:microsoft.com/office/officeart/2005/8/layout/hProcess7"/>
    <dgm:cxn modelId="{05A38699-96AD-412A-B37B-E1FF8B948FB7}" type="presParOf" srcId="{C9D7B957-11D3-4C7A-8A05-5D807D09D8E3}" destId="{B9DCC8BC-7E10-48EC-A16F-FB442AA85B35}" srcOrd="2" destOrd="0" presId="urn:microsoft.com/office/officeart/2005/8/layout/hProcess7"/>
    <dgm:cxn modelId="{716E2B25-CE4D-4D47-B7E4-9FADA7A33879}" type="presParOf" srcId="{54B678C7-ECF2-4E43-B9CD-82153F8AE9AC}" destId="{55776C59-13DD-4188-B369-A7F95934D16D}" srcOrd="3" destOrd="0" presId="urn:microsoft.com/office/officeart/2005/8/layout/hProcess7"/>
    <dgm:cxn modelId="{E80D6A3C-C682-4234-BDC8-46892EE11FF2}" type="presParOf" srcId="{54B678C7-ECF2-4E43-B9CD-82153F8AE9AC}" destId="{B47313F1-0B15-4C7D-B962-83A59989BE29}" srcOrd="4" destOrd="0" presId="urn:microsoft.com/office/officeart/2005/8/layout/hProcess7"/>
    <dgm:cxn modelId="{D0AB7B3D-3E55-4D3D-BB6B-0689686750D1}" type="presParOf" srcId="{B47313F1-0B15-4C7D-B962-83A59989BE29}" destId="{E6090409-36E8-4293-BE60-5B63810FFFBA}" srcOrd="0" destOrd="0" presId="urn:microsoft.com/office/officeart/2005/8/layout/hProcess7"/>
    <dgm:cxn modelId="{DAB09805-0CA5-4B43-AB7C-610496EF7710}" type="presParOf" srcId="{B47313F1-0B15-4C7D-B962-83A59989BE29}" destId="{DDEA55F7-A2AA-4E01-8F20-8C7AA1C95347}" srcOrd="1" destOrd="0" presId="urn:microsoft.com/office/officeart/2005/8/layout/hProcess7"/>
    <dgm:cxn modelId="{FD4CA544-2CD9-4C76-BCF0-55824C51331A}" type="presParOf" srcId="{54B678C7-ECF2-4E43-B9CD-82153F8AE9AC}" destId="{E06F66A0-4B1E-4DEB-9014-DDE0B9635D34}" srcOrd="5" destOrd="0" presId="urn:microsoft.com/office/officeart/2005/8/layout/hProcess7"/>
    <dgm:cxn modelId="{1E418313-829E-4BC8-B054-A8CFEAC9115D}" type="presParOf" srcId="{54B678C7-ECF2-4E43-B9CD-82153F8AE9AC}" destId="{768799BB-3A6B-46AB-9719-CDE3F47B8D87}" srcOrd="6" destOrd="0" presId="urn:microsoft.com/office/officeart/2005/8/layout/hProcess7"/>
    <dgm:cxn modelId="{7B9941A7-1536-42D1-9486-D27CA5A5F6CB}" type="presParOf" srcId="{768799BB-3A6B-46AB-9719-CDE3F47B8D87}" destId="{6FC023BA-C4BA-476A-974C-33203EA645D1}" srcOrd="0" destOrd="0" presId="urn:microsoft.com/office/officeart/2005/8/layout/hProcess7"/>
    <dgm:cxn modelId="{89B4BCC4-A7C6-427F-A4EA-D5DEB92CAA54}" type="presParOf" srcId="{768799BB-3A6B-46AB-9719-CDE3F47B8D87}" destId="{A103DAB8-B6E6-4147-AA65-2A342AFF98C2}" srcOrd="1" destOrd="0" presId="urn:microsoft.com/office/officeart/2005/8/layout/hProcess7"/>
    <dgm:cxn modelId="{93AE902F-08FD-4D7B-AECD-B72E0446995E}" type="presParOf" srcId="{768799BB-3A6B-46AB-9719-CDE3F47B8D87}" destId="{80966A21-0BF2-4832-AD9B-FF205BA97801}" srcOrd="2" destOrd="0" presId="urn:microsoft.com/office/officeart/2005/8/layout/hProcess7"/>
    <dgm:cxn modelId="{50E4EE16-E54C-401A-A57F-399420756D47}" type="presParOf" srcId="{54B678C7-ECF2-4E43-B9CD-82153F8AE9AC}" destId="{9BAE8BB3-2A5A-4E2F-9A50-4EAF5D4FA616}" srcOrd="7" destOrd="0" presId="urn:microsoft.com/office/officeart/2005/8/layout/hProcess7"/>
    <dgm:cxn modelId="{27866873-7951-4AD1-B494-E40B8BC66BD0}" type="presParOf" srcId="{54B678C7-ECF2-4E43-B9CD-82153F8AE9AC}" destId="{362FB630-E7B1-4F8E-A650-AEE636FCBCD3}" srcOrd="8" destOrd="0" presId="urn:microsoft.com/office/officeart/2005/8/layout/hProcess7"/>
    <dgm:cxn modelId="{1F4731EB-0B52-41AD-9AF5-624EB74975C4}" type="presParOf" srcId="{362FB630-E7B1-4F8E-A650-AEE636FCBCD3}" destId="{A11A40C0-5C69-4584-BD04-BF1ABEBAE9BE}" srcOrd="0" destOrd="0" presId="urn:microsoft.com/office/officeart/2005/8/layout/hProcess7"/>
    <dgm:cxn modelId="{B64FCD07-5533-4D18-816B-95F017A78506}" type="presParOf" srcId="{362FB630-E7B1-4F8E-A650-AEE636FCBCD3}" destId="{559AEA60-B079-4400-B492-D1CA054BDDF9}" srcOrd="1" destOrd="0" presId="urn:microsoft.com/office/officeart/2005/8/layout/hProcess7"/>
    <dgm:cxn modelId="{CE3C7F5C-2471-4EF2-9DCD-E63B2923E2E4}" type="presParOf" srcId="{54B678C7-ECF2-4E43-B9CD-82153F8AE9AC}" destId="{8EABBBFA-5D0F-4418-BCF5-6F983447B31A}" srcOrd="9" destOrd="0" presId="urn:microsoft.com/office/officeart/2005/8/layout/hProcess7"/>
    <dgm:cxn modelId="{5DC58555-4136-4664-8668-AC9D62F0901E}" type="presParOf" srcId="{54B678C7-ECF2-4E43-B9CD-82153F8AE9AC}" destId="{BB66E363-768A-4D2B-A0BE-3E6D4B6DDC52}" srcOrd="10" destOrd="0" presId="urn:microsoft.com/office/officeart/2005/8/layout/hProcess7"/>
    <dgm:cxn modelId="{A57921F8-9F2D-4822-83E7-90F45B5CABAA}" type="presParOf" srcId="{BB66E363-768A-4D2B-A0BE-3E6D4B6DDC52}" destId="{EBF6F46F-9992-469D-BB88-1A841031CDD7}" srcOrd="0" destOrd="0" presId="urn:microsoft.com/office/officeart/2005/8/layout/hProcess7"/>
    <dgm:cxn modelId="{0BAFABA2-3258-41F0-8BD6-C49B82BFC7E7}" type="presParOf" srcId="{BB66E363-768A-4D2B-A0BE-3E6D4B6DDC52}" destId="{1C1628F2-7D91-4660-B677-64542070CAB7}" srcOrd="1" destOrd="0" presId="urn:microsoft.com/office/officeart/2005/8/layout/hProcess7"/>
    <dgm:cxn modelId="{7AA28891-05E1-42A8-BDB6-C79F9057D751}" type="presParOf" srcId="{BB66E363-768A-4D2B-A0BE-3E6D4B6DDC52}" destId="{B66CCFEB-D5D0-4534-BBDB-4BF6C5ED8619}" srcOrd="2" destOrd="0" presId="urn:microsoft.com/office/officeart/2005/8/layout/hProcess7"/>
    <dgm:cxn modelId="{BC156F30-404E-4657-83EC-10504458043E}" type="presParOf" srcId="{54B678C7-ECF2-4E43-B9CD-82153F8AE9AC}" destId="{25FE6971-FF64-4880-8A1D-51175207A0D2}" srcOrd="11" destOrd="0" presId="urn:microsoft.com/office/officeart/2005/8/layout/hProcess7"/>
    <dgm:cxn modelId="{5A21F9DB-5610-4167-985B-8E60421D3537}" type="presParOf" srcId="{54B678C7-ECF2-4E43-B9CD-82153F8AE9AC}" destId="{CB2828C8-2FE2-42DF-A1DC-B5D42D944A59}" srcOrd="12" destOrd="0" presId="urn:microsoft.com/office/officeart/2005/8/layout/hProcess7"/>
    <dgm:cxn modelId="{345DEEA0-C434-4A71-B4BE-A7305BFFFBE9}" type="presParOf" srcId="{CB2828C8-2FE2-42DF-A1DC-B5D42D944A59}" destId="{7C8883D8-25E5-4BD7-964C-61118629962A}" srcOrd="0" destOrd="0" presId="urn:microsoft.com/office/officeart/2005/8/layout/hProcess7"/>
    <dgm:cxn modelId="{14817951-0D50-47F8-A9EA-79319406A428}" type="presParOf" srcId="{CB2828C8-2FE2-42DF-A1DC-B5D42D944A59}" destId="{4511C0E6-4FCB-44CA-8DD6-D78CFB4E57F1}" srcOrd="1" destOrd="0" presId="urn:microsoft.com/office/officeart/2005/8/layout/hProcess7"/>
    <dgm:cxn modelId="{67AB5614-1B6E-4786-AEB5-E2741E01C446}" type="presParOf" srcId="{54B678C7-ECF2-4E43-B9CD-82153F8AE9AC}" destId="{D42B79A7-7AF2-4318-8D94-6B8FAFB01F99}" srcOrd="13" destOrd="0" presId="urn:microsoft.com/office/officeart/2005/8/layout/hProcess7"/>
    <dgm:cxn modelId="{0739F78B-F7DA-4F10-B028-89C02BF972CD}" type="presParOf" srcId="{54B678C7-ECF2-4E43-B9CD-82153F8AE9AC}" destId="{4E9D8ED0-A8AA-4B51-A4D1-3B3834C5C4B6}" srcOrd="14" destOrd="0" presId="urn:microsoft.com/office/officeart/2005/8/layout/hProcess7"/>
    <dgm:cxn modelId="{2563787B-6930-4E61-B4E1-1F45AC4EFD66}" type="presParOf" srcId="{4E9D8ED0-A8AA-4B51-A4D1-3B3834C5C4B6}" destId="{BA6F5B06-9DBA-4AD9-85D4-BE3124429E26}" srcOrd="0" destOrd="0" presId="urn:microsoft.com/office/officeart/2005/8/layout/hProcess7"/>
    <dgm:cxn modelId="{05CA0F9D-1252-4F78-AF33-C2A4F1F4B682}" type="presParOf" srcId="{4E9D8ED0-A8AA-4B51-A4D1-3B3834C5C4B6}" destId="{17564031-45A4-4B7B-AF5E-51F874244972}" srcOrd="1" destOrd="0" presId="urn:microsoft.com/office/officeart/2005/8/layout/hProcess7"/>
    <dgm:cxn modelId="{5C2CCFCF-0882-4232-BFB7-580ABA04ABAC}" type="presParOf" srcId="{4E9D8ED0-A8AA-4B51-A4D1-3B3834C5C4B6}" destId="{0813C6AE-CCFB-4A59-9318-D5999432946D}" srcOrd="2" destOrd="0" presId="urn:microsoft.com/office/officeart/2005/8/layout/hProcess7"/>
    <dgm:cxn modelId="{01C18F9D-A5DB-4F33-BBBA-0B3D6A68513D}" type="presParOf" srcId="{54B678C7-ECF2-4E43-B9CD-82153F8AE9AC}" destId="{5CB78630-4EA1-4E5F-81CE-6F157E196982}" srcOrd="15" destOrd="0" presId="urn:microsoft.com/office/officeart/2005/8/layout/hProcess7"/>
    <dgm:cxn modelId="{239D98A8-BC2F-49D3-A7CB-0D90A2B3BB55}" type="presParOf" srcId="{54B678C7-ECF2-4E43-B9CD-82153F8AE9AC}" destId="{4562C0E5-D2D9-4621-81AA-AC1DADA1C1BE}" srcOrd="16" destOrd="0" presId="urn:microsoft.com/office/officeart/2005/8/layout/hProcess7"/>
    <dgm:cxn modelId="{38C09DEE-C61B-45B2-947C-872A2B300AAB}" type="presParOf" srcId="{4562C0E5-D2D9-4621-81AA-AC1DADA1C1BE}" destId="{0615C1A4-4871-46CD-90EA-33643183BFBF}" srcOrd="0" destOrd="0" presId="urn:microsoft.com/office/officeart/2005/8/layout/hProcess7"/>
    <dgm:cxn modelId="{955039F2-FE62-49AD-9E28-FD2E37BAC1EC}" type="presParOf" srcId="{4562C0E5-D2D9-4621-81AA-AC1DADA1C1BE}" destId="{69865311-99BB-4F43-A59C-A93C197A727E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33045-5D3C-4294-930D-EA2E1862E0D3}">
      <dsp:nvSpPr>
        <dsp:cNvPr id="0" name=""/>
        <dsp:cNvSpPr/>
      </dsp:nvSpPr>
      <dsp:spPr>
        <a:xfrm rot="5400000">
          <a:off x="-151043" y="155618"/>
          <a:ext cx="1006954" cy="704867"/>
        </a:xfrm>
        <a:prstGeom prst="chevron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1</a:t>
          </a:r>
          <a:endParaRPr lang="ar-JO" sz="44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 rot="-5400000">
        <a:off x="1" y="357009"/>
        <a:ext cx="704867" cy="302087"/>
      </dsp:txXfrm>
    </dsp:sp>
    <dsp:sp modelId="{B7E8E886-8CB9-4F00-977C-F15D605A1B19}">
      <dsp:nvSpPr>
        <dsp:cNvPr id="0" name=""/>
        <dsp:cNvSpPr/>
      </dsp:nvSpPr>
      <dsp:spPr>
        <a:xfrm rot="5400000">
          <a:off x="4782739" y="-4077167"/>
          <a:ext cx="654864" cy="8810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Existing problem </a:t>
          </a:r>
          <a:endParaRPr lang="ar-JO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04867" y="32673"/>
        <a:ext cx="8778640" cy="590928"/>
      </dsp:txXfrm>
    </dsp:sp>
    <dsp:sp modelId="{A355F7C8-27B9-45A6-A3C9-1318C8486E4E}">
      <dsp:nvSpPr>
        <dsp:cNvPr id="0" name=""/>
        <dsp:cNvSpPr/>
      </dsp:nvSpPr>
      <dsp:spPr>
        <a:xfrm rot="5400000">
          <a:off x="-151043" y="1044592"/>
          <a:ext cx="1006954" cy="704867"/>
        </a:xfrm>
        <a:prstGeom prst="chevron">
          <a:avLst/>
        </a:prstGeom>
        <a:solidFill>
          <a:schemeClr val="accent4">
            <a:shade val="80000"/>
            <a:hueOff val="-109545"/>
            <a:satOff val="-3976"/>
            <a:lumOff val="7426"/>
            <a:alphaOff val="0"/>
          </a:schemeClr>
        </a:solidFill>
        <a:ln w="6350" cap="flat" cmpd="sng" algn="ctr">
          <a:solidFill>
            <a:schemeClr val="accent4">
              <a:shade val="80000"/>
              <a:hueOff val="-109545"/>
              <a:satOff val="-3976"/>
              <a:lumOff val="7426"/>
              <a:alphaOff val="0"/>
            </a:schemeClr>
          </a:solidFill>
          <a:prstDash val="solid"/>
          <a:miter lim="800000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2</a:t>
          </a:r>
          <a:endParaRPr lang="ar-JO" sz="6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 rot="-5400000">
        <a:off x="1" y="1245983"/>
        <a:ext cx="704867" cy="302087"/>
      </dsp:txXfrm>
    </dsp:sp>
    <dsp:sp modelId="{7DA730B9-7E33-4408-BC4B-3A2B8782FB1A}">
      <dsp:nvSpPr>
        <dsp:cNvPr id="0" name=""/>
        <dsp:cNvSpPr/>
      </dsp:nvSpPr>
      <dsp:spPr>
        <a:xfrm rot="5400000">
          <a:off x="4782911" y="-3184495"/>
          <a:ext cx="654520" cy="8810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-109545"/>
              <a:satOff val="-3976"/>
              <a:lumOff val="7426"/>
              <a:alphaOff val="0"/>
            </a:schemeClr>
          </a:solidFill>
          <a:prstDash val="solid"/>
          <a:miter lim="800000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Problem Solutions</a:t>
          </a:r>
          <a:endParaRPr lang="ar-JO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04868" y="925499"/>
        <a:ext cx="8778657" cy="590618"/>
      </dsp:txXfrm>
    </dsp:sp>
    <dsp:sp modelId="{95F6BC21-0AE0-4D5A-B1DB-426E776DFE7D}">
      <dsp:nvSpPr>
        <dsp:cNvPr id="0" name=""/>
        <dsp:cNvSpPr/>
      </dsp:nvSpPr>
      <dsp:spPr>
        <a:xfrm rot="5400000">
          <a:off x="-151043" y="1933566"/>
          <a:ext cx="1006954" cy="704867"/>
        </a:xfrm>
        <a:prstGeom prst="chevron">
          <a:avLst/>
        </a:prstGeom>
        <a:solidFill>
          <a:schemeClr val="accent4">
            <a:shade val="80000"/>
            <a:hueOff val="-219089"/>
            <a:satOff val="-7952"/>
            <a:lumOff val="14852"/>
            <a:alphaOff val="0"/>
          </a:schemeClr>
        </a:solidFill>
        <a:ln w="6350" cap="flat" cmpd="sng" algn="ctr">
          <a:solidFill>
            <a:schemeClr val="accent4">
              <a:shade val="80000"/>
              <a:hueOff val="-219089"/>
              <a:satOff val="-7952"/>
              <a:lumOff val="14852"/>
              <a:alphaOff val="0"/>
            </a:schemeClr>
          </a:solidFill>
          <a:prstDash val="solid"/>
          <a:miter lim="800000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800" kern="1200" dirty="0" smtClean="0"/>
        </a:p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3</a:t>
          </a:r>
          <a:endParaRPr lang="ar-JO" sz="6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 rot="-5400000">
        <a:off x="1" y="2134957"/>
        <a:ext cx="704867" cy="302087"/>
      </dsp:txXfrm>
    </dsp:sp>
    <dsp:sp modelId="{E9EDF4B4-8FA6-4D26-89FF-0F61D8007B89}">
      <dsp:nvSpPr>
        <dsp:cNvPr id="0" name=""/>
        <dsp:cNvSpPr/>
      </dsp:nvSpPr>
      <dsp:spPr>
        <a:xfrm rot="5400000">
          <a:off x="4782911" y="-2295521"/>
          <a:ext cx="654520" cy="8810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-219089"/>
              <a:satOff val="-7952"/>
              <a:lumOff val="14852"/>
              <a:alphaOff val="0"/>
            </a:schemeClr>
          </a:solidFill>
          <a:prstDash val="solid"/>
          <a:miter lim="800000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Tracking System</a:t>
          </a:r>
          <a:endParaRPr lang="ar-JO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04868" y="1814473"/>
        <a:ext cx="8778657" cy="590618"/>
      </dsp:txXfrm>
    </dsp:sp>
    <dsp:sp modelId="{2BD00AA9-D5E6-4BC1-9390-8D89D140369C}">
      <dsp:nvSpPr>
        <dsp:cNvPr id="0" name=""/>
        <dsp:cNvSpPr/>
      </dsp:nvSpPr>
      <dsp:spPr>
        <a:xfrm rot="5400000">
          <a:off x="-151043" y="2822540"/>
          <a:ext cx="1006954" cy="704867"/>
        </a:xfrm>
        <a:prstGeom prst="chevron">
          <a:avLst/>
        </a:prstGeom>
        <a:solidFill>
          <a:schemeClr val="accent4">
            <a:shade val="80000"/>
            <a:hueOff val="-328634"/>
            <a:satOff val="-11928"/>
            <a:lumOff val="22278"/>
            <a:alphaOff val="0"/>
          </a:schemeClr>
        </a:solidFill>
        <a:ln w="6350" cap="flat" cmpd="sng" algn="ctr">
          <a:solidFill>
            <a:schemeClr val="accent4">
              <a:shade val="80000"/>
              <a:hueOff val="-328634"/>
              <a:satOff val="-11928"/>
              <a:lumOff val="22278"/>
              <a:alphaOff val="0"/>
            </a:schemeClr>
          </a:solidFill>
          <a:prstDash val="solid"/>
          <a:miter lim="800000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4</a:t>
          </a:r>
          <a:endParaRPr lang="ar-JO" sz="6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 rot="-5400000">
        <a:off x="1" y="3023931"/>
        <a:ext cx="704867" cy="302087"/>
      </dsp:txXfrm>
    </dsp:sp>
    <dsp:sp modelId="{AED93370-674F-42DC-B4C8-202BA8285D31}">
      <dsp:nvSpPr>
        <dsp:cNvPr id="0" name=""/>
        <dsp:cNvSpPr/>
      </dsp:nvSpPr>
      <dsp:spPr>
        <a:xfrm rot="5400000">
          <a:off x="4782911" y="-1406547"/>
          <a:ext cx="654520" cy="8810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-328634"/>
              <a:satOff val="-11928"/>
              <a:lumOff val="22278"/>
              <a:alphaOff val="0"/>
            </a:schemeClr>
          </a:solidFill>
          <a:prstDash val="solid"/>
          <a:miter lim="800000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Erasing System</a:t>
          </a:r>
          <a:endParaRPr lang="ar-JO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04868" y="2703447"/>
        <a:ext cx="8778657" cy="590618"/>
      </dsp:txXfrm>
    </dsp:sp>
    <dsp:sp modelId="{DBCC7841-821C-49F4-8859-6C964913B6ED}">
      <dsp:nvSpPr>
        <dsp:cNvPr id="0" name=""/>
        <dsp:cNvSpPr/>
      </dsp:nvSpPr>
      <dsp:spPr>
        <a:xfrm rot="5400000">
          <a:off x="-151043" y="3711514"/>
          <a:ext cx="1006954" cy="704867"/>
        </a:xfrm>
        <a:prstGeom prst="chevron">
          <a:avLst/>
        </a:prstGeom>
        <a:solidFill>
          <a:schemeClr val="accent4">
            <a:shade val="80000"/>
            <a:hueOff val="-438179"/>
            <a:satOff val="-15904"/>
            <a:lumOff val="29704"/>
            <a:alphaOff val="0"/>
          </a:schemeClr>
        </a:solidFill>
        <a:ln w="6350" cap="flat" cmpd="sng" algn="ctr">
          <a:solidFill>
            <a:schemeClr val="accent4">
              <a:shade val="80000"/>
              <a:hueOff val="-438179"/>
              <a:satOff val="-15904"/>
              <a:lumOff val="29704"/>
              <a:alphaOff val="0"/>
            </a:schemeClr>
          </a:solidFill>
          <a:prstDash val="solid"/>
          <a:miter lim="800000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5</a:t>
          </a:r>
          <a:endParaRPr lang="ar-JO" sz="2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 rot="-5400000">
        <a:off x="1" y="3912905"/>
        <a:ext cx="704867" cy="302087"/>
      </dsp:txXfrm>
    </dsp:sp>
    <dsp:sp modelId="{7AFD4460-E023-45D0-8B5A-1E79EF76297F}">
      <dsp:nvSpPr>
        <dsp:cNvPr id="0" name=""/>
        <dsp:cNvSpPr/>
      </dsp:nvSpPr>
      <dsp:spPr>
        <a:xfrm rot="5400000">
          <a:off x="4782911" y="-517572"/>
          <a:ext cx="654520" cy="8810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80000"/>
              <a:hueOff val="-438179"/>
              <a:satOff val="-15904"/>
              <a:lumOff val="29704"/>
              <a:alphaOff val="0"/>
            </a:schemeClr>
          </a:solidFill>
          <a:prstDash val="solid"/>
          <a:miter lim="800000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Conclusions </a:t>
          </a:r>
          <a:endParaRPr lang="ar-JO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04868" y="3592422"/>
        <a:ext cx="8778657" cy="590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54724B-909E-426F-A9B8-2606202582CC}">
      <dsp:nvSpPr>
        <dsp:cNvPr id="0" name=""/>
        <dsp:cNvSpPr/>
      </dsp:nvSpPr>
      <dsp:spPr>
        <a:xfrm>
          <a:off x="5598" y="1760874"/>
          <a:ext cx="1954708" cy="2345650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rgbClr val="002060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whiteboard</a:t>
          </a:r>
          <a:endParaRPr lang="en-US" sz="2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6200000">
        <a:off x="-760646" y="2527120"/>
        <a:ext cx="1923433" cy="390941"/>
      </dsp:txXfrm>
    </dsp:sp>
    <dsp:sp modelId="{E6090409-36E8-4293-BE60-5B63810FFFBA}">
      <dsp:nvSpPr>
        <dsp:cNvPr id="0" name=""/>
        <dsp:cNvSpPr/>
      </dsp:nvSpPr>
      <dsp:spPr>
        <a:xfrm>
          <a:off x="2028722" y="1760874"/>
          <a:ext cx="1954708" cy="2345650"/>
        </a:xfrm>
        <a:prstGeom prst="roundRect">
          <a:avLst>
            <a:gd name="adj" fmla="val 5000"/>
          </a:avLst>
        </a:prstGeom>
        <a:solidFill>
          <a:schemeClr val="accent4">
            <a:hueOff val="-3887685"/>
            <a:satOff val="6953"/>
            <a:lumOff val="1814"/>
            <a:alphaOff val="0"/>
          </a:schemeClr>
        </a:solidFill>
        <a:ln>
          <a:solidFill>
            <a:srgbClr val="002060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Notes</a:t>
          </a:r>
          <a:endParaRPr lang="en-US" sz="2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6200000">
        <a:off x="1262476" y="2527120"/>
        <a:ext cx="1923433" cy="390941"/>
      </dsp:txXfrm>
    </dsp:sp>
    <dsp:sp modelId="{55DFE43B-CFE6-4779-9983-AFBF25DF747A}">
      <dsp:nvSpPr>
        <dsp:cNvPr id="0" name=""/>
        <dsp:cNvSpPr/>
      </dsp:nvSpPr>
      <dsp:spPr>
        <a:xfrm rot="5400000">
          <a:off x="1866150" y="3624969"/>
          <a:ext cx="344691" cy="2932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1A40C0-5C69-4584-BD04-BF1ABEBAE9BE}">
      <dsp:nvSpPr>
        <dsp:cNvPr id="0" name=""/>
        <dsp:cNvSpPr/>
      </dsp:nvSpPr>
      <dsp:spPr>
        <a:xfrm>
          <a:off x="4051845" y="1760874"/>
          <a:ext cx="1954708" cy="2345650"/>
        </a:xfrm>
        <a:prstGeom prst="roundRect">
          <a:avLst>
            <a:gd name="adj" fmla="val 5000"/>
          </a:avLst>
        </a:prstGeom>
        <a:solidFill>
          <a:schemeClr val="accent4">
            <a:hueOff val="-7775370"/>
            <a:satOff val="13906"/>
            <a:lumOff val="3628"/>
            <a:alphaOff val="0"/>
          </a:schemeClr>
        </a:solidFill>
        <a:ln>
          <a:solidFill>
            <a:srgbClr val="002060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Tracking</a:t>
          </a:r>
          <a:endParaRPr lang="en-US" sz="2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6200000">
        <a:off x="3285599" y="2527120"/>
        <a:ext cx="1923433" cy="390941"/>
      </dsp:txXfrm>
    </dsp:sp>
    <dsp:sp modelId="{A103DAB8-B6E6-4147-AA65-2A342AFF98C2}">
      <dsp:nvSpPr>
        <dsp:cNvPr id="0" name=""/>
        <dsp:cNvSpPr/>
      </dsp:nvSpPr>
      <dsp:spPr>
        <a:xfrm rot="5400000">
          <a:off x="3889273" y="3624969"/>
          <a:ext cx="344691" cy="2932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C8883D8-25E5-4BD7-964C-61118629962A}">
      <dsp:nvSpPr>
        <dsp:cNvPr id="0" name=""/>
        <dsp:cNvSpPr/>
      </dsp:nvSpPr>
      <dsp:spPr>
        <a:xfrm>
          <a:off x="6074969" y="1760874"/>
          <a:ext cx="1954708" cy="2345650"/>
        </a:xfrm>
        <a:prstGeom prst="roundRect">
          <a:avLst>
            <a:gd name="adj" fmla="val 5000"/>
          </a:avLst>
        </a:prstGeom>
        <a:solidFill>
          <a:schemeClr val="accent4">
            <a:hueOff val="-11663055"/>
            <a:satOff val="20859"/>
            <a:lumOff val="5441"/>
            <a:alphaOff val="0"/>
          </a:schemeClr>
        </a:solidFill>
        <a:ln>
          <a:solidFill>
            <a:srgbClr val="002060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Erasing</a:t>
          </a:r>
          <a:endParaRPr lang="en-US" sz="2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6200000">
        <a:off x="5308723" y="2527120"/>
        <a:ext cx="1923433" cy="390941"/>
      </dsp:txXfrm>
    </dsp:sp>
    <dsp:sp modelId="{1C1628F2-7D91-4660-B677-64542070CAB7}">
      <dsp:nvSpPr>
        <dsp:cNvPr id="0" name=""/>
        <dsp:cNvSpPr/>
      </dsp:nvSpPr>
      <dsp:spPr>
        <a:xfrm rot="5400000">
          <a:off x="5912397" y="3624969"/>
          <a:ext cx="344691" cy="2932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15C1A4-4871-46CD-90EA-33643183BFBF}">
      <dsp:nvSpPr>
        <dsp:cNvPr id="0" name=""/>
        <dsp:cNvSpPr/>
      </dsp:nvSpPr>
      <dsp:spPr>
        <a:xfrm>
          <a:off x="8098092" y="1760874"/>
          <a:ext cx="1954708" cy="2345650"/>
        </a:xfrm>
        <a:prstGeom prst="roundRect">
          <a:avLst>
            <a:gd name="adj" fmla="val 5000"/>
          </a:avLst>
        </a:prstGeom>
        <a:solidFill>
          <a:schemeClr val="accent4">
            <a:hueOff val="-15550739"/>
            <a:satOff val="27812"/>
            <a:lumOff val="7255"/>
            <a:alphaOff val="0"/>
          </a:schemeClr>
        </a:solidFill>
        <a:ln>
          <a:solidFill>
            <a:srgbClr val="002060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System</a:t>
          </a:r>
          <a:endParaRPr lang="en-US" sz="28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>
                <a:lumMod val="85000"/>
                <a:lumOff val="1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6200000">
        <a:off x="7331846" y="2527120"/>
        <a:ext cx="1923433" cy="390941"/>
      </dsp:txXfrm>
    </dsp:sp>
    <dsp:sp modelId="{17564031-45A4-4B7B-AF5E-51F874244972}">
      <dsp:nvSpPr>
        <dsp:cNvPr id="0" name=""/>
        <dsp:cNvSpPr/>
      </dsp:nvSpPr>
      <dsp:spPr>
        <a:xfrm rot="5400000">
          <a:off x="7935520" y="3624969"/>
          <a:ext cx="344691" cy="2932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12/23/2014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12/23/2014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</a:t>
            </a:r>
            <a:r>
              <a:rPr dirty="0" smtClean="0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12/23/2014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85249" y="1905000"/>
            <a:ext cx="9905998" cy="289560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r>
              <a:rPr lang="en-US" sz="27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i="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7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</a:t>
            </a:r>
            <a:r>
              <a:rPr lang="en-US" sz="2400" b="1" i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Mechatronics</a:t>
            </a:r>
            <a:r>
              <a:rPr lang="en-US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Engineering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36612" y="4267200"/>
            <a:ext cx="10515600" cy="1371600"/>
          </a:xfrm>
        </p:spPr>
        <p:txBody>
          <a:bodyPr>
            <a:normAutofit fontScale="55000" lnSpcReduction="20000"/>
          </a:bodyPr>
          <a:lstStyle/>
          <a:p>
            <a:pPr algn="ctr">
              <a:defRPr/>
            </a:pPr>
            <a:r>
              <a:rPr lang="en-US" sz="8700" dirty="0" smtClean="0">
                <a:solidFill>
                  <a:srgbClr val="938531"/>
                </a:solidFill>
                <a:latin typeface="Monotype Corsiva" pitchFamily="66" charset="0"/>
              </a:rPr>
              <a:t>W</a:t>
            </a:r>
            <a:r>
              <a:rPr lang="en-US" sz="8700" cap="none" dirty="0" smtClean="0">
                <a:solidFill>
                  <a:srgbClr val="938531"/>
                </a:solidFill>
                <a:latin typeface="Monotype Corsiva" pitchFamily="66" charset="0"/>
              </a:rPr>
              <a:t>hiteboard Notes Tracking-Erasing  </a:t>
            </a:r>
          </a:p>
          <a:p>
            <a:pPr algn="ctr">
              <a:defRPr/>
            </a:pPr>
            <a:r>
              <a:rPr lang="en-US" sz="8700" cap="none" dirty="0" smtClean="0">
                <a:solidFill>
                  <a:srgbClr val="938531"/>
                </a:solidFill>
                <a:latin typeface="Monotype Corsiva" pitchFamily="66" charset="0"/>
              </a:rPr>
              <a:t>System</a:t>
            </a:r>
          </a:p>
          <a:p>
            <a:pPr algn="ctr">
              <a:defRPr/>
            </a:pPr>
            <a:endParaRPr lang="en-US" dirty="0">
              <a:solidFill>
                <a:srgbClr val="7D213B"/>
              </a:solidFill>
            </a:endParaRPr>
          </a:p>
          <a:p>
            <a:pPr algn="ctr">
              <a:defRPr/>
            </a:pPr>
            <a:r>
              <a:rPr lang="en-US" dirty="0"/>
              <a:t>         </a:t>
            </a:r>
            <a:endParaRPr lang="it-IT" dirty="0"/>
          </a:p>
        </p:txBody>
      </p:sp>
      <p:pic>
        <p:nvPicPr>
          <p:cNvPr id="5" name="Picture 2" descr="C:\Users\Eng.Nad\Desktop\Mot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2" y="152400"/>
            <a:ext cx="2606386" cy="244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7085012" y="5781587"/>
            <a:ext cx="4267200" cy="565666"/>
          </a:xfrm>
          <a:prstGeom prst="roundRect">
            <a:avLst/>
          </a:prstGeom>
          <a:noFill/>
          <a:ln w="19050">
            <a:solidFill>
              <a:srgbClr val="68591A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>
                <a:ln>
                  <a:solidFill>
                    <a:srgbClr val="68591A"/>
                  </a:solidFill>
                </a:ln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Supervisor: Dr. Bashir Nouri</a:t>
            </a:r>
            <a:endParaRPr lang="en-US" sz="2400" i="1" dirty="0">
              <a:ln>
                <a:solidFill>
                  <a:srgbClr val="68591A"/>
                </a:solidFill>
              </a:ln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85131" y="1425146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I²C level converter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2" y="3811776"/>
            <a:ext cx="4962656" cy="2590799"/>
          </a:xfrm>
          <a:prstGeom prst="ellipse">
            <a:avLst/>
          </a:prstGeom>
          <a:ln w="12700" cap="rnd">
            <a:solidFill>
              <a:schemeClr val="accent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317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412" y="2209800"/>
            <a:ext cx="5296359" cy="3116850"/>
          </a:xfrm>
          <a:prstGeom prst="rect">
            <a:avLst/>
          </a:prstGeom>
        </p:spPr>
      </p:pic>
      <p:sp>
        <p:nvSpPr>
          <p:cNvPr id="16" name="Chevron 15"/>
          <p:cNvSpPr/>
          <p:nvPr/>
        </p:nvSpPr>
        <p:spPr>
          <a:xfrm flipH="1">
            <a:off x="5570668" y="4908135"/>
            <a:ext cx="218944" cy="3945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628047" y="4908135"/>
            <a:ext cx="3057165" cy="1972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6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66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 Uno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1412" y="2677297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Arduino Uno is a microcontroller board based on the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ATmega328.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has 14 digital input/output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pins, 6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analog inputs, a 16 MHz ceramic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resonator.</a:t>
            </a:r>
          </a:p>
          <a:p>
            <a:pPr>
              <a:buClr>
                <a:schemeClr val="accent1"/>
              </a:buClr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contains everything needed to support the microcontroller; simply connect it to a computer with a USB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cable.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412" y="2677297"/>
            <a:ext cx="3429000" cy="3657600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328795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66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camera Connections &amp; Interfacing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2743200"/>
            <a:ext cx="5519349" cy="3200401"/>
          </a:xfrm>
          <a:prstGeom prst="rect">
            <a:avLst/>
          </a:prstGeom>
          <a:ln w="38100">
            <a:solidFill>
              <a:srgbClr val="3F111E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475" y="2743200"/>
            <a:ext cx="5884273" cy="3200401"/>
          </a:xfrm>
          <a:prstGeom prst="rect">
            <a:avLst/>
          </a:prstGeom>
          <a:ln w="38100">
            <a:solidFill>
              <a:srgbClr val="3F111E"/>
            </a:solidFill>
          </a:ln>
        </p:spPr>
      </p:pic>
      <p:cxnSp>
        <p:nvCxnSpPr>
          <p:cNvPr id="11" name="Straight Connector 10"/>
          <p:cNvCxnSpPr/>
          <p:nvPr/>
        </p:nvCxnSpPr>
        <p:spPr>
          <a:xfrm>
            <a:off x="5943475" y="2743200"/>
            <a:ext cx="0" cy="320040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97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66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camera Connections &amp; Interfacing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012" y="616803"/>
            <a:ext cx="1082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50028" y="1532181"/>
            <a:ext cx="4183967" cy="579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09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89012" y="695073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tudent\Desktop\مصنفات\Pictures\Capture11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2" y="1732005"/>
            <a:ext cx="7689850" cy="458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0136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8012" y="5334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1053327" y="136439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0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cap="none" spc="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System Drive </a:t>
            </a:r>
          </a:p>
          <a:p>
            <a:pPr algn="just">
              <a:defRPr/>
            </a:pPr>
            <a:endParaRPr lang="ar-JO" dirty="0" smtClean="0"/>
          </a:p>
        </p:txBody>
      </p:sp>
      <p:pic>
        <p:nvPicPr>
          <p:cNvPr id="5" name="Picture 4" descr="E:\New folder\IMG_746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2" y="2346960"/>
            <a:ext cx="5562600" cy="390144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26" name="Picture 2" descr="G:\DCIM\100CANON\IMG_10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9" y="2201544"/>
            <a:ext cx="3144204" cy="2096136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8" y="4297680"/>
            <a:ext cx="3144205" cy="2144830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8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1053327" y="159402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0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cap="none" spc="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Limit Switch Sensor</a:t>
            </a:r>
          </a:p>
          <a:p>
            <a:pPr algn="just">
              <a:defRPr/>
            </a:pPr>
            <a:endParaRPr lang="ar-JO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12" y="2477530"/>
            <a:ext cx="6248400" cy="416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8541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496" y="304800"/>
            <a:ext cx="9144001" cy="1371600"/>
          </a:xfrm>
        </p:spPr>
        <p:txBody>
          <a:bodyPr>
            <a:norm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System </a:t>
            </a: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spc="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Screw and Bearing </a:t>
            </a:r>
          </a:p>
          <a:p>
            <a:pPr marL="0" indent="0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E:\New folder\IMG_746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96" y="2895600"/>
            <a:ext cx="4494116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E:\New folder\IMG_749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42" y="2895600"/>
            <a:ext cx="4493270" cy="3253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2812" y="381000"/>
            <a:ext cx="9144001" cy="1371600"/>
          </a:xfrm>
        </p:spPr>
        <p:txBody>
          <a:bodyPr>
            <a:norm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System </a:t>
            </a: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spc="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Compression Spring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E:\New folder\IMG_747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12" y="2971800"/>
            <a:ext cx="56388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381000"/>
            <a:ext cx="9144001" cy="1371600"/>
          </a:xfrm>
        </p:spPr>
        <p:txBody>
          <a:bodyPr>
            <a:norm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altLang="ar-JO" sz="4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Erasing </a:t>
            </a:r>
            <a:r>
              <a:rPr lang="en-US" altLang="ar-JO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System </a:t>
            </a: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spc="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Erasing head</a:t>
            </a:r>
          </a:p>
          <a:p>
            <a:pPr marL="0" indent="0">
              <a:buClr>
                <a:schemeClr val="tx1"/>
              </a:buClr>
              <a:buNone/>
            </a:pPr>
            <a:endParaRPr lang="en-US" sz="3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Student\Desktop\مصنفات\Pictures\Capture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19670" y="2160654"/>
            <a:ext cx="4254284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5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685800" indent="-6858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altLang="ar-JO" sz="4800" dirty="0" smtClean="0">
                <a:latin typeface="Times New Roman" pitchFamily="18" charset="0"/>
                <a:cs typeface="Times New Roman" pitchFamily="18" charset="0"/>
              </a:rPr>
              <a:t>Outlines</a:t>
            </a:r>
            <a:endParaRPr lang="ar-JO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679817"/>
              </p:ext>
            </p:extLst>
          </p:nvPr>
        </p:nvGraphicFramePr>
        <p:xfrm>
          <a:off x="1370012" y="1905000"/>
          <a:ext cx="951547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985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3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66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1"/>
              </a:buClr>
            </a:pP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3212" y="691976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problem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212" y="2209800"/>
            <a:ext cx="7924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traditional learning in which learners are usually forced to take notes, that will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Consume a lot of time and effort.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Distract learners attention.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learners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not be interactive.</a:t>
            </a:r>
            <a:endParaRPr lang="fr-CA" altLang="en-US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Clr>
                <a:schemeClr val="accent1"/>
              </a:buClr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812" y="2454360"/>
            <a:ext cx="3792630" cy="2927199"/>
          </a:xfrm>
          <a:prstGeom prst="ellipse">
            <a:avLst/>
          </a:prstGeom>
          <a:ln w="63500" cap="rnd">
            <a:noFill/>
          </a:ln>
          <a:effectLst>
            <a:glow rad="101600">
              <a:schemeClr val="bg2">
                <a:lumMod val="25000"/>
                <a:lumOff val="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5999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37758" y="1509584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1"/>
              </a:buClr>
            </a:pP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 idx="4294967295"/>
          </p:nvPr>
        </p:nvSpPr>
        <p:spPr>
          <a:xfrm>
            <a:off x="457200" y="876300"/>
            <a:ext cx="8229600" cy="1143000"/>
          </a:xfrm>
        </p:spPr>
        <p:txBody>
          <a:bodyPr>
            <a:normAutofit fontScale="90000"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53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Problem solutions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altLang="ar-JO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46235" y="1960605"/>
            <a:ext cx="8229600" cy="4076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Interactive boards</a:t>
            </a:r>
          </a:p>
          <a:p>
            <a:pPr>
              <a:defRPr/>
            </a:pPr>
            <a:endParaRPr lang="fr-CA" altLang="en-US" sz="18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612" y="2677297"/>
            <a:ext cx="6277236" cy="38513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82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66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1"/>
              </a:buClr>
            </a:pP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 idx="4294967295"/>
          </p:nvPr>
        </p:nvSpPr>
        <p:spPr>
          <a:xfrm>
            <a:off x="457200" y="876300"/>
            <a:ext cx="8229600" cy="1143000"/>
          </a:xfrm>
        </p:spPr>
        <p:txBody>
          <a:bodyPr>
            <a:normAutofit fontScale="90000"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53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Problem solutions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altLang="ar-JO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46235" y="1960605"/>
            <a:ext cx="8229600" cy="4076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Whiteboard Notes Tracking-Erasing System</a:t>
            </a:r>
          </a:p>
          <a:p>
            <a:pPr>
              <a:defRPr/>
            </a:pPr>
            <a:endParaRPr lang="fr-CA" altLang="en-US" sz="1800" dirty="0" smtClean="0"/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1895101727"/>
              </p:ext>
            </p:extLst>
          </p:nvPr>
        </p:nvGraphicFramePr>
        <p:xfrm>
          <a:off x="2208212" y="1397059"/>
          <a:ext cx="100584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2665412" y="3632886"/>
            <a:ext cx="144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Monotype Corsiva" pitchFamily="66" charset="0"/>
              </a:rPr>
              <a:t>W</a:t>
            </a:r>
            <a:endParaRPr lang="en-US" sz="9600" dirty="0">
              <a:latin typeface="Monotype Corsiva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69673" y="3730595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Monotype Corsiva" pitchFamily="66" charset="0"/>
              </a:rPr>
              <a:t>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56412" y="366904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Monotype Corsiva" pitchFamily="66" charset="0"/>
              </a:rPr>
              <a:t>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51412" y="3545930"/>
            <a:ext cx="144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latin typeface="Monotype Corsiva" pitchFamily="66" charset="0"/>
              </a:rPr>
              <a:t>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585667" y="3776762"/>
            <a:ext cx="144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notype Corsiva" pitchFamily="66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55945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228600"/>
            <a:ext cx="9144001" cy="990600"/>
          </a:xfrm>
        </p:spPr>
        <p:txBody>
          <a:bodyPr>
            <a:normAutofit/>
          </a:bodyPr>
          <a:lstStyle/>
          <a:p>
            <a:pPr marL="685800" indent="-685800"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Overview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f WNTES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tudent\Desktop\New folder (5)\IMG_1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2209800"/>
            <a:ext cx="51435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 descr="C:\Users\Student\Desktop\مصنفات\Pictures\Capture11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2" y="2218038"/>
            <a:ext cx="5480050" cy="3649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1495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2" y="1447800"/>
            <a:ext cx="9144001" cy="7620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Sensitive Camera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12" y="2286000"/>
            <a:ext cx="7467600" cy="4346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938531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  <p:extLst>
      <p:ext uri="{BB962C8B-B14F-4D97-AF65-F5344CB8AC3E}">
        <p14:creationId xmlns:p14="http://schemas.microsoft.com/office/powerpoint/2010/main" val="40369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41412" y="1496202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IR Sensitive Camera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012" y="685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2442857"/>
            <a:ext cx="2537460" cy="2000390"/>
          </a:xfrm>
          <a:prstGeom prst="rect">
            <a:avLst/>
          </a:prstGeom>
        </p:spPr>
      </p:pic>
      <p:graphicFrame>
        <p:nvGraphicFramePr>
          <p:cNvPr id="8" name="Content Placeholder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159558"/>
              </p:ext>
            </p:extLst>
          </p:nvPr>
        </p:nvGraphicFramePr>
        <p:xfrm>
          <a:off x="4265612" y="2442857"/>
          <a:ext cx="6705600" cy="4198902"/>
        </p:xfrm>
        <a:graphic>
          <a:graphicData uri="http://schemas.openxmlformats.org/drawingml/2006/table">
            <a:tbl>
              <a:tblPr firstRow="1" bandRow="1" bandCol="1">
                <a:tableStyleId>{5A111915-BE36-4E01-A7E5-04B1672EAD32}</a:tableStyleId>
              </a:tblPr>
              <a:tblGrid>
                <a:gridCol w="2958129"/>
                <a:gridCol w="3747471"/>
              </a:tblGrid>
              <a:tr h="6098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3200" b="1" i="0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  <a:latin typeface="Monotype Corsiva" pitchFamily="66" charset="0"/>
                        </a:rPr>
                        <a:t>Pin #</a:t>
                      </a:r>
                      <a:endParaRPr lang="en-US" sz="3200" b="1" i="0" cap="none" spc="0" dirty="0">
                        <a:ln w="10541" cmpd="sng">
                          <a:solidFill>
                            <a:srgbClr val="7D7D7D">
                              <a:tint val="100000"/>
                              <a:shade val="100000"/>
                              <a:satMod val="110000"/>
                            </a:srgb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rgbClr val="FFFFFF">
                                <a:tint val="40000"/>
                                <a:satMod val="250000"/>
                              </a:srgbClr>
                            </a:gs>
                            <a:gs pos="9000">
                              <a:srgbClr val="FFFFFF">
                                <a:tint val="52000"/>
                                <a:satMod val="300000"/>
                              </a:srgbClr>
                            </a:gs>
                            <a:gs pos="50000">
                              <a:srgbClr val="FFFFFF">
                                <a:shade val="20000"/>
                                <a:satMod val="300000"/>
                              </a:srgbClr>
                            </a:gs>
                            <a:gs pos="79000">
                              <a:srgbClr val="FFFFFF">
                                <a:tint val="52000"/>
                                <a:satMod val="300000"/>
                              </a:srgbClr>
                            </a:gs>
                            <a:gs pos="100000">
                              <a:srgbClr val="FFFFFF">
                                <a:tint val="40000"/>
                                <a:satMod val="250000"/>
                              </a:srgbClr>
                            </a:gs>
                          </a:gsLst>
                          <a:lin ang="5400000"/>
                        </a:gradFill>
                        <a:effectLst/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3200" b="1" i="0" cap="none" spc="0" dirty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  <a:gs pos="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50000">
                                <a:srgbClr val="FFFFFF">
                                  <a:shade val="20000"/>
                                  <a:satMod val="300000"/>
                                </a:srgbClr>
                              </a:gs>
                              <a:gs pos="79000">
                                <a:srgbClr val="FFFFFF">
                                  <a:tint val="52000"/>
                                  <a:satMod val="300000"/>
                                </a:srgbClr>
                              </a:gs>
                              <a:gs pos="100000">
                                <a:srgbClr val="FFFFFF">
                                  <a:tint val="40000"/>
                                  <a:satMod val="250000"/>
                                </a:srgbClr>
                              </a:gs>
                            </a:gsLst>
                            <a:lin ang="5400000"/>
                          </a:gradFill>
                          <a:effectLst/>
                          <a:latin typeface="Monotype Corsiva" pitchFamily="66" charset="0"/>
                        </a:rPr>
                        <a:t>Description</a:t>
                      </a:r>
                      <a:endParaRPr lang="en-US" sz="3200" b="1" i="0" cap="none" spc="0" dirty="0">
                        <a:ln w="10541" cmpd="sng">
                          <a:solidFill>
                            <a:srgbClr val="7D7D7D">
                              <a:tint val="100000"/>
                              <a:shade val="100000"/>
                              <a:satMod val="110000"/>
                            </a:srgb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rgbClr val="FFFFFF">
                                <a:tint val="40000"/>
                                <a:satMod val="250000"/>
                              </a:srgbClr>
                            </a:gs>
                            <a:gs pos="9000">
                              <a:srgbClr val="FFFFFF">
                                <a:tint val="52000"/>
                                <a:satMod val="300000"/>
                              </a:srgbClr>
                            </a:gs>
                            <a:gs pos="50000">
                              <a:srgbClr val="FFFFFF">
                                <a:shade val="20000"/>
                                <a:satMod val="300000"/>
                              </a:srgbClr>
                            </a:gs>
                            <a:gs pos="79000">
                              <a:srgbClr val="FFFFFF">
                                <a:tint val="52000"/>
                                <a:satMod val="300000"/>
                              </a:srgbClr>
                            </a:gs>
                            <a:gs pos="100000">
                              <a:srgbClr val="FFFFFF">
                                <a:tint val="40000"/>
                                <a:satMod val="250000"/>
                              </a:srgbClr>
                            </a:gs>
                          </a:gsLst>
                          <a:lin ang="5400000"/>
                        </a:gradFill>
                        <a:effectLst/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pulled up to +3.3 V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2 , 3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Grounded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4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not connected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5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Serial Clock. (I²C Bus)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6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Serial Data Line. (I²C Bus)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7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Components clock. (25 MHz)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4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8</a:t>
                      </a:r>
                      <a:endParaRPr lang="en-US" sz="14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Active low Reset (can be pulled up to </a:t>
                      </a:r>
                      <a:r>
                        <a:rPr lang="en-US" sz="1200" b="1" i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Vcc</a:t>
                      </a:r>
                      <a:r>
                        <a:rPr lang="en-US" sz="1200" b="1" i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eorgia" pitchFamily="18" charset="0"/>
                        </a:rPr>
                        <a:t>)</a:t>
                      </a:r>
                      <a:endParaRPr lang="en-US" sz="12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Georgia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091" marR="54091" marT="0" marB="0">
                    <a:lnL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4594654"/>
            <a:ext cx="253746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89012" y="1447800"/>
            <a:ext cx="9144001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800" b="0" kern="1200" cap="none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Clr>
                <a:schemeClr val="accent1"/>
              </a:buClr>
              <a:buFont typeface="Wingdings" pitchFamily="2" charset="2"/>
              <a:buChar char="Ø"/>
            </a:pP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93812" y="1470454"/>
            <a:ext cx="9144001" cy="7620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Stimulus (IR light source)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12" y="2617573"/>
            <a:ext cx="5649213" cy="3657438"/>
          </a:xfrm>
          <a:prstGeom prst="rect">
            <a:avLst/>
          </a:prstGeom>
        </p:spPr>
      </p:pic>
      <p:pic>
        <p:nvPicPr>
          <p:cNvPr id="9" name="Content Placeholder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45" y="2617573"/>
            <a:ext cx="5758089" cy="36781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2051" y="639457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chemeClr val="tx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Tracking System Components</a:t>
            </a:r>
            <a:endParaRPr lang="en-US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92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234</Words>
  <Application>Microsoft Office PowerPoint</Application>
  <PresentationFormat>Custom</PresentationFormat>
  <Paragraphs>88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Digital Blue Tunnel 16x9</vt:lpstr>
      <vt:lpstr>An-Najah National University   Faculty of Engineering Department of Mechatronics Engineering </vt:lpstr>
      <vt:lpstr>Outlines</vt:lpstr>
      <vt:lpstr>PowerPoint Presentation</vt:lpstr>
      <vt:lpstr>Problem solutions  </vt:lpstr>
      <vt:lpstr>Problem solutions  </vt:lpstr>
      <vt:lpstr>Overview of WNTES</vt:lpstr>
      <vt:lpstr>IR Sensitive Camera</vt:lpstr>
      <vt:lpstr>PowerPoint Presentation</vt:lpstr>
      <vt:lpstr>Stimulus (IR light source)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Erasing System Components</vt:lpstr>
      <vt:lpstr>Erasing System Components</vt:lpstr>
      <vt:lpstr>Erasing System Components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/>
  <cp:lastModifiedBy>Mohammad Yahya</cp:lastModifiedBy>
  <cp:revision>75</cp:revision>
  <dcterms:created xsi:type="dcterms:W3CDTF">2014-04-17T22:11:49Z</dcterms:created>
  <dcterms:modified xsi:type="dcterms:W3CDTF">2014-12-23T07:45:38Z</dcterms:modified>
</cp:coreProperties>
</file>