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8288000" cy="10287000"/>
  <p:notesSz cx="6858000" cy="9144000"/>
  <p:embeddedFontLst>
    <p:embeddedFont>
      <p:font typeface="Calibri" pitchFamily="34" charset="0"/>
      <p:regular r:id="rId22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-67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7.png"/><Relationship Id="rId4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26.jpeg"/><Relationship Id="rId3" Type="http://schemas.openxmlformats.org/officeDocument/2006/relationships/image" Target="../media/image33.sv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11" Type="http://schemas.openxmlformats.org/officeDocument/2006/relationships/image" Target="../media/image7.png"/><Relationship Id="rId5" Type="http://schemas.openxmlformats.org/officeDocument/2006/relationships/image" Target="../media/image16.png"/><Relationship Id="rId10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6.png"/><Relationship Id="rId1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11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29.jpe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17" Type="http://schemas.openxmlformats.org/officeDocument/2006/relationships/image" Target="../media/image33.jpeg"/><Relationship Id="rId2" Type="http://schemas.openxmlformats.org/officeDocument/2006/relationships/image" Target="../media/image28.png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31.jpe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Relationship Id="rId1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9.png"/><Relationship Id="rId7" Type="http://schemas.openxmlformats.org/officeDocument/2006/relationships/image" Target="../media/image3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7.png"/><Relationship Id="rId4" Type="http://schemas.openxmlformats.org/officeDocument/2006/relationships/image" Target="../media/image13.svg"/><Relationship Id="rId9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9.png"/><Relationship Id="rId7" Type="http://schemas.openxmlformats.org/officeDocument/2006/relationships/image" Target="../media/image4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7.png"/><Relationship Id="rId4" Type="http://schemas.openxmlformats.org/officeDocument/2006/relationships/image" Target="../media/image13.svg"/><Relationship Id="rId9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7.png"/><Relationship Id="rId7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11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49.png"/><Relationship Id="rId3" Type="http://schemas.openxmlformats.org/officeDocument/2006/relationships/image" Target="../media/image24.svg"/><Relationship Id="rId7" Type="http://schemas.openxmlformats.org/officeDocument/2006/relationships/image" Target="../media/image9.svg"/><Relationship Id="rId12" Type="http://schemas.openxmlformats.org/officeDocument/2006/relationships/image" Target="../media/image13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7.svg"/><Relationship Id="rId10" Type="http://schemas.openxmlformats.org/officeDocument/2006/relationships/image" Target="../media/image48.png"/><Relationship Id="rId4" Type="http://schemas.openxmlformats.org/officeDocument/2006/relationships/image" Target="../media/image5.png"/><Relationship Id="rId9" Type="http://schemas.openxmlformats.org/officeDocument/2006/relationships/image" Target="../media/image11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3.svg"/><Relationship Id="rId7" Type="http://schemas.openxmlformats.org/officeDocument/2006/relationships/image" Target="../media/image18.sv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22.svg"/><Relationship Id="rId5" Type="http://schemas.openxmlformats.org/officeDocument/2006/relationships/image" Target="../media/image50.jpeg"/><Relationship Id="rId15" Type="http://schemas.openxmlformats.org/officeDocument/2006/relationships/image" Target="../media/image11.svg"/><Relationship Id="rId10" Type="http://schemas.openxmlformats.org/officeDocument/2006/relationships/image" Target="../media/image15.png"/><Relationship Id="rId4" Type="http://schemas.microsoft.com/office/2007/relationships/media" Target="../media/VAGJjxKAX78.mp4"/><Relationship Id="rId9" Type="http://schemas.openxmlformats.org/officeDocument/2006/relationships/image" Target="../media/image20.sv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5.xml"/><Relationship Id="rId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svg"/><Relationship Id="rId7" Type="http://schemas.openxmlformats.org/officeDocument/2006/relationships/image" Target="../media/image9.svg"/><Relationship Id="rId12" Type="http://schemas.openxmlformats.org/officeDocument/2006/relationships/image" Target="../media/image13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7.svg"/><Relationship Id="rId10" Type="http://schemas.openxmlformats.org/officeDocument/2006/relationships/image" Target="../media/image48.png"/><Relationship Id="rId4" Type="http://schemas.openxmlformats.org/officeDocument/2006/relationships/image" Target="../media/image5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3.svg"/><Relationship Id="rId7" Type="http://schemas.openxmlformats.org/officeDocument/2006/relationships/image" Target="../media/image18.sv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22.svg"/><Relationship Id="rId5" Type="http://schemas.openxmlformats.org/officeDocument/2006/relationships/image" Target="../media/image12.jpeg"/><Relationship Id="rId15" Type="http://schemas.openxmlformats.org/officeDocument/2006/relationships/image" Target="../media/image11.svg"/><Relationship Id="rId10" Type="http://schemas.openxmlformats.org/officeDocument/2006/relationships/image" Target="../media/image15.png"/><Relationship Id="rId4" Type="http://schemas.microsoft.com/office/2007/relationships/media" Target="../media/VAGJMR3hxJM.mp4"/><Relationship Id="rId9" Type="http://schemas.openxmlformats.org/officeDocument/2006/relationships/image" Target="../media/image20.svg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7.jpe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3.sv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9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3.sv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20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3.sv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24.svg"/><Relationship Id="rId9" Type="http://schemas.openxmlformats.org/officeDocument/2006/relationships/image" Target="../media/image7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473" y="229485"/>
            <a:ext cx="17854104" cy="8400220"/>
            <a:chOff x="0" y="0"/>
            <a:chExt cx="2924524" cy="137596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24525" cy="1375967"/>
            </a:xfrm>
            <a:custGeom>
              <a:avLst/>
              <a:gdLst/>
              <a:ahLst/>
              <a:cxnLst/>
              <a:rect l="l" t="t" r="r" b="b"/>
              <a:pathLst>
                <a:path w="2924525" h="1375967">
                  <a:moveTo>
                    <a:pt x="2800064" y="1375966"/>
                  </a:moveTo>
                  <a:lnTo>
                    <a:pt x="124460" y="1375966"/>
                  </a:lnTo>
                  <a:cubicBezTo>
                    <a:pt x="55880" y="1375966"/>
                    <a:pt x="0" y="1320086"/>
                    <a:pt x="0" y="125150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251507"/>
                  </a:lnTo>
                  <a:cubicBezTo>
                    <a:pt x="2924525" y="1320086"/>
                    <a:pt x="2868644" y="1375967"/>
                    <a:pt x="2800065" y="1375967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10962834" y="1028700"/>
            <a:ext cx="5301217" cy="10773397"/>
            <a:chOff x="0" y="0"/>
            <a:chExt cx="5001260" cy="1016381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121067" r="-63529"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1510238" y="229485"/>
            <a:ext cx="11517185" cy="2408216"/>
          </a:xfrm>
          <a:custGeom>
            <a:avLst/>
            <a:gdLst/>
            <a:ahLst/>
            <a:cxnLst/>
            <a:rect l="l" t="t" r="r" b="b"/>
            <a:pathLst>
              <a:path w="11517185" h="2408216">
                <a:moveTo>
                  <a:pt x="0" y="0"/>
                </a:moveTo>
                <a:lnTo>
                  <a:pt x="11517185" y="0"/>
                </a:lnTo>
                <a:lnTo>
                  <a:pt x="11517185" y="2408216"/>
                </a:lnTo>
                <a:lnTo>
                  <a:pt x="0" y="2408216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/>
            <a:stretch>
              <a:fillRect t="-297342"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17023934" y="9330827"/>
            <a:ext cx="470732" cy="239358"/>
            <a:chOff x="0" y="0"/>
            <a:chExt cx="627643" cy="319144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627643" cy="319144"/>
              <a:chOff x="0" y="0"/>
              <a:chExt cx="3763941" cy="191389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376394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3763941" h="1913890">
                    <a:moveTo>
                      <a:pt x="3763941" y="956945"/>
                    </a:moveTo>
                    <a:cubicBezTo>
                      <a:pt x="3763941" y="1485392"/>
                      <a:pt x="3335570" y="1913890"/>
                      <a:pt x="2806996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cubicBezTo>
                      <a:pt x="0" y="428371"/>
                      <a:pt x="428371" y="0"/>
                      <a:pt x="956945" y="0"/>
                    </a:cubicBezTo>
                    <a:lnTo>
                      <a:pt x="2806996" y="0"/>
                    </a:lnTo>
                    <a:cubicBezTo>
                      <a:pt x="3335443" y="0"/>
                      <a:pt x="3763941" y="428371"/>
                      <a:pt x="3763941" y="956945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grpSp>
          <p:nvGrpSpPr>
            <p:cNvPr id="11" name="Group 11"/>
            <p:cNvGrpSpPr/>
            <p:nvPr/>
          </p:nvGrpSpPr>
          <p:grpSpPr>
            <a:xfrm>
              <a:off x="313822" y="20591"/>
              <a:ext cx="277962" cy="277962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1E9E9"/>
              </a:solidFill>
            </p:spPr>
          </p:sp>
        </p:grpSp>
      </p:grpSp>
      <p:grpSp>
        <p:nvGrpSpPr>
          <p:cNvPr id="13" name="Group 13"/>
          <p:cNvGrpSpPr/>
          <p:nvPr/>
        </p:nvGrpSpPr>
        <p:grpSpPr>
          <a:xfrm>
            <a:off x="1028700" y="9209737"/>
            <a:ext cx="481538" cy="481538"/>
            <a:chOff x="0" y="0"/>
            <a:chExt cx="642051" cy="64205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sp>
          <p:nvSpPr>
            <p:cNvPr id="16" name="Freeform 16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1673644" y="9209737"/>
            <a:ext cx="481538" cy="481538"/>
            <a:chOff x="0" y="0"/>
            <a:chExt cx="642051" cy="64205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20" name="Freeform 20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>
            <a:off x="2318588" y="9209737"/>
            <a:ext cx="481538" cy="481538"/>
            <a:chOff x="0" y="0"/>
            <a:chExt cx="642051" cy="642051"/>
          </a:xfrm>
        </p:grpSpPr>
        <p:grpSp>
          <p:nvGrpSpPr>
            <p:cNvPr id="22" name="Group 22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24" name="Freeform 24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1269469" y="2776676"/>
            <a:ext cx="7028459" cy="2222989"/>
            <a:chOff x="0" y="0"/>
            <a:chExt cx="9371279" cy="2963986"/>
          </a:xfrm>
        </p:grpSpPr>
        <p:sp>
          <p:nvSpPr>
            <p:cNvPr id="26" name="TextBox 26"/>
            <p:cNvSpPr txBox="1"/>
            <p:nvPr/>
          </p:nvSpPr>
          <p:spPr>
            <a:xfrm>
              <a:off x="0" y="104775"/>
              <a:ext cx="9371279" cy="19602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1220"/>
                </a:lnSpc>
              </a:pPr>
              <a:r>
                <a:rPr lang="en-US" sz="10200">
                  <a:solidFill>
                    <a:srgbClr val="F1E9E9"/>
                  </a:solidFill>
                  <a:latin typeface="Open Sauce Semi-Bold"/>
                  <a:ea typeface="Open Sauce Semi-Bold"/>
                  <a:cs typeface="Open Sauce Semi-Bold"/>
                  <a:sym typeface="Open Sauce Semi-Bold"/>
                </a:rPr>
                <a:t>Tredoo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2438840"/>
              <a:ext cx="9371279" cy="5251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59"/>
                </a:lnSpc>
                <a:spcBef>
                  <a:spcPct val="0"/>
                </a:spcBef>
              </a:pPr>
              <a:r>
                <a:rPr lang="en-US" sz="2399">
                  <a:solidFill>
                    <a:srgbClr val="FFFFFF"/>
                  </a:solidFill>
                  <a:latin typeface="Open Sauce"/>
                  <a:ea typeface="Open Sauce"/>
                  <a:cs typeface="Open Sauce"/>
                  <a:sym typeface="Open Sauce"/>
                </a:rPr>
                <a:t>Don't Lose Money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17003587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028700" y="6221723"/>
            <a:ext cx="3754999" cy="1526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111" lvl="1" indent="-313055" algn="l">
              <a:lnSpc>
                <a:spcPts val="4060"/>
              </a:lnSpc>
              <a:buFont typeface="Arial"/>
              <a:buChar char="•"/>
            </a:pPr>
            <a:r>
              <a:rPr lang="en-US" sz="2900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Qasem Zorba</a:t>
            </a:r>
          </a:p>
          <a:p>
            <a:pPr marL="626111" lvl="1" indent="-313055" algn="l">
              <a:lnSpc>
                <a:spcPts val="4060"/>
              </a:lnSpc>
              <a:buFont typeface="Arial"/>
              <a:buChar char="•"/>
            </a:pPr>
            <a:r>
              <a:rPr lang="en-US" sz="2900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Nour Jararah</a:t>
            </a:r>
          </a:p>
          <a:p>
            <a:pPr marL="626111" lvl="1" indent="-313055" algn="l">
              <a:lnSpc>
                <a:spcPts val="4060"/>
              </a:lnSpc>
              <a:buFont typeface="Arial"/>
              <a:buChar char="•"/>
            </a:pPr>
            <a:r>
              <a:rPr lang="en-US" sz="2900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Noura Berawi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24397"/>
            <a:ext cx="18288000" cy="8062603"/>
          </a:xfrm>
          <a:custGeom>
            <a:avLst/>
            <a:gdLst/>
            <a:ahLst/>
            <a:cxnLst/>
            <a:rect l="l" t="t" r="r" b="b"/>
            <a:pathLst>
              <a:path w="18288000" h="8062603">
                <a:moveTo>
                  <a:pt x="0" y="0"/>
                </a:moveTo>
                <a:lnTo>
                  <a:pt x="18288000" y="0"/>
                </a:lnTo>
                <a:lnTo>
                  <a:pt x="18288000" y="8062603"/>
                </a:lnTo>
                <a:lnTo>
                  <a:pt x="0" y="806260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55421" r="-55421" b="-29734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8896740" y="5347649"/>
            <a:ext cx="4034575" cy="4114800"/>
            <a:chOff x="0" y="0"/>
            <a:chExt cx="660868" cy="6740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60869" cy="674009"/>
            </a:xfrm>
            <a:custGeom>
              <a:avLst/>
              <a:gdLst/>
              <a:ahLst/>
              <a:cxnLst/>
              <a:rect l="l" t="t" r="r" b="b"/>
              <a:pathLst>
                <a:path w="660869" h="674009">
                  <a:moveTo>
                    <a:pt x="536408" y="674009"/>
                  </a:moveTo>
                  <a:lnTo>
                    <a:pt x="124460" y="674009"/>
                  </a:lnTo>
                  <a:cubicBezTo>
                    <a:pt x="55880" y="674009"/>
                    <a:pt x="0" y="618129"/>
                    <a:pt x="0" y="5495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549549"/>
                  </a:lnTo>
                  <a:cubicBezTo>
                    <a:pt x="660869" y="618129"/>
                    <a:pt x="604988" y="674009"/>
                    <a:pt x="536409" y="6740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Freeform 5"/>
          <p:cNvSpPr/>
          <p:nvPr/>
        </p:nvSpPr>
        <p:spPr>
          <a:xfrm>
            <a:off x="12098266" y="5678953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1"/>
                </a:lnTo>
                <a:lnTo>
                  <a:pt x="0" y="337931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4566889" y="3086100"/>
            <a:ext cx="4034575" cy="4114800"/>
            <a:chOff x="0" y="0"/>
            <a:chExt cx="660868" cy="67400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60869" cy="674009"/>
            </a:xfrm>
            <a:custGeom>
              <a:avLst/>
              <a:gdLst/>
              <a:ahLst/>
              <a:cxnLst/>
              <a:rect l="l" t="t" r="r" b="b"/>
              <a:pathLst>
                <a:path w="660869" h="674009">
                  <a:moveTo>
                    <a:pt x="536408" y="674009"/>
                  </a:moveTo>
                  <a:lnTo>
                    <a:pt x="124460" y="674009"/>
                  </a:lnTo>
                  <a:cubicBezTo>
                    <a:pt x="55880" y="674009"/>
                    <a:pt x="0" y="618129"/>
                    <a:pt x="0" y="5495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549549"/>
                  </a:lnTo>
                  <a:cubicBezTo>
                    <a:pt x="660869" y="618129"/>
                    <a:pt x="604988" y="674009"/>
                    <a:pt x="536409" y="6740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7701454" y="3417405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5181054" y="4617399"/>
            <a:ext cx="3029886" cy="1384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2BAEB5"/>
                </a:solidFill>
                <a:latin typeface="Open Sauce"/>
                <a:ea typeface="Open Sauce"/>
                <a:cs typeface="Open Sauce"/>
                <a:sym typeface="Open Sauce"/>
              </a:rPr>
              <a:t>DIFFICULTY SELLING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29789" y="6772275"/>
            <a:ext cx="2368477" cy="1384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2BAEB5"/>
                </a:solidFill>
                <a:latin typeface="Open Sauce"/>
                <a:ea typeface="Open Sauce"/>
                <a:cs typeface="Open Sauce"/>
                <a:sym typeface="Open Sauce"/>
              </a:rPr>
              <a:t>THERE IS NO TIME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3226590" y="3086100"/>
            <a:ext cx="4034575" cy="4114800"/>
            <a:chOff x="0" y="0"/>
            <a:chExt cx="660868" cy="6740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60869" cy="674009"/>
            </a:xfrm>
            <a:custGeom>
              <a:avLst/>
              <a:gdLst/>
              <a:ahLst/>
              <a:cxnLst/>
              <a:rect l="l" t="t" r="r" b="b"/>
              <a:pathLst>
                <a:path w="660869" h="674009">
                  <a:moveTo>
                    <a:pt x="536408" y="674009"/>
                  </a:moveTo>
                  <a:lnTo>
                    <a:pt x="124460" y="674009"/>
                  </a:lnTo>
                  <a:cubicBezTo>
                    <a:pt x="55880" y="674009"/>
                    <a:pt x="0" y="618129"/>
                    <a:pt x="0" y="5495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549549"/>
                  </a:lnTo>
                  <a:cubicBezTo>
                    <a:pt x="660869" y="618129"/>
                    <a:pt x="604988" y="674009"/>
                    <a:pt x="536409" y="6740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14" name="Freeform 14"/>
          <p:cNvSpPr/>
          <p:nvPr/>
        </p:nvSpPr>
        <p:spPr>
          <a:xfrm>
            <a:off x="16533630" y="3417405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3510106" y="4413250"/>
            <a:ext cx="3467543" cy="1384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2BAEB5"/>
                </a:solidFill>
                <a:latin typeface="Open Sauce"/>
                <a:ea typeface="Open Sauce"/>
                <a:cs typeface="Open Sauce"/>
                <a:sym typeface="Open Sauce"/>
              </a:rPr>
              <a:t>THEY DIDN'T TRY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95103" y="1313893"/>
            <a:ext cx="11793405" cy="1533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000"/>
              </a:lnSpc>
              <a:spcBef>
                <a:spcPct val="0"/>
              </a:spcBef>
            </a:pPr>
            <a:r>
              <a:rPr lang="en-US" sz="5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What is the reason for the destruction/neglect?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341205" y="5347649"/>
            <a:ext cx="4034575" cy="4114800"/>
            <a:chOff x="0" y="0"/>
            <a:chExt cx="660868" cy="67400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60869" cy="674009"/>
            </a:xfrm>
            <a:custGeom>
              <a:avLst/>
              <a:gdLst/>
              <a:ahLst/>
              <a:cxnLst/>
              <a:rect l="l" t="t" r="r" b="b"/>
              <a:pathLst>
                <a:path w="660869" h="674009">
                  <a:moveTo>
                    <a:pt x="536408" y="674009"/>
                  </a:moveTo>
                  <a:lnTo>
                    <a:pt x="124460" y="674009"/>
                  </a:lnTo>
                  <a:cubicBezTo>
                    <a:pt x="55880" y="674009"/>
                    <a:pt x="0" y="618129"/>
                    <a:pt x="0" y="5495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549549"/>
                  </a:lnTo>
                  <a:cubicBezTo>
                    <a:pt x="660869" y="618129"/>
                    <a:pt x="604988" y="674009"/>
                    <a:pt x="536409" y="6740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19" name="Freeform 19"/>
          <p:cNvSpPr/>
          <p:nvPr/>
        </p:nvSpPr>
        <p:spPr>
          <a:xfrm>
            <a:off x="3475769" y="5678953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1" y="0"/>
                </a:lnTo>
                <a:lnTo>
                  <a:pt x="337931" y="337931"/>
                </a:lnTo>
                <a:lnTo>
                  <a:pt x="0" y="337931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1028700" y="7124700"/>
            <a:ext cx="2910413" cy="679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2BAEB5"/>
                </a:solidFill>
                <a:latin typeface="Open Sauce"/>
                <a:ea typeface="Open Sauce"/>
                <a:cs typeface="Open Sauce"/>
                <a:sym typeface="Open Sauce"/>
              </a:rPr>
              <a:t>LAZINESS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6948" y="237222"/>
            <a:ext cx="17854104" cy="9812555"/>
            <a:chOff x="0" y="0"/>
            <a:chExt cx="2924524" cy="16073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4" name="AutoShape 4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028700" y="9258300"/>
            <a:ext cx="5698321" cy="444519"/>
            <a:chOff x="0" y="0"/>
            <a:chExt cx="7597762" cy="592692"/>
          </a:xfrm>
        </p:grpSpPr>
        <p:sp>
          <p:nvSpPr>
            <p:cNvPr id="6" name="Freeform 6"/>
            <p:cNvSpPr/>
            <p:nvPr/>
          </p:nvSpPr>
          <p:spPr>
            <a:xfrm flipH="1">
              <a:off x="0" y="0"/>
              <a:ext cx="592692" cy="592692"/>
            </a:xfrm>
            <a:custGeom>
              <a:avLst/>
              <a:gdLst/>
              <a:ahLst/>
              <a:cxnLst/>
              <a:rect l="l" t="t" r="r" b="b"/>
              <a:pathLst>
                <a:path w="592692" h="592692">
                  <a:moveTo>
                    <a:pt x="592692" y="0"/>
                  </a:moveTo>
                  <a:lnTo>
                    <a:pt x="0" y="0"/>
                  </a:lnTo>
                  <a:lnTo>
                    <a:pt x="0" y="592692"/>
                  </a:lnTo>
                  <a:lnTo>
                    <a:pt x="592692" y="592692"/>
                  </a:lnTo>
                  <a:lnTo>
                    <a:pt x="592692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1206196" y="79176"/>
              <a:ext cx="6391566" cy="3962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1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216948" y="6445738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/>
            <a:stretch>
              <a:fillRect l="-38374" r="-16618" b="-286111"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2" name="Freeform 12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3" name="Group 13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6" name="Freeform 16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20" name="Freeform 20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1" name="Freeform 21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9264103" y="774730"/>
            <a:ext cx="7650714" cy="7650714"/>
          </a:xfrm>
          <a:custGeom>
            <a:avLst/>
            <a:gdLst/>
            <a:ahLst/>
            <a:cxnLst/>
            <a:rect l="l" t="t" r="r" b="b"/>
            <a:pathLst>
              <a:path w="7650714" h="7650714">
                <a:moveTo>
                  <a:pt x="0" y="0"/>
                </a:moveTo>
                <a:lnTo>
                  <a:pt x="7650714" y="0"/>
                </a:lnTo>
                <a:lnTo>
                  <a:pt x="7650714" y="7650714"/>
                </a:lnTo>
                <a:lnTo>
                  <a:pt x="0" y="765071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grpSp>
        <p:nvGrpSpPr>
          <p:cNvPr id="23" name="Group 23"/>
          <p:cNvGrpSpPr/>
          <p:nvPr/>
        </p:nvGrpSpPr>
        <p:grpSpPr>
          <a:xfrm>
            <a:off x="1028700" y="3579630"/>
            <a:ext cx="6087788" cy="2040914"/>
            <a:chOff x="0" y="0"/>
            <a:chExt cx="8117051" cy="2721218"/>
          </a:xfrm>
        </p:grpSpPr>
        <p:sp>
          <p:nvSpPr>
            <p:cNvPr id="24" name="TextBox 24"/>
            <p:cNvSpPr txBox="1"/>
            <p:nvPr/>
          </p:nvSpPr>
          <p:spPr>
            <a:xfrm>
              <a:off x="0" y="0"/>
              <a:ext cx="6935979" cy="1104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6599"/>
                </a:lnSpc>
                <a:spcBef>
                  <a:spcPct val="0"/>
                </a:spcBef>
              </a:pPr>
              <a:r>
                <a:rPr lang="en-US" sz="5499">
                  <a:solidFill>
                    <a:srgbClr val="F1E9E9"/>
                  </a:solidFill>
                  <a:latin typeface="Open Sauce Semi-Bold"/>
                  <a:ea typeface="Open Sauce Semi-Bold"/>
                  <a:cs typeface="Open Sauce Semi-Bold"/>
                  <a:sym typeface="Open Sauce Semi-Bold"/>
                  <a:hlinkClick r:id="rId14" action="ppaction://hlinksldjump"/>
                </a:rPr>
                <a:t>Solution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1333743"/>
              <a:ext cx="8117051" cy="13874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</a:pPr>
              <a:r>
                <a:rPr lang="en-US" sz="30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Make the most possible use of the devices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500707" y="7878784"/>
            <a:ext cx="11517185" cy="2408216"/>
          </a:xfrm>
          <a:custGeom>
            <a:avLst/>
            <a:gdLst/>
            <a:ahLst/>
            <a:cxnLst/>
            <a:rect l="l" t="t" r="r" b="b"/>
            <a:pathLst>
              <a:path w="11517185" h="2408216">
                <a:moveTo>
                  <a:pt x="0" y="0"/>
                </a:moveTo>
                <a:lnTo>
                  <a:pt x="11517186" y="0"/>
                </a:lnTo>
                <a:lnTo>
                  <a:pt x="11517186" y="2408216"/>
                </a:lnTo>
                <a:lnTo>
                  <a:pt x="0" y="2408216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29734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003587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4932645" y="0"/>
            <a:ext cx="11517185" cy="2408216"/>
          </a:xfrm>
          <a:custGeom>
            <a:avLst/>
            <a:gdLst/>
            <a:ahLst/>
            <a:cxnLst/>
            <a:rect l="l" t="t" r="r" b="b"/>
            <a:pathLst>
              <a:path w="11517185" h="2408216">
                <a:moveTo>
                  <a:pt x="0" y="0"/>
                </a:moveTo>
                <a:lnTo>
                  <a:pt x="11517185" y="0"/>
                </a:lnTo>
                <a:lnTo>
                  <a:pt x="11517185" y="2408216"/>
                </a:lnTo>
                <a:lnTo>
                  <a:pt x="0" y="2408216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297342"/>
            </a:stretch>
          </a:blipFill>
        </p:spPr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825948" y="2218383"/>
            <a:ext cx="7791342" cy="5850234"/>
            <a:chOff x="0" y="0"/>
            <a:chExt cx="845693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56930" cy="6350000"/>
            </a:xfrm>
            <a:custGeom>
              <a:avLst/>
              <a:gdLst/>
              <a:ahLst/>
              <a:cxnLst/>
              <a:rect l="l" t="t" r="r" b="b"/>
              <a:pathLst>
                <a:path w="8456930" h="6350000">
                  <a:moveTo>
                    <a:pt x="8456930" y="355600"/>
                  </a:moveTo>
                  <a:lnTo>
                    <a:pt x="8456930" y="637540"/>
                  </a:lnTo>
                  <a:lnTo>
                    <a:pt x="8455661" y="5728970"/>
                  </a:lnTo>
                  <a:lnTo>
                    <a:pt x="8455661" y="5994400"/>
                  </a:lnTo>
                  <a:cubicBezTo>
                    <a:pt x="8455661" y="6189980"/>
                    <a:pt x="8295641" y="6350000"/>
                    <a:pt x="8100061" y="6350000"/>
                  </a:cubicBezTo>
                  <a:lnTo>
                    <a:pt x="355600" y="6350000"/>
                  </a:lnTo>
                  <a:cubicBezTo>
                    <a:pt x="160020" y="6350000"/>
                    <a:pt x="0" y="6189980"/>
                    <a:pt x="0" y="5994400"/>
                  </a:cubicBezTo>
                  <a:lnTo>
                    <a:pt x="0" y="638810"/>
                  </a:lnTo>
                  <a:cubicBezTo>
                    <a:pt x="0" y="637540"/>
                    <a:pt x="0" y="638810"/>
                    <a:pt x="0" y="637540"/>
                  </a:cubicBezTo>
                  <a:cubicBezTo>
                    <a:pt x="0" y="636270"/>
                    <a:pt x="0" y="636270"/>
                    <a:pt x="0" y="636270"/>
                  </a:cubicBezTo>
                  <a:lnTo>
                    <a:pt x="0" y="355600"/>
                  </a:lnTo>
                  <a:cubicBezTo>
                    <a:pt x="0" y="160020"/>
                    <a:pt x="160020" y="0"/>
                    <a:pt x="355600" y="0"/>
                  </a:cubicBezTo>
                  <a:lnTo>
                    <a:pt x="8101330" y="0"/>
                  </a:lnTo>
                  <a:cubicBezTo>
                    <a:pt x="8296910" y="0"/>
                    <a:pt x="8456930" y="160020"/>
                    <a:pt x="8456930" y="355600"/>
                  </a:cubicBezTo>
                  <a:close/>
                </a:path>
              </a:pathLst>
            </a:custGeom>
            <a:solidFill>
              <a:srgbClr val="1B1464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828040" y="265430"/>
              <a:ext cx="175260" cy="196850"/>
            </a:xfrm>
            <a:custGeom>
              <a:avLst/>
              <a:gdLst/>
              <a:ahLst/>
              <a:cxnLst/>
              <a:rect l="l" t="t" r="r" b="b"/>
              <a:pathLst>
                <a:path w="175260" h="196850">
                  <a:moveTo>
                    <a:pt x="0" y="196850"/>
                  </a:moveTo>
                  <a:lnTo>
                    <a:pt x="175260" y="196850"/>
                  </a:lnTo>
                  <a:lnTo>
                    <a:pt x="175260" y="0"/>
                  </a:lnTo>
                  <a:lnTo>
                    <a:pt x="165100" y="0"/>
                  </a:lnTo>
                  <a:lnTo>
                    <a:pt x="165100" y="171450"/>
                  </a:lnTo>
                  <a:cubicBezTo>
                    <a:pt x="165100" y="179070"/>
                    <a:pt x="158750" y="186690"/>
                    <a:pt x="149860" y="186690"/>
                  </a:cubicBezTo>
                  <a:lnTo>
                    <a:pt x="0" y="186690"/>
                  </a:lnTo>
                  <a:lnTo>
                    <a:pt x="0" y="196850"/>
                  </a:lnTo>
                  <a:close/>
                </a:path>
              </a:pathLst>
            </a:custGeom>
            <a:solidFill>
              <a:srgbClr val="646464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786130" y="224790"/>
              <a:ext cx="175260" cy="196850"/>
            </a:xfrm>
            <a:custGeom>
              <a:avLst/>
              <a:gdLst/>
              <a:ahLst/>
              <a:cxnLst/>
              <a:rect l="l" t="t" r="r" b="b"/>
              <a:pathLst>
                <a:path w="175260" h="196850">
                  <a:moveTo>
                    <a:pt x="0" y="0"/>
                  </a:moveTo>
                  <a:lnTo>
                    <a:pt x="175260" y="0"/>
                  </a:lnTo>
                  <a:lnTo>
                    <a:pt x="175260" y="196850"/>
                  </a:lnTo>
                  <a:lnTo>
                    <a:pt x="0" y="196850"/>
                  </a:lnTo>
                  <a:close/>
                </a:path>
              </a:pathLst>
            </a:custGeom>
            <a:solidFill>
              <a:srgbClr val="1B1B1B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683260" y="5888990"/>
              <a:ext cx="2155190" cy="287020"/>
            </a:xfrm>
            <a:custGeom>
              <a:avLst/>
              <a:gdLst/>
              <a:ahLst/>
              <a:cxnLst/>
              <a:rect l="l" t="t" r="r" b="b"/>
              <a:pathLst>
                <a:path w="2155190" h="287020">
                  <a:moveTo>
                    <a:pt x="2011680" y="0"/>
                  </a:moveTo>
                  <a:lnTo>
                    <a:pt x="143510" y="0"/>
                  </a:lnTo>
                  <a:cubicBezTo>
                    <a:pt x="64770" y="0"/>
                    <a:pt x="0" y="64770"/>
                    <a:pt x="0" y="143510"/>
                  </a:cubicBezTo>
                  <a:cubicBezTo>
                    <a:pt x="0" y="222250"/>
                    <a:pt x="64770" y="287020"/>
                    <a:pt x="143510" y="287020"/>
                  </a:cubicBezTo>
                  <a:lnTo>
                    <a:pt x="2012950" y="287020"/>
                  </a:lnTo>
                  <a:cubicBezTo>
                    <a:pt x="2091690" y="287020"/>
                    <a:pt x="2155190" y="222250"/>
                    <a:pt x="2155190" y="143510"/>
                  </a:cubicBezTo>
                  <a:cubicBezTo>
                    <a:pt x="2155190" y="64770"/>
                    <a:pt x="2090420" y="0"/>
                    <a:pt x="2011680" y="0"/>
                  </a:cubicBezTo>
                  <a:close/>
                </a:path>
              </a:pathLst>
            </a:custGeom>
            <a:solidFill>
              <a:srgbClr val="646464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31750" y="31750"/>
              <a:ext cx="8392160" cy="590550"/>
            </a:xfrm>
            <a:custGeom>
              <a:avLst/>
              <a:gdLst/>
              <a:ahLst/>
              <a:cxnLst/>
              <a:rect l="l" t="t" r="r" b="b"/>
              <a:pathLst>
                <a:path w="8392160" h="590550">
                  <a:moveTo>
                    <a:pt x="0" y="590550"/>
                  </a:moveTo>
                  <a:lnTo>
                    <a:pt x="8392160" y="590550"/>
                  </a:lnTo>
                  <a:lnTo>
                    <a:pt x="8392160" y="323850"/>
                  </a:lnTo>
                  <a:cubicBezTo>
                    <a:pt x="8392160" y="146050"/>
                    <a:pt x="8247380" y="0"/>
                    <a:pt x="8068310" y="0"/>
                  </a:cubicBezTo>
                  <a:lnTo>
                    <a:pt x="323850" y="0"/>
                  </a:lnTo>
                  <a:cubicBezTo>
                    <a:pt x="144780" y="0"/>
                    <a:pt x="0" y="144780"/>
                    <a:pt x="0" y="323850"/>
                  </a:cubicBezTo>
                  <a:lnTo>
                    <a:pt x="0" y="590550"/>
                  </a:lnTo>
                  <a:close/>
                  <a:moveTo>
                    <a:pt x="1182370" y="297180"/>
                  </a:moveTo>
                  <a:lnTo>
                    <a:pt x="1426210" y="297180"/>
                  </a:lnTo>
                  <a:cubicBezTo>
                    <a:pt x="1435100" y="297180"/>
                    <a:pt x="1441450" y="304800"/>
                    <a:pt x="1441450" y="312420"/>
                  </a:cubicBezTo>
                  <a:cubicBezTo>
                    <a:pt x="1441450" y="321310"/>
                    <a:pt x="1433830" y="327660"/>
                    <a:pt x="1426210" y="327660"/>
                  </a:cubicBezTo>
                  <a:lnTo>
                    <a:pt x="1182370" y="327660"/>
                  </a:lnTo>
                  <a:cubicBezTo>
                    <a:pt x="1173480" y="327660"/>
                    <a:pt x="1167130" y="320040"/>
                    <a:pt x="1167130" y="312420"/>
                  </a:cubicBezTo>
                  <a:cubicBezTo>
                    <a:pt x="1167130" y="303530"/>
                    <a:pt x="1174750" y="297180"/>
                    <a:pt x="1182370" y="297180"/>
                  </a:cubicBezTo>
                  <a:close/>
                  <a:moveTo>
                    <a:pt x="723900" y="177800"/>
                  </a:moveTo>
                  <a:cubicBezTo>
                    <a:pt x="723900" y="170180"/>
                    <a:pt x="730250" y="162560"/>
                    <a:pt x="739140" y="162560"/>
                  </a:cubicBezTo>
                  <a:lnTo>
                    <a:pt x="946150" y="162560"/>
                  </a:lnTo>
                  <a:cubicBezTo>
                    <a:pt x="953770" y="162560"/>
                    <a:pt x="961390" y="168910"/>
                    <a:pt x="961390" y="177800"/>
                  </a:cubicBezTo>
                  <a:lnTo>
                    <a:pt x="961390" y="203200"/>
                  </a:lnTo>
                  <a:lnTo>
                    <a:pt x="986790" y="203200"/>
                  </a:lnTo>
                  <a:cubicBezTo>
                    <a:pt x="994410" y="203200"/>
                    <a:pt x="1002030" y="209550"/>
                    <a:pt x="1002030" y="218440"/>
                  </a:cubicBezTo>
                  <a:lnTo>
                    <a:pt x="1002030" y="445770"/>
                  </a:lnTo>
                  <a:cubicBezTo>
                    <a:pt x="1002030" y="453390"/>
                    <a:pt x="995680" y="461010"/>
                    <a:pt x="986790" y="461010"/>
                  </a:cubicBezTo>
                  <a:lnTo>
                    <a:pt x="779780" y="461010"/>
                  </a:lnTo>
                  <a:cubicBezTo>
                    <a:pt x="772160" y="461010"/>
                    <a:pt x="764540" y="454660"/>
                    <a:pt x="764540" y="445770"/>
                  </a:cubicBezTo>
                  <a:lnTo>
                    <a:pt x="764540" y="420370"/>
                  </a:lnTo>
                  <a:lnTo>
                    <a:pt x="739140" y="420370"/>
                  </a:lnTo>
                  <a:cubicBezTo>
                    <a:pt x="730250" y="420370"/>
                    <a:pt x="723900" y="414020"/>
                    <a:pt x="723900" y="405130"/>
                  </a:cubicBezTo>
                  <a:lnTo>
                    <a:pt x="723900" y="177800"/>
                  </a:lnTo>
                  <a:close/>
                  <a:moveTo>
                    <a:pt x="289560" y="165100"/>
                  </a:moveTo>
                  <a:cubicBezTo>
                    <a:pt x="295910" y="158750"/>
                    <a:pt x="306070" y="160020"/>
                    <a:pt x="311150" y="166370"/>
                  </a:cubicBezTo>
                  <a:lnTo>
                    <a:pt x="421640" y="288290"/>
                  </a:lnTo>
                  <a:lnTo>
                    <a:pt x="532130" y="166370"/>
                  </a:lnTo>
                  <a:cubicBezTo>
                    <a:pt x="538480" y="160020"/>
                    <a:pt x="547370" y="160020"/>
                    <a:pt x="553720" y="165100"/>
                  </a:cubicBezTo>
                  <a:cubicBezTo>
                    <a:pt x="560070" y="171450"/>
                    <a:pt x="560070" y="180340"/>
                    <a:pt x="554990" y="186690"/>
                  </a:cubicBezTo>
                  <a:lnTo>
                    <a:pt x="441960" y="311150"/>
                  </a:lnTo>
                  <a:lnTo>
                    <a:pt x="554990" y="435610"/>
                  </a:lnTo>
                  <a:cubicBezTo>
                    <a:pt x="561340" y="441960"/>
                    <a:pt x="560070" y="452120"/>
                    <a:pt x="553720" y="457200"/>
                  </a:cubicBezTo>
                  <a:cubicBezTo>
                    <a:pt x="551180" y="459740"/>
                    <a:pt x="547370" y="461010"/>
                    <a:pt x="543560" y="461010"/>
                  </a:cubicBezTo>
                  <a:cubicBezTo>
                    <a:pt x="539750" y="461010"/>
                    <a:pt x="534670" y="459740"/>
                    <a:pt x="532130" y="455930"/>
                  </a:cubicBezTo>
                  <a:lnTo>
                    <a:pt x="421640" y="334010"/>
                  </a:lnTo>
                  <a:lnTo>
                    <a:pt x="311150" y="457200"/>
                  </a:lnTo>
                  <a:cubicBezTo>
                    <a:pt x="308610" y="461010"/>
                    <a:pt x="303530" y="462280"/>
                    <a:pt x="299720" y="462280"/>
                  </a:cubicBezTo>
                  <a:cubicBezTo>
                    <a:pt x="295910" y="462280"/>
                    <a:pt x="292100" y="461010"/>
                    <a:pt x="289560" y="458470"/>
                  </a:cubicBezTo>
                  <a:cubicBezTo>
                    <a:pt x="283210" y="452120"/>
                    <a:pt x="283210" y="441960"/>
                    <a:pt x="288290" y="435610"/>
                  </a:cubicBezTo>
                  <a:lnTo>
                    <a:pt x="401320" y="311150"/>
                  </a:lnTo>
                  <a:lnTo>
                    <a:pt x="288290" y="186690"/>
                  </a:lnTo>
                  <a:cubicBezTo>
                    <a:pt x="281940" y="180340"/>
                    <a:pt x="283210" y="170180"/>
                    <a:pt x="289560" y="165100"/>
                  </a:cubicBezTo>
                  <a:close/>
                </a:path>
              </a:pathLst>
            </a:custGeom>
            <a:solidFill>
              <a:srgbClr val="646464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31750" y="652780"/>
              <a:ext cx="8393430" cy="5059680"/>
            </a:xfrm>
            <a:custGeom>
              <a:avLst/>
              <a:gdLst/>
              <a:ahLst/>
              <a:cxnLst/>
              <a:rect l="l" t="t" r="r" b="b"/>
              <a:pathLst>
                <a:path w="8393430" h="5059680">
                  <a:moveTo>
                    <a:pt x="0" y="0"/>
                  </a:moveTo>
                  <a:lnTo>
                    <a:pt x="8393430" y="0"/>
                  </a:lnTo>
                  <a:lnTo>
                    <a:pt x="8393430" y="5059680"/>
                  </a:lnTo>
                  <a:lnTo>
                    <a:pt x="0" y="5059680"/>
                  </a:lnTo>
                  <a:close/>
                </a:path>
              </a:pathLst>
            </a:custGeom>
            <a:blipFill>
              <a:blip r:embed="rId5"/>
              <a:stretch>
                <a:fillRect t="-32944" b="-32944"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31750" y="5744210"/>
              <a:ext cx="8393430" cy="574040"/>
            </a:xfrm>
            <a:custGeom>
              <a:avLst/>
              <a:gdLst/>
              <a:ahLst/>
              <a:cxnLst/>
              <a:rect l="l" t="t" r="r" b="b"/>
              <a:pathLst>
                <a:path w="8393430" h="574040">
                  <a:moveTo>
                    <a:pt x="8393430" y="0"/>
                  </a:moveTo>
                  <a:lnTo>
                    <a:pt x="0" y="0"/>
                  </a:lnTo>
                  <a:cubicBezTo>
                    <a:pt x="0" y="68580"/>
                    <a:pt x="0" y="157480"/>
                    <a:pt x="0" y="250190"/>
                  </a:cubicBezTo>
                  <a:cubicBezTo>
                    <a:pt x="0" y="427990"/>
                    <a:pt x="144780" y="574040"/>
                    <a:pt x="323850" y="574040"/>
                  </a:cubicBezTo>
                  <a:lnTo>
                    <a:pt x="8068310" y="574040"/>
                  </a:lnTo>
                  <a:cubicBezTo>
                    <a:pt x="8247380" y="574040"/>
                    <a:pt x="8393430" y="429260"/>
                    <a:pt x="8393430" y="250190"/>
                  </a:cubicBezTo>
                  <a:lnTo>
                    <a:pt x="8393430" y="0"/>
                  </a:lnTo>
                  <a:close/>
                  <a:moveTo>
                    <a:pt x="435610" y="401320"/>
                  </a:moveTo>
                  <a:cubicBezTo>
                    <a:pt x="433070" y="406400"/>
                    <a:pt x="426720" y="410210"/>
                    <a:pt x="421640" y="410210"/>
                  </a:cubicBezTo>
                  <a:cubicBezTo>
                    <a:pt x="419100" y="410210"/>
                    <a:pt x="416560" y="410210"/>
                    <a:pt x="414020" y="408940"/>
                  </a:cubicBezTo>
                  <a:lnTo>
                    <a:pt x="199390" y="300990"/>
                  </a:lnTo>
                  <a:cubicBezTo>
                    <a:pt x="194310" y="298450"/>
                    <a:pt x="190500" y="293370"/>
                    <a:pt x="190500" y="287020"/>
                  </a:cubicBezTo>
                  <a:cubicBezTo>
                    <a:pt x="190500" y="280670"/>
                    <a:pt x="194310" y="275590"/>
                    <a:pt x="199390" y="273050"/>
                  </a:cubicBezTo>
                  <a:lnTo>
                    <a:pt x="414020" y="166370"/>
                  </a:lnTo>
                  <a:cubicBezTo>
                    <a:pt x="421640" y="162560"/>
                    <a:pt x="430530" y="165100"/>
                    <a:pt x="435610" y="173990"/>
                  </a:cubicBezTo>
                  <a:cubicBezTo>
                    <a:pt x="438150" y="180340"/>
                    <a:pt x="435610" y="190500"/>
                    <a:pt x="427990" y="194310"/>
                  </a:cubicBezTo>
                  <a:lnTo>
                    <a:pt x="241300" y="287020"/>
                  </a:lnTo>
                  <a:lnTo>
                    <a:pt x="427990" y="379730"/>
                  </a:lnTo>
                  <a:cubicBezTo>
                    <a:pt x="435610" y="383540"/>
                    <a:pt x="439420" y="392430"/>
                    <a:pt x="435610" y="401320"/>
                  </a:cubicBezTo>
                  <a:close/>
                  <a:moveTo>
                    <a:pt x="2663190" y="462280"/>
                  </a:moveTo>
                  <a:lnTo>
                    <a:pt x="795020" y="462280"/>
                  </a:lnTo>
                  <a:cubicBezTo>
                    <a:pt x="698500" y="462280"/>
                    <a:pt x="619760" y="383540"/>
                    <a:pt x="619760" y="287020"/>
                  </a:cubicBezTo>
                  <a:cubicBezTo>
                    <a:pt x="619760" y="190501"/>
                    <a:pt x="698500" y="111760"/>
                    <a:pt x="795020" y="111760"/>
                  </a:cubicBezTo>
                  <a:lnTo>
                    <a:pt x="2664460" y="111760"/>
                  </a:lnTo>
                  <a:cubicBezTo>
                    <a:pt x="2760980" y="111760"/>
                    <a:pt x="2838450" y="190501"/>
                    <a:pt x="2838450" y="287020"/>
                  </a:cubicBezTo>
                  <a:cubicBezTo>
                    <a:pt x="2838450" y="383540"/>
                    <a:pt x="2759710" y="462280"/>
                    <a:pt x="2663190" y="462280"/>
                  </a:cubicBezTo>
                  <a:close/>
                  <a:moveTo>
                    <a:pt x="8194040" y="300990"/>
                  </a:moveTo>
                  <a:lnTo>
                    <a:pt x="7979410" y="407670"/>
                  </a:lnTo>
                  <a:cubicBezTo>
                    <a:pt x="7976870" y="408940"/>
                    <a:pt x="7974330" y="408940"/>
                    <a:pt x="7971790" y="408940"/>
                  </a:cubicBezTo>
                  <a:cubicBezTo>
                    <a:pt x="7965440" y="408940"/>
                    <a:pt x="7960360" y="405130"/>
                    <a:pt x="7957820" y="400050"/>
                  </a:cubicBezTo>
                  <a:cubicBezTo>
                    <a:pt x="7954011" y="392430"/>
                    <a:pt x="7956551" y="382270"/>
                    <a:pt x="7965440" y="378460"/>
                  </a:cubicBezTo>
                  <a:lnTo>
                    <a:pt x="8152130" y="285750"/>
                  </a:lnTo>
                  <a:lnTo>
                    <a:pt x="7965440" y="193040"/>
                  </a:lnTo>
                  <a:cubicBezTo>
                    <a:pt x="7957820" y="189230"/>
                    <a:pt x="7954010" y="180340"/>
                    <a:pt x="7957820" y="171450"/>
                  </a:cubicBezTo>
                  <a:cubicBezTo>
                    <a:pt x="7961630" y="163830"/>
                    <a:pt x="7970520" y="160020"/>
                    <a:pt x="7979411" y="163830"/>
                  </a:cubicBezTo>
                  <a:lnTo>
                    <a:pt x="8194041" y="270510"/>
                  </a:lnTo>
                  <a:cubicBezTo>
                    <a:pt x="8199121" y="275590"/>
                    <a:pt x="8202931" y="281940"/>
                    <a:pt x="8202931" y="287020"/>
                  </a:cubicBezTo>
                  <a:cubicBezTo>
                    <a:pt x="8202930" y="293370"/>
                    <a:pt x="8199120" y="298450"/>
                    <a:pt x="8194040" y="30099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9144000" y="6870196"/>
            <a:ext cx="8486404" cy="422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WHAT DOES TREDOO DO?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296895" y="3493374"/>
            <a:ext cx="8991105" cy="2400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Tredoo is a platform for buying and selling devices for students, and prices change according to supply and demand for collective benefit.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6546995"/>
            <a:ext cx="18288000" cy="3740005"/>
          </a:xfrm>
          <a:custGeom>
            <a:avLst/>
            <a:gdLst/>
            <a:ahLst/>
            <a:cxnLst/>
            <a:rect l="l" t="t" r="r" b="b"/>
            <a:pathLst>
              <a:path w="18288000" h="3740005">
                <a:moveTo>
                  <a:pt x="0" y="0"/>
                </a:moveTo>
                <a:lnTo>
                  <a:pt x="18288000" y="0"/>
                </a:lnTo>
                <a:lnTo>
                  <a:pt x="18288000" y="3740005"/>
                </a:lnTo>
                <a:lnTo>
                  <a:pt x="0" y="3740005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4870" t="-13005" r="-1542" b="-319308"/>
            </a:stretch>
          </a:blipFill>
        </p:spPr>
      </p:sp>
      <p:sp>
        <p:nvSpPr>
          <p:cNvPr id="3" name="AutoShape 3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4" name="Group 4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Freeform 7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1" name="Freeform 11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5" name="Freeform 15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1459957" y="730678"/>
            <a:ext cx="3709675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80"/>
              </a:lnSpc>
              <a:spcBef>
                <a:spcPct val="0"/>
              </a:spcBef>
            </a:pPr>
            <a:r>
              <a:rPr lang="en-US" sz="49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Technology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5000090" y="5330465"/>
            <a:ext cx="3228531" cy="3228531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5153" y="0"/>
                  </a:moveTo>
                  <a:lnTo>
                    <a:pt x="757647" y="0"/>
                  </a:lnTo>
                  <a:cubicBezTo>
                    <a:pt x="788107" y="0"/>
                    <a:pt x="812800" y="24693"/>
                    <a:pt x="812800" y="55153"/>
                  </a:cubicBezTo>
                  <a:lnTo>
                    <a:pt x="812800" y="757647"/>
                  </a:lnTo>
                  <a:cubicBezTo>
                    <a:pt x="812800" y="788107"/>
                    <a:pt x="788107" y="812800"/>
                    <a:pt x="757647" y="812800"/>
                  </a:cubicBezTo>
                  <a:lnTo>
                    <a:pt x="55153" y="812800"/>
                  </a:lnTo>
                  <a:cubicBezTo>
                    <a:pt x="24693" y="812800"/>
                    <a:pt x="0" y="788107"/>
                    <a:pt x="0" y="757647"/>
                  </a:cubicBezTo>
                  <a:lnTo>
                    <a:pt x="0" y="55153"/>
                  </a:lnTo>
                  <a:cubicBezTo>
                    <a:pt x="0" y="24693"/>
                    <a:pt x="24693" y="0"/>
                    <a:pt x="55153" y="0"/>
                  </a:cubicBez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>
            <a:off x="7529734" y="5074728"/>
            <a:ext cx="3228531" cy="3228531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5153" y="0"/>
                  </a:moveTo>
                  <a:lnTo>
                    <a:pt x="757647" y="0"/>
                  </a:lnTo>
                  <a:cubicBezTo>
                    <a:pt x="788107" y="0"/>
                    <a:pt x="812800" y="24693"/>
                    <a:pt x="812800" y="55153"/>
                  </a:cubicBezTo>
                  <a:lnTo>
                    <a:pt x="812800" y="757647"/>
                  </a:lnTo>
                  <a:cubicBezTo>
                    <a:pt x="812800" y="788107"/>
                    <a:pt x="788107" y="812800"/>
                    <a:pt x="757647" y="812800"/>
                  </a:cubicBezTo>
                  <a:lnTo>
                    <a:pt x="55153" y="812800"/>
                  </a:lnTo>
                  <a:cubicBezTo>
                    <a:pt x="24693" y="812800"/>
                    <a:pt x="0" y="788107"/>
                    <a:pt x="0" y="757647"/>
                  </a:cubicBezTo>
                  <a:lnTo>
                    <a:pt x="0" y="55153"/>
                  </a:lnTo>
                  <a:cubicBezTo>
                    <a:pt x="0" y="24693"/>
                    <a:pt x="24693" y="0"/>
                    <a:pt x="55153" y="0"/>
                  </a:cubicBez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</p:sp>
      </p:grpSp>
      <p:grpSp>
        <p:nvGrpSpPr>
          <p:cNvPr id="23" name="Group 23"/>
          <p:cNvGrpSpPr/>
          <p:nvPr/>
        </p:nvGrpSpPr>
        <p:grpSpPr>
          <a:xfrm>
            <a:off x="3918857" y="3775506"/>
            <a:ext cx="3228531" cy="3228531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5153" y="0"/>
                  </a:moveTo>
                  <a:lnTo>
                    <a:pt x="757647" y="0"/>
                  </a:lnTo>
                  <a:cubicBezTo>
                    <a:pt x="788107" y="0"/>
                    <a:pt x="812800" y="24693"/>
                    <a:pt x="812800" y="55153"/>
                  </a:cubicBezTo>
                  <a:lnTo>
                    <a:pt x="812800" y="757647"/>
                  </a:lnTo>
                  <a:cubicBezTo>
                    <a:pt x="812800" y="788107"/>
                    <a:pt x="788107" y="812800"/>
                    <a:pt x="757647" y="812800"/>
                  </a:cubicBezTo>
                  <a:lnTo>
                    <a:pt x="55153" y="812800"/>
                  </a:lnTo>
                  <a:cubicBezTo>
                    <a:pt x="24693" y="812800"/>
                    <a:pt x="0" y="788107"/>
                    <a:pt x="0" y="757647"/>
                  </a:cubicBezTo>
                  <a:lnTo>
                    <a:pt x="0" y="55153"/>
                  </a:lnTo>
                  <a:cubicBezTo>
                    <a:pt x="0" y="24693"/>
                    <a:pt x="24693" y="0"/>
                    <a:pt x="55153" y="0"/>
                  </a:cubicBezTo>
                  <a:close/>
                </a:path>
              </a:pathLst>
            </a:custGeom>
            <a:blipFill>
              <a:blip r:embed="rId15"/>
              <a:stretch>
                <a:fillRect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11396441" y="3775506"/>
            <a:ext cx="3228531" cy="3228531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5153" y="0"/>
                  </a:moveTo>
                  <a:lnTo>
                    <a:pt x="757647" y="0"/>
                  </a:lnTo>
                  <a:cubicBezTo>
                    <a:pt x="788107" y="0"/>
                    <a:pt x="812800" y="24693"/>
                    <a:pt x="812800" y="55153"/>
                  </a:cubicBezTo>
                  <a:lnTo>
                    <a:pt x="812800" y="757647"/>
                  </a:lnTo>
                  <a:cubicBezTo>
                    <a:pt x="812800" y="788107"/>
                    <a:pt x="788107" y="812800"/>
                    <a:pt x="757647" y="812800"/>
                  </a:cubicBezTo>
                  <a:lnTo>
                    <a:pt x="55153" y="812800"/>
                  </a:lnTo>
                  <a:cubicBezTo>
                    <a:pt x="24693" y="812800"/>
                    <a:pt x="0" y="788107"/>
                    <a:pt x="0" y="757647"/>
                  </a:cubicBezTo>
                  <a:lnTo>
                    <a:pt x="0" y="55153"/>
                  </a:lnTo>
                  <a:cubicBezTo>
                    <a:pt x="0" y="24693"/>
                    <a:pt x="24693" y="0"/>
                    <a:pt x="55153" y="0"/>
                  </a:cubicBezTo>
                  <a:close/>
                </a:path>
              </a:pathLst>
            </a:custGeom>
            <a:blipFill>
              <a:blip r:embed="rId16"/>
              <a:stretch>
                <a:fillRect/>
              </a:stretch>
            </a:blipFill>
          </p:spPr>
        </p:sp>
      </p:grpSp>
      <p:grpSp>
        <p:nvGrpSpPr>
          <p:cNvPr id="27" name="Group 27"/>
          <p:cNvGrpSpPr/>
          <p:nvPr/>
        </p:nvGrpSpPr>
        <p:grpSpPr>
          <a:xfrm>
            <a:off x="216936" y="5074728"/>
            <a:ext cx="3228531" cy="322853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5153" y="0"/>
                  </a:moveTo>
                  <a:lnTo>
                    <a:pt x="757647" y="0"/>
                  </a:lnTo>
                  <a:cubicBezTo>
                    <a:pt x="788107" y="0"/>
                    <a:pt x="812800" y="24693"/>
                    <a:pt x="812800" y="55153"/>
                  </a:cubicBezTo>
                  <a:lnTo>
                    <a:pt x="812800" y="757647"/>
                  </a:lnTo>
                  <a:cubicBezTo>
                    <a:pt x="812800" y="788107"/>
                    <a:pt x="788107" y="812800"/>
                    <a:pt x="757647" y="812800"/>
                  </a:cubicBezTo>
                  <a:lnTo>
                    <a:pt x="55153" y="812800"/>
                  </a:lnTo>
                  <a:cubicBezTo>
                    <a:pt x="24693" y="812800"/>
                    <a:pt x="0" y="788107"/>
                    <a:pt x="0" y="757647"/>
                  </a:cubicBezTo>
                  <a:lnTo>
                    <a:pt x="0" y="55153"/>
                  </a:lnTo>
                  <a:cubicBezTo>
                    <a:pt x="0" y="24693"/>
                    <a:pt x="24693" y="0"/>
                    <a:pt x="55153" y="0"/>
                  </a:cubicBezTo>
                  <a:close/>
                </a:path>
              </a:pathLst>
            </a:custGeom>
            <a:blipFill>
              <a:blip r:embed="rId17"/>
              <a:stretch>
                <a:fillRect/>
              </a:stretch>
            </a:blipFill>
          </p:spPr>
        </p:sp>
      </p:grpSp>
      <p:sp>
        <p:nvSpPr>
          <p:cNvPr id="29" name="TextBox 29"/>
          <p:cNvSpPr txBox="1"/>
          <p:nvPr/>
        </p:nvSpPr>
        <p:spPr>
          <a:xfrm>
            <a:off x="216936" y="3863615"/>
            <a:ext cx="3449993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Recommendation System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666929" y="7648167"/>
            <a:ext cx="350028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Technical Support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871708" y="1787320"/>
            <a:ext cx="11349210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The website is written in </a:t>
            </a:r>
            <a:r>
              <a:rPr lang="en-US" sz="3000">
                <a:solidFill>
                  <a:srgbClr val="5CE1E6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.NET</a:t>
            </a:r>
            <a:r>
              <a:rPr lang="en-US" sz="30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, The site uses </a:t>
            </a:r>
            <a:r>
              <a:rPr lang="en-US" sz="3000">
                <a:solidFill>
                  <a:srgbClr val="5CE1E6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session token</a:t>
            </a:r>
            <a:r>
              <a:rPr lang="en-US" sz="3000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to protect customer information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7667363" y="4130315"/>
            <a:ext cx="310042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Online Payment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1648369" y="7648167"/>
            <a:ext cx="2724674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Email System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5252019" y="4130315"/>
            <a:ext cx="2724674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Favorites List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24397"/>
            <a:ext cx="18288000" cy="8062603"/>
          </a:xfrm>
          <a:custGeom>
            <a:avLst/>
            <a:gdLst/>
            <a:ahLst/>
            <a:cxnLst/>
            <a:rect l="l" t="t" r="r" b="b"/>
            <a:pathLst>
              <a:path w="18288000" h="8062603">
                <a:moveTo>
                  <a:pt x="0" y="0"/>
                </a:moveTo>
                <a:lnTo>
                  <a:pt x="18288000" y="0"/>
                </a:lnTo>
                <a:lnTo>
                  <a:pt x="18288000" y="8062603"/>
                </a:lnTo>
                <a:lnTo>
                  <a:pt x="0" y="806260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55421" r="-55421" b="-29734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4568755" y="1028700"/>
            <a:ext cx="4034575" cy="8229600"/>
            <a:chOff x="0" y="0"/>
            <a:chExt cx="660868" cy="134801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60869" cy="1348019"/>
            </a:xfrm>
            <a:custGeom>
              <a:avLst/>
              <a:gdLst/>
              <a:ahLst/>
              <a:cxnLst/>
              <a:rect l="l" t="t" r="r" b="b"/>
              <a:pathLst>
                <a:path w="660869" h="1348019">
                  <a:moveTo>
                    <a:pt x="536408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1223559"/>
                  </a:lnTo>
                  <a:cubicBezTo>
                    <a:pt x="660869" y="1292139"/>
                    <a:pt x="604988" y="1348019"/>
                    <a:pt x="536409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8896740" y="1028700"/>
            <a:ext cx="4034575" cy="8229600"/>
            <a:chOff x="0" y="0"/>
            <a:chExt cx="660868" cy="134801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60869" cy="1348019"/>
            </a:xfrm>
            <a:custGeom>
              <a:avLst/>
              <a:gdLst/>
              <a:ahLst/>
              <a:cxnLst/>
              <a:rect l="l" t="t" r="r" b="b"/>
              <a:pathLst>
                <a:path w="660869" h="1348019">
                  <a:moveTo>
                    <a:pt x="536408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1223559"/>
                  </a:lnTo>
                  <a:cubicBezTo>
                    <a:pt x="660869" y="1292139"/>
                    <a:pt x="604988" y="1348019"/>
                    <a:pt x="536409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3224725" y="1028700"/>
            <a:ext cx="4034575" cy="8229600"/>
            <a:chOff x="0" y="0"/>
            <a:chExt cx="660868" cy="134801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60869" cy="1348019"/>
            </a:xfrm>
            <a:custGeom>
              <a:avLst/>
              <a:gdLst/>
              <a:ahLst/>
              <a:cxnLst/>
              <a:rect l="l" t="t" r="r" b="b"/>
              <a:pathLst>
                <a:path w="660869" h="1348019">
                  <a:moveTo>
                    <a:pt x="536408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1223559"/>
                  </a:lnTo>
                  <a:cubicBezTo>
                    <a:pt x="660869" y="1292139"/>
                    <a:pt x="604988" y="1348019"/>
                    <a:pt x="536409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7848675" y="135612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2176660" y="135612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6504645" y="135612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4570620" y="1953883"/>
            <a:ext cx="4032710" cy="3770057"/>
          </a:xfrm>
          <a:custGeom>
            <a:avLst/>
            <a:gdLst/>
            <a:ahLst/>
            <a:cxnLst/>
            <a:rect l="l" t="t" r="r" b="b"/>
            <a:pathLst>
              <a:path w="4032710" h="3770057">
                <a:moveTo>
                  <a:pt x="0" y="0"/>
                </a:moveTo>
                <a:lnTo>
                  <a:pt x="4032710" y="0"/>
                </a:lnTo>
                <a:lnTo>
                  <a:pt x="4032710" y="3770057"/>
                </a:lnTo>
                <a:lnTo>
                  <a:pt x="0" y="377005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3483" b="-348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8896740" y="1953883"/>
            <a:ext cx="4034575" cy="3770057"/>
          </a:xfrm>
          <a:custGeom>
            <a:avLst/>
            <a:gdLst/>
            <a:ahLst/>
            <a:cxnLst/>
            <a:rect l="l" t="t" r="r" b="b"/>
            <a:pathLst>
              <a:path w="4034575" h="3770057">
                <a:moveTo>
                  <a:pt x="0" y="0"/>
                </a:moveTo>
                <a:lnTo>
                  <a:pt x="4034575" y="0"/>
                </a:lnTo>
                <a:lnTo>
                  <a:pt x="4034575" y="3770057"/>
                </a:lnTo>
                <a:lnTo>
                  <a:pt x="0" y="37700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3508" b="-3508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3224725" y="1953883"/>
            <a:ext cx="4032710" cy="3770057"/>
          </a:xfrm>
          <a:custGeom>
            <a:avLst/>
            <a:gdLst/>
            <a:ahLst/>
            <a:cxnLst/>
            <a:rect l="l" t="t" r="r" b="b"/>
            <a:pathLst>
              <a:path w="4032710" h="3770057">
                <a:moveTo>
                  <a:pt x="0" y="0"/>
                </a:moveTo>
                <a:lnTo>
                  <a:pt x="4032710" y="0"/>
                </a:lnTo>
                <a:lnTo>
                  <a:pt x="4032710" y="3770057"/>
                </a:lnTo>
                <a:lnTo>
                  <a:pt x="0" y="37700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3483" b="-3483"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5130836" y="6411415"/>
            <a:ext cx="2910413" cy="2110009"/>
            <a:chOff x="0" y="0"/>
            <a:chExt cx="3880551" cy="2813345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66675"/>
              <a:ext cx="3880551" cy="7736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SELL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097787"/>
              <a:ext cx="3880551" cy="17155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Selling devices according to market demand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9458821" y="6411415"/>
            <a:ext cx="2910413" cy="2110009"/>
            <a:chOff x="0" y="0"/>
            <a:chExt cx="3880551" cy="2813345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66675"/>
              <a:ext cx="3880551" cy="7736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BUY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097787"/>
              <a:ext cx="3880551" cy="17155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Purchasing devices according to market demand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3508241" y="6255699"/>
            <a:ext cx="3467543" cy="2219325"/>
            <a:chOff x="0" y="0"/>
            <a:chExt cx="4623391" cy="295909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66675"/>
              <a:ext cx="4623391" cy="15991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DELIVERY ORDERS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827742"/>
              <a:ext cx="4623391" cy="11313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Providing delivery service for products</a:t>
              </a:r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468484" y="2401390"/>
            <a:ext cx="4102136" cy="4010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920"/>
              </a:lnSpc>
            </a:pPr>
            <a:r>
              <a:rPr lang="en-US" sz="6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Added Value</a:t>
            </a:r>
          </a:p>
          <a:p>
            <a:pPr marL="0" lvl="0" indent="0" algn="l">
              <a:lnSpc>
                <a:spcPts val="7920"/>
              </a:lnSpc>
              <a:spcBef>
                <a:spcPct val="0"/>
              </a:spcBef>
            </a:pPr>
            <a:r>
              <a:rPr lang="en-US" sz="6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from Tredoo?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192509" y="1814622"/>
            <a:ext cx="5766642" cy="7062678"/>
            <a:chOff x="0" y="0"/>
            <a:chExt cx="829947" cy="10164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9947" cy="1016475"/>
            </a:xfrm>
            <a:custGeom>
              <a:avLst/>
              <a:gdLst/>
              <a:ahLst/>
              <a:cxnLst/>
              <a:rect l="l" t="t" r="r" b="b"/>
              <a:pathLst>
                <a:path w="829947" h="1016475">
                  <a:moveTo>
                    <a:pt x="705487" y="1016475"/>
                  </a:moveTo>
                  <a:lnTo>
                    <a:pt x="124460" y="1016475"/>
                  </a:lnTo>
                  <a:cubicBezTo>
                    <a:pt x="55880" y="1016475"/>
                    <a:pt x="0" y="960595"/>
                    <a:pt x="0" y="89201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05487" y="0"/>
                  </a:lnTo>
                  <a:cubicBezTo>
                    <a:pt x="774067" y="0"/>
                    <a:pt x="829947" y="55880"/>
                    <a:pt x="829947" y="124460"/>
                  </a:cubicBezTo>
                  <a:lnTo>
                    <a:pt x="829947" y="892015"/>
                  </a:lnTo>
                  <a:cubicBezTo>
                    <a:pt x="829947" y="960595"/>
                    <a:pt x="774067" y="1016475"/>
                    <a:pt x="705487" y="1016475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6260679" y="1814622"/>
            <a:ext cx="5766642" cy="7062678"/>
            <a:chOff x="0" y="0"/>
            <a:chExt cx="829947" cy="10164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29947" cy="1016475"/>
            </a:xfrm>
            <a:custGeom>
              <a:avLst/>
              <a:gdLst/>
              <a:ahLst/>
              <a:cxnLst/>
              <a:rect l="l" t="t" r="r" b="b"/>
              <a:pathLst>
                <a:path w="829947" h="1016475">
                  <a:moveTo>
                    <a:pt x="705487" y="1016475"/>
                  </a:moveTo>
                  <a:lnTo>
                    <a:pt x="124460" y="1016475"/>
                  </a:lnTo>
                  <a:cubicBezTo>
                    <a:pt x="55880" y="1016475"/>
                    <a:pt x="0" y="960595"/>
                    <a:pt x="0" y="89201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05487" y="0"/>
                  </a:lnTo>
                  <a:cubicBezTo>
                    <a:pt x="774067" y="0"/>
                    <a:pt x="829947" y="55880"/>
                    <a:pt x="829947" y="124460"/>
                  </a:cubicBezTo>
                  <a:lnTo>
                    <a:pt x="829947" y="892015"/>
                  </a:lnTo>
                  <a:cubicBezTo>
                    <a:pt x="829947" y="960595"/>
                    <a:pt x="774067" y="1016475"/>
                    <a:pt x="705487" y="1016475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332112" y="1814622"/>
            <a:ext cx="5766642" cy="7062678"/>
            <a:chOff x="0" y="0"/>
            <a:chExt cx="829947" cy="10164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29947" cy="1016475"/>
            </a:xfrm>
            <a:custGeom>
              <a:avLst/>
              <a:gdLst/>
              <a:ahLst/>
              <a:cxnLst/>
              <a:rect l="l" t="t" r="r" b="b"/>
              <a:pathLst>
                <a:path w="829947" h="1016475">
                  <a:moveTo>
                    <a:pt x="705487" y="1016475"/>
                  </a:moveTo>
                  <a:lnTo>
                    <a:pt x="124460" y="1016475"/>
                  </a:lnTo>
                  <a:cubicBezTo>
                    <a:pt x="55880" y="1016475"/>
                    <a:pt x="0" y="960595"/>
                    <a:pt x="0" y="89201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05487" y="0"/>
                  </a:lnTo>
                  <a:cubicBezTo>
                    <a:pt x="774067" y="0"/>
                    <a:pt x="829947" y="55880"/>
                    <a:pt x="829947" y="124460"/>
                  </a:cubicBezTo>
                  <a:lnTo>
                    <a:pt x="829947" y="892015"/>
                  </a:lnTo>
                  <a:cubicBezTo>
                    <a:pt x="829947" y="960595"/>
                    <a:pt x="774067" y="1016475"/>
                    <a:pt x="705487" y="1016475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12192509" y="2739248"/>
            <a:ext cx="5766642" cy="3980493"/>
          </a:xfrm>
          <a:custGeom>
            <a:avLst/>
            <a:gdLst/>
            <a:ahLst/>
            <a:cxnLst/>
            <a:rect l="l" t="t" r="r" b="b"/>
            <a:pathLst>
              <a:path w="5766642" h="3980493">
                <a:moveTo>
                  <a:pt x="0" y="0"/>
                </a:moveTo>
                <a:lnTo>
                  <a:pt x="5766642" y="0"/>
                </a:lnTo>
                <a:lnTo>
                  <a:pt x="5766642" y="3980493"/>
                </a:lnTo>
                <a:lnTo>
                  <a:pt x="0" y="3980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4140" b="-20732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32112" y="2739248"/>
            <a:ext cx="5766642" cy="3980493"/>
          </a:xfrm>
          <a:custGeom>
            <a:avLst/>
            <a:gdLst/>
            <a:ahLst/>
            <a:cxnLst/>
            <a:rect l="l" t="t" r="r" b="b"/>
            <a:pathLst>
              <a:path w="5766642" h="3980493">
                <a:moveTo>
                  <a:pt x="0" y="0"/>
                </a:moveTo>
                <a:lnTo>
                  <a:pt x="5766642" y="0"/>
                </a:lnTo>
                <a:lnTo>
                  <a:pt x="5766642" y="3980493"/>
                </a:lnTo>
                <a:lnTo>
                  <a:pt x="0" y="3980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6561" b="-18311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262310" y="2739248"/>
            <a:ext cx="5766642" cy="3980493"/>
          </a:xfrm>
          <a:custGeom>
            <a:avLst/>
            <a:gdLst/>
            <a:ahLst/>
            <a:cxnLst/>
            <a:rect l="l" t="t" r="r" b="b"/>
            <a:pathLst>
              <a:path w="5766642" h="3980493">
                <a:moveTo>
                  <a:pt x="0" y="0"/>
                </a:moveTo>
                <a:lnTo>
                  <a:pt x="5766642" y="0"/>
                </a:lnTo>
                <a:lnTo>
                  <a:pt x="5766642" y="3980493"/>
                </a:lnTo>
                <a:lnTo>
                  <a:pt x="0" y="39804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8136" b="-26735"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3013851" y="7434525"/>
            <a:ext cx="4123958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00"/>
              </a:lnSpc>
              <a:spcBef>
                <a:spcPct val="0"/>
              </a:spcBef>
            </a:pPr>
            <a:r>
              <a:rPr lang="en-US" sz="4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MARKETING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1019175"/>
            <a:ext cx="2648035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00"/>
              </a:lnSpc>
              <a:spcBef>
                <a:spcPct val="0"/>
              </a:spcBef>
            </a:pPr>
            <a:r>
              <a:rPr lang="en-US" sz="4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Revenues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700875" y="7434525"/>
            <a:ext cx="4889513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00"/>
              </a:lnSpc>
              <a:spcBef>
                <a:spcPct val="0"/>
              </a:spcBef>
            </a:pPr>
            <a:r>
              <a:rPr lang="en-US" sz="4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ADVERTISEMENTS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89713" y="7434525"/>
            <a:ext cx="4651439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00"/>
              </a:lnSpc>
              <a:spcBef>
                <a:spcPct val="0"/>
              </a:spcBef>
            </a:pPr>
            <a:r>
              <a:rPr lang="en-US" sz="4000">
                <a:solidFill>
                  <a:srgbClr val="FFFFFF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COMMISSION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050" y="2224397"/>
            <a:ext cx="18288000" cy="8062603"/>
          </a:xfrm>
          <a:custGeom>
            <a:avLst/>
            <a:gdLst/>
            <a:ahLst/>
            <a:cxnLst/>
            <a:rect l="l" t="t" r="r" b="b"/>
            <a:pathLst>
              <a:path w="18288000" h="8062603">
                <a:moveTo>
                  <a:pt x="0" y="0"/>
                </a:moveTo>
                <a:lnTo>
                  <a:pt x="18288000" y="0"/>
                </a:lnTo>
                <a:lnTo>
                  <a:pt x="18288000" y="8062603"/>
                </a:lnTo>
                <a:lnTo>
                  <a:pt x="0" y="806260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55421" r="-55421" b="-29734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8644389" y="1028700"/>
            <a:ext cx="5103355" cy="8229600"/>
            <a:chOff x="0" y="0"/>
            <a:chExt cx="835936" cy="134801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35936" cy="1348019"/>
            </a:xfrm>
            <a:custGeom>
              <a:avLst/>
              <a:gdLst/>
              <a:ahLst/>
              <a:cxnLst/>
              <a:rect l="l" t="t" r="r" b="b"/>
              <a:pathLst>
                <a:path w="835936" h="1348019">
                  <a:moveTo>
                    <a:pt x="711476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11476" y="0"/>
                  </a:lnTo>
                  <a:cubicBezTo>
                    <a:pt x="780056" y="0"/>
                    <a:pt x="835936" y="55880"/>
                    <a:pt x="835936" y="124460"/>
                  </a:cubicBezTo>
                  <a:lnTo>
                    <a:pt x="835936" y="1223559"/>
                  </a:lnTo>
                  <a:cubicBezTo>
                    <a:pt x="835936" y="1292139"/>
                    <a:pt x="780056" y="1348019"/>
                    <a:pt x="711476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Freeform 5"/>
          <p:cNvSpPr/>
          <p:nvPr/>
        </p:nvSpPr>
        <p:spPr>
          <a:xfrm>
            <a:off x="12978244" y="1341283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3852519" y="1092628"/>
            <a:ext cx="4034575" cy="8229600"/>
            <a:chOff x="0" y="0"/>
            <a:chExt cx="660868" cy="134801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60869" cy="1348019"/>
            </a:xfrm>
            <a:custGeom>
              <a:avLst/>
              <a:gdLst/>
              <a:ahLst/>
              <a:cxnLst/>
              <a:rect l="l" t="t" r="r" b="b"/>
              <a:pathLst>
                <a:path w="660869" h="1348019">
                  <a:moveTo>
                    <a:pt x="536408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1223559"/>
                  </a:lnTo>
                  <a:cubicBezTo>
                    <a:pt x="660869" y="1292139"/>
                    <a:pt x="604988" y="1348019"/>
                    <a:pt x="536409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4021230" y="6071603"/>
            <a:ext cx="3697153" cy="2548159"/>
            <a:chOff x="0" y="0"/>
            <a:chExt cx="4929538" cy="3397545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66675"/>
              <a:ext cx="4929538" cy="7736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AI ASSISTANT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97787"/>
              <a:ext cx="4929538" cy="22997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Transforming the process of accepting and rejecting devices offered to AI</a:t>
              </a:r>
            </a:p>
          </p:txBody>
        </p:sp>
      </p:grpSp>
      <p:sp>
        <p:nvSpPr>
          <p:cNvPr id="12" name="Freeform 12"/>
          <p:cNvSpPr/>
          <p:nvPr/>
        </p:nvSpPr>
        <p:spPr>
          <a:xfrm>
            <a:off x="13852519" y="2017811"/>
            <a:ext cx="4034575" cy="3770057"/>
          </a:xfrm>
          <a:custGeom>
            <a:avLst/>
            <a:gdLst/>
            <a:ahLst/>
            <a:cxnLst/>
            <a:rect l="l" t="t" r="r" b="b"/>
            <a:pathLst>
              <a:path w="4034575" h="3770057">
                <a:moveTo>
                  <a:pt x="0" y="0"/>
                </a:moveTo>
                <a:lnTo>
                  <a:pt x="4034575" y="0"/>
                </a:lnTo>
                <a:lnTo>
                  <a:pt x="4034575" y="3770058"/>
                </a:lnTo>
                <a:lnTo>
                  <a:pt x="0" y="37700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0464" t="-22055" r="-9974" b="-42976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7228004" y="144704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4376181" y="1028700"/>
            <a:ext cx="4034575" cy="8229600"/>
            <a:chOff x="0" y="0"/>
            <a:chExt cx="660868" cy="134801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60869" cy="1348019"/>
            </a:xfrm>
            <a:custGeom>
              <a:avLst/>
              <a:gdLst/>
              <a:ahLst/>
              <a:cxnLst/>
              <a:rect l="l" t="t" r="r" b="b"/>
              <a:pathLst>
                <a:path w="660869" h="1348019">
                  <a:moveTo>
                    <a:pt x="536408" y="1348019"/>
                  </a:moveTo>
                  <a:lnTo>
                    <a:pt x="124460" y="1348019"/>
                  </a:lnTo>
                  <a:cubicBezTo>
                    <a:pt x="55880" y="1348019"/>
                    <a:pt x="0" y="1292139"/>
                    <a:pt x="0" y="122355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409" y="0"/>
                  </a:lnTo>
                  <a:cubicBezTo>
                    <a:pt x="604988" y="0"/>
                    <a:pt x="660869" y="55880"/>
                    <a:pt x="660869" y="124460"/>
                  </a:cubicBezTo>
                  <a:lnTo>
                    <a:pt x="660869" y="1223559"/>
                  </a:lnTo>
                  <a:cubicBezTo>
                    <a:pt x="660869" y="1292139"/>
                    <a:pt x="604988" y="1348019"/>
                    <a:pt x="536409" y="134801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16" name="Freeform 16"/>
          <p:cNvSpPr/>
          <p:nvPr/>
        </p:nvSpPr>
        <p:spPr>
          <a:xfrm>
            <a:off x="7848675" y="135612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378046" y="1953883"/>
            <a:ext cx="4032710" cy="3770057"/>
          </a:xfrm>
          <a:custGeom>
            <a:avLst/>
            <a:gdLst/>
            <a:ahLst/>
            <a:cxnLst/>
            <a:rect l="l" t="t" r="r" b="b"/>
            <a:pathLst>
              <a:path w="4032710" h="3770057">
                <a:moveTo>
                  <a:pt x="0" y="0"/>
                </a:moveTo>
                <a:lnTo>
                  <a:pt x="4032710" y="0"/>
                </a:lnTo>
                <a:lnTo>
                  <a:pt x="4032710" y="3770057"/>
                </a:lnTo>
                <a:lnTo>
                  <a:pt x="0" y="37700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3483" b="-3483"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4938262" y="5981115"/>
            <a:ext cx="2910413" cy="2729134"/>
            <a:chOff x="0" y="0"/>
            <a:chExt cx="3880551" cy="3638845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66675"/>
              <a:ext cx="3880551" cy="15991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PURCHASE AS A GUEST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923287"/>
              <a:ext cx="3880551" cy="17155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Selling devices according to market demand</a:t>
              </a:r>
            </a:p>
          </p:txBody>
        </p:sp>
      </p:grpSp>
      <p:sp>
        <p:nvSpPr>
          <p:cNvPr id="21" name="Freeform 21"/>
          <p:cNvSpPr/>
          <p:nvPr/>
        </p:nvSpPr>
        <p:spPr>
          <a:xfrm>
            <a:off x="8644389" y="1982899"/>
            <a:ext cx="5103355" cy="3756558"/>
          </a:xfrm>
          <a:custGeom>
            <a:avLst/>
            <a:gdLst/>
            <a:ahLst/>
            <a:cxnLst/>
            <a:rect l="l" t="t" r="r" b="b"/>
            <a:pathLst>
              <a:path w="5103355" h="3756558">
                <a:moveTo>
                  <a:pt x="0" y="0"/>
                </a:moveTo>
                <a:lnTo>
                  <a:pt x="5103355" y="0"/>
                </a:lnTo>
                <a:lnTo>
                  <a:pt x="5103355" y="3756558"/>
                </a:lnTo>
                <a:lnTo>
                  <a:pt x="0" y="37565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704" r="-7071"/>
            </a:stretch>
          </a:blipFill>
        </p:spPr>
      </p:sp>
      <p:grpSp>
        <p:nvGrpSpPr>
          <p:cNvPr id="22" name="Group 22"/>
          <p:cNvGrpSpPr/>
          <p:nvPr/>
        </p:nvGrpSpPr>
        <p:grpSpPr>
          <a:xfrm>
            <a:off x="9458821" y="5981115"/>
            <a:ext cx="2910413" cy="2729134"/>
            <a:chOff x="0" y="0"/>
            <a:chExt cx="3880551" cy="3638845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66675"/>
              <a:ext cx="3880551" cy="15991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900"/>
                </a:lnSpc>
                <a:spcBef>
                  <a:spcPct val="0"/>
                </a:spcBef>
              </a:pPr>
              <a:r>
                <a:rPr lang="en-US" sz="3500">
                  <a:solidFill>
                    <a:srgbClr val="2BAEB5"/>
                  </a:solidFill>
                  <a:latin typeface="Open Sauce"/>
                  <a:ea typeface="Open Sauce"/>
                  <a:cs typeface="Open Sauce"/>
                  <a:sym typeface="Open Sauce"/>
                </a:rPr>
                <a:t>LOYALTY POINTS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923287"/>
              <a:ext cx="3880551" cy="17155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500"/>
                </a:lnSpc>
              </a:pPr>
              <a:r>
                <a:rPr lang="en-US" sz="25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Purchasing devices according to market demand</a:t>
              </a:r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733425" y="2829262"/>
            <a:ext cx="3540055" cy="200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920"/>
              </a:lnSpc>
              <a:spcBef>
                <a:spcPct val="0"/>
              </a:spcBef>
            </a:pPr>
            <a:r>
              <a:rPr lang="en-US" sz="6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Future Plans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468003" y="5068884"/>
            <a:ext cx="3805477" cy="860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r>
              <a:rPr lang="en-US" sz="2500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The features that we will work on in the future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6948" y="229485"/>
            <a:ext cx="4047887" cy="9826324"/>
            <a:chOff x="0" y="0"/>
            <a:chExt cx="663049" cy="160956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63049" cy="1609564"/>
            </a:xfrm>
            <a:custGeom>
              <a:avLst/>
              <a:gdLst/>
              <a:ahLst/>
              <a:cxnLst/>
              <a:rect l="l" t="t" r="r" b="b"/>
              <a:pathLst>
                <a:path w="663049" h="1609564">
                  <a:moveTo>
                    <a:pt x="538589" y="1609564"/>
                  </a:moveTo>
                  <a:lnTo>
                    <a:pt x="124460" y="1609564"/>
                  </a:lnTo>
                  <a:cubicBezTo>
                    <a:pt x="55880" y="1609564"/>
                    <a:pt x="0" y="1553684"/>
                    <a:pt x="0" y="148510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8589" y="0"/>
                  </a:lnTo>
                  <a:cubicBezTo>
                    <a:pt x="607169" y="0"/>
                    <a:pt x="663049" y="55880"/>
                    <a:pt x="663049" y="124460"/>
                  </a:cubicBezTo>
                  <a:lnTo>
                    <a:pt x="663049" y="1485104"/>
                  </a:lnTo>
                  <a:cubicBezTo>
                    <a:pt x="663049" y="1553684"/>
                    <a:pt x="607169" y="1609564"/>
                    <a:pt x="538589" y="1609564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216936" y="6441707"/>
            <a:ext cx="4047899" cy="2460189"/>
          </a:xfrm>
          <a:custGeom>
            <a:avLst/>
            <a:gdLst/>
            <a:ahLst/>
            <a:cxnLst/>
            <a:rect l="l" t="t" r="r" b="b"/>
            <a:pathLst>
              <a:path w="4047899" h="2460189">
                <a:moveTo>
                  <a:pt x="0" y="0"/>
                </a:moveTo>
                <a:lnTo>
                  <a:pt x="4047899" y="0"/>
                </a:lnTo>
                <a:lnTo>
                  <a:pt x="4047899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109901" t="-3620" r="-72545" b="-282490"/>
            </a:stretch>
          </a:blipFill>
        </p:spPr>
      </p:sp>
      <p:sp>
        <p:nvSpPr>
          <p:cNvPr id="5" name="AutoShape 5"/>
          <p:cNvSpPr/>
          <p:nvPr/>
        </p:nvSpPr>
        <p:spPr>
          <a:xfrm rot="4438">
            <a:off x="216933" y="8887609"/>
            <a:ext cx="737661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3673209" y="9258300"/>
            <a:ext cx="470732" cy="239358"/>
            <a:chOff x="0" y="0"/>
            <a:chExt cx="627643" cy="319144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27643" cy="319144"/>
              <a:chOff x="0" y="0"/>
              <a:chExt cx="3763941" cy="191389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376394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3763941" h="1913890">
                    <a:moveTo>
                      <a:pt x="3763941" y="956945"/>
                    </a:moveTo>
                    <a:cubicBezTo>
                      <a:pt x="3763941" y="1485392"/>
                      <a:pt x="3335570" y="1913890"/>
                      <a:pt x="2806996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cubicBezTo>
                      <a:pt x="0" y="428371"/>
                      <a:pt x="428371" y="0"/>
                      <a:pt x="956945" y="0"/>
                    </a:cubicBezTo>
                    <a:lnTo>
                      <a:pt x="2806996" y="0"/>
                    </a:lnTo>
                    <a:cubicBezTo>
                      <a:pt x="3335443" y="0"/>
                      <a:pt x="3763941" y="428371"/>
                      <a:pt x="3763941" y="956945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>
              <a:off x="313822" y="20591"/>
              <a:ext cx="277962" cy="277962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1E9E9"/>
              </a:solidFill>
            </p:spPr>
          </p:sp>
        </p:grpSp>
      </p:grpSp>
      <p:sp>
        <p:nvSpPr>
          <p:cNvPr id="11" name="Freeform 11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4617114" y="1541100"/>
            <a:ext cx="4065656" cy="4065656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3797" y="0"/>
                  </a:moveTo>
                  <a:lnTo>
                    <a:pt x="769003" y="0"/>
                  </a:lnTo>
                  <a:cubicBezTo>
                    <a:pt x="780619" y="0"/>
                    <a:pt x="791759" y="4614"/>
                    <a:pt x="799972" y="12828"/>
                  </a:cubicBezTo>
                  <a:cubicBezTo>
                    <a:pt x="808186" y="21041"/>
                    <a:pt x="812800" y="32181"/>
                    <a:pt x="812800" y="43797"/>
                  </a:cubicBezTo>
                  <a:lnTo>
                    <a:pt x="812800" y="769003"/>
                  </a:lnTo>
                  <a:cubicBezTo>
                    <a:pt x="812800" y="780619"/>
                    <a:pt x="808186" y="791759"/>
                    <a:pt x="799972" y="799972"/>
                  </a:cubicBezTo>
                  <a:cubicBezTo>
                    <a:pt x="791759" y="808186"/>
                    <a:pt x="780619" y="812800"/>
                    <a:pt x="769003" y="812800"/>
                  </a:cubicBezTo>
                  <a:lnTo>
                    <a:pt x="43797" y="812800"/>
                  </a:lnTo>
                  <a:cubicBezTo>
                    <a:pt x="32181" y="812800"/>
                    <a:pt x="21041" y="808186"/>
                    <a:pt x="12828" y="799972"/>
                  </a:cubicBezTo>
                  <a:cubicBezTo>
                    <a:pt x="4614" y="791759"/>
                    <a:pt x="0" y="780619"/>
                    <a:pt x="0" y="769003"/>
                  </a:cubicBezTo>
                  <a:lnTo>
                    <a:pt x="0" y="43797"/>
                  </a:lnTo>
                  <a:cubicBezTo>
                    <a:pt x="0" y="32181"/>
                    <a:pt x="4614" y="21041"/>
                    <a:pt x="12828" y="12828"/>
                  </a:cubicBezTo>
                  <a:cubicBezTo>
                    <a:pt x="21041" y="4614"/>
                    <a:pt x="32181" y="0"/>
                    <a:pt x="43797" y="0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7484663" y="5721056"/>
            <a:ext cx="4065656" cy="4065656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3797" y="0"/>
                  </a:moveTo>
                  <a:lnTo>
                    <a:pt x="769003" y="0"/>
                  </a:lnTo>
                  <a:cubicBezTo>
                    <a:pt x="780619" y="0"/>
                    <a:pt x="791759" y="4614"/>
                    <a:pt x="799972" y="12828"/>
                  </a:cubicBezTo>
                  <a:cubicBezTo>
                    <a:pt x="808186" y="21041"/>
                    <a:pt x="812800" y="32181"/>
                    <a:pt x="812800" y="43797"/>
                  </a:cubicBezTo>
                  <a:lnTo>
                    <a:pt x="812800" y="769003"/>
                  </a:lnTo>
                  <a:cubicBezTo>
                    <a:pt x="812800" y="780619"/>
                    <a:pt x="808186" y="791759"/>
                    <a:pt x="799972" y="799972"/>
                  </a:cubicBezTo>
                  <a:cubicBezTo>
                    <a:pt x="791759" y="808186"/>
                    <a:pt x="780619" y="812800"/>
                    <a:pt x="769003" y="812800"/>
                  </a:cubicBezTo>
                  <a:lnTo>
                    <a:pt x="43797" y="812800"/>
                  </a:lnTo>
                  <a:cubicBezTo>
                    <a:pt x="32181" y="812800"/>
                    <a:pt x="21041" y="808186"/>
                    <a:pt x="12828" y="799972"/>
                  </a:cubicBezTo>
                  <a:cubicBezTo>
                    <a:pt x="4614" y="791759"/>
                    <a:pt x="0" y="780619"/>
                    <a:pt x="0" y="769003"/>
                  </a:cubicBezTo>
                  <a:lnTo>
                    <a:pt x="0" y="43797"/>
                  </a:lnTo>
                  <a:cubicBezTo>
                    <a:pt x="0" y="32181"/>
                    <a:pt x="4614" y="21041"/>
                    <a:pt x="12828" y="12828"/>
                  </a:cubicBezTo>
                  <a:cubicBezTo>
                    <a:pt x="21041" y="4614"/>
                    <a:pt x="32181" y="0"/>
                    <a:pt x="43797" y="0"/>
                  </a:cubicBez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</p:sp>
      </p:grpSp>
      <p:grpSp>
        <p:nvGrpSpPr>
          <p:cNvPr id="16" name="Group 16"/>
          <p:cNvGrpSpPr/>
          <p:nvPr/>
        </p:nvGrpSpPr>
        <p:grpSpPr>
          <a:xfrm>
            <a:off x="10812146" y="1541100"/>
            <a:ext cx="4065656" cy="4065656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3797" y="0"/>
                  </a:moveTo>
                  <a:lnTo>
                    <a:pt x="769003" y="0"/>
                  </a:lnTo>
                  <a:cubicBezTo>
                    <a:pt x="780619" y="0"/>
                    <a:pt x="791759" y="4614"/>
                    <a:pt x="799972" y="12828"/>
                  </a:cubicBezTo>
                  <a:cubicBezTo>
                    <a:pt x="808186" y="21041"/>
                    <a:pt x="812800" y="32181"/>
                    <a:pt x="812800" y="43797"/>
                  </a:cubicBezTo>
                  <a:lnTo>
                    <a:pt x="812800" y="769003"/>
                  </a:lnTo>
                  <a:cubicBezTo>
                    <a:pt x="812800" y="780619"/>
                    <a:pt x="808186" y="791759"/>
                    <a:pt x="799972" y="799972"/>
                  </a:cubicBezTo>
                  <a:cubicBezTo>
                    <a:pt x="791759" y="808186"/>
                    <a:pt x="780619" y="812800"/>
                    <a:pt x="769003" y="812800"/>
                  </a:cubicBezTo>
                  <a:lnTo>
                    <a:pt x="43797" y="812800"/>
                  </a:lnTo>
                  <a:cubicBezTo>
                    <a:pt x="32181" y="812800"/>
                    <a:pt x="21041" y="808186"/>
                    <a:pt x="12828" y="799972"/>
                  </a:cubicBezTo>
                  <a:cubicBezTo>
                    <a:pt x="4614" y="791759"/>
                    <a:pt x="0" y="780619"/>
                    <a:pt x="0" y="769003"/>
                  </a:cubicBezTo>
                  <a:lnTo>
                    <a:pt x="0" y="43797"/>
                  </a:lnTo>
                  <a:cubicBezTo>
                    <a:pt x="0" y="32181"/>
                    <a:pt x="4614" y="21041"/>
                    <a:pt x="12828" y="12828"/>
                  </a:cubicBezTo>
                  <a:cubicBezTo>
                    <a:pt x="21041" y="4614"/>
                    <a:pt x="32181" y="0"/>
                    <a:pt x="43797" y="0"/>
                  </a:cubicBez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14110176" y="5721056"/>
            <a:ext cx="4065656" cy="4065656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3797" y="0"/>
                  </a:moveTo>
                  <a:lnTo>
                    <a:pt x="769003" y="0"/>
                  </a:lnTo>
                  <a:cubicBezTo>
                    <a:pt x="780619" y="0"/>
                    <a:pt x="791759" y="4614"/>
                    <a:pt x="799972" y="12828"/>
                  </a:cubicBezTo>
                  <a:cubicBezTo>
                    <a:pt x="808186" y="21041"/>
                    <a:pt x="812800" y="32181"/>
                    <a:pt x="812800" y="43797"/>
                  </a:cubicBezTo>
                  <a:lnTo>
                    <a:pt x="812800" y="769003"/>
                  </a:lnTo>
                  <a:cubicBezTo>
                    <a:pt x="812800" y="780619"/>
                    <a:pt x="808186" y="791759"/>
                    <a:pt x="799972" y="799972"/>
                  </a:cubicBezTo>
                  <a:cubicBezTo>
                    <a:pt x="791759" y="808186"/>
                    <a:pt x="780619" y="812800"/>
                    <a:pt x="769003" y="812800"/>
                  </a:cubicBezTo>
                  <a:lnTo>
                    <a:pt x="43797" y="812800"/>
                  </a:lnTo>
                  <a:cubicBezTo>
                    <a:pt x="32181" y="812800"/>
                    <a:pt x="21041" y="808186"/>
                    <a:pt x="12828" y="799972"/>
                  </a:cubicBezTo>
                  <a:cubicBezTo>
                    <a:pt x="4614" y="791759"/>
                    <a:pt x="0" y="780619"/>
                    <a:pt x="0" y="769003"/>
                  </a:cubicBezTo>
                  <a:lnTo>
                    <a:pt x="0" y="43797"/>
                  </a:lnTo>
                  <a:cubicBezTo>
                    <a:pt x="0" y="32181"/>
                    <a:pt x="4614" y="21041"/>
                    <a:pt x="12828" y="12828"/>
                  </a:cubicBezTo>
                  <a:cubicBezTo>
                    <a:pt x="21041" y="4614"/>
                    <a:pt x="32181" y="0"/>
                    <a:pt x="43797" y="0"/>
                  </a:cubicBez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</p:sp>
      </p:grpSp>
      <p:sp>
        <p:nvSpPr>
          <p:cNvPr id="20" name="TextBox 20"/>
          <p:cNvSpPr txBox="1"/>
          <p:nvPr/>
        </p:nvSpPr>
        <p:spPr>
          <a:xfrm>
            <a:off x="441204" y="2384057"/>
            <a:ext cx="3823631" cy="3705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80"/>
              </a:lnSpc>
              <a:spcBef>
                <a:spcPct val="0"/>
              </a:spcBef>
            </a:pPr>
            <a:r>
              <a:rPr lang="en-US" sz="49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Courses followed in the graduation project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617114" y="797353"/>
            <a:ext cx="3400270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Systems Analysis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694073" y="6864231"/>
            <a:ext cx="2301803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E-Marketing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389768" y="765389"/>
            <a:ext cx="2910413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E-Commerce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617114" y="6864231"/>
            <a:ext cx="2724674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Data Analysis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6948" y="229485"/>
            <a:ext cx="17854104" cy="9028815"/>
            <a:chOff x="0" y="0"/>
            <a:chExt cx="2924524" cy="147893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24525" cy="1478931"/>
            </a:xfrm>
            <a:custGeom>
              <a:avLst/>
              <a:gdLst/>
              <a:ahLst/>
              <a:cxnLst/>
              <a:rect l="l" t="t" r="r" b="b"/>
              <a:pathLst>
                <a:path w="2924525" h="1478931">
                  <a:moveTo>
                    <a:pt x="2800064" y="1478931"/>
                  </a:moveTo>
                  <a:lnTo>
                    <a:pt x="124460" y="1478931"/>
                  </a:lnTo>
                  <a:cubicBezTo>
                    <a:pt x="55880" y="1478931"/>
                    <a:pt x="0" y="1423051"/>
                    <a:pt x="0" y="13544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354471"/>
                  </a:lnTo>
                  <a:cubicBezTo>
                    <a:pt x="2924525" y="1423051"/>
                    <a:pt x="2868644" y="1478931"/>
                    <a:pt x="2800065" y="1478931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028700" y="9209737"/>
            <a:ext cx="481538" cy="481538"/>
            <a:chOff x="0" y="0"/>
            <a:chExt cx="642051" cy="64205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7" name="Freeform 7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1673644" y="9209737"/>
            <a:ext cx="481538" cy="481538"/>
            <a:chOff x="0" y="0"/>
            <a:chExt cx="642051" cy="64205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11" name="Freeform 11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2318588" y="9209737"/>
            <a:ext cx="481538" cy="481538"/>
            <a:chOff x="0" y="0"/>
            <a:chExt cx="642051" cy="64205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15" name="Freeform 15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318588" y="5012884"/>
            <a:ext cx="12729407" cy="4245416"/>
          </a:xfrm>
          <a:custGeom>
            <a:avLst/>
            <a:gdLst/>
            <a:ahLst/>
            <a:cxnLst/>
            <a:rect l="l" t="t" r="r" b="b"/>
            <a:pathLst>
              <a:path w="12729407" h="4245416">
                <a:moveTo>
                  <a:pt x="0" y="0"/>
                </a:moveTo>
                <a:lnTo>
                  <a:pt x="12729407" y="0"/>
                </a:lnTo>
                <a:lnTo>
                  <a:pt x="12729407" y="4245416"/>
                </a:lnTo>
                <a:lnTo>
                  <a:pt x="0" y="4245416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/>
            <a:stretch>
              <a:fillRect l="-38374" r="-16618" b="-286111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16768221" y="9258300"/>
            <a:ext cx="470732" cy="239358"/>
            <a:chOff x="0" y="0"/>
            <a:chExt cx="627643" cy="319144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627643" cy="319144"/>
              <a:chOff x="0" y="0"/>
              <a:chExt cx="3763941" cy="191389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376394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3763941" h="1913890">
                    <a:moveTo>
                      <a:pt x="3763941" y="956945"/>
                    </a:moveTo>
                    <a:cubicBezTo>
                      <a:pt x="3763941" y="1485392"/>
                      <a:pt x="3335570" y="1913890"/>
                      <a:pt x="2806996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cubicBezTo>
                      <a:pt x="0" y="428371"/>
                      <a:pt x="428371" y="0"/>
                      <a:pt x="956945" y="0"/>
                    </a:cubicBezTo>
                    <a:lnTo>
                      <a:pt x="2806996" y="0"/>
                    </a:lnTo>
                    <a:cubicBezTo>
                      <a:pt x="3335443" y="0"/>
                      <a:pt x="3763941" y="428371"/>
                      <a:pt x="3763941" y="956945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grpSp>
          <p:nvGrpSpPr>
            <p:cNvPr id="22" name="Group 22"/>
            <p:cNvGrpSpPr/>
            <p:nvPr/>
          </p:nvGrpSpPr>
          <p:grpSpPr>
            <a:xfrm>
              <a:off x="313822" y="20591"/>
              <a:ext cx="277962" cy="277962"/>
              <a:chOff x="0" y="0"/>
              <a:chExt cx="6350000" cy="6350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1E9E9"/>
              </a:solidFill>
            </p:spPr>
          </p:sp>
        </p:grpSp>
      </p:grpSp>
      <p:sp>
        <p:nvSpPr>
          <p:cNvPr id="24" name="Freeform 24"/>
          <p:cNvSpPr/>
          <p:nvPr/>
        </p:nvSpPr>
        <p:spPr>
          <a:xfrm>
            <a:off x="6129352" y="888411"/>
            <a:ext cx="5947080" cy="7710963"/>
          </a:xfrm>
          <a:custGeom>
            <a:avLst/>
            <a:gdLst/>
            <a:ahLst/>
            <a:cxnLst/>
            <a:rect l="l" t="t" r="r" b="b"/>
            <a:pathLst>
              <a:path w="5947080" h="7710963">
                <a:moveTo>
                  <a:pt x="0" y="0"/>
                </a:moveTo>
                <a:lnTo>
                  <a:pt x="5947079" y="0"/>
                </a:lnTo>
                <a:lnTo>
                  <a:pt x="594707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/>
          <a:srcRect t="4301" b="4301"/>
          <a:stretch>
            <a:fillRect/>
          </a:stretch>
        </p:blipFill>
        <p:spPr>
          <a:xfrm>
            <a:off x="0" y="0"/>
            <a:ext cx="18288000" cy="9401917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568831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7" y="0"/>
                </a:lnTo>
                <a:lnTo>
                  <a:pt x="449497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269672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7" y="0"/>
                </a:lnTo>
                <a:lnTo>
                  <a:pt x="449497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867990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8" y="0"/>
                </a:lnTo>
                <a:lnTo>
                  <a:pt x="449498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flipH="1">
            <a:off x="9970512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449498" y="0"/>
                </a:moveTo>
                <a:lnTo>
                  <a:pt x="0" y="0"/>
                </a:lnTo>
                <a:lnTo>
                  <a:pt x="0" y="450782"/>
                </a:lnTo>
                <a:lnTo>
                  <a:pt x="449498" y="450782"/>
                </a:lnTo>
                <a:lnTo>
                  <a:pt x="449498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921370" y="538370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028700" y="675371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35998" y="229485"/>
            <a:ext cx="7376604" cy="9826324"/>
            <a:chOff x="0" y="0"/>
            <a:chExt cx="1208297" cy="160956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08297" cy="1609564"/>
            </a:xfrm>
            <a:custGeom>
              <a:avLst/>
              <a:gdLst/>
              <a:ahLst/>
              <a:cxnLst/>
              <a:rect l="l" t="t" r="r" b="b"/>
              <a:pathLst>
                <a:path w="1208297" h="1609564">
                  <a:moveTo>
                    <a:pt x="1083837" y="1609564"/>
                  </a:moveTo>
                  <a:lnTo>
                    <a:pt x="124460" y="1609564"/>
                  </a:lnTo>
                  <a:cubicBezTo>
                    <a:pt x="55880" y="1609564"/>
                    <a:pt x="0" y="1553684"/>
                    <a:pt x="0" y="148510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83837" y="0"/>
                  </a:lnTo>
                  <a:cubicBezTo>
                    <a:pt x="1152417" y="0"/>
                    <a:pt x="1208297" y="55880"/>
                    <a:pt x="1208297" y="124460"/>
                  </a:cubicBezTo>
                  <a:lnTo>
                    <a:pt x="1208297" y="1485104"/>
                  </a:lnTo>
                  <a:cubicBezTo>
                    <a:pt x="1208297" y="1553684"/>
                    <a:pt x="1152417" y="1609564"/>
                    <a:pt x="1083837" y="1609564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216948" y="6451232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38374" r="-16618" b="-286111"/>
            </a:stretch>
          </a:blipFill>
        </p:spPr>
      </p:sp>
      <p:sp>
        <p:nvSpPr>
          <p:cNvPr id="5" name="AutoShape 5"/>
          <p:cNvSpPr/>
          <p:nvPr/>
        </p:nvSpPr>
        <p:spPr>
          <a:xfrm rot="4438">
            <a:off x="216933" y="8887609"/>
            <a:ext cx="737661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028700" y="4292053"/>
            <a:ext cx="5201984" cy="1305471"/>
            <a:chOff x="0" y="0"/>
            <a:chExt cx="6935979" cy="1740629"/>
          </a:xfrm>
        </p:grpSpPr>
        <p:sp>
          <p:nvSpPr>
            <p:cNvPr id="8" name="TextBox 8"/>
            <p:cNvSpPr txBox="1"/>
            <p:nvPr/>
          </p:nvSpPr>
          <p:spPr>
            <a:xfrm>
              <a:off x="0" y="9525"/>
              <a:ext cx="6935979" cy="9810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5880"/>
                </a:lnSpc>
                <a:spcBef>
                  <a:spcPct val="0"/>
                </a:spcBef>
              </a:pPr>
              <a:r>
                <a:rPr lang="en-US" sz="4900">
                  <a:solidFill>
                    <a:srgbClr val="F1E9E9"/>
                  </a:solidFill>
                  <a:latin typeface="Open Sauce Semi-Bold"/>
                  <a:ea typeface="Open Sauce Semi-Bold"/>
                  <a:cs typeface="Open Sauce Semi-Bold"/>
                  <a:sym typeface="Open Sauce Semi-Bold"/>
                </a:rPr>
                <a:t>Contents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290838"/>
              <a:ext cx="5643025" cy="4497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00"/>
                </a:lnSpc>
                <a:spcBef>
                  <a:spcPct val="0"/>
                </a:spcBef>
              </a:pPr>
              <a:r>
                <a:rPr lang="en-US" sz="2000" u="none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TOPICS COVERED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419378" y="9343707"/>
            <a:ext cx="470732" cy="239358"/>
            <a:chOff x="0" y="0"/>
            <a:chExt cx="627643" cy="319144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27643" cy="319144"/>
              <a:chOff x="0" y="0"/>
              <a:chExt cx="3763941" cy="191389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376394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3763941" h="1913890">
                    <a:moveTo>
                      <a:pt x="3763941" y="956945"/>
                    </a:moveTo>
                    <a:cubicBezTo>
                      <a:pt x="3763941" y="1485392"/>
                      <a:pt x="3335570" y="1913890"/>
                      <a:pt x="2806996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cubicBezTo>
                      <a:pt x="0" y="428371"/>
                      <a:pt x="428371" y="0"/>
                      <a:pt x="956945" y="0"/>
                    </a:cubicBezTo>
                    <a:lnTo>
                      <a:pt x="2806996" y="0"/>
                    </a:lnTo>
                    <a:cubicBezTo>
                      <a:pt x="3335443" y="0"/>
                      <a:pt x="3763941" y="428371"/>
                      <a:pt x="3763941" y="956945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grpSp>
          <p:nvGrpSpPr>
            <p:cNvPr id="13" name="Group 13"/>
            <p:cNvGrpSpPr/>
            <p:nvPr/>
          </p:nvGrpSpPr>
          <p:grpSpPr>
            <a:xfrm>
              <a:off x="313822" y="20591"/>
              <a:ext cx="277962" cy="277962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1E9E9"/>
              </a:solidFill>
            </p:spPr>
          </p:sp>
        </p:grpSp>
      </p:grpSp>
      <p:sp>
        <p:nvSpPr>
          <p:cNvPr id="15" name="TextBox 15"/>
          <p:cNvSpPr txBox="1"/>
          <p:nvPr/>
        </p:nvSpPr>
        <p:spPr>
          <a:xfrm>
            <a:off x="11121105" y="1769671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Problem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912161" y="1842696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1121105" y="2581572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Actual Stats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912161" y="2654597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02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121105" y="3395854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  <a:hlinkClick r:id="rId5" action="ppaction://hlinksldjump"/>
              </a:rPr>
              <a:t>Solution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912161" y="3468879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1121105" y="4985821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none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Added</a:t>
            </a: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 Value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9912161" y="4285543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04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121105" y="6537725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Revenues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912161" y="5097444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05</a:t>
            </a:r>
          </a:p>
        </p:txBody>
      </p:sp>
      <p:sp>
        <p:nvSpPr>
          <p:cNvPr id="25" name="Freeform 25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11121105" y="4228393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none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Technolog</a:t>
            </a: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y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1121105" y="5839529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Future Plans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912161" y="5874150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06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912161" y="6610750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07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912161" y="7344175"/>
            <a:ext cx="678983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60"/>
              </a:lnSpc>
              <a:spcBef>
                <a:spcPct val="0"/>
              </a:spcBef>
            </a:pPr>
            <a:r>
              <a:rPr lang="en-US" sz="2300">
                <a:solidFill>
                  <a:srgbClr val="646464"/>
                </a:solidFill>
                <a:latin typeface="Open Sauce Heavy"/>
                <a:ea typeface="Open Sauce Heavy"/>
                <a:cs typeface="Open Sauce Heavy"/>
                <a:sym typeface="Open Sauce Heavy"/>
              </a:rPr>
              <a:t>08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1121105" y="7350525"/>
            <a:ext cx="5106448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53" lvl="1" indent="-269876" algn="l">
              <a:lnSpc>
                <a:spcPts val="3500"/>
              </a:lnSpc>
              <a:buFont typeface="Arial"/>
              <a:buChar char="•"/>
            </a:pPr>
            <a:r>
              <a:rPr lang="en-US" sz="2500" u="sng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Demo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912161" y="8822055"/>
            <a:ext cx="6353357" cy="824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400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**ALL PHOTO GENERATED BY DEEPAI AND MICROSOFT DESIGNER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6948" y="229485"/>
            <a:ext cx="17854104" cy="8400220"/>
            <a:chOff x="0" y="0"/>
            <a:chExt cx="2924524" cy="137596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24525" cy="1375967"/>
            </a:xfrm>
            <a:custGeom>
              <a:avLst/>
              <a:gdLst/>
              <a:ahLst/>
              <a:cxnLst/>
              <a:rect l="l" t="t" r="r" b="b"/>
              <a:pathLst>
                <a:path w="2924525" h="1375967">
                  <a:moveTo>
                    <a:pt x="2800064" y="1375966"/>
                  </a:moveTo>
                  <a:lnTo>
                    <a:pt x="124460" y="1375966"/>
                  </a:lnTo>
                  <a:cubicBezTo>
                    <a:pt x="55880" y="1375966"/>
                    <a:pt x="0" y="1320086"/>
                    <a:pt x="0" y="125150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251507"/>
                  </a:lnTo>
                  <a:cubicBezTo>
                    <a:pt x="2924525" y="1320086"/>
                    <a:pt x="2868644" y="1375967"/>
                    <a:pt x="2800065" y="1375967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028700" y="9209737"/>
            <a:ext cx="481538" cy="481538"/>
            <a:chOff x="0" y="0"/>
            <a:chExt cx="642051" cy="64205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7" name="Freeform 7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1673644" y="9209737"/>
            <a:ext cx="481538" cy="481538"/>
            <a:chOff x="0" y="0"/>
            <a:chExt cx="642051" cy="64205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11" name="Freeform 11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2318588" y="9209737"/>
            <a:ext cx="481538" cy="481538"/>
            <a:chOff x="0" y="0"/>
            <a:chExt cx="642051" cy="64205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1B1B1B"/>
              </a:solidFill>
            </p:spPr>
          </p:sp>
        </p:grpSp>
        <p:sp>
          <p:nvSpPr>
            <p:cNvPr id="15" name="Freeform 15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318588" y="4429595"/>
            <a:ext cx="12729407" cy="4245416"/>
          </a:xfrm>
          <a:custGeom>
            <a:avLst/>
            <a:gdLst/>
            <a:ahLst/>
            <a:cxnLst/>
            <a:rect l="l" t="t" r="r" b="b"/>
            <a:pathLst>
              <a:path w="12729407" h="4245416">
                <a:moveTo>
                  <a:pt x="0" y="0"/>
                </a:moveTo>
                <a:lnTo>
                  <a:pt x="12729407" y="0"/>
                </a:lnTo>
                <a:lnTo>
                  <a:pt x="12729407" y="4245415"/>
                </a:lnTo>
                <a:lnTo>
                  <a:pt x="0" y="4245415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/>
            <a:stretch>
              <a:fillRect l="-38374" r="-16618" b="-286111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16768221" y="9258300"/>
            <a:ext cx="470732" cy="239358"/>
            <a:chOff x="0" y="0"/>
            <a:chExt cx="627643" cy="319144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627643" cy="319144"/>
              <a:chOff x="0" y="0"/>
              <a:chExt cx="3763941" cy="191389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376394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3763941" h="1913890">
                    <a:moveTo>
                      <a:pt x="3763941" y="956945"/>
                    </a:moveTo>
                    <a:cubicBezTo>
                      <a:pt x="3763941" y="1485392"/>
                      <a:pt x="3335570" y="1913890"/>
                      <a:pt x="2806996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cubicBezTo>
                      <a:pt x="0" y="428371"/>
                      <a:pt x="428371" y="0"/>
                      <a:pt x="956945" y="0"/>
                    </a:cubicBezTo>
                    <a:lnTo>
                      <a:pt x="2806996" y="0"/>
                    </a:lnTo>
                    <a:cubicBezTo>
                      <a:pt x="3335443" y="0"/>
                      <a:pt x="3763941" y="428371"/>
                      <a:pt x="3763941" y="956945"/>
                    </a:cubicBezTo>
                    <a:close/>
                  </a:path>
                </a:pathLst>
              </a:custGeom>
              <a:solidFill>
                <a:srgbClr val="582CED"/>
              </a:solidFill>
            </p:spPr>
          </p:sp>
        </p:grpSp>
        <p:grpSp>
          <p:nvGrpSpPr>
            <p:cNvPr id="22" name="Group 22"/>
            <p:cNvGrpSpPr/>
            <p:nvPr/>
          </p:nvGrpSpPr>
          <p:grpSpPr>
            <a:xfrm>
              <a:off x="313822" y="20591"/>
              <a:ext cx="277962" cy="277962"/>
              <a:chOff x="0" y="0"/>
              <a:chExt cx="6350000" cy="6350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1E9E9"/>
              </a:solidFill>
            </p:spPr>
          </p:sp>
        </p:grpSp>
      </p:grpSp>
      <p:grpSp>
        <p:nvGrpSpPr>
          <p:cNvPr id="24" name="Group 24"/>
          <p:cNvGrpSpPr/>
          <p:nvPr/>
        </p:nvGrpSpPr>
        <p:grpSpPr>
          <a:xfrm>
            <a:off x="4533814" y="3534165"/>
            <a:ext cx="9220373" cy="1790860"/>
            <a:chOff x="0" y="0"/>
            <a:chExt cx="12293830" cy="2387813"/>
          </a:xfrm>
        </p:grpSpPr>
        <p:sp>
          <p:nvSpPr>
            <p:cNvPr id="25" name="TextBox 25"/>
            <p:cNvSpPr txBox="1"/>
            <p:nvPr/>
          </p:nvSpPr>
          <p:spPr>
            <a:xfrm>
              <a:off x="0" y="0"/>
              <a:ext cx="12293830" cy="1257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7440"/>
                </a:lnSpc>
                <a:spcBef>
                  <a:spcPct val="0"/>
                </a:spcBef>
              </a:pPr>
              <a:r>
                <a:rPr lang="en-US" sz="6200" u="none">
                  <a:solidFill>
                    <a:srgbClr val="F1E9E9"/>
                  </a:solidFill>
                  <a:latin typeface="Open Sauce Semi-Bold"/>
                  <a:ea typeface="Open Sauce Semi-Bold"/>
                  <a:cs typeface="Open Sauce Semi-Bold"/>
                  <a:sym typeface="Open Sauce Semi-Bold"/>
                </a:rPr>
                <a:t>Thank you!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1733762"/>
              <a:ext cx="12293830" cy="654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9"/>
                </a:lnSpc>
                <a:spcBef>
                  <a:spcPct val="0"/>
                </a:spcBef>
              </a:pPr>
              <a:r>
                <a:rPr lang="en-US" sz="2999">
                  <a:solidFill>
                    <a:srgbClr val="5CE1E6"/>
                  </a:solidFill>
                  <a:latin typeface="Open Sauce"/>
                  <a:ea typeface="Open Sauce"/>
                  <a:cs typeface="Open Sauce"/>
                  <a:sym typeface="Open Sauce"/>
                </a:rPr>
                <a:t>Any Question?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7412320" y="2687312"/>
            <a:ext cx="4912376" cy="4912376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36248" y="0"/>
                  </a:moveTo>
                  <a:lnTo>
                    <a:pt x="776552" y="0"/>
                  </a:lnTo>
                  <a:cubicBezTo>
                    <a:pt x="796571" y="0"/>
                    <a:pt x="812800" y="16229"/>
                    <a:pt x="812800" y="36248"/>
                  </a:cubicBezTo>
                  <a:lnTo>
                    <a:pt x="812800" y="776552"/>
                  </a:lnTo>
                  <a:cubicBezTo>
                    <a:pt x="812800" y="796571"/>
                    <a:pt x="796571" y="812800"/>
                    <a:pt x="776552" y="812800"/>
                  </a:cubicBezTo>
                  <a:lnTo>
                    <a:pt x="36248" y="812800"/>
                  </a:lnTo>
                  <a:cubicBezTo>
                    <a:pt x="16229" y="812800"/>
                    <a:pt x="0" y="796571"/>
                    <a:pt x="0" y="776552"/>
                  </a:cubicBezTo>
                  <a:lnTo>
                    <a:pt x="0" y="36248"/>
                  </a:lnTo>
                  <a:cubicBezTo>
                    <a:pt x="0" y="16229"/>
                    <a:pt x="16229" y="0"/>
                    <a:pt x="36248" y="0"/>
                  </a:cubicBez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12829581" y="2687312"/>
            <a:ext cx="4912376" cy="4912376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36248" y="0"/>
                  </a:moveTo>
                  <a:lnTo>
                    <a:pt x="776552" y="0"/>
                  </a:lnTo>
                  <a:cubicBezTo>
                    <a:pt x="796571" y="0"/>
                    <a:pt x="812800" y="16229"/>
                    <a:pt x="812800" y="36248"/>
                  </a:cubicBezTo>
                  <a:lnTo>
                    <a:pt x="812800" y="776552"/>
                  </a:lnTo>
                  <a:cubicBezTo>
                    <a:pt x="812800" y="796571"/>
                    <a:pt x="796571" y="812800"/>
                    <a:pt x="776552" y="812800"/>
                  </a:cubicBezTo>
                  <a:lnTo>
                    <a:pt x="36248" y="812800"/>
                  </a:lnTo>
                  <a:cubicBezTo>
                    <a:pt x="16229" y="812800"/>
                    <a:pt x="0" y="796571"/>
                    <a:pt x="0" y="776552"/>
                  </a:cubicBezTo>
                  <a:lnTo>
                    <a:pt x="0" y="36248"/>
                  </a:lnTo>
                  <a:cubicBezTo>
                    <a:pt x="0" y="16229"/>
                    <a:pt x="16229" y="0"/>
                    <a:pt x="36248" y="0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sp>
        <p:nvSpPr>
          <p:cNvPr id="7" name="TextBox 7"/>
          <p:cNvSpPr txBox="1"/>
          <p:nvPr/>
        </p:nvSpPr>
        <p:spPr>
          <a:xfrm>
            <a:off x="672440" y="4057147"/>
            <a:ext cx="6101397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600"/>
              </a:lnSpc>
              <a:spcBef>
                <a:spcPct val="0"/>
              </a:spcBef>
            </a:pPr>
            <a:r>
              <a:rPr lang="en-US" sz="55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Problem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72440" y="5483713"/>
            <a:ext cx="610139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3000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Wasting devices and equipment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/>
          <a:srcRect t="7001" b="1601"/>
          <a:stretch>
            <a:fillRect/>
          </a:stretch>
        </p:blipFill>
        <p:spPr>
          <a:xfrm>
            <a:off x="0" y="0"/>
            <a:ext cx="18288000" cy="9401917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568831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7" y="0"/>
                </a:lnTo>
                <a:lnTo>
                  <a:pt x="449497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269672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7" y="0"/>
                </a:lnTo>
                <a:lnTo>
                  <a:pt x="449497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867990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0" y="0"/>
                </a:moveTo>
                <a:lnTo>
                  <a:pt x="449498" y="0"/>
                </a:lnTo>
                <a:lnTo>
                  <a:pt x="449498" y="450782"/>
                </a:lnTo>
                <a:lnTo>
                  <a:pt x="0" y="450782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flipH="1">
            <a:off x="9970512" y="9601110"/>
            <a:ext cx="449497" cy="450782"/>
          </a:xfrm>
          <a:custGeom>
            <a:avLst/>
            <a:gdLst/>
            <a:ahLst/>
            <a:cxnLst/>
            <a:rect l="l" t="t" r="r" b="b"/>
            <a:pathLst>
              <a:path w="449497" h="450782">
                <a:moveTo>
                  <a:pt x="449498" y="0"/>
                </a:moveTo>
                <a:lnTo>
                  <a:pt x="0" y="0"/>
                </a:lnTo>
                <a:lnTo>
                  <a:pt x="0" y="450782"/>
                </a:lnTo>
                <a:lnTo>
                  <a:pt x="449498" y="450782"/>
                </a:lnTo>
                <a:lnTo>
                  <a:pt x="449498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921370" y="538370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028700" y="675371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1158" y="6422657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14911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16936" y="237222"/>
            <a:ext cx="17854104" cy="9812555"/>
            <a:chOff x="0" y="0"/>
            <a:chExt cx="2924524" cy="16073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AutoShape 5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7" name="Freeform 17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1138991" y="1488187"/>
            <a:ext cx="6716860" cy="6716860"/>
          </a:xfrm>
          <a:custGeom>
            <a:avLst/>
            <a:gdLst/>
            <a:ahLst/>
            <a:cxnLst/>
            <a:rect l="l" t="t" r="r" b="b"/>
            <a:pathLst>
              <a:path w="6716860" h="6716860">
                <a:moveTo>
                  <a:pt x="0" y="0"/>
                </a:moveTo>
                <a:lnTo>
                  <a:pt x="6716860" y="0"/>
                </a:lnTo>
                <a:lnTo>
                  <a:pt x="6716860" y="6716860"/>
                </a:lnTo>
                <a:lnTo>
                  <a:pt x="0" y="671686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grpSp>
        <p:nvGrpSpPr>
          <p:cNvPr id="21" name="Group 21"/>
          <p:cNvGrpSpPr/>
          <p:nvPr/>
        </p:nvGrpSpPr>
        <p:grpSpPr>
          <a:xfrm>
            <a:off x="1156557" y="1488187"/>
            <a:ext cx="9617649" cy="1587101"/>
            <a:chOff x="0" y="0"/>
            <a:chExt cx="12823532" cy="2116135"/>
          </a:xfrm>
        </p:grpSpPr>
        <p:sp>
          <p:nvSpPr>
            <p:cNvPr id="22" name="TextBox 22"/>
            <p:cNvSpPr txBox="1"/>
            <p:nvPr/>
          </p:nvSpPr>
          <p:spPr>
            <a:xfrm>
              <a:off x="0" y="9525"/>
              <a:ext cx="12823532" cy="10445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6240"/>
                </a:lnSpc>
                <a:spcBef>
                  <a:spcPct val="0"/>
                </a:spcBef>
              </a:pPr>
              <a:r>
                <a:rPr lang="en-US" sz="5200">
                  <a:solidFill>
                    <a:srgbClr val="F1E9E9"/>
                  </a:solidFill>
                  <a:latin typeface="Open Sauce Semi-Bold"/>
                  <a:ea typeface="Open Sauce Semi-Bold"/>
                  <a:cs typeface="Open Sauce Semi-Bold"/>
                  <a:sym typeface="Open Sauce Semi-Bold"/>
                </a:rPr>
                <a:t>Statistics about the problem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1622529"/>
              <a:ext cx="10095121" cy="4936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220"/>
                </a:lnSpc>
              </a:pPr>
              <a:r>
                <a:rPr lang="en-US" sz="2300">
                  <a:solidFill>
                    <a:srgbClr val="F1E9E9"/>
                  </a:solidFill>
                  <a:latin typeface="Open Sauce"/>
                  <a:ea typeface="Open Sauce"/>
                  <a:cs typeface="Open Sauce"/>
                  <a:sym typeface="Open Sauce"/>
                </a:rPr>
                <a:t>Actual Statistics for An-Najah University Students</a:t>
              </a: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156557" y="3727262"/>
            <a:ext cx="9688370" cy="2454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899"/>
              </a:lnSpc>
            </a:pPr>
            <a:r>
              <a:rPr lang="en-US" sz="3499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A questionnaire was created to collect data on the problem mentioned, and </a:t>
            </a:r>
            <a:r>
              <a:rPr lang="en-US" sz="3499">
                <a:solidFill>
                  <a:srgbClr val="2BAEB5"/>
                </a:solidFill>
                <a:latin typeface="Open Sauce"/>
                <a:ea typeface="Open Sauce"/>
                <a:cs typeface="Open Sauce"/>
                <a:sym typeface="Open Sauce"/>
              </a:rPr>
              <a:t>118 </a:t>
            </a:r>
            <a:r>
              <a:rPr lang="en-US" sz="3499">
                <a:solidFill>
                  <a:srgbClr val="F1E9E9"/>
                </a:solidFill>
                <a:latin typeface="Open Sauce"/>
                <a:ea typeface="Open Sauce"/>
                <a:cs typeface="Open Sauce"/>
                <a:sym typeface="Open Sauce"/>
              </a:rPr>
              <a:t>students participated in the response, completing the hardware graduation project.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1158" y="6422657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14911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16936" y="237222"/>
            <a:ext cx="17854104" cy="9812555"/>
            <a:chOff x="0" y="0"/>
            <a:chExt cx="2924524" cy="16073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AutoShape 5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7" name="Freeform 17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7875363" y="2563326"/>
            <a:ext cx="9383937" cy="5635360"/>
          </a:xfrm>
          <a:custGeom>
            <a:avLst/>
            <a:gdLst/>
            <a:ahLst/>
            <a:cxnLst/>
            <a:rect l="l" t="t" r="r" b="b"/>
            <a:pathLst>
              <a:path w="9383937" h="5635360">
                <a:moveTo>
                  <a:pt x="0" y="0"/>
                </a:moveTo>
                <a:lnTo>
                  <a:pt x="9383937" y="0"/>
                </a:lnTo>
                <a:lnTo>
                  <a:pt x="9383937" y="5635361"/>
                </a:lnTo>
                <a:lnTo>
                  <a:pt x="0" y="563536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1" name="TextBox 21"/>
          <p:cNvSpPr txBox="1"/>
          <p:nvPr/>
        </p:nvSpPr>
        <p:spPr>
          <a:xfrm>
            <a:off x="862808" y="1801326"/>
            <a:ext cx="6470688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000"/>
              </a:lnSpc>
              <a:spcBef>
                <a:spcPct val="0"/>
              </a:spcBef>
            </a:pPr>
            <a:r>
              <a:rPr lang="en-US" sz="5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Total project cost?</a:t>
            </a:r>
          </a:p>
        </p:txBody>
      </p:sp>
      <p:sp>
        <p:nvSpPr>
          <p:cNvPr id="22" name="Freeform 22"/>
          <p:cNvSpPr/>
          <p:nvPr/>
        </p:nvSpPr>
        <p:spPr>
          <a:xfrm>
            <a:off x="216948" y="7589589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l="-38374" r="-16618" b="-286111"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862808" y="3990975"/>
            <a:ext cx="6470688" cy="2295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000"/>
              </a:lnSpc>
              <a:spcBef>
                <a:spcPct val="0"/>
              </a:spcBef>
            </a:pPr>
            <a:r>
              <a:rPr lang="en-US" sz="5000">
                <a:solidFill>
                  <a:srgbClr val="FFFFFF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The values ​​range between</a:t>
            </a:r>
            <a:r>
              <a:rPr lang="en-US" sz="5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 </a:t>
            </a:r>
            <a:r>
              <a:rPr lang="en-US" sz="5000" u="sng">
                <a:solidFill>
                  <a:srgbClr val="5CE1E6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1000</a:t>
            </a:r>
            <a:r>
              <a:rPr lang="en-US" sz="5000">
                <a:solidFill>
                  <a:srgbClr val="BDC3C7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 </a:t>
            </a:r>
            <a:r>
              <a:rPr lang="en-US" sz="5000">
                <a:solidFill>
                  <a:srgbClr val="FFFFFF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and</a:t>
            </a:r>
            <a:r>
              <a:rPr lang="en-US" sz="50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 </a:t>
            </a:r>
            <a:r>
              <a:rPr lang="en-US" sz="5000" u="sng">
                <a:solidFill>
                  <a:srgbClr val="5CE1E6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4000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1158" y="6422657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14911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16948" y="237222"/>
            <a:ext cx="17854104" cy="9812555"/>
            <a:chOff x="0" y="0"/>
            <a:chExt cx="2924524" cy="16073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AutoShape 5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7" name="Freeform 17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70394" y="1418979"/>
            <a:ext cx="6812839" cy="6812839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1156557" y="4091974"/>
            <a:ext cx="7751610" cy="147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80"/>
              </a:lnSpc>
              <a:spcBef>
                <a:spcPct val="0"/>
              </a:spcBef>
            </a:pPr>
            <a:r>
              <a:rPr lang="en-US" sz="49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Was it difficult to obtain the devices/parts?</a:t>
            </a:r>
          </a:p>
        </p:txBody>
      </p:sp>
      <p:sp>
        <p:nvSpPr>
          <p:cNvPr id="21" name="Freeform 21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1158" y="6422657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14911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26461" y="0"/>
            <a:ext cx="17854104" cy="9812555"/>
            <a:chOff x="0" y="0"/>
            <a:chExt cx="2924524" cy="16073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AutoShape 5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7" name="Freeform 17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07089" y="-502242"/>
            <a:ext cx="9451582" cy="7916982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3655749" y="786782"/>
            <a:ext cx="7851194" cy="1085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After completing the project, what action was taken?</a:t>
            </a:r>
          </a:p>
        </p:txBody>
      </p:sp>
      <p:sp>
        <p:nvSpPr>
          <p:cNvPr id="21" name="Freeform 21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457564" y="2064371"/>
            <a:ext cx="8208296" cy="7521549"/>
          </a:xfrm>
          <a:prstGeom prst="rect">
            <a:avLst/>
          </a:prstGeom>
        </p:spPr>
      </p:pic>
      <p:sp>
        <p:nvSpPr>
          <p:cNvPr id="23" name="TextBox 23"/>
          <p:cNvSpPr txBox="1"/>
          <p:nvPr/>
        </p:nvSpPr>
        <p:spPr>
          <a:xfrm>
            <a:off x="5427774" y="8016071"/>
            <a:ext cx="10541637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Students who have taken the action of selling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1158" y="6422657"/>
            <a:ext cx="7376604" cy="2460189"/>
          </a:xfrm>
          <a:custGeom>
            <a:avLst/>
            <a:gdLst/>
            <a:ahLst/>
            <a:cxnLst/>
            <a:rect l="l" t="t" r="r" b="b"/>
            <a:pathLst>
              <a:path w="7376604" h="2460189">
                <a:moveTo>
                  <a:pt x="0" y="0"/>
                </a:moveTo>
                <a:lnTo>
                  <a:pt x="7376604" y="0"/>
                </a:lnTo>
                <a:lnTo>
                  <a:pt x="7376604" y="2460189"/>
                </a:lnTo>
                <a:lnTo>
                  <a:pt x="0" y="246018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b="-14911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26461" y="0"/>
            <a:ext cx="17854104" cy="9812555"/>
            <a:chOff x="0" y="0"/>
            <a:chExt cx="2924524" cy="160730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924525" cy="1607309"/>
            </a:xfrm>
            <a:custGeom>
              <a:avLst/>
              <a:gdLst/>
              <a:ahLst/>
              <a:cxnLst/>
              <a:rect l="l" t="t" r="r" b="b"/>
              <a:pathLst>
                <a:path w="2924525" h="1607309">
                  <a:moveTo>
                    <a:pt x="2800064" y="1607309"/>
                  </a:moveTo>
                  <a:lnTo>
                    <a:pt x="124460" y="1607309"/>
                  </a:lnTo>
                  <a:cubicBezTo>
                    <a:pt x="55880" y="1607309"/>
                    <a:pt x="0" y="1551429"/>
                    <a:pt x="0" y="148284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00065" y="0"/>
                  </a:lnTo>
                  <a:cubicBezTo>
                    <a:pt x="2868644" y="0"/>
                    <a:pt x="2924525" y="55880"/>
                    <a:pt x="2924525" y="124460"/>
                  </a:cubicBezTo>
                  <a:lnTo>
                    <a:pt x="2924525" y="1482849"/>
                  </a:lnTo>
                  <a:cubicBezTo>
                    <a:pt x="2924525" y="1551429"/>
                    <a:pt x="2868644" y="1607309"/>
                    <a:pt x="2800065" y="1607309"/>
                  </a:cubicBezTo>
                  <a:close/>
                </a:path>
              </a:pathLst>
            </a:custGeom>
            <a:solidFill>
              <a:srgbClr val="1B1B1B"/>
            </a:solidFill>
          </p:spPr>
        </p:sp>
      </p:grpSp>
      <p:sp>
        <p:nvSpPr>
          <p:cNvPr id="5" name="AutoShape 5"/>
          <p:cNvSpPr/>
          <p:nvPr/>
        </p:nvSpPr>
        <p:spPr>
          <a:xfrm rot="1834">
            <a:off x="216935" y="8887609"/>
            <a:ext cx="17854119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5487873" y="9239790"/>
            <a:ext cx="481538" cy="481538"/>
            <a:chOff x="0" y="0"/>
            <a:chExt cx="642051" cy="64205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>
              <a:off x="175556" y="197377"/>
              <a:ext cx="290938" cy="247298"/>
            </a:xfrm>
            <a:custGeom>
              <a:avLst/>
              <a:gdLst/>
              <a:ahLst/>
              <a:cxnLst/>
              <a:rect l="l" t="t" r="r" b="b"/>
              <a:pathLst>
                <a:path w="290938" h="247298">
                  <a:moveTo>
                    <a:pt x="0" y="0"/>
                  </a:moveTo>
                  <a:lnTo>
                    <a:pt x="290939" y="0"/>
                  </a:lnTo>
                  <a:lnTo>
                    <a:pt x="290939" y="247297"/>
                  </a:lnTo>
                  <a:lnTo>
                    <a:pt x="0" y="2472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6132817" y="9239790"/>
            <a:ext cx="481538" cy="481538"/>
            <a:chOff x="0" y="0"/>
            <a:chExt cx="642051" cy="64205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195802" y="197377"/>
              <a:ext cx="250447" cy="256988"/>
            </a:xfrm>
            <a:custGeom>
              <a:avLst/>
              <a:gdLst/>
              <a:ahLst/>
              <a:cxnLst/>
              <a:rect l="l" t="t" r="r" b="b"/>
              <a:pathLst>
                <a:path w="250447" h="256988">
                  <a:moveTo>
                    <a:pt x="0" y="0"/>
                  </a:moveTo>
                  <a:lnTo>
                    <a:pt x="250447" y="0"/>
                  </a:lnTo>
                  <a:lnTo>
                    <a:pt x="250447" y="256988"/>
                  </a:lnTo>
                  <a:lnTo>
                    <a:pt x="0" y="256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6777762" y="9239790"/>
            <a:ext cx="481538" cy="481538"/>
            <a:chOff x="0" y="0"/>
            <a:chExt cx="642051" cy="64205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642051" cy="642051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17" name="Freeform 17"/>
            <p:cNvSpPr/>
            <p:nvPr/>
          </p:nvSpPr>
          <p:spPr>
            <a:xfrm>
              <a:off x="205355" y="192503"/>
              <a:ext cx="231341" cy="257046"/>
            </a:xfrm>
            <a:custGeom>
              <a:avLst/>
              <a:gdLst/>
              <a:ahLst/>
              <a:cxnLst/>
              <a:rect l="l" t="t" r="r" b="b"/>
              <a:pathLst>
                <a:path w="231341" h="257046">
                  <a:moveTo>
                    <a:pt x="0" y="0"/>
                  </a:moveTo>
                  <a:lnTo>
                    <a:pt x="231341" y="0"/>
                  </a:lnTo>
                  <a:lnTo>
                    <a:pt x="231341" y="257045"/>
                  </a:lnTo>
                  <a:lnTo>
                    <a:pt x="0" y="257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1028700" y="1028700"/>
            <a:ext cx="255713" cy="63928"/>
          </a:xfrm>
          <a:custGeom>
            <a:avLst/>
            <a:gdLst/>
            <a:ahLst/>
            <a:cxnLst/>
            <a:rect l="l" t="t" r="r" b="b"/>
            <a:pathLst>
              <a:path w="255713" h="63928">
                <a:moveTo>
                  <a:pt x="0" y="0"/>
                </a:moveTo>
                <a:lnTo>
                  <a:pt x="255713" y="0"/>
                </a:lnTo>
                <a:lnTo>
                  <a:pt x="255713" y="63928"/>
                </a:lnTo>
                <a:lnTo>
                  <a:pt x="0" y="6392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78593" y="110984"/>
            <a:ext cx="12597091" cy="7776881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2966714" y="1160742"/>
            <a:ext cx="7851194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What method did you use to sell?</a:t>
            </a:r>
          </a:p>
        </p:txBody>
      </p:sp>
      <p:sp>
        <p:nvSpPr>
          <p:cNvPr id="21" name="Freeform 21"/>
          <p:cNvSpPr/>
          <p:nvPr/>
        </p:nvSpPr>
        <p:spPr>
          <a:xfrm>
            <a:off x="16921370" y="991777"/>
            <a:ext cx="337930" cy="337930"/>
          </a:xfrm>
          <a:custGeom>
            <a:avLst/>
            <a:gdLst/>
            <a:ahLst/>
            <a:cxnLst/>
            <a:rect l="l" t="t" r="r" b="b"/>
            <a:pathLst>
              <a:path w="337930" h="337930">
                <a:moveTo>
                  <a:pt x="0" y="0"/>
                </a:moveTo>
                <a:lnTo>
                  <a:pt x="337930" y="0"/>
                </a:lnTo>
                <a:lnTo>
                  <a:pt x="337930" y="337930"/>
                </a:lnTo>
                <a:lnTo>
                  <a:pt x="0" y="337930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404442" y="2066737"/>
            <a:ext cx="6742312" cy="7456538"/>
          </a:xfrm>
          <a:prstGeom prst="rect">
            <a:avLst/>
          </a:prstGeom>
        </p:spPr>
      </p:pic>
      <p:sp>
        <p:nvSpPr>
          <p:cNvPr id="23" name="TextBox 23"/>
          <p:cNvSpPr txBox="1"/>
          <p:nvPr/>
        </p:nvSpPr>
        <p:spPr>
          <a:xfrm>
            <a:off x="4946236" y="7767487"/>
            <a:ext cx="10541637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F1E9E9"/>
                </a:solidFill>
                <a:latin typeface="Open Sauce Semi-Bold"/>
                <a:ea typeface="Open Sauce Semi-Bold"/>
                <a:cs typeface="Open Sauce Semi-Bold"/>
                <a:sym typeface="Open Sauce Semi-Bold"/>
              </a:rPr>
              <a:t>How was the delivery process?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309</Words>
  <Application>Microsoft Office PowerPoint</Application>
  <PresentationFormat>Custom</PresentationFormat>
  <Paragraphs>79</Paragraphs>
  <Slides>20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Open Sauce Semi-Bold</vt:lpstr>
      <vt:lpstr>Open Sauce</vt:lpstr>
      <vt:lpstr>Open Sauce Heavy</vt:lpstr>
      <vt:lpstr>Calibri</vt:lpstr>
      <vt:lpstr>Open Sauce Bold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Qasem Presentation</dc:title>
  <dc:creator>Nour Jararah</dc:creator>
  <cp:lastModifiedBy>A.K.C</cp:lastModifiedBy>
  <cp:revision>1</cp:revision>
  <dcterms:created xsi:type="dcterms:W3CDTF">2006-08-16T00:00:00Z</dcterms:created>
  <dcterms:modified xsi:type="dcterms:W3CDTF">2024-07-07T12:46:55Z</dcterms:modified>
  <dc:identifier>DAFuaoNC3pI</dc:identifier>
</cp:coreProperties>
</file>