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7"/>
  </p:notesMasterIdLst>
  <p:handoutMasterIdLst>
    <p:handoutMasterId r:id="rId48"/>
  </p:handoutMasterIdLst>
  <p:sldIdLst>
    <p:sldId id="292" r:id="rId5"/>
    <p:sldId id="281" r:id="rId6"/>
    <p:sldId id="275" r:id="rId7"/>
    <p:sldId id="276" r:id="rId8"/>
    <p:sldId id="277" r:id="rId9"/>
    <p:sldId id="297" r:id="rId10"/>
    <p:sldId id="298" r:id="rId11"/>
    <p:sldId id="299" r:id="rId12"/>
    <p:sldId id="296" r:id="rId13"/>
    <p:sldId id="283" r:id="rId14"/>
    <p:sldId id="294" r:id="rId15"/>
    <p:sldId id="295" r:id="rId16"/>
    <p:sldId id="301" r:id="rId17"/>
    <p:sldId id="285" r:id="rId18"/>
    <p:sldId id="306" r:id="rId19"/>
    <p:sldId id="307" r:id="rId20"/>
    <p:sldId id="311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33" r:id="rId41"/>
    <p:sldId id="334" r:id="rId42"/>
    <p:sldId id="335" r:id="rId43"/>
    <p:sldId id="336" r:id="rId44"/>
    <p:sldId id="304" r:id="rId45"/>
    <p:sldId id="289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6" userDrawn="1">
          <p15:clr>
            <a:srgbClr val="A4A3A4"/>
          </p15:clr>
        </p15:guide>
        <p15:guide id="2" pos="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6F5"/>
    <a:srgbClr val="446992"/>
    <a:srgbClr val="AEC2D8"/>
    <a:srgbClr val="98432A"/>
    <a:srgbClr val="D84400"/>
    <a:srgbClr val="44678D"/>
    <a:srgbClr val="263E5A"/>
    <a:srgbClr val="D6E0EB"/>
    <a:srgbClr val="728DAB"/>
    <a:srgbClr val="C95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634"/>
  </p:normalViewPr>
  <p:slideViewPr>
    <p:cSldViewPr snapToGrid="0" showGuides="1">
      <p:cViewPr varScale="1">
        <p:scale>
          <a:sx n="82" d="100"/>
          <a:sy n="82" d="100"/>
        </p:scale>
        <p:origin x="720" y="82"/>
      </p:cViewPr>
      <p:guideLst>
        <p:guide orient="horz" pos="1536"/>
        <p:guide pos="312"/>
      </p:guideLst>
    </p:cSldViewPr>
  </p:slideViewPr>
  <p:outlineViewPr>
    <p:cViewPr>
      <p:scale>
        <a:sx n="33" d="100"/>
        <a:sy n="33" d="100"/>
      </p:scale>
      <p:origin x="0" y="-16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3766"/>
    </p:cViewPr>
  </p:sorterViewPr>
  <p:notesViewPr>
    <p:cSldViewPr snapToGrid="0">
      <p:cViewPr varScale="1">
        <p:scale>
          <a:sx n="122" d="100"/>
          <a:sy n="122" d="100"/>
        </p:scale>
        <p:origin x="604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7E3961-5613-64C6-63C3-6085D0CDAE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6D1F08-FF42-95F6-3130-AE63E56048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26A2A-0A96-0647-84E5-C82F2EFD9474}" type="datetimeFigureOut">
              <a:rPr lang="en-US" smtClean="0"/>
              <a:t>1/29/2024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5B35B-A046-EC3C-A80E-3D9D12C149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02DDE3-703C-8B4C-9506-EC0A39AACD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DC1D1-B6C2-C644-8BF1-C34DBFFE1C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7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40C3B-E28A-4854-8EDA-E7F8F6F6FFEF}" type="datetimeFigureOut">
              <a:rPr lang="zh-CN" altLang="en-US" smtClean="0"/>
              <a:t>2024/1/29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105BD-6D6F-49DB-9DE4-D4A6452D7E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65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7105BD-6D6F-49DB-9DE4-D4A6452D7E5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465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7105BD-6D6F-49DB-9DE4-D4A6452D7E5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331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7105BD-6D6F-49DB-9DE4-D4A6452D7E5F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02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solidFill>
          <a:schemeClr val="accent3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C2501B-DEA6-190E-3633-E32F635B7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764" y="1986926"/>
            <a:ext cx="5257793" cy="2057441"/>
          </a:xfrm>
        </p:spPr>
        <p:txBody>
          <a:bodyPr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24" name="Straight Connector 2">
            <a:extLst>
              <a:ext uri="{FF2B5EF4-FFF2-40B4-BE49-F238E27FC236}">
                <a16:creationId xmlns:a16="http://schemas.microsoft.com/office/drawing/2014/main" id="{F1FCCFDB-D985-4322-AC87-F69214893708}"/>
              </a:ext>
            </a:extLst>
          </p:cNvPr>
          <p:cNvCxnSpPr/>
          <p:nvPr userDrawn="1"/>
        </p:nvCxnSpPr>
        <p:spPr>
          <a:xfrm>
            <a:off x="1509005" y="4172084"/>
            <a:ext cx="0" cy="760288"/>
          </a:xfrm>
          <a:prstGeom prst="line">
            <a:avLst/>
          </a:prstGeom>
          <a:noFill/>
          <a:ln w="19050" cap="flat" cmpd="sng" algn="ctr">
            <a:solidFill>
              <a:srgbClr val="D84400"/>
            </a:solidFill>
            <a:prstDash val="solid"/>
            <a:miter lim="800000"/>
          </a:ln>
          <a:effectLst/>
        </p:spPr>
      </p:cxnSp>
      <p:sp>
        <p:nvSpPr>
          <p:cNvPr id="27" name="Content placeholder 47" descr="Click icon to add picture">
            <a:extLst>
              <a:ext uri="{FF2B5EF4-FFF2-40B4-BE49-F238E27FC236}">
                <a16:creationId xmlns:a16="http://schemas.microsoft.com/office/drawing/2014/main" id="{EA8265B5-83C5-4AE9-88AB-3F2443B57F0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01366" y="4172084"/>
            <a:ext cx="1570612" cy="760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/>
              <a:t>Click to edit Master title style </a:t>
            </a:r>
          </a:p>
        </p:txBody>
      </p:sp>
      <p:sp>
        <p:nvSpPr>
          <p:cNvPr id="47" name="Content placeholder 47">
            <a:extLst>
              <a:ext uri="{FF2B5EF4-FFF2-40B4-BE49-F238E27FC236}">
                <a16:creationId xmlns:a16="http://schemas.microsoft.com/office/drawing/2014/main" id="{0FFAAB58-ABE4-41AC-B94E-432936CE030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742557" y="821836"/>
            <a:ext cx="4405503" cy="5066346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 noProof="0" dirty="0"/>
              <a:t>Click icon to add picture≈≈</a:t>
            </a:r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id="{9ECA281C-F2CB-AE9D-DCD6-F94D3FEE2E67}"/>
              </a:ext>
            </a:extLst>
          </p:cNvPr>
          <p:cNvSpPr/>
          <p:nvPr userDrawn="1"/>
        </p:nvSpPr>
        <p:spPr>
          <a:xfrm>
            <a:off x="7441324" y="5568778"/>
            <a:ext cx="829927" cy="949454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649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28">
          <p15:clr>
            <a:srgbClr val="FBAE40"/>
          </p15:clr>
        </p15:guide>
        <p15:guide id="2" orient="horz" pos="52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6">
            <a:extLst>
              <a:ext uri="{FF2B5EF4-FFF2-40B4-BE49-F238E27FC236}">
                <a16:creationId xmlns:a16="http://schemas.microsoft.com/office/drawing/2014/main" id="{A533F602-EEC9-45F6-8223-8C8F4914919D}"/>
              </a:ext>
            </a:extLst>
          </p:cNvPr>
          <p:cNvSpPr/>
          <p:nvPr userDrawn="1"/>
        </p:nvSpPr>
        <p:spPr>
          <a:xfrm>
            <a:off x="2121636" y="2070606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Freeform: Shape 7">
            <a:extLst>
              <a:ext uri="{FF2B5EF4-FFF2-40B4-BE49-F238E27FC236}">
                <a16:creationId xmlns:a16="http://schemas.microsoft.com/office/drawing/2014/main" id="{08F73F8C-5CF8-4470-AE2B-8E6D7952FF3E}"/>
              </a:ext>
            </a:extLst>
          </p:cNvPr>
          <p:cNvSpPr/>
          <p:nvPr userDrawn="1"/>
        </p:nvSpPr>
        <p:spPr>
          <a:xfrm>
            <a:off x="4174867" y="207344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Freeform: Shape 8">
            <a:extLst>
              <a:ext uri="{FF2B5EF4-FFF2-40B4-BE49-F238E27FC236}">
                <a16:creationId xmlns:a16="http://schemas.microsoft.com/office/drawing/2014/main" id="{1299AD72-44AB-4D37-ABBB-9E295508DDB5}"/>
              </a:ext>
            </a:extLst>
          </p:cNvPr>
          <p:cNvSpPr/>
          <p:nvPr userDrawn="1"/>
        </p:nvSpPr>
        <p:spPr>
          <a:xfrm>
            <a:off x="6308379" y="206452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834981F1-A16D-4CA2-8001-0D2A65539268}"/>
              </a:ext>
            </a:extLst>
          </p:cNvPr>
          <p:cNvSpPr/>
          <p:nvPr userDrawn="1"/>
        </p:nvSpPr>
        <p:spPr>
          <a:xfrm>
            <a:off x="8407152" y="206898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Content placeholder 47" descr="Click icon to add picture">
            <a:extLst>
              <a:ext uri="{FF2B5EF4-FFF2-40B4-BE49-F238E27FC236}">
                <a16:creationId xmlns:a16="http://schemas.microsoft.com/office/drawing/2014/main" id="{7AA46292-B7E4-4DB5-85D0-C4F19D66F86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1770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2" name="Content placeholder 47">
            <a:extLst>
              <a:ext uri="{FF2B5EF4-FFF2-40B4-BE49-F238E27FC236}">
                <a16:creationId xmlns:a16="http://schemas.microsoft.com/office/drawing/2014/main" id="{382E7D57-1A1A-432F-AEA9-9730DEE1572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2627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3" name="Content placeholder 47" descr="Click icon to add picture">
            <a:extLst>
              <a:ext uri="{FF2B5EF4-FFF2-40B4-BE49-F238E27FC236}">
                <a16:creationId xmlns:a16="http://schemas.microsoft.com/office/drawing/2014/main" id="{E51F0384-440E-45B9-91E7-78CA13DE0B9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888314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4" name="Content placeholder 47">
            <a:extLst>
              <a:ext uri="{FF2B5EF4-FFF2-40B4-BE49-F238E27FC236}">
                <a16:creationId xmlns:a16="http://schemas.microsoft.com/office/drawing/2014/main" id="{35EAE525-3692-40E8-894E-B19171FF64F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979171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5" name="Content placeholder 47" descr="Click icon to add picture">
            <a:extLst>
              <a:ext uri="{FF2B5EF4-FFF2-40B4-BE49-F238E27FC236}">
                <a16:creationId xmlns:a16="http://schemas.microsoft.com/office/drawing/2014/main" id="{847DC539-F391-4470-96EB-486AB02DAD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073898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6" name="Content placeholder 47">
            <a:extLst>
              <a:ext uri="{FF2B5EF4-FFF2-40B4-BE49-F238E27FC236}">
                <a16:creationId xmlns:a16="http://schemas.microsoft.com/office/drawing/2014/main" id="{50988645-D146-4AFE-B87D-27927957717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164755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7" name="Content placeholder 47" descr="Click icon to add picture">
            <a:extLst>
              <a:ext uri="{FF2B5EF4-FFF2-40B4-BE49-F238E27FC236}">
                <a16:creationId xmlns:a16="http://schemas.microsoft.com/office/drawing/2014/main" id="{6712E8AC-14E0-42CC-8037-7C1D0E044B6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59482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8" name="Content placeholder 47">
            <a:extLst>
              <a:ext uri="{FF2B5EF4-FFF2-40B4-BE49-F238E27FC236}">
                <a16:creationId xmlns:a16="http://schemas.microsoft.com/office/drawing/2014/main" id="{C68DF822-6F14-4839-BD33-6874C8136EE0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350339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9" name="Content placeholder 47" descr="Click icon to add picture">
            <a:extLst>
              <a:ext uri="{FF2B5EF4-FFF2-40B4-BE49-F238E27FC236}">
                <a16:creationId xmlns:a16="http://schemas.microsoft.com/office/drawing/2014/main" id="{2D1F75C7-DA21-4400-B066-F38190B4F5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45066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0" name="Content placeholder 47">
            <a:extLst>
              <a:ext uri="{FF2B5EF4-FFF2-40B4-BE49-F238E27FC236}">
                <a16:creationId xmlns:a16="http://schemas.microsoft.com/office/drawing/2014/main" id="{F7CF6BF0-A40D-4F18-B9DF-D9C4106065D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535923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1" name="Content placeholder 47">
            <a:extLst>
              <a:ext uri="{FF2B5EF4-FFF2-40B4-BE49-F238E27FC236}">
                <a16:creationId xmlns:a16="http://schemas.microsoft.com/office/drawing/2014/main" id="{95C6B2A2-937E-4C7D-92E3-8A105DD43A98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983282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2" name="Content placeholder 47">
            <a:extLst>
              <a:ext uri="{FF2B5EF4-FFF2-40B4-BE49-F238E27FC236}">
                <a16:creationId xmlns:a16="http://schemas.microsoft.com/office/drawing/2014/main" id="{A9ECEF10-95EB-4F03-B3B1-8FC0E421618E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3109346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3" name="Content placeholder 47">
            <a:extLst>
              <a:ext uri="{FF2B5EF4-FFF2-40B4-BE49-F238E27FC236}">
                <a16:creationId xmlns:a16="http://schemas.microsoft.com/office/drawing/2014/main" id="{12D92FE1-9874-49B8-8FDC-F903A4843015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5235410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4" name="Content placeholder 47">
            <a:extLst>
              <a:ext uri="{FF2B5EF4-FFF2-40B4-BE49-F238E27FC236}">
                <a16:creationId xmlns:a16="http://schemas.microsoft.com/office/drawing/2014/main" id="{12070F52-AB91-476E-9FE0-5403568A11D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7361474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5" name="Content placeholder 47">
            <a:extLst>
              <a:ext uri="{FF2B5EF4-FFF2-40B4-BE49-F238E27FC236}">
                <a16:creationId xmlns:a16="http://schemas.microsoft.com/office/drawing/2014/main" id="{13AE459B-26D7-43FC-BE0B-EF7B119D7D40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9487536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25" name="Title Placeholder 4">
            <a:extLst>
              <a:ext uri="{FF2B5EF4-FFF2-40B4-BE49-F238E27FC236}">
                <a16:creationId xmlns:a16="http://schemas.microsoft.com/office/drawing/2014/main" id="{C8ECEE37-7B17-4FD7-2612-FBD357E10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F2CD23-FF0B-8184-9F40-957043412F1C}"/>
              </a:ext>
            </a:extLst>
          </p:cNvPr>
          <p:cNvSpPr>
            <a:spLocks noGrp="1"/>
          </p:cNvSpPr>
          <p:nvPr>
            <p:ph type="ftr" sz="quarter" idx="6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76D293-58F2-B8E9-6576-2676F210D7CF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9331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47">
            <a:extLst>
              <a:ext uri="{FF2B5EF4-FFF2-40B4-BE49-F238E27FC236}">
                <a16:creationId xmlns:a16="http://schemas.microsoft.com/office/drawing/2014/main" id="{67FF6BA4-2B1B-4B51-9FE3-A67E3DCC318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0" name="Content placeholder 47">
            <a:extLst>
              <a:ext uri="{FF2B5EF4-FFF2-40B4-BE49-F238E27FC236}">
                <a16:creationId xmlns:a16="http://schemas.microsoft.com/office/drawing/2014/main" id="{88E2377A-ED6B-4D69-A9DC-647CB22A520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000303" y="2929823"/>
            <a:ext cx="1867186" cy="2471878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1" name="Content placeholder 47">
            <a:extLst>
              <a:ext uri="{FF2B5EF4-FFF2-40B4-BE49-F238E27FC236}">
                <a16:creationId xmlns:a16="http://schemas.microsoft.com/office/drawing/2014/main" id="{ECC27D7D-FA65-E93F-3C7E-AADBF7E0CC2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64216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3" name="Content placeholder 47">
            <a:extLst>
              <a:ext uri="{FF2B5EF4-FFF2-40B4-BE49-F238E27FC236}">
                <a16:creationId xmlns:a16="http://schemas.microsoft.com/office/drawing/2014/main" id="{DF5280E4-E86B-9E17-04A1-072A8148C3B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326319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7" name="Content placeholder 47">
            <a:extLst>
              <a:ext uri="{FF2B5EF4-FFF2-40B4-BE49-F238E27FC236}">
                <a16:creationId xmlns:a16="http://schemas.microsoft.com/office/drawing/2014/main" id="{42F4F0D3-AF64-7F92-FF1C-F5D1DC62A3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488424" y="2929823"/>
            <a:ext cx="1865376" cy="246429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7" name="Content placeholder 47">
            <a:extLst>
              <a:ext uri="{FF2B5EF4-FFF2-40B4-BE49-F238E27FC236}">
                <a16:creationId xmlns:a16="http://schemas.microsoft.com/office/drawing/2014/main" id="{43D089D6-48B5-43AB-A887-EEF910BA916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4" name="Title Placeholder 4">
            <a:extLst>
              <a:ext uri="{FF2B5EF4-FFF2-40B4-BE49-F238E27FC236}">
                <a16:creationId xmlns:a16="http://schemas.microsoft.com/office/drawing/2014/main" id="{69ABDED2-7EB3-3ABE-90D0-E6C00F80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5" name="Content placeholder 47">
            <a:extLst>
              <a:ext uri="{FF2B5EF4-FFF2-40B4-BE49-F238E27FC236}">
                <a16:creationId xmlns:a16="http://schemas.microsoft.com/office/drawing/2014/main" id="{476A31DC-7395-007C-8BA1-C38E5B289CF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000756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6" name="Content placeholder 47">
            <a:extLst>
              <a:ext uri="{FF2B5EF4-FFF2-40B4-BE49-F238E27FC236}">
                <a16:creationId xmlns:a16="http://schemas.microsoft.com/office/drawing/2014/main" id="{35CE0786-D87B-DD89-C418-C53C1B7E610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163312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8" name="Content placeholder 47">
            <a:extLst>
              <a:ext uri="{FF2B5EF4-FFF2-40B4-BE49-F238E27FC236}">
                <a16:creationId xmlns:a16="http://schemas.microsoft.com/office/drawing/2014/main" id="{7C7F2E6C-1DCD-3C6A-4830-5BF230A3AAB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325868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9" name="Content placeholder 47">
            <a:extLst>
              <a:ext uri="{FF2B5EF4-FFF2-40B4-BE49-F238E27FC236}">
                <a16:creationId xmlns:a16="http://schemas.microsoft.com/office/drawing/2014/main" id="{56A87F6E-D6C5-8903-BC20-31381004603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9488424" y="2067143"/>
            <a:ext cx="1865376" cy="866219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218367E-FDD8-A1F8-8E0F-A365771B85F7}"/>
              </a:ext>
            </a:extLst>
          </p:cNvPr>
          <p:cNvSpPr>
            <a:spLocks noGrp="1"/>
          </p:cNvSpPr>
          <p:nvPr>
            <p:ph type="ftr" sz="quarter" idx="54"/>
          </p:nvPr>
        </p:nvSpPr>
        <p:spPr/>
        <p:txBody>
          <a:bodyPr>
            <a:noAutofit/>
          </a:bodyPr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ECE300-0AB8-85A0-D4D3-B948DDA7B00F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649859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: Shape 25">
            <a:extLst>
              <a:ext uri="{FF2B5EF4-FFF2-40B4-BE49-F238E27FC236}">
                <a16:creationId xmlns:a16="http://schemas.microsoft.com/office/drawing/2014/main" id="{D61EE2E4-C5DD-4944-B70C-8F0A3F741A59}"/>
              </a:ext>
            </a:extLst>
          </p:cNvPr>
          <p:cNvSpPr/>
          <p:nvPr userDrawn="1"/>
        </p:nvSpPr>
        <p:spPr>
          <a:xfrm>
            <a:off x="1295508" y="3039919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7" name="Freeform: Shape 26">
            <a:extLst>
              <a:ext uri="{FF2B5EF4-FFF2-40B4-BE49-F238E27FC236}">
                <a16:creationId xmlns:a16="http://schemas.microsoft.com/office/drawing/2014/main" id="{91FA36A8-94E8-4069-B957-F7145D77BD5F}"/>
              </a:ext>
            </a:extLst>
          </p:cNvPr>
          <p:cNvSpPr/>
          <p:nvPr userDrawn="1"/>
        </p:nvSpPr>
        <p:spPr>
          <a:xfrm>
            <a:off x="3670763" y="1677046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8" name="Freeform: Shape 27">
            <a:extLst>
              <a:ext uri="{FF2B5EF4-FFF2-40B4-BE49-F238E27FC236}">
                <a16:creationId xmlns:a16="http://schemas.microsoft.com/office/drawing/2014/main" id="{7D38D67C-B6B8-4EB2-BC07-4A8128F44D16}"/>
              </a:ext>
            </a:extLst>
          </p:cNvPr>
          <p:cNvSpPr/>
          <p:nvPr userDrawn="1"/>
        </p:nvSpPr>
        <p:spPr>
          <a:xfrm>
            <a:off x="4865676" y="3722308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9" name="Freeform: Shape 28">
            <a:extLst>
              <a:ext uri="{FF2B5EF4-FFF2-40B4-BE49-F238E27FC236}">
                <a16:creationId xmlns:a16="http://schemas.microsoft.com/office/drawing/2014/main" id="{6B2E4C8C-D96E-4A66-A3D2-3580DACCF801}"/>
              </a:ext>
            </a:extLst>
          </p:cNvPr>
          <p:cNvSpPr/>
          <p:nvPr userDrawn="1"/>
        </p:nvSpPr>
        <p:spPr>
          <a:xfrm>
            <a:off x="7245668" y="3725411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0" name="Freeform: Shape 29">
            <a:extLst>
              <a:ext uri="{FF2B5EF4-FFF2-40B4-BE49-F238E27FC236}">
                <a16:creationId xmlns:a16="http://schemas.microsoft.com/office/drawing/2014/main" id="{74E0B8B0-45C7-4733-BBDC-B82F9307E431}"/>
              </a:ext>
            </a:extLst>
          </p:cNvPr>
          <p:cNvSpPr/>
          <p:nvPr userDrawn="1"/>
        </p:nvSpPr>
        <p:spPr>
          <a:xfrm>
            <a:off x="8440729" y="1677046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1" name="Freeform: Shape 30">
            <a:extLst>
              <a:ext uri="{FF2B5EF4-FFF2-40B4-BE49-F238E27FC236}">
                <a16:creationId xmlns:a16="http://schemas.microsoft.com/office/drawing/2014/main" id="{F0BBECC2-631C-4C53-A9E8-6C87D48A3B01}"/>
              </a:ext>
            </a:extLst>
          </p:cNvPr>
          <p:cNvSpPr/>
          <p:nvPr userDrawn="1"/>
        </p:nvSpPr>
        <p:spPr>
          <a:xfrm>
            <a:off x="1274779" y="1667026"/>
            <a:ext cx="7152768" cy="2736950"/>
          </a:xfrm>
          <a:custGeom>
            <a:avLst/>
            <a:gdLst>
              <a:gd name="connsiteX0" fmla="*/ 0 w 5958191"/>
              <a:gd name="connsiteY0" fmla="*/ 2052536 h 2733472"/>
              <a:gd name="connsiteX1" fmla="*/ 1186774 w 5958191"/>
              <a:gd name="connsiteY1" fmla="*/ 1361872 h 2733472"/>
              <a:gd name="connsiteX2" fmla="*/ 2368685 w 5958191"/>
              <a:gd name="connsiteY2" fmla="*/ 2057400 h 2733472"/>
              <a:gd name="connsiteX3" fmla="*/ 2378413 w 5958191"/>
              <a:gd name="connsiteY3" fmla="*/ 690664 h 2733472"/>
              <a:gd name="connsiteX4" fmla="*/ 3570051 w 5958191"/>
              <a:gd name="connsiteY4" fmla="*/ 0 h 2733472"/>
              <a:gd name="connsiteX5" fmla="*/ 4761689 w 5958191"/>
              <a:gd name="connsiteY5" fmla="*/ 680936 h 2733472"/>
              <a:gd name="connsiteX6" fmla="*/ 4756825 w 5958191"/>
              <a:gd name="connsiteY6" fmla="*/ 2052536 h 2733472"/>
              <a:gd name="connsiteX7" fmla="*/ 5958191 w 5958191"/>
              <a:gd name="connsiteY7" fmla="*/ 2733472 h 2733472"/>
              <a:gd name="connsiteX8" fmla="*/ 5958191 w 5958191"/>
              <a:gd name="connsiteY8" fmla="*/ 2733472 h 2733472"/>
              <a:gd name="connsiteX0" fmla="*/ 0 w 7159557"/>
              <a:gd name="connsiteY0" fmla="*/ 2052536 h 2733472"/>
              <a:gd name="connsiteX1" fmla="*/ 1186774 w 7159557"/>
              <a:gd name="connsiteY1" fmla="*/ 1361872 h 2733472"/>
              <a:gd name="connsiteX2" fmla="*/ 2368685 w 7159557"/>
              <a:gd name="connsiteY2" fmla="*/ 2057400 h 2733472"/>
              <a:gd name="connsiteX3" fmla="*/ 2378413 w 7159557"/>
              <a:gd name="connsiteY3" fmla="*/ 690664 h 2733472"/>
              <a:gd name="connsiteX4" fmla="*/ 3570051 w 7159557"/>
              <a:gd name="connsiteY4" fmla="*/ 0 h 2733472"/>
              <a:gd name="connsiteX5" fmla="*/ 4761689 w 7159557"/>
              <a:gd name="connsiteY5" fmla="*/ 680936 h 2733472"/>
              <a:gd name="connsiteX6" fmla="*/ 4756825 w 7159557"/>
              <a:gd name="connsiteY6" fmla="*/ 2052536 h 2733472"/>
              <a:gd name="connsiteX7" fmla="*/ 5958191 w 7159557"/>
              <a:gd name="connsiteY7" fmla="*/ 2733472 h 2733472"/>
              <a:gd name="connsiteX8" fmla="*/ 7159557 w 7159557"/>
              <a:gd name="connsiteY8" fmla="*/ 2067128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62264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57400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52536 h 2733472"/>
              <a:gd name="connsiteX0" fmla="*/ 0 w 7159556"/>
              <a:gd name="connsiteY0" fmla="*/ 2052536 h 2733472"/>
              <a:gd name="connsiteX1" fmla="*/ 1186774 w 7159556"/>
              <a:gd name="connsiteY1" fmla="*/ 1361872 h 2733472"/>
              <a:gd name="connsiteX2" fmla="*/ 2368685 w 7159556"/>
              <a:gd name="connsiteY2" fmla="*/ 2057400 h 2733472"/>
              <a:gd name="connsiteX3" fmla="*/ 2378413 w 7159556"/>
              <a:gd name="connsiteY3" fmla="*/ 690664 h 2733472"/>
              <a:gd name="connsiteX4" fmla="*/ 3570051 w 7159556"/>
              <a:gd name="connsiteY4" fmla="*/ 0 h 2733472"/>
              <a:gd name="connsiteX5" fmla="*/ 4761689 w 7159556"/>
              <a:gd name="connsiteY5" fmla="*/ 680936 h 2733472"/>
              <a:gd name="connsiteX6" fmla="*/ 4756825 w 7159556"/>
              <a:gd name="connsiteY6" fmla="*/ 2052536 h 2733472"/>
              <a:gd name="connsiteX7" fmla="*/ 5958191 w 7159556"/>
              <a:gd name="connsiteY7" fmla="*/ 2733472 h 2733472"/>
              <a:gd name="connsiteX8" fmla="*/ 7159556 w 7159556"/>
              <a:gd name="connsiteY8" fmla="*/ 2052536 h 2733472"/>
              <a:gd name="connsiteX0" fmla="*/ 0 w 7145649"/>
              <a:gd name="connsiteY0" fmla="*/ 2049060 h 2733472"/>
              <a:gd name="connsiteX1" fmla="*/ 1172867 w 7145649"/>
              <a:gd name="connsiteY1" fmla="*/ 1361872 h 2733472"/>
              <a:gd name="connsiteX2" fmla="*/ 2354778 w 7145649"/>
              <a:gd name="connsiteY2" fmla="*/ 2057400 h 2733472"/>
              <a:gd name="connsiteX3" fmla="*/ 2364506 w 7145649"/>
              <a:gd name="connsiteY3" fmla="*/ 690664 h 2733472"/>
              <a:gd name="connsiteX4" fmla="*/ 3556144 w 7145649"/>
              <a:gd name="connsiteY4" fmla="*/ 0 h 2733472"/>
              <a:gd name="connsiteX5" fmla="*/ 4747782 w 7145649"/>
              <a:gd name="connsiteY5" fmla="*/ 680936 h 2733472"/>
              <a:gd name="connsiteX6" fmla="*/ 4742918 w 7145649"/>
              <a:gd name="connsiteY6" fmla="*/ 2052536 h 2733472"/>
              <a:gd name="connsiteX7" fmla="*/ 5944284 w 7145649"/>
              <a:gd name="connsiteY7" fmla="*/ 2733472 h 2733472"/>
              <a:gd name="connsiteX8" fmla="*/ 7145649 w 714564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61872 h 2733472"/>
              <a:gd name="connsiteX2" fmla="*/ 2365208 w 7156079"/>
              <a:gd name="connsiteY2" fmla="*/ 205740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65208 w 7156079"/>
              <a:gd name="connsiteY2" fmla="*/ 205740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61731 w 7156079"/>
              <a:gd name="connsiteY2" fmla="*/ 2029586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82592 w 7156079"/>
              <a:gd name="connsiteY2" fmla="*/ 2033063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72162 w 7156079"/>
              <a:gd name="connsiteY2" fmla="*/ 202611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62966 h 2761286"/>
              <a:gd name="connsiteX1" fmla="*/ 1183297 w 7156079"/>
              <a:gd name="connsiteY1" fmla="*/ 1372302 h 2761286"/>
              <a:gd name="connsiteX2" fmla="*/ 2372162 w 7156079"/>
              <a:gd name="connsiteY2" fmla="*/ 2053924 h 2761286"/>
              <a:gd name="connsiteX3" fmla="*/ 2374936 w 7156079"/>
              <a:gd name="connsiteY3" fmla="*/ 718478 h 2761286"/>
              <a:gd name="connsiteX4" fmla="*/ 3577004 w 7156079"/>
              <a:gd name="connsiteY4" fmla="*/ 0 h 2761286"/>
              <a:gd name="connsiteX5" fmla="*/ 4758212 w 7156079"/>
              <a:gd name="connsiteY5" fmla="*/ 708750 h 2761286"/>
              <a:gd name="connsiteX6" fmla="*/ 4753348 w 7156079"/>
              <a:gd name="connsiteY6" fmla="*/ 2080350 h 2761286"/>
              <a:gd name="connsiteX7" fmla="*/ 5954714 w 7156079"/>
              <a:gd name="connsiteY7" fmla="*/ 2761286 h 2761286"/>
              <a:gd name="connsiteX8" fmla="*/ 7156079 w 7156079"/>
              <a:gd name="connsiteY8" fmla="*/ 2080350 h 2761286"/>
              <a:gd name="connsiteX0" fmla="*/ 0 w 7156079"/>
              <a:gd name="connsiteY0" fmla="*/ 2062966 h 2761286"/>
              <a:gd name="connsiteX1" fmla="*/ 1183297 w 7156079"/>
              <a:gd name="connsiteY1" fmla="*/ 1372302 h 2761286"/>
              <a:gd name="connsiteX2" fmla="*/ 2372162 w 7156079"/>
              <a:gd name="connsiteY2" fmla="*/ 2053924 h 2761286"/>
              <a:gd name="connsiteX3" fmla="*/ 2371460 w 7156079"/>
              <a:gd name="connsiteY3" fmla="*/ 708048 h 2761286"/>
              <a:gd name="connsiteX4" fmla="*/ 3577004 w 7156079"/>
              <a:gd name="connsiteY4" fmla="*/ 0 h 2761286"/>
              <a:gd name="connsiteX5" fmla="*/ 4758212 w 7156079"/>
              <a:gd name="connsiteY5" fmla="*/ 708750 h 2761286"/>
              <a:gd name="connsiteX6" fmla="*/ 4753348 w 7156079"/>
              <a:gd name="connsiteY6" fmla="*/ 2080350 h 2761286"/>
              <a:gd name="connsiteX7" fmla="*/ 5954714 w 7156079"/>
              <a:gd name="connsiteY7" fmla="*/ 2761286 h 2761286"/>
              <a:gd name="connsiteX8" fmla="*/ 7156079 w 7156079"/>
              <a:gd name="connsiteY8" fmla="*/ 2080350 h 2761286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72162 w 7156079"/>
              <a:gd name="connsiteY2" fmla="*/ 2026110 h 2733472"/>
              <a:gd name="connsiteX3" fmla="*/ 2371460 w 7156079"/>
              <a:gd name="connsiteY3" fmla="*/ 680234 h 2733472"/>
              <a:gd name="connsiteX4" fmla="*/ 3573527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62967 h 2761287"/>
              <a:gd name="connsiteX1" fmla="*/ 1183297 w 7156079"/>
              <a:gd name="connsiteY1" fmla="*/ 1372303 h 2761287"/>
              <a:gd name="connsiteX2" fmla="*/ 2372162 w 7156079"/>
              <a:gd name="connsiteY2" fmla="*/ 2053925 h 2761287"/>
              <a:gd name="connsiteX3" fmla="*/ 2371460 w 7156079"/>
              <a:gd name="connsiteY3" fmla="*/ 708049 h 2761287"/>
              <a:gd name="connsiteX4" fmla="*/ 3563096 w 7156079"/>
              <a:gd name="connsiteY4" fmla="*/ 0 h 2761287"/>
              <a:gd name="connsiteX5" fmla="*/ 4758212 w 7156079"/>
              <a:gd name="connsiteY5" fmla="*/ 708751 h 2761287"/>
              <a:gd name="connsiteX6" fmla="*/ 4753348 w 7156079"/>
              <a:gd name="connsiteY6" fmla="*/ 2080351 h 2761287"/>
              <a:gd name="connsiteX7" fmla="*/ 5954714 w 7156079"/>
              <a:gd name="connsiteY7" fmla="*/ 2761287 h 2761287"/>
              <a:gd name="connsiteX8" fmla="*/ 7156079 w 7156079"/>
              <a:gd name="connsiteY8" fmla="*/ 2080351 h 2761287"/>
              <a:gd name="connsiteX0" fmla="*/ 0 w 7156079"/>
              <a:gd name="connsiteY0" fmla="*/ 2045583 h 2743903"/>
              <a:gd name="connsiteX1" fmla="*/ 1183297 w 7156079"/>
              <a:gd name="connsiteY1" fmla="*/ 1354919 h 2743903"/>
              <a:gd name="connsiteX2" fmla="*/ 2372162 w 7156079"/>
              <a:gd name="connsiteY2" fmla="*/ 2036541 h 2743903"/>
              <a:gd name="connsiteX3" fmla="*/ 2371460 w 7156079"/>
              <a:gd name="connsiteY3" fmla="*/ 690665 h 2743903"/>
              <a:gd name="connsiteX4" fmla="*/ 3563096 w 7156079"/>
              <a:gd name="connsiteY4" fmla="*/ 0 h 2743903"/>
              <a:gd name="connsiteX5" fmla="*/ 4758212 w 7156079"/>
              <a:gd name="connsiteY5" fmla="*/ 691367 h 2743903"/>
              <a:gd name="connsiteX6" fmla="*/ 4753348 w 7156079"/>
              <a:gd name="connsiteY6" fmla="*/ 2062967 h 2743903"/>
              <a:gd name="connsiteX7" fmla="*/ 5954714 w 7156079"/>
              <a:gd name="connsiteY7" fmla="*/ 2743903 h 2743903"/>
              <a:gd name="connsiteX8" fmla="*/ 7156079 w 7156079"/>
              <a:gd name="connsiteY8" fmla="*/ 2062967 h 2743903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8212 w 7156079"/>
              <a:gd name="connsiteY5" fmla="*/ 698321 h 2750857"/>
              <a:gd name="connsiteX6" fmla="*/ 4753348 w 7156079"/>
              <a:gd name="connsiteY6" fmla="*/ 2069921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1259 w 7156079"/>
              <a:gd name="connsiteY5" fmla="*/ 698321 h 2750857"/>
              <a:gd name="connsiteX6" fmla="*/ 4753348 w 7156079"/>
              <a:gd name="connsiteY6" fmla="*/ 2069921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1259 w 7156079"/>
              <a:gd name="connsiteY5" fmla="*/ 698321 h 2750857"/>
              <a:gd name="connsiteX6" fmla="*/ 4742917 w 7156079"/>
              <a:gd name="connsiteY6" fmla="*/ 2062967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42917 w 7156079"/>
              <a:gd name="connsiteY6" fmla="*/ 2062967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60301 w 7156079"/>
              <a:gd name="connsiteY6" fmla="*/ 2052536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42917 w 7156079"/>
              <a:gd name="connsiteY6" fmla="*/ 2052536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2162 w 7135218"/>
              <a:gd name="connsiteY2" fmla="*/ 2043495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6014 h 2736950"/>
              <a:gd name="connsiteX0" fmla="*/ 0 w 7124788"/>
              <a:gd name="connsiteY0" fmla="*/ 2052537 h 2736950"/>
              <a:gd name="connsiteX1" fmla="*/ 1183297 w 7124788"/>
              <a:gd name="connsiteY1" fmla="*/ 1361873 h 2736950"/>
              <a:gd name="connsiteX2" fmla="*/ 2372162 w 7124788"/>
              <a:gd name="connsiteY2" fmla="*/ 2043495 h 2736950"/>
              <a:gd name="connsiteX3" fmla="*/ 2371460 w 7124788"/>
              <a:gd name="connsiteY3" fmla="*/ 697619 h 2736950"/>
              <a:gd name="connsiteX4" fmla="*/ 3559620 w 7124788"/>
              <a:gd name="connsiteY4" fmla="*/ 0 h 2736950"/>
              <a:gd name="connsiteX5" fmla="*/ 4751259 w 7124788"/>
              <a:gd name="connsiteY5" fmla="*/ 698321 h 2736950"/>
              <a:gd name="connsiteX6" fmla="*/ 4742917 w 7124788"/>
              <a:gd name="connsiteY6" fmla="*/ 2052536 h 2736950"/>
              <a:gd name="connsiteX7" fmla="*/ 5954714 w 7124788"/>
              <a:gd name="connsiteY7" fmla="*/ 2736950 h 2736950"/>
              <a:gd name="connsiteX8" fmla="*/ 7124788 w 7124788"/>
              <a:gd name="connsiteY8" fmla="*/ 2045583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2162 w 7135218"/>
              <a:gd name="connsiteY2" fmla="*/ 2043495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6070 w 7135218"/>
              <a:gd name="connsiteY2" fmla="*/ 2055218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35218"/>
              <a:gd name="connsiteY0" fmla="*/ 2067128 h 2736950"/>
              <a:gd name="connsiteX1" fmla="*/ 1183297 w 7135218"/>
              <a:gd name="connsiteY1" fmla="*/ 1361873 h 2736950"/>
              <a:gd name="connsiteX2" fmla="*/ 2376070 w 7135218"/>
              <a:gd name="connsiteY2" fmla="*/ 2055218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59537"/>
              <a:gd name="connsiteY0" fmla="*/ 2062264 h 2736950"/>
              <a:gd name="connsiteX1" fmla="*/ 1207616 w 7159537"/>
              <a:gd name="connsiteY1" fmla="*/ 1361873 h 2736950"/>
              <a:gd name="connsiteX2" fmla="*/ 2400389 w 7159537"/>
              <a:gd name="connsiteY2" fmla="*/ 2055218 h 2736950"/>
              <a:gd name="connsiteX3" fmla="*/ 2395779 w 7159537"/>
              <a:gd name="connsiteY3" fmla="*/ 697619 h 2736950"/>
              <a:gd name="connsiteX4" fmla="*/ 3583939 w 7159537"/>
              <a:gd name="connsiteY4" fmla="*/ 0 h 2736950"/>
              <a:gd name="connsiteX5" fmla="*/ 4775578 w 7159537"/>
              <a:gd name="connsiteY5" fmla="*/ 698321 h 2736950"/>
              <a:gd name="connsiteX6" fmla="*/ 4767236 w 7159537"/>
              <a:gd name="connsiteY6" fmla="*/ 2052536 h 2736950"/>
              <a:gd name="connsiteX7" fmla="*/ 5979033 w 7159537"/>
              <a:gd name="connsiteY7" fmla="*/ 2736950 h 2736950"/>
              <a:gd name="connsiteX8" fmla="*/ 7159537 w 7159537"/>
              <a:gd name="connsiteY8" fmla="*/ 2052536 h 2736950"/>
              <a:gd name="connsiteX0" fmla="*/ 0 w 7149809"/>
              <a:gd name="connsiteY0" fmla="*/ 2071991 h 2736950"/>
              <a:gd name="connsiteX1" fmla="*/ 1197888 w 7149809"/>
              <a:gd name="connsiteY1" fmla="*/ 1361873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22208 w 7149809"/>
              <a:gd name="connsiteY1" fmla="*/ 1357009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7344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7344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2480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2480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5823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7093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70930 w 7149809"/>
              <a:gd name="connsiteY5" fmla="*/ 698321 h 2736950"/>
              <a:gd name="connsiteX6" fmla="*/ 4757508 w 7149809"/>
              <a:gd name="connsiteY6" fmla="*/ 204745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52768"/>
              <a:gd name="connsiteY0" fmla="*/ 2063113 h 2736950"/>
              <a:gd name="connsiteX1" fmla="*/ 1197659 w 7152768"/>
              <a:gd name="connsiteY1" fmla="*/ 1371385 h 2736950"/>
              <a:gd name="connsiteX2" fmla="*/ 2393620 w 7152768"/>
              <a:gd name="connsiteY2" fmla="*/ 2055218 h 2736950"/>
              <a:gd name="connsiteX3" fmla="*/ 2389010 w 7152768"/>
              <a:gd name="connsiteY3" fmla="*/ 697619 h 2736950"/>
              <a:gd name="connsiteX4" fmla="*/ 3577170 w 7152768"/>
              <a:gd name="connsiteY4" fmla="*/ 0 h 2736950"/>
              <a:gd name="connsiteX5" fmla="*/ 4773889 w 7152768"/>
              <a:gd name="connsiteY5" fmla="*/ 698321 h 2736950"/>
              <a:gd name="connsiteX6" fmla="*/ 4760467 w 7152768"/>
              <a:gd name="connsiteY6" fmla="*/ 2047456 h 2736950"/>
              <a:gd name="connsiteX7" fmla="*/ 5972264 w 7152768"/>
              <a:gd name="connsiteY7" fmla="*/ 2736950 h 2736950"/>
              <a:gd name="connsiteX8" fmla="*/ 7152768 w 7152768"/>
              <a:gd name="connsiteY8" fmla="*/ 2052536 h 273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2768" h="2736950">
                <a:moveTo>
                  <a:pt x="0" y="2063113"/>
                </a:moveTo>
                <a:cubicBezTo>
                  <a:pt x="405781" y="1831271"/>
                  <a:pt x="752967" y="1616359"/>
                  <a:pt x="1197659" y="1371385"/>
                </a:cubicBezTo>
                <a:lnTo>
                  <a:pt x="2393620" y="2055218"/>
                </a:lnTo>
                <a:cubicBezTo>
                  <a:pt x="2396863" y="1599639"/>
                  <a:pt x="2385767" y="1153198"/>
                  <a:pt x="2389010" y="697619"/>
                </a:cubicBezTo>
                <a:lnTo>
                  <a:pt x="3577170" y="0"/>
                </a:lnTo>
                <a:lnTo>
                  <a:pt x="4773889" y="698321"/>
                </a:lnTo>
                <a:cubicBezTo>
                  <a:pt x="4772268" y="1155521"/>
                  <a:pt x="4762088" y="1590256"/>
                  <a:pt x="4760467" y="2047456"/>
                </a:cubicBezTo>
                <a:lnTo>
                  <a:pt x="5972264" y="2736950"/>
                </a:lnTo>
                <a:lnTo>
                  <a:pt x="7152768" y="2052536"/>
                </a:lnTo>
              </a:path>
            </a:pathLst>
          </a:custGeom>
          <a:noFill/>
          <a:ln w="38100" cap="flat" cmpd="sng" algn="ctr">
            <a:solidFill>
              <a:schemeClr val="accent6">
                <a:lumMod val="10000"/>
                <a:lumOff val="90000"/>
              </a:schemeClr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2" name="Freeform: Shape 31">
            <a:extLst>
              <a:ext uri="{FF2B5EF4-FFF2-40B4-BE49-F238E27FC236}">
                <a16:creationId xmlns:a16="http://schemas.microsoft.com/office/drawing/2014/main" id="{274DD645-8640-45D5-9B60-F31EC01D3CC0}"/>
              </a:ext>
            </a:extLst>
          </p:cNvPr>
          <p:cNvSpPr/>
          <p:nvPr userDrawn="1"/>
        </p:nvSpPr>
        <p:spPr>
          <a:xfrm>
            <a:off x="8440979" y="1677475"/>
            <a:ext cx="2373549" cy="2062264"/>
          </a:xfrm>
          <a:custGeom>
            <a:avLst/>
            <a:gdLst>
              <a:gd name="connsiteX0" fmla="*/ 2373549 w 2373549"/>
              <a:gd name="connsiteY0" fmla="*/ 680936 h 2062264"/>
              <a:gd name="connsiteX1" fmla="*/ 1186774 w 2373549"/>
              <a:gd name="connsiteY1" fmla="*/ 0 h 2062264"/>
              <a:gd name="connsiteX2" fmla="*/ 0 w 2373549"/>
              <a:gd name="connsiteY2" fmla="*/ 690664 h 2062264"/>
              <a:gd name="connsiteX3" fmla="*/ 0 w 2373549"/>
              <a:gd name="connsiteY3" fmla="*/ 2062264 h 2062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549" h="2062264">
                <a:moveTo>
                  <a:pt x="2373549" y="680936"/>
                </a:moveTo>
                <a:lnTo>
                  <a:pt x="1186774" y="0"/>
                </a:lnTo>
                <a:lnTo>
                  <a:pt x="0" y="690664"/>
                </a:lnTo>
                <a:lnTo>
                  <a:pt x="0" y="2062264"/>
                </a:lnTo>
              </a:path>
            </a:pathLst>
          </a:custGeom>
          <a:noFill/>
          <a:ln w="38100" cap="flat" cmpd="sng" algn="ctr">
            <a:solidFill>
              <a:schemeClr val="accent6">
                <a:lumMod val="10000"/>
                <a:lumOff val="90000"/>
              </a:schemeClr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3" name="Freeform: Shape 34">
            <a:extLst>
              <a:ext uri="{FF2B5EF4-FFF2-40B4-BE49-F238E27FC236}">
                <a16:creationId xmlns:a16="http://schemas.microsoft.com/office/drawing/2014/main" id="{71C09F09-7119-47FD-8E60-E4A92C9A3119}"/>
              </a:ext>
            </a:extLst>
          </p:cNvPr>
          <p:cNvSpPr/>
          <p:nvPr userDrawn="1"/>
        </p:nvSpPr>
        <p:spPr>
          <a:xfrm flipH="1">
            <a:off x="10715501" y="2243467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4" name="Freeform: Shape 45">
            <a:extLst>
              <a:ext uri="{FF2B5EF4-FFF2-40B4-BE49-F238E27FC236}">
                <a16:creationId xmlns:a16="http://schemas.microsoft.com/office/drawing/2014/main" id="{E99BCE04-19B9-4541-925F-AC59CF760E7F}"/>
              </a:ext>
            </a:extLst>
          </p:cNvPr>
          <p:cNvSpPr/>
          <p:nvPr userDrawn="1"/>
        </p:nvSpPr>
        <p:spPr>
          <a:xfrm flipH="1">
            <a:off x="9534557" y="1571099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5" name="Freeform: Shape 46">
            <a:extLst>
              <a:ext uri="{FF2B5EF4-FFF2-40B4-BE49-F238E27FC236}">
                <a16:creationId xmlns:a16="http://schemas.microsoft.com/office/drawing/2014/main" id="{F2B610BB-26F6-44A5-B7DB-CEEDCAE916ED}"/>
              </a:ext>
            </a:extLst>
          </p:cNvPr>
          <p:cNvSpPr/>
          <p:nvPr userDrawn="1"/>
        </p:nvSpPr>
        <p:spPr>
          <a:xfrm flipH="1">
            <a:off x="8328171" y="2258376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6" name="Freeform: Shape 47">
            <a:extLst>
              <a:ext uri="{FF2B5EF4-FFF2-40B4-BE49-F238E27FC236}">
                <a16:creationId xmlns:a16="http://schemas.microsoft.com/office/drawing/2014/main" id="{C979636C-DE09-47B7-8972-BAE28DFA91DF}"/>
              </a:ext>
            </a:extLst>
          </p:cNvPr>
          <p:cNvSpPr/>
          <p:nvPr userDrawn="1"/>
        </p:nvSpPr>
        <p:spPr>
          <a:xfrm flipH="1">
            <a:off x="8333460" y="3610854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7" name="Freeform: Shape 48">
            <a:extLst>
              <a:ext uri="{FF2B5EF4-FFF2-40B4-BE49-F238E27FC236}">
                <a16:creationId xmlns:a16="http://schemas.microsoft.com/office/drawing/2014/main" id="{01B12467-C508-4D89-94B3-6D23C6199703}"/>
              </a:ext>
            </a:extLst>
          </p:cNvPr>
          <p:cNvSpPr/>
          <p:nvPr userDrawn="1"/>
        </p:nvSpPr>
        <p:spPr>
          <a:xfrm flipH="1">
            <a:off x="7146016" y="429086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8" name="Freeform: Shape 49">
            <a:extLst>
              <a:ext uri="{FF2B5EF4-FFF2-40B4-BE49-F238E27FC236}">
                <a16:creationId xmlns:a16="http://schemas.microsoft.com/office/drawing/2014/main" id="{9EA72422-90A8-454F-8133-112CD2B85BEA}"/>
              </a:ext>
            </a:extLst>
          </p:cNvPr>
          <p:cNvSpPr/>
          <p:nvPr userDrawn="1"/>
        </p:nvSpPr>
        <p:spPr>
          <a:xfrm flipH="1">
            <a:off x="5937847" y="361339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9" name="Freeform: Shape 50">
            <a:extLst>
              <a:ext uri="{FF2B5EF4-FFF2-40B4-BE49-F238E27FC236}">
                <a16:creationId xmlns:a16="http://schemas.microsoft.com/office/drawing/2014/main" id="{3C67727D-D0D9-4CA6-99EE-0B89D465A706}"/>
              </a:ext>
            </a:extLst>
          </p:cNvPr>
          <p:cNvSpPr/>
          <p:nvPr userDrawn="1"/>
        </p:nvSpPr>
        <p:spPr>
          <a:xfrm flipH="1">
            <a:off x="5951993" y="225130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0" name="Freeform: Shape 51">
            <a:extLst>
              <a:ext uri="{FF2B5EF4-FFF2-40B4-BE49-F238E27FC236}">
                <a16:creationId xmlns:a16="http://schemas.microsoft.com/office/drawing/2014/main" id="{C88A67D0-B01F-4CC8-B248-2CF85911F456}"/>
              </a:ext>
            </a:extLst>
          </p:cNvPr>
          <p:cNvSpPr/>
          <p:nvPr userDrawn="1"/>
        </p:nvSpPr>
        <p:spPr>
          <a:xfrm flipH="1">
            <a:off x="4778156" y="1565771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1" name="Freeform: Shape 52">
            <a:extLst>
              <a:ext uri="{FF2B5EF4-FFF2-40B4-BE49-F238E27FC236}">
                <a16:creationId xmlns:a16="http://schemas.microsoft.com/office/drawing/2014/main" id="{DBF6CA39-E979-4287-833E-20A9B455F7D6}"/>
              </a:ext>
            </a:extLst>
          </p:cNvPr>
          <p:cNvSpPr/>
          <p:nvPr userDrawn="1"/>
        </p:nvSpPr>
        <p:spPr>
          <a:xfrm flipH="1">
            <a:off x="3565843" y="2247823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2" name="Freeform: Shape 53">
            <a:extLst>
              <a:ext uri="{FF2B5EF4-FFF2-40B4-BE49-F238E27FC236}">
                <a16:creationId xmlns:a16="http://schemas.microsoft.com/office/drawing/2014/main" id="{9EAA4E60-7510-4920-A426-5630491CFAC2}"/>
              </a:ext>
            </a:extLst>
          </p:cNvPr>
          <p:cNvSpPr/>
          <p:nvPr userDrawn="1"/>
        </p:nvSpPr>
        <p:spPr>
          <a:xfrm flipH="1">
            <a:off x="3565952" y="361339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3" name="Freeform: Shape 54">
            <a:extLst>
              <a:ext uri="{FF2B5EF4-FFF2-40B4-BE49-F238E27FC236}">
                <a16:creationId xmlns:a16="http://schemas.microsoft.com/office/drawing/2014/main" id="{322F7ECD-1942-42EE-B5E0-FC1E0206BFFD}"/>
              </a:ext>
            </a:extLst>
          </p:cNvPr>
          <p:cNvSpPr/>
          <p:nvPr userDrawn="1"/>
        </p:nvSpPr>
        <p:spPr>
          <a:xfrm flipH="1">
            <a:off x="2386318" y="2962784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4" name="Freeform: Shape 55">
            <a:extLst>
              <a:ext uri="{FF2B5EF4-FFF2-40B4-BE49-F238E27FC236}">
                <a16:creationId xmlns:a16="http://schemas.microsoft.com/office/drawing/2014/main" id="{2465D6BD-72DA-4C13-97C2-7CF8D7F2F0C4}"/>
              </a:ext>
            </a:extLst>
          </p:cNvPr>
          <p:cNvSpPr/>
          <p:nvPr userDrawn="1"/>
        </p:nvSpPr>
        <p:spPr>
          <a:xfrm flipH="1">
            <a:off x="1190302" y="361221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5" name="Content placeholder 47" descr="Click icon to add picture">
            <a:extLst>
              <a:ext uri="{FF2B5EF4-FFF2-40B4-BE49-F238E27FC236}">
                <a16:creationId xmlns:a16="http://schemas.microsoft.com/office/drawing/2014/main" id="{E7C6BEEA-1766-44A1-A28D-2E817DBF226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07136" y="386500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86" name="Content placeholder 47">
            <a:extLst>
              <a:ext uri="{FF2B5EF4-FFF2-40B4-BE49-F238E27FC236}">
                <a16:creationId xmlns:a16="http://schemas.microsoft.com/office/drawing/2014/main" id="{597D4D7A-8D7E-492C-8795-D491CF53B5F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07136" y="444707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87" name="Content placeholder 47" descr="Click icon to add picture">
            <a:extLst>
              <a:ext uri="{FF2B5EF4-FFF2-40B4-BE49-F238E27FC236}">
                <a16:creationId xmlns:a16="http://schemas.microsoft.com/office/drawing/2014/main" id="{A7396594-2DE7-4DB9-B6B4-92F63F06EFC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889942" y="235564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88" name="Content placeholder 47">
            <a:extLst>
              <a:ext uri="{FF2B5EF4-FFF2-40B4-BE49-F238E27FC236}">
                <a16:creationId xmlns:a16="http://schemas.microsoft.com/office/drawing/2014/main" id="{CC680CF7-ED60-4FFF-B04E-B24ECDDD351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889942" y="293771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89" name="Content placeholder 47" descr="Click icon to add picture">
            <a:extLst>
              <a:ext uri="{FF2B5EF4-FFF2-40B4-BE49-F238E27FC236}">
                <a16:creationId xmlns:a16="http://schemas.microsoft.com/office/drawing/2014/main" id="{042E6E66-3835-45DF-80D9-C4AFDF3401F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107230" y="4469081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0" name="Content placeholder 47">
            <a:extLst>
              <a:ext uri="{FF2B5EF4-FFF2-40B4-BE49-F238E27FC236}">
                <a16:creationId xmlns:a16="http://schemas.microsoft.com/office/drawing/2014/main" id="{A6E85C70-1784-4A0C-8897-EDE98D39BC0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107230" y="5051157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91" name="Content placeholder 47" descr="Click icon to add picture">
            <a:extLst>
              <a:ext uri="{FF2B5EF4-FFF2-40B4-BE49-F238E27FC236}">
                <a16:creationId xmlns:a16="http://schemas.microsoft.com/office/drawing/2014/main" id="{4CD55BC2-05D0-49CB-B0A5-C96ACB411B5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501941" y="4469081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2" name="Content placeholder 47">
            <a:extLst>
              <a:ext uri="{FF2B5EF4-FFF2-40B4-BE49-F238E27FC236}">
                <a16:creationId xmlns:a16="http://schemas.microsoft.com/office/drawing/2014/main" id="{49DB7120-2F2C-4F89-AA8C-ABC4F3FF25F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501941" y="5051157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93" name="Content placeholder 47" descr="Click icon to add picture">
            <a:extLst>
              <a:ext uri="{FF2B5EF4-FFF2-40B4-BE49-F238E27FC236}">
                <a16:creationId xmlns:a16="http://schemas.microsoft.com/office/drawing/2014/main" id="{AEB1F7BA-7D83-4C23-A72B-82DF9377E9C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734718" y="235564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4" name="Content placeholder 47">
            <a:extLst>
              <a:ext uri="{FF2B5EF4-FFF2-40B4-BE49-F238E27FC236}">
                <a16:creationId xmlns:a16="http://schemas.microsoft.com/office/drawing/2014/main" id="{7C32F3EB-1AC3-40E9-B66D-ADB19CC74F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734718" y="293771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7E7569-B8BF-39D0-D742-EF98B83E4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14" y="726705"/>
            <a:ext cx="10515600" cy="1205058"/>
          </a:xfrm>
        </p:spPr>
        <p:txBody>
          <a:bodyPr anchor="t">
            <a:noAutofit/>
          </a:bodyPr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C159C7-D006-5B5F-1FEA-689C432B8C8C}"/>
              </a:ext>
            </a:extLst>
          </p:cNvPr>
          <p:cNvSpPr>
            <a:spLocks noGrp="1"/>
          </p:cNvSpPr>
          <p:nvPr>
            <p:ph type="ftr" sz="quarter" idx="46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EBABD-E264-2C96-1139-289A712F35B7}"/>
              </a:ext>
            </a:extLst>
          </p:cNvPr>
          <p:cNvSpPr>
            <a:spLocks noGrp="1"/>
          </p:cNvSpPr>
          <p:nvPr>
            <p:ph type="sldNum" sz="quarter" idx="47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90880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19">
            <a:extLst>
              <a:ext uri="{FF2B5EF4-FFF2-40B4-BE49-F238E27FC236}">
                <a16:creationId xmlns:a16="http://schemas.microsoft.com/office/drawing/2014/main" id="{F38B75F8-75D4-4B41-B7C7-433032DD0A6F}"/>
              </a:ext>
            </a:extLst>
          </p:cNvPr>
          <p:cNvSpPr/>
          <p:nvPr userDrawn="1"/>
        </p:nvSpPr>
        <p:spPr>
          <a:xfrm flipH="1">
            <a:off x="769290" y="491100"/>
            <a:ext cx="1886361" cy="221318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Freeform: Shape 24">
            <a:extLst>
              <a:ext uri="{FF2B5EF4-FFF2-40B4-BE49-F238E27FC236}">
                <a16:creationId xmlns:a16="http://schemas.microsoft.com/office/drawing/2014/main" id="{671D1224-EDDC-4900-92DC-13608D44C524}"/>
              </a:ext>
            </a:extLst>
          </p:cNvPr>
          <p:cNvSpPr/>
          <p:nvPr userDrawn="1"/>
        </p:nvSpPr>
        <p:spPr>
          <a:xfrm flipH="1">
            <a:off x="783145" y="4057904"/>
            <a:ext cx="1886359" cy="221318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35A9E44-4E60-1AD1-0B85-72422683B48A}"/>
              </a:ext>
            </a:extLst>
          </p:cNvPr>
          <p:cNvSpPr/>
          <p:nvPr userDrawn="1"/>
        </p:nvSpPr>
        <p:spPr>
          <a:xfrm flipH="1">
            <a:off x="0" y="3709992"/>
            <a:ext cx="1157948" cy="1502830"/>
          </a:xfrm>
          <a:custGeom>
            <a:avLst/>
            <a:gdLst>
              <a:gd name="connsiteX0" fmla="*/ 638572 w 1157948"/>
              <a:gd name="connsiteY0" fmla="*/ 0 h 1502830"/>
              <a:gd name="connsiteX1" fmla="*/ 0 w 1157948"/>
              <a:gd name="connsiteY1" fmla="*/ 378385 h 1502830"/>
              <a:gd name="connsiteX2" fmla="*/ 0 w 1157948"/>
              <a:gd name="connsiteY2" fmla="*/ 1129800 h 1502830"/>
              <a:gd name="connsiteX3" fmla="*/ 640317 w 1157948"/>
              <a:gd name="connsiteY3" fmla="*/ 1502830 h 1502830"/>
              <a:gd name="connsiteX4" fmla="*/ 1157948 w 1157948"/>
              <a:gd name="connsiteY4" fmla="*/ 1200968 h 1502830"/>
              <a:gd name="connsiteX5" fmla="*/ 1157948 w 1157948"/>
              <a:gd name="connsiteY5" fmla="*/ 304639 h 150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7948" h="1502830">
                <a:moveTo>
                  <a:pt x="638572" y="0"/>
                </a:moveTo>
                <a:lnTo>
                  <a:pt x="0" y="378385"/>
                </a:lnTo>
                <a:lnTo>
                  <a:pt x="0" y="1129800"/>
                </a:lnTo>
                <a:lnTo>
                  <a:pt x="640317" y="1502830"/>
                </a:lnTo>
                <a:lnTo>
                  <a:pt x="1157948" y="1200968"/>
                </a:lnTo>
                <a:lnTo>
                  <a:pt x="1157948" y="304639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1" name="Subtitle 47" descr="Click icon to add picture">
            <a:extLst>
              <a:ext uri="{FF2B5EF4-FFF2-40B4-BE49-F238E27FC236}">
                <a16:creationId xmlns:a16="http://schemas.microsoft.com/office/drawing/2014/main" id="{0C7786BA-5E56-47AA-AE47-4EC07A0D4FA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550705" y="3625598"/>
            <a:ext cx="2653545" cy="5879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3" name="Content placeholder 47">
            <a:extLst>
              <a:ext uri="{FF2B5EF4-FFF2-40B4-BE49-F238E27FC236}">
                <a16:creationId xmlns:a16="http://schemas.microsoft.com/office/drawing/2014/main" id="{880214CF-87DD-476A-9B2E-A58DB313A6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0705" y="4246516"/>
            <a:ext cx="2653545" cy="1727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7" name="Picture placeholder">
            <a:extLst>
              <a:ext uri="{FF2B5EF4-FFF2-40B4-BE49-F238E27FC236}">
                <a16:creationId xmlns:a16="http://schemas.microsoft.com/office/drawing/2014/main" id="{264CF63C-079E-41AA-AA9A-762A765E699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88170" y="2296125"/>
            <a:ext cx="1886360" cy="2144668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041C638-CBB8-1159-9AF8-B5D14CC7B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0704" y="1690878"/>
            <a:ext cx="6599429" cy="1325563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Subtitle 47" descr="Click icon to add picture">
            <a:extLst>
              <a:ext uri="{FF2B5EF4-FFF2-40B4-BE49-F238E27FC236}">
                <a16:creationId xmlns:a16="http://schemas.microsoft.com/office/drawing/2014/main" id="{3C2C4001-E56F-4174-01AA-4630360BFF4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811506" y="3625598"/>
            <a:ext cx="2653545" cy="5879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:a16="http://schemas.microsoft.com/office/drawing/2014/main" id="{02DFC856-C546-62E9-220F-7A668D3490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11506" y="4246516"/>
            <a:ext cx="2653545" cy="1727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7335A-F59E-2A6C-D2D6-F10391DA8D69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13646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F946AB17-3782-8412-C51A-DE10A0637453}"/>
              </a:ext>
            </a:extLst>
          </p:cNvPr>
          <p:cNvSpPr/>
          <p:nvPr userDrawn="1"/>
        </p:nvSpPr>
        <p:spPr>
          <a:xfrm>
            <a:off x="0" y="2860787"/>
            <a:ext cx="2361029" cy="3676532"/>
          </a:xfrm>
          <a:custGeom>
            <a:avLst/>
            <a:gdLst>
              <a:gd name="connsiteX0" fmla="*/ 773997 w 2361029"/>
              <a:gd name="connsiteY0" fmla="*/ 0 h 3676532"/>
              <a:gd name="connsiteX1" fmla="*/ 2361029 w 2361029"/>
              <a:gd name="connsiteY1" fmla="*/ 925683 h 3676532"/>
              <a:gd name="connsiteX2" fmla="*/ 2361029 w 2361029"/>
              <a:gd name="connsiteY2" fmla="*/ 2763949 h 3676532"/>
              <a:gd name="connsiteX3" fmla="*/ 769661 w 2361029"/>
              <a:gd name="connsiteY3" fmla="*/ 3676532 h 3676532"/>
              <a:gd name="connsiteX4" fmla="*/ 0 w 2361029"/>
              <a:gd name="connsiteY4" fmla="*/ 3234717 h 3676532"/>
              <a:gd name="connsiteX5" fmla="*/ 0 w 2361029"/>
              <a:gd name="connsiteY5" fmla="*/ 446885 h 36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029" h="3676532">
                <a:moveTo>
                  <a:pt x="773997" y="0"/>
                </a:moveTo>
                <a:lnTo>
                  <a:pt x="2361029" y="925683"/>
                </a:lnTo>
                <a:lnTo>
                  <a:pt x="2361029" y="2763949"/>
                </a:lnTo>
                <a:lnTo>
                  <a:pt x="769661" y="3676532"/>
                </a:lnTo>
                <a:lnTo>
                  <a:pt x="0" y="3234717"/>
                </a:lnTo>
                <a:lnTo>
                  <a:pt x="0" y="44688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BA5A58B-9440-7DAB-E7D7-3143B049FBAC}"/>
              </a:ext>
            </a:extLst>
          </p:cNvPr>
          <p:cNvSpPr/>
          <p:nvPr userDrawn="1"/>
        </p:nvSpPr>
        <p:spPr>
          <a:xfrm flipH="1">
            <a:off x="1014233" y="5253270"/>
            <a:ext cx="1710765" cy="1593273"/>
          </a:xfrm>
          <a:custGeom>
            <a:avLst/>
            <a:gdLst>
              <a:gd name="connsiteX0" fmla="*/ 852873 w 1710765"/>
              <a:gd name="connsiteY0" fmla="*/ 0 h 1593273"/>
              <a:gd name="connsiteX1" fmla="*/ 0 w 1710765"/>
              <a:gd name="connsiteY1" fmla="*/ 494134 h 1593273"/>
              <a:gd name="connsiteX2" fmla="*/ 0 w 1710765"/>
              <a:gd name="connsiteY2" fmla="*/ 1475410 h 1593273"/>
              <a:gd name="connsiteX3" fmla="*/ 206916 w 1710765"/>
              <a:gd name="connsiteY3" fmla="*/ 1593273 h 1593273"/>
              <a:gd name="connsiteX4" fmla="*/ 1502835 w 1710765"/>
              <a:gd name="connsiteY4" fmla="*/ 1593273 h 1593273"/>
              <a:gd name="connsiteX5" fmla="*/ 1709418 w 1710765"/>
              <a:gd name="connsiteY5" fmla="*/ 1475480 h 1593273"/>
              <a:gd name="connsiteX6" fmla="*/ 1710407 w 1710765"/>
              <a:gd name="connsiteY6" fmla="*/ 491803 h 15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0765" h="1593273">
                <a:moveTo>
                  <a:pt x="852873" y="0"/>
                </a:moveTo>
                <a:lnTo>
                  <a:pt x="0" y="494134"/>
                </a:lnTo>
                <a:lnTo>
                  <a:pt x="0" y="1475410"/>
                </a:lnTo>
                <a:lnTo>
                  <a:pt x="206916" y="1593273"/>
                </a:lnTo>
                <a:lnTo>
                  <a:pt x="1502835" y="1593273"/>
                </a:lnTo>
                <a:lnTo>
                  <a:pt x="1709418" y="1475480"/>
                </a:lnTo>
                <a:cubicBezTo>
                  <a:pt x="1707864" y="1146834"/>
                  <a:pt x="1711961" y="820449"/>
                  <a:pt x="1710407" y="491803"/>
                </a:cubicBez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2" name="Content Placeholder 47" descr="Click icon to add picture">
            <a:extLst>
              <a:ext uri="{FF2B5EF4-FFF2-40B4-BE49-F238E27FC236}">
                <a16:creationId xmlns:a16="http://schemas.microsoft.com/office/drawing/2014/main" id="{95ADF367-2619-4E00-AB82-8FFF41D0E5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71609" y="1025236"/>
            <a:ext cx="5162709" cy="42068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3" name="Content Placeholder 47">
            <a:extLst>
              <a:ext uri="{FF2B5EF4-FFF2-40B4-BE49-F238E27FC236}">
                <a16:creationId xmlns:a16="http://schemas.microsoft.com/office/drawing/2014/main" id="{8CEB04CE-793E-47B4-8D80-9B82864F2C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71608" y="1469069"/>
            <a:ext cx="5162709" cy="150616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4" name="Content Placeholder 47" descr="Click icon to add picture">
            <a:extLst>
              <a:ext uri="{FF2B5EF4-FFF2-40B4-BE49-F238E27FC236}">
                <a16:creationId xmlns:a16="http://schemas.microsoft.com/office/drawing/2014/main" id="{067BF8FD-2643-4122-BE3E-63F413244EC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1609" y="2984685"/>
            <a:ext cx="5162709" cy="42068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6" name="Content Placeholder 47" descr="Click icon to add picture">
            <a:extLst>
              <a:ext uri="{FF2B5EF4-FFF2-40B4-BE49-F238E27FC236}">
                <a16:creationId xmlns:a16="http://schemas.microsoft.com/office/drawing/2014/main" id="{02260D10-FEA1-48A7-B544-FAEEAECF5D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71607" y="4597473"/>
            <a:ext cx="5162709" cy="421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:a16="http://schemas.microsoft.com/office/drawing/2014/main" id="{64584B30-8BCF-4D75-8A6C-FD82347CC7B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71608" y="3419684"/>
            <a:ext cx="5162709" cy="11777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8" name="Content Placeholder 47">
            <a:extLst>
              <a:ext uri="{FF2B5EF4-FFF2-40B4-BE49-F238E27FC236}">
                <a16:creationId xmlns:a16="http://schemas.microsoft.com/office/drawing/2014/main" id="{A4A25056-27FA-4039-ACFA-6624F778712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271608" y="5041922"/>
            <a:ext cx="5162709" cy="16359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7" name="Freeform: Shape 24">
            <a:extLst>
              <a:ext uri="{FF2B5EF4-FFF2-40B4-BE49-F238E27FC236}">
                <a16:creationId xmlns:a16="http://schemas.microsoft.com/office/drawing/2014/main" id="{A23F9759-CF52-CE45-5E22-9678534685A7}"/>
              </a:ext>
            </a:extLst>
          </p:cNvPr>
          <p:cNvSpPr/>
          <p:nvPr userDrawn="1"/>
        </p:nvSpPr>
        <p:spPr>
          <a:xfrm flipH="1">
            <a:off x="2631891" y="4699053"/>
            <a:ext cx="668814" cy="784693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84FCC1-368D-680C-31AA-597C3AAF4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65" y="707105"/>
            <a:ext cx="3994173" cy="2277580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53E8C9F-CD73-30CD-1F24-20F2E6149D5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734172" y="1141669"/>
            <a:ext cx="507778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accent6"/>
                </a:solidFill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E61E189-349E-0076-EA43-7BCB6E24CE86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4724705" y="3105650"/>
            <a:ext cx="536270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accent6"/>
                </a:solidFill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68B04572-5D47-C3DF-CDEA-15EC646EA8F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714069" y="4716041"/>
            <a:ext cx="536270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accent6"/>
                </a:solidFill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6A453-65E1-B688-A3F9-EA0AA347DDE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62113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7">
            <a:extLst>
              <a:ext uri="{FF2B5EF4-FFF2-40B4-BE49-F238E27FC236}">
                <a16:creationId xmlns:a16="http://schemas.microsoft.com/office/drawing/2014/main" id="{3EDD8D3E-653B-4A9E-9868-3B013A65FE9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7493157" y="529148"/>
            <a:ext cx="4248873" cy="473113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ln w="1905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18" name="Content Placeholder 47">
            <a:extLst>
              <a:ext uri="{FF2B5EF4-FFF2-40B4-BE49-F238E27FC236}">
                <a16:creationId xmlns:a16="http://schemas.microsoft.com/office/drawing/2014/main" id="{DD4E6A9F-7400-917B-6A6B-6BAB445E85F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7427" y="3253120"/>
            <a:ext cx="4959822" cy="20071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19" name="Freeform: Shape 25">
            <a:extLst>
              <a:ext uri="{FF2B5EF4-FFF2-40B4-BE49-F238E27FC236}">
                <a16:creationId xmlns:a16="http://schemas.microsoft.com/office/drawing/2014/main" id="{D7BBD3E8-D5DD-C21F-3792-4880373CCDCC}"/>
              </a:ext>
            </a:extLst>
          </p:cNvPr>
          <p:cNvSpPr/>
          <p:nvPr userDrawn="1"/>
        </p:nvSpPr>
        <p:spPr>
          <a:xfrm flipH="1">
            <a:off x="7400972" y="4508725"/>
            <a:ext cx="1347680" cy="158117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0" name="Freeform: Shape 11">
            <a:extLst>
              <a:ext uri="{FF2B5EF4-FFF2-40B4-BE49-F238E27FC236}">
                <a16:creationId xmlns:a16="http://schemas.microsoft.com/office/drawing/2014/main" id="{FC461D80-0CAC-62E5-726A-63B48BEF3F25}"/>
              </a:ext>
            </a:extLst>
          </p:cNvPr>
          <p:cNvSpPr/>
          <p:nvPr userDrawn="1"/>
        </p:nvSpPr>
        <p:spPr>
          <a:xfrm>
            <a:off x="6521016" y="4772906"/>
            <a:ext cx="663381" cy="75892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944167-AFE9-AE61-AF44-B9AEE24D1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427" y="2497488"/>
            <a:ext cx="9823998" cy="1325563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268D53-92DA-7335-4DAB-83485CAF3FE9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FCB16-3643-AB04-D20E-A14FFE07F67C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13276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6">
            <a:extLst>
              <a:ext uri="{FF2B5EF4-FFF2-40B4-BE49-F238E27FC236}">
                <a16:creationId xmlns:a16="http://schemas.microsoft.com/office/drawing/2014/main" id="{39B50CEE-D9F9-B5CD-C274-BEAA5EAB37E3}"/>
              </a:ext>
            </a:extLst>
          </p:cNvPr>
          <p:cNvSpPr/>
          <p:nvPr userDrawn="1"/>
        </p:nvSpPr>
        <p:spPr>
          <a:xfrm>
            <a:off x="410352" y="12435"/>
            <a:ext cx="1455521" cy="1019127"/>
          </a:xfrm>
          <a:custGeom>
            <a:avLst/>
            <a:gdLst>
              <a:gd name="connsiteX0" fmla="*/ 219223 w 1455521"/>
              <a:gd name="connsiteY0" fmla="*/ 0 h 1019127"/>
              <a:gd name="connsiteX1" fmla="*/ 1236298 w 1455521"/>
              <a:gd name="connsiteY1" fmla="*/ 0 h 1019127"/>
              <a:gd name="connsiteX2" fmla="*/ 1455521 w 1455521"/>
              <a:gd name="connsiteY2" fmla="*/ 385779 h 1019127"/>
              <a:gd name="connsiteX3" fmla="*/ 1095615 w 1455521"/>
              <a:gd name="connsiteY3" fmla="*/ 1019127 h 1019127"/>
              <a:gd name="connsiteX4" fmla="*/ 359906 w 1455521"/>
              <a:gd name="connsiteY4" fmla="*/ 1019127 h 1019127"/>
              <a:gd name="connsiteX5" fmla="*/ 0 w 1455521"/>
              <a:gd name="connsiteY5" fmla="*/ 385779 h 101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1019127">
                <a:moveTo>
                  <a:pt x="219223" y="0"/>
                </a:moveTo>
                <a:lnTo>
                  <a:pt x="1236298" y="0"/>
                </a:lnTo>
                <a:lnTo>
                  <a:pt x="1455521" y="385779"/>
                </a:lnTo>
                <a:lnTo>
                  <a:pt x="1095615" y="1019127"/>
                </a:lnTo>
                <a:lnTo>
                  <a:pt x="359906" y="1019127"/>
                </a:lnTo>
                <a:lnTo>
                  <a:pt x="0" y="385779"/>
                </a:ln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Hexagon 15">
            <a:extLst>
              <a:ext uri="{FF2B5EF4-FFF2-40B4-BE49-F238E27FC236}">
                <a16:creationId xmlns:a16="http://schemas.microsoft.com/office/drawing/2014/main" id="{93831F6E-A0DA-46E5-AF13-ED5D9ABF108D}"/>
              </a:ext>
            </a:extLst>
          </p:cNvPr>
          <p:cNvSpPr/>
          <p:nvPr userDrawn="1"/>
        </p:nvSpPr>
        <p:spPr>
          <a:xfrm>
            <a:off x="1579486" y="450004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Hexagon 17">
            <a:extLst>
              <a:ext uri="{FF2B5EF4-FFF2-40B4-BE49-F238E27FC236}">
                <a16:creationId xmlns:a16="http://schemas.microsoft.com/office/drawing/2014/main" id="{18B06ECC-5FA7-4ACA-86BF-694240D0C05B}"/>
              </a:ext>
            </a:extLst>
          </p:cNvPr>
          <p:cNvSpPr/>
          <p:nvPr userDrawn="1"/>
        </p:nvSpPr>
        <p:spPr>
          <a:xfrm>
            <a:off x="412218" y="1136470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Hexagon 19">
            <a:extLst>
              <a:ext uri="{FF2B5EF4-FFF2-40B4-BE49-F238E27FC236}">
                <a16:creationId xmlns:a16="http://schemas.microsoft.com/office/drawing/2014/main" id="{089AA305-8FFC-46A5-B806-D5D78320D0CD}"/>
              </a:ext>
            </a:extLst>
          </p:cNvPr>
          <p:cNvSpPr/>
          <p:nvPr userDrawn="1"/>
        </p:nvSpPr>
        <p:spPr>
          <a:xfrm>
            <a:off x="1580070" y="1812437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2" name="Hexagon 21">
            <a:extLst>
              <a:ext uri="{FF2B5EF4-FFF2-40B4-BE49-F238E27FC236}">
                <a16:creationId xmlns:a16="http://schemas.microsoft.com/office/drawing/2014/main" id="{DB2D65ED-32BC-44B2-92F3-E16717051CA1}"/>
              </a:ext>
            </a:extLst>
          </p:cNvPr>
          <p:cNvSpPr/>
          <p:nvPr userDrawn="1"/>
        </p:nvSpPr>
        <p:spPr>
          <a:xfrm>
            <a:off x="3953772" y="4582171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100186E-95B0-AB29-6F1D-DBFBAA566DB2}"/>
              </a:ext>
            </a:extLst>
          </p:cNvPr>
          <p:cNvSpPr/>
          <p:nvPr userDrawn="1"/>
        </p:nvSpPr>
        <p:spPr>
          <a:xfrm>
            <a:off x="3955762" y="5952136"/>
            <a:ext cx="1455521" cy="932559"/>
          </a:xfrm>
          <a:custGeom>
            <a:avLst/>
            <a:gdLst>
              <a:gd name="connsiteX0" fmla="*/ 359906 w 1455521"/>
              <a:gd name="connsiteY0" fmla="*/ 0 h 932559"/>
              <a:gd name="connsiteX1" fmla="*/ 1095615 w 1455521"/>
              <a:gd name="connsiteY1" fmla="*/ 0 h 932559"/>
              <a:gd name="connsiteX2" fmla="*/ 1455521 w 1455521"/>
              <a:gd name="connsiteY2" fmla="*/ 633348 h 932559"/>
              <a:gd name="connsiteX3" fmla="*/ 1285492 w 1455521"/>
              <a:gd name="connsiteY3" fmla="*/ 932559 h 932559"/>
              <a:gd name="connsiteX4" fmla="*/ 170030 w 1455521"/>
              <a:gd name="connsiteY4" fmla="*/ 932559 h 932559"/>
              <a:gd name="connsiteX5" fmla="*/ 0 w 1455521"/>
              <a:gd name="connsiteY5" fmla="*/ 633348 h 932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932559">
                <a:moveTo>
                  <a:pt x="359906" y="0"/>
                </a:moveTo>
                <a:lnTo>
                  <a:pt x="1095615" y="0"/>
                </a:lnTo>
                <a:lnTo>
                  <a:pt x="1455521" y="633348"/>
                </a:lnTo>
                <a:lnTo>
                  <a:pt x="1285492" y="932559"/>
                </a:lnTo>
                <a:lnTo>
                  <a:pt x="170030" y="932559"/>
                </a:lnTo>
                <a:lnTo>
                  <a:pt x="0" y="633348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Hexagon 27">
            <a:extLst>
              <a:ext uri="{FF2B5EF4-FFF2-40B4-BE49-F238E27FC236}">
                <a16:creationId xmlns:a16="http://schemas.microsoft.com/office/drawing/2014/main" id="{5275D449-7441-440B-8584-96D25256F24D}"/>
              </a:ext>
            </a:extLst>
          </p:cNvPr>
          <p:cNvSpPr/>
          <p:nvPr userDrawn="1"/>
        </p:nvSpPr>
        <p:spPr>
          <a:xfrm>
            <a:off x="2783996" y="5245443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Hexagon 28">
            <a:extLst>
              <a:ext uri="{FF2B5EF4-FFF2-40B4-BE49-F238E27FC236}">
                <a16:creationId xmlns:a16="http://schemas.microsoft.com/office/drawing/2014/main" id="{94CFCD79-F5CD-4175-96DE-1AC2E1999DB6}"/>
              </a:ext>
            </a:extLst>
          </p:cNvPr>
          <p:cNvSpPr/>
          <p:nvPr userDrawn="1"/>
        </p:nvSpPr>
        <p:spPr>
          <a:xfrm>
            <a:off x="2767144" y="3880620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C8667104-E096-23C3-4C2C-5277C2AF5C57}"/>
              </a:ext>
            </a:extLst>
          </p:cNvPr>
          <p:cNvSpPr/>
          <p:nvPr userDrawn="1"/>
        </p:nvSpPr>
        <p:spPr>
          <a:xfrm>
            <a:off x="3702" y="448131"/>
            <a:ext cx="678871" cy="1266696"/>
          </a:xfrm>
          <a:custGeom>
            <a:avLst/>
            <a:gdLst>
              <a:gd name="connsiteX0" fmla="*/ 0 w 678871"/>
              <a:gd name="connsiteY0" fmla="*/ 0 h 1266696"/>
              <a:gd name="connsiteX1" fmla="*/ 318965 w 678871"/>
              <a:gd name="connsiteY1" fmla="*/ 0 h 1266696"/>
              <a:gd name="connsiteX2" fmla="*/ 678871 w 678871"/>
              <a:gd name="connsiteY2" fmla="*/ 633348 h 1266696"/>
              <a:gd name="connsiteX3" fmla="*/ 318965 w 678871"/>
              <a:gd name="connsiteY3" fmla="*/ 1266696 h 1266696"/>
              <a:gd name="connsiteX4" fmla="*/ 0 w 678871"/>
              <a:gd name="connsiteY4" fmla="*/ 1266696 h 126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871" h="1266696">
                <a:moveTo>
                  <a:pt x="0" y="0"/>
                </a:moveTo>
                <a:lnTo>
                  <a:pt x="318965" y="0"/>
                </a:lnTo>
                <a:lnTo>
                  <a:pt x="678871" y="633348"/>
                </a:lnTo>
                <a:lnTo>
                  <a:pt x="318965" y="1266696"/>
                </a:lnTo>
                <a:lnTo>
                  <a:pt x="0" y="1266696"/>
                </a:ln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8" name="Hexagon 31">
            <a:extLst>
              <a:ext uri="{FF2B5EF4-FFF2-40B4-BE49-F238E27FC236}">
                <a16:creationId xmlns:a16="http://schemas.microsoft.com/office/drawing/2014/main" id="{61BB4AB0-7C5C-4697-A25B-0AFD8754AB52}"/>
              </a:ext>
            </a:extLst>
          </p:cNvPr>
          <p:cNvSpPr/>
          <p:nvPr userDrawn="1"/>
        </p:nvSpPr>
        <p:spPr>
          <a:xfrm>
            <a:off x="1580353" y="3182793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2363FF00-E570-D743-258E-E9FEF4F02A08}"/>
              </a:ext>
            </a:extLst>
          </p:cNvPr>
          <p:cNvSpPr/>
          <p:nvPr userDrawn="1"/>
        </p:nvSpPr>
        <p:spPr>
          <a:xfrm>
            <a:off x="6334981" y="5962237"/>
            <a:ext cx="1455521" cy="901561"/>
          </a:xfrm>
          <a:custGeom>
            <a:avLst/>
            <a:gdLst>
              <a:gd name="connsiteX0" fmla="*/ 359906 w 1455521"/>
              <a:gd name="connsiteY0" fmla="*/ 0 h 901561"/>
              <a:gd name="connsiteX1" fmla="*/ 1095615 w 1455521"/>
              <a:gd name="connsiteY1" fmla="*/ 0 h 901561"/>
              <a:gd name="connsiteX2" fmla="*/ 1455521 w 1455521"/>
              <a:gd name="connsiteY2" fmla="*/ 633348 h 901561"/>
              <a:gd name="connsiteX3" fmla="*/ 1303107 w 1455521"/>
              <a:gd name="connsiteY3" fmla="*/ 901561 h 901561"/>
              <a:gd name="connsiteX4" fmla="*/ 152415 w 1455521"/>
              <a:gd name="connsiteY4" fmla="*/ 901561 h 901561"/>
              <a:gd name="connsiteX5" fmla="*/ 0 w 1455521"/>
              <a:gd name="connsiteY5" fmla="*/ 633348 h 90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901561">
                <a:moveTo>
                  <a:pt x="359906" y="0"/>
                </a:moveTo>
                <a:lnTo>
                  <a:pt x="1095615" y="0"/>
                </a:lnTo>
                <a:lnTo>
                  <a:pt x="1455521" y="633348"/>
                </a:lnTo>
                <a:lnTo>
                  <a:pt x="1303107" y="901561"/>
                </a:lnTo>
                <a:lnTo>
                  <a:pt x="152415" y="901561"/>
                </a:lnTo>
                <a:lnTo>
                  <a:pt x="0" y="633348"/>
                </a:ln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8" name="Content Placeholder 47">
            <a:extLst>
              <a:ext uri="{FF2B5EF4-FFF2-40B4-BE49-F238E27FC236}">
                <a16:creationId xmlns:a16="http://schemas.microsoft.com/office/drawing/2014/main" id="{073CD90F-1E45-47EC-B558-D5F638F5FE6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2754948" y="2502098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9" name="Content Placeholder 47">
            <a:extLst>
              <a:ext uri="{FF2B5EF4-FFF2-40B4-BE49-F238E27FC236}">
                <a16:creationId xmlns:a16="http://schemas.microsoft.com/office/drawing/2014/main" id="{9A501203-35D0-41A5-A2A4-9F05FAB495C4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91110" y="2493385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30" name="Content Placeholder 47">
            <a:extLst>
              <a:ext uri="{FF2B5EF4-FFF2-40B4-BE49-F238E27FC236}">
                <a16:creationId xmlns:a16="http://schemas.microsoft.com/office/drawing/2014/main" id="{1FA62038-8BB7-45FD-896E-34738A5578BD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5151412" y="5238680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31" name="Content Placeholder 47">
            <a:extLst>
              <a:ext uri="{FF2B5EF4-FFF2-40B4-BE49-F238E27FC236}">
                <a16:creationId xmlns:a16="http://schemas.microsoft.com/office/drawing/2014/main" id="{9A7E0EE6-5885-489B-81A9-65DBC001693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3948599" y="3194928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1" name="Content Placeholder 47" descr="Click icon to add picture">
            <a:extLst>
              <a:ext uri="{FF2B5EF4-FFF2-40B4-BE49-F238E27FC236}">
                <a16:creationId xmlns:a16="http://schemas.microsoft.com/office/drawing/2014/main" id="{B7E46D91-6194-E279-CAE3-425E21FD4A8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6000" y="3093990"/>
            <a:ext cx="3034145" cy="18797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722C9EB-D452-B3DF-5219-160F48DE7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03538"/>
            <a:ext cx="5055698" cy="1325563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E3C8467A-0A34-2A65-92FE-F12F6A3D84A6}"/>
              </a:ext>
            </a:extLst>
          </p:cNvPr>
          <p:cNvSpPr/>
          <p:nvPr userDrawn="1"/>
        </p:nvSpPr>
        <p:spPr>
          <a:xfrm>
            <a:off x="-6538" y="1815084"/>
            <a:ext cx="697438" cy="1266696"/>
          </a:xfrm>
          <a:custGeom>
            <a:avLst/>
            <a:gdLst>
              <a:gd name="connsiteX0" fmla="*/ 0 w 732607"/>
              <a:gd name="connsiteY0" fmla="*/ 0 h 1266696"/>
              <a:gd name="connsiteX1" fmla="*/ 372701 w 732607"/>
              <a:gd name="connsiteY1" fmla="*/ 0 h 1266696"/>
              <a:gd name="connsiteX2" fmla="*/ 732607 w 732607"/>
              <a:gd name="connsiteY2" fmla="*/ 633348 h 1266696"/>
              <a:gd name="connsiteX3" fmla="*/ 372701 w 732607"/>
              <a:gd name="connsiteY3" fmla="*/ 1266696 h 1266696"/>
              <a:gd name="connsiteX4" fmla="*/ 0 w 732607"/>
              <a:gd name="connsiteY4" fmla="*/ 1266696 h 1266696"/>
              <a:gd name="connsiteX0" fmla="*/ 43961 w 732607"/>
              <a:gd name="connsiteY0" fmla="*/ 8793 h 1266696"/>
              <a:gd name="connsiteX1" fmla="*/ 372701 w 732607"/>
              <a:gd name="connsiteY1" fmla="*/ 0 h 1266696"/>
              <a:gd name="connsiteX2" fmla="*/ 732607 w 732607"/>
              <a:gd name="connsiteY2" fmla="*/ 633348 h 1266696"/>
              <a:gd name="connsiteX3" fmla="*/ 372701 w 732607"/>
              <a:gd name="connsiteY3" fmla="*/ 1266696 h 1266696"/>
              <a:gd name="connsiteX4" fmla="*/ 0 w 732607"/>
              <a:gd name="connsiteY4" fmla="*/ 1266696 h 1266696"/>
              <a:gd name="connsiteX5" fmla="*/ 43961 w 732607"/>
              <a:gd name="connsiteY5" fmla="*/ 8793 h 1266696"/>
              <a:gd name="connsiteX0" fmla="*/ 8792 w 697438"/>
              <a:gd name="connsiteY0" fmla="*/ 8793 h 1266696"/>
              <a:gd name="connsiteX1" fmla="*/ 337532 w 697438"/>
              <a:gd name="connsiteY1" fmla="*/ 0 h 1266696"/>
              <a:gd name="connsiteX2" fmla="*/ 697438 w 697438"/>
              <a:gd name="connsiteY2" fmla="*/ 633348 h 1266696"/>
              <a:gd name="connsiteX3" fmla="*/ 337532 w 697438"/>
              <a:gd name="connsiteY3" fmla="*/ 1266696 h 1266696"/>
              <a:gd name="connsiteX4" fmla="*/ 0 w 697438"/>
              <a:gd name="connsiteY4" fmla="*/ 1266696 h 1266696"/>
              <a:gd name="connsiteX5" fmla="*/ 8792 w 697438"/>
              <a:gd name="connsiteY5" fmla="*/ 8793 h 126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438" h="1266696">
                <a:moveTo>
                  <a:pt x="8792" y="8793"/>
                </a:moveTo>
                <a:lnTo>
                  <a:pt x="337532" y="0"/>
                </a:lnTo>
                <a:lnTo>
                  <a:pt x="697438" y="633348"/>
                </a:lnTo>
                <a:lnTo>
                  <a:pt x="337532" y="1266696"/>
                </a:lnTo>
                <a:lnTo>
                  <a:pt x="0" y="1266696"/>
                </a:lnTo>
                <a:cubicBezTo>
                  <a:pt x="0" y="844464"/>
                  <a:pt x="8792" y="431025"/>
                  <a:pt x="8792" y="8793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33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5518B595-5A04-0768-52B1-73F11E47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572" y="3435545"/>
            <a:ext cx="4253399" cy="1740114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: Shape 4">
            <a:extLst>
              <a:ext uri="{FF2B5EF4-FFF2-40B4-BE49-F238E27FC236}">
                <a16:creationId xmlns:a16="http://schemas.microsoft.com/office/drawing/2014/main" id="{AE722AFD-22D7-4BD8-B055-3867C3800E16}"/>
              </a:ext>
            </a:extLst>
          </p:cNvPr>
          <p:cNvSpPr/>
          <p:nvPr userDrawn="1"/>
        </p:nvSpPr>
        <p:spPr>
          <a:xfrm>
            <a:off x="6282845" y="525294"/>
            <a:ext cx="1913128" cy="2140085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D0355E4-3980-42A9-9376-74163520D39D}"/>
              </a:ext>
            </a:extLst>
          </p:cNvPr>
          <p:cNvSpPr/>
          <p:nvPr userDrawn="1"/>
        </p:nvSpPr>
        <p:spPr>
          <a:xfrm>
            <a:off x="8375472" y="496110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0174533-8C0E-4E82-A582-891A0555FA1F}"/>
              </a:ext>
            </a:extLst>
          </p:cNvPr>
          <p:cNvSpPr/>
          <p:nvPr userDrawn="1"/>
        </p:nvSpPr>
        <p:spPr>
          <a:xfrm>
            <a:off x="7328126" y="2310315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71E3938-A754-4D49-B509-249EE9BD83AB}"/>
              </a:ext>
            </a:extLst>
          </p:cNvPr>
          <p:cNvSpPr/>
          <p:nvPr userDrawn="1"/>
        </p:nvSpPr>
        <p:spPr>
          <a:xfrm>
            <a:off x="8375472" y="4095335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D430ED-A815-4274-966C-8192C4230569}"/>
              </a:ext>
            </a:extLst>
          </p:cNvPr>
          <p:cNvSpPr/>
          <p:nvPr userDrawn="1"/>
        </p:nvSpPr>
        <p:spPr>
          <a:xfrm>
            <a:off x="9403474" y="2310314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24" name="Content placeholder 47" descr="Click icon to add picture">
            <a:extLst>
              <a:ext uri="{FF2B5EF4-FFF2-40B4-BE49-F238E27FC236}">
                <a16:creationId xmlns:a16="http://schemas.microsoft.com/office/drawing/2014/main" id="{5414CF94-2913-4AE7-AAC3-3D61FE74288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74027" y="1076241"/>
            <a:ext cx="1913128" cy="10547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</a:t>
            </a:r>
            <a:r>
              <a:rPr lang="zh-CN" altLang="en-US" dirty="0"/>
              <a:t> </a:t>
            </a:r>
            <a:r>
              <a:rPr lang="en-US" altLang="zh-CN" dirty="0"/>
              <a:t>Master title style </a:t>
            </a:r>
          </a:p>
        </p:txBody>
      </p:sp>
      <p:sp>
        <p:nvSpPr>
          <p:cNvPr id="26" name="Content placeholder 47" descr="Click icon to add picture">
            <a:extLst>
              <a:ext uri="{FF2B5EF4-FFF2-40B4-BE49-F238E27FC236}">
                <a16:creationId xmlns:a16="http://schemas.microsoft.com/office/drawing/2014/main" id="{3CE3485A-395E-4C5F-A00F-D230FF7CFB9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75472" y="1076241"/>
            <a:ext cx="1904890" cy="105472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</a:t>
            </a:r>
            <a:r>
              <a:rPr lang="zh-CN" altLang="en-US" dirty="0"/>
              <a:t> </a:t>
            </a:r>
            <a:r>
              <a:rPr lang="en-US" altLang="zh-CN" dirty="0"/>
              <a:t>Master title style </a:t>
            </a:r>
          </a:p>
        </p:txBody>
      </p:sp>
      <p:sp>
        <p:nvSpPr>
          <p:cNvPr id="33" name="Content placeholder 47" descr="Click icon to add picture">
            <a:extLst>
              <a:ext uri="{FF2B5EF4-FFF2-40B4-BE49-F238E27FC236}">
                <a16:creationId xmlns:a16="http://schemas.microsoft.com/office/drawing/2014/main" id="{6A8DFBFF-5B07-49C6-ADB8-341FCD1E75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21949" y="2844725"/>
            <a:ext cx="1914694" cy="108919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4" name="Content placeholder 47" descr="Click icon to add picture">
            <a:extLst>
              <a:ext uri="{FF2B5EF4-FFF2-40B4-BE49-F238E27FC236}">
                <a16:creationId xmlns:a16="http://schemas.microsoft.com/office/drawing/2014/main" id="{1AC7F192-CFC3-470A-9467-330212C6F52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09651" y="2826795"/>
            <a:ext cx="1913128" cy="11071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5" name="Content placeholder 47" descr="Click icon to add picture">
            <a:extLst>
              <a:ext uri="{FF2B5EF4-FFF2-40B4-BE49-F238E27FC236}">
                <a16:creationId xmlns:a16="http://schemas.microsoft.com/office/drawing/2014/main" id="{A5D53FF3-B0CD-4D31-9128-2D2E0E89F09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67234" y="4631270"/>
            <a:ext cx="1913128" cy="107568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accent6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6" name="Freeform: Shape 6">
            <a:extLst>
              <a:ext uri="{FF2B5EF4-FFF2-40B4-BE49-F238E27FC236}">
                <a16:creationId xmlns:a16="http://schemas.microsoft.com/office/drawing/2014/main" id="{4D27EAE5-5D14-4E2B-9A4E-E1CE7C26F40F}"/>
              </a:ext>
            </a:extLst>
          </p:cNvPr>
          <p:cNvSpPr/>
          <p:nvPr userDrawn="1"/>
        </p:nvSpPr>
        <p:spPr>
          <a:xfrm>
            <a:off x="630971" y="606175"/>
            <a:ext cx="1913128" cy="2140085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0B88ADED-0863-78D3-7710-E131932E965F}"/>
              </a:ext>
            </a:extLst>
          </p:cNvPr>
          <p:cNvSpPr/>
          <p:nvPr userDrawn="1"/>
        </p:nvSpPr>
        <p:spPr>
          <a:xfrm>
            <a:off x="10460480" y="505838"/>
            <a:ext cx="1731521" cy="2159541"/>
          </a:xfrm>
          <a:custGeom>
            <a:avLst/>
            <a:gdLst>
              <a:gd name="connsiteX0" fmla="*/ 953758 w 1731521"/>
              <a:gd name="connsiteY0" fmla="*/ 0 h 2159541"/>
              <a:gd name="connsiteX1" fmla="*/ 1731521 w 1731521"/>
              <a:gd name="connsiteY1" fmla="*/ 438909 h 2159541"/>
              <a:gd name="connsiteX2" fmla="*/ 1731521 w 1731521"/>
              <a:gd name="connsiteY2" fmla="*/ 1724628 h 2159541"/>
              <a:gd name="connsiteX3" fmla="*/ 956364 w 1731521"/>
              <a:gd name="connsiteY3" fmla="*/ 2159541 h 2159541"/>
              <a:gd name="connsiteX4" fmla="*/ 0 w 1731521"/>
              <a:gd name="connsiteY4" fmla="*/ 1623503 h 2159541"/>
              <a:gd name="connsiteX5" fmla="*/ 0 w 1731521"/>
              <a:gd name="connsiteY5" fmla="*/ 543733 h 215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521" h="2159541">
                <a:moveTo>
                  <a:pt x="953758" y="0"/>
                </a:moveTo>
                <a:lnTo>
                  <a:pt x="1731521" y="438909"/>
                </a:lnTo>
                <a:lnTo>
                  <a:pt x="1731521" y="1724628"/>
                </a:lnTo>
                <a:lnTo>
                  <a:pt x="956364" y="2159541"/>
                </a:lnTo>
                <a:lnTo>
                  <a:pt x="0" y="1623503"/>
                </a:lnTo>
                <a:lnTo>
                  <a:pt x="0" y="543733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2435EB1-8BEE-9EEE-D9E4-E53D56B7E09C}"/>
              </a:ext>
            </a:extLst>
          </p:cNvPr>
          <p:cNvSpPr/>
          <p:nvPr userDrawn="1"/>
        </p:nvSpPr>
        <p:spPr>
          <a:xfrm>
            <a:off x="11498097" y="2436654"/>
            <a:ext cx="698022" cy="1868948"/>
          </a:xfrm>
          <a:custGeom>
            <a:avLst/>
            <a:gdLst>
              <a:gd name="connsiteX0" fmla="*/ 698022 w 698022"/>
              <a:gd name="connsiteY0" fmla="*/ 0 h 1868948"/>
              <a:gd name="connsiteX1" fmla="*/ 698022 w 698022"/>
              <a:gd name="connsiteY1" fmla="*/ 1868948 h 1868948"/>
              <a:gd name="connsiteX2" fmla="*/ 0 w 698022"/>
              <a:gd name="connsiteY2" fmla="*/ 1477709 h 1868948"/>
              <a:gd name="connsiteX3" fmla="*/ 0 w 698022"/>
              <a:gd name="connsiteY3" fmla="*/ 397939 h 186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022" h="1868948">
                <a:moveTo>
                  <a:pt x="698022" y="0"/>
                </a:moveTo>
                <a:lnTo>
                  <a:pt x="698022" y="1868948"/>
                </a:lnTo>
                <a:lnTo>
                  <a:pt x="0" y="1477709"/>
                </a:lnTo>
                <a:lnTo>
                  <a:pt x="0" y="397939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2692688E-3654-181E-6244-F2CED7612746}"/>
              </a:ext>
            </a:extLst>
          </p:cNvPr>
          <p:cNvSpPr/>
          <p:nvPr userDrawn="1"/>
        </p:nvSpPr>
        <p:spPr>
          <a:xfrm>
            <a:off x="10460480" y="4114794"/>
            <a:ext cx="1731521" cy="2159541"/>
          </a:xfrm>
          <a:custGeom>
            <a:avLst/>
            <a:gdLst>
              <a:gd name="connsiteX0" fmla="*/ 953758 w 1731521"/>
              <a:gd name="connsiteY0" fmla="*/ 0 h 2159541"/>
              <a:gd name="connsiteX1" fmla="*/ 1731521 w 1731521"/>
              <a:gd name="connsiteY1" fmla="*/ 438909 h 2159541"/>
              <a:gd name="connsiteX2" fmla="*/ 1731521 w 1731521"/>
              <a:gd name="connsiteY2" fmla="*/ 1724629 h 2159541"/>
              <a:gd name="connsiteX3" fmla="*/ 956364 w 1731521"/>
              <a:gd name="connsiteY3" fmla="*/ 2159541 h 2159541"/>
              <a:gd name="connsiteX4" fmla="*/ 0 w 1731521"/>
              <a:gd name="connsiteY4" fmla="*/ 1623503 h 2159541"/>
              <a:gd name="connsiteX5" fmla="*/ 0 w 1731521"/>
              <a:gd name="connsiteY5" fmla="*/ 543733 h 215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521" h="2159541">
                <a:moveTo>
                  <a:pt x="953758" y="0"/>
                </a:moveTo>
                <a:lnTo>
                  <a:pt x="1731521" y="438909"/>
                </a:lnTo>
                <a:lnTo>
                  <a:pt x="1731521" y="1724629"/>
                </a:lnTo>
                <a:lnTo>
                  <a:pt x="956364" y="2159541"/>
                </a:lnTo>
                <a:lnTo>
                  <a:pt x="0" y="1623503"/>
                </a:lnTo>
                <a:lnTo>
                  <a:pt x="0" y="543733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796F5D-2CC8-44C2-B5B5-E61BEFFF5A72}"/>
              </a:ext>
            </a:extLst>
          </p:cNvPr>
          <p:cNvSpPr/>
          <p:nvPr userDrawn="1"/>
        </p:nvSpPr>
        <p:spPr>
          <a:xfrm>
            <a:off x="5252937" y="2290859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093633-6A91-42B5-961C-4B3A5DDF2146}"/>
              </a:ext>
            </a:extLst>
          </p:cNvPr>
          <p:cNvSpPr/>
          <p:nvPr userDrawn="1"/>
        </p:nvSpPr>
        <p:spPr>
          <a:xfrm>
            <a:off x="6310033" y="4056424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B1A7E0-D0BF-7FCA-D296-94BFC0D611C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>
          <a:xfrm>
            <a:off x="484632" y="6217920"/>
            <a:ext cx="4114800" cy="365125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C10D1-DF42-8734-0793-84312B963E6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11194169" y="6217920"/>
            <a:ext cx="458592" cy="365125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209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  <p15:guide id="2" pos="5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C1D3CF-F6AF-93EB-C40E-C278E584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74" y="2096892"/>
            <a:ext cx="5117162" cy="1325563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Content placeholder 47">
            <a:extLst>
              <a:ext uri="{FF2B5EF4-FFF2-40B4-BE49-F238E27FC236}">
                <a16:creationId xmlns:a16="http://schemas.microsoft.com/office/drawing/2014/main" id="{E61594E5-F661-407F-9B5E-62267D2E6AA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9574" y="3435546"/>
            <a:ext cx="4260180" cy="1294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BDF24-3B67-5B77-0D48-319FA7FD0F6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5745001" y="0"/>
            <a:ext cx="6446999" cy="6858000"/>
          </a:xfrm>
          <a:custGeom>
            <a:avLst/>
            <a:gdLst>
              <a:gd name="connsiteX0" fmla="*/ 2550369 w 6483642"/>
              <a:gd name="connsiteY0" fmla="*/ 0 h 6858000"/>
              <a:gd name="connsiteX1" fmla="*/ 4338592 w 6483642"/>
              <a:gd name="connsiteY1" fmla="*/ 0 h 6858000"/>
              <a:gd name="connsiteX2" fmla="*/ 6483642 w 6483642"/>
              <a:gd name="connsiteY2" fmla="*/ 1338386 h 6858000"/>
              <a:gd name="connsiteX3" fmla="*/ 6483642 w 6483642"/>
              <a:gd name="connsiteY3" fmla="*/ 5624376 h 6858000"/>
              <a:gd name="connsiteX4" fmla="*/ 4378767 w 6483642"/>
              <a:gd name="connsiteY4" fmla="*/ 6858000 h 6858000"/>
              <a:gd name="connsiteX5" fmla="*/ 2590564 w 6483642"/>
              <a:gd name="connsiteY5" fmla="*/ 6858000 h 6858000"/>
              <a:gd name="connsiteX6" fmla="*/ 133 w 6483642"/>
              <a:gd name="connsiteY6" fmla="*/ 5332429 h 6858000"/>
              <a:gd name="connsiteX7" fmla="*/ 20164 w 6483642"/>
              <a:gd name="connsiteY7" fmla="*/ 1404433 h 6858000"/>
              <a:gd name="connsiteX0" fmla="*/ 2530205 w 6463478"/>
              <a:gd name="connsiteY0" fmla="*/ 0 h 6858000"/>
              <a:gd name="connsiteX1" fmla="*/ 4318428 w 6463478"/>
              <a:gd name="connsiteY1" fmla="*/ 0 h 6858000"/>
              <a:gd name="connsiteX2" fmla="*/ 6463478 w 6463478"/>
              <a:gd name="connsiteY2" fmla="*/ 1338386 h 6858000"/>
              <a:gd name="connsiteX3" fmla="*/ 6463478 w 6463478"/>
              <a:gd name="connsiteY3" fmla="*/ 5624376 h 6858000"/>
              <a:gd name="connsiteX4" fmla="*/ 4358603 w 6463478"/>
              <a:gd name="connsiteY4" fmla="*/ 6858000 h 6858000"/>
              <a:gd name="connsiteX5" fmla="*/ 2570400 w 6463478"/>
              <a:gd name="connsiteY5" fmla="*/ 6858000 h 6858000"/>
              <a:gd name="connsiteX6" fmla="*/ 17140 w 6463478"/>
              <a:gd name="connsiteY6" fmla="*/ 5339864 h 6858000"/>
              <a:gd name="connsiteX7" fmla="*/ 0 w 6463478"/>
              <a:gd name="connsiteY7" fmla="*/ 1404433 h 6858000"/>
              <a:gd name="connsiteX8" fmla="*/ 2530205 w 6463478"/>
              <a:gd name="connsiteY8" fmla="*/ 0 h 6858000"/>
              <a:gd name="connsiteX0" fmla="*/ 2513726 w 6446999"/>
              <a:gd name="connsiteY0" fmla="*/ 0 h 6858000"/>
              <a:gd name="connsiteX1" fmla="*/ 4301949 w 6446999"/>
              <a:gd name="connsiteY1" fmla="*/ 0 h 6858000"/>
              <a:gd name="connsiteX2" fmla="*/ 6446999 w 6446999"/>
              <a:gd name="connsiteY2" fmla="*/ 1338386 h 6858000"/>
              <a:gd name="connsiteX3" fmla="*/ 6446999 w 6446999"/>
              <a:gd name="connsiteY3" fmla="*/ 5624376 h 6858000"/>
              <a:gd name="connsiteX4" fmla="*/ 4342124 w 6446999"/>
              <a:gd name="connsiteY4" fmla="*/ 6858000 h 6858000"/>
              <a:gd name="connsiteX5" fmla="*/ 2553921 w 6446999"/>
              <a:gd name="connsiteY5" fmla="*/ 6858000 h 6858000"/>
              <a:gd name="connsiteX6" fmla="*/ 661 w 6446999"/>
              <a:gd name="connsiteY6" fmla="*/ 5339864 h 6858000"/>
              <a:gd name="connsiteX7" fmla="*/ 299 w 6446999"/>
              <a:gd name="connsiteY7" fmla="*/ 1396044 h 6858000"/>
              <a:gd name="connsiteX8" fmla="*/ 2513726 w 6446999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6999" h="6858000">
                <a:moveTo>
                  <a:pt x="2513726" y="0"/>
                </a:moveTo>
                <a:lnTo>
                  <a:pt x="4301949" y="0"/>
                </a:lnTo>
                <a:lnTo>
                  <a:pt x="6446999" y="1338386"/>
                </a:lnTo>
                <a:lnTo>
                  <a:pt x="6446999" y="5624376"/>
                </a:lnTo>
                <a:lnTo>
                  <a:pt x="4342124" y="6858000"/>
                </a:lnTo>
                <a:lnTo>
                  <a:pt x="2553921" y="6858000"/>
                </a:lnTo>
                <a:lnTo>
                  <a:pt x="661" y="5339864"/>
                </a:lnTo>
                <a:cubicBezTo>
                  <a:pt x="-1473" y="4048155"/>
                  <a:pt x="2433" y="2687753"/>
                  <a:pt x="299" y="1396044"/>
                </a:cubicBezTo>
                <a:lnTo>
                  <a:pt x="2513726" y="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dirty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6C45B-70BB-86F1-1866-F93BEC26ACF8}"/>
              </a:ext>
            </a:extLst>
          </p:cNvPr>
          <p:cNvSpPr>
            <a:spLocks noGrp="1"/>
          </p:cNvSpPr>
          <p:nvPr>
            <p:ph type="ftr" sz="quarter" idx="5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0044D-485D-043B-9D5B-C01AA8E06447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6125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4">
            <a:extLst>
              <a:ext uri="{FF2B5EF4-FFF2-40B4-BE49-F238E27FC236}">
                <a16:creationId xmlns:a16="http://schemas.microsoft.com/office/drawing/2014/main" id="{F73BF8E3-2426-5D65-6582-D4B03C76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510" y="2016579"/>
            <a:ext cx="4441188" cy="27758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DF8D8A3-175E-9A50-A98B-3766DAAB5EE2}"/>
              </a:ext>
            </a:extLst>
          </p:cNvPr>
          <p:cNvSpPr/>
          <p:nvPr userDrawn="1"/>
        </p:nvSpPr>
        <p:spPr>
          <a:xfrm rot="5400000">
            <a:off x="1308232" y="2004972"/>
            <a:ext cx="3593592" cy="2880360"/>
          </a:xfrm>
          <a:prstGeom prst="hexagon">
            <a:avLst>
              <a:gd name="adj" fmla="val 31211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Text 47" descr="Click icon to add picture">
            <a:extLst>
              <a:ext uri="{FF2B5EF4-FFF2-40B4-BE49-F238E27FC236}">
                <a16:creationId xmlns:a16="http://schemas.microsoft.com/office/drawing/2014/main" id="{B264F104-ED4D-9A7F-E598-295893E05B7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319235" y="2911781"/>
            <a:ext cx="1570612" cy="1070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1" cap="all" baseline="0">
                <a:solidFill>
                  <a:schemeClr val="accent6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A084A88-6A62-9495-6CFE-1127D5CAAAB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581710" y="555648"/>
            <a:ext cx="5045662" cy="5783096"/>
          </a:xfrm>
          <a:custGeom>
            <a:avLst/>
            <a:gdLst>
              <a:gd name="connsiteX0" fmla="*/ 2523318 w 5045662"/>
              <a:gd name="connsiteY0" fmla="*/ 1092708 h 5783096"/>
              <a:gd name="connsiteX1" fmla="*/ 1083139 w 5045662"/>
              <a:gd name="connsiteY1" fmla="*/ 1991697 h 5783096"/>
              <a:gd name="connsiteX2" fmla="*/ 1083139 w 5045662"/>
              <a:gd name="connsiteY2" fmla="*/ 3787311 h 5783096"/>
              <a:gd name="connsiteX3" fmla="*/ 2523318 w 5045662"/>
              <a:gd name="connsiteY3" fmla="*/ 4686300 h 5783096"/>
              <a:gd name="connsiteX4" fmla="*/ 3963497 w 5045662"/>
              <a:gd name="connsiteY4" fmla="*/ 3787311 h 5783096"/>
              <a:gd name="connsiteX5" fmla="*/ 3963497 w 5045662"/>
              <a:gd name="connsiteY5" fmla="*/ 1991697 h 5783096"/>
              <a:gd name="connsiteX6" fmla="*/ 2470122 w 5045662"/>
              <a:gd name="connsiteY6" fmla="*/ 0 h 5783096"/>
              <a:gd name="connsiteX7" fmla="*/ 5037208 w 5045662"/>
              <a:gd name="connsiteY7" fmla="*/ 1458369 h 5783096"/>
              <a:gd name="connsiteX8" fmla="*/ 5045662 w 5045662"/>
              <a:gd name="connsiteY8" fmla="*/ 4339769 h 5783096"/>
              <a:gd name="connsiteX9" fmla="*/ 2561576 w 5045662"/>
              <a:gd name="connsiteY9" fmla="*/ 5783096 h 5783096"/>
              <a:gd name="connsiteX10" fmla="*/ 24164 w 5045662"/>
              <a:gd name="connsiteY10" fmla="*/ 4354881 h 5783096"/>
              <a:gd name="connsiteX11" fmla="*/ 0 w 5045662"/>
              <a:gd name="connsiteY11" fmla="*/ 1453765 h 578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5662" h="5783096">
                <a:moveTo>
                  <a:pt x="2523318" y="1092708"/>
                </a:moveTo>
                <a:lnTo>
                  <a:pt x="1083139" y="1991697"/>
                </a:lnTo>
                <a:lnTo>
                  <a:pt x="1083139" y="3787311"/>
                </a:lnTo>
                <a:lnTo>
                  <a:pt x="2523318" y="4686300"/>
                </a:lnTo>
                <a:lnTo>
                  <a:pt x="3963497" y="3787311"/>
                </a:lnTo>
                <a:lnTo>
                  <a:pt x="3963497" y="1991697"/>
                </a:lnTo>
                <a:close/>
                <a:moveTo>
                  <a:pt x="2470122" y="0"/>
                </a:moveTo>
                <a:lnTo>
                  <a:pt x="5037208" y="1458369"/>
                </a:lnTo>
                <a:cubicBezTo>
                  <a:pt x="5040026" y="2418836"/>
                  <a:pt x="5042844" y="3379302"/>
                  <a:pt x="5045662" y="4339769"/>
                </a:cubicBezTo>
                <a:lnTo>
                  <a:pt x="2561576" y="5783096"/>
                </a:lnTo>
                <a:lnTo>
                  <a:pt x="24164" y="4354881"/>
                </a:lnTo>
                <a:lnTo>
                  <a:pt x="0" y="1453765"/>
                </a:lnTo>
                <a:close/>
              </a:path>
            </a:pathLst>
          </a:custGeom>
        </p:spPr>
        <p:txBody>
          <a:bodyPr wrap="square" tIns="457200">
            <a:noAutofit/>
          </a:bodyPr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1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2BC57-1D8D-9F59-24F9-1E8232279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507076"/>
            <a:ext cx="10515600" cy="111543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47">
            <a:extLst>
              <a:ext uri="{FF2B5EF4-FFF2-40B4-BE49-F238E27FC236}">
                <a16:creationId xmlns:a16="http://schemas.microsoft.com/office/drawing/2014/main" id="{561744A6-D3EA-42C3-8E71-3BB8BA1E6149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587829" y="1622510"/>
            <a:ext cx="10889796" cy="41557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 dirty="0"/>
              <a:t>Click to edit master text style</a:t>
            </a:r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C82179-6F61-D1EC-D800-74B748B37F0E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03A51-0211-9F66-D20B-444BC94AA39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7682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4">
            <a:extLst>
              <a:ext uri="{FF2B5EF4-FFF2-40B4-BE49-F238E27FC236}">
                <a16:creationId xmlns:a16="http://schemas.microsoft.com/office/drawing/2014/main" id="{05751864-B11A-0286-13EA-2AC2A2C8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709" y="721538"/>
            <a:ext cx="10889796" cy="14189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able placeholder">
            <a:extLst>
              <a:ext uri="{FF2B5EF4-FFF2-40B4-BE49-F238E27FC236}">
                <a16:creationId xmlns:a16="http://schemas.microsoft.com/office/drawing/2014/main" id="{CFC5FF09-DE50-4155-81A0-5DD9B700F205}"/>
              </a:ext>
            </a:extLst>
          </p:cNvPr>
          <p:cNvSpPr>
            <a:spLocks noGrp="1"/>
          </p:cNvSpPr>
          <p:nvPr>
            <p:ph type="tbl" sz="quarter" idx="27" hasCustomPrompt="1"/>
          </p:nvPr>
        </p:nvSpPr>
        <p:spPr>
          <a:xfrm>
            <a:off x="581709" y="1614198"/>
            <a:ext cx="10889796" cy="43178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altLang="zh-CN" dirty="0"/>
              <a:t>Click to edit master text style</a:t>
            </a:r>
            <a:endParaRPr lang="zh-CN" altLang="en-US"/>
          </a:p>
        </p:txBody>
      </p:sp>
      <p:sp>
        <p:nvSpPr>
          <p:cNvPr id="9" name="Freeform: Shape 5">
            <a:extLst>
              <a:ext uri="{FF2B5EF4-FFF2-40B4-BE49-F238E27FC236}">
                <a16:creationId xmlns:a16="http://schemas.microsoft.com/office/drawing/2014/main" id="{3F619E6B-153E-B522-47EB-4104C405736C}"/>
              </a:ext>
            </a:extLst>
          </p:cNvPr>
          <p:cNvSpPr/>
          <p:nvPr userDrawn="1"/>
        </p:nvSpPr>
        <p:spPr>
          <a:xfrm>
            <a:off x="10551278" y="4665388"/>
            <a:ext cx="603952" cy="68174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87A7B3D-E004-6D6A-5979-8F1BADBC9237}"/>
              </a:ext>
            </a:extLst>
          </p:cNvPr>
          <p:cNvSpPr/>
          <p:nvPr userDrawn="1"/>
        </p:nvSpPr>
        <p:spPr>
          <a:xfrm>
            <a:off x="10524774" y="5146146"/>
            <a:ext cx="1667226" cy="1711855"/>
          </a:xfrm>
          <a:custGeom>
            <a:avLst/>
            <a:gdLst>
              <a:gd name="connsiteX0" fmla="*/ 998834 w 1667226"/>
              <a:gd name="connsiteY0" fmla="*/ 0 h 1711855"/>
              <a:gd name="connsiteX1" fmla="*/ 1667226 w 1667226"/>
              <a:gd name="connsiteY1" fmla="*/ 373790 h 1711855"/>
              <a:gd name="connsiteX2" fmla="*/ 1667226 w 1667226"/>
              <a:gd name="connsiteY2" fmla="*/ 1711855 h 1711855"/>
              <a:gd name="connsiteX3" fmla="*/ 48502 w 1667226"/>
              <a:gd name="connsiteY3" fmla="*/ 1711855 h 1711855"/>
              <a:gd name="connsiteX4" fmla="*/ 0 w 1667226"/>
              <a:gd name="connsiteY4" fmla="*/ 1684915 h 1711855"/>
              <a:gd name="connsiteX5" fmla="*/ 0 w 1667226"/>
              <a:gd name="connsiteY5" fmla="*/ 564300 h 1711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7226" h="1711855">
                <a:moveTo>
                  <a:pt x="998834" y="0"/>
                </a:moveTo>
                <a:lnTo>
                  <a:pt x="1667226" y="373790"/>
                </a:lnTo>
                <a:lnTo>
                  <a:pt x="1667226" y="1711855"/>
                </a:lnTo>
                <a:lnTo>
                  <a:pt x="48502" y="1711855"/>
                </a:lnTo>
                <a:lnTo>
                  <a:pt x="0" y="1684915"/>
                </a:lnTo>
                <a:lnTo>
                  <a:pt x="0" y="564300"/>
                </a:lnTo>
                <a:close/>
              </a:path>
            </a:pathLst>
          </a:cu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3" name="Freeform: Shape 11">
            <a:extLst>
              <a:ext uri="{FF2B5EF4-FFF2-40B4-BE49-F238E27FC236}">
                <a16:creationId xmlns:a16="http://schemas.microsoft.com/office/drawing/2014/main" id="{A4CA3A93-BDBF-112D-54A0-05BF6B06BCC1}"/>
              </a:ext>
            </a:extLst>
          </p:cNvPr>
          <p:cNvSpPr/>
          <p:nvPr userDrawn="1"/>
        </p:nvSpPr>
        <p:spPr>
          <a:xfrm>
            <a:off x="10177285" y="5347130"/>
            <a:ext cx="748554" cy="85636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7A154B-D8F5-C1FB-307D-496380875BD1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8715E-D2CE-A33E-1A28-4E627F239BB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21256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F58E95-E9E1-28E6-FB2F-DE80889223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079" y="1856195"/>
            <a:ext cx="4518122" cy="1688906"/>
          </a:xfrm>
        </p:spPr>
        <p:txBody>
          <a:bodyPr anchor="b">
            <a:noAutofit/>
          </a:bodyPr>
          <a:lstStyle>
            <a:lvl1pPr>
              <a:defRPr sz="2700">
                <a:latin typeface="+mn-lt"/>
              </a:defRPr>
            </a:lvl1pPr>
          </a:lstStyle>
          <a:p>
            <a:r>
              <a:rPr lang="en-US" dirty="0"/>
              <a:t>Click to edit </a:t>
            </a:r>
            <a:r>
              <a:rPr lang="en-US" altLang="zh-CN" dirty="0"/>
              <a:t>Text</a:t>
            </a:r>
            <a:r>
              <a:rPr lang="zh-CN" altLang="en-US" dirty="0"/>
              <a:t> </a:t>
            </a:r>
            <a:r>
              <a:rPr lang="en-US" dirty="0"/>
              <a:t>style</a:t>
            </a:r>
          </a:p>
        </p:txBody>
      </p:sp>
      <p:sp>
        <p:nvSpPr>
          <p:cNvPr id="11" name="subtitle 47">
            <a:extLst>
              <a:ext uri="{FF2B5EF4-FFF2-40B4-BE49-F238E27FC236}">
                <a16:creationId xmlns:a16="http://schemas.microsoft.com/office/drawing/2014/main" id="{3B45AD65-2B81-A368-E5F0-5C61D0B1DFE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095999" y="3695015"/>
            <a:ext cx="4672693" cy="168890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4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4" name="Freeform: Shape 5">
            <a:extLst>
              <a:ext uri="{FF2B5EF4-FFF2-40B4-BE49-F238E27FC236}">
                <a16:creationId xmlns:a16="http://schemas.microsoft.com/office/drawing/2014/main" id="{0CA4AA19-0D07-46AB-AC12-64054BBBB499}"/>
              </a:ext>
            </a:extLst>
          </p:cNvPr>
          <p:cNvSpPr/>
          <p:nvPr userDrawn="1"/>
        </p:nvSpPr>
        <p:spPr>
          <a:xfrm>
            <a:off x="3843559" y="722518"/>
            <a:ext cx="1244907" cy="140525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: Shape 6">
            <a:extLst>
              <a:ext uri="{FF2B5EF4-FFF2-40B4-BE49-F238E27FC236}">
                <a16:creationId xmlns:a16="http://schemas.microsoft.com/office/drawing/2014/main" id="{DF781D9E-0DF5-4DDA-84E6-35DFB054158C}"/>
              </a:ext>
            </a:extLst>
          </p:cNvPr>
          <p:cNvSpPr/>
          <p:nvPr userDrawn="1"/>
        </p:nvSpPr>
        <p:spPr>
          <a:xfrm>
            <a:off x="1223929" y="1436914"/>
            <a:ext cx="2857005" cy="326977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600" dirty="0"/>
          </a:p>
        </p:txBody>
      </p:sp>
      <p:sp>
        <p:nvSpPr>
          <p:cNvPr id="6" name="Freeform: Shape 7">
            <a:extLst>
              <a:ext uri="{FF2B5EF4-FFF2-40B4-BE49-F238E27FC236}">
                <a16:creationId xmlns:a16="http://schemas.microsoft.com/office/drawing/2014/main" id="{86BA1075-E23C-4BC9-8F67-B2E408F864D2}"/>
              </a:ext>
            </a:extLst>
          </p:cNvPr>
          <p:cNvSpPr/>
          <p:nvPr userDrawn="1"/>
        </p:nvSpPr>
        <p:spPr>
          <a:xfrm>
            <a:off x="758702" y="3457554"/>
            <a:ext cx="1208037" cy="138175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B2A4CA75-D17E-243B-9C56-A63C75AF6D56}"/>
              </a:ext>
            </a:extLst>
          </p:cNvPr>
          <p:cNvSpPr/>
          <p:nvPr userDrawn="1"/>
        </p:nvSpPr>
        <p:spPr>
          <a:xfrm>
            <a:off x="2917915" y="4662164"/>
            <a:ext cx="663381" cy="75892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64077E-956B-EA3A-700F-A833D82341FE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>
            <a:noAutofit/>
          </a:bodyPr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D455D4-27F3-B6AD-2A20-7475F307E5E4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2564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4">
            <a:extLst>
              <a:ext uri="{FF2B5EF4-FFF2-40B4-BE49-F238E27FC236}">
                <a16:creationId xmlns:a16="http://schemas.microsoft.com/office/drawing/2014/main" id="{DCA6F28B-ACF1-D3CB-8968-4F64BEA02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0" name="Content placeholder 47">
            <a:extLst>
              <a:ext uri="{FF2B5EF4-FFF2-40B4-BE49-F238E27FC236}">
                <a16:creationId xmlns:a16="http://schemas.microsoft.com/office/drawing/2014/main" id="{E2F72F6F-0172-47B0-8D9E-0EED383332E2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114798" y="2560353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52" name="Content placeholder 47" descr="Click icon to add picture">
            <a:extLst>
              <a:ext uri="{FF2B5EF4-FFF2-40B4-BE49-F238E27FC236}">
                <a16:creationId xmlns:a16="http://schemas.microsoft.com/office/drawing/2014/main" id="{2369DDD8-CFC2-4980-A0DB-411AA173B47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14003" y="476428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3" name="Content placeholder 47">
            <a:extLst>
              <a:ext uri="{FF2B5EF4-FFF2-40B4-BE49-F238E27FC236}">
                <a16:creationId xmlns:a16="http://schemas.microsoft.com/office/drawing/2014/main" id="{B66AC261-5929-40D2-A646-8F16675DE3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14003" y="5295180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1" name="Content placeholder 47">
            <a:extLst>
              <a:ext uri="{FF2B5EF4-FFF2-40B4-BE49-F238E27FC236}">
                <a16:creationId xmlns:a16="http://schemas.microsoft.com/office/drawing/2014/main" id="{B33A9FB2-1610-4389-B352-D99255F77BE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623536" y="1840730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1" name="Content placeholder 47" descr="Click icon to add picture">
            <a:extLst>
              <a:ext uri="{FF2B5EF4-FFF2-40B4-BE49-F238E27FC236}">
                <a16:creationId xmlns:a16="http://schemas.microsoft.com/office/drawing/2014/main" id="{DEE851A8-3FB7-B319-A053-BE08A45763C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720440" y="4045832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2" name="Content placeholder 47">
            <a:extLst>
              <a:ext uri="{FF2B5EF4-FFF2-40B4-BE49-F238E27FC236}">
                <a16:creationId xmlns:a16="http://schemas.microsoft.com/office/drawing/2014/main" id="{5743B59B-3EAA-B249-07CE-9C9C5B0B6AB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720440" y="4576723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2" name="Content placeholder 47">
            <a:extLst>
              <a:ext uri="{FF2B5EF4-FFF2-40B4-BE49-F238E27FC236}">
                <a16:creationId xmlns:a16="http://schemas.microsoft.com/office/drawing/2014/main" id="{0AC60B87-71AC-4AA8-9AE7-B3B427BACB12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113401" y="2560353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19" name="Content placeholder 47" descr="Click icon to add picture">
            <a:extLst>
              <a:ext uri="{FF2B5EF4-FFF2-40B4-BE49-F238E27FC236}">
                <a16:creationId xmlns:a16="http://schemas.microsoft.com/office/drawing/2014/main" id="{110FBA5D-2CEB-4D44-16CA-0F24099B140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18710" y="476428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:a16="http://schemas.microsoft.com/office/drawing/2014/main" id="{2108E774-D145-FA07-58F1-7DB37A30A59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18710" y="5295180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3" name="Content placeholder 47">
            <a:extLst>
              <a:ext uri="{FF2B5EF4-FFF2-40B4-BE49-F238E27FC236}">
                <a16:creationId xmlns:a16="http://schemas.microsoft.com/office/drawing/2014/main" id="{05B25D7D-82BA-4FF5-9C92-4AD18184751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8500328" y="1836331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5" name="Content placeholder 47" descr="Click icon to add picture">
            <a:extLst>
              <a:ext uri="{FF2B5EF4-FFF2-40B4-BE49-F238E27FC236}">
                <a16:creationId xmlns:a16="http://schemas.microsoft.com/office/drawing/2014/main" id="{A9C2624B-E6E6-C673-E8FF-F4BF909C3AC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635340" y="4045832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6" name="Content placeholder 47">
            <a:extLst>
              <a:ext uri="{FF2B5EF4-FFF2-40B4-BE49-F238E27FC236}">
                <a16:creationId xmlns:a16="http://schemas.microsoft.com/office/drawing/2014/main" id="{A003837A-CCD7-3699-D86F-CB884CA4C67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35340" y="4576723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accent6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028585-56FF-7B3D-783D-D06964F7C099}"/>
              </a:ext>
            </a:extLst>
          </p:cNvPr>
          <p:cNvSpPr>
            <a:spLocks noGrp="1"/>
          </p:cNvSpPr>
          <p:nvPr>
            <p:ph type="ftr" sz="quarter" idx="58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090978-DDC9-0FA2-2CFD-733C8B854F3C}"/>
              </a:ext>
            </a:extLst>
          </p:cNvPr>
          <p:cNvSpPr>
            <a:spLocks noGrp="1"/>
          </p:cNvSpPr>
          <p:nvPr>
            <p:ph type="sldNum" sz="quarter" idx="59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636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92FA2A-46BA-2A19-C3CE-EC6985867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74" y="2367293"/>
            <a:ext cx="3909993" cy="3629708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Content placeholder 47">
            <a:extLst>
              <a:ext uri="{FF2B5EF4-FFF2-40B4-BE49-F238E27FC236}">
                <a16:creationId xmlns:a16="http://schemas.microsoft.com/office/drawing/2014/main" id="{BF9EDF7D-3BB1-43C0-92BB-091CCC520477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4269796" y="436455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39" name="文本占位符 47" descr="Click icon to add picture">
            <a:extLst>
              <a:ext uri="{FF2B5EF4-FFF2-40B4-BE49-F238E27FC236}">
                <a16:creationId xmlns:a16="http://schemas.microsoft.com/office/drawing/2014/main" id="{15896C2C-7C25-4BC0-AF9B-DF590A2909A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20210" y="522515"/>
            <a:ext cx="2289842" cy="62655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0" name="Content placeholder 47">
            <a:extLst>
              <a:ext uri="{FF2B5EF4-FFF2-40B4-BE49-F238E27FC236}">
                <a16:creationId xmlns:a16="http://schemas.microsoft.com/office/drawing/2014/main" id="{CAC554EF-FF8F-4055-A716-E82F461413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20211" y="1165881"/>
            <a:ext cx="2289842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400" b="0" i="0">
                <a:solidFill>
                  <a:schemeClr val="accent6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56" name="Content placeholder 47">
            <a:extLst>
              <a:ext uri="{FF2B5EF4-FFF2-40B4-BE49-F238E27FC236}">
                <a16:creationId xmlns:a16="http://schemas.microsoft.com/office/drawing/2014/main" id="{4F0742C0-A9F2-4886-B17E-6915399483C3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8059916" y="436455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1" name="Content placeholder 47" descr="Click icon to add picture">
            <a:extLst>
              <a:ext uri="{FF2B5EF4-FFF2-40B4-BE49-F238E27FC236}">
                <a16:creationId xmlns:a16="http://schemas.microsoft.com/office/drawing/2014/main" id="{CE3DC674-39AB-43B9-AC30-97A68D22159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309889" y="642667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2" name="Content placeholder 47">
            <a:extLst>
              <a:ext uri="{FF2B5EF4-FFF2-40B4-BE49-F238E27FC236}">
                <a16:creationId xmlns:a16="http://schemas.microsoft.com/office/drawing/2014/main" id="{F12189CA-0E22-41A5-91FD-03761860993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309891" y="1165881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A962C62E-F92F-445A-9243-8B433747A548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4269796" y="2004222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3" name="Content placeholder 47" descr="Click icon to add picture">
            <a:extLst>
              <a:ext uri="{FF2B5EF4-FFF2-40B4-BE49-F238E27FC236}">
                <a16:creationId xmlns:a16="http://schemas.microsoft.com/office/drawing/2014/main" id="{DE6F9463-BB2D-43FC-BE8F-21D3F9A2539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5520210" y="2105171"/>
            <a:ext cx="2193021" cy="61741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4" name="Content placeholder 47">
            <a:extLst>
              <a:ext uri="{FF2B5EF4-FFF2-40B4-BE49-F238E27FC236}">
                <a16:creationId xmlns:a16="http://schemas.microsoft.com/office/drawing/2014/main" id="{7DF27694-08A2-4530-B763-5A9B9D4DC6E0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5520212" y="2739721"/>
            <a:ext cx="2193021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1" name="Content placeholder 47">
            <a:extLst>
              <a:ext uri="{FF2B5EF4-FFF2-40B4-BE49-F238E27FC236}">
                <a16:creationId xmlns:a16="http://schemas.microsoft.com/office/drawing/2014/main" id="{2EA753B3-D0BB-4484-85D1-E28345D99F4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059916" y="2004222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 dirty="0"/>
          </a:p>
        </p:txBody>
      </p:sp>
      <p:sp>
        <p:nvSpPr>
          <p:cNvPr id="45" name="Content placeholder 47" descr="Click icon to add picture">
            <a:extLst>
              <a:ext uri="{FF2B5EF4-FFF2-40B4-BE49-F238E27FC236}">
                <a16:creationId xmlns:a16="http://schemas.microsoft.com/office/drawing/2014/main" id="{20398AA4-3D68-487D-BE7C-9F1D45E3F5F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309890" y="2032203"/>
            <a:ext cx="2098039" cy="701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6" name="Content placeholder 47">
            <a:extLst>
              <a:ext uri="{FF2B5EF4-FFF2-40B4-BE49-F238E27FC236}">
                <a16:creationId xmlns:a16="http://schemas.microsoft.com/office/drawing/2014/main" id="{6B623D7A-5E96-42AB-9B1F-14E445503187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309890" y="274640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9" name="Content placeholder 47">
            <a:extLst>
              <a:ext uri="{FF2B5EF4-FFF2-40B4-BE49-F238E27FC236}">
                <a16:creationId xmlns:a16="http://schemas.microsoft.com/office/drawing/2014/main" id="{EAA5B0EA-1F3B-4D8B-9BB9-F9037A393705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4269796" y="3571991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7" name="Content placeholder 47" descr="Click icon to add picture">
            <a:extLst>
              <a:ext uri="{FF2B5EF4-FFF2-40B4-BE49-F238E27FC236}">
                <a16:creationId xmlns:a16="http://schemas.microsoft.com/office/drawing/2014/main" id="{2C93687D-1E42-4B01-9F16-9FA098CE1153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5520210" y="3775516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0" name="Content placeholder 47">
            <a:extLst>
              <a:ext uri="{FF2B5EF4-FFF2-40B4-BE49-F238E27FC236}">
                <a16:creationId xmlns:a16="http://schemas.microsoft.com/office/drawing/2014/main" id="{7AB91474-458B-45F7-9773-FA375C2CF7F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5520211" y="431207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2" name="Content placeholder 47">
            <a:extLst>
              <a:ext uri="{FF2B5EF4-FFF2-40B4-BE49-F238E27FC236}">
                <a16:creationId xmlns:a16="http://schemas.microsoft.com/office/drawing/2014/main" id="{52E587E7-A09A-4FB2-8774-8073E737F106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8059916" y="3571991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1" name="Content placeholder 47" descr="Click icon to add picture">
            <a:extLst>
              <a:ext uri="{FF2B5EF4-FFF2-40B4-BE49-F238E27FC236}">
                <a16:creationId xmlns:a16="http://schemas.microsoft.com/office/drawing/2014/main" id="{FBF01DC7-D684-4484-B2AA-B50F7B1A00DA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309889" y="3775516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2" name="Content placeholder 47">
            <a:extLst>
              <a:ext uri="{FF2B5EF4-FFF2-40B4-BE49-F238E27FC236}">
                <a16:creationId xmlns:a16="http://schemas.microsoft.com/office/drawing/2014/main" id="{6046C90F-8A25-4E70-9BC9-4496C6B94EB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9309891" y="431207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55" name="Content placeholder 47">
            <a:extLst>
              <a:ext uri="{FF2B5EF4-FFF2-40B4-BE49-F238E27FC236}">
                <a16:creationId xmlns:a16="http://schemas.microsoft.com/office/drawing/2014/main" id="{D05B9A22-6B21-40BB-BBC1-9586C432A97B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4269796" y="5153614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3" name="Content placeholder 47" descr="Click icon to add picture">
            <a:extLst>
              <a:ext uri="{FF2B5EF4-FFF2-40B4-BE49-F238E27FC236}">
                <a16:creationId xmlns:a16="http://schemas.microsoft.com/office/drawing/2014/main" id="{F5E2B418-8D0E-4995-A3ED-4348C6F4A1A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520210" y="536944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8" name="Content placeholder 47">
            <a:extLst>
              <a:ext uri="{FF2B5EF4-FFF2-40B4-BE49-F238E27FC236}">
                <a16:creationId xmlns:a16="http://schemas.microsoft.com/office/drawing/2014/main" id="{90A2A6E4-4D11-4F28-9D68-BC28580EBC05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520211" y="5901594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3" name="Content placeholder 47">
            <a:extLst>
              <a:ext uri="{FF2B5EF4-FFF2-40B4-BE49-F238E27FC236}">
                <a16:creationId xmlns:a16="http://schemas.microsoft.com/office/drawing/2014/main" id="{A74DEBE4-2F74-4EB7-9501-8D37A3151B2A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8059916" y="5153614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9" name="Content placeholder 47" descr="Click icon to add picture">
            <a:extLst>
              <a:ext uri="{FF2B5EF4-FFF2-40B4-BE49-F238E27FC236}">
                <a16:creationId xmlns:a16="http://schemas.microsoft.com/office/drawing/2014/main" id="{070D69EE-1032-4604-B201-FD13AE846E9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313612" y="536944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accent6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60" name="Content placeholder 47">
            <a:extLst>
              <a:ext uri="{FF2B5EF4-FFF2-40B4-BE49-F238E27FC236}">
                <a16:creationId xmlns:a16="http://schemas.microsoft.com/office/drawing/2014/main" id="{B65187B8-CD7A-46B0-A851-E2456586E758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309891" y="5901594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accent6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64988-2386-5A15-B085-00BD5D58E53C}"/>
              </a:ext>
            </a:extLst>
          </p:cNvPr>
          <p:cNvSpPr>
            <a:spLocks noGrp="1"/>
          </p:cNvSpPr>
          <p:nvPr>
            <p:ph type="ftr" sz="quarter" idx="76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CC095-C330-BF75-42CE-50A46EAD82C5}"/>
              </a:ext>
            </a:extLst>
          </p:cNvPr>
          <p:cNvSpPr>
            <a:spLocks noGrp="1"/>
          </p:cNvSpPr>
          <p:nvPr>
            <p:ph type="sldNum" sz="quarter" idx="77"/>
          </p:nvPr>
        </p:nvSpPr>
        <p:spPr/>
        <p:txBody>
          <a:bodyPr>
            <a:noAutofit/>
          </a:bodyPr>
          <a:lstStyle>
            <a:lvl1pPr>
              <a:defRPr b="0">
                <a:solidFill>
                  <a:schemeClr val="accent6"/>
                </a:solidFill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4311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7">
            <a:extLst>
              <a:ext uri="{FF2B5EF4-FFF2-40B4-BE49-F238E27FC236}">
                <a16:creationId xmlns:a16="http://schemas.microsoft.com/office/drawing/2014/main" id="{28B6388A-37D2-4382-A7FC-9B9A76BDE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4169" y="6217920"/>
            <a:ext cx="458592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6"/>
                </a:solidFill>
                <a:latin typeface="+mn-lt"/>
              </a:defRPr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8CB8A3D-9A54-FD7C-F6A5-B33E6C891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itle Placeholder 4">
            <a:extLst>
              <a:ext uri="{FF2B5EF4-FFF2-40B4-BE49-F238E27FC236}">
                <a16:creationId xmlns:a16="http://schemas.microsoft.com/office/drawing/2014/main" id="{F38A7675-78A2-B642-22AF-B98514C68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6125D-E69D-E2ED-1549-3D67DBD4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4632" y="62179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6"/>
                </a:solidFill>
                <a:latin typeface="+mn-lt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7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8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32">
          <p15:clr>
            <a:srgbClr val="F26B43"/>
          </p15:clr>
        </p15:guide>
        <p15:guide id="2" pos="3840">
          <p15:clr>
            <a:srgbClr val="F26B43"/>
          </p15:clr>
        </p15:guide>
        <p15:guide id="3" pos="5640">
          <p15:clr>
            <a:srgbClr val="F26B43"/>
          </p15:clr>
        </p15:guide>
        <p15:guide id="4" pos="1656">
          <p15:clr>
            <a:srgbClr val="F26B43"/>
          </p15:clr>
        </p15:guide>
        <p15:guide id="5" pos="52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6.jpg"/><Relationship Id="rId4" Type="http://schemas.openxmlformats.org/officeDocument/2006/relationships/image" Target="../media/image5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3A3B864-5E85-99D2-93E5-5CA1F4F35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88" y="2476034"/>
            <a:ext cx="5708826" cy="1433718"/>
          </a:xfrm>
        </p:spPr>
        <p:txBody>
          <a:bodyPr/>
          <a:lstStyle/>
          <a:p>
            <a:r>
              <a:rPr lang="en-US" sz="2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Qualifying Ezz Al-Maslamani Company to Match the Requirements of Quality Management Systems ISO 9001: 2015</a:t>
            </a:r>
            <a:endParaRPr lang="en-US" sz="25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85E0237-B9A1-0B58-E0AA-05EF84817EB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89320" y="4156958"/>
            <a:ext cx="2233591" cy="760288"/>
          </a:xfrm>
        </p:spPr>
        <p:txBody>
          <a:bodyPr/>
          <a:lstStyle/>
          <a:p>
            <a:pPr algn="ctr"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Supervisor Name: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Eng. Suleiman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Daifi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18C88B4D-F554-49C2-A23C-DFE94D4C835B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2"/>
          <a:srcRect l="21015" r="21015"/>
          <a:stretch/>
        </p:blipFill>
        <p:spPr>
          <a:xfrm>
            <a:off x="6742557" y="507129"/>
            <a:ext cx="4687443" cy="5390578"/>
          </a:xfrm>
        </p:spPr>
      </p:pic>
      <p:sp>
        <p:nvSpPr>
          <p:cNvPr id="14" name="Freeform: Shape 11">
            <a:extLst>
              <a:ext uri="{FF2B5EF4-FFF2-40B4-BE49-F238E27FC236}">
                <a16:creationId xmlns:a16="http://schemas.microsoft.com/office/drawing/2014/main" id="{E5D4DE6D-89C8-6FFF-287D-3F3BAD416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74436" y="3694919"/>
            <a:ext cx="1637958" cy="187385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pic>
        <p:nvPicPr>
          <p:cNvPr id="4" name="Picture placeholder 29">
            <a:extLst>
              <a:ext uri="{FF2B5EF4-FFF2-40B4-BE49-F238E27FC236}">
                <a16:creationId xmlns:a16="http://schemas.microsoft.com/office/drawing/2014/main" id="{5C72581D-3877-3F8C-E912-72F857DDF5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22" r="6522"/>
          <a:stretch/>
        </p:blipFill>
        <p:spPr>
          <a:xfrm>
            <a:off x="5974436" y="3702957"/>
            <a:ext cx="1629437" cy="1873859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</p:spPr>
      </p:pic>
      <p:pic>
        <p:nvPicPr>
          <p:cNvPr id="5" name="image1.png">
            <a:extLst>
              <a:ext uri="{FF2B5EF4-FFF2-40B4-BE49-F238E27FC236}">
                <a16:creationId xmlns:a16="http://schemas.microsoft.com/office/drawing/2014/main" id="{67D4C9AF-F5CD-02E9-FD15-945328CCDB76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001878" y="153996"/>
            <a:ext cx="1945116" cy="1873859"/>
          </a:xfrm>
          <a:prstGeom prst="rect">
            <a:avLst/>
          </a:prstGeom>
          <a:ln/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485E0237-B9A1-0B58-E0AA-05EF84817EB4}"/>
              </a:ext>
            </a:extLst>
          </p:cNvPr>
          <p:cNvSpPr>
            <a:spLocks noGrp="1"/>
          </p:cNvSpPr>
          <p:nvPr/>
        </p:nvSpPr>
        <p:spPr>
          <a:xfrm>
            <a:off x="519394" y="431650"/>
            <a:ext cx="4089400" cy="2087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 Engineering Department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( II 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D6846A9-BB7D-717D-5FFE-FD1C05831D43}"/>
              </a:ext>
            </a:extLst>
          </p:cNvPr>
          <p:cNvSpPr txBox="1">
            <a:spLocks/>
          </p:cNvSpPr>
          <p:nvPr/>
        </p:nvSpPr>
        <p:spPr>
          <a:xfrm>
            <a:off x="-322222" y="6268785"/>
            <a:ext cx="2233591" cy="760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29/1/2024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FE44B4-F05B-D9DA-1C47-686C88B37150}"/>
              </a:ext>
            </a:extLst>
          </p:cNvPr>
          <p:cNvCxnSpPr/>
          <p:nvPr/>
        </p:nvCxnSpPr>
        <p:spPr>
          <a:xfrm>
            <a:off x="5486210" y="2556585"/>
            <a:ext cx="727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FFD4C6-3C98-6A6D-C822-A6EEBED9689F}"/>
              </a:ext>
            </a:extLst>
          </p:cNvPr>
          <p:cNvCxnSpPr>
            <a:cxnSpLocks/>
          </p:cNvCxnSpPr>
          <p:nvPr/>
        </p:nvCxnSpPr>
        <p:spPr>
          <a:xfrm flipV="1">
            <a:off x="6214185" y="2556772"/>
            <a:ext cx="0" cy="553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C6A7E3D-8B23-6313-91F6-9DD33FA182A9}"/>
              </a:ext>
            </a:extLst>
          </p:cNvPr>
          <p:cNvCxnSpPr>
            <a:cxnSpLocks/>
          </p:cNvCxnSpPr>
          <p:nvPr/>
        </p:nvCxnSpPr>
        <p:spPr>
          <a:xfrm flipV="1">
            <a:off x="311019" y="3356135"/>
            <a:ext cx="0" cy="553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D76FFB-4E8D-E561-BEAD-5BF2C38627EA}"/>
              </a:ext>
            </a:extLst>
          </p:cNvPr>
          <p:cNvCxnSpPr>
            <a:cxnSpLocks/>
          </p:cNvCxnSpPr>
          <p:nvPr/>
        </p:nvCxnSpPr>
        <p:spPr>
          <a:xfrm flipH="1">
            <a:off x="311019" y="3909752"/>
            <a:ext cx="730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447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85">
            <a:extLst>
              <a:ext uri="{FF2B5EF4-FFF2-40B4-BE49-F238E27FC236}">
                <a16:creationId xmlns:a16="http://schemas.microsoft.com/office/drawing/2014/main" id="{1E3F7726-AC85-55B8-BDED-51E7BA85C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955"/>
            <a:ext cx="10515600" cy="857185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29" name="文本占位符 28">
            <a:extLst>
              <a:ext uri="{FF2B5EF4-FFF2-40B4-BE49-F238E27FC236}">
                <a16:creationId xmlns:a16="http://schemas.microsoft.com/office/drawing/2014/main" id="{0490F6D4-84D0-42DF-A807-E56706B577D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21770" y="4416565"/>
            <a:ext cx="2066544" cy="1573688"/>
          </a:xfrm>
        </p:spPr>
        <p:txBody>
          <a:bodyPr/>
          <a:lstStyle/>
          <a:p>
            <a:r>
              <a:rPr lang="en-US" altLang="zh-CN" dirty="0"/>
              <a:t>Meet the statutory and regulatory requirements</a:t>
            </a:r>
          </a:p>
          <a:p>
            <a:endParaRPr lang="zh-CN" altLang="en-US" dirty="0"/>
          </a:p>
        </p:txBody>
      </p:sp>
      <p:sp>
        <p:nvSpPr>
          <p:cNvPr id="37" name="文本占位符 36">
            <a:extLst>
              <a:ext uri="{FF2B5EF4-FFF2-40B4-BE49-F238E27FC236}">
                <a16:creationId xmlns:a16="http://schemas.microsoft.com/office/drawing/2014/main" id="{3A30B02E-FBE1-41C5-AF6E-E1013275E84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2888314" y="4416565"/>
            <a:ext cx="1877575" cy="584643"/>
          </a:xfrm>
        </p:spPr>
        <p:txBody>
          <a:bodyPr/>
          <a:lstStyle/>
          <a:p>
            <a:r>
              <a:rPr lang="en-US" altLang="zh-CN" dirty="0"/>
              <a:t>Customer satisfaction</a:t>
            </a:r>
          </a:p>
          <a:p>
            <a:endParaRPr lang="zh-CN" altLang="en-US" dirty="0"/>
          </a:p>
        </p:txBody>
      </p:sp>
      <p:sp>
        <p:nvSpPr>
          <p:cNvPr id="39" name="文本占位符 38">
            <a:extLst>
              <a:ext uri="{FF2B5EF4-FFF2-40B4-BE49-F238E27FC236}">
                <a16:creationId xmlns:a16="http://schemas.microsoft.com/office/drawing/2014/main" id="{1B558BFC-AA9F-4991-A6BB-D56BEC07C16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073898" y="4416565"/>
            <a:ext cx="1989375" cy="1032513"/>
          </a:xfrm>
        </p:spPr>
        <p:txBody>
          <a:bodyPr/>
          <a:lstStyle/>
          <a:p>
            <a:r>
              <a:rPr lang="en-US" altLang="zh-CN" dirty="0"/>
              <a:t>Address risks and opportunities</a:t>
            </a:r>
          </a:p>
          <a:p>
            <a:endParaRPr lang="zh-CN" altLang="en-US" dirty="0"/>
          </a:p>
        </p:txBody>
      </p:sp>
      <p:sp>
        <p:nvSpPr>
          <p:cNvPr id="41" name="文本占位符 40">
            <a:extLst>
              <a:ext uri="{FF2B5EF4-FFF2-40B4-BE49-F238E27FC236}">
                <a16:creationId xmlns:a16="http://schemas.microsoft.com/office/drawing/2014/main" id="{DBA8686B-D3EF-40DF-939C-F875885DD59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7259482" y="4416565"/>
            <a:ext cx="1877575" cy="967198"/>
          </a:xfrm>
        </p:spPr>
        <p:txBody>
          <a:bodyPr/>
          <a:lstStyle/>
          <a:p>
            <a:r>
              <a:rPr lang="en-US" altLang="zh-CN" dirty="0"/>
              <a:t>Analyze and document all operations</a:t>
            </a:r>
          </a:p>
          <a:p>
            <a:endParaRPr lang="zh-CN" altLang="en-US" dirty="0"/>
          </a:p>
        </p:txBody>
      </p: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759A333C-6D37-427A-BE2A-4C2660134A5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361087" y="4416565"/>
            <a:ext cx="2414142" cy="1032513"/>
          </a:xfrm>
        </p:spPr>
        <p:txBody>
          <a:bodyPr/>
          <a:lstStyle/>
          <a:p>
            <a:r>
              <a:rPr lang="en-US" altLang="zh-CN" dirty="0"/>
              <a:t>Increase Quality, Productivity, and Performance</a:t>
            </a:r>
          </a:p>
          <a:p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D9DED-0D81-19D6-DF40-E6B4B5BFEF9E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10</a:t>
            </a:fld>
            <a:endParaRPr lang="en-US" altLang="zh-CN" dirty="0"/>
          </a:p>
        </p:txBody>
      </p:sp>
      <p:pic>
        <p:nvPicPr>
          <p:cNvPr id="52" name="Picture Placeholder 51" descr="A picture containing symbol, clipart, logo, graphics&#10;&#10;Description automatically generated">
            <a:extLst>
              <a:ext uri="{FF2B5EF4-FFF2-40B4-BE49-F238E27FC236}">
                <a16:creationId xmlns:a16="http://schemas.microsoft.com/office/drawing/2014/main" id="{8CD3A228-A35F-D692-F61B-15DA49AA89DE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2"/>
          <a:srcRect l="5101" r="5101"/>
          <a:stretch>
            <a:fillRect/>
          </a:stretch>
        </p:blipFill>
        <p:spPr/>
      </p:pic>
      <p:pic>
        <p:nvPicPr>
          <p:cNvPr id="45" name="Picture Placeholder 44" descr="A picture containing sketch, design, clipart, symbol&#10;&#10;Description automatically generated">
            <a:extLst>
              <a:ext uri="{FF2B5EF4-FFF2-40B4-BE49-F238E27FC236}">
                <a16:creationId xmlns:a16="http://schemas.microsoft.com/office/drawing/2014/main" id="{0DA766CC-6377-D7BC-76A2-3FDC6BF1E4F9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/>
          <a:srcRect l="5991" r="5991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9E57BBEF-DACA-71DC-D30C-D4FFAF62AAF6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4"/>
          <a:srcRect l="5987" r="5987"/>
          <a:stretch/>
        </p:blipFill>
        <p:spPr/>
      </p:pic>
      <p:pic>
        <p:nvPicPr>
          <p:cNvPr id="32" name="Picture Placeholder 31" descr="A black and white clipboard with a plus sign&#10;&#10;Description automatically generated with medium confidence">
            <a:extLst>
              <a:ext uri="{FF2B5EF4-FFF2-40B4-BE49-F238E27FC236}">
                <a16:creationId xmlns:a16="http://schemas.microsoft.com/office/drawing/2014/main" id="{BD5155B3-0AEF-2F21-57A8-6D27100A8FBD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5"/>
          <a:srcRect l="5948" r="5948"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6538C17-AE5E-C125-FE5D-494342AF399F}"/>
              </a:ext>
            </a:extLst>
          </p:cNvPr>
          <p:cNvSpPr txBox="1"/>
          <p:nvPr/>
        </p:nvSpPr>
        <p:spPr>
          <a:xfrm>
            <a:off x="1867787" y="1272105"/>
            <a:ext cx="82856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dirty="0">
                <a:latin typeface="Posterama" panose="020B0504020200020000" pitchFamily="34" charset="0"/>
                <a:ea typeface="微软雅黑"/>
                <a:cs typeface="Posterama" panose="020B0504020200020000" pitchFamily="34" charset="0"/>
              </a:rPr>
              <a:t>Prepare the company to match the requirements of ISO 9001 standard</a:t>
            </a:r>
            <a:r>
              <a:rPr lang="en-US" dirty="0">
                <a:solidFill>
                  <a:prstClr val="white"/>
                </a:solidFill>
                <a:latin typeface="Posterama" panose="020B0504020200020000" pitchFamily="34" charset="0"/>
                <a:ea typeface="微软雅黑"/>
                <a:cs typeface="Posterama" panose="020B0504020200020000" pitchFamily="34" charset="0"/>
              </a:rPr>
              <a:t> </a:t>
            </a:r>
            <a:endParaRPr lang="en-US" sz="1800" dirty="0">
              <a:latin typeface="Posterama" panose="020B0504020200020000" pitchFamily="34" charset="0"/>
              <a:ea typeface="微软雅黑"/>
              <a:cs typeface="Posterama" panose="020B0504020200020000" pitchFamily="34" charset="0"/>
            </a:endParaRPr>
          </a:p>
        </p:txBody>
      </p:sp>
      <p:pic>
        <p:nvPicPr>
          <p:cNvPr id="56" name="Picture Placeholder 55" descr="A black circle with white letters&#10;&#10;Description automatically generated with medium confidence">
            <a:extLst>
              <a:ext uri="{FF2B5EF4-FFF2-40B4-BE49-F238E27FC236}">
                <a16:creationId xmlns:a16="http://schemas.microsoft.com/office/drawing/2014/main" id="{8622D44C-9E97-BD0A-2F12-8A174914564B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6"/>
          <a:srcRect l="5991" r="59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1714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7" grpId="0" build="p"/>
      <p:bldP spid="39" grpId="0" build="p"/>
      <p:bldP spid="41" grpId="0" build="p"/>
      <p:bldP spid="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3663CA-BA5A-41E7-1FBE-D38846DFE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559" y="556404"/>
            <a:ext cx="4389862" cy="881965"/>
          </a:xfrm>
        </p:spPr>
        <p:txBody>
          <a:bodyPr/>
          <a:lstStyle/>
          <a:p>
            <a:pPr algn="ctr"/>
            <a:r>
              <a:rPr lang="en-US" sz="3500" dirty="0"/>
              <a:t>Graduation Project 1</a:t>
            </a:r>
            <a:br>
              <a:rPr lang="en-US" sz="3500" dirty="0"/>
            </a:br>
            <a:r>
              <a:rPr lang="en-US" sz="4000" dirty="0"/>
              <a:t>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C7500-E032-DBB5-A780-8247E3B7367B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47FEACEE-25B4-4A2D-B147-27296E36371D}" type="slidenum">
              <a:rPr lang="en-US" altLang="zh-CN" noProof="0" smtClean="0"/>
              <a:pPr/>
              <a:t>11</a:t>
            </a:fld>
            <a:endParaRPr lang="en-US" altLang="zh-CN" noProof="0" dirty="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298E00AE-2D93-927F-9F22-21723C765C16}"/>
              </a:ext>
            </a:extLst>
          </p:cNvPr>
          <p:cNvSpPr txBox="1">
            <a:spLocks/>
          </p:cNvSpPr>
          <p:nvPr/>
        </p:nvSpPr>
        <p:spPr>
          <a:xfrm>
            <a:off x="6899090" y="2472641"/>
            <a:ext cx="4114800" cy="12756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accent6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742950" marR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Gap Analysis Checklist</a:t>
            </a:r>
          </a:p>
          <a:p>
            <a:pPr marL="742950" marR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Gap Analysis </a:t>
            </a:r>
            <a:r>
              <a:rPr lang="en-US" sz="2500" kern="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2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eport</a:t>
            </a:r>
            <a:endParaRPr lang="en-US" sz="25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Placeholder 11">
            <a:extLst>
              <a:ext uri="{FF2B5EF4-FFF2-40B4-BE49-F238E27FC236}">
                <a16:creationId xmlns:a16="http://schemas.microsoft.com/office/drawing/2014/main" id="{475B8F99-1885-C86F-4268-F76C76515D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860" r="15860"/>
          <a:stretch/>
        </p:blipFill>
        <p:spPr>
          <a:xfrm>
            <a:off x="484632" y="136524"/>
            <a:ext cx="5997523" cy="63309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32955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1E73BA-53B9-C0C1-476A-00736A64A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38" y="449930"/>
            <a:ext cx="5392458" cy="1138790"/>
          </a:xfrm>
        </p:spPr>
        <p:txBody>
          <a:bodyPr/>
          <a:lstStyle/>
          <a:p>
            <a:r>
              <a:rPr lang="en-US" dirty="0"/>
              <a:t>Gap Analysis Checklist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6C503-BABC-632E-06CA-12C8474920E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12</a:t>
            </a:fld>
            <a:endParaRPr lang="en-US" altLang="zh-CN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78CA7F1-1A8D-FD26-FC4A-652F96CB6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284" y="1209401"/>
            <a:ext cx="7490466" cy="5198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972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>
            <a:extLst>
              <a:ext uri="{FF2B5EF4-FFF2-40B4-BE49-F238E27FC236}">
                <a16:creationId xmlns:a16="http://schemas.microsoft.com/office/drawing/2014/main" id="{0031CE36-F77D-3964-C169-771DBA49D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324" y="84138"/>
            <a:ext cx="6599429" cy="1325563"/>
          </a:xfrm>
        </p:spPr>
        <p:txBody>
          <a:bodyPr/>
          <a:lstStyle/>
          <a:p>
            <a:r>
              <a:rPr lang="en-US" sz="6000" dirty="0"/>
              <a:t>Gap Analysis Report</a:t>
            </a:r>
          </a:p>
        </p:txBody>
      </p:sp>
      <p:pic>
        <p:nvPicPr>
          <p:cNvPr id="26" name="图片占位符 25">
            <a:extLst>
              <a:ext uri="{FF2B5EF4-FFF2-40B4-BE49-F238E27FC236}">
                <a16:creationId xmlns:a16="http://schemas.microsoft.com/office/drawing/2014/main" id="{4CBFAFCC-A306-4EA1-BEE3-7557795635A8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2"/>
          <a:srcRect/>
          <a:stretch/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243AAE-D428-CAAE-DCAF-0266FEEEAC70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13</a:t>
            </a:fld>
            <a:endParaRPr lang="en-US" altLang="zh-C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998ECF-2D9D-ED74-E92D-D84CA520E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324" y="1653390"/>
            <a:ext cx="6495535" cy="43854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21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E17942FE-65D3-7C03-B361-8DF125B8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22D79EB2-B914-5355-4D75-3AC59F0DCCC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459511" y="4286782"/>
            <a:ext cx="2026639" cy="506399"/>
          </a:xfrm>
        </p:spPr>
        <p:txBody>
          <a:bodyPr/>
          <a:lstStyle/>
          <a:p>
            <a:r>
              <a:rPr lang="en-US" sz="2500" dirty="0"/>
              <a:t>Data Collection</a:t>
            </a:r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0ECD9490-0BE0-6A65-01CD-D54CAB83951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959139" y="2678132"/>
            <a:ext cx="1877575" cy="813327"/>
          </a:xfrm>
        </p:spPr>
        <p:txBody>
          <a:bodyPr/>
          <a:lstStyle/>
          <a:p>
            <a:r>
              <a:rPr lang="en-US" sz="2500" dirty="0"/>
              <a:t>Develop Required Documents</a:t>
            </a:r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CEEED1DD-BCBD-5246-2A2C-BCED87782D5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082680" y="4700257"/>
            <a:ext cx="2026639" cy="884505"/>
          </a:xfrm>
        </p:spPr>
        <p:txBody>
          <a:bodyPr/>
          <a:lstStyle/>
          <a:p>
            <a:r>
              <a:rPr lang="en-US" sz="2500" dirty="0"/>
              <a:t>Management Approval</a:t>
            </a:r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868536F0-BECB-41C2-208F-CAAC89E244F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501941" y="4539981"/>
            <a:ext cx="1877575" cy="1205058"/>
          </a:xfrm>
        </p:spPr>
        <p:txBody>
          <a:bodyPr/>
          <a:lstStyle/>
          <a:p>
            <a:r>
              <a:rPr lang="en-US" sz="2500" dirty="0"/>
              <a:t>Final Audit</a:t>
            </a:r>
          </a:p>
          <a:p>
            <a:endParaRPr lang="en-US" sz="2500" dirty="0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FAFB92ED-EE9E-1E13-228D-2A33EE0B2FC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324850" y="1876426"/>
            <a:ext cx="2607739" cy="1552574"/>
          </a:xfrm>
        </p:spPr>
        <p:txBody>
          <a:bodyPr/>
          <a:lstStyle/>
          <a:p>
            <a:r>
              <a:rPr lang="en-US" sz="2500" dirty="0"/>
              <a:t>Quality Manual Creation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DD1EA-9A0C-9303-AD79-5DAF401390EB}"/>
              </a:ext>
            </a:extLst>
          </p:cNvPr>
          <p:cNvSpPr>
            <a:spLocks noGrp="1"/>
          </p:cNvSpPr>
          <p:nvPr>
            <p:ph type="sldNum" sz="quarter" idx="47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60906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>
            <a:extLst>
              <a:ext uri="{FF2B5EF4-FFF2-40B4-BE49-F238E27FC236}">
                <a16:creationId xmlns:a16="http://schemas.microsoft.com/office/drawing/2014/main" id="{0031CE36-F77D-3964-C169-771DBA49D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536" y="37640"/>
            <a:ext cx="7261272" cy="1325563"/>
          </a:xfrm>
        </p:spPr>
        <p:txBody>
          <a:bodyPr/>
          <a:lstStyle/>
          <a:p>
            <a:r>
              <a:rPr lang="en-US" sz="5000" dirty="0"/>
              <a:t>System Development Plan</a:t>
            </a:r>
          </a:p>
        </p:txBody>
      </p:sp>
      <p:pic>
        <p:nvPicPr>
          <p:cNvPr id="26" name="图片占位符 25">
            <a:extLst>
              <a:ext uri="{FF2B5EF4-FFF2-40B4-BE49-F238E27FC236}">
                <a16:creationId xmlns:a16="http://schemas.microsoft.com/office/drawing/2014/main" id="{4CBFAFCC-A306-4EA1-BEE3-7557795635A8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2"/>
          <a:srcRect/>
          <a:stretch/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243AAE-D428-CAAE-DCAF-0266FEEEAC70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15</a:t>
            </a:fld>
            <a:endParaRPr lang="en-US" altLang="zh-C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7EE0FD-ADF5-3200-31B4-1AE201CCEB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9" t="696" r="439" b="757"/>
          <a:stretch/>
        </p:blipFill>
        <p:spPr>
          <a:xfrm>
            <a:off x="4069787" y="1725548"/>
            <a:ext cx="7261273" cy="4506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1391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3663CA-BA5A-41E7-1FBE-D38846DFE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5025" y="727854"/>
            <a:ext cx="5625465" cy="881965"/>
          </a:xfrm>
        </p:spPr>
        <p:txBody>
          <a:bodyPr/>
          <a:lstStyle/>
          <a:p>
            <a:pPr algn="ctr"/>
            <a:r>
              <a:rPr lang="en-US" sz="5000"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  <a:endParaRPr lang="en-US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C7500-E032-DBB5-A780-8247E3B7367B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47FEACEE-25B4-4A2D-B147-27296E36371D}" type="slidenum">
              <a:rPr lang="en-US" altLang="zh-CN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altLang="zh-CN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298E00AE-2D93-927F-9F22-21723C765C16}"/>
              </a:ext>
            </a:extLst>
          </p:cNvPr>
          <p:cNvSpPr txBox="1">
            <a:spLocks/>
          </p:cNvSpPr>
          <p:nvPr/>
        </p:nvSpPr>
        <p:spPr>
          <a:xfrm>
            <a:off x="5512028" y="2908982"/>
            <a:ext cx="5098865" cy="20097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accent6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ISO 9001:2015 Clauses</a:t>
            </a: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3000" b="0" kern="10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the accomplished work to satisfy them</a:t>
            </a:r>
            <a:endParaRPr lang="en-US" sz="3000" b="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C41F1D-7832-9991-899A-1145F7A1BF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3163" y="458636"/>
            <a:ext cx="5098865" cy="5759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2008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17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4: Context of the Organization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6264707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 </a:t>
            </a:r>
            <a:r>
              <a:rPr lang="en-US" sz="1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organization and its context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626470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2927DFA-A25A-139D-3517-DF7F7D9AC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6" y="1982691"/>
            <a:ext cx="6746627" cy="43285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809E21-7BB8-4DF4-92F7-111F3455B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916" y="52750"/>
            <a:ext cx="5121084" cy="680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225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18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4: Context of the Organization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 Understanding the needs and expectations of interested parties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626470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BAAA39-3BBF-72B2-71EA-3409F9FAA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76" y="1695851"/>
            <a:ext cx="7148179" cy="4999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02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19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4: Context of the Organization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 Determining the scope of the quality management system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626470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AADBBE-8B57-12A9-4B42-028F1D987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32" y="1652569"/>
            <a:ext cx="6457731" cy="5042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387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446CC6CC-33D7-4181-9969-72896FDB1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members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BD53F-D255-3797-F9DC-749DBF8EDF8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3925" y="2559882"/>
            <a:ext cx="2729348" cy="506399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Amro Almasri</a:t>
            </a:r>
            <a:endParaRPr lang="en-US" sz="25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0A8DD-65EB-D1E9-81DF-DAAA9451B1A9}"/>
              </a:ext>
            </a:extLst>
          </p:cNvPr>
          <p:cNvSpPr>
            <a:spLocks noGrp="1"/>
          </p:cNvSpPr>
          <p:nvPr>
            <p:ph type="sldNum" sz="quarter" idx="59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</a:t>
            </a:fld>
            <a:endParaRPr lang="en-US" altLang="zh-CN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66B3347D-8F33-DDB7-C54B-16C063242D2E}"/>
              </a:ext>
            </a:extLst>
          </p:cNvPr>
          <p:cNvSpPr txBox="1">
            <a:spLocks/>
          </p:cNvSpPr>
          <p:nvPr/>
        </p:nvSpPr>
        <p:spPr>
          <a:xfrm>
            <a:off x="2542032" y="3309501"/>
            <a:ext cx="2729348" cy="5063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Ayman sharif</a:t>
            </a:r>
            <a:endParaRPr lang="en-US" sz="25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A5BE589A-13E4-C800-25B4-7B2946315648}"/>
              </a:ext>
            </a:extLst>
          </p:cNvPr>
          <p:cNvSpPr txBox="1">
            <a:spLocks/>
          </p:cNvSpPr>
          <p:nvPr/>
        </p:nvSpPr>
        <p:spPr>
          <a:xfrm>
            <a:off x="4256532" y="2513124"/>
            <a:ext cx="2729348" cy="5063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Shukri Bitar</a:t>
            </a:r>
            <a:endParaRPr lang="en-US" sz="25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4B5DEEF4-A0BD-F060-3F4E-3EBE9BE3AB2A}"/>
              </a:ext>
            </a:extLst>
          </p:cNvPr>
          <p:cNvSpPr txBox="1">
            <a:spLocks/>
          </p:cNvSpPr>
          <p:nvPr/>
        </p:nvSpPr>
        <p:spPr>
          <a:xfrm>
            <a:off x="6332982" y="3307723"/>
            <a:ext cx="2729348" cy="5063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Majd Haj Ali</a:t>
            </a:r>
            <a:endParaRPr lang="en-US" sz="25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37E13FFA-AD8F-D0A6-EDB2-82A904E670D4}"/>
              </a:ext>
            </a:extLst>
          </p:cNvPr>
          <p:cNvSpPr txBox="1">
            <a:spLocks/>
          </p:cNvSpPr>
          <p:nvPr/>
        </p:nvSpPr>
        <p:spPr>
          <a:xfrm>
            <a:off x="7893939" y="2513123"/>
            <a:ext cx="2729348" cy="5063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6"/>
                </a:solidFill>
                <a:latin typeface="+mn-lt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Yousuf Shakhshir</a:t>
            </a:r>
            <a:endParaRPr lang="en-US" sz="25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40" name="Picture 39" descr="A gold star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0784E058-5F36-41AE-88B8-F2AFAC197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57" y="2627854"/>
            <a:ext cx="534543" cy="431911"/>
          </a:xfrm>
          <a:prstGeom prst="rect">
            <a:avLst/>
          </a:prstGeom>
        </p:spPr>
      </p:pic>
      <p:pic>
        <p:nvPicPr>
          <p:cNvPr id="41" name="Picture 40" descr="A gold star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D57B9B7E-A912-7117-CA43-77B563408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582" y="3382211"/>
            <a:ext cx="534543" cy="431911"/>
          </a:xfrm>
          <a:prstGeom prst="rect">
            <a:avLst/>
          </a:prstGeom>
        </p:spPr>
      </p:pic>
      <p:pic>
        <p:nvPicPr>
          <p:cNvPr id="42" name="Picture 41" descr="A gold star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479BBCB-DD88-781B-8676-96F345364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857" y="2578614"/>
            <a:ext cx="534543" cy="431911"/>
          </a:xfrm>
          <a:prstGeom prst="rect">
            <a:avLst/>
          </a:prstGeom>
        </p:spPr>
      </p:pic>
      <p:pic>
        <p:nvPicPr>
          <p:cNvPr id="43" name="Picture 42" descr="A gold star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DF5F9DE1-E2FB-5FFC-D7FF-9114377C4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732" y="3382210"/>
            <a:ext cx="534543" cy="431911"/>
          </a:xfrm>
          <a:prstGeom prst="rect">
            <a:avLst/>
          </a:prstGeom>
        </p:spPr>
      </p:pic>
      <p:pic>
        <p:nvPicPr>
          <p:cNvPr id="44" name="Picture 43" descr="A gold star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63D6258F-C139-8A6C-6D90-6EA3B3B72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557" y="2597125"/>
            <a:ext cx="534543" cy="43191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8FB7A9C-4C75-8ACD-4734-BE0F70B8FA95}"/>
              </a:ext>
            </a:extLst>
          </p:cNvPr>
          <p:cNvCxnSpPr/>
          <p:nvPr/>
        </p:nvCxnSpPr>
        <p:spPr>
          <a:xfrm>
            <a:off x="923925" y="2324100"/>
            <a:ext cx="95631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F1E25B2-1CBC-C38F-1875-2B091A6EE31A}"/>
              </a:ext>
            </a:extLst>
          </p:cNvPr>
          <p:cNvCxnSpPr/>
          <p:nvPr/>
        </p:nvCxnSpPr>
        <p:spPr>
          <a:xfrm>
            <a:off x="923925" y="4181475"/>
            <a:ext cx="95631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888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20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4: Context of the Organization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4.4 Quality management system and its processes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626470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A00C60-43F5-5DDE-FB03-10FEA8EEC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310" y="890783"/>
            <a:ext cx="5522690" cy="5957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904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21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Leadership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 Leadership and commitment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57749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helping another person climb the top of a mountain&#10;&#10;Description automatically generated">
            <a:extLst>
              <a:ext uri="{FF2B5EF4-FFF2-40B4-BE49-F238E27FC236}">
                <a16:creationId xmlns:a16="http://schemas.microsoft.com/office/drawing/2014/main" id="{96339A33-A96A-5142-2386-AF5372A6F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990" y="854395"/>
            <a:ext cx="4358329" cy="435832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48123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22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Leadership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 Policy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55882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CF13FC-1888-B1BB-5C47-E28F3A1E7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539" y="0"/>
            <a:ext cx="6785461" cy="68122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762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23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Leadership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5.3 Organizational roles, responsibilities and authorities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55882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E638AA-6878-4179-2A7A-3CCD81EDDB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36"/>
          <a:stretch/>
        </p:blipFill>
        <p:spPr>
          <a:xfrm>
            <a:off x="1457251" y="1878103"/>
            <a:ext cx="8535835" cy="41255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642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24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Leadership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25537" y="1088089"/>
            <a:ext cx="3689261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5.3 Organizational roles, responsibilities and authorities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55882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1CB8D2-0D4D-02B7-CC5E-909057B6E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798" y="0"/>
            <a:ext cx="8081864" cy="676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25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Planning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 Actions to address risks and opportunities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59">
            <a:extLst>
              <a:ext uri="{FF2B5EF4-FFF2-40B4-BE49-F238E27FC236}">
                <a16:creationId xmlns:a16="http://schemas.microsoft.com/office/drawing/2014/main" id="{1F312B13-CC7C-D622-8075-95D36A55BBE1}"/>
              </a:ext>
            </a:extLst>
          </p:cNvPr>
          <p:cNvSpPr txBox="1">
            <a:spLocks/>
          </p:cNvSpPr>
          <p:nvPr/>
        </p:nvSpPr>
        <p:spPr>
          <a:xfrm>
            <a:off x="615820" y="2134055"/>
            <a:ext cx="1959429" cy="825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Risk Matrix</a:t>
            </a:r>
          </a:p>
          <a:p>
            <a:pPr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Risk Register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418AD3-5D85-880E-EF1B-690138448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369" y="1267277"/>
            <a:ext cx="6348010" cy="480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679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26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Planning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 Actions to address risks and opportunities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59">
            <a:extLst>
              <a:ext uri="{FF2B5EF4-FFF2-40B4-BE49-F238E27FC236}">
                <a16:creationId xmlns:a16="http://schemas.microsoft.com/office/drawing/2014/main" id="{1F312B13-CC7C-D622-8075-95D36A55BBE1}"/>
              </a:ext>
            </a:extLst>
          </p:cNvPr>
          <p:cNvSpPr txBox="1">
            <a:spLocks/>
          </p:cNvSpPr>
          <p:nvPr/>
        </p:nvSpPr>
        <p:spPr>
          <a:xfrm>
            <a:off x="615820" y="2134055"/>
            <a:ext cx="1959429" cy="8253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Risk Matrix</a:t>
            </a:r>
          </a:p>
          <a:p>
            <a:pPr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Risk Register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C11EE2-0584-B47D-B0F3-02C9E4729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167" y="1797214"/>
            <a:ext cx="6858594" cy="448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6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27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Planning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6.2 Quality objectives and planning to achieve them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52CF87-38CC-533B-6FD9-DBFC15EB4BF8}"/>
              </a:ext>
            </a:extLst>
          </p:cNvPr>
          <p:cNvSpPr txBox="1"/>
          <p:nvPr/>
        </p:nvSpPr>
        <p:spPr>
          <a:xfrm>
            <a:off x="490854" y="1640541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6.3 Planning of changes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52E6BB-99EF-0AD5-0196-12B7B8DFC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190" y="2366257"/>
            <a:ext cx="6097555" cy="13183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A595B2-D286-8BBA-91B5-0A25A2BA5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190" y="4160496"/>
            <a:ext cx="6097555" cy="13107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831772-15F3-D939-D72B-9D1654C9C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34" y="2346779"/>
            <a:ext cx="5760630" cy="31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8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28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7: Support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7.1 Resources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25E618-575F-6F6A-B630-2854B3DBA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406" y="1138472"/>
            <a:ext cx="7933918" cy="55983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410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29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7: Support</a:t>
            </a:r>
          </a:p>
        </p:txBody>
      </p:sp>
      <p:sp>
        <p:nvSpPr>
          <p:cNvPr id="12" name="Title 59">
            <a:extLst>
              <a:ext uri="{FF2B5EF4-FFF2-40B4-BE49-F238E27FC236}">
                <a16:creationId xmlns:a16="http://schemas.microsoft.com/office/drawing/2014/main" id="{B83A4133-267A-7AF1-6CE9-0380A93E2A3E}"/>
              </a:ext>
            </a:extLst>
          </p:cNvPr>
          <p:cNvSpPr txBox="1">
            <a:spLocks/>
          </p:cNvSpPr>
          <p:nvPr/>
        </p:nvSpPr>
        <p:spPr>
          <a:xfrm>
            <a:off x="490854" y="1088089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7.2 Competence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59">
            <a:extLst>
              <a:ext uri="{FF2B5EF4-FFF2-40B4-BE49-F238E27FC236}">
                <a16:creationId xmlns:a16="http://schemas.microsoft.com/office/drawing/2014/main" id="{F65F831A-6AA3-81BB-8E31-767D17E6CA6C}"/>
              </a:ext>
            </a:extLst>
          </p:cNvPr>
          <p:cNvSpPr txBox="1">
            <a:spLocks/>
          </p:cNvSpPr>
          <p:nvPr/>
        </p:nvSpPr>
        <p:spPr>
          <a:xfrm>
            <a:off x="490854" y="1591514"/>
            <a:ext cx="7822722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7.3 Awareness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37512D-FA57-670C-D78C-09F3996B2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03" y="0"/>
            <a:ext cx="686518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965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4AC040-3D89-1724-7B65-DB1C18D6A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892" y="2213655"/>
            <a:ext cx="2038553" cy="2250102"/>
          </a:xfrm>
          <a:prstGeom prst="rect">
            <a:avLst/>
          </a:pr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5DF64211-DCD8-B458-DBD2-EBDA7AE33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697" y="3351782"/>
            <a:ext cx="4253399" cy="1740114"/>
          </a:xfrm>
        </p:spPr>
        <p:txBody>
          <a:bodyPr/>
          <a:lstStyle/>
          <a:p>
            <a:r>
              <a:rPr lang="en-US" altLang="zh-CN" dirty="0"/>
              <a:t>Outline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FEA3BB9-F064-CFBE-C0BE-BB7A22A4DCF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278881" y="1113781"/>
            <a:ext cx="1913128" cy="1054727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41202DB-E499-EB19-8A48-A3301DA59E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272395" y="2858230"/>
            <a:ext cx="2019515" cy="1089194"/>
          </a:xfrm>
        </p:spPr>
        <p:txBody>
          <a:bodyPr/>
          <a:lstStyle/>
          <a:p>
            <a:r>
              <a:rPr lang="en-US" dirty="0"/>
              <a:t>Conclusion &amp; Recommendations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5402852-C1AD-6A4E-DAA7-0AE582A742F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67234" y="1040250"/>
            <a:ext cx="1913128" cy="1107124"/>
          </a:xfrm>
        </p:spPr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BF1D337-2A3C-A0FB-A6CD-5E4B9D6DFD9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471402" y="4620126"/>
            <a:ext cx="1913128" cy="1075689"/>
          </a:xfrm>
        </p:spPr>
        <p:txBody>
          <a:bodyPr/>
          <a:lstStyle/>
          <a:p>
            <a:r>
              <a:rPr lang="en-US" dirty="0"/>
              <a:t>GP1 Overview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BE681AB-301C-4DC8-7FBD-FAA2CC6606A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</a:t>
            </a:fld>
            <a:endParaRPr lang="en-US" altLang="zh-C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5A5A65-6EFC-620D-2B4E-FB48B0CE2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111" y="4027914"/>
            <a:ext cx="2019516" cy="2229089"/>
          </a:xfrm>
          <a:prstGeom prst="rect">
            <a:avLst/>
          </a:prstGeom>
        </p:spPr>
      </p:pic>
      <p:sp>
        <p:nvSpPr>
          <p:cNvPr id="2" name="Text Placeholder 23">
            <a:extLst>
              <a:ext uri="{FF2B5EF4-FFF2-40B4-BE49-F238E27FC236}">
                <a16:creationId xmlns:a16="http://schemas.microsoft.com/office/drawing/2014/main" id="{A2156331-C1BD-728C-BD31-6BA9857FCA53}"/>
              </a:ext>
            </a:extLst>
          </p:cNvPr>
          <p:cNvSpPr txBox="1">
            <a:spLocks/>
          </p:cNvSpPr>
          <p:nvPr/>
        </p:nvSpPr>
        <p:spPr>
          <a:xfrm>
            <a:off x="6315831" y="4620127"/>
            <a:ext cx="1913128" cy="1075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Methodology</a:t>
            </a:r>
          </a:p>
        </p:txBody>
      </p:sp>
      <p:sp>
        <p:nvSpPr>
          <p:cNvPr id="12" name="Text Placeholder 23">
            <a:extLst>
              <a:ext uri="{FF2B5EF4-FFF2-40B4-BE49-F238E27FC236}">
                <a16:creationId xmlns:a16="http://schemas.microsoft.com/office/drawing/2014/main" id="{15083913-18B9-32F9-5CFD-485B77AE54AA}"/>
              </a:ext>
            </a:extLst>
          </p:cNvPr>
          <p:cNvSpPr txBox="1">
            <a:spLocks/>
          </p:cNvSpPr>
          <p:nvPr/>
        </p:nvSpPr>
        <p:spPr>
          <a:xfrm>
            <a:off x="5280692" y="2824898"/>
            <a:ext cx="1913128" cy="1075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Results &amp; Analysis</a:t>
            </a:r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AF0491C5-A761-E9F5-9320-4602A897A0EA}"/>
              </a:ext>
            </a:extLst>
          </p:cNvPr>
          <p:cNvSpPr txBox="1">
            <a:spLocks/>
          </p:cNvSpPr>
          <p:nvPr/>
        </p:nvSpPr>
        <p:spPr>
          <a:xfrm>
            <a:off x="5206410" y="2830086"/>
            <a:ext cx="2019515" cy="1089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AC24357-B43A-069E-A96F-87699CF06CD3}"/>
              </a:ext>
            </a:extLst>
          </p:cNvPr>
          <p:cNvSpPr/>
          <p:nvPr/>
        </p:nvSpPr>
        <p:spPr>
          <a:xfrm>
            <a:off x="6998435" y="391885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2178189-8D8B-1C8B-BF67-A5EFF9D04C67}"/>
              </a:ext>
            </a:extLst>
          </p:cNvPr>
          <p:cNvSpPr/>
          <p:nvPr/>
        </p:nvSpPr>
        <p:spPr>
          <a:xfrm>
            <a:off x="9104769" y="376049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F3B0659-A49F-61CB-1A93-521A81D4E7B2}"/>
              </a:ext>
            </a:extLst>
          </p:cNvPr>
          <p:cNvSpPr/>
          <p:nvPr/>
        </p:nvSpPr>
        <p:spPr>
          <a:xfrm>
            <a:off x="10165501" y="2147374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A42F2F5-011A-502D-61FB-FED23D9C3A97}"/>
              </a:ext>
            </a:extLst>
          </p:cNvPr>
          <p:cNvSpPr/>
          <p:nvPr/>
        </p:nvSpPr>
        <p:spPr>
          <a:xfrm>
            <a:off x="9104769" y="3980860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ACDEF9-3108-2E73-03AB-B4AD720518E0}"/>
              </a:ext>
            </a:extLst>
          </p:cNvPr>
          <p:cNvSpPr/>
          <p:nvPr/>
        </p:nvSpPr>
        <p:spPr>
          <a:xfrm>
            <a:off x="7016229" y="3990191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66CE1D-A9D4-8702-4405-435A86879416}"/>
              </a:ext>
            </a:extLst>
          </p:cNvPr>
          <p:cNvSpPr/>
          <p:nvPr/>
        </p:nvSpPr>
        <p:spPr>
          <a:xfrm>
            <a:off x="5969145" y="2153783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F4A27DC-DBE1-25A5-6C3A-AF86153F3BFF}"/>
              </a:ext>
            </a:extLst>
          </p:cNvPr>
          <p:cNvSpPr/>
          <p:nvPr/>
        </p:nvSpPr>
        <p:spPr>
          <a:xfrm>
            <a:off x="8067323" y="2202720"/>
            <a:ext cx="438058" cy="419878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239D0901-8181-AAAB-B912-80E7284B004B}"/>
              </a:ext>
            </a:extLst>
          </p:cNvPr>
          <p:cNvSpPr txBox="1">
            <a:spLocks/>
          </p:cNvSpPr>
          <p:nvPr/>
        </p:nvSpPr>
        <p:spPr>
          <a:xfrm>
            <a:off x="9427966" y="2830086"/>
            <a:ext cx="1913128" cy="1107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3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775535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30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7: Support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406683" y="1045385"/>
            <a:ext cx="3129620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7.4 Communication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3FF089-813E-4129-A707-578060FCF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814" y="674131"/>
            <a:ext cx="7392041" cy="5509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295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31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7: Support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3" y="854395"/>
            <a:ext cx="3269580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406682" y="1045385"/>
            <a:ext cx="3670795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7.5 Documented information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091E45-328F-2FB0-4DF6-8398ED92E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439" y="89926"/>
            <a:ext cx="7498730" cy="655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79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32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Operation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39087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378690" y="1045385"/>
            <a:ext cx="4613187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 Operational planning and 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925051-416B-CEBC-A8AA-4C5668DC23AC}"/>
              </a:ext>
            </a:extLst>
          </p:cNvPr>
          <p:cNvSpPr txBox="1"/>
          <p:nvPr/>
        </p:nvSpPr>
        <p:spPr>
          <a:xfrm>
            <a:off x="378690" y="1684396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8.2 Requirements for products and services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429576-F149-EDF5-9302-FAACC37F2556}"/>
              </a:ext>
            </a:extLst>
          </p:cNvPr>
          <p:cNvSpPr txBox="1"/>
          <p:nvPr/>
        </p:nvSpPr>
        <p:spPr>
          <a:xfrm>
            <a:off x="381801" y="220382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8.3 Design and development of products and services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6DF17C-B247-110F-83BB-4B2738672A5D}"/>
              </a:ext>
            </a:extLst>
          </p:cNvPr>
          <p:cNvSpPr txBox="1"/>
          <p:nvPr/>
        </p:nvSpPr>
        <p:spPr>
          <a:xfrm>
            <a:off x="381800" y="2720797"/>
            <a:ext cx="74380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8.4 Control of externally provided processes, products and services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387ADC-99DA-8B63-0001-67E4544C61B8}"/>
              </a:ext>
            </a:extLst>
          </p:cNvPr>
          <p:cNvSpPr txBox="1"/>
          <p:nvPr/>
        </p:nvSpPr>
        <p:spPr>
          <a:xfrm>
            <a:off x="378690" y="3225715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8.5 Production and service provision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EEA229-788C-23D2-AF8B-23031DFCA907}"/>
              </a:ext>
            </a:extLst>
          </p:cNvPr>
          <p:cNvSpPr txBox="1"/>
          <p:nvPr/>
        </p:nvSpPr>
        <p:spPr>
          <a:xfrm>
            <a:off x="378690" y="3730633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8.6 Release of products and services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31C6C3-0229-0682-D6D3-C34BBD7214A7}"/>
              </a:ext>
            </a:extLst>
          </p:cNvPr>
          <p:cNvSpPr txBox="1"/>
          <p:nvPr/>
        </p:nvSpPr>
        <p:spPr>
          <a:xfrm>
            <a:off x="378690" y="4235551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8.7 Control of nonconforming outputs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19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/>
      <p:bldP spid="13" grpId="0"/>
      <p:bldP spid="15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33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Operation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39087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378690" y="1045385"/>
            <a:ext cx="4613187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 Operational planning and 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925051-416B-CEBC-A8AA-4C5668DC23AC}"/>
              </a:ext>
            </a:extLst>
          </p:cNvPr>
          <p:cNvSpPr txBox="1"/>
          <p:nvPr/>
        </p:nvSpPr>
        <p:spPr>
          <a:xfrm>
            <a:off x="378690" y="1684396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8.2 Requirements for products and services</a:t>
            </a:r>
            <a:endParaRPr lang="en-US" sz="1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429576-F149-EDF5-9302-FAACC37F2556}"/>
              </a:ext>
            </a:extLst>
          </p:cNvPr>
          <p:cNvSpPr txBox="1"/>
          <p:nvPr/>
        </p:nvSpPr>
        <p:spPr>
          <a:xfrm>
            <a:off x="381801" y="2203829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8.3 Design and development of products and services</a:t>
            </a:r>
            <a:endParaRPr lang="en-US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6DF17C-B247-110F-83BB-4B2738672A5D}"/>
              </a:ext>
            </a:extLst>
          </p:cNvPr>
          <p:cNvSpPr txBox="1"/>
          <p:nvPr/>
        </p:nvSpPr>
        <p:spPr>
          <a:xfrm>
            <a:off x="381800" y="2720797"/>
            <a:ext cx="743800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8.4 Control of externally provided processes, products and services</a:t>
            </a:r>
            <a:endParaRPr lang="en-US" sz="15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387ADC-99DA-8B63-0001-67E4544C61B8}"/>
              </a:ext>
            </a:extLst>
          </p:cNvPr>
          <p:cNvSpPr txBox="1"/>
          <p:nvPr/>
        </p:nvSpPr>
        <p:spPr>
          <a:xfrm>
            <a:off x="378690" y="3225715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8.5 Production and service provision</a:t>
            </a:r>
            <a:endParaRPr lang="en-US" sz="15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EEA229-788C-23D2-AF8B-23031DFCA907}"/>
              </a:ext>
            </a:extLst>
          </p:cNvPr>
          <p:cNvSpPr txBox="1"/>
          <p:nvPr/>
        </p:nvSpPr>
        <p:spPr>
          <a:xfrm>
            <a:off x="378690" y="3730633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8.6 Release of products and services</a:t>
            </a:r>
            <a:endParaRPr lang="en-US" sz="15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31C6C3-0229-0682-D6D3-C34BBD7214A7}"/>
              </a:ext>
            </a:extLst>
          </p:cNvPr>
          <p:cNvSpPr txBox="1"/>
          <p:nvPr/>
        </p:nvSpPr>
        <p:spPr>
          <a:xfrm>
            <a:off x="378690" y="4235551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8.7 Control of nonconforming outputs</a:t>
            </a:r>
            <a:endParaRPr lang="en-US" sz="1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627D4A-0635-504A-CDA2-758A02B7E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090" y="587756"/>
            <a:ext cx="5729991" cy="48516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708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34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Operation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39087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378690" y="1045385"/>
            <a:ext cx="4613187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 Operational planning and 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925051-416B-CEBC-A8AA-4C5668DC23AC}"/>
              </a:ext>
            </a:extLst>
          </p:cNvPr>
          <p:cNvSpPr txBox="1"/>
          <p:nvPr/>
        </p:nvSpPr>
        <p:spPr>
          <a:xfrm>
            <a:off x="378690" y="1684396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8.2 Requirements for products and services</a:t>
            </a:r>
            <a:endParaRPr lang="en-US" sz="1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429576-F149-EDF5-9302-FAACC37F2556}"/>
              </a:ext>
            </a:extLst>
          </p:cNvPr>
          <p:cNvSpPr txBox="1"/>
          <p:nvPr/>
        </p:nvSpPr>
        <p:spPr>
          <a:xfrm>
            <a:off x="381801" y="2203829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8.3 Design and development of products and services</a:t>
            </a:r>
            <a:endParaRPr lang="en-US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6DF17C-B247-110F-83BB-4B2738672A5D}"/>
              </a:ext>
            </a:extLst>
          </p:cNvPr>
          <p:cNvSpPr txBox="1"/>
          <p:nvPr/>
        </p:nvSpPr>
        <p:spPr>
          <a:xfrm>
            <a:off x="381800" y="2720797"/>
            <a:ext cx="743800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8.4 Control of externally provided processes, products and services</a:t>
            </a:r>
            <a:endParaRPr lang="en-US" sz="15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387ADC-99DA-8B63-0001-67E4544C61B8}"/>
              </a:ext>
            </a:extLst>
          </p:cNvPr>
          <p:cNvSpPr txBox="1"/>
          <p:nvPr/>
        </p:nvSpPr>
        <p:spPr>
          <a:xfrm>
            <a:off x="378690" y="3225715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8.5 Production and service provision</a:t>
            </a:r>
            <a:endParaRPr lang="en-US" sz="15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EEA229-788C-23D2-AF8B-23031DFCA907}"/>
              </a:ext>
            </a:extLst>
          </p:cNvPr>
          <p:cNvSpPr txBox="1"/>
          <p:nvPr/>
        </p:nvSpPr>
        <p:spPr>
          <a:xfrm>
            <a:off x="378690" y="3730633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8.6 Release of products and services</a:t>
            </a:r>
            <a:endParaRPr lang="en-US" sz="15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31C6C3-0229-0682-D6D3-C34BBD7214A7}"/>
              </a:ext>
            </a:extLst>
          </p:cNvPr>
          <p:cNvSpPr txBox="1"/>
          <p:nvPr/>
        </p:nvSpPr>
        <p:spPr>
          <a:xfrm>
            <a:off x="378690" y="4235551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8.7 Control of nonconforming outputs</a:t>
            </a:r>
            <a:endParaRPr lang="en-US" sz="1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CE4A94-4D0B-A3DE-3004-C1658E520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065" y="37426"/>
            <a:ext cx="4613188" cy="6753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140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35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ar-S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Operation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3390877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378690" y="1045385"/>
            <a:ext cx="4613187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 Operational planning and 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925051-416B-CEBC-A8AA-4C5668DC23AC}"/>
              </a:ext>
            </a:extLst>
          </p:cNvPr>
          <p:cNvSpPr txBox="1"/>
          <p:nvPr/>
        </p:nvSpPr>
        <p:spPr>
          <a:xfrm>
            <a:off x="378690" y="1684396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8.2 Requirements for products and services</a:t>
            </a:r>
            <a:endParaRPr lang="en-US" sz="1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429576-F149-EDF5-9302-FAACC37F2556}"/>
              </a:ext>
            </a:extLst>
          </p:cNvPr>
          <p:cNvSpPr txBox="1"/>
          <p:nvPr/>
        </p:nvSpPr>
        <p:spPr>
          <a:xfrm>
            <a:off x="381801" y="2203829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8.3 Design and development of products and services</a:t>
            </a:r>
            <a:endParaRPr lang="en-US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6DF17C-B247-110F-83BB-4B2738672A5D}"/>
              </a:ext>
            </a:extLst>
          </p:cNvPr>
          <p:cNvSpPr txBox="1"/>
          <p:nvPr/>
        </p:nvSpPr>
        <p:spPr>
          <a:xfrm>
            <a:off x="381800" y="2720797"/>
            <a:ext cx="743800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8.4 Control of externally provided processes, products and services</a:t>
            </a:r>
            <a:endParaRPr lang="en-US" sz="15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387ADC-99DA-8B63-0001-67E4544C61B8}"/>
              </a:ext>
            </a:extLst>
          </p:cNvPr>
          <p:cNvSpPr txBox="1"/>
          <p:nvPr/>
        </p:nvSpPr>
        <p:spPr>
          <a:xfrm>
            <a:off x="378690" y="3225715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8.5 Production and service provision</a:t>
            </a:r>
            <a:endParaRPr lang="en-US" sz="15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EEA229-788C-23D2-AF8B-23031DFCA907}"/>
              </a:ext>
            </a:extLst>
          </p:cNvPr>
          <p:cNvSpPr txBox="1"/>
          <p:nvPr/>
        </p:nvSpPr>
        <p:spPr>
          <a:xfrm>
            <a:off x="378690" y="3730633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8.6 Release of products and services</a:t>
            </a:r>
            <a:endParaRPr lang="en-US" sz="15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31C6C3-0229-0682-D6D3-C34BBD7214A7}"/>
              </a:ext>
            </a:extLst>
          </p:cNvPr>
          <p:cNvSpPr txBox="1"/>
          <p:nvPr/>
        </p:nvSpPr>
        <p:spPr>
          <a:xfrm>
            <a:off x="378690" y="4235551"/>
            <a:ext cx="60975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i="0" u="none" strike="noStrike" baseline="0" dirty="0">
                <a:latin typeface="Cambria-Bold"/>
              </a:rPr>
              <a:t>8.7 Control of nonconforming outputs</a:t>
            </a:r>
            <a:endParaRPr lang="en-US" sz="1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952277-1F3E-282C-F600-B201BE455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053" y="675939"/>
            <a:ext cx="5708947" cy="5506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033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36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9: Performance Evaluation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582927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9">
            <a:extLst>
              <a:ext uri="{FF2B5EF4-FFF2-40B4-BE49-F238E27FC236}">
                <a16:creationId xmlns:a16="http://schemas.microsoft.com/office/drawing/2014/main" id="{F418835E-18AB-EBFF-4FC6-E47C3DE7DE93}"/>
              </a:ext>
            </a:extLst>
          </p:cNvPr>
          <p:cNvSpPr txBox="1">
            <a:spLocks/>
          </p:cNvSpPr>
          <p:nvPr/>
        </p:nvSpPr>
        <p:spPr>
          <a:xfrm>
            <a:off x="406682" y="1045385"/>
            <a:ext cx="6423326" cy="5034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9.1 Monitoring, measurement, analysis and evaluation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8755FA-498F-3F8C-C6CB-CFE97F987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82" y="3675011"/>
            <a:ext cx="6050804" cy="2133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FDED97-6E00-8236-6FF1-0EB2EDFBB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474" y="320674"/>
            <a:ext cx="5640526" cy="5491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174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37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9: Performance Evaluation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582927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B61E41-74EC-1243-91D4-1FB0400BC7D5}"/>
              </a:ext>
            </a:extLst>
          </p:cNvPr>
          <p:cNvSpPr txBox="1"/>
          <p:nvPr/>
        </p:nvSpPr>
        <p:spPr>
          <a:xfrm>
            <a:off x="406682" y="120888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9.2 Internal audit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97E2EB-C246-53E0-5B14-58C360747648}"/>
              </a:ext>
            </a:extLst>
          </p:cNvPr>
          <p:cNvSpPr txBox="1"/>
          <p:nvPr/>
        </p:nvSpPr>
        <p:spPr>
          <a:xfrm>
            <a:off x="406682" y="1723492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9.3 Management review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777EC4-D66E-6DCD-8633-D7EAC3283D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22"/>
          <a:stretch/>
        </p:blipFill>
        <p:spPr>
          <a:xfrm>
            <a:off x="6096000" y="1425631"/>
            <a:ext cx="6042888" cy="47858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ACC284-3DB4-BFA6-7609-9783CD2C6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4" y="2624997"/>
            <a:ext cx="5956080" cy="1264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047776D-F0A9-8DBF-25B9-C209ECCD3F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5" y="3955727"/>
            <a:ext cx="5956079" cy="1245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710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2FC28-FDBB-EEC4-00EF-4702420FCB50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38</a:t>
            </a:fld>
            <a:endParaRPr lang="en-US" altLang="zh-CN" dirty="0"/>
          </a:p>
        </p:txBody>
      </p:sp>
      <p:sp>
        <p:nvSpPr>
          <p:cNvPr id="9" name="Title 59">
            <a:extLst>
              <a:ext uri="{FF2B5EF4-FFF2-40B4-BE49-F238E27FC236}">
                <a16:creationId xmlns:a16="http://schemas.microsoft.com/office/drawing/2014/main" id="{EA57B1C9-33B4-796D-022D-5ECC9E2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3" y="162996"/>
            <a:ext cx="7553087" cy="6914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 10: Improvement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4E62A5-C286-506A-9E01-6AF18CCE5089}"/>
              </a:ext>
            </a:extLst>
          </p:cNvPr>
          <p:cNvSpPr/>
          <p:nvPr/>
        </p:nvSpPr>
        <p:spPr>
          <a:xfrm>
            <a:off x="266722" y="854395"/>
            <a:ext cx="582927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B61E41-74EC-1243-91D4-1FB0400BC7D5}"/>
              </a:ext>
            </a:extLst>
          </p:cNvPr>
          <p:cNvSpPr txBox="1"/>
          <p:nvPr/>
        </p:nvSpPr>
        <p:spPr>
          <a:xfrm>
            <a:off x="406682" y="120888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10.1 General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616881-7431-9D7B-5DBE-37584CE3D6AA}"/>
              </a:ext>
            </a:extLst>
          </p:cNvPr>
          <p:cNvSpPr txBox="1"/>
          <p:nvPr/>
        </p:nvSpPr>
        <p:spPr>
          <a:xfrm>
            <a:off x="406682" y="170233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10.2 Nonconformity and corrective action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888D17-AC96-E597-B86B-D635C456D8BF}"/>
              </a:ext>
            </a:extLst>
          </p:cNvPr>
          <p:cNvSpPr txBox="1"/>
          <p:nvPr/>
        </p:nvSpPr>
        <p:spPr>
          <a:xfrm>
            <a:off x="406682" y="2195771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mbria-Bold"/>
              </a:rPr>
              <a:t>10.3 Continual improvement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8B24C2-A78D-88AF-E35B-98C15E7FE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196" y="0"/>
            <a:ext cx="491687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872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1E73BA-53B9-C0C1-476A-00736A64A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37" y="449930"/>
            <a:ext cx="5840327" cy="1138790"/>
          </a:xfrm>
        </p:spPr>
        <p:txBody>
          <a:bodyPr/>
          <a:lstStyle/>
          <a:p>
            <a:r>
              <a:rPr lang="en-US" sz="3000" dirty="0"/>
              <a:t>Relationship between Procedures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6C503-BABC-632E-06CA-12C8474920E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39</a:t>
            </a:fld>
            <a:endParaRPr lang="en-US" altLang="zh-C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A8BC79-AA81-2E7A-87C0-59AFCBECB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902" y="1634758"/>
            <a:ext cx="6582237" cy="4315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753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1D18537-D028-9E9C-FB87-93F24955D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79" y="443930"/>
            <a:ext cx="5117162" cy="1325563"/>
          </a:xfrm>
        </p:spPr>
        <p:txBody>
          <a:bodyPr/>
          <a:lstStyle/>
          <a:p>
            <a:r>
              <a:rPr lang="en-US" altLang="zh-CN" sz="5000" dirty="0"/>
              <a:t>Introduction</a:t>
            </a:r>
            <a:endParaRPr lang="en-US" sz="5000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C0093B1-77CC-1E61-FB22-E136F94EABD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C4B5C6A-45B4-1976-622A-4CEB4E3211BC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2"/>
          <a:srcRect/>
          <a:stretch/>
        </p:blipFill>
        <p:spPr>
          <a:xfrm>
            <a:off x="7074838" y="607256"/>
            <a:ext cx="5117162" cy="5443385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6767F8-4670-E83D-85F4-1446B8B9D466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4</a:t>
            </a:fld>
            <a:endParaRPr lang="en-US" altLang="zh-CN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D3B879-A705-0CB7-F5CE-E87F7B807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641" y="4703750"/>
            <a:ext cx="1813717" cy="15469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3E7A88-DA2E-6E7A-9EBA-0543DC0D8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462" y="5803002"/>
            <a:ext cx="914533" cy="780043"/>
          </a:xfrm>
          <a:prstGeom prst="rect">
            <a:avLst/>
          </a:prstGeom>
        </p:spPr>
      </p:pic>
      <p:sp>
        <p:nvSpPr>
          <p:cNvPr id="22" name="Title 4">
            <a:extLst>
              <a:ext uri="{FF2B5EF4-FFF2-40B4-BE49-F238E27FC236}">
                <a16:creationId xmlns:a16="http://schemas.microsoft.com/office/drawing/2014/main" id="{6B80334F-C8AB-16DB-2F05-F4025D87F397}"/>
              </a:ext>
            </a:extLst>
          </p:cNvPr>
          <p:cNvSpPr txBox="1">
            <a:spLocks/>
          </p:cNvSpPr>
          <p:nvPr/>
        </p:nvSpPr>
        <p:spPr>
          <a:xfrm>
            <a:off x="509574" y="2573840"/>
            <a:ext cx="51171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000" dirty="0"/>
              <a:t>Company Background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Theoretical Background</a:t>
            </a:r>
          </a:p>
        </p:txBody>
      </p:sp>
    </p:spTree>
    <p:extLst>
      <p:ext uri="{BB962C8B-B14F-4D97-AF65-F5344CB8AC3E}">
        <p14:creationId xmlns:p14="http://schemas.microsoft.com/office/powerpoint/2010/main" val="775548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>
            <a:extLst>
              <a:ext uri="{FF2B5EF4-FFF2-40B4-BE49-F238E27FC236}">
                <a16:creationId xmlns:a16="http://schemas.microsoft.com/office/drawing/2014/main" id="{0031CE36-F77D-3964-C169-771DBA49D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324" y="84138"/>
            <a:ext cx="6599429" cy="1325563"/>
          </a:xfrm>
        </p:spPr>
        <p:txBody>
          <a:bodyPr/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pic>
        <p:nvPicPr>
          <p:cNvPr id="26" name="图片占位符 25">
            <a:extLst>
              <a:ext uri="{FF2B5EF4-FFF2-40B4-BE49-F238E27FC236}">
                <a16:creationId xmlns:a16="http://schemas.microsoft.com/office/drawing/2014/main" id="{4CBFAFCC-A306-4EA1-BEE3-7557795635A8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2"/>
          <a:srcRect/>
          <a:stretch/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243AAE-D428-CAAE-DCAF-0266FEEEAC70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40</a:t>
            </a:fld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45DC0D-D116-155D-C671-8CDF5EF4C3F5}"/>
              </a:ext>
            </a:extLst>
          </p:cNvPr>
          <p:cNvSpPr txBox="1"/>
          <p:nvPr/>
        </p:nvSpPr>
        <p:spPr>
          <a:xfrm>
            <a:off x="4486115" y="2330979"/>
            <a:ext cx="6711251" cy="77181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Reaching appropriate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ensuring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continuity</a:t>
            </a:r>
            <a:endParaRPr lang="en-US" sz="2000" u="none" strike="noStrike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55232F-C367-5833-823F-E708906D6FEB}"/>
              </a:ext>
            </a:extLst>
          </p:cNvPr>
          <p:cNvSpPr txBox="1"/>
          <p:nvPr/>
        </p:nvSpPr>
        <p:spPr>
          <a:xfrm>
            <a:off x="4458508" y="5225872"/>
            <a:ext cx="6735660" cy="77181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Promoting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growth opportunities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represented by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increased participation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labor market</a:t>
            </a:r>
            <a:endParaRPr lang="en-US" sz="20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ECB5EE-EB5D-8B58-F3D9-9E286818A6BA}"/>
              </a:ext>
            </a:extLst>
          </p:cNvPr>
          <p:cNvSpPr txBox="1"/>
          <p:nvPr/>
        </p:nvSpPr>
        <p:spPr>
          <a:xfrm>
            <a:off x="4458509" y="3239675"/>
            <a:ext cx="6735659" cy="77694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Adjusting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KPIs that result in a higher level of innovation</a:t>
            </a:r>
            <a:endParaRPr lang="en-US" sz="2000" dirty="0">
              <a:solidFill>
                <a:prstClr val="white"/>
              </a:solidFill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CD154264-D3C9-C85C-29BC-844F38C907C6}"/>
              </a:ext>
            </a:extLst>
          </p:cNvPr>
          <p:cNvSpPr/>
          <p:nvPr/>
        </p:nvSpPr>
        <p:spPr>
          <a:xfrm>
            <a:off x="4129755" y="2406121"/>
            <a:ext cx="328755" cy="363069"/>
          </a:xfrm>
          <a:prstGeom prst="star5">
            <a:avLst>
              <a:gd name="adj" fmla="val 2607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7DA5BD49-E552-D177-D5A6-114ACE5A2288}"/>
              </a:ext>
            </a:extLst>
          </p:cNvPr>
          <p:cNvSpPr/>
          <p:nvPr/>
        </p:nvSpPr>
        <p:spPr>
          <a:xfrm>
            <a:off x="4129754" y="3320406"/>
            <a:ext cx="328755" cy="363069"/>
          </a:xfrm>
          <a:prstGeom prst="star5">
            <a:avLst>
              <a:gd name="adj" fmla="val 2607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7587AB9A-09DA-6AD3-88A6-8B134B5C5C17}"/>
              </a:ext>
            </a:extLst>
          </p:cNvPr>
          <p:cNvSpPr/>
          <p:nvPr/>
        </p:nvSpPr>
        <p:spPr>
          <a:xfrm>
            <a:off x="4129754" y="4288749"/>
            <a:ext cx="328755" cy="363069"/>
          </a:xfrm>
          <a:prstGeom prst="star5">
            <a:avLst>
              <a:gd name="adj" fmla="val 2607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58508" y="4234691"/>
            <a:ext cx="6735661" cy="771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Increased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through repetitive approved processes due to documentation having one unified formant</a:t>
            </a:r>
          </a:p>
        </p:txBody>
      </p:sp>
      <p:sp>
        <p:nvSpPr>
          <p:cNvPr id="12" name="Star: 5 Points 7">
            <a:extLst>
              <a:ext uri="{FF2B5EF4-FFF2-40B4-BE49-F238E27FC236}">
                <a16:creationId xmlns:a16="http://schemas.microsoft.com/office/drawing/2014/main" id="{7587AB9A-09DA-6AD3-88A6-8B134B5C5C17}"/>
              </a:ext>
            </a:extLst>
          </p:cNvPr>
          <p:cNvSpPr/>
          <p:nvPr/>
        </p:nvSpPr>
        <p:spPr>
          <a:xfrm>
            <a:off x="4129753" y="5304052"/>
            <a:ext cx="328755" cy="363069"/>
          </a:xfrm>
          <a:prstGeom prst="star5">
            <a:avLst>
              <a:gd name="adj" fmla="val 2607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74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E17942FE-65D3-7C03-B361-8DF125B81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9" y="315055"/>
            <a:ext cx="10515600" cy="120505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22D79EB2-B914-5355-4D75-3AC59F0DCCC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682664" y="2234328"/>
            <a:ext cx="2255239" cy="1644958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 implementing the QMS that have been developed and continually improving it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0ECD9490-0BE0-6A65-01CD-D54CAB83951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810284" y="4217461"/>
            <a:ext cx="2479761" cy="1714171"/>
          </a:xfrm>
        </p:spPr>
        <p:txBody>
          <a:bodyPr/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Train the employees on how to operate the QMS and use its documents and forms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CEEED1DD-BCBD-5246-2A2C-BCED87782D5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216027" y="3976454"/>
            <a:ext cx="2479761" cy="2566491"/>
          </a:xfrm>
        </p:spPr>
        <p:txBody>
          <a:bodyPr/>
          <a:lstStyle/>
          <a:p>
            <a:r>
              <a:rPr lang="en-US" sz="20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Focus on the principles of the standard to ensure the maximum benefit of applying ISO 9001:2015</a:t>
            </a:r>
            <a:endParaRPr lang="en-US" sz="2000" u="none" strike="noStrike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868536F0-BECB-41C2-208F-CAAC89E244F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475933" y="3361842"/>
            <a:ext cx="2014948" cy="1956419"/>
          </a:xfrm>
        </p:spPr>
        <p:txBody>
          <a:bodyPr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omplete the remaining steps to obtain the</a:t>
            </a:r>
            <a:r>
              <a:rPr lang="ar-SA" sz="20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 9001:2015 certification</a:t>
            </a:r>
            <a:endParaRPr lang="en-US" sz="2000" u="none" strike="noStrike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DD1EA-9A0C-9303-AD79-5DAF401390EB}"/>
              </a:ext>
            </a:extLst>
          </p:cNvPr>
          <p:cNvSpPr>
            <a:spLocks noGrp="1"/>
          </p:cNvSpPr>
          <p:nvPr>
            <p:ph type="sldNum" sz="quarter" idx="47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41</a:t>
            </a:fld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68">
            <a:extLst>
              <a:ext uri="{FF2B5EF4-FFF2-40B4-BE49-F238E27FC236}">
                <a16:creationId xmlns:a16="http://schemas.microsoft.com/office/drawing/2014/main" id="{3EB15D72-37F2-F9E2-132C-648DA6E9A602}"/>
              </a:ext>
            </a:extLst>
          </p:cNvPr>
          <p:cNvSpPr txBox="1">
            <a:spLocks/>
          </p:cNvSpPr>
          <p:nvPr/>
        </p:nvSpPr>
        <p:spPr>
          <a:xfrm>
            <a:off x="7282454" y="4472018"/>
            <a:ext cx="2346909" cy="12050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66">
            <a:extLst>
              <a:ext uri="{FF2B5EF4-FFF2-40B4-BE49-F238E27FC236}">
                <a16:creationId xmlns:a16="http://schemas.microsoft.com/office/drawing/2014/main" id="{71082216-1758-3F35-EAD3-C1A5C559FA67}"/>
              </a:ext>
            </a:extLst>
          </p:cNvPr>
          <p:cNvSpPr txBox="1">
            <a:spLocks/>
          </p:cNvSpPr>
          <p:nvPr/>
        </p:nvSpPr>
        <p:spPr>
          <a:xfrm>
            <a:off x="8415284" y="1773561"/>
            <a:ext cx="2479761" cy="25664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20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mplement the other standards such as ISO 22000 Food Safety Management</a:t>
            </a:r>
            <a:endParaRPr lang="en-US" sz="2000" u="none" strike="noStrike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7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  <p:bldP spid="65" grpId="0" build="p"/>
      <p:bldP spid="67" grpId="0" build="p"/>
      <p:bldP spid="69" grpId="0" uiExpand="1" build="p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AD2C8D04-263D-9589-1CFF-A5968D7C3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99" y="851014"/>
            <a:ext cx="5055698" cy="1325563"/>
          </a:xfrm>
        </p:spPr>
        <p:txBody>
          <a:bodyPr/>
          <a:lstStyle/>
          <a:p>
            <a:r>
              <a:rPr lang="en-US" sz="6000" dirty="0"/>
              <a:t>Thank you</a:t>
            </a:r>
          </a:p>
        </p:txBody>
      </p:sp>
      <p:pic>
        <p:nvPicPr>
          <p:cNvPr id="14" name="图片占位符 13">
            <a:extLst>
              <a:ext uri="{FF2B5EF4-FFF2-40B4-BE49-F238E27FC236}">
                <a16:creationId xmlns:a16="http://schemas.microsoft.com/office/drawing/2014/main" id="{496155F4-61B2-441D-9F16-788866450DA2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2"/>
          <a:srcRect/>
          <a:stretch/>
        </p:blipFill>
        <p:spPr/>
      </p:pic>
      <p:pic>
        <p:nvPicPr>
          <p:cNvPr id="16" name="图片占位符 15" descr="People in an office discussing work over a laptop&#10;">
            <a:extLst>
              <a:ext uri="{FF2B5EF4-FFF2-40B4-BE49-F238E27FC236}">
                <a16:creationId xmlns:a16="http://schemas.microsoft.com/office/drawing/2014/main" id="{BCD5762E-DD49-42B3-9CA8-46A4AD7193E2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8" name="图片占位符 17" descr="Layout of website design sketches on white paper">
            <a:extLst>
              <a:ext uri="{FF2B5EF4-FFF2-40B4-BE49-F238E27FC236}">
                <a16:creationId xmlns:a16="http://schemas.microsoft.com/office/drawing/2014/main" id="{1051CD21-1408-4D13-BF0B-0D7013AD2D0C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993E4D5-4AD0-4740-096D-6822944C8FF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393939" y="2176577"/>
            <a:ext cx="4086225" cy="1879791"/>
          </a:xfrm>
        </p:spPr>
        <p:txBody>
          <a:bodyPr/>
          <a:lstStyle/>
          <a:p>
            <a:r>
              <a:rPr lang="en-US" sz="4000" dirty="0"/>
              <a:t>Any Questions?</a:t>
            </a:r>
          </a:p>
          <a:p>
            <a:endParaRPr lang="en-US" dirty="0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B746A775-E65C-70F6-9DB4-E51F7F2DAECE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5"/>
          <a:srcRect/>
          <a:stretch/>
        </p:blipFill>
        <p:spPr/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D5E77C-28C5-D32C-8F15-83C79457B057}"/>
              </a:ext>
            </a:extLst>
          </p:cNvPr>
          <p:cNvCxnSpPr>
            <a:cxnSpLocks/>
          </p:cNvCxnSpPr>
          <p:nvPr/>
        </p:nvCxnSpPr>
        <p:spPr>
          <a:xfrm>
            <a:off x="3948599" y="2154968"/>
            <a:ext cx="6862276" cy="2160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27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>
            <a:extLst>
              <a:ext uri="{FF2B5EF4-FFF2-40B4-BE49-F238E27FC236}">
                <a16:creationId xmlns:a16="http://schemas.microsoft.com/office/drawing/2014/main" id="{4D761329-3BEF-0173-1328-A4DB26572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9430" y="1883229"/>
            <a:ext cx="5481491" cy="2775857"/>
          </a:xfrm>
        </p:spPr>
        <p:txBody>
          <a:bodyPr/>
          <a:lstStyle/>
          <a:p>
            <a:r>
              <a:rPr lang="en-US" altLang="zh-CN" sz="4400" dirty="0"/>
              <a:t>Company Background</a:t>
            </a:r>
          </a:p>
        </p:txBody>
      </p:sp>
      <p:pic>
        <p:nvPicPr>
          <p:cNvPr id="2" name="Picture Placeholder 11">
            <a:extLst>
              <a:ext uri="{FF2B5EF4-FFF2-40B4-BE49-F238E27FC236}">
                <a16:creationId xmlns:a16="http://schemas.microsoft.com/office/drawing/2014/main" id="{437339E7-6E20-EEA0-8636-932C38EED4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71117"/>
            <a:ext cx="5272483" cy="5272483"/>
          </a:xfrm>
          <a:custGeom>
            <a:avLst/>
            <a:gdLst>
              <a:gd name="connsiteX0" fmla="*/ 2550369 w 6483642"/>
              <a:gd name="connsiteY0" fmla="*/ 0 h 6858000"/>
              <a:gd name="connsiteX1" fmla="*/ 4338592 w 6483642"/>
              <a:gd name="connsiteY1" fmla="*/ 0 h 6858000"/>
              <a:gd name="connsiteX2" fmla="*/ 6483642 w 6483642"/>
              <a:gd name="connsiteY2" fmla="*/ 1338386 h 6858000"/>
              <a:gd name="connsiteX3" fmla="*/ 6483642 w 6483642"/>
              <a:gd name="connsiteY3" fmla="*/ 5624376 h 6858000"/>
              <a:gd name="connsiteX4" fmla="*/ 4378767 w 6483642"/>
              <a:gd name="connsiteY4" fmla="*/ 6858000 h 6858000"/>
              <a:gd name="connsiteX5" fmla="*/ 2590564 w 6483642"/>
              <a:gd name="connsiteY5" fmla="*/ 6858000 h 6858000"/>
              <a:gd name="connsiteX6" fmla="*/ 133 w 6483642"/>
              <a:gd name="connsiteY6" fmla="*/ 5332429 h 6858000"/>
              <a:gd name="connsiteX7" fmla="*/ 20164 w 6483642"/>
              <a:gd name="connsiteY7" fmla="*/ 1404433 h 6858000"/>
              <a:gd name="connsiteX0" fmla="*/ 2530205 w 6463478"/>
              <a:gd name="connsiteY0" fmla="*/ 0 h 6858000"/>
              <a:gd name="connsiteX1" fmla="*/ 4318428 w 6463478"/>
              <a:gd name="connsiteY1" fmla="*/ 0 h 6858000"/>
              <a:gd name="connsiteX2" fmla="*/ 6463478 w 6463478"/>
              <a:gd name="connsiteY2" fmla="*/ 1338386 h 6858000"/>
              <a:gd name="connsiteX3" fmla="*/ 6463478 w 6463478"/>
              <a:gd name="connsiteY3" fmla="*/ 5624376 h 6858000"/>
              <a:gd name="connsiteX4" fmla="*/ 4358603 w 6463478"/>
              <a:gd name="connsiteY4" fmla="*/ 6858000 h 6858000"/>
              <a:gd name="connsiteX5" fmla="*/ 2570400 w 6463478"/>
              <a:gd name="connsiteY5" fmla="*/ 6858000 h 6858000"/>
              <a:gd name="connsiteX6" fmla="*/ 17140 w 6463478"/>
              <a:gd name="connsiteY6" fmla="*/ 5339864 h 6858000"/>
              <a:gd name="connsiteX7" fmla="*/ 0 w 6463478"/>
              <a:gd name="connsiteY7" fmla="*/ 1404433 h 6858000"/>
              <a:gd name="connsiteX8" fmla="*/ 2530205 w 6463478"/>
              <a:gd name="connsiteY8" fmla="*/ 0 h 6858000"/>
              <a:gd name="connsiteX0" fmla="*/ 2513726 w 6446999"/>
              <a:gd name="connsiteY0" fmla="*/ 0 h 6858000"/>
              <a:gd name="connsiteX1" fmla="*/ 4301949 w 6446999"/>
              <a:gd name="connsiteY1" fmla="*/ 0 h 6858000"/>
              <a:gd name="connsiteX2" fmla="*/ 6446999 w 6446999"/>
              <a:gd name="connsiteY2" fmla="*/ 1338386 h 6858000"/>
              <a:gd name="connsiteX3" fmla="*/ 6446999 w 6446999"/>
              <a:gd name="connsiteY3" fmla="*/ 5624376 h 6858000"/>
              <a:gd name="connsiteX4" fmla="*/ 4342124 w 6446999"/>
              <a:gd name="connsiteY4" fmla="*/ 6858000 h 6858000"/>
              <a:gd name="connsiteX5" fmla="*/ 2553921 w 6446999"/>
              <a:gd name="connsiteY5" fmla="*/ 6858000 h 6858000"/>
              <a:gd name="connsiteX6" fmla="*/ 661 w 6446999"/>
              <a:gd name="connsiteY6" fmla="*/ 5339864 h 6858000"/>
              <a:gd name="connsiteX7" fmla="*/ 299 w 6446999"/>
              <a:gd name="connsiteY7" fmla="*/ 1396044 h 6858000"/>
              <a:gd name="connsiteX8" fmla="*/ 2513726 w 6446999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6999" h="6858000">
                <a:moveTo>
                  <a:pt x="2513726" y="0"/>
                </a:moveTo>
                <a:lnTo>
                  <a:pt x="4301949" y="0"/>
                </a:lnTo>
                <a:lnTo>
                  <a:pt x="6446999" y="1338386"/>
                </a:lnTo>
                <a:lnTo>
                  <a:pt x="6446999" y="5624376"/>
                </a:lnTo>
                <a:lnTo>
                  <a:pt x="4342124" y="6858000"/>
                </a:lnTo>
                <a:lnTo>
                  <a:pt x="2553921" y="6858000"/>
                </a:lnTo>
                <a:lnTo>
                  <a:pt x="661" y="5339864"/>
                </a:lnTo>
                <a:cubicBezTo>
                  <a:pt x="-1473" y="4048155"/>
                  <a:pt x="2433" y="2687753"/>
                  <a:pt x="299" y="1396044"/>
                </a:cubicBezTo>
                <a:lnTo>
                  <a:pt x="2513726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7807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FA9173-F892-5C7D-99AF-4C5FFB15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0" y="608283"/>
            <a:ext cx="7778474" cy="1563417"/>
          </a:xfrm>
        </p:spPr>
        <p:txBody>
          <a:bodyPr/>
          <a:lstStyle/>
          <a:p>
            <a:r>
              <a:rPr lang="en-US" altLang="zh-CN" dirty="0"/>
              <a:t>Theoretical Background</a:t>
            </a:r>
            <a:endParaRPr lang="en-US" dirty="0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4162880A-4A88-ED9F-357E-65638ED8BB0C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 rotWithShape="1">
          <a:blip r:embed="rId2"/>
          <a:srcRect r="3588"/>
          <a:stretch/>
        </p:blipFill>
        <p:spPr>
          <a:xfrm>
            <a:off x="6027576" y="12624"/>
            <a:ext cx="6111558" cy="67334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30A6A-65C9-04FE-77CF-C95CC406DBDB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6</a:t>
            </a:fld>
            <a:endParaRPr lang="en-US" altLang="zh-CN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D51E87D-B73C-7146-8944-4B0ED7D0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0" y="1406273"/>
            <a:ext cx="2644335" cy="26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677A32-9F76-6342-793C-5E7C07AD05DA}"/>
              </a:ext>
            </a:extLst>
          </p:cNvPr>
          <p:cNvSpPr txBox="1"/>
          <p:nvPr/>
        </p:nvSpPr>
        <p:spPr>
          <a:xfrm>
            <a:off x="1472760" y="2520417"/>
            <a:ext cx="1276350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Quality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22B9816-76A2-F5BD-EBA6-51B9CC146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875" y="2379185"/>
            <a:ext cx="277177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6E348A2B-7617-FAF3-DC11-071720009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5" y="3346188"/>
            <a:ext cx="277177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09C62B-ADB3-05A4-FC35-E6AA48BE7E3F}"/>
              </a:ext>
            </a:extLst>
          </p:cNvPr>
          <p:cNvSpPr txBox="1"/>
          <p:nvPr/>
        </p:nvSpPr>
        <p:spPr>
          <a:xfrm>
            <a:off x="2463594" y="3138703"/>
            <a:ext cx="2644335" cy="12464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Quality Management System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78BEC4-0E9F-860E-A5B3-C850ABFDC7E4}"/>
              </a:ext>
            </a:extLst>
          </p:cNvPr>
          <p:cNvSpPr txBox="1"/>
          <p:nvPr/>
        </p:nvSpPr>
        <p:spPr>
          <a:xfrm>
            <a:off x="1233375" y="4493548"/>
            <a:ext cx="1547907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ISO 9001</a:t>
            </a:r>
          </a:p>
        </p:txBody>
      </p:sp>
    </p:spTree>
    <p:extLst>
      <p:ext uri="{BB962C8B-B14F-4D97-AF65-F5344CB8AC3E}">
        <p14:creationId xmlns:p14="http://schemas.microsoft.com/office/powerpoint/2010/main" val="94122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FA9173-F892-5C7D-99AF-4C5FFB15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0" y="608283"/>
            <a:ext cx="7778474" cy="1563417"/>
          </a:xfrm>
        </p:spPr>
        <p:txBody>
          <a:bodyPr/>
          <a:lstStyle/>
          <a:p>
            <a:r>
              <a:rPr lang="en-US" altLang="zh-CN" dirty="0"/>
              <a:t>Theoretical Background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30A6A-65C9-04FE-77CF-C95CC406DBDB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7</a:t>
            </a:fld>
            <a:endParaRPr lang="en-US" altLang="zh-CN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D51E87D-B73C-7146-8944-4B0ED7D0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0" y="1406273"/>
            <a:ext cx="2644335" cy="26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677A32-9F76-6342-793C-5E7C07AD05DA}"/>
              </a:ext>
            </a:extLst>
          </p:cNvPr>
          <p:cNvSpPr txBox="1"/>
          <p:nvPr/>
        </p:nvSpPr>
        <p:spPr>
          <a:xfrm>
            <a:off x="1472760" y="2520417"/>
            <a:ext cx="1276350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Quality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22B9816-76A2-F5BD-EBA6-51B9CC146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875" y="2379185"/>
            <a:ext cx="277177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6E348A2B-7617-FAF3-DC11-071720009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5" y="3346188"/>
            <a:ext cx="277177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09C62B-ADB3-05A4-FC35-E6AA48BE7E3F}"/>
              </a:ext>
            </a:extLst>
          </p:cNvPr>
          <p:cNvSpPr txBox="1"/>
          <p:nvPr/>
        </p:nvSpPr>
        <p:spPr>
          <a:xfrm>
            <a:off x="2463594" y="3138703"/>
            <a:ext cx="2644335" cy="12464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Quality Management System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78BEC4-0E9F-860E-A5B3-C850ABFDC7E4}"/>
              </a:ext>
            </a:extLst>
          </p:cNvPr>
          <p:cNvSpPr txBox="1"/>
          <p:nvPr/>
        </p:nvSpPr>
        <p:spPr>
          <a:xfrm>
            <a:off x="1233375" y="4493548"/>
            <a:ext cx="1547907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ISO 9001</a:t>
            </a:r>
          </a:p>
        </p:txBody>
      </p:sp>
      <p:pic>
        <p:nvPicPr>
          <p:cNvPr id="18" name="Picture 17" descr="A picture containing text, font, graphics, logo&#10;&#10;Description automatically generated">
            <a:extLst>
              <a:ext uri="{FF2B5EF4-FFF2-40B4-BE49-F238E27FC236}">
                <a16:creationId xmlns:a16="http://schemas.microsoft.com/office/drawing/2014/main" id="{A3F6CB82-91EC-4226-59D5-FA4F83024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465" y="1488981"/>
            <a:ext cx="6257535" cy="462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48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EFA9173-F892-5C7D-99AF-4C5FFB15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0" y="608283"/>
            <a:ext cx="7778474" cy="1563417"/>
          </a:xfrm>
        </p:spPr>
        <p:txBody>
          <a:bodyPr/>
          <a:lstStyle/>
          <a:p>
            <a:r>
              <a:rPr lang="en-US" altLang="zh-CN" dirty="0"/>
              <a:t>Theoretical Background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30A6A-65C9-04FE-77CF-C95CC406DBDB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47FEACEE-25B4-4A2D-B147-27296E36371D}" type="slidenum">
              <a:rPr lang="en-US" altLang="zh-CN" smtClean="0"/>
              <a:pPr/>
              <a:t>8</a:t>
            </a:fld>
            <a:endParaRPr lang="en-US" altLang="zh-CN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D51E87D-B73C-7146-8944-4B0ED7D0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0" y="1406273"/>
            <a:ext cx="2644335" cy="26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677A32-9F76-6342-793C-5E7C07AD05DA}"/>
              </a:ext>
            </a:extLst>
          </p:cNvPr>
          <p:cNvSpPr txBox="1"/>
          <p:nvPr/>
        </p:nvSpPr>
        <p:spPr>
          <a:xfrm>
            <a:off x="1472760" y="2520417"/>
            <a:ext cx="1276350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Quality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22B9816-76A2-F5BD-EBA6-51B9CC146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875" y="2379185"/>
            <a:ext cx="277177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6E348A2B-7617-FAF3-DC11-071720009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5" y="3346188"/>
            <a:ext cx="277177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09C62B-ADB3-05A4-FC35-E6AA48BE7E3F}"/>
              </a:ext>
            </a:extLst>
          </p:cNvPr>
          <p:cNvSpPr txBox="1"/>
          <p:nvPr/>
        </p:nvSpPr>
        <p:spPr>
          <a:xfrm>
            <a:off x="2463594" y="3138703"/>
            <a:ext cx="2644335" cy="12464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Quality Management System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78BEC4-0E9F-860E-A5B3-C850ABFDC7E4}"/>
              </a:ext>
            </a:extLst>
          </p:cNvPr>
          <p:cNvSpPr txBox="1"/>
          <p:nvPr/>
        </p:nvSpPr>
        <p:spPr>
          <a:xfrm>
            <a:off x="1233375" y="4493548"/>
            <a:ext cx="1547907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2500" dirty="0">
                <a:solidFill>
                  <a:prstClr val="white"/>
                </a:solidFill>
                <a:ea typeface="微软雅黑"/>
                <a:cs typeface="Posterama" panose="020B0504020200020000" pitchFamily="34" charset="0"/>
              </a:rPr>
              <a:t>ISO 9001</a:t>
            </a:r>
          </a:p>
        </p:txBody>
      </p:sp>
      <p:pic>
        <p:nvPicPr>
          <p:cNvPr id="16" name="Picture 15" descr="A picture containing text, diagram, sketch, drawing&#10;&#10;Description automatically generated">
            <a:extLst>
              <a:ext uri="{FF2B5EF4-FFF2-40B4-BE49-F238E27FC236}">
                <a16:creationId xmlns:a16="http://schemas.microsoft.com/office/drawing/2014/main" id="{4FBD2211-F81D-33C8-E3FC-C9BE076FD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285" y="1624602"/>
            <a:ext cx="6189657" cy="449833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CED09B-ED32-3389-9736-7BD660E4BDB0}"/>
              </a:ext>
            </a:extLst>
          </p:cNvPr>
          <p:cNvCxnSpPr/>
          <p:nvPr/>
        </p:nvCxnSpPr>
        <p:spPr>
          <a:xfrm>
            <a:off x="5850285" y="1624602"/>
            <a:ext cx="618965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581B9B-30E8-27DF-FC4D-BFEB2929171E}"/>
              </a:ext>
            </a:extLst>
          </p:cNvPr>
          <p:cNvCxnSpPr/>
          <p:nvPr/>
        </p:nvCxnSpPr>
        <p:spPr>
          <a:xfrm>
            <a:off x="5850284" y="6117963"/>
            <a:ext cx="618965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37AFF3-4EE9-F729-6A8C-E5DA783A5905}"/>
              </a:ext>
            </a:extLst>
          </p:cNvPr>
          <p:cNvCxnSpPr>
            <a:cxnSpLocks/>
          </p:cNvCxnSpPr>
          <p:nvPr/>
        </p:nvCxnSpPr>
        <p:spPr>
          <a:xfrm flipV="1">
            <a:off x="5850284" y="1624602"/>
            <a:ext cx="0" cy="449336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7C6821-178F-5EFE-70AD-1A67D6520899}"/>
              </a:ext>
            </a:extLst>
          </p:cNvPr>
          <p:cNvCxnSpPr>
            <a:cxnSpLocks/>
          </p:cNvCxnSpPr>
          <p:nvPr/>
        </p:nvCxnSpPr>
        <p:spPr>
          <a:xfrm flipV="1">
            <a:off x="12039941" y="1624602"/>
            <a:ext cx="0" cy="449336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420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>
            <a:extLst>
              <a:ext uri="{FF2B5EF4-FFF2-40B4-BE49-F238E27FC236}">
                <a16:creationId xmlns:a16="http://schemas.microsoft.com/office/drawing/2014/main" id="{4D761329-3BEF-0173-1328-A4DB26572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9675" y="481976"/>
            <a:ext cx="5257793" cy="2057441"/>
          </a:xfrm>
        </p:spPr>
        <p:txBody>
          <a:bodyPr anchor="ctr">
            <a:normAutofit/>
          </a:bodyPr>
          <a:lstStyle/>
          <a:p>
            <a:r>
              <a:rPr lang="en-US" altLang="zh-CN" dirty="0"/>
              <a:t>Problem Statement</a:t>
            </a:r>
          </a:p>
        </p:txBody>
      </p:sp>
      <p:sp>
        <p:nvSpPr>
          <p:cNvPr id="3" name="Title 45">
            <a:extLst>
              <a:ext uri="{FF2B5EF4-FFF2-40B4-BE49-F238E27FC236}">
                <a16:creationId xmlns:a16="http://schemas.microsoft.com/office/drawing/2014/main" id="{7CA5ADEB-B2CE-11D0-D11B-72B633EB5FF4}"/>
              </a:ext>
            </a:extLst>
          </p:cNvPr>
          <p:cNvSpPr txBox="1">
            <a:spLocks/>
          </p:cNvSpPr>
          <p:nvPr/>
        </p:nvSpPr>
        <p:spPr>
          <a:xfrm>
            <a:off x="5934536" y="2400278"/>
            <a:ext cx="5257793" cy="2057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/>
              <a:t>Exploit an opportunity of quality management system development through ISO 9001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C3D773-06D0-CE3D-74BC-A16A2CC6D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416" y="5346175"/>
            <a:ext cx="1457245" cy="1443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489526-2821-AF07-2FB9-FF622886D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319" y="4125009"/>
            <a:ext cx="1961097" cy="1943104"/>
          </a:xfrm>
          <a:prstGeom prst="rect">
            <a:avLst/>
          </a:prstGeom>
        </p:spPr>
      </p:pic>
      <p:pic>
        <p:nvPicPr>
          <p:cNvPr id="2" name="Picture Placeholder 11">
            <a:extLst>
              <a:ext uri="{FF2B5EF4-FFF2-40B4-BE49-F238E27FC236}">
                <a16:creationId xmlns:a16="http://schemas.microsoft.com/office/drawing/2014/main" id="{437339E7-6E20-EEA0-8636-932C38EED4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538" r="19538"/>
          <a:stretch/>
        </p:blipFill>
        <p:spPr>
          <a:xfrm>
            <a:off x="-9525" y="707046"/>
            <a:ext cx="5272483" cy="5443907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3092AA-2AAE-8091-8E77-B4EFBC38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6608" y="4771982"/>
            <a:ext cx="830652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8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Custom 9">
      <a:dk1>
        <a:srgbClr val="000000"/>
      </a:dk1>
      <a:lt1>
        <a:srgbClr val="FFFFFF"/>
      </a:lt1>
      <a:dk2>
        <a:srgbClr val="0F253E"/>
      </a:dk2>
      <a:lt2>
        <a:srgbClr val="E7E6E6"/>
      </a:lt2>
      <a:accent1>
        <a:srgbClr val="4472C4"/>
      </a:accent1>
      <a:accent2>
        <a:srgbClr val="B83803"/>
      </a:accent2>
      <a:accent3>
        <a:srgbClr val="DCD3CC"/>
      </a:accent3>
      <a:accent4>
        <a:srgbClr val="F79320"/>
      </a:accent4>
      <a:accent5>
        <a:srgbClr val="44668D"/>
      </a:accent5>
      <a:accent6>
        <a:srgbClr val="0F253E"/>
      </a:accent6>
      <a:hlink>
        <a:srgbClr val="AEC0D9"/>
      </a:hlink>
      <a:folHlink>
        <a:srgbClr val="B83903"/>
      </a:folHlink>
    </a:clrScheme>
    <a:fontScheme name="Custom 10">
      <a:majorFont>
        <a:latin typeface="Posterama Text Black"/>
        <a:ea typeface=""/>
        <a:cs typeface=""/>
      </a:majorFont>
      <a:minorFont>
        <a:latin typeface="Abad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0" indent="0" algn="ctr">
          <a:lnSpc>
            <a:spcPct val="100000"/>
          </a:lnSpc>
          <a:spcBef>
            <a:spcPts val="0"/>
          </a:spcBef>
          <a:buFontTx/>
          <a:buNone/>
          <a:defRPr sz="1800" smtClean="0">
            <a:solidFill>
              <a:prstClr val="white"/>
            </a:solidFill>
            <a:latin typeface="Posterama" panose="020B0504020200020000" pitchFamily="34" charset="0"/>
            <a:ea typeface="微软雅黑"/>
            <a:cs typeface="Posterama" panose="020B0504020200020000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exagon presentation light - tm89027928_Win22_jx_v15" id="{E4F720B1-AC3A-441F-B00A-6ECF71D2AB0C}" vid="{71933BEE-9DD7-4D62-B50F-A654080E9C9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156100-9533-4411-B0C0-FA18F914F7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C81503-9DEF-42F3-A99B-D5E0223E195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76A4D1D3-B327-4D60-927D-26045FF4AF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2183</TotalTime>
  <Words>768</Words>
  <Application>Microsoft Office PowerPoint</Application>
  <PresentationFormat>Widescreen</PresentationFormat>
  <Paragraphs>201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3" baseType="lpstr">
      <vt:lpstr>等线</vt:lpstr>
      <vt:lpstr>微软雅黑</vt:lpstr>
      <vt:lpstr>Abadi</vt:lpstr>
      <vt:lpstr>Arial</vt:lpstr>
      <vt:lpstr>Calibri</vt:lpstr>
      <vt:lpstr>Cambria-Bold</vt:lpstr>
      <vt:lpstr>Posterama</vt:lpstr>
      <vt:lpstr>Posterama Text Black</vt:lpstr>
      <vt:lpstr>Posterama Text SemiBold</vt:lpstr>
      <vt:lpstr>Times New Roman</vt:lpstr>
      <vt:lpstr>Office 主题​​</vt:lpstr>
      <vt:lpstr>Qualifying Ezz Al-Maslamani Company to Match the Requirements of Quality Management Systems ISO 9001: 2015</vt:lpstr>
      <vt:lpstr>Team members</vt:lpstr>
      <vt:lpstr>Outline</vt:lpstr>
      <vt:lpstr>Introduction</vt:lpstr>
      <vt:lpstr>Company Background</vt:lpstr>
      <vt:lpstr>Theoretical Background</vt:lpstr>
      <vt:lpstr>Theoretical Background</vt:lpstr>
      <vt:lpstr>Theoretical Background</vt:lpstr>
      <vt:lpstr>Problem Statement</vt:lpstr>
      <vt:lpstr>Objectives</vt:lpstr>
      <vt:lpstr>Graduation Project 1 Overview</vt:lpstr>
      <vt:lpstr>Gap Analysis Checklist</vt:lpstr>
      <vt:lpstr>Gap Analysis Report</vt:lpstr>
      <vt:lpstr>Methodology</vt:lpstr>
      <vt:lpstr>System Development Plan</vt:lpstr>
      <vt:lpstr>Results &amp; Analysis</vt:lpstr>
      <vt:lpstr>Clause 4: Context of the Organization</vt:lpstr>
      <vt:lpstr>Clause 4: Context of the Organization</vt:lpstr>
      <vt:lpstr>Clause 4: Context of the Organization</vt:lpstr>
      <vt:lpstr>Clause 4: Context of the Organization</vt:lpstr>
      <vt:lpstr>Clause 5: Leadership</vt:lpstr>
      <vt:lpstr>Clause 5: Leadership</vt:lpstr>
      <vt:lpstr>Clause 5: Leadership</vt:lpstr>
      <vt:lpstr>Clause 5: Leadership</vt:lpstr>
      <vt:lpstr>Clause 6: Planning</vt:lpstr>
      <vt:lpstr>Clause 6: Planning</vt:lpstr>
      <vt:lpstr>Clause 6: Planning</vt:lpstr>
      <vt:lpstr>Clause 7: Support</vt:lpstr>
      <vt:lpstr>Clause 7: Support</vt:lpstr>
      <vt:lpstr>Clause 7: Support</vt:lpstr>
      <vt:lpstr>Clause 7: Support</vt:lpstr>
      <vt:lpstr>Clause 8: Operation</vt:lpstr>
      <vt:lpstr>Clause 8: Operation</vt:lpstr>
      <vt:lpstr>Clause 8: Operation</vt:lpstr>
      <vt:lpstr>Clause 8: Operation</vt:lpstr>
      <vt:lpstr>Clause 9: Performance Evaluation</vt:lpstr>
      <vt:lpstr>Clause 9: Performance Evaluation</vt:lpstr>
      <vt:lpstr>Clause 10: Improvement</vt:lpstr>
      <vt:lpstr>Relationship between Procedures</vt:lpstr>
      <vt:lpstr>Conclusion</vt:lpstr>
      <vt:lpstr>Recommendations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yousuf shakhshir</dc:creator>
  <cp:lastModifiedBy>yousuf shakhshir</cp:lastModifiedBy>
  <cp:revision>59</cp:revision>
  <dcterms:created xsi:type="dcterms:W3CDTF">2023-06-05T17:28:04Z</dcterms:created>
  <dcterms:modified xsi:type="dcterms:W3CDTF">2024-01-29T04:25:11Z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