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61" r:id="rId6"/>
    <p:sldId id="259" r:id="rId7"/>
    <p:sldId id="279" r:id="rId8"/>
    <p:sldId id="277" r:id="rId9"/>
    <p:sldId id="278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DE55C6D-886C-42CF-8F94-6C054E2B56A5}" type="datetimeFigureOut">
              <a:rPr lang="ar-JO" smtClean="0"/>
              <a:t>26/08/1438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63D5514-F9F4-4672-8B3C-26C9D16DE53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06569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D5514-F9F4-4672-8B3C-26C9D16DE53E}" type="slidenum">
              <a:rPr lang="ar-JO" smtClean="0"/>
              <a:t>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77893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Smart Home Pharmacy</a:t>
            </a:r>
            <a:endParaRPr lang="ar-JO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Prepared by:  </a:t>
            </a:r>
            <a:r>
              <a:rPr lang="en-US" dirty="0" err="1" smtClean="0"/>
              <a:t>Haneen</a:t>
            </a:r>
            <a:r>
              <a:rPr lang="en-US" dirty="0" smtClean="0"/>
              <a:t> Sabra</a:t>
            </a:r>
          </a:p>
          <a:p>
            <a:r>
              <a:rPr lang="en-US" dirty="0" err="1" smtClean="0"/>
              <a:t>Leena</a:t>
            </a:r>
            <a:r>
              <a:rPr lang="en-US" dirty="0" smtClean="0"/>
              <a:t> </a:t>
            </a:r>
            <a:r>
              <a:rPr lang="en-US" dirty="0" err="1" smtClean="0"/>
              <a:t>Masri</a:t>
            </a:r>
            <a:r>
              <a:rPr lang="en-US" dirty="0" smtClean="0"/>
              <a:t>  </a:t>
            </a:r>
          </a:p>
          <a:p>
            <a:r>
              <a:rPr lang="en-US" dirty="0" smtClean="0"/>
              <a:t>Supervised by: </a:t>
            </a:r>
            <a:r>
              <a:rPr lang="en-US" dirty="0" err="1" smtClean="0"/>
              <a:t>Dr.Sufyan</a:t>
            </a:r>
            <a:r>
              <a:rPr lang="en-US" dirty="0" smtClean="0"/>
              <a:t> Samara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584879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Hardware</a:t>
            </a:r>
          </a:p>
          <a:p>
            <a:pPr marL="0" indent="0" algn="ctr">
              <a:buNone/>
            </a:pPr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Components</a:t>
            </a:r>
            <a:endParaRPr lang="ar-JO" sz="7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00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2212848" cy="1582621"/>
          </a:xfrm>
        </p:spPr>
        <p:txBody>
          <a:bodyPr>
            <a:normAutofit/>
          </a:bodyPr>
          <a:lstStyle/>
          <a:p>
            <a:r>
              <a:rPr lang="en-US" sz="2600" dirty="0"/>
              <a:t>Hardware: </a:t>
            </a:r>
            <a:r>
              <a:rPr lang="en-US" sz="2600" dirty="0" err="1"/>
              <a:t>Arduino</a:t>
            </a:r>
            <a:r>
              <a:rPr lang="en-US" sz="2600" dirty="0"/>
              <a:t> Board</a:t>
            </a:r>
            <a:endParaRPr lang="ar-JO" sz="2600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Arduino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MEGA 2560</a:t>
            </a:r>
            <a:endParaRPr lang="ar-JO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عنصر نائب للصورة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8" r="108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45001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half" idx="2"/>
          </p:nvPr>
        </p:nvSpPr>
        <p:spPr>
          <a:xfrm>
            <a:off x="539552" y="2060848"/>
            <a:ext cx="2209800" cy="217932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Stepper Motor</a:t>
            </a:r>
            <a:endParaRPr lang="ar-JO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عنصر نائب للصورة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7" r="58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5342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half" idx="2"/>
          </p:nvPr>
        </p:nvSpPr>
        <p:spPr>
          <a:xfrm>
            <a:off x="611560" y="1700808"/>
            <a:ext cx="2209800" cy="217932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GSM Chip</a:t>
            </a:r>
            <a:endParaRPr lang="ar-JO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عنصر نائب للصورة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2" b="18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32199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half" idx="2"/>
          </p:nvPr>
        </p:nvSpPr>
        <p:spPr>
          <a:xfrm>
            <a:off x="539552" y="1484784"/>
            <a:ext cx="2209800" cy="217932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RTC Chip</a:t>
            </a:r>
            <a:endParaRPr lang="ar-JO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عنصر نائب للصورة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2" b="18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97188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half" idx="2"/>
          </p:nvPr>
        </p:nvSpPr>
        <p:spPr>
          <a:xfrm>
            <a:off x="539552" y="1700808"/>
            <a:ext cx="2304256" cy="217932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Bluetooth HC-06</a:t>
            </a:r>
            <a:endParaRPr lang="ar-JO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عنصر نائب للصورة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" r="7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0990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Hardware Components:</a:t>
            </a:r>
            <a:endParaRPr lang="ar-JO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Buzzer</a:t>
            </a:r>
          </a:p>
          <a:p>
            <a:pPr algn="l" rtl="0"/>
            <a:r>
              <a:rPr lang="en-US" dirty="0" smtClean="0"/>
              <a:t>Keypad</a:t>
            </a:r>
          </a:p>
          <a:p>
            <a:pPr algn="l" rtl="0"/>
            <a:r>
              <a:rPr lang="en-US" dirty="0" smtClean="0"/>
              <a:t>LCD</a:t>
            </a:r>
          </a:p>
          <a:p>
            <a:pPr algn="l" rtl="0"/>
            <a:r>
              <a:rPr lang="en-US" dirty="0" smtClean="0"/>
              <a:t>IR Sensor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288683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Needed: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GB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sz="2800" i="1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GB" sz="2800" i="1" dirty="0"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GB" sz="2800" i="1" dirty="0" err="1" smtClean="0"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GB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i="1" dirty="0">
                <a:latin typeface="Times New Roman" pitchFamily="18" charset="0"/>
                <a:cs typeface="Times New Roman" pitchFamily="18" charset="0"/>
              </a:rPr>
              <a:t>software </a:t>
            </a:r>
            <a:r>
              <a:rPr lang="en-GB" sz="2800" i="1" dirty="0" smtClean="0">
                <a:latin typeface="Times New Roman" pitchFamily="18" charset="0"/>
                <a:cs typeface="Times New Roman" pitchFamily="18" charset="0"/>
              </a:rPr>
              <a:t>(IDE): </a:t>
            </a:r>
          </a:p>
          <a:p>
            <a:pPr marL="0" indent="0" algn="l" rtl="0">
              <a:buNone/>
            </a:pPr>
            <a:endParaRPr lang="en-GB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/>
              <a:t>connect it to </a:t>
            </a:r>
            <a:r>
              <a:rPr lang="en-US" sz="2800" dirty="0"/>
              <a:t>the </a:t>
            </a:r>
            <a:r>
              <a:rPr lang="en-US" sz="2800" dirty="0" err="1"/>
              <a:t>Arduino</a:t>
            </a:r>
            <a:r>
              <a:rPr lang="en-US" sz="2800" dirty="0"/>
              <a:t> and </a:t>
            </a:r>
            <a:r>
              <a:rPr lang="en-US" sz="2800" dirty="0" err="1"/>
              <a:t>Genuino</a:t>
            </a:r>
            <a:r>
              <a:rPr lang="en-US" sz="2800" dirty="0"/>
              <a:t> hardware to upload programs and communicate with them</a:t>
            </a:r>
            <a:r>
              <a:rPr lang="en-US" sz="2800" dirty="0" smtClean="0"/>
              <a:t>.</a:t>
            </a:r>
            <a:endParaRPr lang="en-GB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390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Needed: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Clr>
                <a:schemeClr val="tx2"/>
              </a:buClr>
              <a:buFont typeface="Wingdings" pitchFamily="2" charset="2"/>
              <a:buChar char="Ø"/>
            </a:pPr>
            <a:r>
              <a:rPr lang="en-GB" i="1" dirty="0">
                <a:latin typeface="Times New Roman" pitchFamily="18" charset="0"/>
                <a:cs typeface="Times New Roman" pitchFamily="18" charset="0"/>
              </a:rPr>
              <a:t>The following libraries where used:</a:t>
            </a:r>
            <a:endParaRPr lang="en-GB" sz="3200" i="1" dirty="0">
              <a:latin typeface="Times New Roman" pitchFamily="18" charset="0"/>
              <a:cs typeface="Times New Roman" pitchFamily="18" charset="0"/>
            </a:endParaRPr>
          </a:p>
          <a:p>
            <a:pPr lvl="1" algn="l" rtl="0">
              <a:buClr>
                <a:schemeClr val="tx2"/>
              </a:buClr>
              <a:buFont typeface="Arial" pitchFamily="34" charset="0"/>
              <a:buChar char="•"/>
            </a:pPr>
            <a:endParaRPr lang="en-GB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l" rtl="0">
              <a:buClr>
                <a:schemeClr val="tx2"/>
              </a:buClr>
              <a:buFont typeface="Arial" pitchFamily="34" charset="0"/>
              <a:buChar char="•"/>
            </a:pPr>
            <a:r>
              <a:rPr lang="en-GB" sz="2600" i="1" dirty="0" smtClean="0">
                <a:latin typeface="Times New Roman" pitchFamily="18" charset="0"/>
                <a:cs typeface="Times New Roman" pitchFamily="18" charset="0"/>
              </a:rPr>
              <a:t>Stepper </a:t>
            </a:r>
            <a:r>
              <a:rPr lang="en-GB" sz="2600" i="1" dirty="0">
                <a:latin typeface="Times New Roman" pitchFamily="18" charset="0"/>
                <a:cs typeface="Times New Roman" pitchFamily="18" charset="0"/>
              </a:rPr>
              <a:t>library : to control the stepper motor </a:t>
            </a:r>
            <a:r>
              <a:rPr lang="en-GB" sz="26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algn="l" rtl="0">
              <a:buClr>
                <a:schemeClr val="tx2"/>
              </a:buClr>
              <a:buFont typeface="Arial" pitchFamily="34" charset="0"/>
              <a:buChar char="•"/>
            </a:pPr>
            <a:r>
              <a:rPr lang="en-GB" sz="2600" i="1" dirty="0" smtClean="0">
                <a:latin typeface="Times New Roman" pitchFamily="18" charset="0"/>
                <a:cs typeface="Times New Roman" pitchFamily="18" charset="0"/>
              </a:rPr>
              <a:t>RTC library :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that keeps track of the current time and that can be used in order to program actions at a certain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time.</a:t>
            </a:r>
            <a:endParaRPr lang="en-GB" sz="26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JO" dirty="0"/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36859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and Constraints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Clr>
                <a:schemeClr val="tx2"/>
              </a:buClr>
              <a:buFont typeface="Wingdings" pitchFamily="2" charset="2"/>
              <a:buChar char="Ø"/>
            </a:pPr>
            <a:endParaRPr lang="en-US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Clr>
                <a:schemeClr val="tx2"/>
              </a:buClr>
              <a:buFont typeface="Wingdings" pitchFamily="2" charset="2"/>
              <a:buChar char="Ø"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constrains</a:t>
            </a:r>
            <a:r>
              <a:rPr lang="en-US" dirty="0" smtClean="0"/>
              <a:t>.</a:t>
            </a:r>
            <a:endParaRPr lang="en-US" dirty="0"/>
          </a:p>
          <a:p>
            <a:pPr algn="l" rtl="0">
              <a:buClr>
                <a:schemeClr val="tx2"/>
              </a:buClr>
              <a:buFont typeface="Wingdings" pitchFamily="2" charset="2"/>
              <a:buChar char="Ø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Physical constrains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chemeClr val="tx2"/>
              </a:buClr>
              <a:buFont typeface="Wingdings" pitchFamily="2" charset="2"/>
              <a:buChar char="Ø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Designing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Cabinet and the medication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contiener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be user friendly. </a:t>
            </a:r>
          </a:p>
          <a:p>
            <a:pPr algn="l" rtl="0">
              <a:buClr>
                <a:schemeClr val="tx2"/>
              </a:buClr>
              <a:buFont typeface="Wingdings" pitchFamily="2" charset="2"/>
              <a:buChar char="Ø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Hardware availability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chemeClr val="tx2"/>
              </a:buClr>
              <a:buFont typeface="Wingdings" pitchFamily="2" charset="2"/>
              <a:buChar char="Ø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Some Incomprehensible glitches .</a:t>
            </a:r>
          </a:p>
          <a:p>
            <a:pPr marL="0" indent="0" algn="l" rtl="0">
              <a:buClr>
                <a:schemeClr val="tx2"/>
              </a:buClr>
              <a:buNone/>
            </a:pP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33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 algn="l" rtl="0"/>
            <a:r>
              <a:rPr lang="en-US" dirty="0" smtClean="0"/>
              <a:t>Idea</a:t>
            </a:r>
          </a:p>
          <a:p>
            <a:pPr lvl="3" algn="l" rtl="0"/>
            <a:r>
              <a:rPr lang="en-US" dirty="0" smtClean="0"/>
              <a:t>Introduction</a:t>
            </a:r>
          </a:p>
          <a:p>
            <a:pPr lvl="3" algn="l" rtl="0"/>
            <a:r>
              <a:rPr lang="en-US" dirty="0" smtClean="0"/>
              <a:t>What  is Smart Home Pharmacy</a:t>
            </a:r>
          </a:p>
          <a:p>
            <a:pPr lvl="3" algn="l" rtl="0"/>
            <a:r>
              <a:rPr lang="en-US" dirty="0" smtClean="0"/>
              <a:t>Hardware Components</a:t>
            </a:r>
          </a:p>
          <a:p>
            <a:pPr lvl="3" algn="l" rtl="0"/>
            <a:r>
              <a:rPr lang="en-US" dirty="0" smtClean="0"/>
              <a:t>Software  Needed</a:t>
            </a:r>
          </a:p>
          <a:p>
            <a:pPr lvl="3" algn="l" rtl="0"/>
            <a:r>
              <a:rPr lang="en-US" dirty="0" smtClean="0"/>
              <a:t>Problems  </a:t>
            </a:r>
            <a:r>
              <a:rPr lang="en-US" dirty="0" smtClean="0"/>
              <a:t>and Constraint</a:t>
            </a:r>
          </a:p>
          <a:p>
            <a:pPr lvl="3" algn="l" rtl="0"/>
            <a:r>
              <a:rPr lang="en-US" dirty="0" smtClean="0"/>
              <a:t>Future Work</a:t>
            </a:r>
          </a:p>
          <a:p>
            <a:pPr marL="978408" lvl="3" indent="0" algn="l" rtl="0">
              <a:buNone/>
            </a:pPr>
            <a:endParaRPr lang="en-US" dirty="0" smtClean="0"/>
          </a:p>
          <a:p>
            <a:pPr lvl="3" algn="l" rtl="0"/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252375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Update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cabinet  to manage pills for multiple user s instead  of one user at same time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Develop mobile application that can be used by the users  to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sechdule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their pills and add more features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920236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warning  reminder  when pills running low in order to refill.</a:t>
            </a:r>
          </a:p>
          <a:p>
            <a:pPr marL="0" indent="0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268959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Idea: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How?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What?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Why SHM ?</a:t>
            </a:r>
          </a:p>
        </p:txBody>
      </p:sp>
    </p:spTree>
    <p:extLst>
      <p:ext uri="{BB962C8B-B14F-4D97-AF65-F5344CB8AC3E}">
        <p14:creationId xmlns:p14="http://schemas.microsoft.com/office/powerpoint/2010/main" val="770867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 main aspects and functionalities </a:t>
            </a:r>
            <a:r>
              <a:rPr lang="en-US" dirty="0" smtClean="0"/>
              <a:t>of this </a:t>
            </a:r>
            <a:r>
              <a:rPr lang="en-US" dirty="0"/>
              <a:t>project are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/>
              <a:t>A system that can be download in a cabinet 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A</a:t>
            </a:r>
            <a:r>
              <a:rPr lang="en-US" dirty="0" smtClean="0"/>
              <a:t>larm System .</a:t>
            </a:r>
          </a:p>
          <a:p>
            <a:pPr algn="l" rtl="0"/>
            <a:r>
              <a:rPr lang="en-US" dirty="0" smtClean="0"/>
              <a:t> Reminder System.</a:t>
            </a:r>
            <a:endParaRPr lang="en-US" dirty="0"/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874382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can use SHM: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People who had to take several type of medications.</a:t>
            </a:r>
          </a:p>
          <a:p>
            <a:pPr algn="l" rtl="0"/>
            <a:r>
              <a:rPr lang="en-US" dirty="0" smtClean="0"/>
              <a:t>People who had </a:t>
            </a:r>
            <a:r>
              <a:rPr lang="en-US" dirty="0"/>
              <a:t> </a:t>
            </a:r>
            <a:r>
              <a:rPr lang="en-US" dirty="0" smtClean="0"/>
              <a:t>memory problems.</a:t>
            </a:r>
            <a:endParaRPr lang="en-US" dirty="0"/>
          </a:p>
          <a:p>
            <a:pPr algn="l" rtl="0"/>
            <a:r>
              <a:rPr lang="en-US" dirty="0" smtClean="0"/>
              <a:t>Elderly people who live alone.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772630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SHM :</a:t>
            </a:r>
            <a:endParaRPr lang="ar-JO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 smtClean="0"/>
          </a:p>
          <a:p>
            <a:pPr algn="l"/>
            <a:r>
              <a:rPr lang="en-US" dirty="0" smtClean="0"/>
              <a:t>Cabinet Shape</a:t>
            </a:r>
            <a:endParaRPr lang="ar-JO" dirty="0"/>
          </a:p>
          <a:p>
            <a:endParaRPr lang="ar-JO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l"/>
            <a:r>
              <a:rPr lang="en-US" dirty="0" smtClean="0"/>
              <a:t>Connection</a:t>
            </a:r>
            <a:endParaRPr lang="ar-JO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52" y="2514600"/>
            <a:ext cx="2884884" cy="3846513"/>
          </a:xfrm>
        </p:spPr>
      </p:pic>
      <p:pic>
        <p:nvPicPr>
          <p:cNvPr id="11" name="عنصر نائب للمحتوى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706" y="2514600"/>
            <a:ext cx="3956413" cy="3846513"/>
          </a:xfrm>
        </p:spPr>
      </p:pic>
    </p:spTree>
    <p:extLst>
      <p:ext uri="{BB962C8B-B14F-4D97-AF65-F5344CB8AC3E}">
        <p14:creationId xmlns:p14="http://schemas.microsoft.com/office/powerpoint/2010/main" val="4124218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SHM:</a:t>
            </a:r>
            <a:endParaRPr lang="ar-JO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5536" y="1988840"/>
            <a:ext cx="5688632" cy="659352"/>
          </a:xfrm>
        </p:spPr>
        <p:txBody>
          <a:bodyPr/>
          <a:lstStyle/>
          <a:p>
            <a:pPr algn="l"/>
            <a:endParaRPr lang="en-US" dirty="0"/>
          </a:p>
          <a:p>
            <a:pPr algn="l"/>
            <a:r>
              <a:rPr lang="en-US" dirty="0" smtClean="0"/>
              <a:t>Medication Containers :</a:t>
            </a:r>
            <a:r>
              <a:rPr lang="en-US" dirty="0"/>
              <a:t>First try</a:t>
            </a:r>
            <a:endParaRPr lang="ar-JO" dirty="0"/>
          </a:p>
          <a:p>
            <a:pPr algn="l"/>
            <a:endParaRPr lang="en-US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75819"/>
            <a:ext cx="3456383" cy="2124075"/>
          </a:xfrm>
        </p:spPr>
      </p:pic>
      <p:pic>
        <p:nvPicPr>
          <p:cNvPr id="8" name="عنصر نائب للمحتوى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301107"/>
            <a:ext cx="4041775" cy="2273498"/>
          </a:xfrm>
        </p:spPr>
      </p:pic>
    </p:spTree>
    <p:extLst>
      <p:ext uri="{BB962C8B-B14F-4D97-AF65-F5344CB8AC3E}">
        <p14:creationId xmlns:p14="http://schemas.microsoft.com/office/powerpoint/2010/main" val="1391478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SHM:</a:t>
            </a:r>
            <a:endParaRPr lang="ar-JO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5698976" cy="659352"/>
          </a:xfrm>
        </p:spPr>
        <p:txBody>
          <a:bodyPr/>
          <a:lstStyle/>
          <a:p>
            <a:pPr algn="l"/>
            <a:r>
              <a:rPr lang="en-US" dirty="0" smtClean="0"/>
              <a:t>Medication Containers (Wheels)</a:t>
            </a:r>
            <a:endParaRPr lang="ar-JO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819" y="2532856"/>
            <a:ext cx="3028950" cy="3810000"/>
          </a:xfrm>
        </p:spPr>
      </p:pic>
      <p:pic>
        <p:nvPicPr>
          <p:cNvPr id="8" name="عنصر نائب للمحتوى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636913"/>
            <a:ext cx="3024336" cy="3672408"/>
          </a:xfrm>
        </p:spPr>
      </p:pic>
    </p:spTree>
    <p:extLst>
      <p:ext uri="{BB962C8B-B14F-4D97-AF65-F5344CB8AC3E}">
        <p14:creationId xmlns:p14="http://schemas.microsoft.com/office/powerpoint/2010/main" val="1969516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SHM:</a:t>
            </a:r>
            <a:endParaRPr lang="ar-JO" dirty="0"/>
          </a:p>
        </p:txBody>
      </p:sp>
      <p:pic>
        <p:nvPicPr>
          <p:cNvPr id="9" name="عنصر نائب للمحتوى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2353469"/>
            <a:ext cx="5143500" cy="3552825"/>
          </a:xfrm>
        </p:spPr>
      </p:pic>
    </p:spTree>
    <p:extLst>
      <p:ext uri="{BB962C8B-B14F-4D97-AF65-F5344CB8AC3E}">
        <p14:creationId xmlns:p14="http://schemas.microsoft.com/office/powerpoint/2010/main" val="5003536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2784</TotalTime>
  <Words>304</Words>
  <Application>Microsoft Office PowerPoint</Application>
  <PresentationFormat>عرض على الشاشة (3:4)‏</PresentationFormat>
  <Paragraphs>80</Paragraphs>
  <Slides>21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تدفق</vt:lpstr>
      <vt:lpstr>Smart Home Pharmacy</vt:lpstr>
      <vt:lpstr>Outline:</vt:lpstr>
      <vt:lpstr>Idea:</vt:lpstr>
      <vt:lpstr>Introduction</vt:lpstr>
      <vt:lpstr>Who can use SHM:</vt:lpstr>
      <vt:lpstr>What is SHM :</vt:lpstr>
      <vt:lpstr>What is SHM:</vt:lpstr>
      <vt:lpstr>What is SHM:</vt:lpstr>
      <vt:lpstr>What is SHM:</vt:lpstr>
      <vt:lpstr>عرض تقديمي في PowerPoint</vt:lpstr>
      <vt:lpstr>Hardware: Arduino Board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Other Hardware Components:</vt:lpstr>
      <vt:lpstr>Software Needed:</vt:lpstr>
      <vt:lpstr>Software Needed:</vt:lpstr>
      <vt:lpstr>Problem and Constraints</vt:lpstr>
      <vt:lpstr>Future Work</vt:lpstr>
      <vt:lpstr>Future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Home Pharmacy</dc:title>
  <dc:creator>HaneenSabra</dc:creator>
  <cp:lastModifiedBy>dell</cp:lastModifiedBy>
  <cp:revision>21</cp:revision>
  <dcterms:created xsi:type="dcterms:W3CDTF">2017-05-17T19:02:56Z</dcterms:created>
  <dcterms:modified xsi:type="dcterms:W3CDTF">2017-05-22T19:30:56Z</dcterms:modified>
</cp:coreProperties>
</file>