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68" r:id="rId3"/>
    <p:sldId id="274" r:id="rId4"/>
    <p:sldId id="285" r:id="rId5"/>
    <p:sldId id="270" r:id="rId6"/>
    <p:sldId id="262" r:id="rId7"/>
    <p:sldId id="278" r:id="rId8"/>
    <p:sldId id="279" r:id="rId9"/>
    <p:sldId id="280" r:id="rId10"/>
    <p:sldId id="265" r:id="rId11"/>
    <p:sldId id="282" r:id="rId12"/>
    <p:sldId id="283" r:id="rId13"/>
    <p:sldId id="284" r:id="rId14"/>
    <p:sldId id="276" r:id="rId15"/>
    <p:sldId id="277" r:id="rId16"/>
    <p:sldId id="271" r:id="rId17"/>
    <p:sldId id="272" r:id="rId18"/>
    <p:sldId id="287"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9" autoAdjust="0"/>
    <p:restoredTop sz="94306" autoAdjust="0"/>
  </p:normalViewPr>
  <p:slideViewPr>
    <p:cSldViewPr>
      <p:cViewPr>
        <p:scale>
          <a:sx n="76" d="100"/>
          <a:sy n="76" d="100"/>
        </p:scale>
        <p:origin x="-118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4105B3-3774-4105-A96E-CD10C997AA0E}" type="datetimeFigureOut">
              <a:rPr lang="en-US" smtClean="0"/>
              <a:t>12/23/2018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447623-F227-4D14-8CCD-24A49DD74BF5}" type="slidenum">
              <a:rPr lang="en-US" smtClean="0"/>
              <a:t>‹#›</a:t>
            </a:fld>
            <a:endParaRPr lang="en-US"/>
          </a:p>
        </p:txBody>
      </p:sp>
    </p:spTree>
    <p:extLst>
      <p:ext uri="{BB962C8B-B14F-4D97-AF65-F5344CB8AC3E}">
        <p14:creationId xmlns:p14="http://schemas.microsoft.com/office/powerpoint/2010/main" val="3287260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a:t>Click to edit Master title style</a:t>
            </a:r>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bwMode="auto">
          <a:xfrm rot="5400000">
            <a:off x="7764621" y="1174097"/>
            <a:ext cx="2286000" cy="381000"/>
          </a:xfrm>
        </p:spPr>
        <p:txBody>
          <a:bodyPr/>
          <a:lstStyle/>
          <a:p>
            <a:fld id="{AB732059-A8E3-4925-89BD-474EF5C6FBF9}" type="datetime1">
              <a:rPr lang="en-US" smtClean="0"/>
              <a:t>12/23/2018</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4F7E8973-7BAC-4928-AE8B-337B1DF0049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D762583-D5C7-4948-8FA2-AC5C46BEEB7A}" type="datetime1">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E8973-7BAC-4928-AE8B-337B1DF0049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54790F4-324E-4BE9-9012-C5BAF0EF54B6}" type="datetime1">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E8973-7BAC-4928-AE8B-337B1DF0049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4"/>
          </p:nvPr>
        </p:nvSpPr>
        <p:spPr/>
        <p:txBody>
          <a:bodyPr rtlCol="0"/>
          <a:lstStyle/>
          <a:p>
            <a:fld id="{E6996ED5-B8B9-4621-B245-B04734901E48}" type="datetime1">
              <a:rPr lang="en-US" smtClean="0"/>
              <a:t>12/23/2018</a:t>
            </a:fld>
            <a:endParaRPr lang="en-US"/>
          </a:p>
        </p:txBody>
      </p:sp>
      <p:sp>
        <p:nvSpPr>
          <p:cNvPr id="9" name="Slide Number Placeholder 8"/>
          <p:cNvSpPr>
            <a:spLocks noGrp="1"/>
          </p:cNvSpPr>
          <p:nvPr>
            <p:ph type="sldNum" sz="quarter" idx="15"/>
          </p:nvPr>
        </p:nvSpPr>
        <p:spPr/>
        <p:txBody>
          <a:bodyPr rtlCol="0"/>
          <a:lstStyle/>
          <a:p>
            <a:fld id="{4F7E8973-7BAC-4928-AE8B-337B1DF0049D}"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a:t>Click to edit Master title style</a:t>
            </a:r>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E7D3FAF9-772B-4644-BE6C-B648D87A6B6A}" type="datetime1">
              <a:rPr lang="en-US" smtClean="0"/>
              <a:t>12/23/2018</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4F7E8973-7BAC-4928-AE8B-337B1DF0049D}"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810D41FF-AEF9-4B2F-902A-F9296F989D88}" type="datetime1">
              <a:rPr lang="en-US" smtClean="0"/>
              <a:t>12/23/2018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E8973-7BAC-4928-AE8B-337B1DF0049D}"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a:t>Click to edit Master title style</a:t>
            </a:r>
          </a:p>
        </p:txBody>
      </p:sp>
      <p:sp>
        <p:nvSpPr>
          <p:cNvPr id="7" name="Date Placeholder 6"/>
          <p:cNvSpPr>
            <a:spLocks noGrp="1"/>
          </p:cNvSpPr>
          <p:nvPr>
            <p:ph type="dt" sz="half" idx="10"/>
          </p:nvPr>
        </p:nvSpPr>
        <p:spPr/>
        <p:txBody>
          <a:bodyPr/>
          <a:lstStyle/>
          <a:p>
            <a:fld id="{36829557-5E99-4047-8834-7993720A23D1}" type="datetime1">
              <a:rPr lang="en-US" smtClean="0"/>
              <a:t>12/23/2018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7E8973-7BAC-4928-AE8B-337B1DF0049D}"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6" name="Date Placeholder 5"/>
          <p:cNvSpPr>
            <a:spLocks noGrp="1"/>
          </p:cNvSpPr>
          <p:nvPr>
            <p:ph type="dt" sz="half" idx="10"/>
          </p:nvPr>
        </p:nvSpPr>
        <p:spPr/>
        <p:txBody>
          <a:bodyPr rtlCol="0"/>
          <a:lstStyle/>
          <a:p>
            <a:fld id="{00051C64-65DE-4CF7-A8B8-5D2A91DCAB0E}" type="datetime1">
              <a:rPr lang="en-US" smtClean="0"/>
              <a:t>12/23/2018</a:t>
            </a:fld>
            <a:endParaRPr lang="en-US"/>
          </a:p>
        </p:txBody>
      </p:sp>
      <p:sp>
        <p:nvSpPr>
          <p:cNvPr id="7" name="Slide Number Placeholder 6"/>
          <p:cNvSpPr>
            <a:spLocks noGrp="1"/>
          </p:cNvSpPr>
          <p:nvPr>
            <p:ph type="sldNum" sz="quarter" idx="11"/>
          </p:nvPr>
        </p:nvSpPr>
        <p:spPr/>
        <p:txBody>
          <a:bodyPr rtlCol="0"/>
          <a:lstStyle/>
          <a:p>
            <a:fld id="{4F7E8973-7BAC-4928-AE8B-337B1DF0049D}"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852322-14B9-4F84-9DC2-6AAAA4906CDC}" type="datetime1">
              <a:rPr lang="en-US" smtClean="0"/>
              <a:t>12/23/2018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7E8973-7BAC-4928-AE8B-337B1DF0049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a:t>Click to edit Master title style</a:t>
            </a:r>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1" name="Date Placeholder 20"/>
          <p:cNvSpPr>
            <a:spLocks noGrp="1"/>
          </p:cNvSpPr>
          <p:nvPr>
            <p:ph type="dt" sz="half" idx="14"/>
          </p:nvPr>
        </p:nvSpPr>
        <p:spPr/>
        <p:txBody>
          <a:bodyPr rtlCol="0"/>
          <a:lstStyle/>
          <a:p>
            <a:fld id="{EFD3E632-152E-4E76-845C-ABB330174B75}" type="datetime1">
              <a:rPr lang="en-US" smtClean="0"/>
              <a:t>12/23/2018</a:t>
            </a:fld>
            <a:endParaRPr lang="en-US"/>
          </a:p>
        </p:txBody>
      </p:sp>
      <p:sp>
        <p:nvSpPr>
          <p:cNvPr id="22" name="Slide Number Placeholder 21"/>
          <p:cNvSpPr>
            <a:spLocks noGrp="1"/>
          </p:cNvSpPr>
          <p:nvPr>
            <p:ph type="sldNum" sz="quarter" idx="15"/>
          </p:nvPr>
        </p:nvSpPr>
        <p:spPr/>
        <p:txBody>
          <a:bodyPr rtlCol="0"/>
          <a:lstStyle/>
          <a:p>
            <a:fld id="{4F7E8973-7BAC-4928-AE8B-337B1DF0049D}"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a:t>Click to edit Master title style</a:t>
            </a:r>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2E442055-E6CE-4B23-B37A-02461E09FBF6}" type="datetime1">
              <a:rPr lang="en-US" smtClean="0"/>
              <a:t>12/23/2018</a:t>
            </a:fld>
            <a:endParaRPr lang="en-US"/>
          </a:p>
        </p:txBody>
      </p:sp>
      <p:sp>
        <p:nvSpPr>
          <p:cNvPr id="18" name="Slide Number Placeholder 17"/>
          <p:cNvSpPr>
            <a:spLocks noGrp="1"/>
          </p:cNvSpPr>
          <p:nvPr>
            <p:ph type="sldNum" sz="quarter" idx="11"/>
          </p:nvPr>
        </p:nvSpPr>
        <p:spPr/>
        <p:txBody>
          <a:bodyPr rtlCol="0"/>
          <a:lstStyle/>
          <a:p>
            <a:fld id="{4F7E8973-7BAC-4928-AE8B-337B1DF0049D}"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F811B32-829D-4A80-8B19-9A0A3E4C3D76}" type="datetime1">
              <a:rPr lang="en-US" smtClean="0"/>
              <a:t>12/23/2018</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F7E8973-7BAC-4928-AE8B-337B1DF0049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691680" y="266745"/>
            <a:ext cx="6984776" cy="830997"/>
          </a:xfrm>
          <a:prstGeom prst="rect">
            <a:avLst/>
          </a:prstGeom>
          <a:noFill/>
        </p:spPr>
        <p:txBody>
          <a:bodyPr wrap="square" rtlCol="0">
            <a:spAutoFit/>
          </a:bodyPr>
          <a:lstStyle/>
          <a:p>
            <a:pPr algn="ctr"/>
            <a:r>
              <a:rPr lang="en-US" sz="2400" dirty="0"/>
              <a:t>School Bus Tracking System</a:t>
            </a:r>
          </a:p>
          <a:p>
            <a:pPr algn="ctr"/>
            <a:endParaRPr lang="en-US" sz="2400" b="1" dirty="0">
              <a:effectLst>
                <a:outerShdw blurRad="38100" dist="38100" dir="2700000" algn="tl">
                  <a:srgbClr val="000000">
                    <a:alpha val="43137"/>
                  </a:srgbClr>
                </a:outerShdw>
              </a:effectLst>
            </a:endParaRPr>
          </a:p>
        </p:txBody>
      </p:sp>
      <p:sp>
        <p:nvSpPr>
          <p:cNvPr id="8" name="TextBox 7"/>
          <p:cNvSpPr txBox="1"/>
          <p:nvPr/>
        </p:nvSpPr>
        <p:spPr>
          <a:xfrm>
            <a:off x="2486229" y="5157192"/>
            <a:ext cx="5832648" cy="1631216"/>
          </a:xfrm>
          <a:prstGeom prst="rect">
            <a:avLst/>
          </a:prstGeom>
          <a:noFill/>
        </p:spPr>
        <p:txBody>
          <a:bodyPr wrap="square" rtlCol="0">
            <a:spAutoFit/>
          </a:bodyPr>
          <a:lstStyle/>
          <a:p>
            <a:pPr algn="ctr"/>
            <a:r>
              <a:rPr lang="en-US" sz="2000" b="1" dirty="0">
                <a:effectLst>
                  <a:outerShdw blurRad="38100" dist="38100" dir="2700000" algn="tl">
                    <a:srgbClr val="000000">
                      <a:alpha val="43137"/>
                    </a:srgbClr>
                  </a:outerShdw>
                </a:effectLst>
                <a:latin typeface="Times New Roman" pitchFamily="18" charset="0"/>
                <a:cs typeface="Times New Roman" pitchFamily="18" charset="0"/>
              </a:rPr>
              <a:t>Submitted by: </a:t>
            </a:r>
          </a:p>
          <a:p>
            <a:pPr algn="ctr"/>
            <a:r>
              <a:rPr lang="en-US" sz="2000" b="1" dirty="0" err="1">
                <a:effectLst>
                  <a:outerShdw blurRad="38100" dist="38100" dir="2700000" algn="tl">
                    <a:srgbClr val="000000">
                      <a:alpha val="43137"/>
                    </a:srgbClr>
                  </a:outerShdw>
                </a:effectLst>
                <a:latin typeface="Times New Roman" pitchFamily="18" charset="0"/>
                <a:cs typeface="Times New Roman" pitchFamily="18" charset="0"/>
              </a:rPr>
              <a:t>Walaa</a:t>
            </a:r>
            <a:r>
              <a:rPr lang="en-US" sz="2000" b="1" dirty="0">
                <a:effectLst>
                  <a:outerShdw blurRad="38100" dist="38100" dir="2700000" algn="tl">
                    <a:srgbClr val="000000">
                      <a:alpha val="43137"/>
                    </a:srgbClr>
                  </a:outerShdw>
                </a:effectLst>
                <a:latin typeface="Times New Roman" pitchFamily="18" charset="0"/>
                <a:cs typeface="Times New Roman" pitchFamily="18" charset="0"/>
              </a:rPr>
              <a:t> </a:t>
            </a:r>
            <a:r>
              <a:rPr lang="en-US" sz="2000" b="1" dirty="0" err="1">
                <a:effectLst>
                  <a:outerShdw blurRad="38100" dist="38100" dir="2700000" algn="tl">
                    <a:srgbClr val="000000">
                      <a:alpha val="43137"/>
                    </a:srgbClr>
                  </a:outerShdw>
                </a:effectLst>
                <a:latin typeface="Times New Roman" pitchFamily="18" charset="0"/>
                <a:cs typeface="Times New Roman" pitchFamily="18" charset="0"/>
              </a:rPr>
              <a:t>Shbak</a:t>
            </a:r>
            <a:r>
              <a:rPr lang="en-US" sz="2000" b="1" dirty="0">
                <a:effectLst>
                  <a:outerShdw blurRad="38100" dist="38100" dir="2700000" algn="tl">
                    <a:srgbClr val="000000">
                      <a:alpha val="43137"/>
                    </a:srgbClr>
                  </a:outerShdw>
                </a:effectLst>
                <a:latin typeface="Times New Roman" pitchFamily="18" charset="0"/>
                <a:cs typeface="Times New Roman" pitchFamily="18" charset="0"/>
              </a:rPr>
              <a:t>    &amp;    </a:t>
            </a:r>
            <a:r>
              <a:rPr lang="en-US" sz="2000" b="1" dirty="0" err="1">
                <a:effectLst>
                  <a:outerShdw blurRad="38100" dist="38100" dir="2700000" algn="tl">
                    <a:srgbClr val="000000">
                      <a:alpha val="43137"/>
                    </a:srgbClr>
                  </a:outerShdw>
                </a:effectLst>
                <a:latin typeface="Times New Roman" pitchFamily="18" charset="0"/>
                <a:cs typeface="Times New Roman" pitchFamily="18" charset="0"/>
              </a:rPr>
              <a:t>Saja</a:t>
            </a:r>
            <a:r>
              <a:rPr lang="en-US" sz="2000" b="1" dirty="0">
                <a:effectLst>
                  <a:outerShdw blurRad="38100" dist="38100" dir="2700000" algn="tl">
                    <a:srgbClr val="000000">
                      <a:alpha val="43137"/>
                    </a:srgbClr>
                  </a:outerShdw>
                </a:effectLst>
                <a:latin typeface="Times New Roman" pitchFamily="18" charset="0"/>
                <a:cs typeface="Times New Roman" pitchFamily="18" charset="0"/>
              </a:rPr>
              <a:t> </a:t>
            </a:r>
            <a:r>
              <a:rPr lang="en-US" sz="2000" b="1" dirty="0" err="1">
                <a:effectLst>
                  <a:outerShdw blurRad="38100" dist="38100" dir="2700000" algn="tl">
                    <a:srgbClr val="000000">
                      <a:alpha val="43137"/>
                    </a:srgbClr>
                  </a:outerShdw>
                </a:effectLst>
                <a:latin typeface="Times New Roman" pitchFamily="18" charset="0"/>
                <a:cs typeface="Times New Roman" pitchFamily="18" charset="0"/>
              </a:rPr>
              <a:t>Abusair</a:t>
            </a:r>
            <a:endParaRPr lang="en-US" sz="2000" b="1" dirty="0">
              <a:effectLst>
                <a:outerShdw blurRad="38100" dist="38100" dir="2700000" algn="tl">
                  <a:srgbClr val="000000">
                    <a:alpha val="43137"/>
                  </a:srgbClr>
                </a:outerShdw>
              </a:effectLst>
              <a:latin typeface="Times New Roman" pitchFamily="18" charset="0"/>
              <a:cs typeface="Times New Roman" pitchFamily="18" charset="0"/>
            </a:endParaRPr>
          </a:p>
          <a:p>
            <a:pPr algn="ctr"/>
            <a:r>
              <a:rPr lang="en-US" sz="2000" b="1" dirty="0" err="1">
                <a:effectLst>
                  <a:outerShdw blurRad="38100" dist="38100" dir="2700000" algn="tl">
                    <a:srgbClr val="000000">
                      <a:alpha val="43137"/>
                    </a:srgbClr>
                  </a:outerShdw>
                </a:effectLst>
                <a:latin typeface="Times New Roman" pitchFamily="18" charset="0"/>
                <a:cs typeface="Times New Roman" pitchFamily="18" charset="0"/>
              </a:rPr>
              <a:t>Haya</a:t>
            </a:r>
            <a:r>
              <a:rPr lang="en-US" sz="2000" b="1" dirty="0">
                <a:effectLst>
                  <a:outerShdw blurRad="38100" dist="38100" dir="2700000" algn="tl">
                    <a:srgbClr val="000000">
                      <a:alpha val="43137"/>
                    </a:srgbClr>
                  </a:outerShdw>
                </a:effectLst>
                <a:latin typeface="Times New Roman" pitchFamily="18" charset="0"/>
                <a:cs typeface="Times New Roman" pitchFamily="18" charset="0"/>
              </a:rPr>
              <a:t> </a:t>
            </a:r>
            <a:r>
              <a:rPr lang="en-US" sz="2000" b="1" dirty="0" err="1">
                <a:effectLst>
                  <a:outerShdw blurRad="38100" dist="38100" dir="2700000" algn="tl">
                    <a:srgbClr val="000000">
                      <a:alpha val="43137"/>
                    </a:srgbClr>
                  </a:outerShdw>
                </a:effectLst>
                <a:latin typeface="Times New Roman" pitchFamily="18" charset="0"/>
                <a:cs typeface="Times New Roman" pitchFamily="18" charset="0"/>
              </a:rPr>
              <a:t>Khuffash</a:t>
            </a:r>
            <a:endParaRPr lang="en-US" sz="2000" b="1" dirty="0">
              <a:effectLst>
                <a:outerShdw blurRad="38100" dist="38100" dir="2700000" algn="tl">
                  <a:srgbClr val="000000">
                    <a:alpha val="43137"/>
                  </a:srgbClr>
                </a:outerShdw>
              </a:effectLst>
              <a:latin typeface="Times New Roman" pitchFamily="18" charset="0"/>
              <a:cs typeface="Times New Roman" pitchFamily="18" charset="0"/>
            </a:endParaRPr>
          </a:p>
          <a:p>
            <a:pPr algn="ctr"/>
            <a:r>
              <a:rPr lang="en-US" sz="2000" b="1" dirty="0">
                <a:effectLst>
                  <a:outerShdw blurRad="38100" dist="38100" dir="2700000" algn="tl">
                    <a:srgbClr val="000000">
                      <a:alpha val="43137"/>
                    </a:srgbClr>
                  </a:outerShdw>
                </a:effectLst>
                <a:latin typeface="Times New Roman" pitchFamily="18" charset="0"/>
                <a:cs typeface="Times New Roman" pitchFamily="18" charset="0"/>
              </a:rPr>
              <a:t>Supervised by :</a:t>
            </a:r>
          </a:p>
          <a:p>
            <a:pPr algn="ctr"/>
            <a:r>
              <a:rPr lang="en-US" sz="2000" b="1" dirty="0">
                <a:effectLst>
                  <a:outerShdw blurRad="38100" dist="38100" dir="2700000" algn="tl">
                    <a:srgbClr val="000000">
                      <a:alpha val="43137"/>
                    </a:srgbClr>
                  </a:outerShdw>
                </a:effectLst>
                <a:latin typeface="Times New Roman" pitchFamily="18" charset="0"/>
                <a:cs typeface="Times New Roman" pitchFamily="18" charset="0"/>
              </a:rPr>
              <a:t>Dr. </a:t>
            </a:r>
            <a:r>
              <a:rPr lang="en-US" sz="2000" b="1" dirty="0" err="1">
                <a:effectLst>
                  <a:outerShdw blurRad="38100" dist="38100" dir="2700000" algn="tl">
                    <a:srgbClr val="000000">
                      <a:alpha val="43137"/>
                    </a:srgbClr>
                  </a:outerShdw>
                </a:effectLst>
                <a:latin typeface="Times New Roman" pitchFamily="18" charset="0"/>
                <a:cs typeface="Times New Roman" pitchFamily="18" charset="0"/>
              </a:rPr>
              <a:t>Saed</a:t>
            </a:r>
            <a:r>
              <a:rPr lang="en-US" sz="2000" b="1" dirty="0">
                <a:effectLst>
                  <a:outerShdw blurRad="38100" dist="38100" dir="2700000" algn="tl">
                    <a:srgbClr val="000000">
                      <a:alpha val="43137"/>
                    </a:srgbClr>
                  </a:outerShdw>
                </a:effectLst>
                <a:latin typeface="Times New Roman" pitchFamily="18" charset="0"/>
                <a:cs typeface="Times New Roman" pitchFamily="18" charset="0"/>
              </a:rPr>
              <a:t> Tarapiah</a:t>
            </a:r>
          </a:p>
        </p:txBody>
      </p:sp>
      <p:sp>
        <p:nvSpPr>
          <p:cNvPr id="2" name="Slide Number Placeholder 1"/>
          <p:cNvSpPr>
            <a:spLocks noGrp="1"/>
          </p:cNvSpPr>
          <p:nvPr>
            <p:ph type="sldNum" sz="quarter" idx="12"/>
          </p:nvPr>
        </p:nvSpPr>
        <p:spPr/>
        <p:txBody>
          <a:bodyPr/>
          <a:lstStyle/>
          <a:p>
            <a:fld id="{4F7E8973-7BAC-4928-AE8B-337B1DF0049D}" type="slidenum">
              <a:rPr lang="en-US" smtClean="0"/>
              <a:t>1</a:t>
            </a:fld>
            <a:endParaRPr lang="en-US"/>
          </a:p>
        </p:txBody>
      </p:sp>
      <p:pic>
        <p:nvPicPr>
          <p:cNvPr id="6" name="صورة 4"/>
          <p:cNvPicPr/>
          <p:nvPr/>
        </p:nvPicPr>
        <p:blipFill>
          <a:blip r:embed="rId2">
            <a:extLst>
              <a:ext uri="{28A0092B-C50C-407E-A947-70E740481C1C}">
                <a14:useLocalDpi xmlns:a14="http://schemas.microsoft.com/office/drawing/2010/main" val="0"/>
              </a:ext>
            </a:extLst>
          </a:blip>
          <a:stretch>
            <a:fillRect/>
          </a:stretch>
        </p:blipFill>
        <p:spPr>
          <a:xfrm>
            <a:off x="1959365" y="963712"/>
            <a:ext cx="6845682" cy="4176464"/>
          </a:xfrm>
          <a:prstGeom prst="rect">
            <a:avLst/>
          </a:prstGeom>
        </p:spPr>
      </p:pic>
    </p:spTree>
    <p:extLst>
      <p:ext uri="{BB962C8B-B14F-4D97-AF65-F5344CB8AC3E}">
        <p14:creationId xmlns:p14="http://schemas.microsoft.com/office/powerpoint/2010/main" val="495496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87834"/>
            <a:ext cx="7467600" cy="724942"/>
          </a:xfrm>
        </p:spPr>
        <p:txBody>
          <a:bodyPr/>
          <a:lstStyle/>
          <a:p>
            <a:r>
              <a:rPr lang="en-US" b="1" cap="none" dirty="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    System Software Components:</a:t>
            </a:r>
            <a:endParaRPr lang="en-US" dirty="0"/>
          </a:p>
        </p:txBody>
      </p:sp>
      <p:sp>
        <p:nvSpPr>
          <p:cNvPr id="3" name="Content Placeholder 2"/>
          <p:cNvSpPr>
            <a:spLocks noGrp="1"/>
          </p:cNvSpPr>
          <p:nvPr>
            <p:ph sz="quarter" idx="1"/>
          </p:nvPr>
        </p:nvSpPr>
        <p:spPr>
          <a:xfrm>
            <a:off x="827584" y="1995708"/>
            <a:ext cx="7395592" cy="3953572"/>
          </a:xfrm>
        </p:spPr>
        <p:txBody>
          <a:bodyPr/>
          <a:lstStyle/>
          <a:p>
            <a:r>
              <a:rPr lang="en-US" b="1" dirty="0"/>
              <a:t>PHP: </a:t>
            </a:r>
            <a:r>
              <a:rPr lang="en-US" dirty="0"/>
              <a:t>It is used to store all information about the bus, driver, student and parents, connect this information with IDs. The data interface is called XAMPP which stands for Cross-Platform (X), Apache (A), </a:t>
            </a:r>
            <a:r>
              <a:rPr lang="en-US" dirty="0" err="1"/>
              <a:t>MariaDB</a:t>
            </a:r>
            <a:r>
              <a:rPr lang="en-US" dirty="0"/>
              <a:t> (M), PHP (P) and Perl (P).</a:t>
            </a:r>
          </a:p>
          <a:p>
            <a:pPr marL="0" indent="0" algn="ctr">
              <a:buNone/>
            </a:pPr>
            <a:r>
              <a:rPr lang="en-US" dirty="0"/>
              <a:t> </a:t>
            </a:r>
            <a:endParaRPr lang="en-US" dirty="0">
              <a:latin typeface="Times New Roman" pitchFamily="18" charset="0"/>
              <a:cs typeface="Times New Roman" pitchFamily="18" charset="0"/>
            </a:endParaRPr>
          </a:p>
        </p:txBody>
      </p:sp>
      <p:sp>
        <p:nvSpPr>
          <p:cNvPr id="5" name="Slide Number Placeholder 4"/>
          <p:cNvSpPr>
            <a:spLocks noGrp="1"/>
          </p:cNvSpPr>
          <p:nvPr>
            <p:ph type="sldNum" sz="quarter" idx="15"/>
          </p:nvPr>
        </p:nvSpPr>
        <p:spPr/>
        <p:txBody>
          <a:bodyPr/>
          <a:lstStyle/>
          <a:p>
            <a:fld id="{4F7E8973-7BAC-4928-AE8B-337B1DF0049D}" type="slidenum">
              <a:rPr lang="en-US" smtClean="0"/>
              <a:t>10</a:t>
            </a:fld>
            <a:endParaRPr lang="en-US"/>
          </a:p>
        </p:txBody>
      </p:sp>
    </p:spTree>
    <p:extLst>
      <p:ext uri="{BB962C8B-B14F-4D97-AF65-F5344CB8AC3E}">
        <p14:creationId xmlns:p14="http://schemas.microsoft.com/office/powerpoint/2010/main" val="32561542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4F7E8973-7BAC-4928-AE8B-337B1DF0049D}" type="slidenum">
              <a:rPr lang="en-US" smtClean="0"/>
              <a:t>11</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09700"/>
            <a:ext cx="7824167"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a:spLocks noGrp="1"/>
          </p:cNvSpPr>
          <p:nvPr>
            <p:ph type="title"/>
          </p:nvPr>
        </p:nvSpPr>
        <p:spPr>
          <a:xfrm>
            <a:off x="467544" y="188640"/>
            <a:ext cx="7467600" cy="961008"/>
          </a:xfrm>
        </p:spPr>
        <p:txBody>
          <a:bodyPr>
            <a:normAutofit/>
          </a:bodyPr>
          <a:lstStyle/>
          <a:p>
            <a:r>
              <a:rPr lang="en-US" dirty="0"/>
              <a:t>Database :</a:t>
            </a:r>
          </a:p>
        </p:txBody>
      </p:sp>
    </p:spTree>
    <p:extLst>
      <p:ext uri="{BB962C8B-B14F-4D97-AF65-F5344CB8AC3E}">
        <p14:creationId xmlns:p14="http://schemas.microsoft.com/office/powerpoint/2010/main" val="27195094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Paerents</a:t>
            </a:r>
            <a:r>
              <a:rPr lang="en-US" dirty="0"/>
              <a:t> ID in database</a:t>
            </a:r>
          </a:p>
        </p:txBody>
      </p:sp>
      <p:sp>
        <p:nvSpPr>
          <p:cNvPr id="3" name="Content Placeholder 2"/>
          <p:cNvSpPr>
            <a:spLocks noGrp="1"/>
          </p:cNvSpPr>
          <p:nvPr>
            <p:ph sz="quarter" idx="1"/>
          </p:nvPr>
        </p:nvSpPr>
        <p:spPr/>
        <p:txBody>
          <a:bodyPr/>
          <a:lstStyle/>
          <a:p>
            <a:endParaRPr lang="en-US" dirty="0"/>
          </a:p>
        </p:txBody>
      </p:sp>
      <p:sp>
        <p:nvSpPr>
          <p:cNvPr id="4" name="Slide Number Placeholder 3"/>
          <p:cNvSpPr>
            <a:spLocks noGrp="1"/>
          </p:cNvSpPr>
          <p:nvPr>
            <p:ph type="sldNum" sz="quarter" idx="15"/>
          </p:nvPr>
        </p:nvSpPr>
        <p:spPr/>
        <p:txBody>
          <a:bodyPr/>
          <a:lstStyle/>
          <a:p>
            <a:fld id="{4F7E8973-7BAC-4928-AE8B-337B1DF0049D}" type="slidenum">
              <a:rPr lang="en-US" smtClean="0"/>
              <a:t>12</a:t>
            </a:fld>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049" y="2204864"/>
            <a:ext cx="8362950"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65955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268760"/>
            <a:ext cx="7467600" cy="1143000"/>
          </a:xfrm>
        </p:spPr>
        <p:txBody>
          <a:bodyPr/>
          <a:lstStyle/>
          <a:p>
            <a:r>
              <a:rPr lang="en-US" b="1" dirty="0">
                <a:effectLst>
                  <a:outerShdw blurRad="38100" dist="38100" dir="2700000" algn="tl">
                    <a:srgbClr val="000000">
                      <a:alpha val="43137"/>
                    </a:srgbClr>
                  </a:outerShdw>
                </a:effectLst>
                <a:latin typeface="Times New Roman" pitchFamily="18" charset="0"/>
                <a:cs typeface="Times New Roman" pitchFamily="18" charset="0"/>
              </a:rPr>
              <a:t> sequence of system functionalities</a:t>
            </a:r>
            <a:br>
              <a:rPr lang="en-US" b="1" dirty="0">
                <a:effectLst>
                  <a:outerShdw blurRad="38100" dist="38100" dir="2700000" algn="tl">
                    <a:srgbClr val="000000">
                      <a:alpha val="43137"/>
                    </a:srgbClr>
                  </a:outerShdw>
                </a:effectLst>
                <a:latin typeface="Times New Roman" pitchFamily="18" charset="0"/>
                <a:cs typeface="Times New Roman" pitchFamily="18" charset="0"/>
              </a:rPr>
            </a:br>
            <a:endParaRPr lang="en-US" dirty="0"/>
          </a:p>
        </p:txBody>
      </p:sp>
      <p:sp>
        <p:nvSpPr>
          <p:cNvPr id="4" name="Slide Number Placeholder 3"/>
          <p:cNvSpPr>
            <a:spLocks noGrp="1"/>
          </p:cNvSpPr>
          <p:nvPr>
            <p:ph type="sldNum" sz="quarter" idx="15"/>
          </p:nvPr>
        </p:nvSpPr>
        <p:spPr/>
        <p:txBody>
          <a:bodyPr/>
          <a:lstStyle/>
          <a:p>
            <a:fld id="{4F7E8973-7BAC-4928-AE8B-337B1DF0049D}" type="slidenum">
              <a:rPr lang="en-US" smtClean="0"/>
              <a:t>13</a:t>
            </a:fld>
            <a:endParaRPr lang="en-US"/>
          </a:p>
        </p:txBody>
      </p:sp>
    </p:spTree>
    <p:extLst>
      <p:ext uri="{BB962C8B-B14F-4D97-AF65-F5344CB8AC3E}">
        <p14:creationId xmlns:p14="http://schemas.microsoft.com/office/powerpoint/2010/main" val="7648756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F7E8973-7BAC-4928-AE8B-337B1DF0049D}" type="slidenum">
              <a:rPr lang="en-US" smtClean="0"/>
              <a:t>14</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16632"/>
            <a:ext cx="8352928" cy="6624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58069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F7E8973-7BAC-4928-AE8B-337B1DF0049D}" type="slidenum">
              <a:rPr lang="en-US" smtClean="0"/>
              <a:t>15</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5" y="1"/>
            <a:ext cx="8568952" cy="6741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85008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feasibility study</a:t>
            </a:r>
            <a:endParaRPr lang="en-US" dirty="0">
              <a:solidFill>
                <a:schemeClr val="tx1"/>
              </a:solidFill>
            </a:endParaRPr>
          </a:p>
        </p:txBody>
      </p:sp>
      <p:sp>
        <p:nvSpPr>
          <p:cNvPr id="3" name="Content Placeholder 2"/>
          <p:cNvSpPr>
            <a:spLocks noGrp="1"/>
          </p:cNvSpPr>
          <p:nvPr>
            <p:ph sz="quarter" idx="1"/>
          </p:nvPr>
        </p:nvSpPr>
        <p:spPr>
          <a:xfrm>
            <a:off x="457200" y="1484784"/>
            <a:ext cx="7467600" cy="4873752"/>
          </a:xfrm>
        </p:spPr>
        <p:txBody>
          <a:bodyPr/>
          <a:lstStyle/>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buNone/>
            </a:pPr>
            <a:r>
              <a:rPr lang="en-US" dirty="0"/>
              <a:t>           we can say that budget for your project is</a:t>
            </a:r>
          </a:p>
          <a:p>
            <a:pPr marL="0" indent="0">
              <a:buNone/>
            </a:pPr>
            <a:r>
              <a:rPr lang="en-US" dirty="0"/>
              <a:t>           suitable and logical .</a:t>
            </a:r>
          </a:p>
        </p:txBody>
      </p:sp>
      <p:sp>
        <p:nvSpPr>
          <p:cNvPr id="4" name="Slide Number Placeholder 3"/>
          <p:cNvSpPr>
            <a:spLocks noGrp="1"/>
          </p:cNvSpPr>
          <p:nvPr>
            <p:ph type="sldNum" sz="quarter" idx="15"/>
          </p:nvPr>
        </p:nvSpPr>
        <p:spPr/>
        <p:txBody>
          <a:bodyPr/>
          <a:lstStyle/>
          <a:p>
            <a:fld id="{4F7E8973-7BAC-4928-AE8B-337B1DF0049D}" type="slidenum">
              <a:rPr lang="en-US" smtClean="0"/>
              <a:t>16</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1556792"/>
            <a:ext cx="6576540" cy="3528392"/>
          </a:xfrm>
          <a:prstGeom prst="rect">
            <a:avLst/>
          </a:prstGeom>
        </p:spPr>
      </p:pic>
    </p:spTree>
    <p:extLst>
      <p:ext uri="{BB962C8B-B14F-4D97-AF65-F5344CB8AC3E}">
        <p14:creationId xmlns:p14="http://schemas.microsoft.com/office/powerpoint/2010/main" val="20952299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50106"/>
          </a:xfrm>
        </p:spPr>
        <p:txBody>
          <a:bodyPr/>
          <a:lstStyle/>
          <a:p>
            <a:r>
              <a:rPr lang="en-US" b="1" dirty="0">
                <a:solidFill>
                  <a:schemeClr val="tx1"/>
                </a:solidFill>
                <a:effectLst>
                  <a:outerShdw blurRad="38100" dist="38100" dir="2700000" algn="tl">
                    <a:srgbClr val="000000">
                      <a:alpha val="43137"/>
                    </a:srgbClr>
                  </a:outerShdw>
                </a:effectLst>
              </a:rPr>
              <a:t>SWOT analysis: </a:t>
            </a:r>
          </a:p>
        </p:txBody>
      </p:sp>
      <p:sp>
        <p:nvSpPr>
          <p:cNvPr id="4" name="Slide Number Placeholder 3"/>
          <p:cNvSpPr>
            <a:spLocks noGrp="1"/>
          </p:cNvSpPr>
          <p:nvPr>
            <p:ph type="sldNum" sz="quarter" idx="15"/>
          </p:nvPr>
        </p:nvSpPr>
        <p:spPr/>
        <p:txBody>
          <a:bodyPr/>
          <a:lstStyle/>
          <a:p>
            <a:fld id="{4F7E8973-7BAC-4928-AE8B-337B1DF0049D}" type="slidenum">
              <a:rPr lang="en-US" smtClean="0"/>
              <a:t>17</a:t>
            </a:fld>
            <a:endParaRPr lang="en-US"/>
          </a:p>
        </p:txBody>
      </p:sp>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755576" y="1268760"/>
            <a:ext cx="7451263" cy="5040560"/>
          </a:xfrm>
        </p:spPr>
      </p:pic>
    </p:spTree>
    <p:extLst>
      <p:ext uri="{BB962C8B-B14F-4D97-AF65-F5344CB8AC3E}">
        <p14:creationId xmlns:p14="http://schemas.microsoft.com/office/powerpoint/2010/main" val="16604085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7467600" cy="936104"/>
          </a:xfrm>
        </p:spPr>
        <p:txBody>
          <a:bodyPr>
            <a:normAutofit fontScale="90000"/>
          </a:bodyPr>
          <a:lstStyle/>
          <a:p>
            <a:r>
              <a:rPr lang="en-US"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en-US" sz="3300" b="1" dirty="0">
                <a:solidFill>
                  <a:schemeClr val="tx1"/>
                </a:solidFill>
                <a:cs typeface="Times New Roman" panose="02020603050405020304" pitchFamily="18" charset="0"/>
              </a:rPr>
              <a:t>Recommendations And Conclusion</a:t>
            </a:r>
            <a:r>
              <a:rPr lang="ar-SA" b="1" dirty="0">
                <a:effectLst>
                  <a:outerShdw blurRad="38100" dist="38100" dir="2700000" algn="tl">
                    <a:srgbClr val="000000">
                      <a:alpha val="43137"/>
                    </a:srgbClr>
                  </a:outerShdw>
                </a:effectLst>
                <a:latin typeface="Times New Roman" panose="02020603050405020304" pitchFamily="18" charset="0"/>
              </a:rPr>
              <a:t/>
            </a:r>
            <a:br>
              <a:rPr lang="ar-SA" b="1" dirty="0">
                <a:effectLst>
                  <a:outerShdw blurRad="38100" dist="38100" dir="2700000" algn="tl">
                    <a:srgbClr val="000000">
                      <a:alpha val="43137"/>
                    </a:srgbClr>
                  </a:outerShdw>
                </a:effectLst>
                <a:latin typeface="Times New Roman" panose="02020603050405020304" pitchFamily="18" charset="0"/>
              </a:rPr>
            </a:br>
            <a:endParaRPr lang="en-US" dirty="0">
              <a:solidFill>
                <a:schemeClr val="tx1"/>
              </a:solidFill>
            </a:endParaRPr>
          </a:p>
        </p:txBody>
      </p:sp>
      <p:sp>
        <p:nvSpPr>
          <p:cNvPr id="3" name="Content Placeholder 2"/>
          <p:cNvSpPr>
            <a:spLocks noGrp="1"/>
          </p:cNvSpPr>
          <p:nvPr>
            <p:ph sz="quarter" idx="1"/>
          </p:nvPr>
        </p:nvSpPr>
        <p:spPr>
          <a:xfrm>
            <a:off x="457200" y="1268760"/>
            <a:ext cx="7467600" cy="5205192"/>
          </a:xfrm>
        </p:spPr>
        <p:txBody>
          <a:bodyPr>
            <a:normAutofit lnSpcReduction="10000"/>
          </a:bodyPr>
          <a:lstStyle/>
          <a:p>
            <a:r>
              <a:rPr lang="en-US" dirty="0"/>
              <a:t>We hope this system achieved the goals that we designed for it, reducing cases of missing children or delay their return to house which increase feeling parents that their child safe, additionally facilitation of arrival of bus at certain time. All this for keeping Children safe and secure.</a:t>
            </a:r>
          </a:p>
          <a:p>
            <a:pPr marL="0" indent="0">
              <a:buNone/>
            </a:pPr>
            <a:endParaRPr lang="en-US" dirty="0"/>
          </a:p>
          <a:p>
            <a:r>
              <a:rPr lang="en-US" dirty="0"/>
              <a:t>In the second graduation project we will build system that we designed in both hardware and software, Aggregation of components that we select to implement this project, interfacing the component with raspberry pi by using code written in python software language and we will try to create an android application if possible.</a:t>
            </a:r>
          </a:p>
          <a:p>
            <a:endParaRPr lang="en-US" dirty="0"/>
          </a:p>
          <a:p>
            <a:endParaRPr lang="en-US" dirty="0"/>
          </a:p>
          <a:p>
            <a:endParaRPr lang="en-US" dirty="0"/>
          </a:p>
        </p:txBody>
      </p:sp>
      <p:sp>
        <p:nvSpPr>
          <p:cNvPr id="4" name="Slide Number Placeholder 3"/>
          <p:cNvSpPr>
            <a:spLocks noGrp="1"/>
          </p:cNvSpPr>
          <p:nvPr>
            <p:ph type="sldNum" sz="quarter" idx="15"/>
          </p:nvPr>
        </p:nvSpPr>
        <p:spPr/>
        <p:txBody>
          <a:bodyPr/>
          <a:lstStyle/>
          <a:p>
            <a:fld id="{4F7E8973-7BAC-4928-AE8B-337B1DF0049D}" type="slidenum">
              <a:rPr lang="en-US" smtClean="0"/>
              <a:t>18</a:t>
            </a:fld>
            <a:endParaRPr lang="en-US"/>
          </a:p>
        </p:txBody>
      </p:sp>
    </p:spTree>
    <p:extLst>
      <p:ext uri="{BB962C8B-B14F-4D97-AF65-F5344CB8AC3E}">
        <p14:creationId xmlns:p14="http://schemas.microsoft.com/office/powerpoint/2010/main" val="30580252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67744" y="2132856"/>
            <a:ext cx="6172200" cy="1872208"/>
          </a:xfrm>
        </p:spPr>
        <p:txBody>
          <a:bodyPr>
            <a:normAutofit/>
          </a:bodyPr>
          <a:lstStyle/>
          <a:p>
            <a:r>
              <a:rPr lang="en-US" sz="7200" dirty="0">
                <a:solidFill>
                  <a:srgbClr val="92D050"/>
                </a:solidFill>
                <a:effectLst>
                  <a:outerShdw blurRad="38100" dist="38100" dir="2700000" algn="tl">
                    <a:srgbClr val="000000">
                      <a:alpha val="43137"/>
                    </a:srgbClr>
                  </a:outerShdw>
                </a:effectLst>
              </a:rPr>
              <a:t>Thank you</a:t>
            </a:r>
          </a:p>
        </p:txBody>
      </p:sp>
      <p:sp>
        <p:nvSpPr>
          <p:cNvPr id="4" name="Slide Number Placeholder 3"/>
          <p:cNvSpPr>
            <a:spLocks noGrp="1"/>
          </p:cNvSpPr>
          <p:nvPr>
            <p:ph type="sldNum" sz="quarter" idx="12"/>
          </p:nvPr>
        </p:nvSpPr>
        <p:spPr/>
        <p:txBody>
          <a:bodyPr/>
          <a:lstStyle/>
          <a:p>
            <a:fld id="{4F7E8973-7BAC-4928-AE8B-337B1DF0049D}" type="slidenum">
              <a:rPr lang="en-US" smtClean="0"/>
              <a:t>19</a:t>
            </a:fld>
            <a:endParaRPr lang="en-US"/>
          </a:p>
        </p:txBody>
      </p:sp>
    </p:spTree>
    <p:extLst>
      <p:ext uri="{BB962C8B-B14F-4D97-AF65-F5344CB8AC3E}">
        <p14:creationId xmlns:p14="http://schemas.microsoft.com/office/powerpoint/2010/main" val="2168276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latin typeface="Times New Roman" pitchFamily="18" charset="0"/>
                <a:cs typeface="Times New Roman" pitchFamily="18" charset="0"/>
              </a:rPr>
              <a:t>Outline</a:t>
            </a:r>
            <a:endParaRPr lang="en-US" b="1" dirty="0">
              <a:solidFill>
                <a:schemeClr val="tx1"/>
              </a:solidFill>
            </a:endParaRPr>
          </a:p>
        </p:txBody>
      </p:sp>
      <p:sp>
        <p:nvSpPr>
          <p:cNvPr id="3" name="Slide Number Placeholder 2"/>
          <p:cNvSpPr>
            <a:spLocks noGrp="1"/>
          </p:cNvSpPr>
          <p:nvPr>
            <p:ph type="sldNum" sz="quarter" idx="12"/>
          </p:nvPr>
        </p:nvSpPr>
        <p:spPr/>
        <p:txBody>
          <a:bodyPr/>
          <a:lstStyle/>
          <a:p>
            <a:fld id="{4F7E8973-7BAC-4928-AE8B-337B1DF0049D}" type="slidenum">
              <a:rPr lang="en-US" smtClean="0"/>
              <a:t>2</a:t>
            </a:fld>
            <a:endParaRPr lang="en-US"/>
          </a:p>
        </p:txBody>
      </p:sp>
      <p:sp>
        <p:nvSpPr>
          <p:cNvPr id="4" name="Content Placeholder 3"/>
          <p:cNvSpPr>
            <a:spLocks noGrp="1"/>
          </p:cNvSpPr>
          <p:nvPr>
            <p:ph sz="quarter" idx="1"/>
          </p:nvPr>
        </p:nvSpPr>
        <p:spPr>
          <a:xfrm>
            <a:off x="457200" y="1196752"/>
            <a:ext cx="5338936" cy="4975448"/>
          </a:xfrm>
        </p:spPr>
        <p:txBody>
          <a:bodyPr>
            <a:normAutofit/>
          </a:bodyPr>
          <a:lstStyle/>
          <a:p>
            <a:pPr marL="0" indent="0" algn="just">
              <a:buNone/>
            </a:pPr>
            <a:endParaRPr lang="en-US" b="1" dirty="0">
              <a:effectLst>
                <a:outerShdw blurRad="38100" dist="38100" dir="2700000" algn="tl">
                  <a:srgbClr val="000000">
                    <a:alpha val="43137"/>
                  </a:srgbClr>
                </a:outerShdw>
              </a:effectLst>
              <a:latin typeface="Times New Roman" pitchFamily="18" charset="0"/>
              <a:cs typeface="Times New Roman" pitchFamily="18" charset="0"/>
            </a:endParaRPr>
          </a:p>
          <a:p>
            <a:pPr algn="just"/>
            <a:r>
              <a:rPr lang="en-US" b="1" dirty="0">
                <a:effectLst>
                  <a:outerShdw blurRad="38100" dist="38100" dir="2700000" algn="tl">
                    <a:srgbClr val="000000">
                      <a:alpha val="43137"/>
                    </a:srgbClr>
                  </a:outerShdw>
                </a:effectLst>
                <a:latin typeface="Times New Roman" pitchFamily="18" charset="0"/>
                <a:cs typeface="Times New Roman" pitchFamily="18" charset="0"/>
              </a:rPr>
              <a:t>Introduction.</a:t>
            </a:r>
          </a:p>
          <a:p>
            <a:pPr algn="just"/>
            <a:r>
              <a:rPr lang="en-US" b="1" dirty="0">
                <a:effectLst>
                  <a:outerShdw blurRad="38100" dist="38100" dir="2700000" algn="tl">
                    <a:srgbClr val="000000">
                      <a:alpha val="43137"/>
                    </a:srgbClr>
                  </a:outerShdw>
                </a:effectLst>
                <a:latin typeface="Times New Roman" pitchFamily="18" charset="0"/>
                <a:cs typeface="Times New Roman" pitchFamily="18" charset="0"/>
              </a:rPr>
              <a:t>Objectives.</a:t>
            </a:r>
          </a:p>
          <a:p>
            <a:pPr algn="just"/>
            <a:r>
              <a:rPr lang="en-US" b="1" dirty="0">
                <a:effectLst>
                  <a:outerShdw blurRad="38100" dist="38100" dir="2700000" algn="tl">
                    <a:srgbClr val="000000">
                      <a:alpha val="43137"/>
                    </a:srgbClr>
                  </a:outerShdw>
                </a:effectLst>
                <a:latin typeface="Times New Roman" pitchFamily="18" charset="0"/>
                <a:cs typeface="Times New Roman" pitchFamily="18" charset="0"/>
              </a:rPr>
              <a:t>The system model.</a:t>
            </a:r>
          </a:p>
          <a:p>
            <a:pPr algn="just"/>
            <a:r>
              <a:rPr lang="en-US" b="1" dirty="0">
                <a:effectLst>
                  <a:outerShdw blurRad="38100" dist="38100" dir="2700000" algn="tl">
                    <a:srgbClr val="000000">
                      <a:alpha val="43137"/>
                    </a:srgbClr>
                  </a:outerShdw>
                </a:effectLst>
                <a:latin typeface="Times New Roman" pitchFamily="18" charset="0"/>
                <a:cs typeface="Times New Roman" pitchFamily="18" charset="0"/>
              </a:rPr>
              <a:t>System Hardware Components</a:t>
            </a:r>
          </a:p>
          <a:p>
            <a:pPr algn="just"/>
            <a:r>
              <a:rPr lang="en-US" b="1" dirty="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System Software Components</a:t>
            </a:r>
          </a:p>
          <a:p>
            <a:pPr algn="just"/>
            <a:r>
              <a:rPr lang="en-US" b="1" dirty="0">
                <a:effectLst>
                  <a:outerShdw blurRad="38100" dist="38100" dir="2700000" algn="tl">
                    <a:srgbClr val="000000">
                      <a:alpha val="43137"/>
                    </a:srgbClr>
                  </a:outerShdw>
                </a:effectLst>
                <a:latin typeface="Times New Roman" pitchFamily="18" charset="0"/>
                <a:cs typeface="Times New Roman" pitchFamily="18" charset="0"/>
              </a:rPr>
              <a:t>sequence of system functionalities</a:t>
            </a:r>
          </a:p>
          <a:p>
            <a:pPr algn="just"/>
            <a:r>
              <a:rPr lang="en-US" b="1" dirty="0">
                <a:effectLst>
                  <a:outerShdw blurRad="38100" dist="38100" dir="2700000" algn="tl">
                    <a:srgbClr val="000000">
                      <a:alpha val="43137"/>
                    </a:srgbClr>
                  </a:outerShdw>
                </a:effectLst>
                <a:latin typeface="Times New Roman" pitchFamily="18" charset="0"/>
                <a:cs typeface="Times New Roman" pitchFamily="18" charset="0"/>
              </a:rPr>
              <a:t>the system model </a:t>
            </a:r>
          </a:p>
          <a:p>
            <a:pPr algn="just"/>
            <a:r>
              <a:rPr lang="en-US" b="1" dirty="0">
                <a:effectLst>
                  <a:outerShdw blurRad="38100" dist="38100" dir="2700000" algn="tl">
                    <a:srgbClr val="000000">
                      <a:alpha val="43137"/>
                    </a:srgbClr>
                  </a:outerShdw>
                </a:effectLst>
                <a:latin typeface="Times New Roman" pitchFamily="18" charset="0"/>
                <a:cs typeface="Times New Roman" pitchFamily="18" charset="0"/>
              </a:rPr>
              <a:t>feasibility study</a:t>
            </a:r>
          </a:p>
          <a:p>
            <a:pPr algn="just"/>
            <a:r>
              <a:rPr lang="en-US" b="1" dirty="0">
                <a:effectLst>
                  <a:outerShdw blurRad="38100" dist="38100" dir="2700000" algn="tl">
                    <a:srgbClr val="000000">
                      <a:alpha val="43137"/>
                    </a:srgbClr>
                  </a:outerShdw>
                </a:effectLst>
              </a:rPr>
              <a:t>SWOT analysis</a:t>
            </a:r>
          </a:p>
          <a:p>
            <a:pPr algn="just"/>
            <a:r>
              <a:rPr lang="en-U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Recommendations And Conclusion</a:t>
            </a:r>
            <a:endParaRPr lang="ar-SA"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8993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50106"/>
          </a:xfrm>
        </p:spPr>
        <p:txBody>
          <a:bodyPr/>
          <a:lstStyle/>
          <a:p>
            <a:r>
              <a:rPr lang="en-US"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Introduction</a:t>
            </a:r>
            <a:endParaRPr lang="en-US" dirty="0">
              <a:solidFill>
                <a:schemeClr val="tx1"/>
              </a:solidFill>
            </a:endParaRPr>
          </a:p>
        </p:txBody>
      </p:sp>
      <p:sp>
        <p:nvSpPr>
          <p:cNvPr id="3" name="Content Placeholder 2"/>
          <p:cNvSpPr>
            <a:spLocks noGrp="1"/>
          </p:cNvSpPr>
          <p:nvPr>
            <p:ph sz="quarter" idx="1"/>
          </p:nvPr>
        </p:nvSpPr>
        <p:spPr/>
        <p:txBody>
          <a:bodyPr/>
          <a:lstStyle/>
          <a:p>
            <a:r>
              <a:rPr lang="en-US" dirty="0">
                <a:latin typeface="Times New Roman" pitchFamily="18" charset="0"/>
                <a:cs typeface="Times New Roman" pitchFamily="18" charset="0"/>
              </a:rPr>
              <a:t> </a:t>
            </a:r>
            <a:r>
              <a:rPr lang="en-US" dirty="0"/>
              <a:t>School Bus Tracking system connects parents with their child school transport system, which it is enabling them to know the time their children enter and exit the bus. </a:t>
            </a:r>
          </a:p>
          <a:p>
            <a:pPr marL="0" indent="0">
              <a:buNone/>
            </a:pPr>
            <a:endParaRPr lang="ar-JO" dirty="0"/>
          </a:p>
          <a:p>
            <a:r>
              <a:rPr lang="en-US" dirty="0"/>
              <a:t>The main technology used in this system is Global Positioning System (GPS). which it gives the location of the bus, On the other hand we will use GSM or 3G, Raspberry pi 3 and many microcontrollers, also some programming languages ​​such as PHP and Python.</a:t>
            </a:r>
          </a:p>
          <a:p>
            <a:pPr algn="just">
              <a:buFont typeface="Wingdings" pitchFamily="2" charset="2"/>
              <a:buChar char="q"/>
            </a:pPr>
            <a:endParaRPr lang="en-US" dirty="0"/>
          </a:p>
        </p:txBody>
      </p:sp>
      <p:sp>
        <p:nvSpPr>
          <p:cNvPr id="4" name="Slide Number Placeholder 3"/>
          <p:cNvSpPr>
            <a:spLocks noGrp="1"/>
          </p:cNvSpPr>
          <p:nvPr>
            <p:ph type="sldNum" sz="quarter" idx="15"/>
          </p:nvPr>
        </p:nvSpPr>
        <p:spPr/>
        <p:txBody>
          <a:bodyPr/>
          <a:lstStyle/>
          <a:p>
            <a:fld id="{4F7E8973-7BAC-4928-AE8B-337B1DF0049D}" type="slidenum">
              <a:rPr lang="en-US" smtClean="0"/>
              <a:t>3</a:t>
            </a:fld>
            <a:endParaRPr lang="en-US"/>
          </a:p>
        </p:txBody>
      </p:sp>
    </p:spTree>
    <p:extLst>
      <p:ext uri="{BB962C8B-B14F-4D97-AF65-F5344CB8AC3E}">
        <p14:creationId xmlns:p14="http://schemas.microsoft.com/office/powerpoint/2010/main" val="1569062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249" y="384048"/>
            <a:ext cx="7467600" cy="850106"/>
          </a:xfrm>
        </p:spPr>
        <p:txBody>
          <a:bodyPr/>
          <a:lstStyle/>
          <a:p>
            <a:r>
              <a:rPr lang="en-US"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objectives</a:t>
            </a:r>
            <a:endParaRPr lang="en-US" dirty="0">
              <a:solidFill>
                <a:schemeClr val="tx1"/>
              </a:solidFill>
            </a:endParaRPr>
          </a:p>
        </p:txBody>
      </p:sp>
      <p:sp>
        <p:nvSpPr>
          <p:cNvPr id="3" name="Content Placeholder 2"/>
          <p:cNvSpPr>
            <a:spLocks noGrp="1"/>
          </p:cNvSpPr>
          <p:nvPr>
            <p:ph sz="quarter" idx="1"/>
          </p:nvPr>
        </p:nvSpPr>
        <p:spPr/>
        <p:txBody>
          <a:bodyPr/>
          <a:lstStyle/>
          <a:p>
            <a:pPr algn="just">
              <a:buFont typeface="Wingdings" pitchFamily="2" charset="2"/>
              <a:buChar char="q"/>
            </a:pPr>
            <a:r>
              <a:rPr lang="en-US" dirty="0">
                <a:latin typeface="Times New Roman" pitchFamily="18" charset="0"/>
                <a:cs typeface="Times New Roman" pitchFamily="18" charset="0"/>
              </a:rPr>
              <a:t> R</a:t>
            </a:r>
            <a:r>
              <a:rPr lang="en-US" dirty="0"/>
              <a:t>educe long wait times, with the help of this system, parents can know when the bus will arrive.</a:t>
            </a:r>
            <a:endParaRPr lang="en-US" dirty="0">
              <a:latin typeface="Times New Roman" pitchFamily="18" charset="0"/>
              <a:cs typeface="Times New Roman" pitchFamily="18" charset="0"/>
            </a:endParaRPr>
          </a:p>
          <a:p>
            <a:pPr algn="just">
              <a:buFont typeface="Wingdings" pitchFamily="2" charset="2"/>
              <a:buChar char="q"/>
            </a:pPr>
            <a:r>
              <a:rPr lang="en-US" dirty="0"/>
              <a:t>parents no longer have to worry about their children because they  will receive SMS alerts when their children enter or exit the buses.</a:t>
            </a:r>
          </a:p>
          <a:p>
            <a:pPr algn="just">
              <a:buFont typeface="Wingdings" pitchFamily="2" charset="2"/>
              <a:buChar char="q"/>
            </a:pPr>
            <a:r>
              <a:rPr lang="en-US" dirty="0"/>
              <a:t>School authorities benefit from buses with tracking service in several ways to reduce fuel costs, because in this system parents can tell the bus in advance that the child will be absent.</a:t>
            </a:r>
          </a:p>
          <a:p>
            <a:pPr algn="just">
              <a:buFont typeface="Wingdings" pitchFamily="2" charset="2"/>
              <a:buChar char="q"/>
            </a:pP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5"/>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F7E8973-7BAC-4928-AE8B-337B1DF0049D}" type="slidenum">
              <a:rPr kumimoji="0" lang="en-US" sz="1400" b="1" i="0" u="none" strike="noStrike" kern="1200" cap="none" spc="0" normalizeH="0" baseline="0" noProof="0" smtClean="0">
                <a:ln>
                  <a:noFill/>
                </a:ln>
                <a:solidFill>
                  <a:srgbClr val="FFFFFF"/>
                </a:solidFill>
                <a:effectLst/>
                <a:uLnTx/>
                <a:uFillTx/>
                <a:latin typeface="Century Schoolbook"/>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US" sz="1400" b="1" i="0" u="none" strike="noStrike" kern="1200" cap="none" spc="0" normalizeH="0" baseline="0" noProof="0">
              <a:ln>
                <a:noFill/>
              </a:ln>
              <a:solidFill>
                <a:srgbClr val="FFFFFF"/>
              </a:solidFill>
              <a:effectLst/>
              <a:uLnTx/>
              <a:uFillTx/>
              <a:latin typeface="Century Schoolbook"/>
              <a:ea typeface="+mn-ea"/>
              <a:cs typeface="+mn-cs"/>
            </a:endParaRPr>
          </a:p>
        </p:txBody>
      </p:sp>
    </p:spTree>
    <p:extLst>
      <p:ext uri="{BB962C8B-B14F-4D97-AF65-F5344CB8AC3E}">
        <p14:creationId xmlns:p14="http://schemas.microsoft.com/office/powerpoint/2010/main" val="1887992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27087"/>
          </a:xfrm>
        </p:spPr>
        <p:txBody>
          <a:bodyPr/>
          <a:lstStyle/>
          <a:p>
            <a:r>
              <a:rPr lang="en-US"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the system model</a:t>
            </a:r>
            <a:endParaRPr lang="en-US" dirty="0">
              <a:solidFill>
                <a:schemeClr val="tx1"/>
              </a:solidFill>
            </a:endParaRPr>
          </a:p>
        </p:txBody>
      </p:sp>
      <p:sp>
        <p:nvSpPr>
          <p:cNvPr id="4" name="Slide Number Placeholder 3"/>
          <p:cNvSpPr>
            <a:spLocks noGrp="1"/>
          </p:cNvSpPr>
          <p:nvPr>
            <p:ph type="sldNum" sz="quarter" idx="15"/>
          </p:nvPr>
        </p:nvSpPr>
        <p:spPr/>
        <p:txBody>
          <a:bodyPr/>
          <a:lstStyle/>
          <a:p>
            <a:fld id="{4F7E8973-7BAC-4928-AE8B-337B1DF0049D}" type="slidenum">
              <a:rPr lang="en-US" smtClean="0"/>
              <a:t>5</a:t>
            </a:fld>
            <a:endParaRPr lang="en-US"/>
          </a:p>
        </p:txBody>
      </p:sp>
      <p:pic>
        <p:nvPicPr>
          <p:cNvPr id="6" name="عنصر نائب للمحتوى 5">
            <a:extLst>
              <a:ext uri="{FF2B5EF4-FFF2-40B4-BE49-F238E27FC236}">
                <a16:creationId xmlns:a16="http://schemas.microsoft.com/office/drawing/2014/main" xmlns="" id="{4A58BD2F-FC01-4F5B-894F-C8699B57225E}"/>
              </a:ext>
            </a:extLst>
          </p:cNvPr>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57200" y="1417638"/>
            <a:ext cx="7671816" cy="4845333"/>
          </a:xfrm>
        </p:spPr>
      </p:pic>
    </p:spTree>
    <p:extLst>
      <p:ext uri="{BB962C8B-B14F-4D97-AF65-F5344CB8AC3E}">
        <p14:creationId xmlns:p14="http://schemas.microsoft.com/office/powerpoint/2010/main" val="2031415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none"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System Hardware Components:</a:t>
            </a:r>
            <a:endParaRPr lang="en-US" dirty="0">
              <a:solidFill>
                <a:schemeClr val="tx1"/>
              </a:solidFill>
            </a:endParaRPr>
          </a:p>
        </p:txBody>
      </p:sp>
      <p:sp>
        <p:nvSpPr>
          <p:cNvPr id="3" name="Content Placeholder 2"/>
          <p:cNvSpPr>
            <a:spLocks noGrp="1"/>
          </p:cNvSpPr>
          <p:nvPr>
            <p:ph sz="quarter" idx="1"/>
          </p:nvPr>
        </p:nvSpPr>
        <p:spPr/>
        <p:txBody>
          <a:bodyPr>
            <a:normAutofit/>
          </a:bodyPr>
          <a:lstStyle/>
          <a:p>
            <a:r>
              <a:rPr lang="en-US" b="1" dirty="0"/>
              <a:t>Raspberry pi3 model B: </a:t>
            </a:r>
          </a:p>
          <a:p>
            <a:pPr marL="0" indent="0">
              <a:buNone/>
            </a:pPr>
            <a:r>
              <a:rPr lang="en-US" dirty="0"/>
              <a:t>is  a microcontroller based credit card sized Single Board Computer which offers endless opportunities. </a:t>
            </a:r>
          </a:p>
          <a:p>
            <a:pPr marL="0" indent="0" algn="ctr">
              <a:buNone/>
            </a:pPr>
            <a:r>
              <a:rPr lang="en-US" dirty="0"/>
              <a:t> </a:t>
            </a:r>
          </a:p>
        </p:txBody>
      </p:sp>
      <p:sp>
        <p:nvSpPr>
          <p:cNvPr id="5" name="Slide Number Placeholder 4"/>
          <p:cNvSpPr>
            <a:spLocks noGrp="1"/>
          </p:cNvSpPr>
          <p:nvPr>
            <p:ph type="sldNum" sz="quarter" idx="15"/>
          </p:nvPr>
        </p:nvSpPr>
        <p:spPr/>
        <p:txBody>
          <a:bodyPr/>
          <a:lstStyle/>
          <a:p>
            <a:fld id="{4F7E8973-7BAC-4928-AE8B-337B1DF0049D}" type="slidenum">
              <a:rPr lang="en-US" smtClean="0"/>
              <a:t>6</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7944" y="3356992"/>
            <a:ext cx="4032448" cy="2736304"/>
          </a:xfrm>
          <a:prstGeom prst="rect">
            <a:avLst/>
          </a:prstGeom>
        </p:spPr>
      </p:pic>
    </p:spTree>
    <p:extLst>
      <p:ext uri="{BB962C8B-B14F-4D97-AF65-F5344CB8AC3E}">
        <p14:creationId xmlns:p14="http://schemas.microsoft.com/office/powerpoint/2010/main" val="23575139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836712"/>
            <a:ext cx="7467600" cy="5161784"/>
          </a:xfrm>
        </p:spPr>
        <p:txBody>
          <a:bodyPr/>
          <a:lstStyle/>
          <a:p>
            <a:r>
              <a:rPr lang="en-US" b="1" dirty="0"/>
              <a:t>Bluetooth Module: </a:t>
            </a:r>
            <a:r>
              <a:rPr lang="en-US" dirty="0"/>
              <a:t>It’s serial Bluetooth Module for </a:t>
            </a:r>
            <a:r>
              <a:rPr lang="en-US" dirty="0" err="1"/>
              <a:t>Arduino</a:t>
            </a:r>
            <a:r>
              <a:rPr lang="en-US" dirty="0"/>
              <a:t> , Raspberry pi and  Another microcontroller. It’s used for wireless data transmission between small distances and work at Ultra High Frequency regarding ISM radio band it ranges from (2.402 to 2.480) GHz.</a:t>
            </a:r>
          </a:p>
          <a:p>
            <a:pPr marL="0" indent="0" algn="ctr">
              <a:buNone/>
            </a:pPr>
            <a:r>
              <a:rPr lang="en-US" dirty="0"/>
              <a:t>   </a:t>
            </a:r>
          </a:p>
        </p:txBody>
      </p:sp>
      <p:sp>
        <p:nvSpPr>
          <p:cNvPr id="4" name="Slide Number Placeholder 3"/>
          <p:cNvSpPr>
            <a:spLocks noGrp="1"/>
          </p:cNvSpPr>
          <p:nvPr>
            <p:ph type="sldNum" sz="quarter" idx="15"/>
          </p:nvPr>
        </p:nvSpPr>
        <p:spPr/>
        <p:txBody>
          <a:bodyPr/>
          <a:lstStyle/>
          <a:p>
            <a:fld id="{4F7E8973-7BAC-4928-AE8B-337B1DF0049D}" type="slidenum">
              <a:rPr lang="en-US" smtClean="0"/>
              <a:t>7</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0893" y="3645024"/>
            <a:ext cx="2429214" cy="1981477"/>
          </a:xfrm>
          <a:prstGeom prst="rect">
            <a:avLst/>
          </a:prstGeom>
        </p:spPr>
      </p:pic>
    </p:spTree>
    <p:extLst>
      <p:ext uri="{BB962C8B-B14F-4D97-AF65-F5344CB8AC3E}">
        <p14:creationId xmlns:p14="http://schemas.microsoft.com/office/powerpoint/2010/main" val="41839125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980728"/>
            <a:ext cx="7467600" cy="4873752"/>
          </a:xfrm>
        </p:spPr>
        <p:txBody>
          <a:bodyPr/>
          <a:lstStyle/>
          <a:p>
            <a:r>
              <a:rPr lang="en-US" b="1" dirty="0"/>
              <a:t>3G SIM5300E module: </a:t>
            </a:r>
            <a:r>
              <a:rPr lang="en-US" dirty="0"/>
              <a:t>its work at dual band WCDMA/HSPA 900/2100MHz and dual band GSM/GPRS , for controlling this module we use AT commends ,its achieve maximum data rate at downlink up to 7.2Mbps and at uplink it achieve 5.7Mbps.</a:t>
            </a:r>
          </a:p>
          <a:p>
            <a:pPr marL="0" indent="0" algn="ctr">
              <a:buNone/>
            </a:pPr>
            <a:endParaRPr lang="en-US" dirty="0"/>
          </a:p>
        </p:txBody>
      </p:sp>
      <p:sp>
        <p:nvSpPr>
          <p:cNvPr id="4" name="Slide Number Placeholder 3"/>
          <p:cNvSpPr>
            <a:spLocks noGrp="1"/>
          </p:cNvSpPr>
          <p:nvPr>
            <p:ph type="sldNum" sz="quarter" idx="15"/>
          </p:nvPr>
        </p:nvSpPr>
        <p:spPr/>
        <p:txBody>
          <a:bodyPr/>
          <a:lstStyle/>
          <a:p>
            <a:fld id="{4F7E8973-7BAC-4928-AE8B-337B1DF0049D}" type="slidenum">
              <a:rPr lang="en-US" smtClean="0"/>
              <a:t>8</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470" y="3212976"/>
            <a:ext cx="3617770" cy="2664296"/>
          </a:xfrm>
          <a:prstGeom prst="rect">
            <a:avLst/>
          </a:prstGeom>
        </p:spPr>
      </p:pic>
    </p:spTree>
    <p:extLst>
      <p:ext uri="{BB962C8B-B14F-4D97-AF65-F5344CB8AC3E}">
        <p14:creationId xmlns:p14="http://schemas.microsoft.com/office/powerpoint/2010/main" val="22867641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9552" y="1052736"/>
            <a:ext cx="7467600" cy="4873752"/>
          </a:xfrm>
        </p:spPr>
        <p:txBody>
          <a:bodyPr/>
          <a:lstStyle/>
          <a:p>
            <a:r>
              <a:rPr lang="en-US" b="1" dirty="0"/>
              <a:t>GPS module kit-CQROO48: </a:t>
            </a:r>
            <a:r>
              <a:rPr lang="en-US" dirty="0"/>
              <a:t>this module support different raspberry pi module for example A , B , B+ and zero, as well its support time service application and M2M application such as portable device, personal tracking, security and auto motivate , communicates satellite with UART or USB.</a:t>
            </a:r>
          </a:p>
          <a:p>
            <a:pPr marL="0" indent="0" algn="ctr">
              <a:buNone/>
            </a:pPr>
            <a:endParaRPr lang="en-US" dirty="0"/>
          </a:p>
        </p:txBody>
      </p:sp>
      <p:sp>
        <p:nvSpPr>
          <p:cNvPr id="4" name="Slide Number Placeholder 3"/>
          <p:cNvSpPr>
            <a:spLocks noGrp="1"/>
          </p:cNvSpPr>
          <p:nvPr>
            <p:ph type="sldNum" sz="quarter" idx="15"/>
          </p:nvPr>
        </p:nvSpPr>
        <p:spPr/>
        <p:txBody>
          <a:bodyPr/>
          <a:lstStyle/>
          <a:p>
            <a:fld id="{4F7E8973-7BAC-4928-AE8B-337B1DF0049D}" type="slidenum">
              <a:rPr lang="en-US" smtClean="0"/>
              <a:t>9</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7956" y="3933056"/>
            <a:ext cx="3308260" cy="2304256"/>
          </a:xfrm>
          <a:prstGeom prst="rect">
            <a:avLst/>
          </a:prstGeom>
        </p:spPr>
      </p:pic>
    </p:spTree>
    <p:extLst>
      <p:ext uri="{BB962C8B-B14F-4D97-AF65-F5344CB8AC3E}">
        <p14:creationId xmlns:p14="http://schemas.microsoft.com/office/powerpoint/2010/main" val="171983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489</TotalTime>
  <Words>609</Words>
  <Application>Microsoft Office PowerPoint</Application>
  <PresentationFormat>On-screen Show (4:3)</PresentationFormat>
  <Paragraphs>78</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Oriel</vt:lpstr>
      <vt:lpstr>PowerPoint Presentation</vt:lpstr>
      <vt:lpstr>Outline</vt:lpstr>
      <vt:lpstr> Introduction</vt:lpstr>
      <vt:lpstr> objectives</vt:lpstr>
      <vt:lpstr>the system model</vt:lpstr>
      <vt:lpstr>System Hardware Components:</vt:lpstr>
      <vt:lpstr>PowerPoint Presentation</vt:lpstr>
      <vt:lpstr>PowerPoint Presentation</vt:lpstr>
      <vt:lpstr>PowerPoint Presentation</vt:lpstr>
      <vt:lpstr>    System Software Components:</vt:lpstr>
      <vt:lpstr>Database :</vt:lpstr>
      <vt:lpstr>Paerents ID in database</vt:lpstr>
      <vt:lpstr> sequence of system functionalities </vt:lpstr>
      <vt:lpstr>PowerPoint Presentation</vt:lpstr>
      <vt:lpstr>PowerPoint Presentation</vt:lpstr>
      <vt:lpstr>feasibility study</vt:lpstr>
      <vt:lpstr>SWOT analysis: </vt:lpstr>
      <vt:lpstr> Recommendations And Conclusion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samah nassar</dc:creator>
  <cp:lastModifiedBy>O_O</cp:lastModifiedBy>
  <cp:revision>39</cp:revision>
  <dcterms:created xsi:type="dcterms:W3CDTF">2017-12-08T19:50:23Z</dcterms:created>
  <dcterms:modified xsi:type="dcterms:W3CDTF">2018-12-23T19:59:32Z</dcterms:modified>
</cp:coreProperties>
</file>