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E557B-864E-4614-A4F9-9509DA81A8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15D5CC-3E31-4F68-B9F2-077C1AB15C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3E846-1CB4-4C9A-B840-2C7C2356B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37011-3D41-43AA-91CC-12FCC59FFFA6}" type="datetimeFigureOut">
              <a:rPr lang="en-IL" smtClean="0"/>
              <a:t>06/07/2023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F920E-AC24-4C58-B090-9CCD565C6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E0D9B-9B7C-484D-8405-8C155CFF0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C548-B999-41E6-9EF0-A534485F2041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972175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F9F36-9F74-4EB2-AF50-5141CE636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C52286-09EA-425A-A4A4-2CC789E72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97421-6294-4CF8-A80B-F92B0A94D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37011-3D41-43AA-91CC-12FCC59FFFA6}" type="datetimeFigureOut">
              <a:rPr lang="en-IL" smtClean="0"/>
              <a:t>06/07/2023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753BB-8EC3-4163-B603-66946335F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77FFF3-C7F2-4B50-A285-B5CB7C0E2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C548-B999-41E6-9EF0-A534485F2041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040555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492077-8F44-46F6-924D-4F2E596DB2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003FB3-4340-44CB-97B0-855FB9E445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BEDCBE-40C9-4385-B72B-9416ECC27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37011-3D41-43AA-91CC-12FCC59FFFA6}" type="datetimeFigureOut">
              <a:rPr lang="en-IL" smtClean="0"/>
              <a:t>06/07/2023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B8E563-7FE1-4E75-8DAB-FFFC5B4BE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FE6BD-1267-4B69-9DE2-8E6CBD1C7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C548-B999-41E6-9EF0-A534485F2041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888053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281E6-1448-43E9-9112-957AB032B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DA8ED-21A3-4205-9343-7589273597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BCF44-415A-4C7C-8D6D-2A838EC5F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37011-3D41-43AA-91CC-12FCC59FFFA6}" type="datetimeFigureOut">
              <a:rPr lang="en-IL" smtClean="0"/>
              <a:t>06/07/2023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EC4A52-43A0-47CB-91B7-3913AFBCD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F6C3C-35C8-4321-AC4E-FAFB29D6C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C548-B999-41E6-9EF0-A534485F2041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29282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BA479-03E3-4CD6-9AAC-D3D0880D3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0D07AF-11B3-4623-A11E-E7A0A37763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8AFF72-A322-4AA1-B153-971FA334E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37011-3D41-43AA-91CC-12FCC59FFFA6}" type="datetimeFigureOut">
              <a:rPr lang="en-IL" smtClean="0"/>
              <a:t>06/07/2023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2081C-7F21-46C2-9CC9-0BE31E14E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F544A-9E82-4FFB-9249-263D14089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C548-B999-41E6-9EF0-A534485F2041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59963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FFCDC-15FF-47DF-83D0-BF3BEA347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D14C8-7D12-4688-95B9-D33D32355B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F02D04-2996-48F3-BB74-1700BF4198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9CDF30-4067-41F1-A04D-71E691441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37011-3D41-43AA-91CC-12FCC59FFFA6}" type="datetimeFigureOut">
              <a:rPr lang="en-IL" smtClean="0"/>
              <a:t>06/07/2023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3E2A64-FA54-4644-9966-CAF1CD07B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45E16D-F460-489C-9BF7-69AEDB06A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C548-B999-41E6-9EF0-A534485F2041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906536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9291D-2FC3-4EE2-B75E-BACAB7E04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90FFE4-646B-41AA-8420-5A822B367A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B0AC6C-5306-4B1E-ABA5-A5C8287862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F6CB98-3B7E-44C6-B1B9-5B80627F43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B6413E-8694-42DC-8ECB-F141FF015E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AAE30B-BF28-42B9-9317-CBD908CC5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37011-3D41-43AA-91CC-12FCC59FFFA6}" type="datetimeFigureOut">
              <a:rPr lang="en-IL" smtClean="0"/>
              <a:t>06/07/2023</a:t>
            </a:fld>
            <a:endParaRPr lang="en-I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B82450-5741-4F58-8507-14CC0E1E8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3A72E1-489C-49B2-9882-D36CBD73B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C548-B999-41E6-9EF0-A534485F2041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430073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F336B-0A0A-4FB7-BA02-66E09BD8F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2D8F57-522C-49AD-B52E-764E71D03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37011-3D41-43AA-91CC-12FCC59FFFA6}" type="datetimeFigureOut">
              <a:rPr lang="en-IL" smtClean="0"/>
              <a:t>06/07/2023</a:t>
            </a:fld>
            <a:endParaRPr lang="en-I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7E4E58-BB9C-464D-B918-E37E8365B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5FE34F-2FEB-4C9F-93FD-97691D002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C548-B999-41E6-9EF0-A534485F2041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1836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DF7F30-55D0-4AFB-B392-DEE852ABC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37011-3D41-43AA-91CC-12FCC59FFFA6}" type="datetimeFigureOut">
              <a:rPr lang="en-IL" smtClean="0"/>
              <a:t>06/07/2023</a:t>
            </a:fld>
            <a:endParaRPr lang="en-I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97A642-F0FA-437F-B744-F834647BD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A9832E-5695-4541-AB25-E287C1BED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C548-B999-41E6-9EF0-A534485F2041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955729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E519B-51CB-43D3-95D5-00D903A54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31CB58-F814-418F-A3BD-BF8050EA04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4945E3-97EF-457B-B4AF-0298743B98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91A218-4939-4F62-8BD9-2DF8018D0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37011-3D41-43AA-91CC-12FCC59FFFA6}" type="datetimeFigureOut">
              <a:rPr lang="en-IL" smtClean="0"/>
              <a:t>06/07/2023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80885E-9A1B-474A-A132-730CB22DB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BB6850-1FC1-4BC3-8202-8151DE156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C548-B999-41E6-9EF0-A534485F2041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766201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E5CA6-FFB5-448C-BEEC-C841F9CCB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EE8D16-917C-4208-8557-9280EAA61E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4D0284-4467-448A-98DE-C8CE6E09D2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0C4DDB-6F0C-4ED7-9D6B-180659A45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37011-3D41-43AA-91CC-12FCC59FFFA6}" type="datetimeFigureOut">
              <a:rPr lang="en-IL" smtClean="0"/>
              <a:t>06/07/2023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487BBB-DBCB-4A4F-B075-717E204FF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3FF980-6DCD-47B9-A1A0-7DB878130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C548-B999-41E6-9EF0-A534485F2041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685018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2428DD-32C1-481F-99CA-CB59A4FD3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39A9F5-E1E2-4447-ABA6-7838156E82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E6F237-80B6-4D0C-B39E-E0B82D5899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37011-3D41-43AA-91CC-12FCC59FFFA6}" type="datetimeFigureOut">
              <a:rPr lang="en-IL" smtClean="0"/>
              <a:t>06/07/2023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A470D0-E6FE-47E7-8797-EC6FBB3968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1B1B91-4264-4EA5-AA06-41E3E71C03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6C548-B999-41E6-9EF0-A534485F2041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51494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F269C6B-7954-413F-86F1-B708C0012F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605" y="0"/>
            <a:ext cx="91707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844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4183BE-AF8C-4FB1-90A7-0BA2E34647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9098" y="0"/>
            <a:ext cx="91738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076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5AE437-382C-46A2-B1DB-616C5D92AC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929" y="0"/>
            <a:ext cx="91261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730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B32BB8-033C-4408-80C5-9960FC0512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428" y="0"/>
            <a:ext cx="92891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3757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5609FA5-FC3C-49D1-8374-55905AD0AF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277" y="0"/>
            <a:ext cx="93014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399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E42E99-3935-4219-8FF6-811A7A7C6C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4445" y="0"/>
            <a:ext cx="91231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36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0F8BAD-D4AD-4451-8F86-8535444223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051" y="0"/>
            <a:ext cx="92218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0893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0F4902-786F-4C95-BC5B-5E8CB0A9FE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870" y="0"/>
            <a:ext cx="90702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8742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709CB9A-9147-49B6-A0D6-3DE22489E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0408" y="0"/>
            <a:ext cx="90311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0709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59244A-68E8-4A89-BA00-2F58E8EB64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890" y="0"/>
            <a:ext cx="95582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6397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F6E547-C3DA-4DB6-A805-FFB366029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980" y="0"/>
            <a:ext cx="91380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429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9E7A224-EF08-4907-B353-71A82805F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504" y="0"/>
            <a:ext cx="91469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2730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EB0D16-0F78-4C3A-AFF6-DA1BA6186F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130" y="0"/>
            <a:ext cx="90877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9010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8B5A6CF-DEED-49BA-9CBC-7C15F28AC1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870" y="0"/>
            <a:ext cx="90702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938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1261CE1-BE91-4308-82E0-EBD94CF86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414" y="0"/>
            <a:ext cx="9533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677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DB5AF5A-84F4-4FE6-904C-50C16B908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1847" y="0"/>
            <a:ext cx="92683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18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5AE65FE-3924-4A74-A2E3-A31C0A1E5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860" y="0"/>
            <a:ext cx="91262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931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3FC3FC1-5633-4FE9-8885-9022711485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450" y="0"/>
            <a:ext cx="9159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89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42B6200-C761-4F68-809C-9BCC1EA6DC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027" y="0"/>
            <a:ext cx="91859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34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A91163B-2495-4A83-880B-B78735821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045" y="151942"/>
            <a:ext cx="9735909" cy="6554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963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9378432-3E95-49EC-854F-35D4007D21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553" y="0"/>
            <a:ext cx="94308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480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0CA2583-927F-4B2C-81E6-5A51F4BE6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039" y="0"/>
            <a:ext cx="91559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60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Widescreen</PresentationFormat>
  <Paragraphs>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3</cp:revision>
  <dcterms:created xsi:type="dcterms:W3CDTF">2023-07-06T06:57:23Z</dcterms:created>
  <dcterms:modified xsi:type="dcterms:W3CDTF">2023-07-06T07:09:06Z</dcterms:modified>
</cp:coreProperties>
</file>