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23"/>
  </p:notesMasterIdLst>
  <p:handoutMasterIdLst>
    <p:handoutMasterId r:id="rId24"/>
  </p:handoutMasterIdLst>
  <p:sldIdLst>
    <p:sldId id="256" r:id="rId2"/>
    <p:sldId id="2440" r:id="rId3"/>
    <p:sldId id="260" r:id="rId4"/>
    <p:sldId id="2434" r:id="rId5"/>
    <p:sldId id="258" r:id="rId6"/>
    <p:sldId id="2432" r:id="rId7"/>
    <p:sldId id="2442" r:id="rId8"/>
    <p:sldId id="2443" r:id="rId9"/>
    <p:sldId id="2444" r:id="rId10"/>
    <p:sldId id="2445" r:id="rId11"/>
    <p:sldId id="2446" r:id="rId12"/>
    <p:sldId id="2447" r:id="rId13"/>
    <p:sldId id="2448" r:id="rId14"/>
    <p:sldId id="2449" r:id="rId15"/>
    <p:sldId id="2455" r:id="rId16"/>
    <p:sldId id="2450" r:id="rId17"/>
    <p:sldId id="2452" r:id="rId18"/>
    <p:sldId id="2451" r:id="rId19"/>
    <p:sldId id="2453" r:id="rId20"/>
    <p:sldId id="2454" r:id="rId21"/>
    <p:sldId id="244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342"/>
    <a:srgbClr val="C0F400"/>
    <a:srgbClr val="05EE55"/>
    <a:srgbClr val="038B30"/>
    <a:srgbClr val="05D74D"/>
    <a:srgbClr val="663300"/>
    <a:srgbClr val="04C0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sorterViewPr>
    <p:cViewPr>
      <p:scale>
        <a:sx n="100" d="100"/>
        <a:sy n="100" d="100"/>
      </p:scale>
      <p:origin x="0" y="-557"/>
    </p:cViewPr>
  </p:sorterViewPr>
  <p:notesViewPr>
    <p:cSldViewPr snapToGrid="0">
      <p:cViewPr varScale="1">
        <p:scale>
          <a:sx n="57" d="100"/>
          <a:sy n="57" d="100"/>
        </p:scale>
        <p:origin x="1938"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4265FD-4E3F-4008-BF0D-92438DDF38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411FABC-D2A4-4DDD-AE15-415703DDD3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CB9CF0-A540-4793-A5F3-F4917CFDDCB6}" type="datetimeFigureOut">
              <a:rPr lang="en-US" smtClean="0"/>
              <a:t>2018-12-24</a:t>
            </a:fld>
            <a:endParaRPr lang="en-US" dirty="0"/>
          </a:p>
        </p:txBody>
      </p:sp>
      <p:sp>
        <p:nvSpPr>
          <p:cNvPr id="4" name="Footer Placeholder 3">
            <a:extLst>
              <a:ext uri="{FF2B5EF4-FFF2-40B4-BE49-F238E27FC236}">
                <a16:creationId xmlns:a16="http://schemas.microsoft.com/office/drawing/2014/main" id="{27EBBAB0-AE2E-4EA6-BE3D-A8C4DA4007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31D462F-4914-49FC-A851-7FFFE9D6E8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22B72-BD1C-4F41-B10E-CA0BEB17901E}" type="slidenum">
              <a:rPr lang="en-US" smtClean="0"/>
              <a:t>‹#›</a:t>
            </a:fld>
            <a:endParaRPr lang="en-US" dirty="0"/>
          </a:p>
        </p:txBody>
      </p:sp>
    </p:spTree>
    <p:extLst>
      <p:ext uri="{BB962C8B-B14F-4D97-AF65-F5344CB8AC3E}">
        <p14:creationId xmlns:p14="http://schemas.microsoft.com/office/powerpoint/2010/main" val="3531907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03753-A5BE-4D79-AEA9-C0A65A6F8851}" type="datetimeFigureOut">
              <a:rPr lang="en-US" smtClean="0"/>
              <a:t>2018-12-24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BE989-76B8-4F13-9267-01FDA45C437A}" type="slidenum">
              <a:rPr lang="en-US" smtClean="0"/>
              <a:t>‹#›</a:t>
            </a:fld>
            <a:endParaRPr lang="en-US" dirty="0"/>
          </a:p>
        </p:txBody>
      </p:sp>
    </p:spTree>
    <p:extLst>
      <p:ext uri="{BB962C8B-B14F-4D97-AF65-F5344CB8AC3E}">
        <p14:creationId xmlns:p14="http://schemas.microsoft.com/office/powerpoint/2010/main" val="316973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12" name="Picture Placeholder 13">
            <a:extLst>
              <a:ext uri="{FF2B5EF4-FFF2-40B4-BE49-F238E27FC236}">
                <a16:creationId xmlns:a16="http://schemas.microsoft.com/office/drawing/2014/main" id="{9FB41AE7-07AD-43D7-9418-6D32BE5E3192}"/>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dirty="0"/>
              <a:t>Click icon to add picture</a:t>
            </a:r>
          </a:p>
        </p:txBody>
      </p:sp>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800" b="1">
                <a:solidFill>
                  <a:srgbClr val="2F3342"/>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rgbClr val="2F334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768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tx1"/>
                </a:solidFill>
                <a:latin typeface="+mj-lt"/>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1" name="Text Placeholder 2">
            <a:extLst>
              <a:ext uri="{FF2B5EF4-FFF2-40B4-BE49-F238E27FC236}">
                <a16:creationId xmlns:a16="http://schemas.microsoft.com/office/drawing/2014/main" id="{CEC8E835-7291-427D-948E-B544E36AD129}"/>
              </a:ext>
            </a:extLst>
          </p:cNvPr>
          <p:cNvSpPr>
            <a:spLocks noGrp="1"/>
          </p:cNvSpPr>
          <p:nvPr>
            <p:ph type="body" idx="1" hasCustomPrompt="1"/>
          </p:nvPr>
        </p:nvSpPr>
        <p:spPr>
          <a:xfrm>
            <a:off x="4506094" y="4127455"/>
            <a:ext cx="4351911" cy="296437"/>
          </a:xfrm>
        </p:spPr>
        <p:txBody>
          <a:bodyPr vert="horz" lIns="91440" tIns="45720" rIns="91440" bIns="45720" rtlCol="0">
            <a:noAutofit/>
          </a:bodyPr>
          <a:lstStyle>
            <a:lvl1pPr marL="0" indent="0">
              <a:buNone/>
              <a:defRPr lang="en-US" sz="2000" cap="all" spc="600" baseline="0">
                <a:solidFill>
                  <a:schemeClr val="tx1"/>
                </a:solidFill>
                <a:latin typeface="+mj-lt"/>
              </a:defRPr>
            </a:lvl1pPr>
          </a:lstStyle>
          <a:p>
            <a:pPr marL="228600" lvl="0" indent="-228600" algn="ctr"/>
            <a:r>
              <a:rPr lang="en-US" dirty="0"/>
              <a:t>EDIT MASTER TEXT STYLES</a:t>
            </a:r>
          </a:p>
        </p:txBody>
      </p:sp>
    </p:spTree>
    <p:extLst>
      <p:ext uri="{BB962C8B-B14F-4D97-AF65-F5344CB8AC3E}">
        <p14:creationId xmlns:p14="http://schemas.microsoft.com/office/powerpoint/2010/main" val="2263729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4" name="Text Placeholder 4">
            <a:extLst>
              <a:ext uri="{FF2B5EF4-FFF2-40B4-BE49-F238E27FC236}">
                <a16:creationId xmlns:a16="http://schemas.microsoft.com/office/drawing/2014/main" id="{17A78D63-E00C-4155-A5B2-B3431A09ACB4}"/>
              </a:ext>
            </a:extLst>
          </p:cNvPr>
          <p:cNvSpPr>
            <a:spLocks noGrp="1"/>
          </p:cNvSpPr>
          <p:nvPr>
            <p:ph type="body" sz="quarter" idx="3"/>
          </p:nvPr>
        </p:nvSpPr>
        <p:spPr>
          <a:xfrm>
            <a:off x="8153395" y="1061132"/>
            <a:ext cx="3464721" cy="823912"/>
          </a:xfrm>
          <a:ln>
            <a:noFill/>
          </a:ln>
        </p:spPr>
        <p:txBody>
          <a:bodyPr vert="horz" lIns="91440" tIns="45720" rIns="91440" bIns="45720" rtlCol="0" anchor="ctr">
            <a:normAutofit/>
          </a:bodyPr>
          <a:lstStyle>
            <a:lvl1pPr marL="0" indent="0">
              <a:buNone/>
              <a:defRPr lang="en-US" sz="2400" b="1" dirty="0">
                <a:solidFill>
                  <a:schemeClr val="tx1"/>
                </a:solidFill>
                <a:latin typeface="+mj-lt"/>
              </a:defRPr>
            </a:lvl1pPr>
          </a:lstStyle>
          <a:p>
            <a:pPr marL="228600" lvl="0" indent="-228600" algn="ctr"/>
            <a:r>
              <a:rPr lang="en-US"/>
              <a:t>Edit Master text styles</a:t>
            </a:r>
          </a:p>
        </p:txBody>
      </p:sp>
      <p:sp>
        <p:nvSpPr>
          <p:cNvPr id="16" name="Content Placeholder 5">
            <a:extLst>
              <a:ext uri="{FF2B5EF4-FFF2-40B4-BE49-F238E27FC236}">
                <a16:creationId xmlns:a16="http://schemas.microsoft.com/office/drawing/2014/main" id="{12AF2780-75D3-4992-93BC-8EA50C648A8E}"/>
              </a:ext>
            </a:extLst>
          </p:cNvPr>
          <p:cNvSpPr>
            <a:spLocks noGrp="1"/>
          </p:cNvSpPr>
          <p:nvPr>
            <p:ph sz="quarter" idx="4"/>
          </p:nvPr>
        </p:nvSpPr>
        <p:spPr>
          <a:xfrm>
            <a:off x="8153394" y="2108201"/>
            <a:ext cx="3464721" cy="3684588"/>
          </a:xfrm>
        </p:spPr>
        <p:txBody>
          <a:bodyPr>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a:extLst>
              <a:ext uri="{FF2B5EF4-FFF2-40B4-BE49-F238E27FC236}">
                <a16:creationId xmlns:a16="http://schemas.microsoft.com/office/drawing/2014/main" id="{EAAE1C5B-7233-4F49-895F-7566CEB6D819}"/>
              </a:ext>
            </a:extLst>
          </p:cNvPr>
          <p:cNvSpPr>
            <a:spLocks noGrp="1"/>
          </p:cNvSpPr>
          <p:nvPr>
            <p:ph sz="half" idx="2"/>
          </p:nvPr>
        </p:nvSpPr>
        <p:spPr>
          <a:xfrm>
            <a:off x="573882" y="2108201"/>
            <a:ext cx="3464717" cy="3684588"/>
          </a:xfrm>
        </p:spPr>
        <p:txBody>
          <a:bodyPr>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10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6" name="Content Placeholder 2">
            <a:extLst>
              <a:ext uri="{FF2B5EF4-FFF2-40B4-BE49-F238E27FC236}">
                <a16:creationId xmlns:a16="http://schemas.microsoft.com/office/drawing/2014/main" id="{E20B4D13-5F10-4886-AF0F-09B6ABB5C3BF}"/>
              </a:ext>
            </a:extLst>
          </p:cNvPr>
          <p:cNvSpPr>
            <a:spLocks noGrp="1"/>
          </p:cNvSpPr>
          <p:nvPr>
            <p:ph sz="half" idx="1"/>
          </p:nvPr>
        </p:nvSpPr>
        <p:spPr>
          <a:xfrm>
            <a:off x="571500" y="1431586"/>
            <a:ext cx="3467099"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
        <p:nvSpPr>
          <p:cNvPr id="19" name="Content Placeholder 3">
            <a:extLst>
              <a:ext uri="{FF2B5EF4-FFF2-40B4-BE49-F238E27FC236}">
                <a16:creationId xmlns:a16="http://schemas.microsoft.com/office/drawing/2014/main" id="{EE7BCAD4-8DB6-482F-8DC0-F6D653F92219}"/>
              </a:ext>
            </a:extLst>
          </p:cNvPr>
          <p:cNvSpPr>
            <a:spLocks noGrp="1"/>
          </p:cNvSpPr>
          <p:nvPr>
            <p:ph sz="half" idx="2"/>
          </p:nvPr>
        </p:nvSpPr>
        <p:spPr>
          <a:xfrm>
            <a:off x="8153394" y="1431586"/>
            <a:ext cx="3467106"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Tree>
    <p:extLst>
      <p:ext uri="{BB962C8B-B14F-4D97-AF65-F5344CB8AC3E}">
        <p14:creationId xmlns:p14="http://schemas.microsoft.com/office/powerpoint/2010/main" val="4130980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15BFBAA-B5F1-4F95-8C05-5E30A7076BD7}"/>
              </a:ext>
            </a:extLst>
          </p:cNvPr>
          <p:cNvSpPr/>
          <p:nvPr userDrawn="1"/>
        </p:nvSpPr>
        <p:spPr>
          <a:xfrm>
            <a:off x="1159727" y="1224451"/>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8" name="Footer Placeholder 7">
            <a:extLst>
              <a:ext uri="{FF2B5EF4-FFF2-40B4-BE49-F238E27FC236}">
                <a16:creationId xmlns:a16="http://schemas.microsoft.com/office/drawing/2014/main" id="{9B7F3105-8D8F-4FF3-9A7F-0F067BB810A1}"/>
              </a:ext>
            </a:extLst>
          </p:cNvPr>
          <p:cNvSpPr>
            <a:spLocks noGrp="1"/>
          </p:cNvSpPr>
          <p:nvPr>
            <p:ph type="ftr" sz="quarter" idx="14"/>
          </p:nvPr>
        </p:nvSpPr>
        <p:spPr/>
        <p:txBody>
          <a:bodyPr/>
          <a:lstStyle/>
          <a:p>
            <a:r>
              <a:rPr lang="en-US" dirty="0"/>
              <a:t>Add a Footer</a:t>
            </a:r>
          </a:p>
        </p:txBody>
      </p:sp>
      <p:sp>
        <p:nvSpPr>
          <p:cNvPr id="9" name="Slide Number Placeholder 8">
            <a:extLst>
              <a:ext uri="{FF2B5EF4-FFF2-40B4-BE49-F238E27FC236}">
                <a16:creationId xmlns:a16="http://schemas.microsoft.com/office/drawing/2014/main"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
        <p:nvSpPr>
          <p:cNvPr id="11" name="Content Placeholder 2">
            <a:extLst>
              <a:ext uri="{FF2B5EF4-FFF2-40B4-BE49-F238E27FC236}">
                <a16:creationId xmlns:a16="http://schemas.microsoft.com/office/drawing/2014/main" id="{9F3E8482-B43D-4B69-8645-6B735F91B920}"/>
              </a:ext>
            </a:extLst>
          </p:cNvPr>
          <p:cNvSpPr>
            <a:spLocks noGrp="1"/>
          </p:cNvSpPr>
          <p:nvPr>
            <p:ph idx="1"/>
          </p:nvPr>
        </p:nvSpPr>
        <p:spPr>
          <a:xfrm>
            <a:off x="6294478" y="587829"/>
            <a:ext cx="5326022" cy="527322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14">
            <a:extLst>
              <a:ext uri="{FF2B5EF4-FFF2-40B4-BE49-F238E27FC236}">
                <a16:creationId xmlns:a16="http://schemas.microsoft.com/office/drawing/2014/main" id="{D9BC9CBF-CF7B-4E39-9FD1-961882EC596A}"/>
              </a:ext>
            </a:extLst>
          </p:cNvPr>
          <p:cNvSpPr/>
          <p:nvPr userDrawn="1"/>
        </p:nvSpPr>
        <p:spPr>
          <a:xfrm>
            <a:off x="657060" y="698704"/>
            <a:ext cx="4473025"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97A3D921-B9D5-42DC-9037-298968D94C95}"/>
              </a:ext>
            </a:extLst>
          </p:cNvPr>
          <p:cNvGrpSpPr/>
          <p:nvPr userDrawn="1"/>
        </p:nvGrpSpPr>
        <p:grpSpPr>
          <a:xfrm>
            <a:off x="657060" y="435124"/>
            <a:ext cx="5134751" cy="5965370"/>
            <a:chOff x="252031" y="391887"/>
            <a:chExt cx="7433283" cy="5965370"/>
          </a:xfrm>
        </p:grpSpPr>
        <p:sp>
          <p:nvSpPr>
            <p:cNvPr id="18" name="Rectangle 17">
              <a:extLst>
                <a:ext uri="{FF2B5EF4-FFF2-40B4-BE49-F238E27FC236}">
                  <a16:creationId xmlns:a16="http://schemas.microsoft.com/office/drawing/2014/main" id="{6A62F937-16D4-4A6C-B247-D0A62BC6560D}"/>
                </a:ext>
              </a:extLst>
            </p:cNvPr>
            <p:cNvSpPr/>
            <p:nvPr userDrawn="1"/>
          </p:nvSpPr>
          <p:spPr>
            <a:xfrm>
              <a:off x="609600" y="391887"/>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9335681-5A6F-48BE-8160-2000D0F242FB}"/>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609601" y="2546851"/>
            <a:ext cx="4101084" cy="3396749"/>
          </a:xfrm>
        </p:spPr>
        <p:txBody>
          <a:bodyPr/>
          <a:lstStyle>
            <a:lvl1pPr marL="0" indent="0">
              <a:lnSpc>
                <a:spcPct val="150000"/>
              </a:lnSpc>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609601" y="1480457"/>
            <a:ext cx="4101084" cy="979308"/>
          </a:xfrm>
        </p:spPr>
        <p:txBody>
          <a:bodyPr anchor="b"/>
          <a:lstStyle>
            <a:lvl1pPr>
              <a:defRPr sz="3200" b="1">
                <a:solidFill>
                  <a:schemeClr val="tx1"/>
                </a:solidFill>
                <a:latin typeface="+mn-lt"/>
              </a:defRPr>
            </a:lvl1pPr>
          </a:lstStyle>
          <a:p>
            <a:r>
              <a:rPr lang="en-US"/>
              <a:t>Click to edit Master title style</a:t>
            </a:r>
            <a:endParaRPr lang="en-US" dirty="0"/>
          </a:p>
        </p:txBody>
      </p:sp>
      <p:sp>
        <p:nvSpPr>
          <p:cNvPr id="13" name="Rectangle 12" hidden="1">
            <a:extLst>
              <a:ext uri="{FF2B5EF4-FFF2-40B4-BE49-F238E27FC236}">
                <a16:creationId xmlns:a16="http://schemas.microsoft.com/office/drawing/2014/main" id="{116E8B30-475D-4275-8DC2-14C98F2F9B76}"/>
              </a:ext>
            </a:extLst>
          </p:cNvPr>
          <p:cNvSpPr/>
          <p:nvPr userDrawn="1"/>
        </p:nvSpPr>
        <p:spPr>
          <a:xfrm>
            <a:off x="1159727" y="1191137"/>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Tree>
    <p:extLst>
      <p:ext uri="{BB962C8B-B14F-4D97-AF65-F5344CB8AC3E}">
        <p14:creationId xmlns:p14="http://schemas.microsoft.com/office/powerpoint/2010/main" val="334831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6B8E8FD-E25A-4462-9917-754D6C619C75}"/>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6" name="Footer Placeholder 5">
            <a:extLst>
              <a:ext uri="{FF2B5EF4-FFF2-40B4-BE49-F238E27FC236}">
                <a16:creationId xmlns:a16="http://schemas.microsoft.com/office/drawing/2014/main" id="{11752D6C-9D51-45A1-A6B7-B21DC9A94A43}"/>
              </a:ext>
            </a:extLst>
          </p:cNvPr>
          <p:cNvSpPr>
            <a:spLocks noGrp="1"/>
          </p:cNvSpPr>
          <p:nvPr>
            <p:ph type="ftr" sz="quarter" idx="10"/>
          </p:nvPr>
        </p:nvSpPr>
        <p:spPr/>
        <p:txBody>
          <a:bodyPr/>
          <a:lstStyle/>
          <a:p>
            <a:r>
              <a:rPr lang="en-US" dirty="0"/>
              <a:t>Add a Footer</a:t>
            </a:r>
          </a:p>
        </p:txBody>
      </p:sp>
      <p:sp>
        <p:nvSpPr>
          <p:cNvPr id="11" name="Rectangle 10" descr="Open square accent block">
            <a:extLst>
              <a:ext uri="{FF2B5EF4-FFF2-40B4-BE49-F238E27FC236}">
                <a16:creationId xmlns:a16="http://schemas.microsoft.com/office/drawing/2014/main" id="{217FA8D4-1D05-4DF4-AA9D-364B6979733D}"/>
              </a:ext>
            </a:extLst>
          </p:cNvPr>
          <p:cNvSpPr/>
          <p:nvPr userDrawn="1"/>
        </p:nvSpPr>
        <p:spPr>
          <a:xfrm flipH="1">
            <a:off x="2685137" y="972457"/>
            <a:ext cx="9172647" cy="4843807"/>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79B1017-F981-4D2D-A14B-A857FC304F54}"/>
              </a:ext>
            </a:extLst>
          </p:cNvPr>
          <p:cNvSpPr/>
          <p:nvPr userDrawn="1"/>
        </p:nvSpPr>
        <p:spPr>
          <a:xfrm flipH="1">
            <a:off x="333834" y="1547133"/>
            <a:ext cx="11026363" cy="4702292"/>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0" name="Slide Number Placeholder 9">
            <a:extLst>
              <a:ext uri="{FF2B5EF4-FFF2-40B4-BE49-F238E27FC236}">
                <a16:creationId xmlns:a16="http://schemas.microsoft.com/office/drawing/2014/main" id="{9DD85E79-8DB4-4D93-979C-171105321B3E}"/>
              </a:ext>
            </a:extLst>
          </p:cNvPr>
          <p:cNvSpPr>
            <a:spLocks noGrp="1"/>
          </p:cNvSpPr>
          <p:nvPr>
            <p:ph type="sldNum" sz="quarter" idx="11"/>
          </p:nvPr>
        </p:nvSpPr>
        <p:spPr/>
        <p:txBody>
          <a:bodyPr/>
          <a:lstStyle/>
          <a:p>
            <a:fld id="{8C2E478F-E849-4A8C-AF1F-CBCC78A7CBFA}" type="slidenum">
              <a:rPr lang="en-US" smtClean="0"/>
              <a:pPr/>
              <a:t>‹#›</a:t>
            </a:fld>
            <a:endParaRPr lang="en-US" dirty="0"/>
          </a:p>
        </p:txBody>
      </p:sp>
      <p:sp>
        <p:nvSpPr>
          <p:cNvPr id="2" name="Rectangle 1">
            <a:extLst>
              <a:ext uri="{FF2B5EF4-FFF2-40B4-BE49-F238E27FC236}">
                <a16:creationId xmlns:a16="http://schemas.microsoft.com/office/drawing/2014/main" id="{774F1136-B1CD-4171-BB47-0281C1974B22}"/>
              </a:ext>
            </a:extLst>
          </p:cNvPr>
          <p:cNvSpPr/>
          <p:nvPr userDrawn="1"/>
        </p:nvSpPr>
        <p:spPr>
          <a:xfrm>
            <a:off x="471340" y="1189038"/>
            <a:ext cx="11149160" cy="4834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389ADD4C-B26C-41B3-B492-DC9D032ACC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4313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504862A-62CA-4399-88B0-181961E0F691}"/>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7" name="Footer Placeholder 6">
            <a:extLst>
              <a:ext uri="{FF2B5EF4-FFF2-40B4-BE49-F238E27FC236}">
                <a16:creationId xmlns:a16="http://schemas.microsoft.com/office/drawing/2014/main" id="{A902D481-2888-4133-AD94-7700AA117DFE}"/>
              </a:ext>
            </a:extLst>
          </p:cNvPr>
          <p:cNvSpPr>
            <a:spLocks noGrp="1"/>
          </p:cNvSpPr>
          <p:nvPr>
            <p:ph type="ftr" sz="quarter" idx="10"/>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D2B113A8-E04C-44C2-962F-5FFA40FB7866}"/>
              </a:ext>
            </a:extLst>
          </p:cNvPr>
          <p:cNvSpPr>
            <a:spLocks noGrp="1"/>
          </p:cNvSpPr>
          <p:nvPr>
            <p:ph type="sldNum" sz="quarter" idx="11"/>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5880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4919153" cy="6858000"/>
          </a:xfrm>
          <a:solidFill>
            <a:schemeClr val="bg1">
              <a:lumMod val="50000"/>
            </a:schemeClr>
          </a:solidFill>
        </p:spPr>
        <p:txBody>
          <a:bodyPr/>
          <a:lstStyle/>
          <a:p>
            <a:r>
              <a:rPr lang="en-US" dirty="0"/>
              <a:t>Click icon to add picture</a:t>
            </a:r>
          </a:p>
        </p:txBody>
      </p:sp>
      <p:sp>
        <p:nvSpPr>
          <p:cNvPr id="2" name="Title 1">
            <a:extLst>
              <a:ext uri="{FF2B5EF4-FFF2-40B4-BE49-F238E27FC236}">
                <a16:creationId xmlns:a16="http://schemas.microsoft.com/office/drawing/2014/main" id="{B42DCA22-1DF2-42CB-8741-F0CE575EAFE9}"/>
              </a:ext>
            </a:extLst>
          </p:cNvPr>
          <p:cNvSpPr>
            <a:spLocks noGrp="1"/>
          </p:cNvSpPr>
          <p:nvPr>
            <p:ph type="title"/>
          </p:nvPr>
        </p:nvSpPr>
        <p:spPr>
          <a:xfrm>
            <a:off x="437804" y="1676400"/>
            <a:ext cx="5196241" cy="3352800"/>
          </a:xfrm>
        </p:spPr>
        <p:txBody>
          <a:bodyPr>
            <a:normAutofit/>
          </a:bodyPr>
          <a:lstStyle>
            <a:lvl1pPr>
              <a:defRPr sz="4400" b="1" spc="300">
                <a:solidFill>
                  <a:srgbClr val="2F3342"/>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CDD89F3-6B87-4C54-83B9-A6481CB4FC3A}"/>
              </a:ext>
            </a:extLst>
          </p:cNvPr>
          <p:cNvSpPr>
            <a:spLocks noGrp="1"/>
          </p:cNvSpPr>
          <p:nvPr>
            <p:ph idx="1"/>
          </p:nvPr>
        </p:nvSpPr>
        <p:spPr>
          <a:xfrm>
            <a:off x="7639394" y="365125"/>
            <a:ext cx="4114801" cy="58118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Graphic 10">
            <a:extLst>
              <a:ext uri="{FF2B5EF4-FFF2-40B4-BE49-F238E27FC236}">
                <a16:creationId xmlns:a16="http://schemas.microsoft.com/office/drawing/2014/main" id="{479D679C-E90D-4916-BCE6-71C32B831EC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6" name="Footer Placeholder 5">
            <a:extLst>
              <a:ext uri="{FF2B5EF4-FFF2-40B4-BE49-F238E27FC236}">
                <a16:creationId xmlns:a16="http://schemas.microsoft.com/office/drawing/2014/main" id="{75107A3F-3DCD-44DD-AF42-32098DCC3A78}"/>
              </a:ext>
            </a:extLst>
          </p:cNvPr>
          <p:cNvSpPr>
            <a:spLocks noGrp="1"/>
          </p:cNvSpPr>
          <p:nvPr>
            <p:ph type="ftr" sz="quarter" idx="16"/>
          </p:nvPr>
        </p:nvSpPr>
        <p:spPr/>
        <p:txBody>
          <a:bodyPr/>
          <a:lstStyle/>
          <a:p>
            <a:r>
              <a:rPr lang="en-US" dirty="0"/>
              <a:t>Add a Footer</a:t>
            </a:r>
          </a:p>
        </p:txBody>
      </p:sp>
      <p:sp>
        <p:nvSpPr>
          <p:cNvPr id="7" name="Slide Number Placeholder 6">
            <a:extLst>
              <a:ext uri="{FF2B5EF4-FFF2-40B4-BE49-F238E27FC236}">
                <a16:creationId xmlns:a16="http://schemas.microsoft.com/office/drawing/2014/main" id="{CE1DB279-F403-4D2A-8D1B-FB3C81796B48}"/>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14176236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9927771" cy="6858000"/>
          </a:xfrm>
          <a:solidFill>
            <a:schemeClr val="bg1">
              <a:lumMod val="50000"/>
            </a:schemeClr>
          </a:solidFill>
        </p:spPr>
        <p:txBody>
          <a:bodyPr/>
          <a:lstStyle/>
          <a:p>
            <a:r>
              <a:rPr lang="en-US" dirty="0"/>
              <a:t>Click icon to add picture</a:t>
            </a:r>
          </a:p>
        </p:txBody>
      </p:sp>
      <p:grpSp>
        <p:nvGrpSpPr>
          <p:cNvPr id="12" name="Group 11">
            <a:extLst>
              <a:ext uri="{FF2B5EF4-FFF2-40B4-BE49-F238E27FC236}">
                <a16:creationId xmlns:a16="http://schemas.microsoft.com/office/drawing/2014/main" id="{99325050-38BE-4AB2-B450-8DC9C0EDD386}"/>
              </a:ext>
            </a:extLst>
          </p:cNvPr>
          <p:cNvGrpSpPr/>
          <p:nvPr userDrawn="1"/>
        </p:nvGrpSpPr>
        <p:grpSpPr>
          <a:xfrm>
            <a:off x="883522" y="408327"/>
            <a:ext cx="5276606" cy="5768636"/>
            <a:chOff x="883522" y="408327"/>
            <a:chExt cx="5276606" cy="5768636"/>
          </a:xfrm>
        </p:grpSpPr>
        <p:sp>
          <p:nvSpPr>
            <p:cNvPr id="13" name="Rectangle 12">
              <a:extLst>
                <a:ext uri="{FF2B5EF4-FFF2-40B4-BE49-F238E27FC236}">
                  <a16:creationId xmlns:a16="http://schemas.microsoft.com/office/drawing/2014/main" id="{3D68A4CE-A5FD-4656-82E1-43D586CC441E}"/>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5" name="Graphic 14">
              <a:extLst>
                <a:ext uri="{FF2B5EF4-FFF2-40B4-BE49-F238E27FC236}">
                  <a16:creationId xmlns:a16="http://schemas.microsoft.com/office/drawing/2014/main" id="{E66B1E37-8CEC-44ED-A239-C755B72AC6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781" y="1107282"/>
              <a:ext cx="4572000" cy="4572000"/>
            </a:xfrm>
            <a:prstGeom prst="rect">
              <a:avLst/>
            </a:prstGeom>
          </p:spPr>
        </p:pic>
        <p:sp>
          <p:nvSpPr>
            <p:cNvPr id="14" name="Rectangle 13">
              <a:extLst>
                <a:ext uri="{FF2B5EF4-FFF2-40B4-BE49-F238E27FC236}">
                  <a16:creationId xmlns:a16="http://schemas.microsoft.com/office/drawing/2014/main" id="{B7E28405-97F5-4E03-86F1-FAE2FEA6CFF8}"/>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16" name="Title 1">
            <a:extLst>
              <a:ext uri="{FF2B5EF4-FFF2-40B4-BE49-F238E27FC236}">
                <a16:creationId xmlns:a16="http://schemas.microsoft.com/office/drawing/2014/main" id="{719FCC9B-E3B8-49CF-BD22-D553FFAAE5D5}"/>
              </a:ext>
            </a:extLst>
          </p:cNvPr>
          <p:cNvSpPr>
            <a:spLocks noGrp="1"/>
          </p:cNvSpPr>
          <p:nvPr>
            <p:ph type="title"/>
          </p:nvPr>
        </p:nvSpPr>
        <p:spPr>
          <a:xfrm>
            <a:off x="838200" y="1501775"/>
            <a:ext cx="4351911" cy="2384466"/>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4F21EA87-CE67-4A1E-B2E0-513F775C76A7}"/>
              </a:ext>
            </a:extLst>
          </p:cNvPr>
          <p:cNvSpPr>
            <a:spLocks noGrp="1"/>
          </p:cNvSpPr>
          <p:nvPr>
            <p:ph type="body" idx="13" hasCustomPrompt="1"/>
          </p:nvPr>
        </p:nvSpPr>
        <p:spPr>
          <a:xfrm>
            <a:off x="838199" y="3886241"/>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id="{1A26DCC3-B99B-481C-AC63-F17D5215DCC8}"/>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40D24A36-5F75-40A5-8DA4-0364F4492FC6}"/>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84814379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B599FEC8-12D0-4EB5-8573-C891D56C84E0}"/>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dirty="0"/>
              <a:t>Click icon to add picture</a:t>
            </a:r>
          </a:p>
        </p:txBody>
      </p:sp>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22" name="Text Placeholder 2">
            <a:extLst>
              <a:ext uri="{FF2B5EF4-FFF2-40B4-BE49-F238E27FC236}">
                <a16:creationId xmlns:a16="http://schemas.microsoft.com/office/drawing/2014/main" id="{74491700-C4EB-4143-ACD3-DE153BF9DD99}"/>
              </a:ext>
            </a:extLst>
          </p:cNvPr>
          <p:cNvSpPr>
            <a:spLocks noGrp="1"/>
          </p:cNvSpPr>
          <p:nvPr>
            <p:ph type="body" idx="13" hasCustomPrompt="1"/>
          </p:nvPr>
        </p:nvSpPr>
        <p:spPr>
          <a:xfrm>
            <a:off x="4506094" y="4127455"/>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3" name="Slide Number Placeholder 2">
            <a:extLst>
              <a:ext uri="{FF2B5EF4-FFF2-40B4-BE49-F238E27FC236}">
                <a16:creationId xmlns:a16="http://schemas.microsoft.com/office/drawing/2014/main" id="{D11BF64E-D1E6-463D-B3F0-1491C107C8B1}"/>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2" name="Footer Placeholder 1">
            <a:extLst>
              <a:ext uri="{FF2B5EF4-FFF2-40B4-BE49-F238E27FC236}">
                <a16:creationId xmlns:a16="http://schemas.microsoft.com/office/drawing/2014/main" id="{1149EC66-F633-4F8B-BA43-E48843E5AD21}"/>
              </a:ext>
            </a:extLst>
          </p:cNvPr>
          <p:cNvSpPr>
            <a:spLocks noGrp="1"/>
          </p:cNvSpPr>
          <p:nvPr>
            <p:ph type="ftr" sz="quarter" idx="16"/>
          </p:nvPr>
        </p:nvSpPr>
        <p:spPr/>
        <p:txBody>
          <a:bodyPr/>
          <a:lstStyle>
            <a:lvl1pPr>
              <a:defRPr>
                <a:solidFill>
                  <a:schemeClr val="bg1"/>
                </a:solidFill>
              </a:defRPr>
            </a:lvl1pPr>
          </a:lstStyle>
          <a:p>
            <a:r>
              <a:rPr lang="en-US" dirty="0"/>
              <a:t>Add a Footer</a:t>
            </a:r>
          </a:p>
        </p:txBody>
      </p:sp>
    </p:spTree>
    <p:extLst>
      <p:ext uri="{BB962C8B-B14F-4D97-AF65-F5344CB8AC3E}">
        <p14:creationId xmlns:p14="http://schemas.microsoft.com/office/powerpoint/2010/main" val="289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2">
            <a:extLst>
              <a:ext uri="{FF2B5EF4-FFF2-40B4-BE49-F238E27FC236}">
                <a16:creationId xmlns:a16="http://schemas.microsoft.com/office/drawing/2014/main" id="{367F380C-58A9-4490-AC57-579A90290F36}"/>
              </a:ext>
            </a:extLst>
          </p:cNvPr>
          <p:cNvSpPr>
            <a:spLocks noGrp="1"/>
          </p:cNvSpPr>
          <p:nvPr>
            <p:ph type="body" idx="13"/>
          </p:nvPr>
        </p:nvSpPr>
        <p:spPr>
          <a:xfrm>
            <a:off x="8153400"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a:extLst>
              <a:ext uri="{FF2B5EF4-FFF2-40B4-BE49-F238E27FC236}">
                <a16:creationId xmlns:a16="http://schemas.microsoft.com/office/drawing/2014/main" id="{DA285A94-0E4E-47DC-8E61-41F684F37003}"/>
              </a:ext>
            </a:extLst>
          </p:cNvPr>
          <p:cNvSpPr>
            <a:spLocks noGrp="1"/>
          </p:cNvSpPr>
          <p:nvPr>
            <p:ph sz="half" idx="14"/>
          </p:nvPr>
        </p:nvSpPr>
        <p:spPr>
          <a:xfrm>
            <a:off x="8153400"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6" name="Picture Placeholder 13">
            <a:extLst>
              <a:ext uri="{FF2B5EF4-FFF2-40B4-BE49-F238E27FC236}">
                <a16:creationId xmlns:a16="http://schemas.microsoft.com/office/drawing/2014/main" id="{354FBDC8-CD65-4972-A821-C25297B1A8AB}"/>
              </a:ext>
            </a:extLst>
          </p:cNvPr>
          <p:cNvSpPr>
            <a:spLocks noGrp="1"/>
          </p:cNvSpPr>
          <p:nvPr>
            <p:ph type="pic" sz="quarter" idx="15"/>
          </p:nvPr>
        </p:nvSpPr>
        <p:spPr>
          <a:xfrm>
            <a:off x="4659082" y="489291"/>
            <a:ext cx="2873833" cy="5920920"/>
          </a:xfrm>
          <a:solidFill>
            <a:schemeClr val="bg1"/>
          </a:solidFill>
        </p:spPr>
        <p:txBody>
          <a:bodyPr/>
          <a:lstStyle/>
          <a:p>
            <a:r>
              <a:rPr lang="en-US" dirty="0"/>
              <a:t>Click icon to add picture</a:t>
            </a:r>
          </a:p>
        </p:txBody>
      </p:sp>
      <p:sp>
        <p:nvSpPr>
          <p:cNvPr id="2" name="Footer Placeholder 1">
            <a:extLst>
              <a:ext uri="{FF2B5EF4-FFF2-40B4-BE49-F238E27FC236}">
                <a16:creationId xmlns:a16="http://schemas.microsoft.com/office/drawing/2014/main" id="{0C0FCBE5-63C0-4DC7-8687-C2C76ABBDDB2}"/>
              </a:ext>
            </a:extLst>
          </p:cNvPr>
          <p:cNvSpPr>
            <a:spLocks noGrp="1"/>
          </p:cNvSpPr>
          <p:nvPr>
            <p:ph type="ftr" sz="quarter" idx="16"/>
          </p:nvPr>
        </p:nvSpPr>
        <p:spPr/>
        <p:txBody>
          <a:bodyPr/>
          <a:lstStyle/>
          <a:p>
            <a:r>
              <a:rPr lang="en-US" dirty="0"/>
              <a:t>Add a Footer</a:t>
            </a:r>
          </a:p>
        </p:txBody>
      </p:sp>
      <p:sp>
        <p:nvSpPr>
          <p:cNvPr id="5" name="Slide Number Placeholder 4">
            <a:extLst>
              <a:ext uri="{FF2B5EF4-FFF2-40B4-BE49-F238E27FC236}">
                <a16:creationId xmlns:a16="http://schemas.microsoft.com/office/drawing/2014/main" id="{D0F240C4-B3CD-49AA-8C48-9FE7AA1FE3D0}"/>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6" name="Title 5" hidden="1">
            <a:extLst>
              <a:ext uri="{FF2B5EF4-FFF2-40B4-BE49-F238E27FC236}">
                <a16:creationId xmlns:a16="http://schemas.microsoft.com/office/drawing/2014/main" id="{A43A44DE-9B7B-49B8-AE13-95164A3FA9F1}"/>
              </a:ext>
            </a:extLst>
          </p:cNvPr>
          <p:cNvSpPr>
            <a:spLocks noGrp="1"/>
          </p:cNvSpPr>
          <p:nvPr>
            <p:ph type="title"/>
          </p:nvPr>
        </p:nvSpPr>
        <p:spPr>
          <a:xfrm>
            <a:off x="595884" y="0"/>
            <a:ext cx="3605998" cy="1188720"/>
          </a:xfrm>
        </p:spPr>
        <p:txBody>
          <a:bodyPr>
            <a:normAutofit/>
          </a:bodyPr>
          <a:lstStyle>
            <a:lvl1pPr>
              <a:defRPr sz="2800"/>
            </a:lvl1pPr>
          </a:lstStyle>
          <a:p>
            <a:r>
              <a:rPr lang="en-US"/>
              <a:t>Click to edit Master title style</a:t>
            </a:r>
            <a:endParaRPr lang="en-US" dirty="0"/>
          </a:p>
        </p:txBody>
      </p:sp>
    </p:spTree>
    <p:extLst>
      <p:ext uri="{BB962C8B-B14F-4D97-AF65-F5344CB8AC3E}">
        <p14:creationId xmlns:p14="http://schemas.microsoft.com/office/powerpoint/2010/main" val="17807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onten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AE90E16-AEC5-4F82-85B0-DDEA26AA939A}"/>
              </a:ext>
            </a:extLst>
          </p:cNvPr>
          <p:cNvSpPr>
            <a:spLocks noGrp="1"/>
          </p:cNvSpPr>
          <p:nvPr>
            <p:ph type="pic" idx="1"/>
          </p:nvPr>
        </p:nvSpPr>
        <p:spPr>
          <a:xfrm>
            <a:off x="6727370" y="0"/>
            <a:ext cx="5464629"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0" name="Rectangle 9">
            <a:extLst>
              <a:ext uri="{FF2B5EF4-FFF2-40B4-BE49-F238E27FC236}">
                <a16:creationId xmlns:a16="http://schemas.microsoft.com/office/drawing/2014/main" id="{ABD40C7A-92CE-46D6-B056-C75D73663328}"/>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1A2116-206B-49CD-9ECC-078E4F72904C}"/>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4" name="Rectangle 13">
            <a:extLst>
              <a:ext uri="{FF2B5EF4-FFF2-40B4-BE49-F238E27FC236}">
                <a16:creationId xmlns:a16="http://schemas.microsoft.com/office/drawing/2014/main" id="{A69E75A6-06C5-49D0-9164-3098CE0E53D8}"/>
              </a:ext>
            </a:extLst>
          </p:cNvPr>
          <p:cNvSpPr/>
          <p:nvPr userDrawn="1"/>
        </p:nvSpPr>
        <p:spPr>
          <a:xfrm>
            <a:off x="957943" y="655467"/>
            <a:ext cx="5769428"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957943" y="1480457"/>
            <a:ext cx="5138057" cy="587876"/>
          </a:xfrm>
        </p:spPr>
        <p:txBody>
          <a:bodyPr anchor="b"/>
          <a:lstStyle>
            <a:lvl1pPr>
              <a:defRPr sz="3200" b="1">
                <a:solidFill>
                  <a:srgbClr val="2F3342"/>
                </a:solidFill>
                <a:latin typeface="+mj-lt"/>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957943" y="2546851"/>
            <a:ext cx="5138057" cy="3396749"/>
          </a:xfrm>
        </p:spPr>
        <p:txBody>
          <a:bodyPr/>
          <a:lstStyle>
            <a:lvl1pPr marL="0" indent="0">
              <a:lnSpc>
                <a:spcPct val="150000"/>
              </a:lnSpc>
              <a:buNone/>
              <a:defRPr sz="1600">
                <a:solidFill>
                  <a:srgbClr val="2F334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1" name="Text Placeholder 2">
            <a:extLst>
              <a:ext uri="{FF2B5EF4-FFF2-40B4-BE49-F238E27FC236}">
                <a16:creationId xmlns:a16="http://schemas.microsoft.com/office/drawing/2014/main" id="{D9EF0584-D46D-4C21-99D2-074ADF23E018}"/>
              </a:ext>
            </a:extLst>
          </p:cNvPr>
          <p:cNvSpPr>
            <a:spLocks noGrp="1"/>
          </p:cNvSpPr>
          <p:nvPr>
            <p:ph type="body" idx="13" hasCustomPrompt="1"/>
          </p:nvPr>
        </p:nvSpPr>
        <p:spPr>
          <a:xfrm>
            <a:off x="979714" y="2095547"/>
            <a:ext cx="4958100" cy="365125"/>
          </a:xfrm>
        </p:spPr>
        <p:txBody>
          <a:bodyPr>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8" name="Footer Placeholder 7">
            <a:extLst>
              <a:ext uri="{FF2B5EF4-FFF2-40B4-BE49-F238E27FC236}">
                <a16:creationId xmlns:a16="http://schemas.microsoft.com/office/drawing/2014/main" id="{86AFC205-B079-430E-B82F-CBF6F56DE09D}"/>
              </a:ext>
            </a:extLst>
          </p:cNvPr>
          <p:cNvSpPr>
            <a:spLocks noGrp="1"/>
          </p:cNvSpPr>
          <p:nvPr>
            <p:ph type="ftr" sz="quarter" idx="14"/>
          </p:nvPr>
        </p:nvSpPr>
        <p:spPr/>
        <p:txBody>
          <a:bodyPr/>
          <a:lstStyle/>
          <a:p>
            <a:r>
              <a:rPr lang="en-US" dirty="0"/>
              <a:t>Add a Footer</a:t>
            </a:r>
          </a:p>
        </p:txBody>
      </p:sp>
      <p:sp>
        <p:nvSpPr>
          <p:cNvPr id="12" name="Slide Number Placeholder 11">
            <a:extLst>
              <a:ext uri="{FF2B5EF4-FFF2-40B4-BE49-F238E27FC236}">
                <a16:creationId xmlns:a16="http://schemas.microsoft.com/office/drawing/2014/main" id="{E82B84E2-AAE4-4BC1-8C01-AF4ABADD6EDE}"/>
              </a:ext>
            </a:extLst>
          </p:cNvPr>
          <p:cNvSpPr>
            <a:spLocks noGrp="1"/>
          </p:cNvSpPr>
          <p:nvPr>
            <p:ph type="sldNum" sz="quarter" idx="15"/>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5772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Picture Placeholder 13">
            <a:extLst>
              <a:ext uri="{FF2B5EF4-FFF2-40B4-BE49-F238E27FC236}">
                <a16:creationId xmlns:a16="http://schemas.microsoft.com/office/drawing/2014/main" id="{0CBD5E02-927B-4DF7-8968-617C1C8F0F0E}"/>
              </a:ext>
            </a:extLst>
          </p:cNvPr>
          <p:cNvSpPr>
            <a:spLocks noGrp="1"/>
          </p:cNvSpPr>
          <p:nvPr>
            <p:ph type="pic" sz="quarter" idx="15"/>
          </p:nvPr>
        </p:nvSpPr>
        <p:spPr>
          <a:xfrm>
            <a:off x="1" y="0"/>
            <a:ext cx="7249885" cy="6858000"/>
          </a:xfrm>
          <a:solidFill>
            <a:schemeClr val="bg1">
              <a:lumMod val="50000"/>
            </a:schemeClr>
          </a:solidFill>
        </p:spPr>
        <p:txBody>
          <a:bodyPr/>
          <a:lstStyle/>
          <a:p>
            <a:r>
              <a:rPr lang="en-US" dirty="0"/>
              <a:t>Click icon to add picture</a:t>
            </a:r>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flipH="1">
            <a:off x="4115984" y="252563"/>
            <a:ext cx="7433283" cy="5995838"/>
            <a:chOff x="252031" y="391887"/>
            <a:chExt cx="7433283" cy="6215741"/>
          </a:xfrm>
        </p:grpSpPr>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510539" y="916440"/>
            <a:ext cx="6117771" cy="573989"/>
          </a:xfrm>
        </p:spPr>
        <p:txBody>
          <a:bodyPr lIns="0" rIns="0">
            <a:noAutofit/>
          </a:bodyPr>
          <a:lstStyle>
            <a:lvl1pPr>
              <a:defRPr sz="3200" b="1" spc="0">
                <a:solidFill>
                  <a:srgbClr val="2F3342"/>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510539" y="1962673"/>
            <a:ext cx="6117771" cy="3676128"/>
          </a:xfrm>
        </p:spPr>
        <p:txBody>
          <a:bodyPr lIns="0" rIns="0">
            <a:normAutofit/>
          </a:bodyPr>
          <a:lstStyle>
            <a:lvl1pPr>
              <a:lnSpc>
                <a:spcPct val="150000"/>
              </a:lnSpc>
              <a:defRPr sz="1600">
                <a:solidFill>
                  <a:srgbClr val="2F3342"/>
                </a:solidFill>
              </a:defRPr>
            </a:lvl1pPr>
            <a:lvl2pPr>
              <a:lnSpc>
                <a:spcPct val="150000"/>
              </a:lnSpc>
              <a:defRPr sz="1600">
                <a:solidFill>
                  <a:srgbClr val="2F3342"/>
                </a:solidFill>
              </a:defRPr>
            </a:lvl2pPr>
            <a:lvl3pPr>
              <a:lnSpc>
                <a:spcPct val="150000"/>
              </a:lnSpc>
              <a:defRPr sz="1400">
                <a:solidFill>
                  <a:srgbClr val="2F3342"/>
                </a:solidFill>
              </a:defRPr>
            </a:lvl3pPr>
            <a:lvl4pPr>
              <a:lnSpc>
                <a:spcPct val="150000"/>
              </a:lnSpc>
              <a:defRPr sz="1200">
                <a:solidFill>
                  <a:srgbClr val="2F3342"/>
                </a:solidFill>
              </a:defRPr>
            </a:lvl4pPr>
            <a:lvl5pPr>
              <a:lnSpc>
                <a:spcPct val="150000"/>
              </a:lnSpc>
              <a:defRPr sz="12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5535810" y="1555002"/>
            <a:ext cx="6076915" cy="407670"/>
          </a:xfrm>
        </p:spPr>
        <p:txBody>
          <a:bodyPr lIns="0" rIns="0">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6" name="Slide Number Placeholder 5">
            <a:extLst>
              <a:ext uri="{FF2B5EF4-FFF2-40B4-BE49-F238E27FC236}">
                <a16:creationId xmlns:a16="http://schemas.microsoft.com/office/drawing/2014/main" id="{93F3FF75-3EF1-4F7E-9040-8B957B4D277C}"/>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0666008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2E9CCD-6BB8-4209-A6BA-851867956084}"/>
              </a:ext>
            </a:extLst>
          </p:cNvPr>
          <p:cNvSpPr>
            <a:spLocks noGrp="1"/>
          </p:cNvSpPr>
          <p:nvPr>
            <p:ph sz="quarter" idx="16"/>
          </p:nvPr>
        </p:nvSpPr>
        <p:spPr>
          <a:xfrm>
            <a:off x="6400191" y="470641"/>
            <a:ext cx="5220309" cy="59167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a:off x="657060" y="435124"/>
            <a:ext cx="5134751" cy="6215741"/>
            <a:chOff x="252031" y="391887"/>
            <a:chExt cx="7433283" cy="6215741"/>
          </a:xfrm>
        </p:grpSpPr>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99167" y="1099002"/>
            <a:ext cx="4226024" cy="573989"/>
          </a:xfrm>
        </p:spPr>
        <p:txBody>
          <a:bodyPr lIns="0" rIns="0">
            <a:noAutofit/>
          </a:bodyPr>
          <a:lstStyle>
            <a:lvl1pPr>
              <a:defRPr sz="3200" b="1" spc="0">
                <a:solidFill>
                  <a:srgbClr val="2F3342"/>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99167" y="2145234"/>
            <a:ext cx="4226024" cy="3857329"/>
          </a:xfrm>
        </p:spPr>
        <p:txBody>
          <a:bodyPr lIns="0" rIns="0">
            <a:normAutofit/>
          </a:bodyPr>
          <a:lstStyle>
            <a:lvl1pPr>
              <a:lnSpc>
                <a:spcPct val="150000"/>
              </a:lnSpc>
              <a:defRPr sz="1600">
                <a:solidFill>
                  <a:srgbClr val="2F3342"/>
                </a:solidFill>
              </a:defRPr>
            </a:lvl1pPr>
            <a:lvl2pPr>
              <a:lnSpc>
                <a:spcPct val="150000"/>
              </a:lnSpc>
              <a:defRPr sz="1600">
                <a:solidFill>
                  <a:srgbClr val="2F3342"/>
                </a:solidFill>
              </a:defRPr>
            </a:lvl2pPr>
            <a:lvl3pPr>
              <a:lnSpc>
                <a:spcPct val="150000"/>
              </a:lnSpc>
              <a:defRPr sz="1400">
                <a:solidFill>
                  <a:srgbClr val="2F3342"/>
                </a:solidFill>
              </a:defRPr>
            </a:lvl3pPr>
            <a:lvl4pPr>
              <a:lnSpc>
                <a:spcPct val="150000"/>
              </a:lnSpc>
              <a:defRPr sz="1200">
                <a:solidFill>
                  <a:srgbClr val="2F3342"/>
                </a:solidFill>
              </a:defRPr>
            </a:lvl4pPr>
            <a:lvl5pPr>
              <a:lnSpc>
                <a:spcPct val="150000"/>
              </a:lnSpc>
              <a:defRPr sz="12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611804" y="1737564"/>
            <a:ext cx="4197802" cy="407670"/>
          </a:xfrm>
        </p:spPr>
        <p:txBody>
          <a:bodyPr lIns="0" rIns="0">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4" name="Footer Placeholder 3">
            <a:extLst>
              <a:ext uri="{FF2B5EF4-FFF2-40B4-BE49-F238E27FC236}">
                <a16:creationId xmlns:a16="http://schemas.microsoft.com/office/drawing/2014/main" id="{01A066D4-321A-48BF-84C2-18FC1D7184A7}"/>
              </a:ext>
            </a:extLst>
          </p:cNvPr>
          <p:cNvSpPr>
            <a:spLocks noGrp="1"/>
          </p:cNvSpPr>
          <p:nvPr>
            <p:ph type="ftr" sz="quarter" idx="17"/>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0CDB4336-A0EC-4019-904C-112405358769}"/>
              </a:ext>
            </a:extLst>
          </p:cNvPr>
          <p:cNvSpPr>
            <a:spLocks noGrp="1"/>
          </p:cNvSpPr>
          <p:nvPr>
            <p:ph type="sldNum" sz="quarter" idx="18"/>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27893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tx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46122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Single Corner Snipped 7">
            <a:extLst>
              <a:ext uri="{FF2B5EF4-FFF2-40B4-BE49-F238E27FC236}">
                <a16:creationId xmlns:a16="http://schemas.microsoft.com/office/drawing/2014/main" id="{C39E4676-2097-45B1-B554-0DFE67952792}"/>
              </a:ext>
            </a:extLst>
          </p:cNvPr>
          <p:cNvSpPr/>
          <p:nvPr userDrawn="1"/>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7F27C465-B000-4905-9328-DBAB7930A0CF}"/>
              </a:ext>
            </a:extLst>
          </p:cNvPr>
          <p:cNvSpPr>
            <a:spLocks noGrp="1"/>
          </p:cNvSpPr>
          <p:nvPr>
            <p:ph type="title"/>
          </p:nvPr>
        </p:nvSpPr>
        <p:spPr>
          <a:xfrm>
            <a:off x="595884" y="0"/>
            <a:ext cx="11000232"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BBF3059-D5B9-418C-A60B-C3C8E261E486}"/>
              </a:ext>
            </a:extLst>
          </p:cNvPr>
          <p:cNvSpPr>
            <a:spLocks noGrp="1"/>
          </p:cNvSpPr>
          <p:nvPr>
            <p:ph type="body" idx="1"/>
          </p:nvPr>
        </p:nvSpPr>
        <p:spPr>
          <a:xfrm>
            <a:off x="595884" y="1188720"/>
            <a:ext cx="11024616" cy="498824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E087F727-48BD-4EB4-B57F-5AC03BEB1A4D}"/>
              </a:ext>
            </a:extLst>
          </p:cNvPr>
          <p:cNvSpPr>
            <a:spLocks noGrp="1"/>
          </p:cNvSpPr>
          <p:nvPr>
            <p:ph type="ftr" sz="quarter" idx="3"/>
          </p:nvPr>
        </p:nvSpPr>
        <p:spPr>
          <a:xfrm>
            <a:off x="595884" y="645632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Add a Footer</a:t>
            </a:r>
          </a:p>
        </p:txBody>
      </p:sp>
      <p:sp>
        <p:nvSpPr>
          <p:cNvPr id="11" name="Slide Number Placeholder 5">
            <a:extLst>
              <a:ext uri="{FF2B5EF4-FFF2-40B4-BE49-F238E27FC236}">
                <a16:creationId xmlns:a16="http://schemas.microsoft.com/office/drawing/2014/main" id="{49B3254E-B445-46A8-8E69-B2596E25AD38}"/>
              </a:ext>
            </a:extLst>
          </p:cNvPr>
          <p:cNvSpPr>
            <a:spLocks noGrp="1"/>
          </p:cNvSpPr>
          <p:nvPr>
            <p:ph type="sldNum" sz="quarter" idx="4"/>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465277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3" r:id="rId5"/>
    <p:sldLayoutId id="2147483657" r:id="rId6"/>
    <p:sldLayoutId id="2147483660" r:id="rId7"/>
    <p:sldLayoutId id="2147483663" r:id="rId8"/>
    <p:sldLayoutId id="2147483670" r:id="rId9"/>
    <p:sldLayoutId id="2147483669" r:id="rId10"/>
    <p:sldLayoutId id="2147483667" r:id="rId11"/>
    <p:sldLayoutId id="2147483668" r:id="rId12"/>
    <p:sldLayoutId id="2147483666" r:id="rId13"/>
    <p:sldLayoutId id="2147483671" r:id="rId14"/>
    <p:sldLayoutId id="2147483655" r:id="rId15"/>
  </p:sldLayoutIdLst>
  <p:hf hdr="0" dt="0"/>
  <p:txStyles>
    <p:titleStyle>
      <a:lvl1pPr algn="ctr" defTabSz="914400" rtl="0" eaLnBrk="1" latinLnBrk="0" hangingPunct="1">
        <a:lnSpc>
          <a:spcPct val="90000"/>
        </a:lnSpc>
        <a:spcBef>
          <a:spcPct val="0"/>
        </a:spcBef>
        <a:buNone/>
        <a:defRPr sz="3600" b="1"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 userDrawn="1">
          <p15:clr>
            <a:srgbClr val="F26B43"/>
          </p15:clr>
        </p15:guide>
        <p15:guide id="2" pos="73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4.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descr="Accent squares:  dark black open shape, shaded green block, and white block with text placeholder.">
            <a:extLst>
              <a:ext uri="{FF2B5EF4-FFF2-40B4-BE49-F238E27FC236}">
                <a16:creationId xmlns:a16="http://schemas.microsoft.com/office/drawing/2014/main" id="{11BEC607-8474-408E-A7AC-48A065F31B63}"/>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a:xfrm>
            <a:off x="2906502" y="2654224"/>
            <a:ext cx="6609256" cy="1508126"/>
          </a:xfrm>
        </p:spPr>
        <p:txBody>
          <a:bodyPr/>
          <a:lstStyle/>
          <a:p>
            <a:r>
              <a:rPr lang="en-US" cap="none" dirty="0"/>
              <a:t>Useful Life Of Artificial Shoulder</a:t>
            </a:r>
            <a:endParaRPr lang="en-US" cap="none" dirty="0">
              <a:solidFill>
                <a:srgbClr val="2F3342"/>
              </a:solidFill>
            </a:endParaRPr>
          </a:p>
        </p:txBody>
      </p:sp>
      <p:sp>
        <p:nvSpPr>
          <p:cNvPr id="7" name="Subtitle 6">
            <a:extLst>
              <a:ext uri="{FF2B5EF4-FFF2-40B4-BE49-F238E27FC236}">
                <a16:creationId xmlns:a16="http://schemas.microsoft.com/office/drawing/2014/main" id="{9935280A-EBD5-4EFA-81A0-313C85F987EC}"/>
              </a:ext>
            </a:extLst>
          </p:cNvPr>
          <p:cNvSpPr>
            <a:spLocks noGrp="1"/>
          </p:cNvSpPr>
          <p:nvPr>
            <p:ph type="subTitle" idx="1"/>
          </p:nvPr>
        </p:nvSpPr>
        <p:spPr>
          <a:xfrm>
            <a:off x="2657457" y="1732075"/>
            <a:ext cx="6609256" cy="450503"/>
          </a:xfrm>
        </p:spPr>
        <p:txBody>
          <a:bodyPr/>
          <a:lstStyle/>
          <a:p>
            <a:r>
              <a:rPr lang="en-US" dirty="0">
                <a:solidFill>
                  <a:srgbClr val="2F3342"/>
                </a:solidFill>
              </a:rPr>
              <a:t>Graduation Project 2</a:t>
            </a:r>
          </a:p>
        </p:txBody>
      </p:sp>
      <p:pic>
        <p:nvPicPr>
          <p:cNvPr id="3" name="Picture 2">
            <a:extLst>
              <a:ext uri="{FF2B5EF4-FFF2-40B4-BE49-F238E27FC236}">
                <a16:creationId xmlns:a16="http://schemas.microsoft.com/office/drawing/2014/main" id="{3A2ADB20-13AB-4491-B9CD-E0BB6F74B4CD}"/>
              </a:ext>
            </a:extLst>
          </p:cNvPr>
          <p:cNvPicPr>
            <a:picLocks noChangeAspect="1"/>
          </p:cNvPicPr>
          <p:nvPr/>
        </p:nvPicPr>
        <p:blipFill>
          <a:blip r:embed="rId2"/>
          <a:stretch>
            <a:fillRect/>
          </a:stretch>
        </p:blipFill>
        <p:spPr>
          <a:xfrm>
            <a:off x="5377972" y="63376"/>
            <a:ext cx="1168226" cy="1168226"/>
          </a:xfrm>
          <a:prstGeom prst="rect">
            <a:avLst/>
          </a:prstGeom>
        </p:spPr>
      </p:pic>
    </p:spTree>
    <p:extLst>
      <p:ext uri="{BB962C8B-B14F-4D97-AF65-F5344CB8AC3E}">
        <p14:creationId xmlns:p14="http://schemas.microsoft.com/office/powerpoint/2010/main" val="2506210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2E7A38-FEAF-45E6-96D2-764B3DD90C09}"/>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43EBF7D0-9DB8-43D0-9BCB-63D518C2B37A}"/>
              </a:ext>
            </a:extLst>
          </p:cNvPr>
          <p:cNvSpPr>
            <a:spLocks noGrp="1"/>
          </p:cNvSpPr>
          <p:nvPr>
            <p:ph type="sldNum" sz="quarter" idx="11"/>
          </p:nvPr>
        </p:nvSpPr>
        <p:spPr/>
        <p:txBody>
          <a:bodyPr/>
          <a:lstStyle/>
          <a:p>
            <a:fld id="{8C2E478F-E849-4A8C-AF1F-CBCC78A7CBFA}" type="slidenum">
              <a:rPr lang="en-US" smtClean="0"/>
              <a:pPr/>
              <a:t>10</a:t>
            </a:fld>
            <a:endParaRPr lang="en-US" dirty="0"/>
          </a:p>
        </p:txBody>
      </p:sp>
      <p:sp>
        <p:nvSpPr>
          <p:cNvPr id="6" name="TextBox 5">
            <a:extLst>
              <a:ext uri="{FF2B5EF4-FFF2-40B4-BE49-F238E27FC236}">
                <a16:creationId xmlns:a16="http://schemas.microsoft.com/office/drawing/2014/main" id="{E84A4046-2B59-459B-B86D-A1CF3330593D}"/>
              </a:ext>
            </a:extLst>
          </p:cNvPr>
          <p:cNvSpPr txBox="1"/>
          <p:nvPr/>
        </p:nvSpPr>
        <p:spPr>
          <a:xfrm>
            <a:off x="595884" y="2149158"/>
            <a:ext cx="10953384" cy="1938992"/>
          </a:xfrm>
          <a:prstGeom prst="rect">
            <a:avLst/>
          </a:prstGeom>
          <a:noFill/>
        </p:spPr>
        <p:txBody>
          <a:bodyPr wrap="square" rtlCol="0">
            <a:spAutoFit/>
          </a:bodyPr>
          <a:lstStyle/>
          <a:p>
            <a:pPr marL="285750" indent="-285750" algn="just">
              <a:buFont typeface="Arial" panose="020B0604020202020204" pitchFamily="34" charset="0"/>
              <a:buChar char="•"/>
            </a:pPr>
            <a:r>
              <a:rPr lang="en-US" sz="2400" b="1" dirty="0"/>
              <a:t>We choose the </a:t>
            </a:r>
            <a:r>
              <a:rPr lang="en-US" sz="2400" b="1" dirty="0" err="1"/>
              <a:t>Solidwork</a:t>
            </a:r>
            <a:r>
              <a:rPr lang="en-US" sz="2400" b="1" dirty="0"/>
              <a:t> program to make our simulation to create a 3D model.</a:t>
            </a:r>
          </a:p>
          <a:p>
            <a:pPr marL="285750" indent="-285750" algn="just">
              <a:buFont typeface="Arial" panose="020B0604020202020204" pitchFamily="34" charset="0"/>
              <a:buChar char="•"/>
            </a:pPr>
            <a:endParaRPr lang="en-US" sz="2400" b="1" dirty="0"/>
          </a:p>
          <a:p>
            <a:pPr marL="285750" indent="-285750" algn="just">
              <a:buFont typeface="Arial" panose="020B0604020202020204" pitchFamily="34" charset="0"/>
              <a:buChar char="•"/>
            </a:pPr>
            <a:r>
              <a:rPr lang="en-US" sz="2400" b="1" dirty="0"/>
              <a:t>so we could change the material that we choose and see the output stress and deformations so that we use it to obtain the fatigue and see how much it affect the lifetime.    </a:t>
            </a:r>
          </a:p>
        </p:txBody>
      </p:sp>
      <p:pic>
        <p:nvPicPr>
          <p:cNvPr id="8" name="Picture 6" descr="Image result for solidwork">
            <a:extLst>
              <a:ext uri="{FF2B5EF4-FFF2-40B4-BE49-F238E27FC236}">
                <a16:creationId xmlns:a16="http://schemas.microsoft.com/office/drawing/2014/main" id="{51507D5E-11B8-4343-9F03-4407267887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0223" y="3823629"/>
            <a:ext cx="2249970" cy="22499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4040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7BFB983-401F-4F7F-993D-17A390EC325E}"/>
              </a:ext>
            </a:extLst>
          </p:cNvPr>
          <p:cNvSpPr>
            <a:spLocks noGrp="1"/>
          </p:cNvSpPr>
          <p:nvPr>
            <p:ph type="ftr" sz="quarter" idx="16"/>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1F572291-5EC4-4725-B62E-DDD3D810E9F4}"/>
              </a:ext>
            </a:extLst>
          </p:cNvPr>
          <p:cNvSpPr>
            <a:spLocks noGrp="1"/>
          </p:cNvSpPr>
          <p:nvPr>
            <p:ph type="sldNum" sz="quarter" idx="17"/>
          </p:nvPr>
        </p:nvSpPr>
        <p:spPr/>
        <p:txBody>
          <a:bodyPr/>
          <a:lstStyle/>
          <a:p>
            <a:fld id="{8C2E478F-E849-4A8C-AF1F-CBCC78A7CBFA}" type="slidenum">
              <a:rPr lang="en-US" smtClean="0"/>
              <a:pPr/>
              <a:t>11</a:t>
            </a:fld>
            <a:endParaRPr lang="en-US" dirty="0"/>
          </a:p>
        </p:txBody>
      </p:sp>
      <p:sp>
        <p:nvSpPr>
          <p:cNvPr id="10" name="Rectangle 9">
            <a:extLst>
              <a:ext uri="{FF2B5EF4-FFF2-40B4-BE49-F238E27FC236}">
                <a16:creationId xmlns:a16="http://schemas.microsoft.com/office/drawing/2014/main" id="{F282AF09-71AD-40E6-8C77-2E12D9CEC527}"/>
              </a:ext>
            </a:extLst>
          </p:cNvPr>
          <p:cNvSpPr/>
          <p:nvPr/>
        </p:nvSpPr>
        <p:spPr>
          <a:xfrm>
            <a:off x="4492486" y="1661348"/>
            <a:ext cx="4121427" cy="646331"/>
          </a:xfrm>
          <a:prstGeom prst="rect">
            <a:avLst/>
          </a:prstGeom>
        </p:spPr>
        <p:txBody>
          <a:bodyPr wrap="square">
            <a:spAutoFit/>
          </a:bodyPr>
          <a:lstStyle/>
          <a:p>
            <a:pPr algn="just"/>
            <a:r>
              <a:rPr lang="en-US" b="1" dirty="0"/>
              <a:t>To do analysis, Our team used different material as shown on table below.</a:t>
            </a:r>
          </a:p>
        </p:txBody>
      </p:sp>
      <p:pic>
        <p:nvPicPr>
          <p:cNvPr id="11" name="Picture 10">
            <a:extLst>
              <a:ext uri="{FF2B5EF4-FFF2-40B4-BE49-F238E27FC236}">
                <a16:creationId xmlns:a16="http://schemas.microsoft.com/office/drawing/2014/main" id="{E193F776-E3D7-48B3-8074-2BDD87A0AD92}"/>
              </a:ext>
            </a:extLst>
          </p:cNvPr>
          <p:cNvPicPr>
            <a:picLocks noChangeAspect="1"/>
          </p:cNvPicPr>
          <p:nvPr/>
        </p:nvPicPr>
        <p:blipFill>
          <a:blip r:embed="rId2"/>
          <a:stretch>
            <a:fillRect/>
          </a:stretch>
        </p:blipFill>
        <p:spPr>
          <a:xfrm>
            <a:off x="1550503" y="2509190"/>
            <a:ext cx="9382539" cy="3494045"/>
          </a:xfrm>
          <a:prstGeom prst="rect">
            <a:avLst/>
          </a:prstGeom>
        </p:spPr>
      </p:pic>
    </p:spTree>
    <p:extLst>
      <p:ext uri="{BB962C8B-B14F-4D97-AF65-F5344CB8AC3E}">
        <p14:creationId xmlns:p14="http://schemas.microsoft.com/office/powerpoint/2010/main" val="1945117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0C1D8C1-D9A1-45B2-BE3E-3EB48C18F17D}"/>
              </a:ext>
            </a:extLst>
          </p:cNvPr>
          <p:cNvSpPr>
            <a:spLocks noGrp="1"/>
          </p:cNvSpPr>
          <p:nvPr>
            <p:ph type="ftr" sz="quarter" idx="10"/>
          </p:nvPr>
        </p:nvSpPr>
        <p:spPr/>
        <p:txBody>
          <a:bodyPr/>
          <a:lstStyle/>
          <a:p>
            <a:r>
              <a:rPr lang="en-US"/>
              <a:t>Add a Footer</a:t>
            </a:r>
            <a:endParaRPr lang="en-US" dirty="0"/>
          </a:p>
        </p:txBody>
      </p:sp>
      <p:sp>
        <p:nvSpPr>
          <p:cNvPr id="4" name="Slide Number Placeholder 3">
            <a:extLst>
              <a:ext uri="{FF2B5EF4-FFF2-40B4-BE49-F238E27FC236}">
                <a16:creationId xmlns:a16="http://schemas.microsoft.com/office/drawing/2014/main" id="{7BF82F41-1BE8-464B-B547-074EBC9A84A2}"/>
              </a:ext>
            </a:extLst>
          </p:cNvPr>
          <p:cNvSpPr>
            <a:spLocks noGrp="1"/>
          </p:cNvSpPr>
          <p:nvPr>
            <p:ph type="sldNum" sz="quarter" idx="11"/>
          </p:nvPr>
        </p:nvSpPr>
        <p:spPr/>
        <p:txBody>
          <a:bodyPr/>
          <a:lstStyle/>
          <a:p>
            <a:fld id="{8C2E478F-E849-4A8C-AF1F-CBCC78A7CBFA}" type="slidenum">
              <a:rPr lang="en-US" smtClean="0"/>
              <a:pPr/>
              <a:t>12</a:t>
            </a:fld>
            <a:endParaRPr lang="en-US" dirty="0"/>
          </a:p>
        </p:txBody>
      </p:sp>
      <p:sp>
        <p:nvSpPr>
          <p:cNvPr id="6" name="Title 5">
            <a:extLst>
              <a:ext uri="{FF2B5EF4-FFF2-40B4-BE49-F238E27FC236}">
                <a16:creationId xmlns:a16="http://schemas.microsoft.com/office/drawing/2014/main" id="{B1C9AEC6-93ED-481B-A3EB-89AA6C5348BD}"/>
              </a:ext>
            </a:extLst>
          </p:cNvPr>
          <p:cNvSpPr>
            <a:spLocks noGrp="1"/>
          </p:cNvSpPr>
          <p:nvPr>
            <p:ph type="title"/>
          </p:nvPr>
        </p:nvSpPr>
        <p:spPr/>
        <p:txBody>
          <a:bodyPr/>
          <a:lstStyle/>
          <a:p>
            <a:r>
              <a:rPr lang="en-US" dirty="0"/>
              <a:t>Force analysis</a:t>
            </a:r>
          </a:p>
        </p:txBody>
      </p:sp>
      <p:sp>
        <p:nvSpPr>
          <p:cNvPr id="8" name="TextBox 7">
            <a:extLst>
              <a:ext uri="{FF2B5EF4-FFF2-40B4-BE49-F238E27FC236}">
                <a16:creationId xmlns:a16="http://schemas.microsoft.com/office/drawing/2014/main" id="{79714874-31FA-492B-951A-4EEEE119A03E}"/>
              </a:ext>
            </a:extLst>
          </p:cNvPr>
          <p:cNvSpPr txBox="1"/>
          <p:nvPr/>
        </p:nvSpPr>
        <p:spPr>
          <a:xfrm>
            <a:off x="595884" y="1484562"/>
            <a:ext cx="10260072" cy="400110"/>
          </a:xfrm>
          <a:prstGeom prst="rect">
            <a:avLst/>
          </a:prstGeom>
          <a:noFill/>
        </p:spPr>
        <p:txBody>
          <a:bodyPr wrap="square" rtlCol="0">
            <a:spAutoFit/>
          </a:bodyPr>
          <a:lstStyle/>
          <a:p>
            <a:pPr algn="ctr"/>
            <a:r>
              <a:rPr lang="en-US" sz="2000" b="1" dirty="0"/>
              <a:t>The picture below illustrates the force on shoulder.</a:t>
            </a:r>
          </a:p>
        </p:txBody>
      </p:sp>
      <p:pic>
        <p:nvPicPr>
          <p:cNvPr id="9" name="Picture 8">
            <a:extLst>
              <a:ext uri="{FF2B5EF4-FFF2-40B4-BE49-F238E27FC236}">
                <a16:creationId xmlns:a16="http://schemas.microsoft.com/office/drawing/2014/main" id="{D6F6A742-08F8-47CE-9222-D44392B7C401}"/>
              </a:ext>
            </a:extLst>
          </p:cNvPr>
          <p:cNvPicPr>
            <a:picLocks noChangeAspect="1"/>
          </p:cNvPicPr>
          <p:nvPr/>
        </p:nvPicPr>
        <p:blipFill>
          <a:blip r:embed="rId2"/>
          <a:stretch>
            <a:fillRect/>
          </a:stretch>
        </p:blipFill>
        <p:spPr>
          <a:xfrm>
            <a:off x="595884" y="2092115"/>
            <a:ext cx="10953384" cy="3713981"/>
          </a:xfrm>
          <a:prstGeom prst="rect">
            <a:avLst/>
          </a:prstGeom>
        </p:spPr>
      </p:pic>
    </p:spTree>
    <p:extLst>
      <p:ext uri="{BB962C8B-B14F-4D97-AF65-F5344CB8AC3E}">
        <p14:creationId xmlns:p14="http://schemas.microsoft.com/office/powerpoint/2010/main" val="2408515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B421F11-A3E5-42A3-A032-7D333B73FDF2}"/>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C923E0B0-C3E7-42EF-A4BC-01DF13BB5502}"/>
              </a:ext>
            </a:extLst>
          </p:cNvPr>
          <p:cNvSpPr>
            <a:spLocks noGrp="1"/>
          </p:cNvSpPr>
          <p:nvPr>
            <p:ph type="sldNum" sz="quarter" idx="11"/>
          </p:nvPr>
        </p:nvSpPr>
        <p:spPr/>
        <p:txBody>
          <a:bodyPr/>
          <a:lstStyle/>
          <a:p>
            <a:fld id="{8C2E478F-E849-4A8C-AF1F-CBCC78A7CBFA}" type="slidenum">
              <a:rPr lang="en-US" smtClean="0"/>
              <a:pPr/>
              <a:t>13</a:t>
            </a:fld>
            <a:endParaRPr lang="en-US" dirty="0"/>
          </a:p>
        </p:txBody>
      </p:sp>
      <p:sp>
        <p:nvSpPr>
          <p:cNvPr id="5" name="TextBox 4">
            <a:extLst>
              <a:ext uri="{FF2B5EF4-FFF2-40B4-BE49-F238E27FC236}">
                <a16:creationId xmlns:a16="http://schemas.microsoft.com/office/drawing/2014/main" id="{92E9A41A-9192-4995-82E6-23F463BD7BB2}"/>
              </a:ext>
            </a:extLst>
          </p:cNvPr>
          <p:cNvSpPr txBox="1"/>
          <p:nvPr/>
        </p:nvSpPr>
        <p:spPr>
          <a:xfrm>
            <a:off x="2232990" y="1435339"/>
            <a:ext cx="7726018" cy="707886"/>
          </a:xfrm>
          <a:prstGeom prst="rect">
            <a:avLst/>
          </a:prstGeom>
          <a:noFill/>
        </p:spPr>
        <p:txBody>
          <a:bodyPr wrap="square" rtlCol="0">
            <a:spAutoFit/>
          </a:bodyPr>
          <a:lstStyle/>
          <a:p>
            <a:pPr algn="ctr"/>
            <a:r>
              <a:rPr lang="en-US" sz="2000" b="1" dirty="0"/>
              <a:t>And this photo show us the range of motion</a:t>
            </a:r>
            <a:br>
              <a:rPr lang="en-US" sz="2000" b="1" dirty="0"/>
            </a:br>
            <a:r>
              <a:rPr lang="en-US" sz="2000" b="1" dirty="0"/>
              <a:t>Flexion, Extension, Abduction, Internal and External Rotations</a:t>
            </a:r>
          </a:p>
        </p:txBody>
      </p:sp>
      <p:pic>
        <p:nvPicPr>
          <p:cNvPr id="6" name="Picture 5">
            <a:extLst>
              <a:ext uri="{FF2B5EF4-FFF2-40B4-BE49-F238E27FC236}">
                <a16:creationId xmlns:a16="http://schemas.microsoft.com/office/drawing/2014/main" id="{FA141E5C-F476-499F-8488-EEEDD7926352}"/>
              </a:ext>
            </a:extLst>
          </p:cNvPr>
          <p:cNvPicPr>
            <a:picLocks noChangeAspect="1"/>
          </p:cNvPicPr>
          <p:nvPr/>
        </p:nvPicPr>
        <p:blipFill>
          <a:blip r:embed="rId2"/>
          <a:stretch>
            <a:fillRect/>
          </a:stretch>
        </p:blipFill>
        <p:spPr>
          <a:xfrm>
            <a:off x="914756" y="2222474"/>
            <a:ext cx="10508618" cy="3446719"/>
          </a:xfrm>
          <a:prstGeom prst="rect">
            <a:avLst/>
          </a:prstGeom>
        </p:spPr>
      </p:pic>
    </p:spTree>
    <p:extLst>
      <p:ext uri="{BB962C8B-B14F-4D97-AF65-F5344CB8AC3E}">
        <p14:creationId xmlns:p14="http://schemas.microsoft.com/office/powerpoint/2010/main" val="4141972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48BDA6-A25F-4BB9-BCEC-743150057D77}"/>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937D88B6-DA7B-442C-A1FF-0D8E1A4775E8}"/>
              </a:ext>
            </a:extLst>
          </p:cNvPr>
          <p:cNvSpPr>
            <a:spLocks noGrp="1"/>
          </p:cNvSpPr>
          <p:nvPr>
            <p:ph type="sldNum" sz="quarter" idx="11"/>
          </p:nvPr>
        </p:nvSpPr>
        <p:spPr/>
        <p:txBody>
          <a:bodyPr/>
          <a:lstStyle/>
          <a:p>
            <a:fld id="{8C2E478F-E849-4A8C-AF1F-CBCC78A7CBFA}" type="slidenum">
              <a:rPr lang="en-US" smtClean="0"/>
              <a:pPr/>
              <a:t>14</a:t>
            </a:fld>
            <a:endParaRPr lang="en-US" dirty="0"/>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809A7422-F58C-415E-A911-3ECB4CC64503}"/>
                  </a:ext>
                </a:extLst>
              </p:cNvPr>
              <p:cNvSpPr/>
              <p:nvPr/>
            </p:nvSpPr>
            <p:spPr>
              <a:xfrm>
                <a:off x="3048000" y="602713"/>
                <a:ext cx="6096000" cy="6051528"/>
              </a:xfrm>
              <a:prstGeom prst="rect">
                <a:avLst/>
              </a:prstGeom>
            </p:spPr>
            <p:txBody>
              <a:bodyPr>
                <a:spAutoFit/>
              </a:bodyPr>
              <a:lstStyle/>
              <a:p>
                <a:pPr algn="ctr">
                  <a:lnSpc>
                    <a:spcPct val="107000"/>
                  </a:lnSpc>
                  <a:spcAft>
                    <a:spcPts val="800"/>
                  </a:spcAft>
                </a:pPr>
                <a:r>
                  <a:rPr lang="en-US" sz="3200" b="1" u="sng" dirty="0">
                    <a:latin typeface="Calibri" panose="020F0502020204030204" pitchFamily="34" charset="0"/>
                    <a:ea typeface="Calibri" panose="020F0502020204030204" pitchFamily="34" charset="0"/>
                    <a:cs typeface="Calibri" panose="020F0502020204030204" pitchFamily="34" charset="0"/>
                  </a:rPr>
                  <a:t>Sample Of Calculations</a:t>
                </a:r>
              </a:p>
              <a:p>
                <a:pPr algn="ctr">
                  <a:lnSpc>
                    <a:spcPct val="107000"/>
                  </a:lnSpc>
                  <a:spcAft>
                    <a:spcPts val="800"/>
                  </a:spcAft>
                </a:pPr>
                <a:endParaRPr lang="en-US"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800"/>
                  </a:spcAft>
                </a:pPr>
                <a:r>
                  <a:rPr lang="en-US" b="1" dirty="0">
                    <a:latin typeface="Calibri" panose="020F0502020204030204" pitchFamily="34" charset="0"/>
                    <a:ea typeface="Calibri" panose="020F0502020204030204" pitchFamily="34" charset="0"/>
                    <a:cs typeface="Calibri" panose="020F0502020204030204" pitchFamily="34" charset="0"/>
                  </a:rPr>
                  <a:t>F</a:t>
                </a:r>
                <a:r>
                  <a:rPr lang="en-US" b="1" baseline="-25000" dirty="0">
                    <a:latin typeface="Calibri" panose="020F0502020204030204" pitchFamily="34" charset="0"/>
                    <a:ea typeface="Calibri" panose="020F0502020204030204" pitchFamily="34" charset="0"/>
                    <a:cs typeface="Calibri" panose="020F0502020204030204" pitchFamily="34" charset="0"/>
                  </a:rPr>
                  <a:t>1</a:t>
                </a:r>
                <a:r>
                  <a:rPr lang="en-US" b="1" dirty="0">
                    <a:latin typeface="Calibri" panose="020F0502020204030204" pitchFamily="34" charset="0"/>
                    <a:ea typeface="Calibri" panose="020F0502020204030204" pitchFamily="34" charset="0"/>
                    <a:cs typeface="Calibri" panose="020F0502020204030204" pitchFamily="34" charset="0"/>
                  </a:rPr>
                  <a:t> and F</a:t>
                </a:r>
                <a:r>
                  <a:rPr lang="en-US" b="1" baseline="-25000" dirty="0">
                    <a:latin typeface="Calibri" panose="020F0502020204030204" pitchFamily="34" charset="0"/>
                    <a:ea typeface="Calibri" panose="020F0502020204030204" pitchFamily="34" charset="0"/>
                    <a:cs typeface="Calibri" panose="020F0502020204030204" pitchFamily="34" charset="0"/>
                  </a:rPr>
                  <a:t>2</a:t>
                </a:r>
                <a:r>
                  <a:rPr lang="en-US" b="1" dirty="0">
                    <a:latin typeface="Calibri" panose="020F0502020204030204" pitchFamily="34" charset="0"/>
                    <a:ea typeface="Calibri" panose="020F0502020204030204" pitchFamily="34" charset="0"/>
                    <a:cs typeface="Calibri" panose="020F0502020204030204" pitchFamily="34" charset="0"/>
                  </a:rPr>
                  <a:t> Is the applied force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en-US" b="1" dirty="0" err="1">
                    <a:latin typeface="Calibri" panose="020F0502020204030204" pitchFamily="34" charset="0"/>
                    <a:ea typeface="Calibri" panose="020F0502020204030204" pitchFamily="34" charset="0"/>
                    <a:cs typeface="Calibri" panose="020F0502020204030204" pitchFamily="34" charset="0"/>
                  </a:rPr>
                  <a:t>σ</a:t>
                </a:r>
                <a:r>
                  <a:rPr lang="en-US" b="1" baseline="-25000" dirty="0" err="1">
                    <a:latin typeface="Calibri" panose="020F0502020204030204" pitchFamily="34" charset="0"/>
                    <a:ea typeface="Calibri" panose="020F0502020204030204" pitchFamily="34" charset="0"/>
                    <a:cs typeface="Calibri" panose="020F0502020204030204" pitchFamily="34" charset="0"/>
                  </a:rPr>
                  <a:t>min</a:t>
                </a:r>
                <a:r>
                  <a:rPr lang="en-US" b="1" baseline="-25000" dirty="0">
                    <a:latin typeface="Calibri" panose="020F0502020204030204" pitchFamily="34" charset="0"/>
                    <a:ea typeface="Calibri" panose="020F0502020204030204" pitchFamily="34" charset="0"/>
                    <a:cs typeface="Calibri" panose="020F0502020204030204" pitchFamily="34" charset="0"/>
                  </a:rPr>
                  <a:t> </a:t>
                </a:r>
                <a:r>
                  <a:rPr lang="en-US" b="1" dirty="0">
                    <a:latin typeface="Calibri" panose="020F0502020204030204" pitchFamily="34" charset="0"/>
                    <a:ea typeface="Calibri" panose="020F0502020204030204" pitchFamily="34" charset="0"/>
                    <a:cs typeface="Calibri" panose="020F0502020204030204" pitchFamily="34" charset="0"/>
                  </a:rPr>
                  <a:t>and </a:t>
                </a:r>
                <a:r>
                  <a:rPr lang="en-US" b="1" dirty="0" err="1">
                    <a:latin typeface="Calibri" panose="020F0502020204030204" pitchFamily="34" charset="0"/>
                    <a:ea typeface="Calibri" panose="020F0502020204030204" pitchFamily="34" charset="0"/>
                    <a:cs typeface="Calibri" panose="020F0502020204030204" pitchFamily="34" charset="0"/>
                  </a:rPr>
                  <a:t>σ</a:t>
                </a:r>
                <a:r>
                  <a:rPr lang="en-US" b="1" baseline="-25000" dirty="0" err="1">
                    <a:latin typeface="Calibri" panose="020F0502020204030204" pitchFamily="34" charset="0"/>
                    <a:ea typeface="Calibri" panose="020F0502020204030204" pitchFamily="34" charset="0"/>
                    <a:cs typeface="Calibri" panose="020F0502020204030204" pitchFamily="34" charset="0"/>
                  </a:rPr>
                  <a:t>max</a:t>
                </a:r>
                <a:r>
                  <a:rPr lang="en-US" b="1" dirty="0">
                    <a:latin typeface="Calibri" panose="020F0502020204030204" pitchFamily="34" charset="0"/>
                    <a:ea typeface="Calibri" panose="020F0502020204030204" pitchFamily="34" charset="0"/>
                    <a:cs typeface="Calibri" panose="020F0502020204030204" pitchFamily="34" charset="0"/>
                  </a:rPr>
                  <a:t> from </a:t>
                </a:r>
                <a:r>
                  <a:rPr lang="en-US" b="1" dirty="0" err="1">
                    <a:latin typeface="Calibri" panose="020F0502020204030204" pitchFamily="34" charset="0"/>
                    <a:ea typeface="Calibri" panose="020F0502020204030204" pitchFamily="34" charset="0"/>
                    <a:cs typeface="Calibri" panose="020F0502020204030204" pitchFamily="34" charset="0"/>
                  </a:rPr>
                  <a:t>Solidworks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𝐚</m:t>
                          </m:r>
                        </m:sub>
                      </m:sSub>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𝐦𝐚𝐱</m:t>
                              </m:r>
                            </m:sub>
                          </m:sSub>
                          <m:r>
                            <a:rPr lang="en-US" b="1" i="1" smtClean="0">
                              <a:latin typeface="Cambria Math" panose="02040503050406030204" pitchFamily="18" charset="0"/>
                              <a:ea typeface="Calibri" panose="020F0502020204030204" pitchFamily="34" charset="0"/>
                              <a:cs typeface="Calibri" panose="020F0502020204030204" pitchFamily="34" charset="0"/>
                            </a:rPr>
                            <m:t>−</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𝐦𝐢𝐧</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𝟐</m:t>
                          </m:r>
                        </m:den>
                      </m:f>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𝒎</m:t>
                          </m:r>
                        </m:sub>
                      </m:sSub>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𝐦𝐚𝐱</m:t>
                              </m:r>
                            </m:sub>
                          </m:sSub>
                          <m:r>
                            <a:rPr lang="en-US" b="1" smtClean="0">
                              <a:latin typeface="Cambria Math" panose="02040503050406030204" pitchFamily="18" charset="0"/>
                              <a:ea typeface="Calibri" panose="020F0502020204030204" pitchFamily="34" charset="0"/>
                              <a:cs typeface="Calibri" panose="020F0502020204030204" pitchFamily="34" charset="0"/>
                            </a:rPr>
                            <m:t>+</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𝐦𝐢𝐧</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𝟐</m:t>
                          </m:r>
                        </m:den>
                      </m:f>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ea typeface="Calibri" panose="020F0502020204030204" pitchFamily="34" charset="0"/>
                          <a:cs typeface="Calibri" panose="020F0502020204030204" pitchFamily="34" charset="0"/>
                        </a:rPr>
                        <m:t>𝒔𝒇</m:t>
                      </m:r>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𝐚</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𝟏</m:t>
                          </m:r>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m:t>
                                  </m:r>
                                </m:sub>
                              </m:sSub>
                            </m:num>
                            <m:den>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𝑺</m:t>
                                  </m:r>
                                </m:e>
                                <m:sub>
                                  <m:r>
                                    <a:rPr lang="en-US" b="1" i="1" smtClean="0">
                                      <a:latin typeface="Cambria Math" panose="02040503050406030204" pitchFamily="18" charset="0"/>
                                      <a:ea typeface="Calibri" panose="020F0502020204030204" pitchFamily="34" charset="0"/>
                                      <a:cs typeface="Calibri" panose="020F0502020204030204" pitchFamily="34" charset="0"/>
                                    </a:rPr>
                                    <m:t>𝒖𝒕</m:t>
                                  </m:r>
                                </m:sub>
                              </m:sSub>
                            </m:den>
                          </m:f>
                        </m:den>
                      </m:f>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ea typeface="Calibri" panose="020F0502020204030204" pitchFamily="34" charset="0"/>
                          <a:cs typeface="Calibri" panose="020F0502020204030204" pitchFamily="34" charset="0"/>
                        </a:rPr>
                        <m:t>𝒂</m:t>
                      </m:r>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r>
                            <a:rPr lang="en-US" b="1" i="1" smtClean="0">
                              <a:latin typeface="Cambria Math" panose="02040503050406030204" pitchFamily="18" charset="0"/>
                              <a:ea typeface="Calibri" panose="020F0502020204030204" pitchFamily="34" charset="0"/>
                              <a:cs typeface="Calibri" panose="020F0502020204030204" pitchFamily="34" charset="0"/>
                            </a:rPr>
                            <m:t>𝑭</m:t>
                          </m:r>
                          <m:r>
                            <a:rPr lang="en-US" b="1" i="1" smtClean="0">
                              <a:latin typeface="Cambria Math" panose="02040503050406030204" pitchFamily="18" charset="0"/>
                              <a:ea typeface="Calibri" panose="020F0502020204030204" pitchFamily="34" charset="0"/>
                              <a:cs typeface="Calibri" panose="020F0502020204030204" pitchFamily="34" charset="0"/>
                            </a:rPr>
                            <m:t>∗</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𝑺</m:t>
                              </m:r>
                            </m:e>
                            <m:sub>
                              <m:r>
                                <a:rPr lang="en-US" b="1" i="1" smtClean="0">
                                  <a:latin typeface="Cambria Math" panose="02040503050406030204" pitchFamily="18" charset="0"/>
                                  <a:ea typeface="Calibri" panose="020F0502020204030204" pitchFamily="34" charset="0"/>
                                  <a:cs typeface="Calibri" panose="020F0502020204030204" pitchFamily="34" charset="0"/>
                                </a:rPr>
                                <m:t>𝒖𝒕</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𝑺𝒆</m:t>
                          </m:r>
                        </m:den>
                      </m:f>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ea typeface="Calibri" panose="020F0502020204030204" pitchFamily="34" charset="0"/>
                          <a:cs typeface="Calibri" panose="020F0502020204030204" pitchFamily="34" charset="0"/>
                        </a:rPr>
                        <m:t>𝒃</m:t>
                      </m:r>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r>
                            <a:rPr lang="en-US" b="1" i="1" smtClean="0">
                              <a:latin typeface="Cambria Math" panose="02040503050406030204" pitchFamily="18" charset="0"/>
                              <a:ea typeface="Calibri" panose="020F0502020204030204" pitchFamily="34" charset="0"/>
                              <a:cs typeface="Calibri" panose="020F0502020204030204" pitchFamily="34" charset="0"/>
                            </a:rPr>
                            <m:t>𝟏</m:t>
                          </m:r>
                        </m:num>
                        <m:den>
                          <m:r>
                            <a:rPr lang="en-US" b="1" i="1" smtClean="0">
                              <a:latin typeface="Cambria Math" panose="02040503050406030204" pitchFamily="18" charset="0"/>
                              <a:ea typeface="Calibri" panose="020F0502020204030204" pitchFamily="34" charset="0"/>
                              <a:cs typeface="Calibri" panose="020F0502020204030204" pitchFamily="34" charset="0"/>
                            </a:rPr>
                            <m:t>𝟑</m:t>
                          </m:r>
                        </m:den>
                      </m:f>
                      <m:r>
                        <a:rPr lang="en-US" b="1" i="1" smtClean="0">
                          <a:latin typeface="Cambria Math" panose="02040503050406030204" pitchFamily="18" charset="0"/>
                          <a:ea typeface="Calibri" panose="020F0502020204030204" pitchFamily="34" charset="0"/>
                          <a:cs typeface="Calibri" panose="020F0502020204030204" pitchFamily="34" charset="0"/>
                        </a:rPr>
                        <m:t> </m:t>
                      </m:r>
                      <m:r>
                        <a:rPr lang="en-US" b="1" i="1" smtClean="0">
                          <a:latin typeface="Cambria Math" panose="02040503050406030204" pitchFamily="18" charset="0"/>
                          <a:ea typeface="Calibri" panose="020F0502020204030204" pitchFamily="34" charset="0"/>
                          <a:cs typeface="Calibri" panose="020F0502020204030204" pitchFamily="34" charset="0"/>
                        </a:rPr>
                        <m:t>𝐥𝐨𝐠</m:t>
                      </m:r>
                      <m:r>
                        <a:rPr lang="en-US" b="1">
                          <a:latin typeface="Cambria Math" panose="02040503050406030204" pitchFamily="18" charset="0"/>
                          <a:ea typeface="Calibri" panose="020F0502020204030204" pitchFamily="34" charset="0"/>
                          <a:cs typeface="Calibri" panose="020F0502020204030204" pitchFamily="34" charset="0"/>
                        </a:rPr>
                        <m:t>⁡</m:t>
                      </m:r>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r>
                            <a:rPr lang="en-US" b="1" i="1" smtClean="0">
                              <a:latin typeface="Cambria Math" panose="02040503050406030204" pitchFamily="18" charset="0"/>
                              <a:ea typeface="Calibri" panose="020F0502020204030204" pitchFamily="34" charset="0"/>
                              <a:cs typeface="Calibri" panose="020F0502020204030204" pitchFamily="34" charset="0"/>
                            </a:rPr>
                            <m:t>𝑭</m:t>
                          </m:r>
                          <m:r>
                            <a:rPr lang="en-US" b="1" i="1" smtClean="0">
                              <a:latin typeface="Cambria Math" panose="02040503050406030204" pitchFamily="18" charset="0"/>
                              <a:ea typeface="Calibri" panose="020F0502020204030204" pitchFamily="34" charset="0"/>
                              <a:cs typeface="Calibri" panose="020F0502020204030204" pitchFamily="34" charset="0"/>
                            </a:rPr>
                            <m:t>∗</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𝑺</m:t>
                              </m:r>
                            </m:e>
                            <m:sub>
                              <m:r>
                                <a:rPr lang="en-US" b="1" i="1" smtClean="0">
                                  <a:latin typeface="Cambria Math" panose="02040503050406030204" pitchFamily="18" charset="0"/>
                                  <a:ea typeface="Calibri" panose="020F0502020204030204" pitchFamily="34" charset="0"/>
                                  <a:cs typeface="Calibri" panose="020F0502020204030204" pitchFamily="34" charset="0"/>
                                </a:rPr>
                                <m:t>𝒖𝒕</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𝑺𝒆</m:t>
                          </m:r>
                        </m:den>
                      </m:f>
                      <m:r>
                        <a:rPr lang="en-US" b="1" i="1" smtClean="0">
                          <a:latin typeface="Cambria Math" panose="02040503050406030204" pitchFamily="18" charset="0"/>
                          <a:ea typeface="Calibri" panose="020F0502020204030204" pitchFamily="34" charset="0"/>
                          <a:cs typeface="Calibri" panose="020F0502020204030204" pitchFamily="34" charset="0"/>
                        </a:rPr>
                        <m:t>)</m:t>
                      </m:r>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f>
                        <m:fPr>
                          <m:ctrlPr>
                            <a:rPr lang="en-US" b="1" i="1">
                              <a:latin typeface="Cambria Math" panose="02040503050406030204" pitchFamily="18" charset="0"/>
                              <a:ea typeface="Times New Roman" panose="02020603050405020304" pitchFamily="18" charset="0"/>
                              <a:cs typeface="Calibri" panose="020F0502020204030204" pitchFamily="34" charset="0"/>
                            </a:rPr>
                          </m:ctrlPr>
                        </m:fPr>
                        <m:num>
                          <m:r>
                            <a:rPr lang="en-US" b="1" i="1" smtClean="0">
                              <a:latin typeface="Cambria Math" panose="02040503050406030204" pitchFamily="18" charset="0"/>
                              <a:ea typeface="Times New Roman" panose="02020603050405020304" pitchFamily="18" charset="0"/>
                              <a:cs typeface="Calibri" panose="020F0502020204030204" pitchFamily="34" charset="0"/>
                            </a:rPr>
                            <m:t>𝟏</m:t>
                          </m:r>
                        </m:num>
                        <m:den>
                          <m:r>
                            <a:rPr lang="en-US" b="1" i="1" smtClean="0">
                              <a:latin typeface="Cambria Math" panose="02040503050406030204" pitchFamily="18" charset="0"/>
                              <a:ea typeface="Times New Roman" panose="02020603050405020304" pitchFamily="18" charset="0"/>
                              <a:cs typeface="Calibri" panose="020F0502020204030204" pitchFamily="34" charset="0"/>
                            </a:rPr>
                            <m:t>𝒏</m:t>
                          </m:r>
                        </m:den>
                      </m:f>
                      <m:r>
                        <a:rPr lang="en-US" b="1" i="1" smtClean="0">
                          <a:latin typeface="Cambria Math" panose="02040503050406030204" pitchFamily="18" charset="0"/>
                          <a:ea typeface="Times New Roman" panose="02020603050405020304" pitchFamily="18"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𝐚</m:t>
                              </m:r>
                            </m:sub>
                          </m:sSub>
                        </m:num>
                        <m:den>
                          <m:r>
                            <a:rPr lang="en-US" b="1" i="1" smtClean="0">
                              <a:latin typeface="Cambria Math" panose="02040503050406030204" pitchFamily="18" charset="0"/>
                              <a:ea typeface="Calibri" panose="020F0502020204030204" pitchFamily="34" charset="0"/>
                              <a:cs typeface="Calibri" panose="020F0502020204030204" pitchFamily="34" charset="0"/>
                            </a:rPr>
                            <m:t>𝒔𝒆</m:t>
                          </m:r>
                        </m:den>
                      </m:f>
                      <m:r>
                        <a:rPr lang="en-US" b="1" i="1" smtClean="0">
                          <a:latin typeface="Cambria Math" panose="02040503050406030204" pitchFamily="18" charset="0"/>
                          <a:ea typeface="Calibri" panose="020F0502020204030204" pitchFamily="34" charset="0"/>
                          <a:cs typeface="Calibri" panose="020F0502020204030204" pitchFamily="34" charset="0"/>
                        </a:rPr>
                        <m:t>+</m:t>
                      </m:r>
                      <m:f>
                        <m:fPr>
                          <m:ctrlPr>
                            <a:rPr lang="en-US" b="1" i="1">
                              <a:latin typeface="Cambria Math" panose="02040503050406030204" pitchFamily="18" charset="0"/>
                              <a:ea typeface="Calibri" panose="020F0502020204030204" pitchFamily="34" charset="0"/>
                              <a:cs typeface="Calibri" panose="020F0502020204030204" pitchFamily="34" charset="0"/>
                            </a:rPr>
                          </m:ctrlPr>
                        </m:fPr>
                        <m:num>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𝛔</m:t>
                              </m:r>
                            </m:e>
                            <m:sub>
                              <m:r>
                                <a:rPr lang="en-US" b="1" i="1" smtClean="0">
                                  <a:latin typeface="Cambria Math" panose="02040503050406030204" pitchFamily="18" charset="0"/>
                                  <a:ea typeface="Calibri" panose="020F0502020204030204" pitchFamily="34" charset="0"/>
                                  <a:cs typeface="Calibri" panose="020F0502020204030204" pitchFamily="34" charset="0"/>
                                </a:rPr>
                                <m:t>𝐦</m:t>
                              </m:r>
                            </m:sub>
                          </m:sSub>
                        </m:num>
                        <m:den>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𝒔</m:t>
                              </m:r>
                            </m:e>
                            <m:sub>
                              <m:r>
                                <a:rPr lang="en-US" b="1" i="1" smtClean="0">
                                  <a:latin typeface="Cambria Math" panose="02040503050406030204" pitchFamily="18" charset="0"/>
                                  <a:ea typeface="Calibri" panose="020F0502020204030204" pitchFamily="34" charset="0"/>
                                  <a:cs typeface="Calibri" panose="020F0502020204030204" pitchFamily="34" charset="0"/>
                                </a:rPr>
                                <m:t>𝒖𝒕</m:t>
                              </m:r>
                            </m:sub>
                          </m:sSub>
                        </m:den>
                      </m:f>
                      <m:r>
                        <a:rPr lang="en-US" b="1" i="1" smtClean="0">
                          <a:latin typeface="Cambria Math" panose="02040503050406030204" pitchFamily="18" charset="0"/>
                          <a:ea typeface="Calibri" panose="020F0502020204030204" pitchFamily="34" charset="0"/>
                          <a:cs typeface="Calibri" panose="020F0502020204030204" pitchFamily="34" charset="0"/>
                        </a:rPr>
                        <m:t>     , </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𝒔</m:t>
                          </m:r>
                        </m:e>
                        <m:sub>
                          <m:r>
                            <a:rPr lang="en-US" b="1" i="1" smtClean="0">
                              <a:latin typeface="Cambria Math" panose="02040503050406030204" pitchFamily="18" charset="0"/>
                              <a:ea typeface="Calibri" panose="020F0502020204030204" pitchFamily="34" charset="0"/>
                              <a:cs typeface="Calibri" panose="020F0502020204030204" pitchFamily="34" charset="0"/>
                            </a:rPr>
                            <m:t>𝒆</m:t>
                          </m:r>
                        </m:sub>
                      </m:sSub>
                      <m:r>
                        <a:rPr lang="en-US" b="1" i="1" smtClean="0">
                          <a:latin typeface="Cambria Math" panose="02040503050406030204" pitchFamily="18" charset="0"/>
                          <a:ea typeface="Calibri" panose="020F0502020204030204" pitchFamily="34" charset="0"/>
                          <a:cs typeface="Calibri" panose="020F0502020204030204" pitchFamily="34" charset="0"/>
                        </a:rPr>
                        <m:t>=</m:t>
                      </m:r>
                      <m:r>
                        <a:rPr lang="en-US" b="1" i="1" smtClean="0">
                          <a:latin typeface="Cambria Math" panose="02040503050406030204" pitchFamily="18" charset="0"/>
                          <a:ea typeface="Calibri" panose="020F0502020204030204" pitchFamily="34" charset="0"/>
                          <a:cs typeface="Calibri" panose="020F0502020204030204" pitchFamily="34" charset="0"/>
                        </a:rPr>
                        <m:t>𝟎</m:t>
                      </m:r>
                      <m:r>
                        <a:rPr lang="en-US" b="1" i="1" smtClean="0">
                          <a:latin typeface="Cambria Math" panose="02040503050406030204" pitchFamily="18" charset="0"/>
                          <a:ea typeface="Calibri" panose="020F0502020204030204" pitchFamily="34" charset="0"/>
                          <a:cs typeface="Calibri" panose="020F0502020204030204" pitchFamily="34" charset="0"/>
                        </a:rPr>
                        <m:t>.</m:t>
                      </m:r>
                      <m:r>
                        <a:rPr lang="en-US" b="1" i="1" smtClean="0">
                          <a:latin typeface="Cambria Math" panose="02040503050406030204" pitchFamily="18" charset="0"/>
                          <a:ea typeface="Calibri" panose="020F0502020204030204" pitchFamily="34" charset="0"/>
                          <a:cs typeface="Calibri" panose="020F0502020204030204" pitchFamily="34" charset="0"/>
                        </a:rPr>
                        <m:t>𝟓</m:t>
                      </m:r>
                      <m:r>
                        <a:rPr lang="en-US" b="1" i="1" smtClean="0">
                          <a:latin typeface="Cambria Math" panose="02040503050406030204" pitchFamily="18" charset="0"/>
                          <a:ea typeface="Calibri" panose="020F0502020204030204" pitchFamily="34" charset="0"/>
                          <a:cs typeface="Calibri" panose="020F0502020204030204" pitchFamily="34" charset="0"/>
                        </a:rPr>
                        <m:t>∗</m:t>
                      </m:r>
                      <m:sSub>
                        <m:sSubPr>
                          <m:ctrlPr>
                            <a:rPr lang="en-US" b="1" i="1">
                              <a:latin typeface="Cambria Math" panose="02040503050406030204" pitchFamily="18" charset="0"/>
                              <a:ea typeface="Calibri" panose="020F0502020204030204" pitchFamily="34" charset="0"/>
                              <a:cs typeface="Calibri" panose="020F0502020204030204" pitchFamily="34" charset="0"/>
                            </a:rPr>
                          </m:ctrlPr>
                        </m:sSubPr>
                        <m:e>
                          <m:r>
                            <a:rPr lang="en-US" b="1" i="1" smtClean="0">
                              <a:latin typeface="Cambria Math" panose="02040503050406030204" pitchFamily="18" charset="0"/>
                              <a:ea typeface="Calibri" panose="020F0502020204030204" pitchFamily="34" charset="0"/>
                              <a:cs typeface="Calibri" panose="020F0502020204030204" pitchFamily="34" charset="0"/>
                            </a:rPr>
                            <m:t>𝒔</m:t>
                          </m:r>
                        </m:e>
                        <m:sub>
                          <m:r>
                            <a:rPr lang="en-US" b="1" i="1" smtClean="0">
                              <a:latin typeface="Cambria Math" panose="02040503050406030204" pitchFamily="18" charset="0"/>
                              <a:ea typeface="Calibri" panose="020F0502020204030204" pitchFamily="34" charset="0"/>
                              <a:cs typeface="Calibri" panose="020F0502020204030204" pitchFamily="34" charset="0"/>
                            </a:rPr>
                            <m:t>𝒖𝒕</m:t>
                          </m:r>
                        </m:sub>
                      </m:sSub>
                    </m:oMath>
                  </m:oMathPara>
                </a14:m>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a:extLst>
                  <a:ext uri="{FF2B5EF4-FFF2-40B4-BE49-F238E27FC236}">
                    <a16:creationId xmlns:a16="http://schemas.microsoft.com/office/drawing/2014/main" id="{809A7422-F58C-415E-A911-3ECB4CC64503}"/>
                  </a:ext>
                </a:extLst>
              </p:cNvPr>
              <p:cNvSpPr>
                <a:spLocks noRot="1" noChangeAspect="1" noMove="1" noResize="1" noEditPoints="1" noAdjustHandles="1" noChangeArrowheads="1" noChangeShapeType="1" noTextEdit="1"/>
              </p:cNvSpPr>
              <p:nvPr/>
            </p:nvSpPr>
            <p:spPr>
              <a:xfrm>
                <a:off x="3048000" y="602713"/>
                <a:ext cx="6096000" cy="6051528"/>
              </a:xfrm>
              <a:prstGeom prst="rect">
                <a:avLst/>
              </a:prstGeom>
              <a:blipFill>
                <a:blip r:embed="rId2"/>
                <a:stretch>
                  <a:fillRect t="-1108"/>
                </a:stretch>
              </a:blipFill>
            </p:spPr>
            <p:txBody>
              <a:bodyPr/>
              <a:lstStyle/>
              <a:p>
                <a:r>
                  <a:rPr lang="en-US">
                    <a:noFill/>
                  </a:rPr>
                  <a:t> </a:t>
                </a:r>
              </a:p>
            </p:txBody>
          </p:sp>
        </mc:Fallback>
      </mc:AlternateContent>
    </p:spTree>
    <p:extLst>
      <p:ext uri="{BB962C8B-B14F-4D97-AF65-F5344CB8AC3E}">
        <p14:creationId xmlns:p14="http://schemas.microsoft.com/office/powerpoint/2010/main" val="2511228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9EE617-BDEC-44BD-B0C4-E2FCBA51CA14}"/>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940A277A-9E3B-4AA4-BC57-0D079D1B2B1E}"/>
              </a:ext>
            </a:extLst>
          </p:cNvPr>
          <p:cNvSpPr>
            <a:spLocks noGrp="1"/>
          </p:cNvSpPr>
          <p:nvPr>
            <p:ph type="sldNum" sz="quarter" idx="11"/>
          </p:nvPr>
        </p:nvSpPr>
        <p:spPr/>
        <p:txBody>
          <a:bodyPr/>
          <a:lstStyle/>
          <a:p>
            <a:fld id="{8C2E478F-E849-4A8C-AF1F-CBCC78A7CBFA}" type="slidenum">
              <a:rPr lang="en-US" smtClean="0"/>
              <a:pPr/>
              <a:t>15</a:t>
            </a:fld>
            <a:endParaRPr lang="en-US" dirty="0"/>
          </a:p>
        </p:txBody>
      </p:sp>
      <p:sp>
        <p:nvSpPr>
          <p:cNvPr id="4" name="Title 3">
            <a:extLst>
              <a:ext uri="{FF2B5EF4-FFF2-40B4-BE49-F238E27FC236}">
                <a16:creationId xmlns:a16="http://schemas.microsoft.com/office/drawing/2014/main" id="{47E33D7C-E81D-429D-B6D3-B9F98C20F726}"/>
              </a:ext>
            </a:extLst>
          </p:cNvPr>
          <p:cNvSpPr>
            <a:spLocks noGrp="1"/>
          </p:cNvSpPr>
          <p:nvPr>
            <p:ph type="title"/>
          </p:nvPr>
        </p:nvSpPr>
        <p:spPr/>
        <p:txBody>
          <a:bodyPr/>
          <a:lstStyle/>
          <a:p>
            <a:r>
              <a:rPr lang="en-US" dirty="0"/>
              <a:t>Finite Elements</a:t>
            </a:r>
          </a:p>
        </p:txBody>
      </p:sp>
      <p:sp>
        <p:nvSpPr>
          <p:cNvPr id="5" name="Rectangle 4">
            <a:extLst>
              <a:ext uri="{FF2B5EF4-FFF2-40B4-BE49-F238E27FC236}">
                <a16:creationId xmlns:a16="http://schemas.microsoft.com/office/drawing/2014/main" id="{C0E9AF05-1FAA-4F89-9101-7B5AD968AA66}"/>
              </a:ext>
            </a:extLst>
          </p:cNvPr>
          <p:cNvSpPr/>
          <p:nvPr/>
        </p:nvSpPr>
        <p:spPr>
          <a:xfrm>
            <a:off x="1086678" y="2122654"/>
            <a:ext cx="10018643" cy="1815882"/>
          </a:xfrm>
          <a:prstGeom prst="rect">
            <a:avLst/>
          </a:prstGeom>
        </p:spPr>
        <p:txBody>
          <a:bodyPr wrap="square">
            <a:spAutoFit/>
          </a:bodyPr>
          <a:lstStyle/>
          <a:p>
            <a:pPr algn="just"/>
            <a:r>
              <a:rPr lang="en-US" sz="2800" b="1" dirty="0"/>
              <a:t>finite element method (FEM), is a numerical method for solving problems of engineering and mathematical physics. To solve the problem, it subdivides a large problem into smaller, simpler parts that are called finite elements.</a:t>
            </a:r>
          </a:p>
        </p:txBody>
      </p:sp>
    </p:spTree>
    <p:extLst>
      <p:ext uri="{BB962C8B-B14F-4D97-AF65-F5344CB8AC3E}">
        <p14:creationId xmlns:p14="http://schemas.microsoft.com/office/powerpoint/2010/main" val="2405880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ABDED68-C4ED-47EA-AFB4-0A5CA4294485}"/>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5D536C2F-4DB1-440B-B7BB-9F0847E978A5}"/>
              </a:ext>
            </a:extLst>
          </p:cNvPr>
          <p:cNvSpPr>
            <a:spLocks noGrp="1"/>
          </p:cNvSpPr>
          <p:nvPr>
            <p:ph type="sldNum" sz="quarter" idx="11"/>
          </p:nvPr>
        </p:nvSpPr>
        <p:spPr/>
        <p:txBody>
          <a:bodyPr/>
          <a:lstStyle/>
          <a:p>
            <a:fld id="{8C2E478F-E849-4A8C-AF1F-CBCC78A7CBFA}" type="slidenum">
              <a:rPr lang="en-US" smtClean="0"/>
              <a:pPr/>
              <a:t>16</a:t>
            </a:fld>
            <a:endParaRPr lang="en-US" dirty="0"/>
          </a:p>
        </p:txBody>
      </p:sp>
      <p:pic>
        <p:nvPicPr>
          <p:cNvPr id="5" name="Picture 4">
            <a:extLst>
              <a:ext uri="{FF2B5EF4-FFF2-40B4-BE49-F238E27FC236}">
                <a16:creationId xmlns:a16="http://schemas.microsoft.com/office/drawing/2014/main" id="{50DA2671-A9D3-43C0-837D-F1B206247955}"/>
              </a:ext>
            </a:extLst>
          </p:cNvPr>
          <p:cNvPicPr>
            <a:picLocks noChangeAspect="1"/>
          </p:cNvPicPr>
          <p:nvPr/>
        </p:nvPicPr>
        <p:blipFill>
          <a:blip r:embed="rId2"/>
          <a:stretch>
            <a:fillRect/>
          </a:stretch>
        </p:blipFill>
        <p:spPr>
          <a:xfrm>
            <a:off x="754910" y="2370959"/>
            <a:ext cx="2134064" cy="2116081"/>
          </a:xfrm>
          <a:prstGeom prst="rect">
            <a:avLst/>
          </a:prstGeom>
        </p:spPr>
      </p:pic>
      <p:pic>
        <p:nvPicPr>
          <p:cNvPr id="6" name="Picture 5">
            <a:extLst>
              <a:ext uri="{FF2B5EF4-FFF2-40B4-BE49-F238E27FC236}">
                <a16:creationId xmlns:a16="http://schemas.microsoft.com/office/drawing/2014/main" id="{5BEC27D2-BB08-449A-AD41-23012798201F}"/>
              </a:ext>
            </a:extLst>
          </p:cNvPr>
          <p:cNvPicPr>
            <a:picLocks noChangeAspect="1"/>
          </p:cNvPicPr>
          <p:nvPr/>
        </p:nvPicPr>
        <p:blipFill>
          <a:blip r:embed="rId3"/>
          <a:stretch>
            <a:fillRect/>
          </a:stretch>
        </p:blipFill>
        <p:spPr>
          <a:xfrm>
            <a:off x="2749131" y="2533073"/>
            <a:ext cx="2134064" cy="1953966"/>
          </a:xfrm>
          <a:prstGeom prst="rect">
            <a:avLst/>
          </a:prstGeom>
        </p:spPr>
      </p:pic>
      <p:pic>
        <p:nvPicPr>
          <p:cNvPr id="7" name="Picture 6">
            <a:extLst>
              <a:ext uri="{FF2B5EF4-FFF2-40B4-BE49-F238E27FC236}">
                <a16:creationId xmlns:a16="http://schemas.microsoft.com/office/drawing/2014/main" id="{BB3D2C95-38B0-49F5-BE1E-3366B4A4FF21}"/>
              </a:ext>
            </a:extLst>
          </p:cNvPr>
          <p:cNvPicPr>
            <a:picLocks noChangeAspect="1"/>
          </p:cNvPicPr>
          <p:nvPr/>
        </p:nvPicPr>
        <p:blipFill>
          <a:blip r:embed="rId4"/>
          <a:stretch>
            <a:fillRect/>
          </a:stretch>
        </p:blipFill>
        <p:spPr>
          <a:xfrm>
            <a:off x="4743352" y="2533073"/>
            <a:ext cx="2134064" cy="1953967"/>
          </a:xfrm>
          <a:prstGeom prst="rect">
            <a:avLst/>
          </a:prstGeom>
        </p:spPr>
      </p:pic>
      <p:pic>
        <p:nvPicPr>
          <p:cNvPr id="8" name="Picture 7">
            <a:extLst>
              <a:ext uri="{FF2B5EF4-FFF2-40B4-BE49-F238E27FC236}">
                <a16:creationId xmlns:a16="http://schemas.microsoft.com/office/drawing/2014/main" id="{CD6CCE1A-AC0B-4C5F-9A7E-AB95B52E770A}"/>
              </a:ext>
            </a:extLst>
          </p:cNvPr>
          <p:cNvPicPr>
            <a:picLocks noChangeAspect="1"/>
          </p:cNvPicPr>
          <p:nvPr/>
        </p:nvPicPr>
        <p:blipFill>
          <a:blip r:embed="rId5"/>
          <a:stretch>
            <a:fillRect/>
          </a:stretch>
        </p:blipFill>
        <p:spPr>
          <a:xfrm>
            <a:off x="7023189" y="2533073"/>
            <a:ext cx="2134064" cy="1953967"/>
          </a:xfrm>
          <a:prstGeom prst="rect">
            <a:avLst/>
          </a:prstGeom>
        </p:spPr>
      </p:pic>
      <p:pic>
        <p:nvPicPr>
          <p:cNvPr id="9" name="Picture 8">
            <a:extLst>
              <a:ext uri="{FF2B5EF4-FFF2-40B4-BE49-F238E27FC236}">
                <a16:creationId xmlns:a16="http://schemas.microsoft.com/office/drawing/2014/main" id="{5D7E7B02-4692-4F52-B846-8B7D26838DEE}"/>
              </a:ext>
            </a:extLst>
          </p:cNvPr>
          <p:cNvPicPr>
            <a:picLocks noChangeAspect="1"/>
          </p:cNvPicPr>
          <p:nvPr/>
        </p:nvPicPr>
        <p:blipFill>
          <a:blip r:embed="rId6"/>
          <a:stretch>
            <a:fillRect/>
          </a:stretch>
        </p:blipFill>
        <p:spPr>
          <a:xfrm>
            <a:off x="9303026" y="2533073"/>
            <a:ext cx="2134064" cy="1791853"/>
          </a:xfrm>
          <a:prstGeom prst="rect">
            <a:avLst/>
          </a:prstGeom>
        </p:spPr>
      </p:pic>
      <p:sp>
        <p:nvSpPr>
          <p:cNvPr id="10" name="TextBox 9">
            <a:extLst>
              <a:ext uri="{FF2B5EF4-FFF2-40B4-BE49-F238E27FC236}">
                <a16:creationId xmlns:a16="http://schemas.microsoft.com/office/drawing/2014/main" id="{8E5F87D4-FB47-48A7-9B4C-F2CC83A81860}"/>
              </a:ext>
            </a:extLst>
          </p:cNvPr>
          <p:cNvSpPr txBox="1"/>
          <p:nvPr/>
        </p:nvSpPr>
        <p:spPr>
          <a:xfrm>
            <a:off x="3662865" y="1645870"/>
            <a:ext cx="4983865" cy="461665"/>
          </a:xfrm>
          <a:prstGeom prst="rect">
            <a:avLst/>
          </a:prstGeom>
          <a:noFill/>
        </p:spPr>
        <p:txBody>
          <a:bodyPr wrap="none" rtlCol="0">
            <a:spAutoFit/>
          </a:bodyPr>
          <a:lstStyle/>
          <a:p>
            <a:r>
              <a:rPr lang="en-US" sz="2400" b="1" dirty="0"/>
              <a:t>Using </a:t>
            </a:r>
            <a:r>
              <a:rPr lang="en-US" sz="2400" b="1" dirty="0" err="1"/>
              <a:t>Solidwork</a:t>
            </a:r>
            <a:r>
              <a:rPr lang="en-US" sz="2400" b="1" dirty="0"/>
              <a:t> we made these parts</a:t>
            </a:r>
          </a:p>
        </p:txBody>
      </p:sp>
      <p:sp>
        <p:nvSpPr>
          <p:cNvPr id="11" name="Rectangle 10">
            <a:extLst>
              <a:ext uri="{FF2B5EF4-FFF2-40B4-BE49-F238E27FC236}">
                <a16:creationId xmlns:a16="http://schemas.microsoft.com/office/drawing/2014/main" id="{12FFFC70-9DDF-43D9-A5F3-30CD231B78C4}"/>
              </a:ext>
            </a:extLst>
          </p:cNvPr>
          <p:cNvSpPr/>
          <p:nvPr/>
        </p:nvSpPr>
        <p:spPr>
          <a:xfrm>
            <a:off x="1202736" y="4302373"/>
            <a:ext cx="1119089" cy="369332"/>
          </a:xfrm>
          <a:prstGeom prst="rect">
            <a:avLst/>
          </a:prstGeom>
        </p:spPr>
        <p:txBody>
          <a:bodyPr wrap="none">
            <a:spAutoFit/>
          </a:bodyPr>
          <a:lstStyle/>
          <a:p>
            <a:r>
              <a:rPr lang="en-US" b="1" dirty="0">
                <a:latin typeface="Calibri" panose="020F0502020204030204" pitchFamily="34" charset="0"/>
              </a:rPr>
              <a:t>Baseplate</a:t>
            </a:r>
            <a:endParaRPr lang="en-US" b="1" dirty="0"/>
          </a:p>
        </p:txBody>
      </p:sp>
      <p:sp>
        <p:nvSpPr>
          <p:cNvPr id="12" name="Rectangle 11">
            <a:extLst>
              <a:ext uri="{FF2B5EF4-FFF2-40B4-BE49-F238E27FC236}">
                <a16:creationId xmlns:a16="http://schemas.microsoft.com/office/drawing/2014/main" id="{447C3B66-C096-43C4-B1F9-8307EEBF77B3}"/>
              </a:ext>
            </a:extLst>
          </p:cNvPr>
          <p:cNvSpPr/>
          <p:nvPr/>
        </p:nvSpPr>
        <p:spPr>
          <a:xfrm>
            <a:off x="3124210" y="4324926"/>
            <a:ext cx="1398781" cy="369332"/>
          </a:xfrm>
          <a:prstGeom prst="rect">
            <a:avLst/>
          </a:prstGeom>
        </p:spPr>
        <p:txBody>
          <a:bodyPr wrap="none">
            <a:spAutoFit/>
          </a:bodyPr>
          <a:lstStyle/>
          <a:p>
            <a:r>
              <a:rPr lang="en-US" b="1" dirty="0">
                <a:latin typeface="Calibri" panose="020F0502020204030204" pitchFamily="34" charset="0"/>
              </a:rPr>
              <a:t>Glenosphere</a:t>
            </a:r>
            <a:endParaRPr lang="en-US" b="1" dirty="0"/>
          </a:p>
        </p:txBody>
      </p:sp>
      <p:sp>
        <p:nvSpPr>
          <p:cNvPr id="13" name="Rectangle 12">
            <a:extLst>
              <a:ext uri="{FF2B5EF4-FFF2-40B4-BE49-F238E27FC236}">
                <a16:creationId xmlns:a16="http://schemas.microsoft.com/office/drawing/2014/main" id="{9F2073D4-9DCA-4795-8270-279879891F7A}"/>
              </a:ext>
            </a:extLst>
          </p:cNvPr>
          <p:cNvSpPr/>
          <p:nvPr/>
        </p:nvSpPr>
        <p:spPr>
          <a:xfrm>
            <a:off x="5179409" y="4302373"/>
            <a:ext cx="1425134" cy="369332"/>
          </a:xfrm>
          <a:prstGeom prst="rect">
            <a:avLst/>
          </a:prstGeom>
        </p:spPr>
        <p:txBody>
          <a:bodyPr wrap="none">
            <a:spAutoFit/>
          </a:bodyPr>
          <a:lstStyle/>
          <a:p>
            <a:r>
              <a:rPr lang="en-US" b="1" dirty="0">
                <a:latin typeface="Calibri" panose="020F0502020204030204" pitchFamily="34" charset="0"/>
              </a:rPr>
              <a:t>Humeral Cup</a:t>
            </a:r>
            <a:endParaRPr lang="en-US" b="1" dirty="0"/>
          </a:p>
        </p:txBody>
      </p:sp>
      <p:sp>
        <p:nvSpPr>
          <p:cNvPr id="14" name="Rectangle 13">
            <a:extLst>
              <a:ext uri="{FF2B5EF4-FFF2-40B4-BE49-F238E27FC236}">
                <a16:creationId xmlns:a16="http://schemas.microsoft.com/office/drawing/2014/main" id="{EDD283B2-410E-4F1D-AB7A-1F473913C14B}"/>
              </a:ext>
            </a:extLst>
          </p:cNvPr>
          <p:cNvSpPr/>
          <p:nvPr/>
        </p:nvSpPr>
        <p:spPr>
          <a:xfrm>
            <a:off x="7333038" y="4302373"/>
            <a:ext cx="1545744" cy="369332"/>
          </a:xfrm>
          <a:prstGeom prst="rect">
            <a:avLst/>
          </a:prstGeom>
        </p:spPr>
        <p:txBody>
          <a:bodyPr wrap="none">
            <a:spAutoFit/>
          </a:bodyPr>
          <a:lstStyle/>
          <a:p>
            <a:r>
              <a:rPr lang="en-US" b="1" dirty="0">
                <a:latin typeface="Calibri" panose="020F0502020204030204" pitchFamily="34" charset="0"/>
              </a:rPr>
              <a:t>Humeral</a:t>
            </a:r>
            <a:r>
              <a:rPr lang="en-US" dirty="0">
                <a:latin typeface="Calibri" panose="020F0502020204030204" pitchFamily="34" charset="0"/>
              </a:rPr>
              <a:t> </a:t>
            </a:r>
            <a:r>
              <a:rPr lang="en-US" b="1" dirty="0">
                <a:latin typeface="Calibri" panose="020F0502020204030204" pitchFamily="34" charset="0"/>
              </a:rPr>
              <a:t>Stem</a:t>
            </a:r>
            <a:endParaRPr lang="en-US" b="1" dirty="0"/>
          </a:p>
        </p:txBody>
      </p:sp>
      <p:sp>
        <p:nvSpPr>
          <p:cNvPr id="15" name="Rectangle 14">
            <a:extLst>
              <a:ext uri="{FF2B5EF4-FFF2-40B4-BE49-F238E27FC236}">
                <a16:creationId xmlns:a16="http://schemas.microsoft.com/office/drawing/2014/main" id="{3026EA05-DD6A-43CF-A5DD-C4B5D8DC80B5}"/>
              </a:ext>
            </a:extLst>
          </p:cNvPr>
          <p:cNvSpPr/>
          <p:nvPr/>
        </p:nvSpPr>
        <p:spPr>
          <a:xfrm>
            <a:off x="9997680" y="4301900"/>
            <a:ext cx="754822" cy="369332"/>
          </a:xfrm>
          <a:prstGeom prst="rect">
            <a:avLst/>
          </a:prstGeom>
        </p:spPr>
        <p:txBody>
          <a:bodyPr wrap="none">
            <a:spAutoFit/>
          </a:bodyPr>
          <a:lstStyle/>
          <a:p>
            <a:r>
              <a:rPr lang="en-US" b="1" dirty="0">
                <a:latin typeface="Calibri" panose="020F0502020204030204" pitchFamily="34" charset="0"/>
              </a:rPr>
              <a:t>Screw</a:t>
            </a:r>
            <a:endParaRPr lang="en-US" b="1" dirty="0"/>
          </a:p>
        </p:txBody>
      </p:sp>
    </p:spTree>
    <p:extLst>
      <p:ext uri="{BB962C8B-B14F-4D97-AF65-F5344CB8AC3E}">
        <p14:creationId xmlns:p14="http://schemas.microsoft.com/office/powerpoint/2010/main" val="2584843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DDB0D1E-7162-4AEF-AE01-E3D892965182}"/>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DD957D05-A799-4E17-9974-FC0E84AF1AD4}"/>
              </a:ext>
            </a:extLst>
          </p:cNvPr>
          <p:cNvSpPr>
            <a:spLocks noGrp="1"/>
          </p:cNvSpPr>
          <p:nvPr>
            <p:ph type="sldNum" sz="quarter" idx="11"/>
          </p:nvPr>
        </p:nvSpPr>
        <p:spPr/>
        <p:txBody>
          <a:bodyPr/>
          <a:lstStyle/>
          <a:p>
            <a:fld id="{8C2E478F-E849-4A8C-AF1F-CBCC78A7CBFA}" type="slidenum">
              <a:rPr lang="en-US" smtClean="0"/>
              <a:pPr/>
              <a:t>17</a:t>
            </a:fld>
            <a:endParaRPr lang="en-US" dirty="0"/>
          </a:p>
        </p:txBody>
      </p:sp>
      <p:sp>
        <p:nvSpPr>
          <p:cNvPr id="6" name="TextBox 5">
            <a:extLst>
              <a:ext uri="{FF2B5EF4-FFF2-40B4-BE49-F238E27FC236}">
                <a16:creationId xmlns:a16="http://schemas.microsoft.com/office/drawing/2014/main" id="{D182AAD3-F453-423B-AE22-54EE47E91E10}"/>
              </a:ext>
            </a:extLst>
          </p:cNvPr>
          <p:cNvSpPr txBox="1"/>
          <p:nvPr/>
        </p:nvSpPr>
        <p:spPr>
          <a:xfrm>
            <a:off x="2903747" y="1325218"/>
            <a:ext cx="6384505" cy="461665"/>
          </a:xfrm>
          <a:prstGeom prst="rect">
            <a:avLst/>
          </a:prstGeom>
          <a:noFill/>
        </p:spPr>
        <p:txBody>
          <a:bodyPr wrap="none" rtlCol="0">
            <a:spAutoFit/>
          </a:bodyPr>
          <a:lstStyle/>
          <a:p>
            <a:r>
              <a:rPr lang="en-US" sz="2400" b="1" dirty="0"/>
              <a:t>After run a detected material and run simulation</a:t>
            </a:r>
          </a:p>
        </p:txBody>
      </p:sp>
      <p:pic>
        <p:nvPicPr>
          <p:cNvPr id="7" name="Picture 6">
            <a:extLst>
              <a:ext uri="{FF2B5EF4-FFF2-40B4-BE49-F238E27FC236}">
                <a16:creationId xmlns:a16="http://schemas.microsoft.com/office/drawing/2014/main" id="{1CB06324-5D07-48D3-936C-66809CB37EB7}"/>
              </a:ext>
            </a:extLst>
          </p:cNvPr>
          <p:cNvPicPr>
            <a:picLocks noChangeAspect="1"/>
          </p:cNvPicPr>
          <p:nvPr/>
        </p:nvPicPr>
        <p:blipFill>
          <a:blip r:embed="rId2"/>
          <a:stretch>
            <a:fillRect/>
          </a:stretch>
        </p:blipFill>
        <p:spPr>
          <a:xfrm>
            <a:off x="2724082" y="1980371"/>
            <a:ext cx="6743836" cy="3552411"/>
          </a:xfrm>
          <a:prstGeom prst="rect">
            <a:avLst/>
          </a:prstGeom>
        </p:spPr>
      </p:pic>
    </p:spTree>
    <p:extLst>
      <p:ext uri="{BB962C8B-B14F-4D97-AF65-F5344CB8AC3E}">
        <p14:creationId xmlns:p14="http://schemas.microsoft.com/office/powerpoint/2010/main" val="3587466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A660DE-73DA-49E1-A3A4-AD17245823E9}"/>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885BB42F-C5C2-41AA-94B2-69E6E608435D}"/>
              </a:ext>
            </a:extLst>
          </p:cNvPr>
          <p:cNvSpPr>
            <a:spLocks noGrp="1"/>
          </p:cNvSpPr>
          <p:nvPr>
            <p:ph type="sldNum" sz="quarter" idx="11"/>
          </p:nvPr>
        </p:nvSpPr>
        <p:spPr/>
        <p:txBody>
          <a:bodyPr/>
          <a:lstStyle/>
          <a:p>
            <a:fld id="{8C2E478F-E849-4A8C-AF1F-CBCC78A7CBFA}" type="slidenum">
              <a:rPr lang="en-US" smtClean="0"/>
              <a:pPr/>
              <a:t>18</a:t>
            </a:fld>
            <a:endParaRPr lang="en-US" dirty="0"/>
          </a:p>
        </p:txBody>
      </p:sp>
      <p:sp>
        <p:nvSpPr>
          <p:cNvPr id="5" name="TextBox 4">
            <a:extLst>
              <a:ext uri="{FF2B5EF4-FFF2-40B4-BE49-F238E27FC236}">
                <a16:creationId xmlns:a16="http://schemas.microsoft.com/office/drawing/2014/main" id="{BC5EE312-24C3-48BD-9C40-7F3A4C83F08F}"/>
              </a:ext>
            </a:extLst>
          </p:cNvPr>
          <p:cNvSpPr txBox="1"/>
          <p:nvPr/>
        </p:nvSpPr>
        <p:spPr>
          <a:xfrm>
            <a:off x="2329328" y="1449558"/>
            <a:ext cx="7533344" cy="400110"/>
          </a:xfrm>
          <a:prstGeom prst="rect">
            <a:avLst/>
          </a:prstGeom>
          <a:noFill/>
        </p:spPr>
        <p:txBody>
          <a:bodyPr wrap="none" rtlCol="0">
            <a:spAutoFit/>
          </a:bodyPr>
          <a:lstStyle/>
          <a:p>
            <a:r>
              <a:rPr lang="en-US" sz="2000" b="1" dirty="0"/>
              <a:t>At our project we focused on Polyethylene part and Voss Mass Result</a:t>
            </a:r>
          </a:p>
        </p:txBody>
      </p:sp>
      <p:pic>
        <p:nvPicPr>
          <p:cNvPr id="6" name="Picture 5">
            <a:extLst>
              <a:ext uri="{FF2B5EF4-FFF2-40B4-BE49-F238E27FC236}">
                <a16:creationId xmlns:a16="http://schemas.microsoft.com/office/drawing/2014/main" id="{82199782-EAC2-405B-BFD9-83C3ABBFC302}"/>
              </a:ext>
            </a:extLst>
          </p:cNvPr>
          <p:cNvPicPr>
            <a:picLocks noChangeAspect="1"/>
          </p:cNvPicPr>
          <p:nvPr/>
        </p:nvPicPr>
        <p:blipFill>
          <a:blip r:embed="rId2"/>
          <a:stretch>
            <a:fillRect/>
          </a:stretch>
        </p:blipFill>
        <p:spPr>
          <a:xfrm>
            <a:off x="2811369" y="2223820"/>
            <a:ext cx="6569261" cy="3370070"/>
          </a:xfrm>
          <a:prstGeom prst="rect">
            <a:avLst/>
          </a:prstGeom>
        </p:spPr>
      </p:pic>
    </p:spTree>
    <p:extLst>
      <p:ext uri="{BB962C8B-B14F-4D97-AF65-F5344CB8AC3E}">
        <p14:creationId xmlns:p14="http://schemas.microsoft.com/office/powerpoint/2010/main" val="3210047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C441BD1-79CC-4708-954B-D2E9FFE00079}"/>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4638D665-DEA2-4FEB-AECF-EA9ED048914C}"/>
              </a:ext>
            </a:extLst>
          </p:cNvPr>
          <p:cNvSpPr>
            <a:spLocks noGrp="1"/>
          </p:cNvSpPr>
          <p:nvPr>
            <p:ph type="sldNum" sz="quarter" idx="11"/>
          </p:nvPr>
        </p:nvSpPr>
        <p:spPr/>
        <p:txBody>
          <a:bodyPr/>
          <a:lstStyle/>
          <a:p>
            <a:fld id="{8C2E478F-E849-4A8C-AF1F-CBCC78A7CBFA}" type="slidenum">
              <a:rPr lang="en-US" smtClean="0"/>
              <a:pPr/>
              <a:t>19</a:t>
            </a:fld>
            <a:endParaRPr lang="en-US" dirty="0"/>
          </a:p>
        </p:txBody>
      </p:sp>
      <p:sp>
        <p:nvSpPr>
          <p:cNvPr id="4" name="Title 3">
            <a:extLst>
              <a:ext uri="{FF2B5EF4-FFF2-40B4-BE49-F238E27FC236}">
                <a16:creationId xmlns:a16="http://schemas.microsoft.com/office/drawing/2014/main" id="{35CCE06F-BE81-4A65-80C4-A86CEECF538D}"/>
              </a:ext>
            </a:extLst>
          </p:cNvPr>
          <p:cNvSpPr>
            <a:spLocks noGrp="1"/>
          </p:cNvSpPr>
          <p:nvPr>
            <p:ph type="title"/>
          </p:nvPr>
        </p:nvSpPr>
        <p:spPr/>
        <p:txBody>
          <a:bodyPr/>
          <a:lstStyle/>
          <a:p>
            <a:r>
              <a:rPr lang="en-US" dirty="0"/>
              <a:t>Result</a:t>
            </a:r>
          </a:p>
        </p:txBody>
      </p:sp>
      <p:sp>
        <p:nvSpPr>
          <p:cNvPr id="5" name="Rectangle 4">
            <a:extLst>
              <a:ext uri="{FF2B5EF4-FFF2-40B4-BE49-F238E27FC236}">
                <a16:creationId xmlns:a16="http://schemas.microsoft.com/office/drawing/2014/main" id="{E3878938-F79F-4203-839F-3B6228CC3785}"/>
              </a:ext>
            </a:extLst>
          </p:cNvPr>
          <p:cNvSpPr/>
          <p:nvPr/>
        </p:nvSpPr>
        <p:spPr>
          <a:xfrm>
            <a:off x="1623391" y="1425852"/>
            <a:ext cx="8945217" cy="369332"/>
          </a:xfrm>
          <a:prstGeom prst="rect">
            <a:avLst/>
          </a:prstGeom>
        </p:spPr>
        <p:txBody>
          <a:bodyPr wrap="square">
            <a:spAutoFit/>
          </a:bodyPr>
          <a:lstStyle/>
          <a:p>
            <a:r>
              <a:rPr lang="en-US" b="1" dirty="0">
                <a:latin typeface="Calibri" panose="020F0502020204030204" pitchFamily="34" charset="0"/>
              </a:rPr>
              <a:t>Using the SolidWorks analysis, we have been able to design a cartilage of up to 42 years old.</a:t>
            </a:r>
            <a:endParaRPr lang="en-US" b="1" dirty="0"/>
          </a:p>
        </p:txBody>
      </p:sp>
      <p:pic>
        <p:nvPicPr>
          <p:cNvPr id="6" name="Picture 5">
            <a:extLst>
              <a:ext uri="{FF2B5EF4-FFF2-40B4-BE49-F238E27FC236}">
                <a16:creationId xmlns:a16="http://schemas.microsoft.com/office/drawing/2014/main" id="{BD598BEA-907F-438F-AF3E-85E7A3F6D3A4}"/>
              </a:ext>
            </a:extLst>
          </p:cNvPr>
          <p:cNvPicPr>
            <a:picLocks noChangeAspect="1"/>
          </p:cNvPicPr>
          <p:nvPr/>
        </p:nvPicPr>
        <p:blipFill>
          <a:blip r:embed="rId2"/>
          <a:stretch>
            <a:fillRect/>
          </a:stretch>
        </p:blipFill>
        <p:spPr>
          <a:xfrm>
            <a:off x="1185663" y="1803609"/>
            <a:ext cx="9820674" cy="3962886"/>
          </a:xfrm>
          <a:prstGeom prst="rect">
            <a:avLst/>
          </a:prstGeom>
        </p:spPr>
      </p:pic>
    </p:spTree>
    <p:extLst>
      <p:ext uri="{BB962C8B-B14F-4D97-AF65-F5344CB8AC3E}">
        <p14:creationId xmlns:p14="http://schemas.microsoft.com/office/powerpoint/2010/main" val="2731396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descr="Accent squares:  dark black open shape, shaded green block, and white block with text placeholder.">
            <a:extLst>
              <a:ext uri="{FF2B5EF4-FFF2-40B4-BE49-F238E27FC236}">
                <a16:creationId xmlns:a16="http://schemas.microsoft.com/office/drawing/2014/main" id="{1101DF86-6B00-49D3-9EFB-456055F79899}"/>
              </a:ext>
            </a:extLst>
          </p:cNvPr>
          <p:cNvGrpSpPr/>
          <p:nvPr/>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551A06BE-4DC9-42C3-9272-4EF3E833D5F5}"/>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8" name="Graphic 17" descr="Open square">
              <a:extLst>
                <a:ext uri="{FF2B5EF4-FFF2-40B4-BE49-F238E27FC236}">
                  <a16:creationId xmlns:a16="http://schemas.microsoft.com/office/drawing/2014/main" id="{42A4A83C-0C6B-4A7C-B582-33988B027F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6568F216-4DE5-421A-A222-041B654BB87E}"/>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4" name="Title 3">
            <a:extLst>
              <a:ext uri="{FF2B5EF4-FFF2-40B4-BE49-F238E27FC236}">
                <a16:creationId xmlns:a16="http://schemas.microsoft.com/office/drawing/2014/main" id="{9C2EEB1E-E5B2-44FA-8D26-4D510438DDB9}"/>
              </a:ext>
            </a:extLst>
          </p:cNvPr>
          <p:cNvSpPr>
            <a:spLocks noGrp="1"/>
          </p:cNvSpPr>
          <p:nvPr>
            <p:ph type="title"/>
          </p:nvPr>
        </p:nvSpPr>
        <p:spPr>
          <a:xfrm>
            <a:off x="4506095" y="1446717"/>
            <a:ext cx="4351911" cy="2365619"/>
          </a:xfrm>
        </p:spPr>
        <p:txBody>
          <a:bodyPr>
            <a:normAutofit/>
          </a:bodyPr>
          <a:lstStyle/>
          <a:p>
            <a:pPr>
              <a:lnSpc>
                <a:spcPct val="150000"/>
              </a:lnSpc>
            </a:pPr>
            <a:r>
              <a:rPr lang="en-US" sz="2000" b="0" spc="0" dirty="0"/>
              <a:t>Students:</a:t>
            </a:r>
            <a:br>
              <a:rPr lang="en-US" sz="2000" b="0" spc="0" dirty="0"/>
            </a:br>
            <a:r>
              <a:rPr lang="en-US" sz="2000" b="0" spc="0" dirty="0"/>
              <a:t>1. Nofal </a:t>
            </a:r>
            <a:r>
              <a:rPr lang="en-US" sz="2000" b="0" spc="0" dirty="0" err="1"/>
              <a:t>Nofal</a:t>
            </a:r>
            <a:br>
              <a:rPr lang="en-US" sz="2000" b="0" spc="0" dirty="0"/>
            </a:br>
            <a:r>
              <a:rPr lang="en-US" sz="2000" b="0" spc="0" dirty="0"/>
              <a:t>2. Mohammad </a:t>
            </a:r>
            <a:r>
              <a:rPr lang="en-US" sz="2000" b="0" spc="0" dirty="0" err="1"/>
              <a:t>Zamel</a:t>
            </a:r>
            <a:br>
              <a:rPr lang="en-US" sz="2000" b="0" spc="0" dirty="0"/>
            </a:br>
            <a:r>
              <a:rPr lang="en-US" sz="2000" b="0" spc="0" dirty="0"/>
              <a:t>3.Montaser Salameh</a:t>
            </a:r>
          </a:p>
        </p:txBody>
      </p:sp>
      <p:sp>
        <p:nvSpPr>
          <p:cNvPr id="19" name="Text Placeholder 2">
            <a:extLst>
              <a:ext uri="{FF2B5EF4-FFF2-40B4-BE49-F238E27FC236}">
                <a16:creationId xmlns:a16="http://schemas.microsoft.com/office/drawing/2014/main" id="{2F2E0D99-FB22-4130-AAF1-73D2822A328F}"/>
              </a:ext>
            </a:extLst>
          </p:cNvPr>
          <p:cNvSpPr txBox="1">
            <a:spLocks/>
          </p:cNvSpPr>
          <p:nvPr/>
        </p:nvSpPr>
        <p:spPr>
          <a:xfrm>
            <a:off x="4506095" y="4127455"/>
            <a:ext cx="4351912" cy="296437"/>
          </a:xfrm>
          <a:prstGeom prst="rect">
            <a:avLst/>
          </a:prstGeom>
        </p:spPr>
        <p:txBody>
          <a:bodyPr lIns="0" rIns="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spc="6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en-US" b="1" dirty="0">
                <a:solidFill>
                  <a:srgbClr val="2F3342"/>
                </a:solidFill>
              </a:rPr>
              <a:t>Advisor: Dr. Iyad Assaf</a:t>
            </a:r>
          </a:p>
        </p:txBody>
      </p:sp>
      <p:sp>
        <p:nvSpPr>
          <p:cNvPr id="8" name="Footer Placeholder 7">
            <a:extLst>
              <a:ext uri="{FF2B5EF4-FFF2-40B4-BE49-F238E27FC236}">
                <a16:creationId xmlns:a16="http://schemas.microsoft.com/office/drawing/2014/main" id="{37EAC647-D2A2-4904-B455-984AECA4DA77}"/>
              </a:ext>
            </a:extLst>
          </p:cNvPr>
          <p:cNvSpPr>
            <a:spLocks noGrp="1"/>
          </p:cNvSpPr>
          <p:nvPr>
            <p:ph type="ftr" sz="quarter" idx="16"/>
          </p:nvPr>
        </p:nvSpPr>
        <p:spPr/>
        <p:txBody>
          <a:bodyPr/>
          <a:lstStyle/>
          <a:p>
            <a:r>
              <a:rPr lang="en-US" dirty="0"/>
              <a:t>Add a Footer</a:t>
            </a:r>
          </a:p>
        </p:txBody>
      </p:sp>
      <p:sp>
        <p:nvSpPr>
          <p:cNvPr id="14" name="Rectangle: Single Corner Snipped 13" descr="Footer accent block">
            <a:extLst>
              <a:ext uri="{FF2B5EF4-FFF2-40B4-BE49-F238E27FC236}">
                <a16:creationId xmlns:a16="http://schemas.microsoft.com/office/drawing/2014/main" id="{443EBCED-982A-454F-BC58-43B643EFA10D}"/>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Slide Number Placeholder 5">
            <a:extLst>
              <a:ext uri="{FF2B5EF4-FFF2-40B4-BE49-F238E27FC236}">
                <a16:creationId xmlns:a16="http://schemas.microsoft.com/office/drawing/2014/main" id="{571FE10C-81AC-4781-843B-B9994368CB9A}"/>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2</a:t>
            </a:fld>
            <a:endParaRPr lang="en-US" dirty="0"/>
          </a:p>
        </p:txBody>
      </p:sp>
    </p:spTree>
    <p:extLst>
      <p:ext uri="{BB962C8B-B14F-4D97-AF65-F5344CB8AC3E}">
        <p14:creationId xmlns:p14="http://schemas.microsoft.com/office/powerpoint/2010/main" val="4236326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1D3AF0B-65B4-4B88-9B96-C7C9EA263903}"/>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DDE27282-94F2-403A-929C-1E3491BA764E}"/>
              </a:ext>
            </a:extLst>
          </p:cNvPr>
          <p:cNvSpPr>
            <a:spLocks noGrp="1"/>
          </p:cNvSpPr>
          <p:nvPr>
            <p:ph type="sldNum" sz="quarter" idx="11"/>
          </p:nvPr>
        </p:nvSpPr>
        <p:spPr/>
        <p:txBody>
          <a:bodyPr/>
          <a:lstStyle/>
          <a:p>
            <a:fld id="{8C2E478F-E849-4A8C-AF1F-CBCC78A7CBFA}" type="slidenum">
              <a:rPr lang="en-US" smtClean="0"/>
              <a:pPr/>
              <a:t>20</a:t>
            </a:fld>
            <a:endParaRPr lang="en-US" dirty="0"/>
          </a:p>
        </p:txBody>
      </p:sp>
      <p:sp>
        <p:nvSpPr>
          <p:cNvPr id="4" name="Title 3">
            <a:extLst>
              <a:ext uri="{FF2B5EF4-FFF2-40B4-BE49-F238E27FC236}">
                <a16:creationId xmlns:a16="http://schemas.microsoft.com/office/drawing/2014/main" id="{A98C6EAB-5D58-478E-B33B-9200CA773F60}"/>
              </a:ext>
            </a:extLst>
          </p:cNvPr>
          <p:cNvSpPr>
            <a:spLocks noGrp="1"/>
          </p:cNvSpPr>
          <p:nvPr>
            <p:ph type="title"/>
          </p:nvPr>
        </p:nvSpPr>
        <p:spPr/>
        <p:txBody>
          <a:bodyPr/>
          <a:lstStyle/>
          <a:p>
            <a:r>
              <a:rPr lang="en-US" dirty="0"/>
              <a:t>Conclusion</a:t>
            </a:r>
          </a:p>
        </p:txBody>
      </p:sp>
      <p:sp>
        <p:nvSpPr>
          <p:cNvPr id="5" name="Rectangle 4">
            <a:extLst>
              <a:ext uri="{FF2B5EF4-FFF2-40B4-BE49-F238E27FC236}">
                <a16:creationId xmlns:a16="http://schemas.microsoft.com/office/drawing/2014/main" id="{79422872-EA96-478D-8A53-60EA5AE059A0}"/>
              </a:ext>
            </a:extLst>
          </p:cNvPr>
          <p:cNvSpPr/>
          <p:nvPr/>
        </p:nvSpPr>
        <p:spPr>
          <a:xfrm>
            <a:off x="2126974" y="2828835"/>
            <a:ext cx="7938052" cy="1200329"/>
          </a:xfrm>
          <a:prstGeom prst="rect">
            <a:avLst/>
          </a:prstGeom>
        </p:spPr>
        <p:txBody>
          <a:bodyPr wrap="square">
            <a:spAutoFit/>
          </a:bodyPr>
          <a:lstStyle/>
          <a:p>
            <a:pPr algn="just"/>
            <a:r>
              <a:rPr lang="en-US" sz="2400" b="1" dirty="0"/>
              <a:t>This table shows that a material that has an ultimate tensile strength of 14𝑀𝑃𝑎, it will serve for 40-50 years, and this material is not precisely defined in this project.</a:t>
            </a:r>
          </a:p>
        </p:txBody>
      </p:sp>
    </p:spTree>
    <p:extLst>
      <p:ext uri="{BB962C8B-B14F-4D97-AF65-F5344CB8AC3E}">
        <p14:creationId xmlns:p14="http://schemas.microsoft.com/office/powerpoint/2010/main" val="846341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descr="Accent squares:  dark black open shape, shaded green block, and white block with text placeholder.">
            <a:extLst>
              <a:ext uri="{FF2B5EF4-FFF2-40B4-BE49-F238E27FC236}">
                <a16:creationId xmlns:a16="http://schemas.microsoft.com/office/drawing/2014/main" id="{11BEC607-8474-408E-A7AC-48A065F31B63}"/>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p:txBody>
          <a:bodyPr anchor="ctr"/>
          <a:lstStyle/>
          <a:p>
            <a:r>
              <a:rPr lang="en-US" dirty="0"/>
              <a:t>THANK YOU</a:t>
            </a:r>
          </a:p>
        </p:txBody>
      </p:sp>
      <p:sp>
        <p:nvSpPr>
          <p:cNvPr id="23" name="Subtitle 22">
            <a:extLst>
              <a:ext uri="{FF2B5EF4-FFF2-40B4-BE49-F238E27FC236}">
                <a16:creationId xmlns:a16="http://schemas.microsoft.com/office/drawing/2014/main" id="{9FDCAA0A-980E-4E01-8FDA-B5368F0910FD}"/>
              </a:ext>
            </a:extLst>
          </p:cNvPr>
          <p:cNvSpPr>
            <a:spLocks noGrp="1"/>
          </p:cNvSpPr>
          <p:nvPr>
            <p:ph type="subTitle" idx="1"/>
          </p:nvPr>
        </p:nvSpPr>
        <p:spPr/>
        <p:txBody>
          <a:bodyPr/>
          <a:lstStyle/>
          <a:p>
            <a:r>
              <a:rPr lang="en-US" dirty="0"/>
              <a:t>Ready for your questions</a:t>
            </a:r>
          </a:p>
        </p:txBody>
      </p:sp>
      <p:sp>
        <p:nvSpPr>
          <p:cNvPr id="29" name="Rectangle: Single Corner Snipped 28" descr="Footer accent square">
            <a:extLst>
              <a:ext uri="{FF2B5EF4-FFF2-40B4-BE49-F238E27FC236}">
                <a16:creationId xmlns:a16="http://schemas.microsoft.com/office/drawing/2014/main" id="{E01195D9-1845-4282-BE5B-F6B840BE40E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a:extLst>
              <a:ext uri="{FF2B5EF4-FFF2-40B4-BE49-F238E27FC236}">
                <a16:creationId xmlns:a16="http://schemas.microsoft.com/office/drawing/2014/main" id="{056A6478-CD2B-4077-910A-3D006C82EB9A}"/>
              </a:ext>
            </a:extLst>
          </p:cNvPr>
          <p:cNvSpPr>
            <a:spLocks noGrp="1"/>
          </p:cNvSpPr>
          <p:nvPr>
            <p:ph type="sldNum" sz="quarter" idx="4294967295"/>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21</a:t>
            </a:fld>
            <a:endParaRPr lang="en-US" dirty="0"/>
          </a:p>
        </p:txBody>
      </p:sp>
    </p:spTree>
    <p:extLst>
      <p:ext uri="{BB962C8B-B14F-4D97-AF65-F5344CB8AC3E}">
        <p14:creationId xmlns:p14="http://schemas.microsoft.com/office/powerpoint/2010/main" val="207078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63F03C3-322B-449C-A477-EA1D99EDC624}"/>
              </a:ext>
            </a:extLst>
          </p:cNvPr>
          <p:cNvSpPr/>
          <p:nvPr/>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3" name="Rectangle 12" descr="White background square">
            <a:extLst>
              <a:ext uri="{FF2B5EF4-FFF2-40B4-BE49-F238E27FC236}">
                <a16:creationId xmlns:a16="http://schemas.microsoft.com/office/drawing/2014/main" id="{AA0E0CBA-1F82-43A8-9DE3-F0F883DB2D26}"/>
              </a:ext>
            </a:extLst>
          </p:cNvPr>
          <p:cNvSpPr/>
          <p:nvPr/>
        </p:nvSpPr>
        <p:spPr>
          <a:xfrm>
            <a:off x="957943" y="655467"/>
            <a:ext cx="5769428"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a:extLst>
              <a:ext uri="{FF2B5EF4-FFF2-40B4-BE49-F238E27FC236}">
                <a16:creationId xmlns:a16="http://schemas.microsoft.com/office/drawing/2014/main" id="{D5445F47-6D74-450C-BC16-998D2021AD78}"/>
              </a:ext>
            </a:extLst>
          </p:cNvPr>
          <p:cNvSpPr>
            <a:spLocks noGrp="1"/>
          </p:cNvSpPr>
          <p:nvPr>
            <p:ph type="title"/>
          </p:nvPr>
        </p:nvSpPr>
        <p:spPr/>
        <p:txBody>
          <a:bodyPr/>
          <a:lstStyle/>
          <a:p>
            <a:r>
              <a:rPr lang="en-US" dirty="0"/>
              <a:t>Outline</a:t>
            </a:r>
          </a:p>
        </p:txBody>
      </p:sp>
      <p:sp>
        <p:nvSpPr>
          <p:cNvPr id="8" name="Text Placeholder 7">
            <a:extLst>
              <a:ext uri="{FF2B5EF4-FFF2-40B4-BE49-F238E27FC236}">
                <a16:creationId xmlns:a16="http://schemas.microsoft.com/office/drawing/2014/main" id="{E79DECD2-B85E-4CB3-BBFB-C64131454B65}"/>
              </a:ext>
            </a:extLst>
          </p:cNvPr>
          <p:cNvSpPr>
            <a:spLocks noGrp="1"/>
          </p:cNvSpPr>
          <p:nvPr>
            <p:ph type="body" sz="half" idx="2"/>
          </p:nvPr>
        </p:nvSpPr>
        <p:spPr/>
        <p:txBody>
          <a:bodyPr/>
          <a:lstStyle/>
          <a:p>
            <a:pPr marL="342900" indent="-342900">
              <a:buAutoNum type="arabicPeriod"/>
            </a:pPr>
            <a:r>
              <a:rPr lang="en-US" b="1" dirty="0"/>
              <a:t>Introduction</a:t>
            </a:r>
          </a:p>
          <a:p>
            <a:pPr marL="342900" indent="-342900">
              <a:buAutoNum type="arabicPeriod"/>
            </a:pPr>
            <a:r>
              <a:rPr lang="en-US" b="1" dirty="0"/>
              <a:t>Methodology</a:t>
            </a:r>
          </a:p>
          <a:p>
            <a:pPr marL="342900" indent="-342900">
              <a:buAutoNum type="arabicPeriod"/>
            </a:pPr>
            <a:r>
              <a:rPr lang="en-US" b="1" dirty="0"/>
              <a:t>Force and  Material</a:t>
            </a:r>
          </a:p>
          <a:p>
            <a:pPr marL="342900" indent="-342900">
              <a:buAutoNum type="arabicPeriod"/>
            </a:pPr>
            <a:r>
              <a:rPr lang="en-US" b="1" dirty="0"/>
              <a:t>Finite Element</a:t>
            </a:r>
          </a:p>
          <a:p>
            <a:pPr marL="342900" indent="-342900">
              <a:buAutoNum type="arabicPeriod"/>
            </a:pPr>
            <a:r>
              <a:rPr lang="en-US" b="1" dirty="0"/>
              <a:t>Result and Conclusion</a:t>
            </a:r>
          </a:p>
        </p:txBody>
      </p:sp>
      <p:sp>
        <p:nvSpPr>
          <p:cNvPr id="2" name="Footer Placeholder 1">
            <a:extLst>
              <a:ext uri="{FF2B5EF4-FFF2-40B4-BE49-F238E27FC236}">
                <a16:creationId xmlns:a16="http://schemas.microsoft.com/office/drawing/2014/main" id="{B9BB9BB1-292D-4569-BA74-3E766701DB15}"/>
              </a:ext>
            </a:extLst>
          </p:cNvPr>
          <p:cNvSpPr>
            <a:spLocks noGrp="1"/>
          </p:cNvSpPr>
          <p:nvPr>
            <p:ph type="ftr" sz="quarter" idx="14"/>
          </p:nvPr>
        </p:nvSpPr>
        <p:spPr/>
        <p:txBody>
          <a:bodyPr/>
          <a:lstStyle/>
          <a:p>
            <a:r>
              <a:rPr lang="en-US" dirty="0"/>
              <a:t>Add a Footer</a:t>
            </a:r>
          </a:p>
        </p:txBody>
      </p:sp>
      <p:sp>
        <p:nvSpPr>
          <p:cNvPr id="11" name="Rectangle: Single Corner Snipped 10" descr="Footer accent block">
            <a:extLst>
              <a:ext uri="{FF2B5EF4-FFF2-40B4-BE49-F238E27FC236}">
                <a16:creationId xmlns:a16="http://schemas.microsoft.com/office/drawing/2014/main" id="{85DF53DB-409B-49FA-A52D-E30AD84AED76}"/>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id="{5564D90B-FC4E-4781-9E54-536CECF8BA47}"/>
              </a:ext>
            </a:extLst>
          </p:cNvPr>
          <p:cNvSpPr>
            <a:spLocks noGrp="1"/>
          </p:cNvSpPr>
          <p:nvPr>
            <p:ph type="sldNum" sz="quarter" idx="15"/>
          </p:nvPr>
        </p:nvSpPr>
        <p:spPr/>
        <p:txBody>
          <a:bodyPr/>
          <a:lstStyle/>
          <a:p>
            <a:fld id="{8C2E478F-E849-4A8C-AF1F-CBCC78A7CBFA}" type="slidenum">
              <a:rPr lang="en-US" smtClean="0"/>
              <a:pPr/>
              <a:t>3</a:t>
            </a:fld>
            <a:endParaRPr lang="en-US" dirty="0"/>
          </a:p>
        </p:txBody>
      </p:sp>
      <p:pic>
        <p:nvPicPr>
          <p:cNvPr id="22" name="Picture Placeholder 21">
            <a:extLst>
              <a:ext uri="{FF2B5EF4-FFF2-40B4-BE49-F238E27FC236}">
                <a16:creationId xmlns:a16="http://schemas.microsoft.com/office/drawing/2014/main" id="{E1F7CDB6-7F43-43F3-9074-BB4091038B2D}"/>
              </a:ext>
            </a:extLst>
          </p:cNvPr>
          <p:cNvPicPr>
            <a:picLocks noGrp="1" noChangeAspect="1"/>
          </p:cNvPicPr>
          <p:nvPr>
            <p:ph type="pic" idx="1"/>
          </p:nvPr>
        </p:nvPicPr>
        <p:blipFill>
          <a:blip r:embed="rId2"/>
          <a:srcRect l="12059" r="12059"/>
          <a:stretch>
            <a:fillRect/>
          </a:stretch>
        </p:blipFill>
        <p:spPr>
          <a:xfrm>
            <a:off x="8077199" y="0"/>
            <a:ext cx="4114800" cy="6858000"/>
          </a:xfrm>
        </p:spPr>
      </p:pic>
    </p:spTree>
    <p:extLst>
      <p:ext uri="{BB962C8B-B14F-4D97-AF65-F5344CB8AC3E}">
        <p14:creationId xmlns:p14="http://schemas.microsoft.com/office/powerpoint/2010/main" val="48532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descr="Accent squares:  dark black open shape, shaded green block, and white block with text placeholder.">
            <a:extLst>
              <a:ext uri="{FF2B5EF4-FFF2-40B4-BE49-F238E27FC236}">
                <a16:creationId xmlns:a16="http://schemas.microsoft.com/office/drawing/2014/main" id="{CDA17D7C-7C63-439C-8B50-C9B0F0F9AAF7}"/>
              </a:ext>
            </a:extLst>
          </p:cNvPr>
          <p:cNvGrpSpPr/>
          <p:nvPr/>
        </p:nvGrpSpPr>
        <p:grpSpPr>
          <a:xfrm flipH="1">
            <a:off x="4115984" y="252563"/>
            <a:ext cx="7433283" cy="5995838"/>
            <a:chOff x="252031" y="391887"/>
            <a:chExt cx="7433283" cy="6215741"/>
          </a:xfrm>
        </p:grpSpPr>
        <p:sp>
          <p:nvSpPr>
            <p:cNvPr id="32" name="Rectangle 31">
              <a:extLst>
                <a:ext uri="{FF2B5EF4-FFF2-40B4-BE49-F238E27FC236}">
                  <a16:creationId xmlns:a16="http://schemas.microsoft.com/office/drawing/2014/main" id="{32FD79E9-DA87-4AE3-AB4F-454E8B1C7E28}"/>
                </a:ext>
              </a:extLst>
            </p:cNvPr>
            <p:cNvSpPr/>
            <p:nvPr userDrawn="1"/>
          </p:nvSpPr>
          <p:spPr>
            <a:xfrm>
              <a:off x="609600" y="391887"/>
              <a:ext cx="7075714" cy="5878284"/>
            </a:xfrm>
            <a:prstGeom prst="rect">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C0DB13C1-B4FB-4D33-A199-5BB34983AB47}"/>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34" name="Rectangle 33">
              <a:extLst>
                <a:ext uri="{FF2B5EF4-FFF2-40B4-BE49-F238E27FC236}">
                  <a16:creationId xmlns:a16="http://schemas.microsoft.com/office/drawing/2014/main" id="{97CAE694-E5D7-45D8-80CE-4067B6610E53}"/>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itle 6">
            <a:extLst>
              <a:ext uri="{FF2B5EF4-FFF2-40B4-BE49-F238E27FC236}">
                <a16:creationId xmlns:a16="http://schemas.microsoft.com/office/drawing/2014/main" id="{D5445F47-6D74-450C-BC16-998D2021AD78}"/>
              </a:ext>
            </a:extLst>
          </p:cNvPr>
          <p:cNvSpPr>
            <a:spLocks noGrp="1"/>
          </p:cNvSpPr>
          <p:nvPr>
            <p:ph type="title"/>
          </p:nvPr>
        </p:nvSpPr>
        <p:spPr/>
        <p:txBody>
          <a:bodyPr/>
          <a:lstStyle/>
          <a:p>
            <a:r>
              <a:rPr lang="en-US" dirty="0"/>
              <a:t>Introduction</a:t>
            </a:r>
          </a:p>
        </p:txBody>
      </p:sp>
      <p:sp>
        <p:nvSpPr>
          <p:cNvPr id="4" name="Content Placeholder 3">
            <a:extLst>
              <a:ext uri="{FF2B5EF4-FFF2-40B4-BE49-F238E27FC236}">
                <a16:creationId xmlns:a16="http://schemas.microsoft.com/office/drawing/2014/main" id="{2885A4AC-9AA0-4EFF-8162-609223BF5D70}"/>
              </a:ext>
            </a:extLst>
          </p:cNvPr>
          <p:cNvSpPr>
            <a:spLocks noGrp="1"/>
          </p:cNvSpPr>
          <p:nvPr>
            <p:ph idx="1"/>
          </p:nvPr>
        </p:nvSpPr>
        <p:spPr/>
        <p:txBody>
          <a:bodyPr>
            <a:normAutofit/>
          </a:bodyPr>
          <a:lstStyle/>
          <a:p>
            <a:pPr>
              <a:buFont typeface="Wingdings" panose="05000000000000000000" pitchFamily="2" charset="2"/>
              <a:buChar char="§"/>
            </a:pPr>
            <a:r>
              <a:rPr lang="en-US" sz="1800" b="1" dirty="0"/>
              <a:t>What is the Shoulder Replacement ?</a:t>
            </a:r>
          </a:p>
          <a:p>
            <a:pPr marL="0" indent="0" algn="just">
              <a:buNone/>
            </a:pPr>
            <a:r>
              <a:rPr lang="en-US" b="1" dirty="0"/>
              <a:t>Shoulder replacement is a surgical procedure in which all or part of the glenohumeral joint is replaced by a prosthetic implant. Such joint replacement surgery generally is conducted to relieve arthritis pain or fix severe physical joint damage.</a:t>
            </a:r>
          </a:p>
        </p:txBody>
      </p:sp>
      <p:sp>
        <p:nvSpPr>
          <p:cNvPr id="11" name="Rectangle: Single Corner Snipped 10" descr="Footer accent box">
            <a:extLst>
              <a:ext uri="{FF2B5EF4-FFF2-40B4-BE49-F238E27FC236}">
                <a16:creationId xmlns:a16="http://schemas.microsoft.com/office/drawing/2014/main" id="{851F9C8F-B284-4FE9-A76C-49BE3BEE3853}"/>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5">
            <a:extLst>
              <a:ext uri="{FF2B5EF4-FFF2-40B4-BE49-F238E27FC236}">
                <a16:creationId xmlns:a16="http://schemas.microsoft.com/office/drawing/2014/main" id="{75EF0122-21C6-4139-B8D0-688B2553C48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4</a:t>
            </a:fld>
            <a:endParaRPr lang="en-US" dirty="0"/>
          </a:p>
        </p:txBody>
      </p:sp>
      <p:pic>
        <p:nvPicPr>
          <p:cNvPr id="15" name="Picture Placeholder 14">
            <a:extLst>
              <a:ext uri="{FF2B5EF4-FFF2-40B4-BE49-F238E27FC236}">
                <a16:creationId xmlns:a16="http://schemas.microsoft.com/office/drawing/2014/main" id="{6F4E3326-0FED-4F78-AC8E-2E76529E9472}"/>
              </a:ext>
            </a:extLst>
          </p:cNvPr>
          <p:cNvPicPr>
            <a:picLocks noGrp="1" noChangeAspect="1"/>
          </p:cNvPicPr>
          <p:nvPr>
            <p:ph type="pic" sz="quarter" idx="15"/>
          </p:nvPr>
        </p:nvPicPr>
        <p:blipFill>
          <a:blip r:embed="rId2"/>
          <a:srcRect t="5542" b="5542"/>
          <a:stretch>
            <a:fillRect/>
          </a:stretch>
        </p:blipFill>
        <p:spPr>
          <a:xfrm>
            <a:off x="1" y="0"/>
            <a:ext cx="3976131" cy="6858000"/>
          </a:xfrm>
        </p:spPr>
      </p:pic>
    </p:spTree>
    <p:extLst>
      <p:ext uri="{BB962C8B-B14F-4D97-AF65-F5344CB8AC3E}">
        <p14:creationId xmlns:p14="http://schemas.microsoft.com/office/powerpoint/2010/main" val="259734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033542F-D085-445E-BEBE-DEE6D4F79CAD}"/>
              </a:ext>
            </a:extLst>
          </p:cNvPr>
          <p:cNvSpPr>
            <a:spLocks noGrp="1"/>
          </p:cNvSpPr>
          <p:nvPr>
            <p:ph type="body" idx="1"/>
          </p:nvPr>
        </p:nvSpPr>
        <p:spPr>
          <a:xfrm>
            <a:off x="573882" y="1801434"/>
            <a:ext cx="3464717" cy="823912"/>
          </a:xfrm>
        </p:spPr>
        <p:txBody>
          <a:bodyPr/>
          <a:lstStyle/>
          <a:p>
            <a:r>
              <a:rPr lang="en-US" dirty="0"/>
              <a:t>Types of Shoulder Replacement</a:t>
            </a:r>
          </a:p>
        </p:txBody>
      </p:sp>
      <p:sp>
        <p:nvSpPr>
          <p:cNvPr id="5" name="Content Placeholder 4">
            <a:extLst>
              <a:ext uri="{FF2B5EF4-FFF2-40B4-BE49-F238E27FC236}">
                <a16:creationId xmlns:a16="http://schemas.microsoft.com/office/drawing/2014/main" id="{FDF153A6-0E4B-417F-85BB-FD8402B100BD}"/>
              </a:ext>
            </a:extLst>
          </p:cNvPr>
          <p:cNvSpPr>
            <a:spLocks noGrp="1"/>
          </p:cNvSpPr>
          <p:nvPr>
            <p:ph sz="half" idx="2"/>
          </p:nvPr>
        </p:nvSpPr>
        <p:spPr>
          <a:xfrm>
            <a:off x="573882" y="3083030"/>
            <a:ext cx="3464717" cy="1734929"/>
          </a:xfrm>
        </p:spPr>
        <p:txBody>
          <a:bodyPr/>
          <a:lstStyle/>
          <a:p>
            <a:r>
              <a:rPr lang="en-US" b="1" dirty="0"/>
              <a:t>Total Shoulder Replacement</a:t>
            </a:r>
          </a:p>
          <a:p>
            <a:r>
              <a:rPr lang="en-US" b="1" dirty="0"/>
              <a:t>Partial Shoulder Replacement</a:t>
            </a:r>
          </a:p>
        </p:txBody>
      </p:sp>
      <p:sp>
        <p:nvSpPr>
          <p:cNvPr id="6" name="Text Placeholder 5">
            <a:extLst>
              <a:ext uri="{FF2B5EF4-FFF2-40B4-BE49-F238E27FC236}">
                <a16:creationId xmlns:a16="http://schemas.microsoft.com/office/drawing/2014/main" id="{89C32B2A-F443-47DA-A5C9-E0CCEC6C2F29}"/>
              </a:ext>
            </a:extLst>
          </p:cNvPr>
          <p:cNvSpPr>
            <a:spLocks noGrp="1"/>
          </p:cNvSpPr>
          <p:nvPr>
            <p:ph type="body" idx="13"/>
          </p:nvPr>
        </p:nvSpPr>
        <p:spPr/>
        <p:txBody>
          <a:bodyPr/>
          <a:lstStyle/>
          <a:p>
            <a:r>
              <a:rPr lang="en-US" dirty="0"/>
              <a:t>Shoulder Replacement Parts</a:t>
            </a:r>
          </a:p>
        </p:txBody>
      </p:sp>
      <p:sp>
        <p:nvSpPr>
          <p:cNvPr id="7" name="Content Placeholder 6">
            <a:extLst>
              <a:ext uri="{FF2B5EF4-FFF2-40B4-BE49-F238E27FC236}">
                <a16:creationId xmlns:a16="http://schemas.microsoft.com/office/drawing/2014/main" id="{53DDF559-AB16-43D3-96DE-5FD6A71C1A24}"/>
              </a:ext>
            </a:extLst>
          </p:cNvPr>
          <p:cNvSpPr>
            <a:spLocks noGrp="1"/>
          </p:cNvSpPr>
          <p:nvPr>
            <p:ph sz="half" idx="14"/>
          </p:nvPr>
        </p:nvSpPr>
        <p:spPr>
          <a:xfrm>
            <a:off x="9263270" y="2108201"/>
            <a:ext cx="2354847" cy="3684588"/>
          </a:xfrm>
        </p:spPr>
        <p:txBody>
          <a:bodyPr/>
          <a:lstStyle/>
          <a:p>
            <a:r>
              <a:rPr lang="en-US" b="1" dirty="0"/>
              <a:t>Screw</a:t>
            </a:r>
          </a:p>
          <a:p>
            <a:r>
              <a:rPr lang="en-US" b="1" dirty="0"/>
              <a:t>Baseplate</a:t>
            </a:r>
          </a:p>
          <a:p>
            <a:r>
              <a:rPr lang="en-US" b="1" dirty="0"/>
              <a:t>Glenosphere</a:t>
            </a:r>
          </a:p>
          <a:p>
            <a:r>
              <a:rPr lang="en-US" b="1" dirty="0"/>
              <a:t>Humeral Cup</a:t>
            </a:r>
          </a:p>
          <a:p>
            <a:r>
              <a:rPr lang="en-US" b="1" dirty="0"/>
              <a:t>Humeral Stem</a:t>
            </a:r>
          </a:p>
        </p:txBody>
      </p:sp>
      <p:sp>
        <p:nvSpPr>
          <p:cNvPr id="29" name="Footer Placeholder 28">
            <a:extLst>
              <a:ext uri="{FF2B5EF4-FFF2-40B4-BE49-F238E27FC236}">
                <a16:creationId xmlns:a16="http://schemas.microsoft.com/office/drawing/2014/main" id="{8B1278D5-2C97-4CEF-8849-C9811924FBA1}"/>
              </a:ext>
            </a:extLst>
          </p:cNvPr>
          <p:cNvSpPr>
            <a:spLocks noGrp="1"/>
          </p:cNvSpPr>
          <p:nvPr>
            <p:ph type="ftr" sz="quarter" idx="16"/>
          </p:nvPr>
        </p:nvSpPr>
        <p:spPr/>
        <p:txBody>
          <a:bodyPr/>
          <a:lstStyle/>
          <a:p>
            <a:r>
              <a:rPr lang="en-US" dirty="0"/>
              <a:t>Add a Footer</a:t>
            </a:r>
          </a:p>
        </p:txBody>
      </p:sp>
      <p:sp>
        <p:nvSpPr>
          <p:cNvPr id="30" name="Slide Number Placeholder 29">
            <a:extLst>
              <a:ext uri="{FF2B5EF4-FFF2-40B4-BE49-F238E27FC236}">
                <a16:creationId xmlns:a16="http://schemas.microsoft.com/office/drawing/2014/main" id="{2F6ECD0F-66E9-4D96-8436-105A25A341A2}"/>
              </a:ext>
            </a:extLst>
          </p:cNvPr>
          <p:cNvSpPr>
            <a:spLocks noGrp="1"/>
          </p:cNvSpPr>
          <p:nvPr>
            <p:ph type="sldNum" sz="quarter" idx="17"/>
          </p:nvPr>
        </p:nvSpPr>
        <p:spPr/>
        <p:txBody>
          <a:bodyPr/>
          <a:lstStyle/>
          <a:p>
            <a:fld id="{8C2E478F-E849-4A8C-AF1F-CBCC78A7CBFA}" type="slidenum">
              <a:rPr lang="en-US" smtClean="0"/>
              <a:pPr/>
              <a:t>5</a:t>
            </a:fld>
            <a:endParaRPr lang="en-US" dirty="0"/>
          </a:p>
        </p:txBody>
      </p:sp>
      <p:sp>
        <p:nvSpPr>
          <p:cNvPr id="38" name="Title 37" hidden="1">
            <a:extLst>
              <a:ext uri="{FF2B5EF4-FFF2-40B4-BE49-F238E27FC236}">
                <a16:creationId xmlns:a16="http://schemas.microsoft.com/office/drawing/2014/main" id="{4C646910-F4B3-42FF-94CF-BEAFDD606400}"/>
              </a:ext>
            </a:extLst>
          </p:cNvPr>
          <p:cNvSpPr>
            <a:spLocks noGrp="1"/>
          </p:cNvSpPr>
          <p:nvPr>
            <p:ph type="title"/>
          </p:nvPr>
        </p:nvSpPr>
        <p:spPr/>
        <p:txBody>
          <a:bodyPr/>
          <a:lstStyle/>
          <a:p>
            <a:r>
              <a:rPr lang="en-US" dirty="0"/>
              <a:t>Title</a:t>
            </a:r>
          </a:p>
        </p:txBody>
      </p:sp>
      <p:pic>
        <p:nvPicPr>
          <p:cNvPr id="9" name="Picture Placeholder 8">
            <a:extLst>
              <a:ext uri="{FF2B5EF4-FFF2-40B4-BE49-F238E27FC236}">
                <a16:creationId xmlns:a16="http://schemas.microsoft.com/office/drawing/2014/main" id="{05027A24-0DAF-48D6-A56D-63E6FA69D51A}"/>
              </a:ext>
            </a:extLst>
          </p:cNvPr>
          <p:cNvPicPr>
            <a:picLocks noGrp="1" noChangeAspect="1"/>
          </p:cNvPicPr>
          <p:nvPr>
            <p:ph type="pic" sz="quarter" idx="15"/>
          </p:nvPr>
        </p:nvPicPr>
        <p:blipFill>
          <a:blip r:embed="rId2"/>
          <a:srcRect l="16157" r="16157"/>
          <a:stretch>
            <a:fillRect/>
          </a:stretch>
        </p:blipFill>
        <p:spPr>
          <a:xfrm>
            <a:off x="4598505" y="212035"/>
            <a:ext cx="3092030" cy="6177425"/>
          </a:xfrm>
        </p:spPr>
      </p:pic>
    </p:spTree>
    <p:extLst>
      <p:ext uri="{BB962C8B-B14F-4D97-AF65-F5344CB8AC3E}">
        <p14:creationId xmlns:p14="http://schemas.microsoft.com/office/powerpoint/2010/main" val="3174381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ED283012-E559-4D67-A1F1-07C0DEE40216}"/>
              </a:ext>
            </a:extLst>
          </p:cNvPr>
          <p:cNvSpPr>
            <a:spLocks noGrp="1"/>
          </p:cNvSpPr>
          <p:nvPr>
            <p:ph type="ftr" sz="quarter" idx="10"/>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69D39C07-CD0F-4304-9E26-F1075415EBEF}"/>
              </a:ext>
            </a:extLst>
          </p:cNvPr>
          <p:cNvSpPr>
            <a:spLocks noGrp="1"/>
          </p:cNvSpPr>
          <p:nvPr>
            <p:ph type="sldNum" sz="quarter" idx="11"/>
          </p:nvPr>
        </p:nvSpPr>
        <p:spPr/>
        <p:txBody>
          <a:bodyPr/>
          <a:lstStyle/>
          <a:p>
            <a:fld id="{8C2E478F-E849-4A8C-AF1F-CBCC78A7CBFA}" type="slidenum">
              <a:rPr lang="en-US" smtClean="0"/>
              <a:pPr/>
              <a:t>6</a:t>
            </a:fld>
            <a:endParaRPr lang="en-US" dirty="0"/>
          </a:p>
        </p:txBody>
      </p:sp>
      <p:sp>
        <p:nvSpPr>
          <p:cNvPr id="2" name="Title 1">
            <a:extLst>
              <a:ext uri="{FF2B5EF4-FFF2-40B4-BE49-F238E27FC236}">
                <a16:creationId xmlns:a16="http://schemas.microsoft.com/office/drawing/2014/main" id="{C09ADB54-3897-4872-B9B3-1888BB60FDFF}"/>
              </a:ext>
            </a:extLst>
          </p:cNvPr>
          <p:cNvSpPr>
            <a:spLocks noGrp="1"/>
          </p:cNvSpPr>
          <p:nvPr>
            <p:ph type="title"/>
          </p:nvPr>
        </p:nvSpPr>
        <p:spPr/>
        <p:txBody>
          <a:bodyPr/>
          <a:lstStyle/>
          <a:p>
            <a:r>
              <a:rPr lang="en-US" sz="2800" cap="none" dirty="0"/>
              <a:t>Material Requirements</a:t>
            </a:r>
          </a:p>
        </p:txBody>
      </p:sp>
      <p:sp>
        <p:nvSpPr>
          <p:cNvPr id="3" name="Content Placeholder 2">
            <a:extLst>
              <a:ext uri="{FF2B5EF4-FFF2-40B4-BE49-F238E27FC236}">
                <a16:creationId xmlns:a16="http://schemas.microsoft.com/office/drawing/2014/main" id="{A999491B-46DB-4307-8E1A-E1066E4FBAEB}"/>
              </a:ext>
            </a:extLst>
          </p:cNvPr>
          <p:cNvSpPr>
            <a:spLocks noGrp="1"/>
          </p:cNvSpPr>
          <p:nvPr>
            <p:ph idx="4294967295"/>
          </p:nvPr>
        </p:nvSpPr>
        <p:spPr>
          <a:xfrm>
            <a:off x="595884" y="1301750"/>
            <a:ext cx="11211803" cy="5086350"/>
          </a:xfrm>
        </p:spPr>
        <p:txBody>
          <a:bodyPr>
            <a:normAutofit/>
          </a:bodyPr>
          <a:lstStyle/>
          <a:p>
            <a:pPr marL="0" indent="0" algn="just">
              <a:buNone/>
            </a:pPr>
            <a:r>
              <a:rPr lang="en-US" sz="2000" b="1" dirty="0"/>
              <a:t>To use materials in a human body  it must be considered these points  : </a:t>
            </a:r>
          </a:p>
          <a:p>
            <a:pPr marL="0" indent="0" algn="just">
              <a:buNone/>
            </a:pPr>
            <a:endParaRPr lang="en-US" sz="2000" b="1" dirty="0"/>
          </a:p>
          <a:p>
            <a:pPr algn="just">
              <a:buFont typeface="Wingdings" panose="05000000000000000000" pitchFamily="2" charset="2"/>
              <a:buChar char="Ø"/>
            </a:pPr>
            <a:r>
              <a:rPr lang="en-US" sz="2000" b="1" dirty="0"/>
              <a:t>Biocompatible and produce minimal rejection.</a:t>
            </a:r>
          </a:p>
          <a:p>
            <a:pPr algn="just">
              <a:buFont typeface="Wingdings" panose="05000000000000000000" pitchFamily="2" charset="2"/>
              <a:buChar char="Ø"/>
            </a:pPr>
            <a:endParaRPr lang="en-US" sz="2000" b="1" dirty="0"/>
          </a:p>
          <a:p>
            <a:pPr algn="just">
              <a:buFont typeface="Wingdings" panose="05000000000000000000" pitchFamily="2" charset="2"/>
              <a:buChar char="Ø"/>
            </a:pPr>
            <a:r>
              <a:rPr lang="en-US" sz="2000" b="1" dirty="0"/>
              <a:t>High Mechanical properties of the material in order to withstand the forces affecting the shoulder. such as (yield strength, tensile strength, fatigue strength, fracture hardness, and ductility ).</a:t>
            </a:r>
          </a:p>
          <a:p>
            <a:pPr algn="just">
              <a:buFont typeface="Wingdings" panose="05000000000000000000" pitchFamily="2" charset="2"/>
              <a:buChar char="Ø"/>
            </a:pPr>
            <a:endParaRPr lang="en-US" sz="2000" b="1" dirty="0"/>
          </a:p>
          <a:p>
            <a:pPr algn="just">
              <a:buFont typeface="Wingdings" panose="05000000000000000000" pitchFamily="2" charset="2"/>
              <a:buChar char="Ø"/>
            </a:pPr>
            <a:r>
              <a:rPr lang="en-US" sz="2000" b="1" dirty="0"/>
              <a:t>Density and cost : recommended to use lightweight components and responsible price.</a:t>
            </a:r>
          </a:p>
          <a:p>
            <a:pPr algn="just">
              <a:buFont typeface="Wingdings" panose="05000000000000000000" pitchFamily="2" charset="2"/>
              <a:buChar char="Ø"/>
            </a:pPr>
            <a:endParaRPr lang="en-US" sz="2000" b="1" dirty="0"/>
          </a:p>
          <a:p>
            <a:pPr algn="just">
              <a:buFont typeface="Wingdings" panose="05000000000000000000" pitchFamily="2" charset="2"/>
              <a:buChar char="Ø"/>
            </a:pPr>
            <a:r>
              <a:rPr lang="en-US" sz="2000" b="1" dirty="0"/>
              <a:t>Must be nonmagnetic: used medical diagnostic tool is magnetic resonance imaging ,The presence of any magnetic materials implanted in the patient will disrupt the applied magnetic field.</a:t>
            </a:r>
          </a:p>
        </p:txBody>
      </p:sp>
    </p:spTree>
    <p:extLst>
      <p:ext uri="{BB962C8B-B14F-4D97-AF65-F5344CB8AC3E}">
        <p14:creationId xmlns:p14="http://schemas.microsoft.com/office/powerpoint/2010/main" val="869470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CE8F0E01-18BC-4B64-9911-4AF0AC359776}"/>
              </a:ext>
            </a:extLst>
          </p:cNvPr>
          <p:cNvPicPr>
            <a:picLocks noGrp="1" noChangeAspect="1"/>
          </p:cNvPicPr>
          <p:nvPr>
            <p:ph sz="quarter" idx="16"/>
          </p:nvPr>
        </p:nvPicPr>
        <p:blipFill>
          <a:blip r:embed="rId2"/>
          <a:stretch>
            <a:fillRect/>
          </a:stretch>
        </p:blipFill>
        <p:spPr>
          <a:xfrm>
            <a:off x="6400800" y="1099003"/>
            <a:ext cx="5219700" cy="4903560"/>
          </a:xfrm>
        </p:spPr>
      </p:pic>
      <p:sp>
        <p:nvSpPr>
          <p:cNvPr id="13" name="Title 12">
            <a:extLst>
              <a:ext uri="{FF2B5EF4-FFF2-40B4-BE49-F238E27FC236}">
                <a16:creationId xmlns:a16="http://schemas.microsoft.com/office/drawing/2014/main" id="{001FC282-01B5-4C62-BB74-8D322D52D630}"/>
              </a:ext>
            </a:extLst>
          </p:cNvPr>
          <p:cNvSpPr>
            <a:spLocks noGrp="1"/>
          </p:cNvSpPr>
          <p:nvPr>
            <p:ph type="title"/>
          </p:nvPr>
        </p:nvSpPr>
        <p:spPr/>
        <p:txBody>
          <a:bodyPr/>
          <a:lstStyle/>
          <a:p>
            <a:r>
              <a:rPr lang="en-US" cap="none" dirty="0"/>
              <a:t>Material Used</a:t>
            </a:r>
          </a:p>
        </p:txBody>
      </p:sp>
      <p:graphicFrame>
        <p:nvGraphicFramePr>
          <p:cNvPr id="19" name="Content Placeholder 18">
            <a:extLst>
              <a:ext uri="{FF2B5EF4-FFF2-40B4-BE49-F238E27FC236}">
                <a16:creationId xmlns:a16="http://schemas.microsoft.com/office/drawing/2014/main" id="{BD0EB7EA-5BEF-4405-8E61-E58A432B3C89}"/>
              </a:ext>
            </a:extLst>
          </p:cNvPr>
          <p:cNvGraphicFramePr>
            <a:graphicFrameLocks noGrp="1"/>
          </p:cNvGraphicFramePr>
          <p:nvPr>
            <p:ph idx="1"/>
            <p:extLst>
              <p:ext uri="{D42A27DB-BD31-4B8C-83A1-F6EECF244321}">
                <p14:modId xmlns:p14="http://schemas.microsoft.com/office/powerpoint/2010/main" val="3439036387"/>
              </p:ext>
            </p:extLst>
          </p:nvPr>
        </p:nvGraphicFramePr>
        <p:xfrm>
          <a:off x="598488" y="1802296"/>
          <a:ext cx="4225924" cy="3956703"/>
        </p:xfrm>
        <a:graphic>
          <a:graphicData uri="http://schemas.openxmlformats.org/drawingml/2006/table">
            <a:tbl>
              <a:tblPr firstRow="1" firstCol="1" bandRow="1">
                <a:tableStyleId>{9D7B26C5-4107-4FEC-AEDC-1716B250A1EF}</a:tableStyleId>
              </a:tblPr>
              <a:tblGrid>
                <a:gridCol w="2112962">
                  <a:extLst>
                    <a:ext uri="{9D8B030D-6E8A-4147-A177-3AD203B41FA5}">
                      <a16:colId xmlns:a16="http://schemas.microsoft.com/office/drawing/2014/main" val="3176150973"/>
                    </a:ext>
                  </a:extLst>
                </a:gridCol>
                <a:gridCol w="2112962">
                  <a:extLst>
                    <a:ext uri="{9D8B030D-6E8A-4147-A177-3AD203B41FA5}">
                      <a16:colId xmlns:a16="http://schemas.microsoft.com/office/drawing/2014/main" val="2700449207"/>
                    </a:ext>
                  </a:extLst>
                </a:gridCol>
              </a:tblGrid>
              <a:tr h="707015">
                <a:tc>
                  <a:txBody>
                    <a:bodyPr/>
                    <a:lstStyle/>
                    <a:p>
                      <a:pPr marL="0" marR="0" algn="ctr">
                        <a:lnSpc>
                          <a:spcPct val="107000"/>
                        </a:lnSpc>
                        <a:spcBef>
                          <a:spcPts val="0"/>
                        </a:spcBef>
                        <a:spcAft>
                          <a:spcPts val="0"/>
                        </a:spcAft>
                      </a:pPr>
                      <a:r>
                        <a:rPr lang="en-US" sz="900" dirty="0">
                          <a:effectLst/>
                        </a:rPr>
                        <a:t>Component</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lnSpc>
                          <a:spcPct val="107000"/>
                        </a:lnSpc>
                        <a:spcBef>
                          <a:spcPts val="0"/>
                        </a:spcBef>
                        <a:spcAft>
                          <a:spcPts val="0"/>
                        </a:spcAft>
                      </a:pPr>
                      <a:r>
                        <a:rPr lang="en-US" sz="900">
                          <a:effectLst/>
                        </a:rPr>
                        <a:t>Material</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3914199500"/>
                  </a:ext>
                </a:extLst>
              </a:tr>
              <a:tr h="675305">
                <a:tc>
                  <a:txBody>
                    <a:bodyPr/>
                    <a:lstStyle/>
                    <a:p>
                      <a:pPr marL="0" marR="0" algn="ctr">
                        <a:lnSpc>
                          <a:spcPct val="107000"/>
                        </a:lnSpc>
                        <a:spcBef>
                          <a:spcPts val="0"/>
                        </a:spcBef>
                        <a:spcAft>
                          <a:spcPts val="0"/>
                        </a:spcAft>
                      </a:pPr>
                      <a:r>
                        <a:rPr lang="en-US" sz="900" dirty="0">
                          <a:effectLst/>
                        </a:rPr>
                        <a:t>Baseplate</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spcBef>
                          <a:spcPts val="0"/>
                        </a:spcBef>
                        <a:spcAft>
                          <a:spcPts val="0"/>
                        </a:spcAft>
                      </a:pPr>
                      <a:r>
                        <a:rPr lang="en-US" sz="800">
                          <a:effectLst/>
                        </a:rPr>
                        <a:t>Titanium Alloy</a:t>
                      </a:r>
                      <a:endParaRPr lang="en-US" sz="9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3968808902"/>
                  </a:ext>
                </a:extLst>
              </a:tr>
              <a:tr h="590745">
                <a:tc>
                  <a:txBody>
                    <a:bodyPr/>
                    <a:lstStyle/>
                    <a:p>
                      <a:pPr marL="0" marR="0" algn="ctr">
                        <a:lnSpc>
                          <a:spcPct val="107000"/>
                        </a:lnSpc>
                        <a:spcBef>
                          <a:spcPts val="0"/>
                        </a:spcBef>
                        <a:spcAft>
                          <a:spcPts val="0"/>
                        </a:spcAft>
                      </a:pPr>
                      <a:r>
                        <a:rPr lang="en-US" sz="900">
                          <a:effectLst/>
                        </a:rPr>
                        <a:t>Glenosphere</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spcBef>
                          <a:spcPts val="0"/>
                        </a:spcBef>
                        <a:spcAft>
                          <a:spcPts val="0"/>
                        </a:spcAft>
                      </a:pPr>
                      <a:r>
                        <a:rPr lang="en-US" sz="800">
                          <a:effectLst/>
                        </a:rPr>
                        <a:t>CoCr Mo alloy</a:t>
                      </a:r>
                      <a:endParaRPr lang="en-US" sz="9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2685303900"/>
                  </a:ext>
                </a:extLst>
              </a:tr>
              <a:tr h="696446">
                <a:tc>
                  <a:txBody>
                    <a:bodyPr/>
                    <a:lstStyle/>
                    <a:p>
                      <a:pPr marL="0" marR="0" algn="ctr">
                        <a:lnSpc>
                          <a:spcPct val="107000"/>
                        </a:lnSpc>
                        <a:spcBef>
                          <a:spcPts val="0"/>
                        </a:spcBef>
                        <a:spcAft>
                          <a:spcPts val="0"/>
                        </a:spcAft>
                      </a:pPr>
                      <a:r>
                        <a:rPr lang="en-US" sz="900">
                          <a:effectLst/>
                        </a:rPr>
                        <a:t>Humeral Cup</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spcBef>
                          <a:spcPts val="0"/>
                        </a:spcBef>
                        <a:spcAft>
                          <a:spcPts val="0"/>
                        </a:spcAft>
                      </a:pPr>
                      <a:r>
                        <a:rPr lang="en-US" sz="800">
                          <a:effectLst/>
                        </a:rPr>
                        <a:t>UHMWPE</a:t>
                      </a:r>
                      <a:endParaRPr lang="en-US" sz="9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1435880975"/>
                  </a:ext>
                </a:extLst>
              </a:tr>
              <a:tr h="643596">
                <a:tc>
                  <a:txBody>
                    <a:bodyPr/>
                    <a:lstStyle/>
                    <a:p>
                      <a:pPr marL="0" marR="0" algn="ctr">
                        <a:lnSpc>
                          <a:spcPct val="107000"/>
                        </a:lnSpc>
                        <a:spcBef>
                          <a:spcPts val="0"/>
                        </a:spcBef>
                        <a:spcAft>
                          <a:spcPts val="0"/>
                        </a:spcAft>
                      </a:pPr>
                      <a:r>
                        <a:rPr lang="en-US" sz="900">
                          <a:effectLst/>
                        </a:rPr>
                        <a:t>Humeral Stem</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spcBef>
                          <a:spcPts val="0"/>
                        </a:spcBef>
                        <a:spcAft>
                          <a:spcPts val="0"/>
                        </a:spcAft>
                      </a:pPr>
                      <a:r>
                        <a:rPr lang="en-US" sz="800">
                          <a:effectLst/>
                        </a:rPr>
                        <a:t>Titanium Alloy</a:t>
                      </a:r>
                      <a:endParaRPr lang="en-US" sz="9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2567657430"/>
                  </a:ext>
                </a:extLst>
              </a:tr>
              <a:tr h="643596">
                <a:tc>
                  <a:txBody>
                    <a:bodyPr/>
                    <a:lstStyle/>
                    <a:p>
                      <a:pPr marL="0" marR="0" algn="ctr">
                        <a:lnSpc>
                          <a:spcPct val="107000"/>
                        </a:lnSpc>
                        <a:spcBef>
                          <a:spcPts val="0"/>
                        </a:spcBef>
                        <a:spcAft>
                          <a:spcPts val="0"/>
                        </a:spcAft>
                      </a:pPr>
                      <a:r>
                        <a:rPr lang="en-US" sz="900">
                          <a:effectLst/>
                        </a:rPr>
                        <a:t>Screws</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970" marR="48970" marT="0" marB="0" anchor="ctr"/>
                </a:tc>
                <a:tc>
                  <a:txBody>
                    <a:bodyPr/>
                    <a:lstStyle/>
                    <a:p>
                      <a:pPr marL="0" marR="0" algn="ctr">
                        <a:spcBef>
                          <a:spcPts val="0"/>
                        </a:spcBef>
                        <a:spcAft>
                          <a:spcPts val="0"/>
                        </a:spcAft>
                      </a:pPr>
                      <a:r>
                        <a:rPr lang="en-US" sz="800" dirty="0">
                          <a:effectLst/>
                        </a:rPr>
                        <a:t>Titanium Alloy</a:t>
                      </a:r>
                      <a:endParaRPr lang="en-US" sz="9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48970" marR="48970" marT="0" marB="0" anchor="ctr"/>
                </a:tc>
                <a:extLst>
                  <a:ext uri="{0D108BD9-81ED-4DB2-BD59-A6C34878D82A}">
                    <a16:rowId xmlns:a16="http://schemas.microsoft.com/office/drawing/2014/main" val="567128398"/>
                  </a:ext>
                </a:extLst>
              </a:tr>
            </a:tbl>
          </a:graphicData>
        </a:graphic>
      </p:graphicFrame>
      <p:sp>
        <p:nvSpPr>
          <p:cNvPr id="5" name="Footer Placeholder 4">
            <a:extLst>
              <a:ext uri="{FF2B5EF4-FFF2-40B4-BE49-F238E27FC236}">
                <a16:creationId xmlns:a16="http://schemas.microsoft.com/office/drawing/2014/main" id="{C574A25B-6F98-4C0D-B388-D5134D473564}"/>
              </a:ext>
            </a:extLst>
          </p:cNvPr>
          <p:cNvSpPr>
            <a:spLocks noGrp="1"/>
          </p:cNvSpPr>
          <p:nvPr>
            <p:ph type="ftr" sz="quarter" idx="17"/>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C9B2D038-5A59-4FAA-9E56-0FF34F13C5C0}"/>
              </a:ext>
            </a:extLst>
          </p:cNvPr>
          <p:cNvSpPr>
            <a:spLocks noGrp="1"/>
          </p:cNvSpPr>
          <p:nvPr>
            <p:ph type="sldNum" sz="quarter" idx="18"/>
          </p:nvPr>
        </p:nvSpPr>
        <p:spPr/>
        <p:txBody>
          <a:bodyPr/>
          <a:lstStyle/>
          <a:p>
            <a:fld id="{8C2E478F-E849-4A8C-AF1F-CBCC78A7CBFA}" type="slidenum">
              <a:rPr lang="en-US" smtClean="0"/>
              <a:pPr/>
              <a:t>7</a:t>
            </a:fld>
            <a:endParaRPr lang="en-US" dirty="0"/>
          </a:p>
        </p:txBody>
      </p:sp>
    </p:spTree>
    <p:extLst>
      <p:ext uri="{BB962C8B-B14F-4D97-AF65-F5344CB8AC3E}">
        <p14:creationId xmlns:p14="http://schemas.microsoft.com/office/powerpoint/2010/main" val="4129794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979E8B2-9147-4408-87D0-C0BA28AFE8A7}"/>
              </a:ext>
            </a:extLst>
          </p:cNvPr>
          <p:cNvSpPr>
            <a:spLocks noGrp="1"/>
          </p:cNvSpPr>
          <p:nvPr>
            <p:ph type="ftr" sz="quarter" idx="10"/>
          </p:nvPr>
        </p:nvSpPr>
        <p:spPr/>
        <p:txBody>
          <a:bodyPr/>
          <a:lstStyle/>
          <a:p>
            <a:r>
              <a:rPr lang="en-US"/>
              <a:t>Add a Footer</a:t>
            </a:r>
            <a:endParaRPr lang="en-US" dirty="0"/>
          </a:p>
        </p:txBody>
      </p:sp>
      <p:sp>
        <p:nvSpPr>
          <p:cNvPr id="7" name="Slide Number Placeholder 6">
            <a:extLst>
              <a:ext uri="{FF2B5EF4-FFF2-40B4-BE49-F238E27FC236}">
                <a16:creationId xmlns:a16="http://schemas.microsoft.com/office/drawing/2014/main" id="{5B6BABE2-DD3E-48B6-BED1-44BC750C99CF}"/>
              </a:ext>
            </a:extLst>
          </p:cNvPr>
          <p:cNvSpPr>
            <a:spLocks noGrp="1"/>
          </p:cNvSpPr>
          <p:nvPr>
            <p:ph type="sldNum" sz="quarter" idx="11"/>
          </p:nvPr>
        </p:nvSpPr>
        <p:spPr/>
        <p:txBody>
          <a:bodyPr/>
          <a:lstStyle/>
          <a:p>
            <a:fld id="{8C2E478F-E849-4A8C-AF1F-CBCC78A7CBFA}" type="slidenum">
              <a:rPr lang="en-US" smtClean="0"/>
              <a:pPr/>
              <a:t>8</a:t>
            </a:fld>
            <a:endParaRPr lang="en-US" dirty="0"/>
          </a:p>
        </p:txBody>
      </p:sp>
      <p:sp>
        <p:nvSpPr>
          <p:cNvPr id="10" name="Title 9">
            <a:extLst>
              <a:ext uri="{FF2B5EF4-FFF2-40B4-BE49-F238E27FC236}">
                <a16:creationId xmlns:a16="http://schemas.microsoft.com/office/drawing/2014/main" id="{FF7D8E40-7311-49F8-93EF-33FE97767E08}"/>
              </a:ext>
            </a:extLst>
          </p:cNvPr>
          <p:cNvSpPr>
            <a:spLocks noGrp="1"/>
          </p:cNvSpPr>
          <p:nvPr>
            <p:ph type="title"/>
          </p:nvPr>
        </p:nvSpPr>
        <p:spPr/>
        <p:txBody>
          <a:bodyPr/>
          <a:lstStyle/>
          <a:p>
            <a:r>
              <a:rPr lang="en-US" cap="none" dirty="0"/>
              <a:t>Wear Of The Polyethylene</a:t>
            </a:r>
          </a:p>
        </p:txBody>
      </p:sp>
      <p:sp>
        <p:nvSpPr>
          <p:cNvPr id="12" name="Title 5">
            <a:extLst>
              <a:ext uri="{FF2B5EF4-FFF2-40B4-BE49-F238E27FC236}">
                <a16:creationId xmlns:a16="http://schemas.microsoft.com/office/drawing/2014/main" id="{3D87E190-74B9-4C9E-807A-C0CCC872B94C}"/>
              </a:ext>
            </a:extLst>
          </p:cNvPr>
          <p:cNvSpPr txBox="1">
            <a:spLocks/>
          </p:cNvSpPr>
          <p:nvPr/>
        </p:nvSpPr>
        <p:spPr>
          <a:xfrm>
            <a:off x="595885" y="1577009"/>
            <a:ext cx="10953384" cy="412142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pPr algn="just"/>
            <a:r>
              <a:rPr lang="en-US" sz="2600" cap="none" dirty="0"/>
              <a:t>The wear of the polyethylene part causes instability leading to the dislocation of the artificial Shoulder, and the long-term used causes a weariness. </a:t>
            </a:r>
          </a:p>
          <a:p>
            <a:pPr algn="just"/>
            <a:endParaRPr lang="en-US" sz="2600" cap="none" dirty="0"/>
          </a:p>
          <a:p>
            <a:pPr algn="just"/>
            <a:r>
              <a:rPr lang="en-US" sz="2600" cap="none" dirty="0"/>
              <a:t>It is necessary to find a suitable solution for the problem of erosion of this piece of Polyethylene and increase its life span and this is the main aim of this research.</a:t>
            </a:r>
          </a:p>
          <a:p>
            <a:pPr algn="just"/>
            <a:endParaRPr lang="en-US" sz="2600" cap="none" dirty="0"/>
          </a:p>
          <a:p>
            <a:pPr algn="just"/>
            <a:r>
              <a:rPr lang="en-US" sz="2600" cap="none" dirty="0"/>
              <a:t>Most of the artificial shoulder has useful life range between 10 to 20 years.</a:t>
            </a:r>
          </a:p>
        </p:txBody>
      </p:sp>
    </p:spTree>
    <p:extLst>
      <p:ext uri="{BB962C8B-B14F-4D97-AF65-F5344CB8AC3E}">
        <p14:creationId xmlns:p14="http://schemas.microsoft.com/office/powerpoint/2010/main" val="701237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C0106B0-45C6-4F11-874F-723F8964305A}"/>
              </a:ext>
            </a:extLst>
          </p:cNvPr>
          <p:cNvSpPr>
            <a:spLocks noGrp="1"/>
          </p:cNvSpPr>
          <p:nvPr>
            <p:ph type="ftr" sz="quarter" idx="10"/>
          </p:nvPr>
        </p:nvSpPr>
        <p:spPr/>
        <p:txBody>
          <a:bodyPr/>
          <a:lstStyle/>
          <a:p>
            <a:r>
              <a:rPr lang="en-US"/>
              <a:t>Add a Footer</a:t>
            </a:r>
            <a:endParaRPr lang="en-US" dirty="0"/>
          </a:p>
        </p:txBody>
      </p:sp>
      <p:sp>
        <p:nvSpPr>
          <p:cNvPr id="3" name="Slide Number Placeholder 2">
            <a:extLst>
              <a:ext uri="{FF2B5EF4-FFF2-40B4-BE49-F238E27FC236}">
                <a16:creationId xmlns:a16="http://schemas.microsoft.com/office/drawing/2014/main" id="{80B59015-3195-4046-A9CA-921662E373DD}"/>
              </a:ext>
            </a:extLst>
          </p:cNvPr>
          <p:cNvSpPr>
            <a:spLocks noGrp="1"/>
          </p:cNvSpPr>
          <p:nvPr>
            <p:ph type="sldNum" sz="quarter" idx="11"/>
          </p:nvPr>
        </p:nvSpPr>
        <p:spPr/>
        <p:txBody>
          <a:bodyPr/>
          <a:lstStyle/>
          <a:p>
            <a:fld id="{8C2E478F-E849-4A8C-AF1F-CBCC78A7CBFA}" type="slidenum">
              <a:rPr lang="en-US" smtClean="0"/>
              <a:pPr/>
              <a:t>9</a:t>
            </a:fld>
            <a:endParaRPr lang="en-US" dirty="0"/>
          </a:p>
        </p:txBody>
      </p:sp>
      <p:sp>
        <p:nvSpPr>
          <p:cNvPr id="4" name="Title 3">
            <a:extLst>
              <a:ext uri="{FF2B5EF4-FFF2-40B4-BE49-F238E27FC236}">
                <a16:creationId xmlns:a16="http://schemas.microsoft.com/office/drawing/2014/main" id="{AD37DE06-D5A5-46BB-A8DB-C9B35DDD6654}"/>
              </a:ext>
            </a:extLst>
          </p:cNvPr>
          <p:cNvSpPr>
            <a:spLocks noGrp="1"/>
          </p:cNvSpPr>
          <p:nvPr>
            <p:ph type="title"/>
          </p:nvPr>
        </p:nvSpPr>
        <p:spPr/>
        <p:txBody>
          <a:bodyPr/>
          <a:lstStyle/>
          <a:p>
            <a:r>
              <a:rPr lang="en-US" dirty="0"/>
              <a:t>Methodology</a:t>
            </a:r>
          </a:p>
        </p:txBody>
      </p:sp>
      <p:sp>
        <p:nvSpPr>
          <p:cNvPr id="5" name="Title 5">
            <a:extLst>
              <a:ext uri="{FF2B5EF4-FFF2-40B4-BE49-F238E27FC236}">
                <a16:creationId xmlns:a16="http://schemas.microsoft.com/office/drawing/2014/main" id="{3229F221-1879-4D18-8F65-99E2209C6A3D}"/>
              </a:ext>
            </a:extLst>
          </p:cNvPr>
          <p:cNvSpPr txBox="1">
            <a:spLocks/>
          </p:cNvSpPr>
          <p:nvPr/>
        </p:nvSpPr>
        <p:spPr>
          <a:xfrm>
            <a:off x="595885" y="1577009"/>
            <a:ext cx="10953384" cy="412142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pPr algn="just"/>
            <a:endParaRPr lang="en-US" sz="2600" cap="none" dirty="0"/>
          </a:p>
        </p:txBody>
      </p:sp>
      <p:sp>
        <p:nvSpPr>
          <p:cNvPr id="7" name="TextBox 6">
            <a:extLst>
              <a:ext uri="{FF2B5EF4-FFF2-40B4-BE49-F238E27FC236}">
                <a16:creationId xmlns:a16="http://schemas.microsoft.com/office/drawing/2014/main" id="{7B053B6D-9E69-49F5-B604-2229C7403F7A}"/>
              </a:ext>
            </a:extLst>
          </p:cNvPr>
          <p:cNvSpPr txBox="1"/>
          <p:nvPr/>
        </p:nvSpPr>
        <p:spPr>
          <a:xfrm>
            <a:off x="642732" y="2091727"/>
            <a:ext cx="10953383" cy="2862322"/>
          </a:xfrm>
          <a:prstGeom prst="rect">
            <a:avLst/>
          </a:prstGeom>
          <a:noFill/>
        </p:spPr>
        <p:txBody>
          <a:bodyPr wrap="square" rtlCol="0">
            <a:spAutoFit/>
          </a:bodyPr>
          <a:lstStyle/>
          <a:p>
            <a:pPr algn="just"/>
            <a:r>
              <a:rPr lang="en-US" sz="2000" b="1" dirty="0"/>
              <a:t>1. Studying Shoulder joint in general with its parts and components. </a:t>
            </a:r>
          </a:p>
          <a:p>
            <a:pPr marL="342900" indent="-342900" algn="just">
              <a:buAutoNum type="arabicPeriod"/>
            </a:pPr>
            <a:endParaRPr lang="en-US" sz="2000" b="1" dirty="0"/>
          </a:p>
          <a:p>
            <a:pPr algn="just"/>
            <a:r>
              <a:rPr lang="en-US" sz="2000" b="1" dirty="0"/>
              <a:t>2. After that we will discuss the Free body diagram and the relation between forces acts on the Joint to found these forces.</a:t>
            </a:r>
          </a:p>
          <a:p>
            <a:pPr algn="just"/>
            <a:endParaRPr lang="en-US" sz="2000" b="1" dirty="0"/>
          </a:p>
          <a:p>
            <a:pPr algn="just"/>
            <a:r>
              <a:rPr lang="en-US" sz="2000" b="1" dirty="0"/>
              <a:t>3. Use finite element software “Solid work” to study the stresses and deformations during different situations.</a:t>
            </a:r>
          </a:p>
          <a:p>
            <a:pPr algn="just"/>
            <a:endParaRPr lang="en-US" sz="2000" b="1" dirty="0"/>
          </a:p>
          <a:p>
            <a:pPr algn="just"/>
            <a:r>
              <a:rPr lang="en-US" sz="2000" b="1" dirty="0"/>
              <a:t>the fatigue life of the shoulder could be determined by Fatigue formulas.</a:t>
            </a:r>
          </a:p>
        </p:txBody>
      </p:sp>
    </p:spTree>
    <p:extLst>
      <p:ext uri="{BB962C8B-B14F-4D97-AF65-F5344CB8AC3E}">
        <p14:creationId xmlns:p14="http://schemas.microsoft.com/office/powerpoint/2010/main" val="2397471570"/>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Custom 4">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ght-01_Presentation_AS - v5.potx" id="{D1728EAB-6DC1-4913-AEDC-4F53919AA0E3}" vid="{CBF1B8A6-9487-4F94-BCB2-B13D930A79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Light modernist presentation</Template>
  <TotalTime>0</TotalTime>
  <Words>683</Words>
  <Application>Microsoft Office PowerPoint</Application>
  <PresentationFormat>Widescreen</PresentationFormat>
  <Paragraphs>533</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Cambria Math</vt:lpstr>
      <vt:lpstr>Times New Roman</vt:lpstr>
      <vt:lpstr>Wingdings</vt:lpstr>
      <vt:lpstr>Office Theme</vt:lpstr>
      <vt:lpstr>Useful Life Of Artificial Shoulder</vt:lpstr>
      <vt:lpstr>Students: 1. Nofal Nofal 2. Mohammad Zamel 3.Montaser Salameh</vt:lpstr>
      <vt:lpstr>Outline</vt:lpstr>
      <vt:lpstr>Introduction</vt:lpstr>
      <vt:lpstr>Title</vt:lpstr>
      <vt:lpstr>Material Requirements</vt:lpstr>
      <vt:lpstr>Material Used</vt:lpstr>
      <vt:lpstr>Wear Of The Polyethylene</vt:lpstr>
      <vt:lpstr>Methodology</vt:lpstr>
      <vt:lpstr>PowerPoint Presentation</vt:lpstr>
      <vt:lpstr>PowerPoint Presentation</vt:lpstr>
      <vt:lpstr>Force analysis</vt:lpstr>
      <vt:lpstr>PowerPoint Presentation</vt:lpstr>
      <vt:lpstr>PowerPoint Presentation</vt:lpstr>
      <vt:lpstr>Finite Elements</vt:lpstr>
      <vt:lpstr>PowerPoint Presentation</vt:lpstr>
      <vt:lpstr>PowerPoint Presentation</vt:lpstr>
      <vt:lpstr>PowerPoint Presentation</vt:lpstr>
      <vt:lpstr>Result</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2018-12-23T22:02:15Z</dcterms:created>
  <dcterms:modified xsi:type="dcterms:W3CDTF">2018-12-24T07:16:58Z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2018-08-01T18:32:06.5268786Z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