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72" r:id="rId8"/>
    <p:sldId id="259" r:id="rId9"/>
    <p:sldId id="267" r:id="rId10"/>
    <p:sldId id="268" r:id="rId11"/>
    <p:sldId id="273" r:id="rId12"/>
    <p:sldId id="264" r:id="rId13"/>
    <p:sldId id="271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662" autoAdjust="0"/>
    <p:restoredTop sz="99462" autoAdjust="0"/>
  </p:normalViewPr>
  <p:slideViewPr>
    <p:cSldViewPr snapToGrid="0" showGuides="1">
      <p:cViewPr>
        <p:scale>
          <a:sx n="64" d="100"/>
          <a:sy n="64" d="100"/>
        </p:scale>
        <p:origin x="-750" y="-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64" y="30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63378-0115-4749-8512-4D73271EAA8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3FED155-6DDA-4F2A-8F79-EB8E03BBD8E8}">
      <dgm:prSet phldrT="[Text]" custT="1"/>
      <dgm:spPr/>
      <dgm:t>
        <a:bodyPr/>
        <a:lstStyle/>
        <a:p>
          <a:pPr algn="ctr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Node.js ,</a:t>
          </a:r>
          <a:r>
            <a:rPr lang="en-US" sz="2800" dirty="0" err="1" smtClean="0"/>
            <a:t>compileX</a:t>
          </a:r>
          <a:endParaRPr lang="en-US" sz="2800" b="1" dirty="0">
            <a:latin typeface="Times New Roman" pitchFamily="18" charset="0"/>
            <a:cs typeface="Times New Roman" pitchFamily="18" charset="0"/>
          </a:endParaRPr>
        </a:p>
      </dgm:t>
    </dgm:pt>
    <dgm:pt modelId="{7B4C22DA-A115-4384-89C0-8667ACCE1E89}" type="parTrans" cxnId="{7D1ED821-C06B-402D-A7C0-27818B9D4E5E}">
      <dgm:prSet/>
      <dgm:spPr/>
      <dgm:t>
        <a:bodyPr/>
        <a:lstStyle/>
        <a:p>
          <a:endParaRPr lang="en-US"/>
        </a:p>
      </dgm:t>
    </dgm:pt>
    <dgm:pt modelId="{99DD2DDF-6FBE-4CFB-A8CD-E006F8CF696D}" type="sibTrans" cxnId="{7D1ED821-C06B-402D-A7C0-27818B9D4E5E}">
      <dgm:prSet/>
      <dgm:spPr/>
      <dgm:t>
        <a:bodyPr/>
        <a:lstStyle/>
        <a:p>
          <a:endParaRPr lang="en-US"/>
        </a:p>
      </dgm:t>
    </dgm:pt>
    <dgm:pt modelId="{6748BF52-C462-4EE9-AA3B-B21FD260458B}">
      <dgm:prSet phldrT="[Text]" custT="1"/>
      <dgm:spPr/>
      <dgm:t>
        <a:bodyPr/>
        <a:lstStyle/>
        <a:p>
          <a:pPr algn="ctr"/>
          <a:r>
            <a:rPr lang="en-US" sz="2800" b="1" dirty="0" err="1" smtClean="0">
              <a:solidFill>
                <a:schemeClr val="bg2"/>
              </a:solidFill>
              <a:latin typeface="+mn-lt"/>
              <a:ea typeface="+mn-ea"/>
              <a:cs typeface="+mn-cs"/>
            </a:rPr>
            <a:t>MySQL</a:t>
          </a:r>
          <a:r>
            <a:rPr lang="ar-SA" sz="2800" b="1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  </a:t>
          </a:r>
          <a:r>
            <a:rPr lang="en-US" sz="280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database</a:t>
          </a:r>
          <a:endParaRPr lang="en-US" sz="28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92B8AD-7C04-4928-9EB6-84F6E3143298}" type="parTrans" cxnId="{72AEF988-51B0-4691-8C0B-EAEE169CED81}">
      <dgm:prSet/>
      <dgm:spPr/>
      <dgm:t>
        <a:bodyPr/>
        <a:lstStyle/>
        <a:p>
          <a:endParaRPr lang="en-US"/>
        </a:p>
      </dgm:t>
    </dgm:pt>
    <dgm:pt modelId="{A53EBAF9-F872-4725-95DA-3154316D78AB}" type="sibTrans" cxnId="{72AEF988-51B0-4691-8C0B-EAEE169CED81}">
      <dgm:prSet/>
      <dgm:spPr/>
      <dgm:t>
        <a:bodyPr/>
        <a:lstStyle/>
        <a:p>
          <a:endParaRPr lang="en-US"/>
        </a:p>
      </dgm:t>
    </dgm:pt>
    <dgm:pt modelId="{BC401F77-FEAD-4DD7-BEDB-572082B54086}">
      <dgm:prSet phldrT="[Text]" custT="1"/>
      <dgm:spPr/>
      <dgm:t>
        <a:bodyPr/>
        <a:lstStyle/>
        <a:p>
          <a:pPr algn="ctr"/>
          <a:r>
            <a: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Programming language </a:t>
          </a:r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:CSS ,HTML ,JAVASCRIPT 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ADEEC3E5-74D0-4BAB-B1F8-B2185B5B78AA}" type="parTrans" cxnId="{F70DE531-F5BF-4EEA-9FD0-3C695F1E6571}">
      <dgm:prSet/>
      <dgm:spPr/>
      <dgm:t>
        <a:bodyPr/>
        <a:lstStyle/>
        <a:p>
          <a:endParaRPr lang="en-US"/>
        </a:p>
      </dgm:t>
    </dgm:pt>
    <dgm:pt modelId="{CFD01157-54F9-4DC5-B893-9C285118A476}" type="sibTrans" cxnId="{F70DE531-F5BF-4EEA-9FD0-3C695F1E6571}">
      <dgm:prSet/>
      <dgm:spPr/>
      <dgm:t>
        <a:bodyPr/>
        <a:lstStyle/>
        <a:p>
          <a:endParaRPr lang="en-US"/>
        </a:p>
      </dgm:t>
    </dgm:pt>
    <dgm:pt modelId="{14DA5C51-4D34-4481-9E20-F50CFC75AC39}" type="pres">
      <dgm:prSet presAssocID="{0CF63378-0115-4749-8512-4D73271EAA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8F8213-B1D2-4EE7-B989-5AAA3E8301AD}" type="pres">
      <dgm:prSet presAssocID="{C3FED155-6DDA-4F2A-8F79-EB8E03BBD8E8}" presName="parentLin" presStyleCnt="0"/>
      <dgm:spPr/>
    </dgm:pt>
    <dgm:pt modelId="{316F177D-6531-4805-A8F3-0C8B9F30E03C}" type="pres">
      <dgm:prSet presAssocID="{C3FED155-6DDA-4F2A-8F79-EB8E03BBD8E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40CB83C-9E2E-4B94-B2FF-C7696FBE24C2}" type="pres">
      <dgm:prSet presAssocID="{C3FED155-6DDA-4F2A-8F79-EB8E03BBD8E8}" presName="parentText" presStyleLbl="node1" presStyleIdx="0" presStyleCnt="3" custScaleX="140320" custScaleY="140030" custLinFactX="-3325" custLinFactNeighborX="-100000" custLinFactNeighborY="352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D4F1B-B19A-401A-9787-18FAF3E8CCA3}" type="pres">
      <dgm:prSet presAssocID="{C3FED155-6DDA-4F2A-8F79-EB8E03BBD8E8}" presName="negativeSpace" presStyleCnt="0"/>
      <dgm:spPr/>
    </dgm:pt>
    <dgm:pt modelId="{9E78385C-5F16-4B74-9195-9A673FDD1E80}" type="pres">
      <dgm:prSet presAssocID="{C3FED155-6DDA-4F2A-8F79-EB8E03BBD8E8}" presName="childText" presStyleLbl="conFgAcc1" presStyleIdx="0" presStyleCnt="3" custScaleX="81308">
        <dgm:presLayoutVars>
          <dgm:bulletEnabled val="1"/>
        </dgm:presLayoutVars>
      </dgm:prSet>
      <dgm:spPr/>
    </dgm:pt>
    <dgm:pt modelId="{522AC031-8417-49B2-AFF6-F3EB58E2EFE6}" type="pres">
      <dgm:prSet presAssocID="{99DD2DDF-6FBE-4CFB-A8CD-E006F8CF696D}" presName="spaceBetweenRectangles" presStyleCnt="0"/>
      <dgm:spPr/>
    </dgm:pt>
    <dgm:pt modelId="{18BFF250-E0DB-462B-B235-A89C620610BE}" type="pres">
      <dgm:prSet presAssocID="{6748BF52-C462-4EE9-AA3B-B21FD260458B}" presName="parentLin" presStyleCnt="0"/>
      <dgm:spPr/>
    </dgm:pt>
    <dgm:pt modelId="{25806825-6142-4B92-ACC1-2838DB560785}" type="pres">
      <dgm:prSet presAssocID="{6748BF52-C462-4EE9-AA3B-B21FD260458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CF441D4-B334-4FA3-815A-EF3BD54B0A6A}" type="pres">
      <dgm:prSet presAssocID="{6748BF52-C462-4EE9-AA3B-B21FD260458B}" presName="parentText" presStyleLbl="node1" presStyleIdx="1" presStyleCnt="3" custScaleX="137900" custScaleY="167969" custLinFactX="-1636" custLinFactNeighborX="-100000" custLinFactNeighborY="5563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073FB-56DE-460C-B63C-3DCA5CD657A7}" type="pres">
      <dgm:prSet presAssocID="{6748BF52-C462-4EE9-AA3B-B21FD260458B}" presName="negativeSpace" presStyleCnt="0"/>
      <dgm:spPr/>
    </dgm:pt>
    <dgm:pt modelId="{658FD251-58DE-41D9-897C-5944393147F8}" type="pres">
      <dgm:prSet presAssocID="{6748BF52-C462-4EE9-AA3B-B21FD260458B}" presName="childText" presStyleLbl="conFgAcc1" presStyleIdx="1" presStyleCnt="3" custScaleX="81308">
        <dgm:presLayoutVars>
          <dgm:bulletEnabled val="1"/>
        </dgm:presLayoutVars>
      </dgm:prSet>
      <dgm:spPr/>
    </dgm:pt>
    <dgm:pt modelId="{6EEAD69D-7013-456A-8588-D43D435C23D0}" type="pres">
      <dgm:prSet presAssocID="{A53EBAF9-F872-4725-95DA-3154316D78AB}" presName="spaceBetweenRectangles" presStyleCnt="0"/>
      <dgm:spPr/>
    </dgm:pt>
    <dgm:pt modelId="{D28A66CA-45E5-4C0D-9DA5-7A77306A5203}" type="pres">
      <dgm:prSet presAssocID="{BC401F77-FEAD-4DD7-BEDB-572082B54086}" presName="parentLin" presStyleCnt="0"/>
      <dgm:spPr/>
    </dgm:pt>
    <dgm:pt modelId="{271D9102-A68E-48C6-9C18-BDE574787C8F}" type="pres">
      <dgm:prSet presAssocID="{BC401F77-FEAD-4DD7-BEDB-572082B54086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315A39D5-FEAE-4682-82DB-0056CC361FFC}" type="pres">
      <dgm:prSet presAssocID="{BC401F77-FEAD-4DD7-BEDB-572082B54086}" presName="parentText" presStyleLbl="node1" presStyleIdx="2" presStyleCnt="3" custScaleX="137647" custScaleY="154473" custLinFactNeighborX="-100000" custLinFactNeighborY="851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F59C8-1FA5-44A1-8201-8BF4031F2159}" type="pres">
      <dgm:prSet presAssocID="{BC401F77-FEAD-4DD7-BEDB-572082B54086}" presName="negativeSpace" presStyleCnt="0"/>
      <dgm:spPr/>
    </dgm:pt>
    <dgm:pt modelId="{FCFF4117-12A2-45E4-B51C-C8A23BCE3937}" type="pres">
      <dgm:prSet presAssocID="{BC401F77-FEAD-4DD7-BEDB-572082B54086}" presName="childText" presStyleLbl="conFgAcc1" presStyleIdx="2" presStyleCnt="3" custScaleX="81308" custLinFactY="100000" custLinFactNeighborX="-935" custLinFactNeighborY="151305">
        <dgm:presLayoutVars>
          <dgm:bulletEnabled val="1"/>
        </dgm:presLayoutVars>
      </dgm:prSet>
      <dgm:spPr/>
    </dgm:pt>
  </dgm:ptLst>
  <dgm:cxnLst>
    <dgm:cxn modelId="{BE2DC676-9C5D-4DEB-A1F0-D7237348D6D3}" type="presOf" srcId="{6748BF52-C462-4EE9-AA3B-B21FD260458B}" destId="{ACF441D4-B334-4FA3-815A-EF3BD54B0A6A}" srcOrd="1" destOrd="0" presId="urn:microsoft.com/office/officeart/2005/8/layout/list1"/>
    <dgm:cxn modelId="{6FC95642-265A-45E0-85E0-CD84B363D82D}" type="presOf" srcId="{BC401F77-FEAD-4DD7-BEDB-572082B54086}" destId="{271D9102-A68E-48C6-9C18-BDE574787C8F}" srcOrd="0" destOrd="0" presId="urn:microsoft.com/office/officeart/2005/8/layout/list1"/>
    <dgm:cxn modelId="{F70DE531-F5BF-4EEA-9FD0-3C695F1E6571}" srcId="{0CF63378-0115-4749-8512-4D73271EAA8F}" destId="{BC401F77-FEAD-4DD7-BEDB-572082B54086}" srcOrd="2" destOrd="0" parTransId="{ADEEC3E5-74D0-4BAB-B1F8-B2185B5B78AA}" sibTransId="{CFD01157-54F9-4DC5-B893-9C285118A476}"/>
    <dgm:cxn modelId="{73106596-79B5-4E28-86D6-87A6A1D1B594}" type="presOf" srcId="{0CF63378-0115-4749-8512-4D73271EAA8F}" destId="{14DA5C51-4D34-4481-9E20-F50CFC75AC39}" srcOrd="0" destOrd="0" presId="urn:microsoft.com/office/officeart/2005/8/layout/list1"/>
    <dgm:cxn modelId="{7D1ED821-C06B-402D-A7C0-27818B9D4E5E}" srcId="{0CF63378-0115-4749-8512-4D73271EAA8F}" destId="{C3FED155-6DDA-4F2A-8F79-EB8E03BBD8E8}" srcOrd="0" destOrd="0" parTransId="{7B4C22DA-A115-4384-89C0-8667ACCE1E89}" sibTransId="{99DD2DDF-6FBE-4CFB-A8CD-E006F8CF696D}"/>
    <dgm:cxn modelId="{5FEC74E7-1417-44F2-9373-CC592457A407}" type="presOf" srcId="{C3FED155-6DDA-4F2A-8F79-EB8E03BBD8E8}" destId="{C40CB83C-9E2E-4B94-B2FF-C7696FBE24C2}" srcOrd="1" destOrd="0" presId="urn:microsoft.com/office/officeart/2005/8/layout/list1"/>
    <dgm:cxn modelId="{0402BDA7-AC51-4B60-A9E3-62C0C44C48AA}" type="presOf" srcId="{BC401F77-FEAD-4DD7-BEDB-572082B54086}" destId="{315A39D5-FEAE-4682-82DB-0056CC361FFC}" srcOrd="1" destOrd="0" presId="urn:microsoft.com/office/officeart/2005/8/layout/list1"/>
    <dgm:cxn modelId="{35989883-D355-4A0D-84CD-474A49F9D246}" type="presOf" srcId="{6748BF52-C462-4EE9-AA3B-B21FD260458B}" destId="{25806825-6142-4B92-ACC1-2838DB560785}" srcOrd="0" destOrd="0" presId="urn:microsoft.com/office/officeart/2005/8/layout/list1"/>
    <dgm:cxn modelId="{31461AE8-320B-4396-AFEF-4CC9C099F341}" type="presOf" srcId="{C3FED155-6DDA-4F2A-8F79-EB8E03BBD8E8}" destId="{316F177D-6531-4805-A8F3-0C8B9F30E03C}" srcOrd="0" destOrd="0" presId="urn:microsoft.com/office/officeart/2005/8/layout/list1"/>
    <dgm:cxn modelId="{72AEF988-51B0-4691-8C0B-EAEE169CED81}" srcId="{0CF63378-0115-4749-8512-4D73271EAA8F}" destId="{6748BF52-C462-4EE9-AA3B-B21FD260458B}" srcOrd="1" destOrd="0" parTransId="{4492B8AD-7C04-4928-9EB6-84F6E3143298}" sibTransId="{A53EBAF9-F872-4725-95DA-3154316D78AB}"/>
    <dgm:cxn modelId="{615C7A5E-4A77-404E-B21B-EEBF7550EAAA}" type="presParOf" srcId="{14DA5C51-4D34-4481-9E20-F50CFC75AC39}" destId="{2E8F8213-B1D2-4EE7-B989-5AAA3E8301AD}" srcOrd="0" destOrd="0" presId="urn:microsoft.com/office/officeart/2005/8/layout/list1"/>
    <dgm:cxn modelId="{BFDB311C-5633-4D82-AA92-21B020BE101E}" type="presParOf" srcId="{2E8F8213-B1D2-4EE7-B989-5AAA3E8301AD}" destId="{316F177D-6531-4805-A8F3-0C8B9F30E03C}" srcOrd="0" destOrd="0" presId="urn:microsoft.com/office/officeart/2005/8/layout/list1"/>
    <dgm:cxn modelId="{9448ED2D-82BC-4D7F-B414-1CB0C2DDF7F5}" type="presParOf" srcId="{2E8F8213-B1D2-4EE7-B989-5AAA3E8301AD}" destId="{C40CB83C-9E2E-4B94-B2FF-C7696FBE24C2}" srcOrd="1" destOrd="0" presId="urn:microsoft.com/office/officeart/2005/8/layout/list1"/>
    <dgm:cxn modelId="{090EFE17-59A9-4832-87C2-9535ABDBC7F5}" type="presParOf" srcId="{14DA5C51-4D34-4481-9E20-F50CFC75AC39}" destId="{4BCD4F1B-B19A-401A-9787-18FAF3E8CCA3}" srcOrd="1" destOrd="0" presId="urn:microsoft.com/office/officeart/2005/8/layout/list1"/>
    <dgm:cxn modelId="{8F2D8247-1487-45C1-BF07-0CA4FFA29B73}" type="presParOf" srcId="{14DA5C51-4D34-4481-9E20-F50CFC75AC39}" destId="{9E78385C-5F16-4B74-9195-9A673FDD1E80}" srcOrd="2" destOrd="0" presId="urn:microsoft.com/office/officeart/2005/8/layout/list1"/>
    <dgm:cxn modelId="{23D6D2E8-37C1-4C85-8727-78041DAA3321}" type="presParOf" srcId="{14DA5C51-4D34-4481-9E20-F50CFC75AC39}" destId="{522AC031-8417-49B2-AFF6-F3EB58E2EFE6}" srcOrd="3" destOrd="0" presId="urn:microsoft.com/office/officeart/2005/8/layout/list1"/>
    <dgm:cxn modelId="{7CAA54E7-7CDF-4FF7-B0E1-26A4E39207C4}" type="presParOf" srcId="{14DA5C51-4D34-4481-9E20-F50CFC75AC39}" destId="{18BFF250-E0DB-462B-B235-A89C620610BE}" srcOrd="4" destOrd="0" presId="urn:microsoft.com/office/officeart/2005/8/layout/list1"/>
    <dgm:cxn modelId="{B77C06C8-9A00-4270-989E-22582BCA68AC}" type="presParOf" srcId="{18BFF250-E0DB-462B-B235-A89C620610BE}" destId="{25806825-6142-4B92-ACC1-2838DB560785}" srcOrd="0" destOrd="0" presId="urn:microsoft.com/office/officeart/2005/8/layout/list1"/>
    <dgm:cxn modelId="{ABCCEE58-3EBE-4CCA-984B-EB0ED357A4FF}" type="presParOf" srcId="{18BFF250-E0DB-462B-B235-A89C620610BE}" destId="{ACF441D4-B334-4FA3-815A-EF3BD54B0A6A}" srcOrd="1" destOrd="0" presId="urn:microsoft.com/office/officeart/2005/8/layout/list1"/>
    <dgm:cxn modelId="{13EA6BDA-377B-49C4-A54B-CE7CBB1E6CD9}" type="presParOf" srcId="{14DA5C51-4D34-4481-9E20-F50CFC75AC39}" destId="{44E073FB-56DE-460C-B63C-3DCA5CD657A7}" srcOrd="5" destOrd="0" presId="urn:microsoft.com/office/officeart/2005/8/layout/list1"/>
    <dgm:cxn modelId="{78E5ED01-8FDD-4799-A226-46FF984568E9}" type="presParOf" srcId="{14DA5C51-4D34-4481-9E20-F50CFC75AC39}" destId="{658FD251-58DE-41D9-897C-5944393147F8}" srcOrd="6" destOrd="0" presId="urn:microsoft.com/office/officeart/2005/8/layout/list1"/>
    <dgm:cxn modelId="{AD2C88B4-6750-4CFF-A500-A9E09675BCE1}" type="presParOf" srcId="{14DA5C51-4D34-4481-9E20-F50CFC75AC39}" destId="{6EEAD69D-7013-456A-8588-D43D435C23D0}" srcOrd="7" destOrd="0" presId="urn:microsoft.com/office/officeart/2005/8/layout/list1"/>
    <dgm:cxn modelId="{3566F89A-1CCD-4A14-BB4F-1AA0ECE1975A}" type="presParOf" srcId="{14DA5C51-4D34-4481-9E20-F50CFC75AC39}" destId="{D28A66CA-45E5-4C0D-9DA5-7A77306A5203}" srcOrd="8" destOrd="0" presId="urn:microsoft.com/office/officeart/2005/8/layout/list1"/>
    <dgm:cxn modelId="{3EB97E9F-ABE9-47B0-94F9-55E3C3EF89BF}" type="presParOf" srcId="{D28A66CA-45E5-4C0D-9DA5-7A77306A5203}" destId="{271D9102-A68E-48C6-9C18-BDE574787C8F}" srcOrd="0" destOrd="0" presId="urn:microsoft.com/office/officeart/2005/8/layout/list1"/>
    <dgm:cxn modelId="{5A8ED8F1-6B5D-41A3-84A6-CBA23D188775}" type="presParOf" srcId="{D28A66CA-45E5-4C0D-9DA5-7A77306A5203}" destId="{315A39D5-FEAE-4682-82DB-0056CC361FFC}" srcOrd="1" destOrd="0" presId="urn:microsoft.com/office/officeart/2005/8/layout/list1"/>
    <dgm:cxn modelId="{3FC9CC0A-B964-47E6-8098-6A7F61845A4E}" type="presParOf" srcId="{14DA5C51-4D34-4481-9E20-F50CFC75AC39}" destId="{74EF59C8-1FA5-44A1-8201-8BF4031F2159}" srcOrd="9" destOrd="0" presId="urn:microsoft.com/office/officeart/2005/8/layout/list1"/>
    <dgm:cxn modelId="{5364F188-67D9-405C-AE76-C881F6EA78FF}" type="presParOf" srcId="{14DA5C51-4D34-4481-9E20-F50CFC75AC39}" destId="{FCFF4117-12A2-45E4-B51C-C8A23BCE3937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63378-0115-4749-8512-4D73271EAA8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3FED155-6DDA-4F2A-8F79-EB8E03BBD8E8}">
      <dgm:prSet phldrT="[Text]" custT="1"/>
      <dgm:spPr/>
      <dgm:t>
        <a:bodyPr/>
        <a:lstStyle/>
        <a:p>
          <a:pPr algn="ctr"/>
          <a:r>
            <a:rPr lang="en-US" sz="2800" b="1" dirty="0" err="1" smtClean="0">
              <a:latin typeface="Times New Roman" pitchFamily="18" charset="0"/>
              <a:cs typeface="Times New Roman" pitchFamily="18" charset="0"/>
            </a:rPr>
            <a:t>WebStorme</a:t>
          </a:r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800" b="1" dirty="0">
            <a:latin typeface="Times New Roman" pitchFamily="18" charset="0"/>
            <a:cs typeface="Times New Roman" pitchFamily="18" charset="0"/>
          </a:endParaRPr>
        </a:p>
      </dgm:t>
    </dgm:pt>
    <dgm:pt modelId="{7B4C22DA-A115-4384-89C0-8667ACCE1E89}" type="parTrans" cxnId="{7D1ED821-C06B-402D-A7C0-27818B9D4E5E}">
      <dgm:prSet/>
      <dgm:spPr/>
      <dgm:t>
        <a:bodyPr/>
        <a:lstStyle/>
        <a:p>
          <a:endParaRPr lang="en-US"/>
        </a:p>
      </dgm:t>
    </dgm:pt>
    <dgm:pt modelId="{99DD2DDF-6FBE-4CFB-A8CD-E006F8CF696D}" type="sibTrans" cxnId="{7D1ED821-C06B-402D-A7C0-27818B9D4E5E}">
      <dgm:prSet/>
      <dgm:spPr/>
      <dgm:t>
        <a:bodyPr/>
        <a:lstStyle/>
        <a:p>
          <a:endParaRPr lang="en-US"/>
        </a:p>
      </dgm:t>
    </dgm:pt>
    <dgm:pt modelId="{6748BF52-C462-4EE9-AA3B-B21FD260458B}">
      <dgm:prSet phldrT="[Text]" custT="1"/>
      <dgm:spPr/>
      <dgm:t>
        <a:bodyPr/>
        <a:lstStyle/>
        <a:p>
          <a:pPr algn="ctr"/>
          <a:r>
            <a:rPr lang="en-US" sz="2800" b="1" dirty="0" err="1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Xammp</a:t>
          </a:r>
          <a:r>
            <a:rPr lang="en-US" sz="28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en-US" sz="28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92B8AD-7C04-4928-9EB6-84F6E3143298}" type="parTrans" cxnId="{72AEF988-51B0-4691-8C0B-EAEE169CED81}">
      <dgm:prSet/>
      <dgm:spPr/>
      <dgm:t>
        <a:bodyPr/>
        <a:lstStyle/>
        <a:p>
          <a:endParaRPr lang="en-US"/>
        </a:p>
      </dgm:t>
    </dgm:pt>
    <dgm:pt modelId="{A53EBAF9-F872-4725-95DA-3154316D78AB}" type="sibTrans" cxnId="{72AEF988-51B0-4691-8C0B-EAEE169CED81}">
      <dgm:prSet/>
      <dgm:spPr/>
      <dgm:t>
        <a:bodyPr/>
        <a:lstStyle/>
        <a:p>
          <a:endParaRPr lang="en-US"/>
        </a:p>
      </dgm:t>
    </dgm:pt>
    <dgm:pt modelId="{BC401F77-FEAD-4DD7-BEDB-572082B54086}">
      <dgm:prSet phldrT="[Text]" custT="1"/>
      <dgm:spPr/>
      <dgm:t>
        <a:bodyPr/>
        <a:lstStyle/>
        <a:p>
          <a:pPr algn="ctr"/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CFD01157-54F9-4DC5-B893-9C285118A476}" type="sibTrans" cxnId="{F70DE531-F5BF-4EEA-9FD0-3C695F1E6571}">
      <dgm:prSet/>
      <dgm:spPr/>
      <dgm:t>
        <a:bodyPr/>
        <a:lstStyle/>
        <a:p>
          <a:endParaRPr lang="en-US"/>
        </a:p>
      </dgm:t>
    </dgm:pt>
    <dgm:pt modelId="{ADEEC3E5-74D0-4BAB-B1F8-B2185B5B78AA}" type="parTrans" cxnId="{F70DE531-F5BF-4EEA-9FD0-3C695F1E6571}">
      <dgm:prSet/>
      <dgm:spPr/>
      <dgm:t>
        <a:bodyPr/>
        <a:lstStyle/>
        <a:p>
          <a:endParaRPr lang="en-US"/>
        </a:p>
      </dgm:t>
    </dgm:pt>
    <dgm:pt modelId="{14DA5C51-4D34-4481-9E20-F50CFC75AC39}" type="pres">
      <dgm:prSet presAssocID="{0CF63378-0115-4749-8512-4D73271EAA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8F8213-B1D2-4EE7-B989-5AAA3E8301AD}" type="pres">
      <dgm:prSet presAssocID="{C3FED155-6DDA-4F2A-8F79-EB8E03BBD8E8}" presName="parentLin" presStyleCnt="0"/>
      <dgm:spPr/>
    </dgm:pt>
    <dgm:pt modelId="{316F177D-6531-4805-A8F3-0C8B9F30E03C}" type="pres">
      <dgm:prSet presAssocID="{C3FED155-6DDA-4F2A-8F79-EB8E03BBD8E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40CB83C-9E2E-4B94-B2FF-C7696FBE24C2}" type="pres">
      <dgm:prSet presAssocID="{C3FED155-6DDA-4F2A-8F79-EB8E03BBD8E8}" presName="parentText" presStyleLbl="node1" presStyleIdx="0" presStyleCnt="3" custScaleX="140320" custScaleY="140030" custLinFactX="-886" custLinFactNeighborX="-100000" custLinFactNeighborY="2918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D4F1B-B19A-401A-9787-18FAF3E8CCA3}" type="pres">
      <dgm:prSet presAssocID="{C3FED155-6DDA-4F2A-8F79-EB8E03BBD8E8}" presName="negativeSpace" presStyleCnt="0"/>
      <dgm:spPr/>
    </dgm:pt>
    <dgm:pt modelId="{9E78385C-5F16-4B74-9195-9A673FDD1E80}" type="pres">
      <dgm:prSet presAssocID="{C3FED155-6DDA-4F2A-8F79-EB8E03BBD8E8}" presName="childText" presStyleLbl="conFgAcc1" presStyleIdx="0" presStyleCnt="3" custScaleX="81308">
        <dgm:presLayoutVars>
          <dgm:bulletEnabled val="1"/>
        </dgm:presLayoutVars>
      </dgm:prSet>
      <dgm:spPr/>
    </dgm:pt>
    <dgm:pt modelId="{522AC031-8417-49B2-AFF6-F3EB58E2EFE6}" type="pres">
      <dgm:prSet presAssocID="{99DD2DDF-6FBE-4CFB-A8CD-E006F8CF696D}" presName="spaceBetweenRectangles" presStyleCnt="0"/>
      <dgm:spPr/>
    </dgm:pt>
    <dgm:pt modelId="{18BFF250-E0DB-462B-B235-A89C620610BE}" type="pres">
      <dgm:prSet presAssocID="{6748BF52-C462-4EE9-AA3B-B21FD260458B}" presName="parentLin" presStyleCnt="0"/>
      <dgm:spPr/>
    </dgm:pt>
    <dgm:pt modelId="{25806825-6142-4B92-ACC1-2838DB560785}" type="pres">
      <dgm:prSet presAssocID="{6748BF52-C462-4EE9-AA3B-B21FD260458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CF441D4-B334-4FA3-815A-EF3BD54B0A6A}" type="pres">
      <dgm:prSet presAssocID="{6748BF52-C462-4EE9-AA3B-B21FD260458B}" presName="parentText" presStyleLbl="node1" presStyleIdx="1" presStyleCnt="3" custScaleX="137900" custScaleY="167969" custLinFactNeighborX="-100000" custLinFactNeighborY="6782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073FB-56DE-460C-B63C-3DCA5CD657A7}" type="pres">
      <dgm:prSet presAssocID="{6748BF52-C462-4EE9-AA3B-B21FD260458B}" presName="negativeSpace" presStyleCnt="0"/>
      <dgm:spPr/>
    </dgm:pt>
    <dgm:pt modelId="{658FD251-58DE-41D9-897C-5944393147F8}" type="pres">
      <dgm:prSet presAssocID="{6748BF52-C462-4EE9-AA3B-B21FD260458B}" presName="childText" presStyleLbl="conFgAcc1" presStyleIdx="1" presStyleCnt="3" custScaleX="81308">
        <dgm:presLayoutVars>
          <dgm:bulletEnabled val="1"/>
        </dgm:presLayoutVars>
      </dgm:prSet>
      <dgm:spPr/>
    </dgm:pt>
    <dgm:pt modelId="{6EEAD69D-7013-456A-8588-D43D435C23D0}" type="pres">
      <dgm:prSet presAssocID="{A53EBAF9-F872-4725-95DA-3154316D78AB}" presName="spaceBetweenRectangles" presStyleCnt="0"/>
      <dgm:spPr/>
    </dgm:pt>
    <dgm:pt modelId="{D28A66CA-45E5-4C0D-9DA5-7A77306A5203}" type="pres">
      <dgm:prSet presAssocID="{BC401F77-FEAD-4DD7-BEDB-572082B54086}" presName="parentLin" presStyleCnt="0"/>
      <dgm:spPr/>
    </dgm:pt>
    <dgm:pt modelId="{271D9102-A68E-48C6-9C18-BDE574787C8F}" type="pres">
      <dgm:prSet presAssocID="{BC401F77-FEAD-4DD7-BEDB-572082B54086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315A39D5-FEAE-4682-82DB-0056CC361FFC}" type="pres">
      <dgm:prSet presAssocID="{BC401F77-FEAD-4DD7-BEDB-572082B54086}" presName="parentText" presStyleLbl="node1" presStyleIdx="2" presStyleCnt="3" custScaleX="137647" custScaleY="154473" custLinFactNeighborX="-100000" custLinFactNeighborY="851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F59C8-1FA5-44A1-8201-8BF4031F2159}" type="pres">
      <dgm:prSet presAssocID="{BC401F77-FEAD-4DD7-BEDB-572082B54086}" presName="negativeSpace" presStyleCnt="0"/>
      <dgm:spPr/>
    </dgm:pt>
    <dgm:pt modelId="{FCFF4117-12A2-45E4-B51C-C8A23BCE3937}" type="pres">
      <dgm:prSet presAssocID="{BC401F77-FEAD-4DD7-BEDB-572082B54086}" presName="childText" presStyleLbl="conFgAcc1" presStyleIdx="2" presStyleCnt="3" custScaleX="81308" custLinFactY="100000" custLinFactNeighborX="-935" custLinFactNeighborY="151305">
        <dgm:presLayoutVars>
          <dgm:bulletEnabled val="1"/>
        </dgm:presLayoutVars>
      </dgm:prSet>
      <dgm:spPr/>
    </dgm:pt>
  </dgm:ptLst>
  <dgm:cxnLst>
    <dgm:cxn modelId="{6BD3FF13-C31B-4D27-B3A4-F915EA89A02F}" type="presOf" srcId="{BC401F77-FEAD-4DD7-BEDB-572082B54086}" destId="{271D9102-A68E-48C6-9C18-BDE574787C8F}" srcOrd="0" destOrd="0" presId="urn:microsoft.com/office/officeart/2005/8/layout/list1"/>
    <dgm:cxn modelId="{F70DE531-F5BF-4EEA-9FD0-3C695F1E6571}" srcId="{0CF63378-0115-4749-8512-4D73271EAA8F}" destId="{BC401F77-FEAD-4DD7-BEDB-572082B54086}" srcOrd="2" destOrd="0" parTransId="{ADEEC3E5-74D0-4BAB-B1F8-B2185B5B78AA}" sibTransId="{CFD01157-54F9-4DC5-B893-9C285118A476}"/>
    <dgm:cxn modelId="{B3BC739D-2882-47D2-924A-756C72CA1717}" type="presOf" srcId="{C3FED155-6DDA-4F2A-8F79-EB8E03BBD8E8}" destId="{C40CB83C-9E2E-4B94-B2FF-C7696FBE24C2}" srcOrd="1" destOrd="0" presId="urn:microsoft.com/office/officeart/2005/8/layout/list1"/>
    <dgm:cxn modelId="{99EEE346-074A-433B-A318-89FB4B955A8A}" type="presOf" srcId="{6748BF52-C462-4EE9-AA3B-B21FD260458B}" destId="{ACF441D4-B334-4FA3-815A-EF3BD54B0A6A}" srcOrd="1" destOrd="0" presId="urn:microsoft.com/office/officeart/2005/8/layout/list1"/>
    <dgm:cxn modelId="{7D1ED821-C06B-402D-A7C0-27818B9D4E5E}" srcId="{0CF63378-0115-4749-8512-4D73271EAA8F}" destId="{C3FED155-6DDA-4F2A-8F79-EB8E03BBD8E8}" srcOrd="0" destOrd="0" parTransId="{7B4C22DA-A115-4384-89C0-8667ACCE1E89}" sibTransId="{99DD2DDF-6FBE-4CFB-A8CD-E006F8CF696D}"/>
    <dgm:cxn modelId="{98783194-C4AE-47B8-BFBF-31155232C96E}" type="presOf" srcId="{C3FED155-6DDA-4F2A-8F79-EB8E03BBD8E8}" destId="{316F177D-6531-4805-A8F3-0C8B9F30E03C}" srcOrd="0" destOrd="0" presId="urn:microsoft.com/office/officeart/2005/8/layout/list1"/>
    <dgm:cxn modelId="{97718705-8CE7-4E89-A5CC-DB67D58B9933}" type="presOf" srcId="{0CF63378-0115-4749-8512-4D73271EAA8F}" destId="{14DA5C51-4D34-4481-9E20-F50CFC75AC39}" srcOrd="0" destOrd="0" presId="urn:microsoft.com/office/officeart/2005/8/layout/list1"/>
    <dgm:cxn modelId="{72AEF988-51B0-4691-8C0B-EAEE169CED81}" srcId="{0CF63378-0115-4749-8512-4D73271EAA8F}" destId="{6748BF52-C462-4EE9-AA3B-B21FD260458B}" srcOrd="1" destOrd="0" parTransId="{4492B8AD-7C04-4928-9EB6-84F6E3143298}" sibTransId="{A53EBAF9-F872-4725-95DA-3154316D78AB}"/>
    <dgm:cxn modelId="{0CCA81FB-8553-4D2F-A22C-07F47C66CA8C}" type="presOf" srcId="{6748BF52-C462-4EE9-AA3B-B21FD260458B}" destId="{25806825-6142-4B92-ACC1-2838DB560785}" srcOrd="0" destOrd="0" presId="urn:microsoft.com/office/officeart/2005/8/layout/list1"/>
    <dgm:cxn modelId="{227FF1D4-EBD1-4D0C-A76F-2DC5132F23C3}" type="presOf" srcId="{BC401F77-FEAD-4DD7-BEDB-572082B54086}" destId="{315A39D5-FEAE-4682-82DB-0056CC361FFC}" srcOrd="1" destOrd="0" presId="urn:microsoft.com/office/officeart/2005/8/layout/list1"/>
    <dgm:cxn modelId="{DA6E88F6-1000-4A0E-A01D-FC00881ACDB2}" type="presParOf" srcId="{14DA5C51-4D34-4481-9E20-F50CFC75AC39}" destId="{2E8F8213-B1D2-4EE7-B989-5AAA3E8301AD}" srcOrd="0" destOrd="0" presId="urn:microsoft.com/office/officeart/2005/8/layout/list1"/>
    <dgm:cxn modelId="{D80927A2-D393-447D-B9BB-68B5823D4280}" type="presParOf" srcId="{2E8F8213-B1D2-4EE7-B989-5AAA3E8301AD}" destId="{316F177D-6531-4805-A8F3-0C8B9F30E03C}" srcOrd="0" destOrd="0" presId="urn:microsoft.com/office/officeart/2005/8/layout/list1"/>
    <dgm:cxn modelId="{1BBB4162-0CF6-478A-8E40-4BE042D3051A}" type="presParOf" srcId="{2E8F8213-B1D2-4EE7-B989-5AAA3E8301AD}" destId="{C40CB83C-9E2E-4B94-B2FF-C7696FBE24C2}" srcOrd="1" destOrd="0" presId="urn:microsoft.com/office/officeart/2005/8/layout/list1"/>
    <dgm:cxn modelId="{2AB31E52-95EF-4484-B96B-6AB167C0CE45}" type="presParOf" srcId="{14DA5C51-4D34-4481-9E20-F50CFC75AC39}" destId="{4BCD4F1B-B19A-401A-9787-18FAF3E8CCA3}" srcOrd="1" destOrd="0" presId="urn:microsoft.com/office/officeart/2005/8/layout/list1"/>
    <dgm:cxn modelId="{1A886605-31E2-4EB3-8A47-D97F2B66879F}" type="presParOf" srcId="{14DA5C51-4D34-4481-9E20-F50CFC75AC39}" destId="{9E78385C-5F16-4B74-9195-9A673FDD1E80}" srcOrd="2" destOrd="0" presId="urn:microsoft.com/office/officeart/2005/8/layout/list1"/>
    <dgm:cxn modelId="{CE16C176-13BC-4B9F-8CAA-B0479471E0B2}" type="presParOf" srcId="{14DA5C51-4D34-4481-9E20-F50CFC75AC39}" destId="{522AC031-8417-49B2-AFF6-F3EB58E2EFE6}" srcOrd="3" destOrd="0" presId="urn:microsoft.com/office/officeart/2005/8/layout/list1"/>
    <dgm:cxn modelId="{EBF583A5-E550-4DBA-AE17-FD9C7B90D0E6}" type="presParOf" srcId="{14DA5C51-4D34-4481-9E20-F50CFC75AC39}" destId="{18BFF250-E0DB-462B-B235-A89C620610BE}" srcOrd="4" destOrd="0" presId="urn:microsoft.com/office/officeart/2005/8/layout/list1"/>
    <dgm:cxn modelId="{0FE7109F-8142-4C3F-B62A-DB89EEFC3CDC}" type="presParOf" srcId="{18BFF250-E0DB-462B-B235-A89C620610BE}" destId="{25806825-6142-4B92-ACC1-2838DB560785}" srcOrd="0" destOrd="0" presId="urn:microsoft.com/office/officeart/2005/8/layout/list1"/>
    <dgm:cxn modelId="{B0D32327-C2BE-440D-A3A6-0CE9C08495C4}" type="presParOf" srcId="{18BFF250-E0DB-462B-B235-A89C620610BE}" destId="{ACF441D4-B334-4FA3-815A-EF3BD54B0A6A}" srcOrd="1" destOrd="0" presId="urn:microsoft.com/office/officeart/2005/8/layout/list1"/>
    <dgm:cxn modelId="{983FDF03-84B1-4E4B-8A58-72F64BA4838A}" type="presParOf" srcId="{14DA5C51-4D34-4481-9E20-F50CFC75AC39}" destId="{44E073FB-56DE-460C-B63C-3DCA5CD657A7}" srcOrd="5" destOrd="0" presId="urn:microsoft.com/office/officeart/2005/8/layout/list1"/>
    <dgm:cxn modelId="{DD9E3B46-8B14-4394-92AB-ECC80AEB5DE6}" type="presParOf" srcId="{14DA5C51-4D34-4481-9E20-F50CFC75AC39}" destId="{658FD251-58DE-41D9-897C-5944393147F8}" srcOrd="6" destOrd="0" presId="urn:microsoft.com/office/officeart/2005/8/layout/list1"/>
    <dgm:cxn modelId="{543E21E1-5F9D-416B-8369-6E848484FC48}" type="presParOf" srcId="{14DA5C51-4D34-4481-9E20-F50CFC75AC39}" destId="{6EEAD69D-7013-456A-8588-D43D435C23D0}" srcOrd="7" destOrd="0" presId="urn:microsoft.com/office/officeart/2005/8/layout/list1"/>
    <dgm:cxn modelId="{AE783C02-DCE2-4BB3-BF28-EA775AF11201}" type="presParOf" srcId="{14DA5C51-4D34-4481-9E20-F50CFC75AC39}" destId="{D28A66CA-45E5-4C0D-9DA5-7A77306A5203}" srcOrd="8" destOrd="0" presId="urn:microsoft.com/office/officeart/2005/8/layout/list1"/>
    <dgm:cxn modelId="{64EE8153-488F-4709-AF50-419762754ECB}" type="presParOf" srcId="{D28A66CA-45E5-4C0D-9DA5-7A77306A5203}" destId="{271D9102-A68E-48C6-9C18-BDE574787C8F}" srcOrd="0" destOrd="0" presId="urn:microsoft.com/office/officeart/2005/8/layout/list1"/>
    <dgm:cxn modelId="{84AB1DC0-F828-42F3-9C56-59134C240C44}" type="presParOf" srcId="{D28A66CA-45E5-4C0D-9DA5-7A77306A5203}" destId="{315A39D5-FEAE-4682-82DB-0056CC361FFC}" srcOrd="1" destOrd="0" presId="urn:microsoft.com/office/officeart/2005/8/layout/list1"/>
    <dgm:cxn modelId="{0E40CB43-A3FA-4369-9FA5-DD701A92888B}" type="presParOf" srcId="{14DA5C51-4D34-4481-9E20-F50CFC75AC39}" destId="{74EF59C8-1FA5-44A1-8201-8BF4031F2159}" srcOrd="9" destOrd="0" presId="urn:microsoft.com/office/officeart/2005/8/layout/list1"/>
    <dgm:cxn modelId="{F699682A-6382-408D-9976-169438846FE3}" type="presParOf" srcId="{14DA5C51-4D34-4481-9E20-F50CFC75AC39}" destId="{FCFF4117-12A2-45E4-B51C-C8A23BCE3937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pPr/>
              <a:t>5/29/2017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pPr/>
              <a:t>5/29/2017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325190" y="1384663"/>
            <a:ext cx="4513762" cy="4310743"/>
          </a:xfrm>
        </p:spPr>
        <p:txBody>
          <a:bodyPr anchor="ctr">
            <a:no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       cloud ++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Students: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Leena</a:t>
            </a:r>
            <a:r>
              <a:rPr lang="en-US" sz="2400" dirty="0" smtClean="0"/>
              <a:t> </a:t>
            </a:r>
            <a:r>
              <a:rPr lang="en-US" sz="2400" dirty="0" err="1" smtClean="0"/>
              <a:t>khaled</a:t>
            </a:r>
            <a:r>
              <a:rPr lang="en-US" sz="2400" dirty="0" smtClean="0"/>
              <a:t> </a:t>
            </a:r>
            <a:r>
              <a:rPr lang="en-US" sz="2400" dirty="0" err="1" smtClean="0"/>
              <a:t>haj</a:t>
            </a:r>
            <a:r>
              <a:rPr lang="en-US" sz="2400" dirty="0" smtClean="0"/>
              <a:t> </a:t>
            </a:r>
            <a:r>
              <a:rPr lang="en-US" sz="2400" dirty="0" err="1" smtClean="0"/>
              <a:t>yousef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Ata' </a:t>
            </a:r>
            <a:r>
              <a:rPr lang="en-US" sz="2400" dirty="0" err="1" smtClean="0"/>
              <a:t>Munther</a:t>
            </a:r>
            <a:r>
              <a:rPr lang="en-US" sz="2400" dirty="0" smtClean="0"/>
              <a:t> </a:t>
            </a:r>
            <a:r>
              <a:rPr lang="en-US" sz="2400" dirty="0" err="1" smtClean="0"/>
              <a:t>Hussni</a:t>
            </a:r>
            <a:r>
              <a:rPr lang="en-US" sz="2400" dirty="0" smtClean="0"/>
              <a:t> </a:t>
            </a:r>
            <a:r>
              <a:rPr lang="en-US" sz="2400" dirty="0" err="1" smtClean="0"/>
              <a:t>Refai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 </a:t>
            </a:r>
            <a:br>
              <a:rPr lang="en-US" sz="2400" dirty="0" smtClean="0"/>
            </a:br>
            <a:r>
              <a:rPr lang="en-US" sz="2400" b="1" dirty="0" smtClean="0"/>
              <a:t> Supervisor: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Dr. </a:t>
            </a:r>
            <a:r>
              <a:rPr lang="en-US" sz="2400" dirty="0" err="1" smtClean="0"/>
              <a:t>Samer</a:t>
            </a:r>
            <a:r>
              <a:rPr lang="en-US" sz="2400" dirty="0" smtClean="0"/>
              <a:t> </a:t>
            </a:r>
            <a:r>
              <a:rPr lang="en-US" sz="2400" dirty="0" err="1" smtClean="0"/>
              <a:t>Arandi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026" name="Picture 2" descr="C:\Users\ezz\WebstormProjects\untitled6\assets\img\backgrounds\1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print"/>
          <a:srcRect l="8733" r="87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Tools</a:t>
            </a:r>
            <a:endParaRPr lang="ar-SA" sz="4000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future work: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7103" y="1557996"/>
            <a:ext cx="9982200" cy="4572000"/>
          </a:xfrm>
        </p:spPr>
        <p:txBody>
          <a:bodyPr/>
          <a:lstStyle/>
          <a:p>
            <a:pPr lvl="0" algn="l">
              <a:buNone/>
            </a:pPr>
            <a:r>
              <a:rPr lang="en-US" dirty="0" smtClean="0"/>
              <a:t>1</a:t>
            </a:r>
            <a:r>
              <a:rPr lang="en-US" sz="2400" dirty="0" smtClean="0"/>
              <a:t>) Make our project more robust.  </a:t>
            </a:r>
          </a:p>
          <a:p>
            <a:pPr lvl="0" algn="l">
              <a:buNone/>
            </a:pPr>
            <a:r>
              <a:rPr lang="en-US" sz="2400" dirty="0" smtClean="0"/>
              <a:t>2) More features to the IDE by adding new supported languages</a:t>
            </a:r>
          </a:p>
          <a:p>
            <a:pPr lvl="0" algn="l">
              <a:buNone/>
            </a:pPr>
            <a:r>
              <a:rPr lang="en-US" sz="2400" dirty="0" smtClean="0"/>
              <a:t>3) Making the system more secure and reliable  </a:t>
            </a:r>
          </a:p>
          <a:p>
            <a:pPr lvl="0" algn="l">
              <a:buNone/>
            </a:pPr>
            <a:r>
              <a:rPr lang="en-US" sz="2400" dirty="0" smtClean="0"/>
              <a:t>4)Upload the department courses files and manage them.</a:t>
            </a:r>
          </a:p>
          <a:p>
            <a:pPr lvl="0" algn="l">
              <a:buNone/>
            </a:pPr>
            <a:r>
              <a:rPr lang="en-US" sz="2400" dirty="0" smtClean="0"/>
              <a:t>5)Adding more types of  tasks such as “tasks with images, draw etc</a:t>
            </a:r>
            <a:r>
              <a:rPr lang="en-US" dirty="0" smtClean="0"/>
              <a:t>.” 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9702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Outline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endParaRPr lang="en-US" sz="4000" dirty="0">
              <a:latin typeface="+mn-lt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902177" y="1502475"/>
            <a:ext cx="10214903" cy="462475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dirty="0" smtClean="0">
                <a:latin typeface="Euphemia" pitchFamily="34" charset="0"/>
              </a:rPr>
              <a:t>1) </a:t>
            </a:r>
            <a:r>
              <a:rPr lang="en-US" sz="2800" b="1" dirty="0" smtClean="0"/>
              <a:t>Introduction</a:t>
            </a:r>
            <a:r>
              <a:rPr lang="en-US" sz="2800" b="1" dirty="0" smtClean="0">
                <a:latin typeface="Euphemia" pitchFamily="34" charset="0"/>
              </a:rPr>
              <a:t> </a:t>
            </a:r>
          </a:p>
          <a:p>
            <a:pPr algn="l">
              <a:buNone/>
            </a:pPr>
            <a:r>
              <a:rPr lang="en-US" sz="2800" b="1" dirty="0" smtClean="0">
                <a:latin typeface="Euphemia" pitchFamily="34" charset="0"/>
              </a:rPr>
              <a:t>2)Scope </a:t>
            </a:r>
            <a:r>
              <a:rPr lang="en-US" sz="2800" b="1" dirty="0" smtClean="0">
                <a:latin typeface="Euphemia" pitchFamily="34" charset="0"/>
              </a:rPr>
              <a:t>of work </a:t>
            </a:r>
          </a:p>
          <a:p>
            <a:pPr algn="l">
              <a:buNone/>
            </a:pPr>
            <a:r>
              <a:rPr lang="en-US" sz="2800" b="1" dirty="0" smtClean="0">
                <a:latin typeface="Euphemia" pitchFamily="34" charset="0"/>
              </a:rPr>
              <a:t>3) </a:t>
            </a:r>
            <a:r>
              <a:rPr lang="en-US" sz="2800" b="1" dirty="0" smtClean="0"/>
              <a:t>Cloud++  idea </a:t>
            </a:r>
            <a:endParaRPr lang="en-US" sz="2800" b="1" dirty="0" smtClean="0">
              <a:latin typeface="Euphemia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latin typeface="Euphemia" pitchFamily="34" charset="0"/>
              </a:rPr>
              <a:t>4)</a:t>
            </a:r>
            <a:r>
              <a:rPr lang="en-US" sz="2800" b="1" dirty="0" smtClean="0"/>
              <a:t> </a:t>
            </a:r>
            <a:r>
              <a:rPr lang="en-US" sz="2800" b="1" dirty="0" smtClean="0"/>
              <a:t>The Frameworks and Languages</a:t>
            </a:r>
            <a:endParaRPr lang="en-US" sz="2800" b="1" dirty="0" smtClean="0">
              <a:latin typeface="Euphemia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latin typeface="Euphemia" pitchFamily="34" charset="0"/>
              </a:rPr>
              <a:t>5)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Tools</a:t>
            </a:r>
            <a:endParaRPr lang="en-US" sz="2800" b="1" dirty="0" smtClean="0">
              <a:latin typeface="Euphemia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latin typeface="Euphemia" pitchFamily="34" charset="0"/>
              </a:rPr>
              <a:t>6) </a:t>
            </a:r>
            <a:r>
              <a:rPr lang="en-US" sz="2800" b="1" dirty="0" smtClean="0">
                <a:latin typeface="Euphemia" pitchFamily="34" charset="0"/>
              </a:rPr>
              <a:t>future work</a:t>
            </a:r>
          </a:p>
          <a:p>
            <a:pPr algn="l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r>
              <a:rPr lang="en-US" sz="2800" dirty="0" smtClean="0"/>
              <a:t>1)Cloud++ (online IDE) helps students to practice coding which supports many programming languages </a:t>
            </a:r>
          </a:p>
          <a:p>
            <a:pPr algn="l">
              <a:buNone/>
            </a:pPr>
            <a:r>
              <a:rPr lang="en-US" sz="2800" dirty="0" smtClean="0"/>
              <a:t>2)</a:t>
            </a:r>
            <a:r>
              <a:rPr lang="en-US" sz="2800" dirty="0" err="1" smtClean="0"/>
              <a:t>courses,students,instructors</a:t>
            </a:r>
            <a:r>
              <a:rPr lang="en-US" sz="2800" dirty="0" smtClean="0"/>
              <a:t> registration</a:t>
            </a:r>
          </a:p>
          <a:p>
            <a:pPr algn="l">
              <a:buNone/>
            </a:pPr>
            <a:r>
              <a:rPr lang="en-US" sz="2800" dirty="0" smtClean="0"/>
              <a:t>3) </a:t>
            </a:r>
            <a:r>
              <a:rPr lang="en-US" sz="2800" dirty="0" err="1" smtClean="0"/>
              <a:t>Homeworks</a:t>
            </a:r>
            <a:r>
              <a:rPr lang="en-US" sz="2800" dirty="0" smtClean="0"/>
              <a:t> management </a:t>
            </a:r>
          </a:p>
          <a:p>
            <a:pPr algn="l">
              <a:buNone/>
            </a:pPr>
            <a:r>
              <a:rPr lang="en-US" sz="2800" dirty="0" smtClean="0"/>
              <a:t>4) Assessment</a:t>
            </a:r>
            <a:r>
              <a:rPr lang="en-US" sz="2400" dirty="0" smtClean="0"/>
              <a:t>.</a:t>
            </a:r>
          </a:p>
          <a:p>
            <a:pPr algn="l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01027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Euphemia" pitchFamily="34" charset="0"/>
              </a:rPr>
              <a:t>Scope of work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Euphemia" pitchFamily="34" charset="0"/>
              </a:rPr>
              <a:t> 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Euphemi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Cloud++ Platform project allows the users to sign up and they are </a:t>
            </a:r>
            <a:r>
              <a:rPr lang="en-US" sz="2400" dirty="0" err="1" smtClean="0"/>
              <a:t>splitted</a:t>
            </a:r>
            <a:r>
              <a:rPr lang="en-US" sz="2400" dirty="0" smtClean="0"/>
              <a:t> according to their role, whether they are students or instructors or admin . The instructor can add his courses to the system so the Admin(third role) can append number of students to that course. </a:t>
            </a:r>
          </a:p>
          <a:p>
            <a:pPr algn="l">
              <a:buNone/>
            </a:pPr>
            <a:r>
              <a:rPr lang="en-US" sz="2400" dirty="0" smtClean="0"/>
              <a:t>The users can use the editor to compile there written codes and see result, besides homework submission process.</a:t>
            </a:r>
          </a:p>
          <a:p>
            <a:pPr algn="l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22450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Cloud++  idea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9685" y="1600200"/>
            <a:ext cx="10607415" cy="457200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800" dirty="0" smtClean="0"/>
              <a:t> </a:t>
            </a:r>
          </a:p>
          <a:p>
            <a:pPr algn="l">
              <a:buNone/>
            </a:pPr>
            <a:r>
              <a:rPr lang="en-US" sz="2800" dirty="0" smtClean="0"/>
              <a:t>Our project is a platform to facilitate programming  courses, homework of the Computer Engineering Department .This platform has some features of well known websites such as </a:t>
            </a:r>
            <a:r>
              <a:rPr lang="en-US" sz="2800" dirty="0" err="1" smtClean="0"/>
              <a:t>hackerrank</a:t>
            </a: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285378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Cloud++  idea </a:t>
            </a:r>
            <a:endParaRPr lang="ar-SA" sz="4000" b="1" dirty="0">
              <a:solidFill>
                <a:schemeClr val="accent2">
                  <a:lumMod val="75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651" y="1843791"/>
            <a:ext cx="9982200" cy="4811842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400" dirty="0" smtClean="0"/>
              <a:t> 1.Online IDE supports many programming languages like:  C++ , java, </a:t>
            </a:r>
            <a:r>
              <a:rPr lang="en-US" sz="2400" dirty="0" err="1" smtClean="0"/>
              <a:t>Python,C</a:t>
            </a:r>
            <a:r>
              <a:rPr lang="en-US" sz="2400" dirty="0" smtClean="0"/>
              <a:t>#, HTML,CSS and JavaScript. Each student has a profile allows him to train and run simple programs . This also allows a student to store files within a project and retrieve them later, even </a:t>
            </a:r>
            <a:r>
              <a:rPr lang="en-US" sz="2400" dirty="0" smtClean="0"/>
              <a:t>more </a:t>
            </a:r>
            <a:r>
              <a:rPr lang="en-US" sz="2400" dirty="0" smtClean="0"/>
              <a:t>download projects and files  on their device.</a:t>
            </a:r>
          </a:p>
          <a:p>
            <a:pPr algn="l">
              <a:buNone/>
            </a:pPr>
            <a:r>
              <a:rPr lang="en-US" sz="2400" dirty="0" smtClean="0"/>
              <a:t>2.instructors create courses and home works within a course, they can specify  dead line and test cases for a homework. The student later solve the homework and run it to check for errors then submit it against test cases  .</a:t>
            </a:r>
          </a:p>
          <a:p>
            <a:pPr algn="l"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Cloud++  idea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400" dirty="0" smtClean="0"/>
              <a:t>3. Admin: admin can add or remove students and doctors , even more  modify information refers to users and courses. In addition , students  can be added to a certain course and this process can be done manually or by selecting an  excel sheet that contains student data</a:t>
            </a:r>
            <a:r>
              <a:rPr lang="en-US" dirty="0" smtClean="0"/>
              <a:t>.</a:t>
            </a:r>
          </a:p>
          <a:p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Cloud++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6" descr="Myide java sort exampl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4282" y="1543987"/>
            <a:ext cx="10013429" cy="49317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Frameworks and Languages</a:t>
            </a:r>
            <a:endParaRPr lang="ar-SA" sz="4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0038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567</TotalTime>
  <Words>271</Words>
  <PresentationFormat>Custom</PresentationFormat>
  <Paragraphs>45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tf03431380</vt:lpstr>
      <vt:lpstr>       cloud ++   Students: Leena khaled haj yousef  Ata' Munther Hussni Refai     Supervisor:  Dr. Samer Arandi. </vt:lpstr>
      <vt:lpstr>Outline </vt:lpstr>
      <vt:lpstr>Introduction</vt:lpstr>
      <vt:lpstr>Scope of work  </vt:lpstr>
      <vt:lpstr>Cloud++  idea </vt:lpstr>
      <vt:lpstr>Cloud++  idea </vt:lpstr>
      <vt:lpstr>Cloud++  idea </vt:lpstr>
      <vt:lpstr>Cloud++ </vt:lpstr>
      <vt:lpstr>The Frameworks and Languages</vt:lpstr>
      <vt:lpstr>Tools</vt:lpstr>
      <vt:lpstr>            future work: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Students: Leena khaled haj yousef  Ata' Munther Hussni Refai     Supervisor:  Dr. Samer Arandi.</dc:title>
  <dc:creator>ezz</dc:creator>
  <cp:lastModifiedBy>ezz</cp:lastModifiedBy>
  <cp:revision>9</cp:revision>
  <dcterms:created xsi:type="dcterms:W3CDTF">2017-05-26T21:45:26Z</dcterms:created>
  <dcterms:modified xsi:type="dcterms:W3CDTF">2017-05-29T10:13:15Z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