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60" r:id="rId4"/>
    <p:sldId id="262" r:id="rId5"/>
    <p:sldId id="258" r:id="rId6"/>
    <p:sldId id="259" r:id="rId7"/>
    <p:sldId id="263" r:id="rId8"/>
    <p:sldId id="264" r:id="rId9"/>
    <p:sldId id="282" r:id="rId10"/>
    <p:sldId id="265" r:id="rId11"/>
    <p:sldId id="267" r:id="rId12"/>
    <p:sldId id="269" r:id="rId13"/>
    <p:sldId id="270" r:id="rId14"/>
    <p:sldId id="287" r:id="rId15"/>
    <p:sldId id="271" r:id="rId16"/>
    <p:sldId id="284" r:id="rId17"/>
    <p:sldId id="285" r:id="rId18"/>
    <p:sldId id="286" r:id="rId19"/>
    <p:sldId id="288" r:id="rId20"/>
    <p:sldId id="289" r:id="rId21"/>
    <p:sldId id="273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9" r:id="rId30"/>
    <p:sldId id="297" r:id="rId31"/>
    <p:sldId id="275" r:id="rId32"/>
    <p:sldId id="29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17F1"/>
    <a:srgbClr val="7088EE"/>
    <a:srgbClr val="8284DC"/>
    <a:srgbClr val="8AA3D4"/>
    <a:srgbClr val="F3E30D"/>
    <a:srgbClr val="DD6A23"/>
    <a:srgbClr val="FF3300"/>
    <a:srgbClr val="DCDC34"/>
    <a:srgbClr val="B6C947"/>
    <a:srgbClr val="B0B95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E49FD9-48E0-49F6-93C0-BD98356692A6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CA"/>
        </a:p>
      </dgm:t>
    </dgm:pt>
    <dgm:pt modelId="{C6B63DB6-EB4C-4F95-BF76-CCCD1853B826}">
      <dgm:prSet phldrT="[نص]"/>
      <dgm:spPr>
        <a:solidFill>
          <a:srgbClr val="CCCCFF"/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b="1" u="sng" dirty="0" smtClean="0">
              <a:ln>
                <a:solidFill>
                  <a:srgbClr val="002060"/>
                </a:solidFill>
              </a:ln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Purpose1:</a:t>
          </a:r>
          <a:endParaRPr lang="en-CA" b="1" u="sng" dirty="0">
            <a:ln>
              <a:solidFill>
                <a:srgbClr val="002060"/>
              </a:solidFill>
            </a:ln>
            <a:solidFill>
              <a:srgbClr val="66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220B88E-DEB8-4EDD-BC4D-929A0F4E7066}" type="parTrans" cxnId="{AF60826A-64FB-446E-B1E9-F5C06E81F83A}">
      <dgm:prSet/>
      <dgm:spPr/>
      <dgm:t>
        <a:bodyPr/>
        <a:lstStyle/>
        <a:p>
          <a:endParaRPr lang="en-CA"/>
        </a:p>
      </dgm:t>
    </dgm:pt>
    <dgm:pt modelId="{6CE79B67-440F-4445-ACC3-5FBCBC28BA19}" type="sibTrans" cxnId="{AF60826A-64FB-446E-B1E9-F5C06E81F83A}">
      <dgm:prSet/>
      <dgm:spPr/>
      <dgm:t>
        <a:bodyPr/>
        <a:lstStyle/>
        <a:p>
          <a:endParaRPr lang="en-CA"/>
        </a:p>
      </dgm:t>
    </dgm:pt>
    <dgm:pt modelId="{F0FFB066-46EE-4C5A-AFBE-2009AFCA1516}">
      <dgm:prSet phldrT="[نص]" custT="1"/>
      <dgm:spPr/>
      <dgm:t>
        <a:bodyPr/>
        <a:lstStyle/>
        <a:p>
          <a:r>
            <a:rPr lang="en-US" sz="2400" b="1" u="sng" dirty="0" smtClean="0">
              <a:solidFill>
                <a:srgbClr val="002060"/>
              </a:solidFill>
            </a:rPr>
            <a:t>Improve </a:t>
          </a:r>
          <a:r>
            <a:rPr lang="en-US" sz="2400" b="1" dirty="0" smtClean="0">
              <a:solidFill>
                <a:srgbClr val="002060"/>
              </a:solidFill>
            </a:rPr>
            <a:t>of traditional methods of disposal sewage like cesspits.</a:t>
          </a:r>
          <a:endParaRPr lang="en-CA" sz="2400" b="1" dirty="0">
            <a:solidFill>
              <a:srgbClr val="002060"/>
            </a:solidFill>
          </a:endParaRPr>
        </a:p>
      </dgm:t>
    </dgm:pt>
    <dgm:pt modelId="{C073316D-0CFD-4916-AA2F-33BAFB2A88D0}" type="parTrans" cxnId="{56694C6B-5357-403E-A4C2-1C1A781806D0}">
      <dgm:prSet/>
      <dgm:spPr/>
      <dgm:t>
        <a:bodyPr/>
        <a:lstStyle/>
        <a:p>
          <a:endParaRPr lang="en-CA"/>
        </a:p>
      </dgm:t>
    </dgm:pt>
    <dgm:pt modelId="{BF17B246-03F9-435A-A391-93A1013DE44F}" type="sibTrans" cxnId="{56694C6B-5357-403E-A4C2-1C1A781806D0}">
      <dgm:prSet/>
      <dgm:spPr/>
      <dgm:t>
        <a:bodyPr/>
        <a:lstStyle/>
        <a:p>
          <a:endParaRPr lang="en-CA"/>
        </a:p>
      </dgm:t>
    </dgm:pt>
    <dgm:pt modelId="{E28A7ED7-1711-40FA-ADE6-7CF4EFB834A2}">
      <dgm:prSet phldrT="[نص]"/>
      <dgm:spPr>
        <a:solidFill>
          <a:srgbClr val="A9EBE9"/>
        </a:solidFill>
      </dgm:spPr>
      <dgm:t>
        <a:bodyPr/>
        <a:lstStyle/>
        <a:p>
          <a:r>
            <a:rPr lang="en-US" b="1" u="sng" strike="noStrike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Purpose 2</a:t>
          </a:r>
          <a:r>
            <a:rPr lang="en-US" dirty="0" smtClean="0"/>
            <a:t>:</a:t>
          </a:r>
          <a:endParaRPr lang="en-CA" dirty="0"/>
        </a:p>
      </dgm:t>
    </dgm:pt>
    <dgm:pt modelId="{0F9DF587-6C29-4C44-8DE3-A5C80856FC84}" type="parTrans" cxnId="{7D496429-7682-41D5-9751-96D81F33F4B3}">
      <dgm:prSet/>
      <dgm:spPr/>
      <dgm:t>
        <a:bodyPr/>
        <a:lstStyle/>
        <a:p>
          <a:endParaRPr lang="en-CA"/>
        </a:p>
      </dgm:t>
    </dgm:pt>
    <dgm:pt modelId="{3D46FE85-2B9D-450D-9381-C61F3E2DB3C8}" type="sibTrans" cxnId="{7D496429-7682-41D5-9751-96D81F33F4B3}">
      <dgm:prSet/>
      <dgm:spPr/>
      <dgm:t>
        <a:bodyPr/>
        <a:lstStyle/>
        <a:p>
          <a:endParaRPr lang="en-CA"/>
        </a:p>
      </dgm:t>
    </dgm:pt>
    <dgm:pt modelId="{3D2FC4DE-ECA9-4135-942A-647EFC29CE82}">
      <dgm:prSet phldrT="[نص]" custT="1"/>
      <dgm:spPr/>
      <dgm:t>
        <a:bodyPr/>
        <a:lstStyle/>
        <a:p>
          <a:r>
            <a:rPr lang="en-US" sz="2400" b="1" u="sng" dirty="0" smtClean="0">
              <a:solidFill>
                <a:srgbClr val="002060"/>
              </a:solidFill>
            </a:rPr>
            <a:t>Design</a:t>
          </a:r>
          <a:r>
            <a:rPr lang="en-US" sz="2400" b="1" dirty="0" smtClean="0">
              <a:solidFill>
                <a:srgbClr val="002060"/>
              </a:solidFill>
            </a:rPr>
            <a:t> a sanitary collecting network for Arraba town.</a:t>
          </a:r>
          <a:endParaRPr lang="en-CA" sz="2400" b="1" dirty="0">
            <a:solidFill>
              <a:srgbClr val="002060"/>
            </a:solidFill>
          </a:endParaRPr>
        </a:p>
      </dgm:t>
    </dgm:pt>
    <dgm:pt modelId="{9B6081CD-CE69-420B-882A-1A9E0BDF1495}" type="parTrans" cxnId="{DCBD8D80-7B4A-41BB-97DC-55C5360B72D2}">
      <dgm:prSet/>
      <dgm:spPr/>
      <dgm:t>
        <a:bodyPr/>
        <a:lstStyle/>
        <a:p>
          <a:endParaRPr lang="en-CA"/>
        </a:p>
      </dgm:t>
    </dgm:pt>
    <dgm:pt modelId="{C8657FBD-7946-441B-9D27-555A0981DA77}" type="sibTrans" cxnId="{DCBD8D80-7B4A-41BB-97DC-55C5360B72D2}">
      <dgm:prSet/>
      <dgm:spPr/>
      <dgm:t>
        <a:bodyPr/>
        <a:lstStyle/>
        <a:p>
          <a:endParaRPr lang="en-CA"/>
        </a:p>
      </dgm:t>
    </dgm:pt>
    <dgm:pt modelId="{CB8BC1CA-690A-4882-B21F-15084C15FB2E}">
      <dgm:prSet phldrT="[نص]"/>
      <dgm:spPr>
        <a:solidFill>
          <a:srgbClr val="CCCCFF"/>
        </a:solidFill>
      </dgm:spPr>
      <dgm:t>
        <a:bodyPr/>
        <a:lstStyle/>
        <a:p>
          <a:pPr rtl="0"/>
          <a:r>
            <a:rPr lang="en-US" b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Purpose 3</a:t>
          </a:r>
          <a:r>
            <a:rPr lang="en-US" dirty="0" smtClean="0"/>
            <a:t>:</a:t>
          </a:r>
          <a:endParaRPr lang="en-CA" dirty="0"/>
        </a:p>
      </dgm:t>
    </dgm:pt>
    <dgm:pt modelId="{4CC09151-B949-49FD-AA06-D4ACEF86025C}" type="parTrans" cxnId="{E7EF312C-C630-4AFD-80AF-A384821735F4}">
      <dgm:prSet/>
      <dgm:spPr/>
      <dgm:t>
        <a:bodyPr/>
        <a:lstStyle/>
        <a:p>
          <a:endParaRPr lang="en-CA"/>
        </a:p>
      </dgm:t>
    </dgm:pt>
    <dgm:pt modelId="{81DD2A0F-C5C3-4951-BAE4-D886285BCFC9}" type="sibTrans" cxnId="{E7EF312C-C630-4AFD-80AF-A384821735F4}">
      <dgm:prSet/>
      <dgm:spPr/>
      <dgm:t>
        <a:bodyPr/>
        <a:lstStyle/>
        <a:p>
          <a:endParaRPr lang="en-CA"/>
        </a:p>
      </dgm:t>
    </dgm:pt>
    <dgm:pt modelId="{ED2ED307-D3D0-43B8-80F4-B5B11B633BED}">
      <dgm:prSet phldrT="[نص]" custT="1"/>
      <dgm:spPr/>
      <dgm:t>
        <a:bodyPr/>
        <a:lstStyle/>
        <a:p>
          <a:r>
            <a:rPr lang="en-US" sz="2800" b="1" u="sng" dirty="0" smtClean="0">
              <a:solidFill>
                <a:srgbClr val="002060"/>
              </a:solidFill>
            </a:rPr>
            <a:t>Determine</a:t>
          </a:r>
          <a:endParaRPr lang="en-CA" sz="2800" b="1" u="sng" dirty="0">
            <a:solidFill>
              <a:srgbClr val="002060"/>
            </a:solidFill>
          </a:endParaRPr>
        </a:p>
      </dgm:t>
    </dgm:pt>
    <dgm:pt modelId="{242C6E93-2EFE-4D1B-9636-485BD37DCA10}" type="parTrans" cxnId="{7F8CDB0C-E755-4D9C-841B-7605B309B9CC}">
      <dgm:prSet/>
      <dgm:spPr/>
      <dgm:t>
        <a:bodyPr/>
        <a:lstStyle/>
        <a:p>
          <a:endParaRPr lang="en-CA"/>
        </a:p>
      </dgm:t>
    </dgm:pt>
    <dgm:pt modelId="{D3FFED48-D1DB-4184-A3A2-683D6ACAF8DC}" type="sibTrans" cxnId="{7F8CDB0C-E755-4D9C-841B-7605B309B9CC}">
      <dgm:prSet/>
      <dgm:spPr/>
      <dgm:t>
        <a:bodyPr/>
        <a:lstStyle/>
        <a:p>
          <a:endParaRPr lang="en-CA"/>
        </a:p>
      </dgm:t>
    </dgm:pt>
    <dgm:pt modelId="{92ECA191-C487-4A9D-8A94-25B690397651}">
      <dgm:prSet phldrT="[نص]" custT="1"/>
      <dgm:spPr/>
      <dgm:t>
        <a:bodyPr/>
        <a:lstStyle/>
        <a:p>
          <a:r>
            <a:rPr lang="en-US" sz="2800" b="1" dirty="0" smtClean="0">
              <a:solidFill>
                <a:srgbClr val="002060"/>
              </a:solidFill>
            </a:rPr>
            <a:t>treatment station.</a:t>
          </a:r>
          <a:endParaRPr lang="en-CA" sz="2800" b="1" dirty="0">
            <a:solidFill>
              <a:srgbClr val="002060"/>
            </a:solidFill>
          </a:endParaRPr>
        </a:p>
      </dgm:t>
    </dgm:pt>
    <dgm:pt modelId="{7CC1C72A-3AE5-4406-88A9-47594E010E81}" type="parTrans" cxnId="{A7FEF518-8459-4341-84DE-AE05CE4E46B7}">
      <dgm:prSet/>
      <dgm:spPr/>
      <dgm:t>
        <a:bodyPr/>
        <a:lstStyle/>
        <a:p>
          <a:endParaRPr lang="en-CA"/>
        </a:p>
      </dgm:t>
    </dgm:pt>
    <dgm:pt modelId="{D4C709AB-5560-4A1B-AE43-9E7A3AB56236}" type="sibTrans" cxnId="{A7FEF518-8459-4341-84DE-AE05CE4E46B7}">
      <dgm:prSet/>
      <dgm:spPr/>
      <dgm:t>
        <a:bodyPr/>
        <a:lstStyle/>
        <a:p>
          <a:endParaRPr lang="en-CA"/>
        </a:p>
      </dgm:t>
    </dgm:pt>
    <dgm:pt modelId="{6390FA84-F3C9-4B23-8B2E-1BB512B9BCAE}">
      <dgm:prSet phldrT="[نص]" custT="1"/>
      <dgm:spPr/>
      <dgm:t>
        <a:bodyPr/>
        <a:lstStyle/>
        <a:p>
          <a:r>
            <a:rPr lang="en-US" sz="2800" b="1" dirty="0" smtClean="0">
              <a:solidFill>
                <a:srgbClr val="002060"/>
              </a:solidFill>
            </a:rPr>
            <a:t>The location of the</a:t>
          </a:r>
          <a:endParaRPr lang="en-CA" sz="2800" b="1" dirty="0">
            <a:solidFill>
              <a:srgbClr val="002060"/>
            </a:solidFill>
          </a:endParaRPr>
        </a:p>
      </dgm:t>
    </dgm:pt>
    <dgm:pt modelId="{5A796967-EB11-4309-9540-410124518344}" type="parTrans" cxnId="{A582267C-1F57-47EB-9E9B-0477E014B8FF}">
      <dgm:prSet/>
      <dgm:spPr/>
      <dgm:t>
        <a:bodyPr/>
        <a:lstStyle/>
        <a:p>
          <a:endParaRPr lang="en-CA"/>
        </a:p>
      </dgm:t>
    </dgm:pt>
    <dgm:pt modelId="{BB067485-63E1-45C4-9521-805C6A529E4E}" type="sibTrans" cxnId="{A582267C-1F57-47EB-9E9B-0477E014B8FF}">
      <dgm:prSet/>
      <dgm:spPr/>
      <dgm:t>
        <a:bodyPr/>
        <a:lstStyle/>
        <a:p>
          <a:endParaRPr lang="en-CA"/>
        </a:p>
      </dgm:t>
    </dgm:pt>
    <dgm:pt modelId="{624BE417-145A-4103-AD4A-7E60AF12C15F}" type="pres">
      <dgm:prSet presAssocID="{6DE49FD9-48E0-49F6-93C0-BD98356692A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7D693007-D19B-4ED7-A0F1-2091979BBFA2}" type="pres">
      <dgm:prSet presAssocID="{C6B63DB6-EB4C-4F95-BF76-CCCD1853B826}" presName="circle1" presStyleLbl="node1" presStyleIdx="0" presStyleCnt="3" custScaleX="98332" custScaleY="101806"/>
      <dgm:spPr/>
    </dgm:pt>
    <dgm:pt modelId="{198B6671-EDF0-474E-8F5A-2740634D9EA4}" type="pres">
      <dgm:prSet presAssocID="{C6B63DB6-EB4C-4F95-BF76-CCCD1853B826}" presName="space" presStyleCnt="0"/>
      <dgm:spPr/>
    </dgm:pt>
    <dgm:pt modelId="{B1074A19-6EF4-4374-B3F8-6653D70FA582}" type="pres">
      <dgm:prSet presAssocID="{C6B63DB6-EB4C-4F95-BF76-CCCD1853B826}" presName="rect1" presStyleLbl="alignAcc1" presStyleIdx="0" presStyleCnt="3" custLinFactNeighborX="-621"/>
      <dgm:spPr/>
      <dgm:t>
        <a:bodyPr/>
        <a:lstStyle/>
        <a:p>
          <a:endParaRPr lang="en-CA"/>
        </a:p>
      </dgm:t>
    </dgm:pt>
    <dgm:pt modelId="{5230A982-6C73-4A2D-AF07-FF758A8B8DD9}" type="pres">
      <dgm:prSet presAssocID="{E28A7ED7-1711-40FA-ADE6-7CF4EFB834A2}" presName="vertSpace2" presStyleLbl="node1" presStyleIdx="0" presStyleCnt="3"/>
      <dgm:spPr/>
    </dgm:pt>
    <dgm:pt modelId="{CF88CA8A-788C-44F0-A315-9924D2BD3E23}" type="pres">
      <dgm:prSet presAssocID="{E28A7ED7-1711-40FA-ADE6-7CF4EFB834A2}" presName="circle2" presStyleLbl="node1" presStyleIdx="1" presStyleCnt="3"/>
      <dgm:spPr>
        <a:solidFill>
          <a:srgbClr val="A9EBE9"/>
        </a:solidFill>
      </dgm:spPr>
      <dgm:t>
        <a:bodyPr/>
        <a:lstStyle/>
        <a:p>
          <a:endParaRPr lang="en-CA"/>
        </a:p>
      </dgm:t>
    </dgm:pt>
    <dgm:pt modelId="{8F248929-FB64-4176-BB9C-17B6D5F6F44A}" type="pres">
      <dgm:prSet presAssocID="{E28A7ED7-1711-40FA-ADE6-7CF4EFB834A2}" presName="rect2" presStyleLbl="alignAcc1" presStyleIdx="1" presStyleCnt="3" custLinFactNeighborX="0" custLinFactNeighborY="2797"/>
      <dgm:spPr/>
      <dgm:t>
        <a:bodyPr/>
        <a:lstStyle/>
        <a:p>
          <a:endParaRPr lang="en-CA"/>
        </a:p>
      </dgm:t>
    </dgm:pt>
    <dgm:pt modelId="{E6A9A70B-27BB-48EF-A551-7E399A77D1A0}" type="pres">
      <dgm:prSet presAssocID="{CB8BC1CA-690A-4882-B21F-15084C15FB2E}" presName="vertSpace3" presStyleLbl="node1" presStyleIdx="1" presStyleCnt="3"/>
      <dgm:spPr/>
    </dgm:pt>
    <dgm:pt modelId="{1F1995E1-AC02-474F-A2E4-E91E0DEC02E8}" type="pres">
      <dgm:prSet presAssocID="{CB8BC1CA-690A-4882-B21F-15084C15FB2E}" presName="circle3" presStyleLbl="node1" presStyleIdx="2" presStyleCnt="3"/>
      <dgm:spPr/>
    </dgm:pt>
    <dgm:pt modelId="{2E33C15C-D5E1-46AA-B308-80230B189B29}" type="pres">
      <dgm:prSet presAssocID="{CB8BC1CA-690A-4882-B21F-15084C15FB2E}" presName="rect3" presStyleLbl="alignAcc1" presStyleIdx="2" presStyleCnt="3" custScaleX="100000" custScaleY="90953" custLinFactNeighborX="403" custLinFactNeighborY="20968"/>
      <dgm:spPr/>
      <dgm:t>
        <a:bodyPr/>
        <a:lstStyle/>
        <a:p>
          <a:endParaRPr lang="en-CA"/>
        </a:p>
      </dgm:t>
    </dgm:pt>
    <dgm:pt modelId="{19671F2E-BCF6-4377-B634-092D096ECC84}" type="pres">
      <dgm:prSet presAssocID="{C6B63DB6-EB4C-4F95-BF76-CCCD1853B826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293013-3A02-44EA-8F89-64BE55E52457}" type="pres">
      <dgm:prSet presAssocID="{C6B63DB6-EB4C-4F95-BF76-CCCD1853B826}" presName="rect1ChTx" presStyleLbl="alignAcc1" presStyleIdx="2" presStyleCnt="3" custScaleX="122442" custLinFactNeighborX="-5555" custLinFactNeighborY="5650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489CB64-8E65-4104-B218-6D514566ABB6}" type="pres">
      <dgm:prSet presAssocID="{E28A7ED7-1711-40FA-ADE6-7CF4EFB834A2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8E0F4CF-8005-41C2-998A-C35F823575D6}" type="pres">
      <dgm:prSet presAssocID="{E28A7ED7-1711-40FA-ADE6-7CF4EFB834A2}" presName="rect2ChTx" presStyleLbl="alignAcc1" presStyleIdx="2" presStyleCnt="3" custScaleX="126666" custScaleY="100000" custLinFactNeighborX="-3104" custLinFactNeighborY="1764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355F6D3-8D0A-4767-B742-AB598673EA7C}" type="pres">
      <dgm:prSet presAssocID="{CB8BC1CA-690A-4882-B21F-15084C15FB2E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6497AB8-3A5E-42F5-B505-09C2A5258CFE}" type="pres">
      <dgm:prSet presAssocID="{CB8BC1CA-690A-4882-B21F-15084C15FB2E}" presName="rect3ChTx" presStyleLbl="alignAcc1" presStyleIdx="2" presStyleCnt="3" custScaleX="134362" custLinFactNeighborX="-3104" custLinFactNeighborY="2058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A7FEF518-8459-4341-84DE-AE05CE4E46B7}" srcId="{CB8BC1CA-690A-4882-B21F-15084C15FB2E}" destId="{92ECA191-C487-4A9D-8A94-25B690397651}" srcOrd="2" destOrd="0" parTransId="{7CC1C72A-3AE5-4406-88A9-47594E010E81}" sibTransId="{D4C709AB-5560-4A1B-AE43-9E7A3AB56236}"/>
    <dgm:cxn modelId="{E7EF312C-C630-4AFD-80AF-A384821735F4}" srcId="{6DE49FD9-48E0-49F6-93C0-BD98356692A6}" destId="{CB8BC1CA-690A-4882-B21F-15084C15FB2E}" srcOrd="2" destOrd="0" parTransId="{4CC09151-B949-49FD-AA06-D4ACEF86025C}" sibTransId="{81DD2A0F-C5C3-4951-BAE4-D886285BCFC9}"/>
    <dgm:cxn modelId="{7D496429-7682-41D5-9751-96D81F33F4B3}" srcId="{6DE49FD9-48E0-49F6-93C0-BD98356692A6}" destId="{E28A7ED7-1711-40FA-ADE6-7CF4EFB834A2}" srcOrd="1" destOrd="0" parTransId="{0F9DF587-6C29-4C44-8DE3-A5C80856FC84}" sibTransId="{3D46FE85-2B9D-450D-9381-C61F3E2DB3C8}"/>
    <dgm:cxn modelId="{F4D384FE-6BBC-4780-A440-DAC744971509}" type="presOf" srcId="{3D2FC4DE-ECA9-4135-942A-647EFC29CE82}" destId="{98E0F4CF-8005-41C2-998A-C35F823575D6}" srcOrd="0" destOrd="0" presId="urn:microsoft.com/office/officeart/2005/8/layout/target3"/>
    <dgm:cxn modelId="{6C01C28A-52E7-45FC-AFA1-DEA4602765DE}" type="presOf" srcId="{CB8BC1CA-690A-4882-B21F-15084C15FB2E}" destId="{9355F6D3-8D0A-4767-B742-AB598673EA7C}" srcOrd="1" destOrd="0" presId="urn:microsoft.com/office/officeart/2005/8/layout/target3"/>
    <dgm:cxn modelId="{DCBD8D80-7B4A-41BB-97DC-55C5360B72D2}" srcId="{E28A7ED7-1711-40FA-ADE6-7CF4EFB834A2}" destId="{3D2FC4DE-ECA9-4135-942A-647EFC29CE82}" srcOrd="0" destOrd="0" parTransId="{9B6081CD-CE69-420B-882A-1A9E0BDF1495}" sibTransId="{C8657FBD-7946-441B-9D27-555A0981DA77}"/>
    <dgm:cxn modelId="{0D568A4E-A4B7-4A76-86D4-43199FF52BCF}" type="presOf" srcId="{E28A7ED7-1711-40FA-ADE6-7CF4EFB834A2}" destId="{8489CB64-8E65-4104-B218-6D514566ABB6}" srcOrd="1" destOrd="0" presId="urn:microsoft.com/office/officeart/2005/8/layout/target3"/>
    <dgm:cxn modelId="{063A12AF-99BD-473F-BB6F-ADAB99F86C2F}" type="presOf" srcId="{6DE49FD9-48E0-49F6-93C0-BD98356692A6}" destId="{624BE417-145A-4103-AD4A-7E60AF12C15F}" srcOrd="0" destOrd="0" presId="urn:microsoft.com/office/officeart/2005/8/layout/target3"/>
    <dgm:cxn modelId="{DD7E4EF2-8C1F-4FCA-916C-34AE0F422846}" type="presOf" srcId="{CB8BC1CA-690A-4882-B21F-15084C15FB2E}" destId="{2E33C15C-D5E1-46AA-B308-80230B189B29}" srcOrd="0" destOrd="0" presId="urn:microsoft.com/office/officeart/2005/8/layout/target3"/>
    <dgm:cxn modelId="{54F32672-C78B-43A7-9D6A-3729325B68EE}" type="presOf" srcId="{C6B63DB6-EB4C-4F95-BF76-CCCD1853B826}" destId="{19671F2E-BCF6-4377-B634-092D096ECC84}" srcOrd="1" destOrd="0" presId="urn:microsoft.com/office/officeart/2005/8/layout/target3"/>
    <dgm:cxn modelId="{D54FD335-B7E2-4E0D-B3F3-572A6D3E6F66}" type="presOf" srcId="{92ECA191-C487-4A9D-8A94-25B690397651}" destId="{56497AB8-3A5E-42F5-B505-09C2A5258CFE}" srcOrd="0" destOrd="2" presId="urn:microsoft.com/office/officeart/2005/8/layout/target3"/>
    <dgm:cxn modelId="{408D4805-4D13-49CF-B232-C220D21F4AA6}" type="presOf" srcId="{ED2ED307-D3D0-43B8-80F4-B5B11B633BED}" destId="{56497AB8-3A5E-42F5-B505-09C2A5258CFE}" srcOrd="0" destOrd="0" presId="urn:microsoft.com/office/officeart/2005/8/layout/target3"/>
    <dgm:cxn modelId="{46AF4732-20BE-40E0-80EE-74F26CD5D148}" type="presOf" srcId="{6390FA84-F3C9-4B23-8B2E-1BB512B9BCAE}" destId="{56497AB8-3A5E-42F5-B505-09C2A5258CFE}" srcOrd="0" destOrd="1" presId="urn:microsoft.com/office/officeart/2005/8/layout/target3"/>
    <dgm:cxn modelId="{AF60826A-64FB-446E-B1E9-F5C06E81F83A}" srcId="{6DE49FD9-48E0-49F6-93C0-BD98356692A6}" destId="{C6B63DB6-EB4C-4F95-BF76-CCCD1853B826}" srcOrd="0" destOrd="0" parTransId="{3220B88E-DEB8-4EDD-BC4D-929A0F4E7066}" sibTransId="{6CE79B67-440F-4445-ACC3-5FBCBC28BA19}"/>
    <dgm:cxn modelId="{7F8CDB0C-E755-4D9C-841B-7605B309B9CC}" srcId="{CB8BC1CA-690A-4882-B21F-15084C15FB2E}" destId="{ED2ED307-D3D0-43B8-80F4-B5B11B633BED}" srcOrd="0" destOrd="0" parTransId="{242C6E93-2EFE-4D1B-9636-485BD37DCA10}" sibTransId="{D3FFED48-D1DB-4184-A3A2-683D6ACAF8DC}"/>
    <dgm:cxn modelId="{C44BB08C-766E-42DE-ABF1-CA9CC443B004}" type="presOf" srcId="{E28A7ED7-1711-40FA-ADE6-7CF4EFB834A2}" destId="{8F248929-FB64-4176-BB9C-17B6D5F6F44A}" srcOrd="0" destOrd="0" presId="urn:microsoft.com/office/officeart/2005/8/layout/target3"/>
    <dgm:cxn modelId="{A582267C-1F57-47EB-9E9B-0477E014B8FF}" srcId="{CB8BC1CA-690A-4882-B21F-15084C15FB2E}" destId="{6390FA84-F3C9-4B23-8B2E-1BB512B9BCAE}" srcOrd="1" destOrd="0" parTransId="{5A796967-EB11-4309-9540-410124518344}" sibTransId="{BB067485-63E1-45C4-9521-805C6A529E4E}"/>
    <dgm:cxn modelId="{56694C6B-5357-403E-A4C2-1C1A781806D0}" srcId="{C6B63DB6-EB4C-4F95-BF76-CCCD1853B826}" destId="{F0FFB066-46EE-4C5A-AFBE-2009AFCA1516}" srcOrd="0" destOrd="0" parTransId="{C073316D-0CFD-4916-AA2F-33BAFB2A88D0}" sibTransId="{BF17B246-03F9-435A-A391-93A1013DE44F}"/>
    <dgm:cxn modelId="{5D253B79-FA9D-4C7C-832A-B44ED91516B3}" type="presOf" srcId="{F0FFB066-46EE-4C5A-AFBE-2009AFCA1516}" destId="{C3293013-3A02-44EA-8F89-64BE55E52457}" srcOrd="0" destOrd="0" presId="urn:microsoft.com/office/officeart/2005/8/layout/target3"/>
    <dgm:cxn modelId="{3242167E-73D3-4681-ABA6-D444B5BE86F0}" type="presOf" srcId="{C6B63DB6-EB4C-4F95-BF76-CCCD1853B826}" destId="{B1074A19-6EF4-4374-B3F8-6653D70FA582}" srcOrd="0" destOrd="0" presId="urn:microsoft.com/office/officeart/2005/8/layout/target3"/>
    <dgm:cxn modelId="{B95E07A4-8A08-4F19-BBEF-E7A120F03356}" type="presParOf" srcId="{624BE417-145A-4103-AD4A-7E60AF12C15F}" destId="{7D693007-D19B-4ED7-A0F1-2091979BBFA2}" srcOrd="0" destOrd="0" presId="urn:microsoft.com/office/officeart/2005/8/layout/target3"/>
    <dgm:cxn modelId="{26C08B86-4B17-4AD0-9AA9-82104CD0C945}" type="presParOf" srcId="{624BE417-145A-4103-AD4A-7E60AF12C15F}" destId="{198B6671-EDF0-474E-8F5A-2740634D9EA4}" srcOrd="1" destOrd="0" presId="urn:microsoft.com/office/officeart/2005/8/layout/target3"/>
    <dgm:cxn modelId="{354C7384-DC24-4658-AAB8-93DA2D20FE89}" type="presParOf" srcId="{624BE417-145A-4103-AD4A-7E60AF12C15F}" destId="{B1074A19-6EF4-4374-B3F8-6653D70FA582}" srcOrd="2" destOrd="0" presId="urn:microsoft.com/office/officeart/2005/8/layout/target3"/>
    <dgm:cxn modelId="{95ACCAE8-76F0-47E0-B17E-905E19E2AFE1}" type="presParOf" srcId="{624BE417-145A-4103-AD4A-7E60AF12C15F}" destId="{5230A982-6C73-4A2D-AF07-FF758A8B8DD9}" srcOrd="3" destOrd="0" presId="urn:microsoft.com/office/officeart/2005/8/layout/target3"/>
    <dgm:cxn modelId="{8712BEF0-0EBE-4030-B79A-CD2542AB0BB3}" type="presParOf" srcId="{624BE417-145A-4103-AD4A-7E60AF12C15F}" destId="{CF88CA8A-788C-44F0-A315-9924D2BD3E23}" srcOrd="4" destOrd="0" presId="urn:microsoft.com/office/officeart/2005/8/layout/target3"/>
    <dgm:cxn modelId="{C1B5EC16-C1FF-4F75-A193-FFF7EFFE7143}" type="presParOf" srcId="{624BE417-145A-4103-AD4A-7E60AF12C15F}" destId="{8F248929-FB64-4176-BB9C-17B6D5F6F44A}" srcOrd="5" destOrd="0" presId="urn:microsoft.com/office/officeart/2005/8/layout/target3"/>
    <dgm:cxn modelId="{17CAF6F1-43CC-4109-A50C-7235593F9ABA}" type="presParOf" srcId="{624BE417-145A-4103-AD4A-7E60AF12C15F}" destId="{E6A9A70B-27BB-48EF-A551-7E399A77D1A0}" srcOrd="6" destOrd="0" presId="urn:microsoft.com/office/officeart/2005/8/layout/target3"/>
    <dgm:cxn modelId="{79B5A810-3E07-4BBA-BF45-F2DCA4F727BF}" type="presParOf" srcId="{624BE417-145A-4103-AD4A-7E60AF12C15F}" destId="{1F1995E1-AC02-474F-A2E4-E91E0DEC02E8}" srcOrd="7" destOrd="0" presId="urn:microsoft.com/office/officeart/2005/8/layout/target3"/>
    <dgm:cxn modelId="{A40EC82D-7B9C-4C0D-B1A2-38A2B317AA7C}" type="presParOf" srcId="{624BE417-145A-4103-AD4A-7E60AF12C15F}" destId="{2E33C15C-D5E1-46AA-B308-80230B189B29}" srcOrd="8" destOrd="0" presId="urn:microsoft.com/office/officeart/2005/8/layout/target3"/>
    <dgm:cxn modelId="{4FD1A309-97BC-48C9-83AD-C14BD6CC110F}" type="presParOf" srcId="{624BE417-145A-4103-AD4A-7E60AF12C15F}" destId="{19671F2E-BCF6-4377-B634-092D096ECC84}" srcOrd="9" destOrd="0" presId="urn:microsoft.com/office/officeart/2005/8/layout/target3"/>
    <dgm:cxn modelId="{A9ED1A5B-E62F-45DF-8401-0F9B8609F8A9}" type="presParOf" srcId="{624BE417-145A-4103-AD4A-7E60AF12C15F}" destId="{C3293013-3A02-44EA-8F89-64BE55E52457}" srcOrd="10" destOrd="0" presId="urn:microsoft.com/office/officeart/2005/8/layout/target3"/>
    <dgm:cxn modelId="{E4F689B3-5C0A-4453-B9E1-C2C660FD9717}" type="presParOf" srcId="{624BE417-145A-4103-AD4A-7E60AF12C15F}" destId="{8489CB64-8E65-4104-B218-6D514566ABB6}" srcOrd="11" destOrd="0" presId="urn:microsoft.com/office/officeart/2005/8/layout/target3"/>
    <dgm:cxn modelId="{802F6CD4-F401-4395-B025-6C9FA3151DCC}" type="presParOf" srcId="{624BE417-145A-4103-AD4A-7E60AF12C15F}" destId="{98E0F4CF-8005-41C2-998A-C35F823575D6}" srcOrd="12" destOrd="0" presId="urn:microsoft.com/office/officeart/2005/8/layout/target3"/>
    <dgm:cxn modelId="{4467508D-5AB1-48A8-9E9A-B0059A09D1F9}" type="presParOf" srcId="{624BE417-145A-4103-AD4A-7E60AF12C15F}" destId="{9355F6D3-8D0A-4767-B742-AB598673EA7C}" srcOrd="13" destOrd="0" presId="urn:microsoft.com/office/officeart/2005/8/layout/target3"/>
    <dgm:cxn modelId="{11AC4F63-6E63-4173-8B14-A0CFF9D41FE1}" type="presParOf" srcId="{624BE417-145A-4103-AD4A-7E60AF12C15F}" destId="{56497AB8-3A5E-42F5-B505-09C2A5258CFE}" srcOrd="14" destOrd="0" presId="urn:microsoft.com/office/officeart/2005/8/layout/targe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AC3BC5-4AC6-493A-ADE7-00EE1C057352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CA"/>
        </a:p>
      </dgm:t>
    </dgm:pt>
    <dgm:pt modelId="{06F4988E-FF10-4DB8-A5E2-05472D49358D}">
      <dgm:prSet phldrT="[نص]" custT="1"/>
      <dgm:spPr>
        <a:ln w="38100">
          <a:solidFill>
            <a:schemeClr val="bg1"/>
          </a:solidFill>
        </a:ln>
      </dgm:spPr>
      <dgm:t>
        <a:bodyPr/>
        <a:lstStyle/>
        <a:p>
          <a:r>
            <a:rPr lang="en-US" sz="2400" b="1" dirty="0" smtClean="0"/>
            <a:t>2- Designing a </a:t>
          </a:r>
        </a:p>
        <a:p>
          <a:r>
            <a:rPr lang="en-US" sz="2400" b="1" dirty="0" smtClean="0"/>
            <a:t>Questionnaire </a:t>
          </a:r>
          <a:endParaRPr lang="en-CA" sz="2400" b="1" dirty="0"/>
        </a:p>
      </dgm:t>
    </dgm:pt>
    <dgm:pt modelId="{4698C590-D3DD-489F-B225-B6C49CF16784}" type="parTrans" cxnId="{C6C1E94E-9C28-42B0-8CE6-7F752984E246}">
      <dgm:prSet/>
      <dgm:spPr/>
      <dgm:t>
        <a:bodyPr/>
        <a:lstStyle/>
        <a:p>
          <a:endParaRPr lang="en-CA"/>
        </a:p>
      </dgm:t>
    </dgm:pt>
    <dgm:pt modelId="{72849618-63DC-4B14-81CF-911212331B43}" type="sibTrans" cxnId="{C6C1E94E-9C28-42B0-8CE6-7F752984E246}">
      <dgm:prSet/>
      <dgm:spPr>
        <a:solidFill>
          <a:srgbClr val="00FFCC"/>
        </a:solidFill>
        <a:ln>
          <a:solidFill>
            <a:schemeClr val="accent4"/>
          </a:solidFill>
        </a:ln>
      </dgm:spPr>
      <dgm:t>
        <a:bodyPr/>
        <a:lstStyle/>
        <a:p>
          <a:endParaRPr lang="en-CA" dirty="0"/>
        </a:p>
      </dgm:t>
    </dgm:pt>
    <dgm:pt modelId="{03551F06-E46A-4DC1-BF58-E09104C3A361}">
      <dgm:prSet phldrT="[نص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 w="38100">
          <a:solidFill>
            <a:srgbClr val="6600CC"/>
          </a:solidFill>
        </a:ln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</a:rPr>
            <a:t>3-Collecting  of data </a:t>
          </a:r>
          <a:endParaRPr lang="en-CA" sz="2400" b="1" dirty="0">
            <a:solidFill>
              <a:schemeClr val="bg1"/>
            </a:solidFill>
          </a:endParaRPr>
        </a:p>
      </dgm:t>
    </dgm:pt>
    <dgm:pt modelId="{A619EA31-2E2F-4BB7-9B25-62E9309846BE}" type="parTrans" cxnId="{9F52EC16-DD50-4C16-8DFB-7519AE3E5D46}">
      <dgm:prSet/>
      <dgm:spPr/>
      <dgm:t>
        <a:bodyPr/>
        <a:lstStyle/>
        <a:p>
          <a:endParaRPr lang="en-CA"/>
        </a:p>
      </dgm:t>
    </dgm:pt>
    <dgm:pt modelId="{4AEEAF63-DFC9-4D19-9D37-17D2C46959AC}" type="sibTrans" cxnId="{9F52EC16-DD50-4C16-8DFB-7519AE3E5D46}">
      <dgm:prSet/>
      <dgm:spPr>
        <a:solidFill>
          <a:srgbClr val="00FFCC"/>
        </a:solidFill>
        <a:ln>
          <a:solidFill>
            <a:schemeClr val="accent4"/>
          </a:solidFill>
        </a:ln>
      </dgm:spPr>
      <dgm:t>
        <a:bodyPr/>
        <a:lstStyle/>
        <a:p>
          <a:endParaRPr lang="en-CA" dirty="0"/>
        </a:p>
      </dgm:t>
    </dgm:pt>
    <dgm:pt modelId="{F055E978-5652-4CBC-B582-22AE33F467C7}">
      <dgm:prSet phldrT="[نص]" custT="1"/>
      <dgm:spPr>
        <a:solidFill>
          <a:srgbClr val="33CCCC"/>
        </a:solidFill>
      </dgm:spPr>
      <dgm:t>
        <a:bodyPr/>
        <a:lstStyle/>
        <a:p>
          <a:r>
            <a:rPr lang="en-US" sz="2400" b="1" dirty="0" smtClean="0"/>
            <a:t>4-Analysis all the collected data &amp; calculations</a:t>
          </a:r>
        </a:p>
      </dgm:t>
    </dgm:pt>
    <dgm:pt modelId="{59EB66CF-5F27-4C10-90D6-3A263BBB5253}" type="parTrans" cxnId="{C85587E9-115B-4B8E-9F13-77412CE3E8CF}">
      <dgm:prSet/>
      <dgm:spPr/>
      <dgm:t>
        <a:bodyPr/>
        <a:lstStyle/>
        <a:p>
          <a:endParaRPr lang="en-CA"/>
        </a:p>
      </dgm:t>
    </dgm:pt>
    <dgm:pt modelId="{6085DA04-6DCF-485C-BD6A-11A734A67855}" type="sibTrans" cxnId="{C85587E9-115B-4B8E-9F13-77412CE3E8CF}">
      <dgm:prSet/>
      <dgm:spPr>
        <a:solidFill>
          <a:srgbClr val="00FFCC"/>
        </a:solidFill>
        <a:ln>
          <a:solidFill>
            <a:schemeClr val="accent1"/>
          </a:solidFill>
        </a:ln>
      </dgm:spPr>
      <dgm:t>
        <a:bodyPr/>
        <a:lstStyle/>
        <a:p>
          <a:endParaRPr lang="en-CA" dirty="0"/>
        </a:p>
      </dgm:t>
    </dgm:pt>
    <dgm:pt modelId="{15399673-F6C9-439D-8580-1934CC79A2BD}">
      <dgm:prSet phldrT="[نص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 w="38100">
          <a:solidFill>
            <a:srgbClr val="6600CC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</a:rPr>
            <a:t>6-Develop a Sewer Cad model for the collection system</a:t>
          </a:r>
          <a:endParaRPr lang="en-CA" sz="2000" b="1" dirty="0">
            <a:solidFill>
              <a:schemeClr val="bg1"/>
            </a:solidFill>
          </a:endParaRPr>
        </a:p>
      </dgm:t>
    </dgm:pt>
    <dgm:pt modelId="{AE6BD235-EB3F-4E77-B351-AE95AA9AFE9C}" type="parTrans" cxnId="{12648405-95EC-49FE-A319-49BF45180A32}">
      <dgm:prSet/>
      <dgm:spPr/>
      <dgm:t>
        <a:bodyPr/>
        <a:lstStyle/>
        <a:p>
          <a:endParaRPr lang="en-CA"/>
        </a:p>
      </dgm:t>
    </dgm:pt>
    <dgm:pt modelId="{C2FDB53D-3263-4F06-BAEC-B658937C4E02}" type="sibTrans" cxnId="{12648405-95EC-49FE-A319-49BF45180A32}">
      <dgm:prSet/>
      <dgm:spPr>
        <a:solidFill>
          <a:srgbClr val="00FFCC"/>
        </a:solidFill>
        <a:ln>
          <a:solidFill>
            <a:schemeClr val="accent4"/>
          </a:solidFill>
        </a:ln>
      </dgm:spPr>
      <dgm:t>
        <a:bodyPr/>
        <a:lstStyle/>
        <a:p>
          <a:endParaRPr lang="en-CA" dirty="0"/>
        </a:p>
      </dgm:t>
    </dgm:pt>
    <dgm:pt modelId="{4CE17CCD-9054-441C-BAC0-7828CCDE9CE8}">
      <dgm:prSet phldrT="[نص]" custT="1"/>
      <dgm:spPr>
        <a:solidFill>
          <a:srgbClr val="CC99FF"/>
        </a:solidFill>
      </dgm:spPr>
      <dgm:t>
        <a:bodyPr/>
        <a:lstStyle/>
        <a:p>
          <a:r>
            <a:rPr lang="en-US" sz="2400" b="1" dirty="0" smtClean="0"/>
            <a:t>1- Site investigation</a:t>
          </a:r>
          <a:endParaRPr lang="en-CA" sz="2400" b="1" dirty="0"/>
        </a:p>
      </dgm:t>
    </dgm:pt>
    <dgm:pt modelId="{106FA8DF-EAF4-45B6-B8A7-2F3C93C44591}" type="parTrans" cxnId="{906D5413-0E56-400F-9892-BE68F1D07E5F}">
      <dgm:prSet/>
      <dgm:spPr/>
      <dgm:t>
        <a:bodyPr/>
        <a:lstStyle/>
        <a:p>
          <a:endParaRPr lang="en-CA"/>
        </a:p>
      </dgm:t>
    </dgm:pt>
    <dgm:pt modelId="{DAAD0EB4-3C82-464B-A876-7A351638601D}" type="sibTrans" cxnId="{906D5413-0E56-400F-9892-BE68F1D07E5F}">
      <dgm:prSet/>
      <dgm:spPr>
        <a:solidFill>
          <a:srgbClr val="00FFCC"/>
        </a:solidFill>
        <a:ln>
          <a:solidFill>
            <a:schemeClr val="accent4"/>
          </a:solidFill>
        </a:ln>
      </dgm:spPr>
      <dgm:t>
        <a:bodyPr/>
        <a:lstStyle/>
        <a:p>
          <a:endParaRPr lang="en-CA" dirty="0"/>
        </a:p>
      </dgm:t>
    </dgm:pt>
    <dgm:pt modelId="{6BE142BF-1BF9-45E5-A329-EB4C3B69C404}">
      <dgm:prSet phldrT="[نص]"/>
      <dgm:spPr>
        <a:solidFill>
          <a:srgbClr val="CC99FF"/>
        </a:solidFill>
      </dgm:spPr>
      <dgm:t>
        <a:bodyPr/>
        <a:lstStyle/>
        <a:p>
          <a:r>
            <a:rPr lang="en-US" b="1" dirty="0" smtClean="0"/>
            <a:t>5-Training on Sewer Cad</a:t>
          </a:r>
        </a:p>
      </dgm:t>
    </dgm:pt>
    <dgm:pt modelId="{50A4EBC0-2B02-4264-A17C-26B11B7D2723}" type="parTrans" cxnId="{C52251B8-955C-4ED4-B47C-D9B7068A0515}">
      <dgm:prSet/>
      <dgm:spPr/>
      <dgm:t>
        <a:bodyPr/>
        <a:lstStyle/>
        <a:p>
          <a:endParaRPr lang="en-CA"/>
        </a:p>
      </dgm:t>
    </dgm:pt>
    <dgm:pt modelId="{C561E637-DEA4-481E-BC79-426544AB4D9F}" type="sibTrans" cxnId="{C52251B8-955C-4ED4-B47C-D9B7068A0515}">
      <dgm:prSet/>
      <dgm:spPr/>
      <dgm:t>
        <a:bodyPr/>
        <a:lstStyle/>
        <a:p>
          <a:endParaRPr lang="en-CA"/>
        </a:p>
      </dgm:t>
    </dgm:pt>
    <dgm:pt modelId="{90712FF3-8B91-4541-8A45-E1F69C052235}">
      <dgm:prSet phldrT="[نص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rgbClr val="33CCCC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sz="1500" b="1" dirty="0" smtClean="0">
              <a:solidFill>
                <a:schemeClr val="bg1"/>
              </a:solidFill>
            </a:rPr>
            <a:t>7-</a:t>
          </a:r>
          <a:r>
            <a:rPr lang="en-US" sz="1500" b="1" baseline="0" dirty="0" smtClean="0">
              <a:solidFill>
                <a:schemeClr val="bg1"/>
              </a:solidFill>
            </a:rPr>
            <a:t> </a:t>
          </a:r>
        </a:p>
        <a:p>
          <a:r>
            <a:rPr lang="en-US" sz="2400" b="1" dirty="0" smtClean="0">
              <a:solidFill>
                <a:schemeClr val="bg1"/>
              </a:solidFill>
            </a:rPr>
            <a:t>Giving Recommendations</a:t>
          </a:r>
          <a:endParaRPr lang="en-CA" sz="2400" b="1" dirty="0">
            <a:solidFill>
              <a:schemeClr val="bg1"/>
            </a:solidFill>
          </a:endParaRPr>
        </a:p>
      </dgm:t>
    </dgm:pt>
    <dgm:pt modelId="{C8814186-32E3-4FF7-AB2A-55ADBAE0E48C}" type="parTrans" cxnId="{23D6E991-8B1F-47A1-A89A-595487BD8A8D}">
      <dgm:prSet/>
      <dgm:spPr/>
      <dgm:t>
        <a:bodyPr/>
        <a:lstStyle/>
        <a:p>
          <a:endParaRPr lang="en-CA"/>
        </a:p>
      </dgm:t>
    </dgm:pt>
    <dgm:pt modelId="{EA7D9EA0-EB8C-45BC-B4D5-8A291DCE8554}" type="sibTrans" cxnId="{23D6E991-8B1F-47A1-A89A-595487BD8A8D}">
      <dgm:prSet/>
      <dgm:spPr/>
      <dgm:t>
        <a:bodyPr/>
        <a:lstStyle/>
        <a:p>
          <a:endParaRPr lang="en-CA"/>
        </a:p>
      </dgm:t>
    </dgm:pt>
    <dgm:pt modelId="{5E87111F-8A1E-4CBB-95AB-5D7A44BEAD66}" type="pres">
      <dgm:prSet presAssocID="{E7AC3BC5-4AC6-493A-ADE7-00EE1C05735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0EA4E434-BEEB-44BD-A4D3-075D3E9FE659}" type="pres">
      <dgm:prSet presAssocID="{06F4988E-FF10-4DB8-A5E2-05472D49358D}" presName="node" presStyleLbl="node1" presStyleIdx="0" presStyleCnt="7" custScaleX="156615" custScaleY="133257" custRadScaleRad="101933" custRadScaleInc="3069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B13D906-8A74-4D5E-BB05-FE00E5C3955A}" type="pres">
      <dgm:prSet presAssocID="{72849618-63DC-4B14-81CF-911212331B43}" presName="sibTrans" presStyleLbl="sibTrans2D1" presStyleIdx="0" presStyleCnt="7" custScaleX="117771" custScaleY="50548"/>
      <dgm:spPr/>
      <dgm:t>
        <a:bodyPr/>
        <a:lstStyle/>
        <a:p>
          <a:endParaRPr lang="en-CA"/>
        </a:p>
      </dgm:t>
    </dgm:pt>
    <dgm:pt modelId="{B23A7413-6DA3-4377-9DD0-7C399840A81E}" type="pres">
      <dgm:prSet presAssocID="{72849618-63DC-4B14-81CF-911212331B43}" presName="connectorText" presStyleLbl="sibTrans2D1" presStyleIdx="0" presStyleCnt="7"/>
      <dgm:spPr/>
      <dgm:t>
        <a:bodyPr/>
        <a:lstStyle/>
        <a:p>
          <a:endParaRPr lang="en-CA"/>
        </a:p>
      </dgm:t>
    </dgm:pt>
    <dgm:pt modelId="{270418AA-9A75-4B59-B91C-68CF7DE2BCF1}" type="pres">
      <dgm:prSet presAssocID="{03551F06-E46A-4DC1-BF58-E09104C3A361}" presName="node" presStyleLbl="node1" presStyleIdx="1" presStyleCnt="7" custScaleX="146980" custScaleY="122738" custRadScaleRad="163790" custRadScaleInc="-511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4A342E7-F735-4A36-9F5C-5F87B067B818}" type="pres">
      <dgm:prSet presAssocID="{4AEEAF63-DFC9-4D19-9D37-17D2C46959AC}" presName="sibTrans" presStyleLbl="sibTrans2D1" presStyleIdx="1" presStyleCnt="7" custScaleX="105117" custScaleY="55831" custLinFactNeighborX="4316" custLinFactNeighborY="12551"/>
      <dgm:spPr/>
      <dgm:t>
        <a:bodyPr/>
        <a:lstStyle/>
        <a:p>
          <a:endParaRPr lang="en-CA"/>
        </a:p>
      </dgm:t>
    </dgm:pt>
    <dgm:pt modelId="{9412A0E1-5D16-4ECA-AE39-5A092EF6C81C}" type="pres">
      <dgm:prSet presAssocID="{4AEEAF63-DFC9-4D19-9D37-17D2C46959AC}" presName="connectorText" presStyleLbl="sibTrans2D1" presStyleIdx="1" presStyleCnt="7"/>
      <dgm:spPr/>
      <dgm:t>
        <a:bodyPr/>
        <a:lstStyle/>
        <a:p>
          <a:endParaRPr lang="en-CA"/>
        </a:p>
      </dgm:t>
    </dgm:pt>
    <dgm:pt modelId="{A5023119-9B20-41EC-ACB6-DDFA10B5C0E6}" type="pres">
      <dgm:prSet presAssocID="{F055E978-5652-4CBC-B582-22AE33F467C7}" presName="node" presStyleLbl="node1" presStyleIdx="2" presStyleCnt="7" custScaleX="175930" custScaleY="140320" custRadScaleRad="141585" custRadScaleInc="-66080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86CAA2F-78E9-4B89-893E-96F615952406}" type="pres">
      <dgm:prSet presAssocID="{6085DA04-6DCF-485C-BD6A-11A734A67855}" presName="sibTrans" presStyleLbl="sibTrans2D1" presStyleIdx="2" presStyleCnt="7" custScaleX="56243" custScaleY="67429" custLinFactNeighborX="-1147" custLinFactNeighborY="44464"/>
      <dgm:spPr/>
      <dgm:t>
        <a:bodyPr/>
        <a:lstStyle/>
        <a:p>
          <a:endParaRPr lang="en-CA"/>
        </a:p>
      </dgm:t>
    </dgm:pt>
    <dgm:pt modelId="{6EB5E540-C8F7-4774-96DA-A5CAE8809E61}" type="pres">
      <dgm:prSet presAssocID="{6085DA04-6DCF-485C-BD6A-11A734A67855}" presName="connectorText" presStyleLbl="sibTrans2D1" presStyleIdx="2" presStyleCnt="7"/>
      <dgm:spPr/>
      <dgm:t>
        <a:bodyPr/>
        <a:lstStyle/>
        <a:p>
          <a:endParaRPr lang="en-CA"/>
        </a:p>
      </dgm:t>
    </dgm:pt>
    <dgm:pt modelId="{505D3CF6-4A4B-4D19-806B-3099D59DADD0}" type="pres">
      <dgm:prSet presAssocID="{6BE142BF-1BF9-45E5-A329-EB4C3B69C404}" presName="node" presStyleLbl="node1" presStyleIdx="3" presStyleCnt="7" custScaleX="152700" custScaleY="119260" custRadScaleRad="132229" custRadScaleInc="-92702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4CD7DE8-D5F0-4469-B928-3629C2A0BDD6}" type="pres">
      <dgm:prSet presAssocID="{C561E637-DEA4-481E-BC79-426544AB4D9F}" presName="sibTrans" presStyleLbl="sibTrans2D1" presStyleIdx="3" presStyleCnt="7" custScaleX="56243" custScaleY="67429" custLinFactNeighborX="-1147" custLinFactNeighborY="44464"/>
      <dgm:spPr/>
      <dgm:t>
        <a:bodyPr/>
        <a:lstStyle/>
        <a:p>
          <a:endParaRPr lang="en-CA"/>
        </a:p>
      </dgm:t>
    </dgm:pt>
    <dgm:pt modelId="{A6BC8007-3431-4903-AB96-C3A2F917B349}" type="pres">
      <dgm:prSet presAssocID="{C561E637-DEA4-481E-BC79-426544AB4D9F}" presName="connectorText" presStyleLbl="sibTrans2D1" presStyleIdx="3" presStyleCnt="7"/>
      <dgm:spPr/>
      <dgm:t>
        <a:bodyPr/>
        <a:lstStyle/>
        <a:p>
          <a:endParaRPr lang="en-CA"/>
        </a:p>
      </dgm:t>
    </dgm:pt>
    <dgm:pt modelId="{86E6C6B5-3485-4988-8A5C-47599F1B4CE3}" type="pres">
      <dgm:prSet presAssocID="{15399673-F6C9-439D-8580-1934CC79A2BD}" presName="node" presStyleLbl="node1" presStyleIdx="4" presStyleCnt="7" custScaleX="177852" custScaleY="141383" custRadScaleRad="87018" custRadScaleInc="-599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EE9684A-5E2B-4152-93C5-E25C8A4E5EAC}" type="pres">
      <dgm:prSet presAssocID="{C2FDB53D-3263-4F06-BAEC-B658937C4E02}" presName="sibTrans" presStyleLbl="sibTrans2D1" presStyleIdx="4" presStyleCnt="7" custScaleX="116457" custScaleY="57763" custLinFactNeighborX="-12845" custLinFactNeighborY="-1924"/>
      <dgm:spPr/>
      <dgm:t>
        <a:bodyPr/>
        <a:lstStyle/>
        <a:p>
          <a:endParaRPr lang="en-CA"/>
        </a:p>
      </dgm:t>
    </dgm:pt>
    <dgm:pt modelId="{CFC17AB2-E6E9-47FD-8CA9-FB717F7ED85C}" type="pres">
      <dgm:prSet presAssocID="{C2FDB53D-3263-4F06-BAEC-B658937C4E02}" presName="connectorText" presStyleLbl="sibTrans2D1" presStyleIdx="4" presStyleCnt="7"/>
      <dgm:spPr/>
      <dgm:t>
        <a:bodyPr/>
        <a:lstStyle/>
        <a:p>
          <a:endParaRPr lang="en-CA"/>
        </a:p>
      </dgm:t>
    </dgm:pt>
    <dgm:pt modelId="{03AA8A01-EBCD-4895-9B93-2558D2E07A9A}" type="pres">
      <dgm:prSet presAssocID="{90712FF3-8B91-4541-8A45-E1F69C052235}" presName="node" presStyleLbl="node1" presStyleIdx="5" presStyleCnt="7" custScaleX="165272" custScaleY="123538" custRadScaleRad="109079" custRadScaleInc="22530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A8330F-A9BE-4F7E-80DA-433723B2E19E}" type="pres">
      <dgm:prSet presAssocID="{EA7D9EA0-EB8C-45BC-B4D5-8A291DCE8554}" presName="sibTrans" presStyleLbl="sibTrans2D1" presStyleIdx="5" presStyleCnt="7" custScaleX="116457" custScaleY="57763" custLinFactNeighborX="-12845" custLinFactNeighborY="-1924"/>
      <dgm:spPr/>
      <dgm:t>
        <a:bodyPr/>
        <a:lstStyle/>
        <a:p>
          <a:endParaRPr lang="en-CA"/>
        </a:p>
      </dgm:t>
    </dgm:pt>
    <dgm:pt modelId="{A1E9A141-56B9-46C4-ACAA-F45DE571B14F}" type="pres">
      <dgm:prSet presAssocID="{EA7D9EA0-EB8C-45BC-B4D5-8A291DCE8554}" presName="connectorText" presStyleLbl="sibTrans2D1" presStyleIdx="5" presStyleCnt="7"/>
      <dgm:spPr/>
      <dgm:t>
        <a:bodyPr/>
        <a:lstStyle/>
        <a:p>
          <a:endParaRPr lang="en-CA"/>
        </a:p>
      </dgm:t>
    </dgm:pt>
    <dgm:pt modelId="{D19889C1-0628-4305-B35B-9DBEE6C8BD5C}" type="pres">
      <dgm:prSet presAssocID="{4CE17CCD-9054-441C-BAC0-7828CCDE9CE8}" presName="node" presStyleLbl="node1" presStyleIdx="6" presStyleCnt="7" custScaleX="144650" custScaleY="112536" custRadScaleRad="121663" custRadScaleInc="919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C9533C7-BC3C-474B-A637-F9659AD2C412}" type="pres">
      <dgm:prSet presAssocID="{DAAD0EB4-3C82-464B-A876-7A351638601D}" presName="sibTrans" presStyleLbl="sibTrans2D1" presStyleIdx="6" presStyleCnt="7" custScaleY="47784"/>
      <dgm:spPr/>
      <dgm:t>
        <a:bodyPr/>
        <a:lstStyle/>
        <a:p>
          <a:endParaRPr lang="en-CA"/>
        </a:p>
      </dgm:t>
    </dgm:pt>
    <dgm:pt modelId="{435258F5-43A5-4118-9A26-B343204ADEE6}" type="pres">
      <dgm:prSet presAssocID="{DAAD0EB4-3C82-464B-A876-7A351638601D}" presName="connectorText" presStyleLbl="sibTrans2D1" presStyleIdx="6" presStyleCnt="7"/>
      <dgm:spPr/>
      <dgm:t>
        <a:bodyPr/>
        <a:lstStyle/>
        <a:p>
          <a:endParaRPr lang="en-CA"/>
        </a:p>
      </dgm:t>
    </dgm:pt>
  </dgm:ptLst>
  <dgm:cxnLst>
    <dgm:cxn modelId="{23D6E991-8B1F-47A1-A89A-595487BD8A8D}" srcId="{E7AC3BC5-4AC6-493A-ADE7-00EE1C057352}" destId="{90712FF3-8B91-4541-8A45-E1F69C052235}" srcOrd="5" destOrd="0" parTransId="{C8814186-32E3-4FF7-AB2A-55ADBAE0E48C}" sibTransId="{EA7D9EA0-EB8C-45BC-B4D5-8A291DCE8554}"/>
    <dgm:cxn modelId="{46B58DD7-C93D-4EFC-A2BD-703BBE9F5A4C}" type="presOf" srcId="{72849618-63DC-4B14-81CF-911212331B43}" destId="{B23A7413-6DA3-4377-9DD0-7C399840A81E}" srcOrd="1" destOrd="0" presId="urn:microsoft.com/office/officeart/2005/8/layout/cycle2"/>
    <dgm:cxn modelId="{B1AA953E-7F8A-41E7-A5FA-D4702E41D087}" type="presOf" srcId="{C561E637-DEA4-481E-BC79-426544AB4D9F}" destId="{24CD7DE8-D5F0-4469-B928-3629C2A0BDD6}" srcOrd="0" destOrd="0" presId="urn:microsoft.com/office/officeart/2005/8/layout/cycle2"/>
    <dgm:cxn modelId="{3D45A3AC-465D-4DB5-87A4-565DE8357298}" type="presOf" srcId="{6BE142BF-1BF9-45E5-A329-EB4C3B69C404}" destId="{505D3CF6-4A4B-4D19-806B-3099D59DADD0}" srcOrd="0" destOrd="0" presId="urn:microsoft.com/office/officeart/2005/8/layout/cycle2"/>
    <dgm:cxn modelId="{22BE0544-933E-4895-8349-D46A36C9CB50}" type="presOf" srcId="{06F4988E-FF10-4DB8-A5E2-05472D49358D}" destId="{0EA4E434-BEEB-44BD-A4D3-075D3E9FE659}" srcOrd="0" destOrd="0" presId="urn:microsoft.com/office/officeart/2005/8/layout/cycle2"/>
    <dgm:cxn modelId="{2F7008FC-3255-4407-9192-703AC38D43BA}" type="presOf" srcId="{C561E637-DEA4-481E-BC79-426544AB4D9F}" destId="{A6BC8007-3431-4903-AB96-C3A2F917B349}" srcOrd="1" destOrd="0" presId="urn:microsoft.com/office/officeart/2005/8/layout/cycle2"/>
    <dgm:cxn modelId="{A5222CE5-2341-4DC1-9AFE-00DC13207035}" type="presOf" srcId="{4AEEAF63-DFC9-4D19-9D37-17D2C46959AC}" destId="{F4A342E7-F735-4A36-9F5C-5F87B067B818}" srcOrd="0" destOrd="0" presId="urn:microsoft.com/office/officeart/2005/8/layout/cycle2"/>
    <dgm:cxn modelId="{906D5413-0E56-400F-9892-BE68F1D07E5F}" srcId="{E7AC3BC5-4AC6-493A-ADE7-00EE1C057352}" destId="{4CE17CCD-9054-441C-BAC0-7828CCDE9CE8}" srcOrd="6" destOrd="0" parTransId="{106FA8DF-EAF4-45B6-B8A7-2F3C93C44591}" sibTransId="{DAAD0EB4-3C82-464B-A876-7A351638601D}"/>
    <dgm:cxn modelId="{3987A20E-2900-42BF-82D4-75707BC93B31}" type="presOf" srcId="{EA7D9EA0-EB8C-45BC-B4D5-8A291DCE8554}" destId="{A1E9A141-56B9-46C4-ACAA-F45DE571B14F}" srcOrd="1" destOrd="0" presId="urn:microsoft.com/office/officeart/2005/8/layout/cycle2"/>
    <dgm:cxn modelId="{C56D3767-44D6-47BF-B557-B6D3965244C3}" type="presOf" srcId="{E7AC3BC5-4AC6-493A-ADE7-00EE1C057352}" destId="{5E87111F-8A1E-4CBB-95AB-5D7A44BEAD66}" srcOrd="0" destOrd="0" presId="urn:microsoft.com/office/officeart/2005/8/layout/cycle2"/>
    <dgm:cxn modelId="{C6C1E94E-9C28-42B0-8CE6-7F752984E246}" srcId="{E7AC3BC5-4AC6-493A-ADE7-00EE1C057352}" destId="{06F4988E-FF10-4DB8-A5E2-05472D49358D}" srcOrd="0" destOrd="0" parTransId="{4698C590-D3DD-489F-B225-B6C49CF16784}" sibTransId="{72849618-63DC-4B14-81CF-911212331B43}"/>
    <dgm:cxn modelId="{AAE19608-6656-4020-AF62-4436EF4A6ED5}" type="presOf" srcId="{15399673-F6C9-439D-8580-1934CC79A2BD}" destId="{86E6C6B5-3485-4988-8A5C-47599F1B4CE3}" srcOrd="0" destOrd="0" presId="urn:microsoft.com/office/officeart/2005/8/layout/cycle2"/>
    <dgm:cxn modelId="{F1C6921B-974C-43C0-894B-C745B209DD33}" type="presOf" srcId="{4AEEAF63-DFC9-4D19-9D37-17D2C46959AC}" destId="{9412A0E1-5D16-4ECA-AE39-5A092EF6C81C}" srcOrd="1" destOrd="0" presId="urn:microsoft.com/office/officeart/2005/8/layout/cycle2"/>
    <dgm:cxn modelId="{5334278B-7D96-4DFC-8BA2-38D6AA5E18A5}" type="presOf" srcId="{F055E978-5652-4CBC-B582-22AE33F467C7}" destId="{A5023119-9B20-41EC-ACB6-DDFA10B5C0E6}" srcOrd="0" destOrd="0" presId="urn:microsoft.com/office/officeart/2005/8/layout/cycle2"/>
    <dgm:cxn modelId="{60B4C63D-9A21-4BB4-AAEB-58DB9127A72E}" type="presOf" srcId="{C2FDB53D-3263-4F06-BAEC-B658937C4E02}" destId="{5EE9684A-5E2B-4152-93C5-E25C8A4E5EAC}" srcOrd="0" destOrd="0" presId="urn:microsoft.com/office/officeart/2005/8/layout/cycle2"/>
    <dgm:cxn modelId="{22B65FF6-CC59-4126-B333-3DEF3858BE65}" type="presOf" srcId="{EA7D9EA0-EB8C-45BC-B4D5-8A291DCE8554}" destId="{4BA8330F-A9BE-4F7E-80DA-433723B2E19E}" srcOrd="0" destOrd="0" presId="urn:microsoft.com/office/officeart/2005/8/layout/cycle2"/>
    <dgm:cxn modelId="{12648405-95EC-49FE-A319-49BF45180A32}" srcId="{E7AC3BC5-4AC6-493A-ADE7-00EE1C057352}" destId="{15399673-F6C9-439D-8580-1934CC79A2BD}" srcOrd="4" destOrd="0" parTransId="{AE6BD235-EB3F-4E77-B351-AE95AA9AFE9C}" sibTransId="{C2FDB53D-3263-4F06-BAEC-B658937C4E02}"/>
    <dgm:cxn modelId="{C85587E9-115B-4B8E-9F13-77412CE3E8CF}" srcId="{E7AC3BC5-4AC6-493A-ADE7-00EE1C057352}" destId="{F055E978-5652-4CBC-B582-22AE33F467C7}" srcOrd="2" destOrd="0" parTransId="{59EB66CF-5F27-4C10-90D6-3A263BBB5253}" sibTransId="{6085DA04-6DCF-485C-BD6A-11A734A67855}"/>
    <dgm:cxn modelId="{A2AB2101-8B9C-43B6-8BE6-2AC09CAB1A66}" type="presOf" srcId="{6085DA04-6DCF-485C-BD6A-11A734A67855}" destId="{D86CAA2F-78E9-4B89-893E-96F615952406}" srcOrd="0" destOrd="0" presId="urn:microsoft.com/office/officeart/2005/8/layout/cycle2"/>
    <dgm:cxn modelId="{9F52EC16-DD50-4C16-8DFB-7519AE3E5D46}" srcId="{E7AC3BC5-4AC6-493A-ADE7-00EE1C057352}" destId="{03551F06-E46A-4DC1-BF58-E09104C3A361}" srcOrd="1" destOrd="0" parTransId="{A619EA31-2E2F-4BB7-9B25-62E9309846BE}" sibTransId="{4AEEAF63-DFC9-4D19-9D37-17D2C46959AC}"/>
    <dgm:cxn modelId="{BC7AB04F-123A-4125-A406-69BC2C062371}" type="presOf" srcId="{DAAD0EB4-3C82-464B-A876-7A351638601D}" destId="{435258F5-43A5-4118-9A26-B343204ADEE6}" srcOrd="1" destOrd="0" presId="urn:microsoft.com/office/officeart/2005/8/layout/cycle2"/>
    <dgm:cxn modelId="{8F2E88E4-DEB1-4DA3-B473-CA4932492D20}" type="presOf" srcId="{6085DA04-6DCF-485C-BD6A-11A734A67855}" destId="{6EB5E540-C8F7-4774-96DA-A5CAE8809E61}" srcOrd="1" destOrd="0" presId="urn:microsoft.com/office/officeart/2005/8/layout/cycle2"/>
    <dgm:cxn modelId="{AF1C7DA1-D3CC-4031-84A1-3F0291D6A61E}" type="presOf" srcId="{4CE17CCD-9054-441C-BAC0-7828CCDE9CE8}" destId="{D19889C1-0628-4305-B35B-9DBEE6C8BD5C}" srcOrd="0" destOrd="0" presId="urn:microsoft.com/office/officeart/2005/8/layout/cycle2"/>
    <dgm:cxn modelId="{7D333C97-E49F-40C1-ABAE-3FB94ECD2709}" type="presOf" srcId="{C2FDB53D-3263-4F06-BAEC-B658937C4E02}" destId="{CFC17AB2-E6E9-47FD-8CA9-FB717F7ED85C}" srcOrd="1" destOrd="0" presId="urn:microsoft.com/office/officeart/2005/8/layout/cycle2"/>
    <dgm:cxn modelId="{89A44AD7-5B8B-4136-86BF-19F4C8E0A905}" type="presOf" srcId="{90712FF3-8B91-4541-8A45-E1F69C052235}" destId="{03AA8A01-EBCD-4895-9B93-2558D2E07A9A}" srcOrd="0" destOrd="0" presId="urn:microsoft.com/office/officeart/2005/8/layout/cycle2"/>
    <dgm:cxn modelId="{6D2C8EDE-CE65-4F2E-B952-ED8510590447}" type="presOf" srcId="{03551F06-E46A-4DC1-BF58-E09104C3A361}" destId="{270418AA-9A75-4B59-B91C-68CF7DE2BCF1}" srcOrd="0" destOrd="0" presId="urn:microsoft.com/office/officeart/2005/8/layout/cycle2"/>
    <dgm:cxn modelId="{C52251B8-955C-4ED4-B47C-D9B7068A0515}" srcId="{E7AC3BC5-4AC6-493A-ADE7-00EE1C057352}" destId="{6BE142BF-1BF9-45E5-A329-EB4C3B69C404}" srcOrd="3" destOrd="0" parTransId="{50A4EBC0-2B02-4264-A17C-26B11B7D2723}" sibTransId="{C561E637-DEA4-481E-BC79-426544AB4D9F}"/>
    <dgm:cxn modelId="{73584C16-ECF7-4629-B5B6-78F5359466E3}" type="presOf" srcId="{72849618-63DC-4B14-81CF-911212331B43}" destId="{CB13D906-8A74-4D5E-BB05-FE00E5C3955A}" srcOrd="0" destOrd="0" presId="urn:microsoft.com/office/officeart/2005/8/layout/cycle2"/>
    <dgm:cxn modelId="{24E0F9D3-4F4E-42D2-9159-33849991F18A}" type="presOf" srcId="{DAAD0EB4-3C82-464B-A876-7A351638601D}" destId="{7C9533C7-BC3C-474B-A637-F9659AD2C412}" srcOrd="0" destOrd="0" presId="urn:microsoft.com/office/officeart/2005/8/layout/cycle2"/>
    <dgm:cxn modelId="{BE3F4E97-6F58-4273-B83B-95BAEC3084B8}" type="presParOf" srcId="{5E87111F-8A1E-4CBB-95AB-5D7A44BEAD66}" destId="{0EA4E434-BEEB-44BD-A4D3-075D3E9FE659}" srcOrd="0" destOrd="0" presId="urn:microsoft.com/office/officeart/2005/8/layout/cycle2"/>
    <dgm:cxn modelId="{94ED345E-7CEC-4BED-B09E-0EC3D7FFDCC2}" type="presParOf" srcId="{5E87111F-8A1E-4CBB-95AB-5D7A44BEAD66}" destId="{CB13D906-8A74-4D5E-BB05-FE00E5C3955A}" srcOrd="1" destOrd="0" presId="urn:microsoft.com/office/officeart/2005/8/layout/cycle2"/>
    <dgm:cxn modelId="{ADA8F601-AFDA-4A5C-A495-BD51AFB32B3C}" type="presParOf" srcId="{CB13D906-8A74-4D5E-BB05-FE00E5C3955A}" destId="{B23A7413-6DA3-4377-9DD0-7C399840A81E}" srcOrd="0" destOrd="0" presId="urn:microsoft.com/office/officeart/2005/8/layout/cycle2"/>
    <dgm:cxn modelId="{8CF23869-6A47-476F-8FE1-110CC069CE47}" type="presParOf" srcId="{5E87111F-8A1E-4CBB-95AB-5D7A44BEAD66}" destId="{270418AA-9A75-4B59-B91C-68CF7DE2BCF1}" srcOrd="2" destOrd="0" presId="urn:microsoft.com/office/officeart/2005/8/layout/cycle2"/>
    <dgm:cxn modelId="{2CF6CCB0-F87C-4CB4-8C5D-2356E25D11E5}" type="presParOf" srcId="{5E87111F-8A1E-4CBB-95AB-5D7A44BEAD66}" destId="{F4A342E7-F735-4A36-9F5C-5F87B067B818}" srcOrd="3" destOrd="0" presId="urn:microsoft.com/office/officeart/2005/8/layout/cycle2"/>
    <dgm:cxn modelId="{D609F444-42C4-409C-9F09-FCC22FF75741}" type="presParOf" srcId="{F4A342E7-F735-4A36-9F5C-5F87B067B818}" destId="{9412A0E1-5D16-4ECA-AE39-5A092EF6C81C}" srcOrd="0" destOrd="0" presId="urn:microsoft.com/office/officeart/2005/8/layout/cycle2"/>
    <dgm:cxn modelId="{A982388A-E733-4BF0-8EF0-E27DF711B9A4}" type="presParOf" srcId="{5E87111F-8A1E-4CBB-95AB-5D7A44BEAD66}" destId="{A5023119-9B20-41EC-ACB6-DDFA10B5C0E6}" srcOrd="4" destOrd="0" presId="urn:microsoft.com/office/officeart/2005/8/layout/cycle2"/>
    <dgm:cxn modelId="{E84DFA48-A3F1-47CB-8563-0326250FE12A}" type="presParOf" srcId="{5E87111F-8A1E-4CBB-95AB-5D7A44BEAD66}" destId="{D86CAA2F-78E9-4B89-893E-96F615952406}" srcOrd="5" destOrd="0" presId="urn:microsoft.com/office/officeart/2005/8/layout/cycle2"/>
    <dgm:cxn modelId="{87616E73-B7ED-4712-81D7-FAE3E3820FD4}" type="presParOf" srcId="{D86CAA2F-78E9-4B89-893E-96F615952406}" destId="{6EB5E540-C8F7-4774-96DA-A5CAE8809E61}" srcOrd="0" destOrd="0" presId="urn:microsoft.com/office/officeart/2005/8/layout/cycle2"/>
    <dgm:cxn modelId="{A506A7AA-2B30-49A1-8156-E59CCF7B3E70}" type="presParOf" srcId="{5E87111F-8A1E-4CBB-95AB-5D7A44BEAD66}" destId="{505D3CF6-4A4B-4D19-806B-3099D59DADD0}" srcOrd="6" destOrd="0" presId="urn:microsoft.com/office/officeart/2005/8/layout/cycle2"/>
    <dgm:cxn modelId="{32ACE48A-139B-40A9-82CF-C327C8DB27E4}" type="presParOf" srcId="{5E87111F-8A1E-4CBB-95AB-5D7A44BEAD66}" destId="{24CD7DE8-D5F0-4469-B928-3629C2A0BDD6}" srcOrd="7" destOrd="0" presId="urn:microsoft.com/office/officeart/2005/8/layout/cycle2"/>
    <dgm:cxn modelId="{9C42F5AD-2186-4A6D-896B-E52CD02A2B68}" type="presParOf" srcId="{24CD7DE8-D5F0-4469-B928-3629C2A0BDD6}" destId="{A6BC8007-3431-4903-AB96-C3A2F917B349}" srcOrd="0" destOrd="0" presId="urn:microsoft.com/office/officeart/2005/8/layout/cycle2"/>
    <dgm:cxn modelId="{8261E79E-C77E-421D-9B1F-DF2E82BBEF7B}" type="presParOf" srcId="{5E87111F-8A1E-4CBB-95AB-5D7A44BEAD66}" destId="{86E6C6B5-3485-4988-8A5C-47599F1B4CE3}" srcOrd="8" destOrd="0" presId="urn:microsoft.com/office/officeart/2005/8/layout/cycle2"/>
    <dgm:cxn modelId="{E6D82355-99AF-475D-B1F8-FA0506952D31}" type="presParOf" srcId="{5E87111F-8A1E-4CBB-95AB-5D7A44BEAD66}" destId="{5EE9684A-5E2B-4152-93C5-E25C8A4E5EAC}" srcOrd="9" destOrd="0" presId="urn:microsoft.com/office/officeart/2005/8/layout/cycle2"/>
    <dgm:cxn modelId="{37334A10-A2D7-4078-ACA2-D6D4BFDC5A0D}" type="presParOf" srcId="{5EE9684A-5E2B-4152-93C5-E25C8A4E5EAC}" destId="{CFC17AB2-E6E9-47FD-8CA9-FB717F7ED85C}" srcOrd="0" destOrd="0" presId="urn:microsoft.com/office/officeart/2005/8/layout/cycle2"/>
    <dgm:cxn modelId="{1D104E89-14CE-4694-900F-588D5DA825C2}" type="presParOf" srcId="{5E87111F-8A1E-4CBB-95AB-5D7A44BEAD66}" destId="{03AA8A01-EBCD-4895-9B93-2558D2E07A9A}" srcOrd="10" destOrd="0" presId="urn:microsoft.com/office/officeart/2005/8/layout/cycle2"/>
    <dgm:cxn modelId="{FCB29229-8BD7-4946-8342-1C20BC2C9DEE}" type="presParOf" srcId="{5E87111F-8A1E-4CBB-95AB-5D7A44BEAD66}" destId="{4BA8330F-A9BE-4F7E-80DA-433723B2E19E}" srcOrd="11" destOrd="0" presId="urn:microsoft.com/office/officeart/2005/8/layout/cycle2"/>
    <dgm:cxn modelId="{D6086DEE-25B9-4730-ABA5-297DD7082E91}" type="presParOf" srcId="{4BA8330F-A9BE-4F7E-80DA-433723B2E19E}" destId="{A1E9A141-56B9-46C4-ACAA-F45DE571B14F}" srcOrd="0" destOrd="0" presId="urn:microsoft.com/office/officeart/2005/8/layout/cycle2"/>
    <dgm:cxn modelId="{0CF3BA3B-4E5B-48FA-9013-DC517165FE33}" type="presParOf" srcId="{5E87111F-8A1E-4CBB-95AB-5D7A44BEAD66}" destId="{D19889C1-0628-4305-B35B-9DBEE6C8BD5C}" srcOrd="12" destOrd="0" presId="urn:microsoft.com/office/officeart/2005/8/layout/cycle2"/>
    <dgm:cxn modelId="{BDDF823E-A1FD-4DAB-9D6F-9BA16C3E4BEE}" type="presParOf" srcId="{5E87111F-8A1E-4CBB-95AB-5D7A44BEAD66}" destId="{7C9533C7-BC3C-474B-A637-F9659AD2C412}" srcOrd="13" destOrd="0" presId="urn:microsoft.com/office/officeart/2005/8/layout/cycle2"/>
    <dgm:cxn modelId="{15F311D7-D5C0-40FE-B981-0D90958DFF80}" type="presParOf" srcId="{7C9533C7-BC3C-474B-A637-F9659AD2C412}" destId="{435258F5-43A5-4118-9A26-B343204ADEE6}" srcOrd="0" destOrd="0" presId="urn:microsoft.com/office/officeart/2005/8/layout/cycle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047C26-3C5F-4308-90E1-7864217BD50B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DA456CB9-BC28-4DD8-B280-7917289C65FE}">
      <dgm:prSet phldrT="[نص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solidFill>
            <a:schemeClr val="bg1"/>
          </a:solidFill>
        </a:ln>
      </dgm:spPr>
      <dgm:t>
        <a:bodyPr/>
        <a:lstStyle/>
        <a:p>
          <a:r>
            <a:rPr kumimoji="0" lang="en-US" sz="3600" b="1" i="0" u="none" strike="noStrike" kern="1200" cap="none" spc="200" normalizeH="0" baseline="0" noProof="0" dirty="0" smtClean="0">
              <a:ln>
                <a:noFill/>
              </a:ln>
              <a:solidFill>
                <a:srgbClr val="6600CC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rPr>
            <a:t>The Study covers: </a:t>
          </a:r>
          <a:endParaRPr kumimoji="0" lang="en-CA" sz="3600" b="1" i="0" u="none" strike="noStrike" kern="1200" cap="none" spc="200" normalizeH="0" baseline="0" noProof="0" dirty="0" smtClean="0">
            <a:ln>
              <a:noFill/>
            </a:ln>
            <a:solidFill>
              <a:srgbClr val="6600CC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  <a:uLnTx/>
            <a:uFillTx/>
            <a:latin typeface="+mj-lt"/>
            <a:ea typeface="+mj-ea"/>
            <a:cs typeface="+mj-cs"/>
          </a:endParaRPr>
        </a:p>
      </dgm:t>
    </dgm:pt>
    <dgm:pt modelId="{4B385FFF-747B-4CF8-A3A7-4B5A10B34A8F}" type="parTrans" cxnId="{54AD9B7E-326A-4C46-8A93-2EF59B38F81F}">
      <dgm:prSet/>
      <dgm:spPr/>
      <dgm:t>
        <a:bodyPr/>
        <a:lstStyle/>
        <a:p>
          <a:endParaRPr lang="en-CA"/>
        </a:p>
      </dgm:t>
    </dgm:pt>
    <dgm:pt modelId="{BD07D13D-FB8B-490D-B0D9-AB1C642F562F}" type="sibTrans" cxnId="{54AD9B7E-326A-4C46-8A93-2EF59B38F81F}">
      <dgm:prSet/>
      <dgm:spPr/>
      <dgm:t>
        <a:bodyPr/>
        <a:lstStyle/>
        <a:p>
          <a:endParaRPr lang="en-CA"/>
        </a:p>
      </dgm:t>
    </dgm:pt>
    <dgm:pt modelId="{4B876849-0FE6-4A0C-B115-18553FA2A3F3}">
      <dgm:prSet phldrT="[نص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solidFill>
            <a:srgbClr val="00FFCC"/>
          </a:solidFill>
        </a:ln>
      </dgm:spPr>
      <dgm:t>
        <a:bodyPr/>
        <a:lstStyle/>
        <a:p>
          <a:r>
            <a:rPr lang="en-US" b="1" strike="noStrik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CA" b="1" strike="noStrik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D35D0A-E086-4B2E-A786-C6755CB4E7A2}" type="parTrans" cxnId="{9E6AA17F-67C6-430C-9B56-67C6A2132041}">
      <dgm:prSet/>
      <dgm:spPr/>
      <dgm:t>
        <a:bodyPr/>
        <a:lstStyle/>
        <a:p>
          <a:endParaRPr lang="en-CA"/>
        </a:p>
      </dgm:t>
    </dgm:pt>
    <dgm:pt modelId="{D4C1C51F-6804-4CC6-B0A2-2A507DD6FE6F}" type="sibTrans" cxnId="{9E6AA17F-67C6-430C-9B56-67C6A2132041}">
      <dgm:prSet/>
      <dgm:spPr/>
      <dgm:t>
        <a:bodyPr/>
        <a:lstStyle/>
        <a:p>
          <a:endParaRPr lang="en-CA"/>
        </a:p>
      </dgm:t>
    </dgm:pt>
    <dgm:pt modelId="{759C67CF-E471-4FE3-BE7F-FDB67C5A6445}">
      <dgm:prSet phldrT="[نص]" custT="1"/>
      <dgm:spPr>
        <a:solidFill>
          <a:srgbClr val="33CCCC">
            <a:alpha val="50000"/>
          </a:srgbClr>
        </a:solidFill>
        <a:ln>
          <a:solidFill>
            <a:srgbClr val="00FFCC"/>
          </a:solidFill>
        </a:ln>
      </dgm:spPr>
      <dgm:t>
        <a:bodyPr/>
        <a:lstStyle/>
        <a:p>
          <a:r>
            <a: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Topography</a:t>
          </a:r>
          <a:endParaRPr lang="en-CA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C28D4EC-3849-4A31-9A5D-6189822185A5}" type="parTrans" cxnId="{78EB6D29-CD36-4EA2-9E23-B564B29AD27A}">
      <dgm:prSet/>
      <dgm:spPr/>
      <dgm:t>
        <a:bodyPr/>
        <a:lstStyle/>
        <a:p>
          <a:endParaRPr lang="en-CA"/>
        </a:p>
      </dgm:t>
    </dgm:pt>
    <dgm:pt modelId="{0B794B3F-CF6F-45F4-8FEE-78D972A1C291}" type="sibTrans" cxnId="{78EB6D29-CD36-4EA2-9E23-B564B29AD27A}">
      <dgm:prSet/>
      <dgm:spPr/>
      <dgm:t>
        <a:bodyPr/>
        <a:lstStyle/>
        <a:p>
          <a:endParaRPr lang="en-CA"/>
        </a:p>
      </dgm:t>
    </dgm:pt>
    <dgm:pt modelId="{351E1344-D3A5-4EE1-9C02-261F18770A7F}">
      <dgm:prSet phldrT="[نص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solidFill>
            <a:srgbClr val="00FFCC"/>
          </a:solidFill>
        </a:ln>
      </dgm:spPr>
      <dgm:t>
        <a:bodyPr/>
        <a:lstStyle/>
        <a:p>
          <a:r>
            <a:rPr lang="en-US" sz="2800" b="1" dirty="0" smtClean="0"/>
            <a:t>Social </a:t>
          </a:r>
        </a:p>
        <a:p>
          <a:r>
            <a:rPr lang="en-US" sz="2800" b="1" dirty="0" smtClean="0"/>
            <a:t>&amp; economic life</a:t>
          </a:r>
          <a:endParaRPr lang="en-CA" sz="2800" b="1" dirty="0"/>
        </a:p>
      </dgm:t>
    </dgm:pt>
    <dgm:pt modelId="{C09EBB5E-7630-435E-AFFE-6AF26B4834AB}" type="parTrans" cxnId="{A41DDA32-D733-4B45-A9A0-E856761E319F}">
      <dgm:prSet/>
      <dgm:spPr/>
      <dgm:t>
        <a:bodyPr/>
        <a:lstStyle/>
        <a:p>
          <a:endParaRPr lang="en-CA"/>
        </a:p>
      </dgm:t>
    </dgm:pt>
    <dgm:pt modelId="{431E1C1D-8493-4CEF-8825-3A5CDB9B446E}" type="sibTrans" cxnId="{A41DDA32-D733-4B45-A9A0-E856761E319F}">
      <dgm:prSet/>
      <dgm:spPr/>
      <dgm:t>
        <a:bodyPr/>
        <a:lstStyle/>
        <a:p>
          <a:endParaRPr lang="en-CA"/>
        </a:p>
      </dgm:t>
    </dgm:pt>
    <dgm:pt modelId="{DB1CA32A-7D7D-4B45-B362-ED442D5F2D2F}">
      <dgm:prSet phldrT="[نص]" custT="1"/>
      <dgm:spPr>
        <a:solidFill>
          <a:srgbClr val="33CCCC">
            <a:alpha val="50000"/>
          </a:srgbClr>
        </a:solidFill>
        <a:ln>
          <a:solidFill>
            <a:srgbClr val="00FFCC"/>
          </a:solidFill>
        </a:ln>
      </dgm:spPr>
      <dgm:t>
        <a:bodyPr/>
        <a:lstStyle/>
        <a:p>
          <a:r>
            <a:rPr lang="en-US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Climate</a:t>
          </a:r>
          <a:endParaRPr lang="en-CA" sz="32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D9AA080-0504-447C-A630-0D5CAA840E12}" type="parTrans" cxnId="{1F51B8C4-AFC1-4CAD-A6FA-A629ACAA7DC7}">
      <dgm:prSet/>
      <dgm:spPr/>
      <dgm:t>
        <a:bodyPr/>
        <a:lstStyle/>
        <a:p>
          <a:endParaRPr lang="en-CA"/>
        </a:p>
      </dgm:t>
    </dgm:pt>
    <dgm:pt modelId="{00693E01-8887-4120-BD77-732A74644226}" type="sibTrans" cxnId="{1F51B8C4-AFC1-4CAD-A6FA-A629ACAA7DC7}">
      <dgm:prSet/>
      <dgm:spPr/>
      <dgm:t>
        <a:bodyPr/>
        <a:lstStyle/>
        <a:p>
          <a:endParaRPr lang="en-CA"/>
        </a:p>
      </dgm:t>
    </dgm:pt>
    <dgm:pt modelId="{507D96E1-E6A3-4EFD-A186-615E6F9CB251}">
      <dgm:prSet phldrT="[نص]"/>
      <dgm:spPr>
        <a:solidFill>
          <a:srgbClr val="CCFFFF">
            <a:alpha val="50000"/>
          </a:srgbClr>
        </a:solidFill>
        <a:ln>
          <a:solidFill>
            <a:srgbClr val="00FFCC"/>
          </a:solidFill>
        </a:ln>
      </dgm:spPr>
      <dgm:t>
        <a:bodyPr/>
        <a:lstStyle/>
        <a:p>
          <a:r>
            <a:rPr lang="en-US" b="1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Population</a:t>
          </a:r>
          <a:r>
            <a:rPr lang="en-US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CA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149F0A-A429-4411-88E3-4520E6EF9E8F}" type="parTrans" cxnId="{A7FD4C0D-EE0A-415E-9EE5-61DFDA91FF4E}">
      <dgm:prSet/>
      <dgm:spPr/>
      <dgm:t>
        <a:bodyPr/>
        <a:lstStyle/>
        <a:p>
          <a:endParaRPr lang="en-CA"/>
        </a:p>
      </dgm:t>
    </dgm:pt>
    <dgm:pt modelId="{0CC68C3A-2E32-4A54-AEB6-EC93858BD339}" type="sibTrans" cxnId="{A7FD4C0D-EE0A-415E-9EE5-61DFDA91FF4E}">
      <dgm:prSet/>
      <dgm:spPr/>
      <dgm:t>
        <a:bodyPr/>
        <a:lstStyle/>
        <a:p>
          <a:endParaRPr lang="en-CA"/>
        </a:p>
      </dgm:t>
    </dgm:pt>
    <dgm:pt modelId="{FC6DB37F-18B2-4005-BE53-D647EBB1C4D4}" type="pres">
      <dgm:prSet presAssocID="{E9047C26-3C5F-4308-90E1-7864217BD50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DA8CBB9-C658-4D10-8D5B-F0BFB3F15791}" type="pres">
      <dgm:prSet presAssocID="{E9047C26-3C5F-4308-90E1-7864217BD50B}" presName="radial" presStyleCnt="0">
        <dgm:presLayoutVars>
          <dgm:animLvl val="ctr"/>
        </dgm:presLayoutVars>
      </dgm:prSet>
      <dgm:spPr/>
    </dgm:pt>
    <dgm:pt modelId="{CB0A7251-EC45-42F7-B2FD-7D51EE36094D}" type="pres">
      <dgm:prSet presAssocID="{DA456CB9-BC28-4DD8-B280-7917289C65FE}" presName="centerShape" presStyleLbl="vennNode1" presStyleIdx="0" presStyleCnt="6"/>
      <dgm:spPr/>
      <dgm:t>
        <a:bodyPr/>
        <a:lstStyle/>
        <a:p>
          <a:endParaRPr lang="en-CA"/>
        </a:p>
      </dgm:t>
    </dgm:pt>
    <dgm:pt modelId="{60593C90-6806-4BE5-9503-34CF7150A0BA}" type="pres">
      <dgm:prSet presAssocID="{4B876849-0FE6-4A0C-B115-18553FA2A3F3}" presName="node" presStyleLbl="vennNode1" presStyleIdx="1" presStyleCnt="6" custScaleX="128206" custScaleY="127385" custRadScaleRad="98332" custRadScaleInc="-216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7088455-6ABB-4CD9-A970-C5C6063C2B1C}" type="pres">
      <dgm:prSet presAssocID="{759C67CF-E471-4FE3-BE7F-FDB67C5A6445}" presName="node" presStyleLbl="vennNode1" presStyleIdx="2" presStyleCnt="6" custScaleX="149641" custScaleY="136922" custRadScaleRad="110127" custRadScaleInc="-2450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4E7E376-9863-4B53-8DF6-4EA1013B8478}" type="pres">
      <dgm:prSet presAssocID="{507D96E1-E6A3-4EFD-A186-615E6F9CB251}" presName="node" presStyleLbl="vennNode1" presStyleIdx="3" presStyleCnt="6" custScaleX="149641" custScaleY="136922" custRadScaleRad="110127" custRadScaleInc="-2450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246E63E-7BE6-4016-BE2B-B146BEE3F67E}" type="pres">
      <dgm:prSet presAssocID="{351E1344-D3A5-4EE1-9C02-261F18770A7F}" presName="node" presStyleLbl="vennNode1" presStyleIdx="4" presStyleCnt="6" custScaleX="150392" custScaleY="132697" custRadScaleRad="109831" custRadScaleInc="-1932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5CAECB8-5329-4C33-A728-C4BD56585610}" type="pres">
      <dgm:prSet presAssocID="{DB1CA32A-7D7D-4B45-B362-ED442D5F2D2F}" presName="node" presStyleLbl="vennNode1" presStyleIdx="5" presStyleCnt="6" custScaleX="146166" custScaleY="127795" custRadScaleRad="105736" custRadScaleInc="-166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54AD9B7E-326A-4C46-8A93-2EF59B38F81F}" srcId="{E9047C26-3C5F-4308-90E1-7864217BD50B}" destId="{DA456CB9-BC28-4DD8-B280-7917289C65FE}" srcOrd="0" destOrd="0" parTransId="{4B385FFF-747B-4CF8-A3A7-4B5A10B34A8F}" sibTransId="{BD07D13D-FB8B-490D-B0D9-AB1C642F562F}"/>
    <dgm:cxn modelId="{39B72ABC-C8AE-4DE9-A2A8-24689F477F95}" type="presOf" srcId="{351E1344-D3A5-4EE1-9C02-261F18770A7F}" destId="{0246E63E-7BE6-4016-BE2B-B146BEE3F67E}" srcOrd="0" destOrd="0" presId="urn:microsoft.com/office/officeart/2005/8/layout/radial3"/>
    <dgm:cxn modelId="{BB623B0F-0FAA-4991-AF9E-12CBF237BD0B}" type="presOf" srcId="{E9047C26-3C5F-4308-90E1-7864217BD50B}" destId="{FC6DB37F-18B2-4005-BE53-D647EBB1C4D4}" srcOrd="0" destOrd="0" presId="urn:microsoft.com/office/officeart/2005/8/layout/radial3"/>
    <dgm:cxn modelId="{EF68A9E5-79C6-4F1F-B481-FD9EFD9DD1A7}" type="presOf" srcId="{DA456CB9-BC28-4DD8-B280-7917289C65FE}" destId="{CB0A7251-EC45-42F7-B2FD-7D51EE36094D}" srcOrd="0" destOrd="0" presId="urn:microsoft.com/office/officeart/2005/8/layout/radial3"/>
    <dgm:cxn modelId="{9E6AA17F-67C6-430C-9B56-67C6A2132041}" srcId="{DA456CB9-BC28-4DD8-B280-7917289C65FE}" destId="{4B876849-0FE6-4A0C-B115-18553FA2A3F3}" srcOrd="0" destOrd="0" parTransId="{1BD35D0A-E086-4B2E-A786-C6755CB4E7A2}" sibTransId="{D4C1C51F-6804-4CC6-B0A2-2A507DD6FE6F}"/>
    <dgm:cxn modelId="{A41DDA32-D733-4B45-A9A0-E856761E319F}" srcId="{DA456CB9-BC28-4DD8-B280-7917289C65FE}" destId="{351E1344-D3A5-4EE1-9C02-261F18770A7F}" srcOrd="3" destOrd="0" parTransId="{C09EBB5E-7630-435E-AFFE-6AF26B4834AB}" sibTransId="{431E1C1D-8493-4CEF-8825-3A5CDB9B446E}"/>
    <dgm:cxn modelId="{A7FD4C0D-EE0A-415E-9EE5-61DFDA91FF4E}" srcId="{DA456CB9-BC28-4DD8-B280-7917289C65FE}" destId="{507D96E1-E6A3-4EFD-A186-615E6F9CB251}" srcOrd="2" destOrd="0" parTransId="{B1149F0A-A429-4411-88E3-4520E6EF9E8F}" sibTransId="{0CC68C3A-2E32-4A54-AEB6-EC93858BD339}"/>
    <dgm:cxn modelId="{0AB21423-B05A-47F2-92ED-B8E76F9B597B}" type="presOf" srcId="{DB1CA32A-7D7D-4B45-B362-ED442D5F2D2F}" destId="{95CAECB8-5329-4C33-A728-C4BD56585610}" srcOrd="0" destOrd="0" presId="urn:microsoft.com/office/officeart/2005/8/layout/radial3"/>
    <dgm:cxn modelId="{1F51B8C4-AFC1-4CAD-A6FA-A629ACAA7DC7}" srcId="{DA456CB9-BC28-4DD8-B280-7917289C65FE}" destId="{DB1CA32A-7D7D-4B45-B362-ED442D5F2D2F}" srcOrd="4" destOrd="0" parTransId="{CD9AA080-0504-447C-A630-0D5CAA840E12}" sibTransId="{00693E01-8887-4120-BD77-732A74644226}"/>
    <dgm:cxn modelId="{78EB6D29-CD36-4EA2-9E23-B564B29AD27A}" srcId="{DA456CB9-BC28-4DD8-B280-7917289C65FE}" destId="{759C67CF-E471-4FE3-BE7F-FDB67C5A6445}" srcOrd="1" destOrd="0" parTransId="{3C28D4EC-3849-4A31-9A5D-6189822185A5}" sibTransId="{0B794B3F-CF6F-45F4-8FEE-78D972A1C291}"/>
    <dgm:cxn modelId="{E6CD8254-75FC-4F2C-BF06-CB5AE35D4295}" type="presOf" srcId="{507D96E1-E6A3-4EFD-A186-615E6F9CB251}" destId="{74E7E376-9863-4B53-8DF6-4EA1013B8478}" srcOrd="0" destOrd="0" presId="urn:microsoft.com/office/officeart/2005/8/layout/radial3"/>
    <dgm:cxn modelId="{E5B1037D-B2EF-4DEA-A1E6-5BF2A3348B82}" type="presOf" srcId="{759C67CF-E471-4FE3-BE7F-FDB67C5A6445}" destId="{47088455-6ABB-4CD9-A970-C5C6063C2B1C}" srcOrd="0" destOrd="0" presId="urn:microsoft.com/office/officeart/2005/8/layout/radial3"/>
    <dgm:cxn modelId="{A8814351-D73A-4C24-8059-B752A7C1CBA2}" type="presOf" srcId="{4B876849-0FE6-4A0C-B115-18553FA2A3F3}" destId="{60593C90-6806-4BE5-9503-34CF7150A0BA}" srcOrd="0" destOrd="0" presId="urn:microsoft.com/office/officeart/2005/8/layout/radial3"/>
    <dgm:cxn modelId="{346B3E56-E0FB-48CB-8832-45110A6FFD99}" type="presParOf" srcId="{FC6DB37F-18B2-4005-BE53-D647EBB1C4D4}" destId="{BDA8CBB9-C658-4D10-8D5B-F0BFB3F15791}" srcOrd="0" destOrd="0" presId="urn:microsoft.com/office/officeart/2005/8/layout/radial3"/>
    <dgm:cxn modelId="{A68286F4-51D3-4C0A-BA50-856BA263FA42}" type="presParOf" srcId="{BDA8CBB9-C658-4D10-8D5B-F0BFB3F15791}" destId="{CB0A7251-EC45-42F7-B2FD-7D51EE36094D}" srcOrd="0" destOrd="0" presId="urn:microsoft.com/office/officeart/2005/8/layout/radial3"/>
    <dgm:cxn modelId="{4FEF65D8-718E-4521-AE50-76E038B0DD08}" type="presParOf" srcId="{BDA8CBB9-C658-4D10-8D5B-F0BFB3F15791}" destId="{60593C90-6806-4BE5-9503-34CF7150A0BA}" srcOrd="1" destOrd="0" presId="urn:microsoft.com/office/officeart/2005/8/layout/radial3"/>
    <dgm:cxn modelId="{E249259D-BB0F-4ECA-84F7-B6FBB717E70A}" type="presParOf" srcId="{BDA8CBB9-C658-4D10-8D5B-F0BFB3F15791}" destId="{47088455-6ABB-4CD9-A970-C5C6063C2B1C}" srcOrd="2" destOrd="0" presId="urn:microsoft.com/office/officeart/2005/8/layout/radial3"/>
    <dgm:cxn modelId="{FC1A542A-B42C-4A4E-8FB7-449E11304A9C}" type="presParOf" srcId="{BDA8CBB9-C658-4D10-8D5B-F0BFB3F15791}" destId="{74E7E376-9863-4B53-8DF6-4EA1013B8478}" srcOrd="3" destOrd="0" presId="urn:microsoft.com/office/officeart/2005/8/layout/radial3"/>
    <dgm:cxn modelId="{9D8A91F1-9018-4501-9574-BCBC92A0A302}" type="presParOf" srcId="{BDA8CBB9-C658-4D10-8D5B-F0BFB3F15791}" destId="{0246E63E-7BE6-4016-BE2B-B146BEE3F67E}" srcOrd="4" destOrd="0" presId="urn:microsoft.com/office/officeart/2005/8/layout/radial3"/>
    <dgm:cxn modelId="{DA98CCED-CCD4-486F-8BC6-2032DCFC4A41}" type="presParOf" srcId="{BDA8CBB9-C658-4D10-8D5B-F0BFB3F15791}" destId="{95CAECB8-5329-4C33-A728-C4BD56585610}" srcOrd="5" destOrd="0" presId="urn:microsoft.com/office/officeart/2005/8/layout/radial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C772B2-F6A9-44D7-BC13-8B913ED0CE25}" type="doc">
      <dgm:prSet loTypeId="urn:microsoft.com/office/officeart/2005/8/layout/arrow2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CEEDFCE-B1A5-411D-822A-51E98395CA4B}">
      <dgm:prSet phldrT="[نص]" custT="1"/>
      <dgm:spPr/>
      <dgm:t>
        <a:bodyPr/>
        <a:lstStyle/>
        <a:p>
          <a:pPr rtl="1"/>
          <a:r>
            <a:rPr lang="en-US" sz="2000" smtClean="0">
              <a:solidFill>
                <a:schemeClr val="accent5">
                  <a:lumMod val="50000"/>
                </a:schemeClr>
              </a:solidFill>
            </a:rPr>
            <a:t>Assign manholes loads and extract elevations</a:t>
          </a:r>
          <a:endParaRPr lang="ar-SA" sz="2000" dirty="0">
            <a:solidFill>
              <a:schemeClr val="accent5">
                <a:lumMod val="50000"/>
              </a:schemeClr>
            </a:solidFill>
          </a:endParaRPr>
        </a:p>
      </dgm:t>
    </dgm:pt>
    <dgm:pt modelId="{47CFCF25-39CB-4F48-812E-57D76AC6851D}" type="parTrans" cxnId="{5FC9A3F0-EB70-4452-A271-6B0E5EE0FB73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C9C88CAB-9646-4FBC-8025-4C31FAC36F58}" type="sibTrans" cxnId="{5FC9A3F0-EB70-4452-A271-6B0E5EE0FB73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1E40DE40-7657-4C63-BDCF-61475B301F88}">
      <dgm:prSet custT="1"/>
      <dgm:spPr/>
      <dgm:t>
        <a:bodyPr/>
        <a:lstStyle/>
        <a:p>
          <a:pPr rtl="1"/>
          <a:r>
            <a:rPr lang="en-US" sz="2000" smtClean="0">
              <a:solidFill>
                <a:schemeClr val="accent5">
                  <a:lumMod val="50000"/>
                </a:schemeClr>
              </a:solidFill>
            </a:rPr>
            <a:t>Define design constraints</a:t>
          </a:r>
          <a:endParaRPr lang="ar-SA" sz="2000" dirty="0">
            <a:solidFill>
              <a:schemeClr val="accent5">
                <a:lumMod val="50000"/>
              </a:schemeClr>
            </a:solidFill>
          </a:endParaRPr>
        </a:p>
      </dgm:t>
    </dgm:pt>
    <dgm:pt modelId="{F442526F-E77C-4D50-9530-1EB184B8CBFA}" type="parTrans" cxnId="{226BA6B3-F505-4801-87D9-63D44377A6F5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2309C150-2281-4788-B3A9-771F3B3E0242}" type="sibTrans" cxnId="{226BA6B3-F505-4801-87D9-63D44377A6F5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2CB43D51-6BC8-4125-8ADD-7443067BD125}">
      <dgm:prSet custT="1"/>
      <dgm:spPr/>
      <dgm:t>
        <a:bodyPr/>
        <a:lstStyle/>
        <a:p>
          <a:pPr rtl="1"/>
          <a:r>
            <a:rPr lang="en-US" sz="2000" smtClean="0">
              <a:solidFill>
                <a:schemeClr val="accent5">
                  <a:lumMod val="50000"/>
                </a:schemeClr>
              </a:solidFill>
            </a:rPr>
            <a:t>Initial run</a:t>
          </a:r>
          <a:endParaRPr lang="ar-SA" sz="2000" dirty="0">
            <a:solidFill>
              <a:schemeClr val="accent5">
                <a:lumMod val="50000"/>
              </a:schemeClr>
            </a:solidFill>
          </a:endParaRPr>
        </a:p>
      </dgm:t>
    </dgm:pt>
    <dgm:pt modelId="{2804F657-49D6-4A51-841A-26A3A920BAEB}" type="parTrans" cxnId="{71E9C4B9-7913-497B-BCE7-6DCE516624CF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53D2FE77-5906-4C9C-99D8-B932F16147A5}" type="sibTrans" cxnId="{71E9C4B9-7913-497B-BCE7-6DCE516624CF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846AB104-B67E-493F-8D13-AA8816EAEB9E}">
      <dgm:prSet custT="1"/>
      <dgm:spPr/>
      <dgm:t>
        <a:bodyPr/>
        <a:lstStyle/>
        <a:p>
          <a:pPr rtl="1"/>
          <a:r>
            <a:rPr lang="en-US" sz="2000" smtClean="0">
              <a:solidFill>
                <a:schemeClr val="accent5">
                  <a:lumMod val="50000"/>
                </a:schemeClr>
              </a:solidFill>
            </a:rPr>
            <a:t>Solving warning messages</a:t>
          </a:r>
          <a:endParaRPr lang="en-US" sz="2000" dirty="0" smtClean="0">
            <a:solidFill>
              <a:schemeClr val="accent5">
                <a:lumMod val="50000"/>
              </a:schemeClr>
            </a:solidFill>
          </a:endParaRPr>
        </a:p>
      </dgm:t>
    </dgm:pt>
    <dgm:pt modelId="{98568A80-1785-4E83-85EE-5914BE0327D9}" type="parTrans" cxnId="{41D8E482-37F7-49D3-9E78-8BDCBEA2D338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5B70F034-D160-4D21-8B70-A823EA5E0F9A}" type="sibTrans" cxnId="{41D8E482-37F7-49D3-9E78-8BDCBEA2D338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0653AABC-5F54-4662-BB49-677AC0843CF4}">
      <dgm:prSet custT="1"/>
      <dgm:spPr/>
      <dgm:t>
        <a:bodyPr/>
        <a:lstStyle/>
        <a:p>
          <a:pPr rtl="1"/>
          <a:r>
            <a:rPr lang="en-US" sz="2000" dirty="0" smtClean="0">
              <a:solidFill>
                <a:schemeClr val="accent5">
                  <a:lumMod val="50000"/>
                </a:schemeClr>
              </a:solidFill>
            </a:rPr>
            <a:t>Final design</a:t>
          </a:r>
          <a:endParaRPr lang="ar-SA" sz="2000" dirty="0">
            <a:solidFill>
              <a:schemeClr val="accent5">
                <a:lumMod val="50000"/>
              </a:schemeClr>
            </a:solidFill>
          </a:endParaRPr>
        </a:p>
      </dgm:t>
    </dgm:pt>
    <dgm:pt modelId="{01B40769-7028-4588-9F1E-3D653E159440}" type="parTrans" cxnId="{BCAF1DA8-E013-4FE5-B38D-DBEBCB6B7CA4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BA699102-7C7D-4FF5-84BF-64FC740AF525}" type="sibTrans" cxnId="{BCAF1DA8-E013-4FE5-B38D-DBEBCB6B7CA4}">
      <dgm:prSet/>
      <dgm:spPr/>
      <dgm:t>
        <a:bodyPr/>
        <a:lstStyle/>
        <a:p>
          <a:pPr rtl="1"/>
          <a:endParaRPr lang="ar-SA">
            <a:solidFill>
              <a:schemeClr val="accent5">
                <a:lumMod val="50000"/>
              </a:schemeClr>
            </a:solidFill>
          </a:endParaRPr>
        </a:p>
      </dgm:t>
    </dgm:pt>
    <dgm:pt modelId="{A3F57BEA-6193-4399-8756-1B83CA4FFB88}" type="pres">
      <dgm:prSet presAssocID="{26C772B2-F6A9-44D7-BC13-8B913ED0CE25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F6D9D29-44D6-4A27-B903-B6707EC03069}" type="pres">
      <dgm:prSet presAssocID="{26C772B2-F6A9-44D7-BC13-8B913ED0CE25}" presName="arrow" presStyleLbl="bgShp" presStyleIdx="0" presStyleCnt="1" custLinFactNeighborX="1905" custLinFactNeighborY="3362"/>
      <dgm:spPr>
        <a:solidFill>
          <a:srgbClr val="DCDC34"/>
        </a:solidFill>
      </dgm:spPr>
      <dgm:t>
        <a:bodyPr/>
        <a:lstStyle/>
        <a:p>
          <a:pPr rtl="1"/>
          <a:endParaRPr lang="ar-SA"/>
        </a:p>
      </dgm:t>
    </dgm:pt>
    <dgm:pt modelId="{21422DE0-9DFA-4174-BDE1-DAFDA1AB238F}" type="pres">
      <dgm:prSet presAssocID="{26C772B2-F6A9-44D7-BC13-8B913ED0CE25}" presName="arrowDiagram5" presStyleCnt="0"/>
      <dgm:spPr/>
      <dgm:t>
        <a:bodyPr/>
        <a:lstStyle/>
        <a:p>
          <a:pPr rtl="1"/>
          <a:endParaRPr lang="ar-SA"/>
        </a:p>
      </dgm:t>
    </dgm:pt>
    <dgm:pt modelId="{F871CC0D-F67F-4051-8416-F190AE7704C6}" type="pres">
      <dgm:prSet presAssocID="{6CEEDFCE-B1A5-411D-822A-51E98395CA4B}" presName="bullet5a" presStyleLbl="node1" presStyleIdx="0" presStyleCnt="5"/>
      <dgm:spPr/>
      <dgm:t>
        <a:bodyPr/>
        <a:lstStyle/>
        <a:p>
          <a:pPr rtl="1"/>
          <a:endParaRPr lang="ar-SA"/>
        </a:p>
      </dgm:t>
    </dgm:pt>
    <dgm:pt modelId="{F0E44B8B-45EE-43FF-A249-3B843C1A3555}" type="pres">
      <dgm:prSet presAssocID="{6CEEDFCE-B1A5-411D-822A-51E98395CA4B}" presName="textBox5a" presStyleLbl="revTx" presStyleIdx="0" presStyleCnt="5" custScaleX="205909" custScaleY="83563" custLinFactNeighborX="7270" custLinFactNeighborY="237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5EB084-81D7-4AD1-9E0C-6EB316B3905C}" type="pres">
      <dgm:prSet presAssocID="{1E40DE40-7657-4C63-BDCF-61475B301F88}" presName="bullet5b" presStyleLbl="node1" presStyleIdx="1" presStyleCnt="5"/>
      <dgm:spPr/>
      <dgm:t>
        <a:bodyPr/>
        <a:lstStyle/>
        <a:p>
          <a:pPr rtl="1"/>
          <a:endParaRPr lang="ar-SA"/>
        </a:p>
      </dgm:t>
    </dgm:pt>
    <dgm:pt modelId="{310FD9BE-73E1-442B-BE34-ABF0535F8309}" type="pres">
      <dgm:prSet presAssocID="{1E40DE40-7657-4C63-BDCF-61475B301F88}" presName="textBox5b" presStyleLbl="revTx" presStyleIdx="1" presStyleCnt="5" custScaleX="125990" custLinFactNeighborX="16982" custLinFactNeighborY="166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E74C769-615D-4D00-97D8-D65C4F065CE2}" type="pres">
      <dgm:prSet presAssocID="{2CB43D51-6BC8-4125-8ADD-7443067BD125}" presName="bullet5c" presStyleLbl="node1" presStyleIdx="2" presStyleCnt="5"/>
      <dgm:spPr/>
      <dgm:t>
        <a:bodyPr/>
        <a:lstStyle/>
        <a:p>
          <a:pPr rtl="1"/>
          <a:endParaRPr lang="ar-SA"/>
        </a:p>
      </dgm:t>
    </dgm:pt>
    <dgm:pt modelId="{6767D6DE-574D-493F-B02E-EB77EE1E5066}" type="pres">
      <dgm:prSet presAssocID="{2CB43D51-6BC8-4125-8ADD-7443067BD125}" presName="textBox5c" presStyleLbl="revTx" presStyleIdx="2" presStyleCnt="5" custScaleY="86613" custLinFactNeighborX="11177" custLinFactNeighborY="94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8FB8F4-9A65-44D8-A885-788FEC67ACD5}" type="pres">
      <dgm:prSet presAssocID="{846AB104-B67E-493F-8D13-AA8816EAEB9E}" presName="bullet5d" presStyleLbl="node1" presStyleIdx="3" presStyleCnt="5"/>
      <dgm:spPr/>
      <dgm:t>
        <a:bodyPr/>
        <a:lstStyle/>
        <a:p>
          <a:pPr rtl="1"/>
          <a:endParaRPr lang="ar-SA"/>
        </a:p>
      </dgm:t>
    </dgm:pt>
    <dgm:pt modelId="{E70EDBA4-9DFA-4FA3-B6A2-A7165A7EA2D8}" type="pres">
      <dgm:prSet presAssocID="{846AB104-B67E-493F-8D13-AA8816EAEB9E}" presName="textBox5d" presStyleLbl="revTx" presStyleIdx="3" presStyleCnt="5" custScaleY="39960" custLinFactNeighborX="9524" custLinFactNeighborY="-1397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69DB83F-415B-4D07-907A-E4560688D998}" type="pres">
      <dgm:prSet presAssocID="{0653AABC-5F54-4662-BB49-677AC0843CF4}" presName="bullet5e" presStyleLbl="node1" presStyleIdx="4" presStyleCnt="5"/>
      <dgm:spPr/>
      <dgm:t>
        <a:bodyPr/>
        <a:lstStyle/>
        <a:p>
          <a:pPr rtl="1"/>
          <a:endParaRPr lang="ar-SA"/>
        </a:p>
      </dgm:t>
    </dgm:pt>
    <dgm:pt modelId="{783CF8FD-595E-4F18-85E3-CFFB4C0D53F1}" type="pres">
      <dgm:prSet presAssocID="{0653AABC-5F54-4662-BB49-677AC0843CF4}" presName="textBox5e" presStyleLbl="revTx" presStyleIdx="4" presStyleCnt="5" custScaleY="29970" custLinFactNeighborX="9524" custLinFactNeighborY="-342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1D8E482-37F7-49D3-9E78-8BDCBEA2D338}" srcId="{26C772B2-F6A9-44D7-BC13-8B913ED0CE25}" destId="{846AB104-B67E-493F-8D13-AA8816EAEB9E}" srcOrd="3" destOrd="0" parTransId="{98568A80-1785-4E83-85EE-5914BE0327D9}" sibTransId="{5B70F034-D160-4D21-8B70-A823EA5E0F9A}"/>
    <dgm:cxn modelId="{226BA6B3-F505-4801-87D9-63D44377A6F5}" srcId="{26C772B2-F6A9-44D7-BC13-8B913ED0CE25}" destId="{1E40DE40-7657-4C63-BDCF-61475B301F88}" srcOrd="1" destOrd="0" parTransId="{F442526F-E77C-4D50-9530-1EB184B8CBFA}" sibTransId="{2309C150-2281-4788-B3A9-771F3B3E0242}"/>
    <dgm:cxn modelId="{BCAF1DA8-E013-4FE5-B38D-DBEBCB6B7CA4}" srcId="{26C772B2-F6A9-44D7-BC13-8B913ED0CE25}" destId="{0653AABC-5F54-4662-BB49-677AC0843CF4}" srcOrd="4" destOrd="0" parTransId="{01B40769-7028-4588-9F1E-3D653E159440}" sibTransId="{BA699102-7C7D-4FF5-84BF-64FC740AF525}"/>
    <dgm:cxn modelId="{71E9C4B9-7913-497B-BCE7-6DCE516624CF}" srcId="{26C772B2-F6A9-44D7-BC13-8B913ED0CE25}" destId="{2CB43D51-6BC8-4125-8ADD-7443067BD125}" srcOrd="2" destOrd="0" parTransId="{2804F657-49D6-4A51-841A-26A3A920BAEB}" sibTransId="{53D2FE77-5906-4C9C-99D8-B932F16147A5}"/>
    <dgm:cxn modelId="{7809DD74-ED6B-4B16-8D28-7150E434761E}" type="presOf" srcId="{0653AABC-5F54-4662-BB49-677AC0843CF4}" destId="{783CF8FD-595E-4F18-85E3-CFFB4C0D53F1}" srcOrd="0" destOrd="0" presId="urn:microsoft.com/office/officeart/2005/8/layout/arrow2"/>
    <dgm:cxn modelId="{2B60B769-9D26-41E9-8430-8DE3DB264452}" type="presOf" srcId="{1E40DE40-7657-4C63-BDCF-61475B301F88}" destId="{310FD9BE-73E1-442B-BE34-ABF0535F8309}" srcOrd="0" destOrd="0" presId="urn:microsoft.com/office/officeart/2005/8/layout/arrow2"/>
    <dgm:cxn modelId="{C9AF6893-6591-4A18-9B0C-EA372EF8E65D}" type="presOf" srcId="{6CEEDFCE-B1A5-411D-822A-51E98395CA4B}" destId="{F0E44B8B-45EE-43FF-A249-3B843C1A3555}" srcOrd="0" destOrd="0" presId="urn:microsoft.com/office/officeart/2005/8/layout/arrow2"/>
    <dgm:cxn modelId="{B48C1AD4-0E52-4CCA-96C8-7D3588A65AAF}" type="presOf" srcId="{26C772B2-F6A9-44D7-BC13-8B913ED0CE25}" destId="{A3F57BEA-6193-4399-8756-1B83CA4FFB88}" srcOrd="0" destOrd="0" presId="urn:microsoft.com/office/officeart/2005/8/layout/arrow2"/>
    <dgm:cxn modelId="{744DD7BD-6564-421C-AF07-43735DF621B3}" type="presOf" srcId="{846AB104-B67E-493F-8D13-AA8816EAEB9E}" destId="{E70EDBA4-9DFA-4FA3-B6A2-A7165A7EA2D8}" srcOrd="0" destOrd="0" presId="urn:microsoft.com/office/officeart/2005/8/layout/arrow2"/>
    <dgm:cxn modelId="{BC7EDCA1-1780-4AEE-B030-F012CF4D93D6}" type="presOf" srcId="{2CB43D51-6BC8-4125-8ADD-7443067BD125}" destId="{6767D6DE-574D-493F-B02E-EB77EE1E5066}" srcOrd="0" destOrd="0" presId="urn:microsoft.com/office/officeart/2005/8/layout/arrow2"/>
    <dgm:cxn modelId="{5FC9A3F0-EB70-4452-A271-6B0E5EE0FB73}" srcId="{26C772B2-F6A9-44D7-BC13-8B913ED0CE25}" destId="{6CEEDFCE-B1A5-411D-822A-51E98395CA4B}" srcOrd="0" destOrd="0" parTransId="{47CFCF25-39CB-4F48-812E-57D76AC6851D}" sibTransId="{C9C88CAB-9646-4FBC-8025-4C31FAC36F58}"/>
    <dgm:cxn modelId="{BC376C02-0664-420E-8D4B-F5FA1886226A}" type="presParOf" srcId="{A3F57BEA-6193-4399-8756-1B83CA4FFB88}" destId="{DF6D9D29-44D6-4A27-B903-B6707EC03069}" srcOrd="0" destOrd="0" presId="urn:microsoft.com/office/officeart/2005/8/layout/arrow2"/>
    <dgm:cxn modelId="{9ADB31CA-D91B-417F-98E8-18516F6D6E3E}" type="presParOf" srcId="{A3F57BEA-6193-4399-8756-1B83CA4FFB88}" destId="{21422DE0-9DFA-4174-BDE1-DAFDA1AB238F}" srcOrd="1" destOrd="0" presId="urn:microsoft.com/office/officeart/2005/8/layout/arrow2"/>
    <dgm:cxn modelId="{939D1DC2-0CBC-4F42-8565-7782EB72A32E}" type="presParOf" srcId="{21422DE0-9DFA-4174-BDE1-DAFDA1AB238F}" destId="{F871CC0D-F67F-4051-8416-F190AE7704C6}" srcOrd="0" destOrd="0" presId="urn:microsoft.com/office/officeart/2005/8/layout/arrow2"/>
    <dgm:cxn modelId="{24E349D8-ED0E-4FF8-860F-CCDB2AD41AA8}" type="presParOf" srcId="{21422DE0-9DFA-4174-BDE1-DAFDA1AB238F}" destId="{F0E44B8B-45EE-43FF-A249-3B843C1A3555}" srcOrd="1" destOrd="0" presId="urn:microsoft.com/office/officeart/2005/8/layout/arrow2"/>
    <dgm:cxn modelId="{9C8D9919-43C6-45D6-8FEB-2328A210149D}" type="presParOf" srcId="{21422DE0-9DFA-4174-BDE1-DAFDA1AB238F}" destId="{625EB084-81D7-4AD1-9E0C-6EB316B3905C}" srcOrd="2" destOrd="0" presId="urn:microsoft.com/office/officeart/2005/8/layout/arrow2"/>
    <dgm:cxn modelId="{5536C79A-547D-4D4F-8D7F-D2A89CDAC7A8}" type="presParOf" srcId="{21422DE0-9DFA-4174-BDE1-DAFDA1AB238F}" destId="{310FD9BE-73E1-442B-BE34-ABF0535F8309}" srcOrd="3" destOrd="0" presId="urn:microsoft.com/office/officeart/2005/8/layout/arrow2"/>
    <dgm:cxn modelId="{E4D91764-2846-441E-A406-8314D0232412}" type="presParOf" srcId="{21422DE0-9DFA-4174-BDE1-DAFDA1AB238F}" destId="{5E74C769-615D-4D00-97D8-D65C4F065CE2}" srcOrd="4" destOrd="0" presId="urn:microsoft.com/office/officeart/2005/8/layout/arrow2"/>
    <dgm:cxn modelId="{0316C967-3DD6-4298-B222-143FA29195F8}" type="presParOf" srcId="{21422DE0-9DFA-4174-BDE1-DAFDA1AB238F}" destId="{6767D6DE-574D-493F-B02E-EB77EE1E5066}" srcOrd="5" destOrd="0" presId="urn:microsoft.com/office/officeart/2005/8/layout/arrow2"/>
    <dgm:cxn modelId="{B13CFF2D-008C-4519-A441-64377DFA2BE4}" type="presParOf" srcId="{21422DE0-9DFA-4174-BDE1-DAFDA1AB238F}" destId="{168FB8F4-9A65-44D8-A885-788FEC67ACD5}" srcOrd="6" destOrd="0" presId="urn:microsoft.com/office/officeart/2005/8/layout/arrow2"/>
    <dgm:cxn modelId="{3D621C04-6676-4BE3-8D41-F4BDD2BE6434}" type="presParOf" srcId="{21422DE0-9DFA-4174-BDE1-DAFDA1AB238F}" destId="{E70EDBA4-9DFA-4FA3-B6A2-A7165A7EA2D8}" srcOrd="7" destOrd="0" presId="urn:microsoft.com/office/officeart/2005/8/layout/arrow2"/>
    <dgm:cxn modelId="{54C86FBB-928E-4431-8D8C-054C419431D4}" type="presParOf" srcId="{21422DE0-9DFA-4174-BDE1-DAFDA1AB238F}" destId="{969DB83F-415B-4D07-907A-E4560688D998}" srcOrd="8" destOrd="0" presId="urn:microsoft.com/office/officeart/2005/8/layout/arrow2"/>
    <dgm:cxn modelId="{A7C033EB-D287-4145-9444-6D2776B41A78}" type="presParOf" srcId="{21422DE0-9DFA-4174-BDE1-DAFDA1AB238F}" destId="{783CF8FD-595E-4F18-85E3-CFFB4C0D53F1}" srcOrd="9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78A428A-872C-460A-BB14-DF05CE0C1A65}" type="datetimeFigureOut">
              <a:rPr lang="ar-SA" smtClean="0"/>
              <a:t>24/02/1434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3DBA19D-E358-41D3-88BB-E83E1CE71E6D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79"/>
          <p:cNvGrpSpPr/>
          <p:nvPr/>
        </p:nvGrpSpPr>
        <p:grpSpPr>
          <a:xfrm>
            <a:off x="796323" y="4190170"/>
            <a:ext cx="836744" cy="637309"/>
            <a:chOff x="796323" y="4190170"/>
            <a:chExt cx="836744" cy="637309"/>
          </a:xfrm>
        </p:grpSpPr>
        <p:sp>
          <p:nvSpPr>
            <p:cNvPr id="1439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0" name="Freeform 1439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3" y="4350690"/>
              <a:ext cx="207881" cy="211093"/>
              <a:chOff x="5902325" y="2266950"/>
              <a:chExt cx="820738" cy="833438"/>
            </a:xfrm>
            <a:noFill/>
          </p:grpSpPr>
          <p:sp>
            <p:nvSpPr>
              <p:cNvPr id="153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4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7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53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4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781" name="Rectangle 178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780" name="Picture 1779" descr="vines15.png"/>
          <p:cNvPicPr>
            <a:picLocks noChangeAspect="1"/>
          </p:cNvPicPr>
          <p:nvPr/>
        </p:nvPicPr>
        <p:blipFill>
          <a:blip r:embed="rId2"/>
          <a:srcRect l="27271" t="11030" r="13284" b="37244"/>
          <a:stretch>
            <a:fillRect/>
          </a:stretch>
        </p:blipFill>
        <p:spPr>
          <a:xfrm>
            <a:off x="0" y="1143000"/>
            <a:ext cx="7899300" cy="5652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5181600" cy="2362200"/>
          </a:xfrm>
        </p:spPr>
        <p:txBody>
          <a:bodyPr>
            <a:normAutofit/>
          </a:bodyPr>
          <a:lstStyle>
            <a:lvl1pPr algn="r"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3733800"/>
            <a:ext cx="3124200" cy="1600200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1000"/>
              </a:spcBef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15000" y="5486400"/>
            <a:ext cx="3124200" cy="3651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200" kern="1200" spc="1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28734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0" name="Group 1581"/>
          <p:cNvGrpSpPr/>
          <p:nvPr/>
        </p:nvGrpSpPr>
        <p:grpSpPr>
          <a:xfrm>
            <a:off x="6251867" y="408666"/>
            <a:ext cx="2490637" cy="2266611"/>
            <a:chOff x="6251867" y="408666"/>
            <a:chExt cx="2490637" cy="2266611"/>
          </a:xfrm>
        </p:grpSpPr>
        <p:sp>
          <p:nvSpPr>
            <p:cNvPr id="295" name="AutoShape 3"/>
            <p:cNvSpPr>
              <a:spLocks noChangeAspect="1" noChangeArrowheads="1" noTextEdit="1"/>
            </p:cNvSpPr>
            <p:nvPr/>
          </p:nvSpPr>
          <p:spPr bwMode="auto">
            <a:xfrm rot="1639090">
              <a:off x="6273861" y="640642"/>
              <a:ext cx="2350566" cy="173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639090">
              <a:off x="6251867" y="621277"/>
              <a:ext cx="2372225" cy="180681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  <a:alpha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295"/>
            <p:cNvSpPr>
              <a:spLocks/>
            </p:cNvSpPr>
            <p:nvPr/>
          </p:nvSpPr>
          <p:spPr bwMode="auto">
            <a:xfrm rot="1639090">
              <a:off x="6605738" y="418485"/>
              <a:ext cx="680547" cy="927914"/>
            </a:xfrm>
            <a:custGeom>
              <a:avLst/>
              <a:gdLst/>
              <a:ahLst/>
              <a:cxnLst>
                <a:cxn ang="0">
                  <a:pos x="220" y="342"/>
                </a:cxn>
                <a:cxn ang="0">
                  <a:pos x="206" y="323"/>
                </a:cxn>
                <a:cxn ang="0">
                  <a:pos x="182" y="307"/>
                </a:cxn>
                <a:cxn ang="0">
                  <a:pos x="172" y="268"/>
                </a:cxn>
                <a:cxn ang="0">
                  <a:pos x="221" y="182"/>
                </a:cxn>
                <a:cxn ang="0">
                  <a:pos x="223" y="137"/>
                </a:cxn>
                <a:cxn ang="0">
                  <a:pos x="169" y="122"/>
                </a:cxn>
                <a:cxn ang="0">
                  <a:pos x="48" y="124"/>
                </a:cxn>
                <a:cxn ang="0">
                  <a:pos x="5" y="37"/>
                </a:cxn>
                <a:cxn ang="0">
                  <a:pos x="29" y="5"/>
                </a:cxn>
                <a:cxn ang="0">
                  <a:pos x="59" y="6"/>
                </a:cxn>
                <a:cxn ang="0">
                  <a:pos x="79" y="22"/>
                </a:cxn>
                <a:cxn ang="0">
                  <a:pos x="58" y="11"/>
                </a:cxn>
                <a:cxn ang="0">
                  <a:pos x="15" y="39"/>
                </a:cxn>
                <a:cxn ang="0">
                  <a:pos x="51" y="113"/>
                </a:cxn>
                <a:cxn ang="0">
                  <a:pos x="169" y="109"/>
                </a:cxn>
                <a:cxn ang="0">
                  <a:pos x="232" y="127"/>
                </a:cxn>
                <a:cxn ang="0">
                  <a:pos x="232" y="188"/>
                </a:cxn>
                <a:cxn ang="0">
                  <a:pos x="181" y="271"/>
                </a:cxn>
                <a:cxn ang="0">
                  <a:pos x="209" y="320"/>
                </a:cxn>
                <a:cxn ang="0">
                  <a:pos x="220" y="342"/>
                </a:cxn>
              </a:cxnLst>
              <a:rect l="0" t="0" r="r" b="b"/>
              <a:pathLst>
                <a:path w="252" h="343">
                  <a:moveTo>
                    <a:pt x="220" y="342"/>
                  </a:moveTo>
                  <a:cubicBezTo>
                    <a:pt x="218" y="343"/>
                    <a:pt x="217" y="334"/>
                    <a:pt x="206" y="323"/>
                  </a:cubicBezTo>
                  <a:cubicBezTo>
                    <a:pt x="200" y="318"/>
                    <a:pt x="192" y="314"/>
                    <a:pt x="182" y="307"/>
                  </a:cubicBezTo>
                  <a:cubicBezTo>
                    <a:pt x="172" y="299"/>
                    <a:pt x="168" y="283"/>
                    <a:pt x="172" y="268"/>
                  </a:cubicBezTo>
                  <a:cubicBezTo>
                    <a:pt x="179" y="239"/>
                    <a:pt x="203" y="213"/>
                    <a:pt x="221" y="182"/>
                  </a:cubicBezTo>
                  <a:cubicBezTo>
                    <a:pt x="230" y="167"/>
                    <a:pt x="236" y="148"/>
                    <a:pt x="223" y="137"/>
                  </a:cubicBezTo>
                  <a:cubicBezTo>
                    <a:pt x="210" y="124"/>
                    <a:pt x="190" y="121"/>
                    <a:pt x="169" y="122"/>
                  </a:cubicBezTo>
                  <a:cubicBezTo>
                    <a:pt x="128" y="124"/>
                    <a:pt x="87" y="136"/>
                    <a:pt x="48" y="124"/>
                  </a:cubicBezTo>
                  <a:cubicBezTo>
                    <a:pt x="5" y="111"/>
                    <a:pt x="0" y="64"/>
                    <a:pt x="5" y="37"/>
                  </a:cubicBezTo>
                  <a:cubicBezTo>
                    <a:pt x="9" y="23"/>
                    <a:pt x="18" y="10"/>
                    <a:pt x="29" y="5"/>
                  </a:cubicBezTo>
                  <a:cubicBezTo>
                    <a:pt x="41" y="0"/>
                    <a:pt x="52" y="3"/>
                    <a:pt x="59" y="6"/>
                  </a:cubicBezTo>
                  <a:cubicBezTo>
                    <a:pt x="74" y="14"/>
                    <a:pt x="79" y="22"/>
                    <a:pt x="79" y="22"/>
                  </a:cubicBezTo>
                  <a:cubicBezTo>
                    <a:pt x="78" y="23"/>
                    <a:pt x="72" y="17"/>
                    <a:pt x="58" y="11"/>
                  </a:cubicBezTo>
                  <a:cubicBezTo>
                    <a:pt x="44" y="4"/>
                    <a:pt x="18" y="11"/>
                    <a:pt x="15" y="39"/>
                  </a:cubicBezTo>
                  <a:cubicBezTo>
                    <a:pt x="10" y="63"/>
                    <a:pt x="17" y="103"/>
                    <a:pt x="51" y="113"/>
                  </a:cubicBezTo>
                  <a:cubicBezTo>
                    <a:pt x="85" y="123"/>
                    <a:pt x="126" y="112"/>
                    <a:pt x="169" y="109"/>
                  </a:cubicBezTo>
                  <a:cubicBezTo>
                    <a:pt x="190" y="107"/>
                    <a:pt x="216" y="111"/>
                    <a:pt x="232" y="127"/>
                  </a:cubicBezTo>
                  <a:cubicBezTo>
                    <a:pt x="252" y="146"/>
                    <a:pt x="241" y="174"/>
                    <a:pt x="232" y="188"/>
                  </a:cubicBezTo>
                  <a:cubicBezTo>
                    <a:pt x="212" y="221"/>
                    <a:pt x="188" y="245"/>
                    <a:pt x="181" y="271"/>
                  </a:cubicBezTo>
                  <a:cubicBezTo>
                    <a:pt x="171" y="299"/>
                    <a:pt x="199" y="308"/>
                    <a:pt x="209" y="320"/>
                  </a:cubicBezTo>
                  <a:cubicBezTo>
                    <a:pt x="220" y="332"/>
                    <a:pt x="220" y="343"/>
                    <a:pt x="220" y="342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296"/>
            <p:cNvSpPr>
              <a:spLocks/>
            </p:cNvSpPr>
            <p:nvPr/>
          </p:nvSpPr>
          <p:spPr bwMode="auto">
            <a:xfrm rot="1639090">
              <a:off x="6877476" y="1182164"/>
              <a:ext cx="353383" cy="941594"/>
            </a:xfrm>
            <a:custGeom>
              <a:avLst/>
              <a:gdLst/>
              <a:ahLst/>
              <a:cxnLst>
                <a:cxn ang="0">
                  <a:pos x="131" y="14"/>
                </a:cxn>
                <a:cxn ang="0">
                  <a:pos x="116" y="8"/>
                </a:cxn>
                <a:cxn ang="0">
                  <a:pos x="80" y="29"/>
                </a:cxn>
                <a:cxn ang="0">
                  <a:pos x="62" y="51"/>
                </a:cxn>
                <a:cxn ang="0">
                  <a:pos x="86" y="70"/>
                </a:cxn>
                <a:cxn ang="0">
                  <a:pos x="100" y="155"/>
                </a:cxn>
                <a:cxn ang="0">
                  <a:pos x="66" y="235"/>
                </a:cxn>
                <a:cxn ang="0">
                  <a:pos x="24" y="286"/>
                </a:cxn>
                <a:cxn ang="0">
                  <a:pos x="14" y="346"/>
                </a:cxn>
                <a:cxn ang="0">
                  <a:pos x="16" y="283"/>
                </a:cxn>
                <a:cxn ang="0">
                  <a:pos x="57" y="226"/>
                </a:cxn>
                <a:cxn ang="0">
                  <a:pos x="87" y="153"/>
                </a:cxn>
                <a:cxn ang="0">
                  <a:pos x="77" y="79"/>
                </a:cxn>
                <a:cxn ang="0">
                  <a:pos x="62" y="68"/>
                </a:cxn>
                <a:cxn ang="0">
                  <a:pos x="52" y="49"/>
                </a:cxn>
                <a:cxn ang="0">
                  <a:pos x="74" y="22"/>
                </a:cxn>
                <a:cxn ang="0">
                  <a:pos x="117" y="3"/>
                </a:cxn>
                <a:cxn ang="0">
                  <a:pos x="131" y="14"/>
                </a:cxn>
              </a:cxnLst>
              <a:rect l="0" t="0" r="r" b="b"/>
              <a:pathLst>
                <a:path w="131" h="348">
                  <a:moveTo>
                    <a:pt x="131" y="14"/>
                  </a:moveTo>
                  <a:cubicBezTo>
                    <a:pt x="131" y="15"/>
                    <a:pt x="126" y="10"/>
                    <a:pt x="116" y="8"/>
                  </a:cubicBezTo>
                  <a:cubicBezTo>
                    <a:pt x="107" y="7"/>
                    <a:pt x="93" y="15"/>
                    <a:pt x="80" y="29"/>
                  </a:cubicBezTo>
                  <a:cubicBezTo>
                    <a:pt x="74" y="35"/>
                    <a:pt x="65" y="44"/>
                    <a:pt x="62" y="51"/>
                  </a:cubicBezTo>
                  <a:cubicBezTo>
                    <a:pt x="59" y="55"/>
                    <a:pt x="75" y="61"/>
                    <a:pt x="86" y="70"/>
                  </a:cubicBezTo>
                  <a:cubicBezTo>
                    <a:pt x="109" y="92"/>
                    <a:pt x="104" y="126"/>
                    <a:pt x="100" y="155"/>
                  </a:cubicBezTo>
                  <a:cubicBezTo>
                    <a:pt x="94" y="185"/>
                    <a:pt x="85" y="214"/>
                    <a:pt x="66" y="235"/>
                  </a:cubicBezTo>
                  <a:cubicBezTo>
                    <a:pt x="46" y="253"/>
                    <a:pt x="32" y="269"/>
                    <a:pt x="24" y="286"/>
                  </a:cubicBezTo>
                  <a:cubicBezTo>
                    <a:pt x="8" y="321"/>
                    <a:pt x="16" y="346"/>
                    <a:pt x="14" y="346"/>
                  </a:cubicBezTo>
                  <a:cubicBezTo>
                    <a:pt x="13" y="348"/>
                    <a:pt x="0" y="322"/>
                    <a:pt x="16" y="283"/>
                  </a:cubicBezTo>
                  <a:cubicBezTo>
                    <a:pt x="22" y="264"/>
                    <a:pt x="39" y="243"/>
                    <a:pt x="57" y="226"/>
                  </a:cubicBezTo>
                  <a:cubicBezTo>
                    <a:pt x="73" y="208"/>
                    <a:pt x="82" y="181"/>
                    <a:pt x="87" y="153"/>
                  </a:cubicBezTo>
                  <a:cubicBezTo>
                    <a:pt x="91" y="125"/>
                    <a:pt x="95" y="94"/>
                    <a:pt x="77" y="79"/>
                  </a:cubicBezTo>
                  <a:cubicBezTo>
                    <a:pt x="74" y="75"/>
                    <a:pt x="68" y="72"/>
                    <a:pt x="62" y="68"/>
                  </a:cubicBezTo>
                  <a:cubicBezTo>
                    <a:pt x="59" y="66"/>
                    <a:pt x="48" y="59"/>
                    <a:pt x="52" y="49"/>
                  </a:cubicBezTo>
                  <a:cubicBezTo>
                    <a:pt x="58" y="35"/>
                    <a:pt x="66" y="29"/>
                    <a:pt x="74" y="22"/>
                  </a:cubicBezTo>
                  <a:cubicBezTo>
                    <a:pt x="88" y="9"/>
                    <a:pt x="105" y="0"/>
                    <a:pt x="117" y="3"/>
                  </a:cubicBezTo>
                  <a:cubicBezTo>
                    <a:pt x="129" y="8"/>
                    <a:pt x="131" y="14"/>
                    <a:pt x="131" y="14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297"/>
            <p:cNvSpPr>
              <a:spLocks/>
            </p:cNvSpPr>
            <p:nvPr/>
          </p:nvSpPr>
          <p:spPr bwMode="auto">
            <a:xfrm rot="1639090">
              <a:off x="7357210" y="1492246"/>
              <a:ext cx="921075" cy="579092"/>
            </a:xfrm>
            <a:custGeom>
              <a:avLst/>
              <a:gdLst/>
              <a:ahLst/>
              <a:cxnLst>
                <a:cxn ang="0">
                  <a:pos x="339" y="1"/>
                </a:cxn>
                <a:cxn ang="0">
                  <a:pos x="307" y="61"/>
                </a:cxn>
                <a:cxn ang="0">
                  <a:pos x="266" y="124"/>
                </a:cxn>
                <a:cxn ang="0">
                  <a:pos x="221" y="134"/>
                </a:cxn>
                <a:cxn ang="0">
                  <a:pos x="187" y="150"/>
                </a:cxn>
                <a:cxn ang="0">
                  <a:pos x="167" y="188"/>
                </a:cxn>
                <a:cxn ang="0">
                  <a:pos x="152" y="210"/>
                </a:cxn>
                <a:cxn ang="0">
                  <a:pos x="128" y="213"/>
                </a:cxn>
                <a:cxn ang="0">
                  <a:pos x="58" y="191"/>
                </a:cxn>
                <a:cxn ang="0">
                  <a:pos x="13" y="198"/>
                </a:cxn>
                <a:cxn ang="0">
                  <a:pos x="2" y="212"/>
                </a:cxn>
                <a:cxn ang="0">
                  <a:pos x="10" y="194"/>
                </a:cxn>
                <a:cxn ang="0">
                  <a:pos x="59" y="182"/>
                </a:cxn>
                <a:cxn ang="0">
                  <a:pos x="129" y="201"/>
                </a:cxn>
                <a:cxn ang="0">
                  <a:pos x="154" y="186"/>
                </a:cxn>
                <a:cxn ang="0">
                  <a:pos x="177" y="142"/>
                </a:cxn>
                <a:cxn ang="0">
                  <a:pos x="196" y="124"/>
                </a:cxn>
                <a:cxn ang="0">
                  <a:pos x="222" y="121"/>
                </a:cxn>
                <a:cxn ang="0">
                  <a:pos x="258" y="115"/>
                </a:cxn>
                <a:cxn ang="0">
                  <a:pos x="300" y="56"/>
                </a:cxn>
                <a:cxn ang="0">
                  <a:pos x="339" y="1"/>
                </a:cxn>
              </a:cxnLst>
              <a:rect l="0" t="0" r="r" b="b"/>
              <a:pathLst>
                <a:path w="341" h="214">
                  <a:moveTo>
                    <a:pt x="339" y="1"/>
                  </a:moveTo>
                  <a:cubicBezTo>
                    <a:pt x="341" y="2"/>
                    <a:pt x="329" y="25"/>
                    <a:pt x="307" y="61"/>
                  </a:cubicBezTo>
                  <a:cubicBezTo>
                    <a:pt x="295" y="79"/>
                    <a:pt x="287" y="100"/>
                    <a:pt x="266" y="124"/>
                  </a:cubicBezTo>
                  <a:cubicBezTo>
                    <a:pt x="255" y="136"/>
                    <a:pt x="234" y="136"/>
                    <a:pt x="221" y="134"/>
                  </a:cubicBezTo>
                  <a:cubicBezTo>
                    <a:pt x="205" y="131"/>
                    <a:pt x="196" y="137"/>
                    <a:pt x="187" y="150"/>
                  </a:cubicBezTo>
                  <a:cubicBezTo>
                    <a:pt x="180" y="162"/>
                    <a:pt x="170" y="178"/>
                    <a:pt x="167" y="188"/>
                  </a:cubicBezTo>
                  <a:cubicBezTo>
                    <a:pt x="167" y="195"/>
                    <a:pt x="160" y="208"/>
                    <a:pt x="152" y="210"/>
                  </a:cubicBezTo>
                  <a:cubicBezTo>
                    <a:pt x="144" y="214"/>
                    <a:pt x="135" y="214"/>
                    <a:pt x="128" y="213"/>
                  </a:cubicBezTo>
                  <a:cubicBezTo>
                    <a:pt x="98" y="207"/>
                    <a:pt x="79" y="189"/>
                    <a:pt x="58" y="191"/>
                  </a:cubicBezTo>
                  <a:cubicBezTo>
                    <a:pt x="38" y="189"/>
                    <a:pt x="21" y="191"/>
                    <a:pt x="13" y="198"/>
                  </a:cubicBezTo>
                  <a:cubicBezTo>
                    <a:pt x="4" y="205"/>
                    <a:pt x="4" y="212"/>
                    <a:pt x="2" y="212"/>
                  </a:cubicBezTo>
                  <a:cubicBezTo>
                    <a:pt x="2" y="212"/>
                    <a:pt x="0" y="204"/>
                    <a:pt x="10" y="194"/>
                  </a:cubicBezTo>
                  <a:cubicBezTo>
                    <a:pt x="19" y="185"/>
                    <a:pt x="38" y="181"/>
                    <a:pt x="59" y="182"/>
                  </a:cubicBezTo>
                  <a:cubicBezTo>
                    <a:pt x="82" y="179"/>
                    <a:pt x="105" y="197"/>
                    <a:pt x="129" y="201"/>
                  </a:cubicBezTo>
                  <a:cubicBezTo>
                    <a:pt x="142" y="202"/>
                    <a:pt x="154" y="200"/>
                    <a:pt x="154" y="186"/>
                  </a:cubicBezTo>
                  <a:cubicBezTo>
                    <a:pt x="160" y="168"/>
                    <a:pt x="167" y="157"/>
                    <a:pt x="177" y="142"/>
                  </a:cubicBezTo>
                  <a:cubicBezTo>
                    <a:pt x="182" y="135"/>
                    <a:pt x="187" y="129"/>
                    <a:pt x="196" y="124"/>
                  </a:cubicBezTo>
                  <a:cubicBezTo>
                    <a:pt x="205" y="119"/>
                    <a:pt x="215" y="120"/>
                    <a:pt x="222" y="121"/>
                  </a:cubicBezTo>
                  <a:cubicBezTo>
                    <a:pt x="237" y="123"/>
                    <a:pt x="250" y="124"/>
                    <a:pt x="258" y="115"/>
                  </a:cubicBezTo>
                  <a:cubicBezTo>
                    <a:pt x="275" y="97"/>
                    <a:pt x="287" y="72"/>
                    <a:pt x="300" y="56"/>
                  </a:cubicBezTo>
                  <a:cubicBezTo>
                    <a:pt x="323" y="21"/>
                    <a:pt x="338" y="0"/>
                    <a:pt x="339" y="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298"/>
            <p:cNvSpPr>
              <a:spLocks/>
            </p:cNvSpPr>
            <p:nvPr/>
          </p:nvSpPr>
          <p:spPr bwMode="auto">
            <a:xfrm rot="1639090">
              <a:off x="6315535" y="1422489"/>
              <a:ext cx="459398" cy="516395"/>
            </a:xfrm>
            <a:custGeom>
              <a:avLst/>
              <a:gdLst/>
              <a:ahLst/>
              <a:cxnLst>
                <a:cxn ang="0">
                  <a:pos x="167" y="163"/>
                </a:cxn>
                <a:cxn ang="0">
                  <a:pos x="154" y="171"/>
                </a:cxn>
                <a:cxn ang="0">
                  <a:pos x="114" y="190"/>
                </a:cxn>
                <a:cxn ang="0">
                  <a:pos x="95" y="163"/>
                </a:cxn>
                <a:cxn ang="0">
                  <a:pos x="106" y="129"/>
                </a:cxn>
                <a:cxn ang="0">
                  <a:pos x="145" y="65"/>
                </a:cxn>
                <a:cxn ang="0">
                  <a:pos x="115" y="15"/>
                </a:cxn>
                <a:cxn ang="0">
                  <a:pos x="56" y="20"/>
                </a:cxn>
                <a:cxn ang="0">
                  <a:pos x="0" y="35"/>
                </a:cxn>
                <a:cxn ang="0">
                  <a:pos x="53" y="11"/>
                </a:cxn>
                <a:cxn ang="0">
                  <a:pos x="118" y="3"/>
                </a:cxn>
                <a:cxn ang="0">
                  <a:pos x="158" y="69"/>
                </a:cxn>
                <a:cxn ang="0">
                  <a:pos x="116" y="135"/>
                </a:cxn>
                <a:cxn ang="0">
                  <a:pos x="105" y="163"/>
                </a:cxn>
                <a:cxn ang="0">
                  <a:pos x="114" y="180"/>
                </a:cxn>
                <a:cxn ang="0">
                  <a:pos x="167" y="163"/>
                </a:cxn>
              </a:cxnLst>
              <a:rect l="0" t="0" r="r" b="b"/>
              <a:pathLst>
                <a:path w="170" h="191">
                  <a:moveTo>
                    <a:pt x="167" y="163"/>
                  </a:moveTo>
                  <a:cubicBezTo>
                    <a:pt x="167" y="164"/>
                    <a:pt x="162" y="166"/>
                    <a:pt x="154" y="171"/>
                  </a:cubicBezTo>
                  <a:cubicBezTo>
                    <a:pt x="145" y="176"/>
                    <a:pt x="135" y="187"/>
                    <a:pt x="114" y="190"/>
                  </a:cubicBezTo>
                  <a:cubicBezTo>
                    <a:pt x="99" y="191"/>
                    <a:pt x="93" y="173"/>
                    <a:pt x="95" y="163"/>
                  </a:cubicBezTo>
                  <a:cubicBezTo>
                    <a:pt x="95" y="151"/>
                    <a:pt x="100" y="140"/>
                    <a:pt x="106" y="129"/>
                  </a:cubicBezTo>
                  <a:cubicBezTo>
                    <a:pt x="118" y="108"/>
                    <a:pt x="137" y="88"/>
                    <a:pt x="145" y="65"/>
                  </a:cubicBezTo>
                  <a:cubicBezTo>
                    <a:pt x="154" y="41"/>
                    <a:pt x="137" y="17"/>
                    <a:pt x="115" y="15"/>
                  </a:cubicBezTo>
                  <a:cubicBezTo>
                    <a:pt x="94" y="11"/>
                    <a:pt x="73" y="16"/>
                    <a:pt x="56" y="20"/>
                  </a:cubicBezTo>
                  <a:cubicBezTo>
                    <a:pt x="22" y="29"/>
                    <a:pt x="1" y="37"/>
                    <a:pt x="0" y="35"/>
                  </a:cubicBezTo>
                  <a:cubicBezTo>
                    <a:pt x="0" y="34"/>
                    <a:pt x="19" y="23"/>
                    <a:pt x="53" y="11"/>
                  </a:cubicBezTo>
                  <a:cubicBezTo>
                    <a:pt x="71" y="6"/>
                    <a:pt x="92" y="0"/>
                    <a:pt x="118" y="3"/>
                  </a:cubicBezTo>
                  <a:cubicBezTo>
                    <a:pt x="145" y="4"/>
                    <a:pt x="170" y="39"/>
                    <a:pt x="158" y="69"/>
                  </a:cubicBezTo>
                  <a:cubicBezTo>
                    <a:pt x="148" y="97"/>
                    <a:pt x="128" y="116"/>
                    <a:pt x="116" y="135"/>
                  </a:cubicBezTo>
                  <a:cubicBezTo>
                    <a:pt x="111" y="145"/>
                    <a:pt x="106" y="155"/>
                    <a:pt x="105" y="163"/>
                  </a:cubicBezTo>
                  <a:cubicBezTo>
                    <a:pt x="105" y="174"/>
                    <a:pt x="107" y="181"/>
                    <a:pt x="114" y="180"/>
                  </a:cubicBezTo>
                  <a:cubicBezTo>
                    <a:pt x="144" y="174"/>
                    <a:pt x="166" y="158"/>
                    <a:pt x="167" y="163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299"/>
            <p:cNvSpPr>
              <a:spLocks/>
            </p:cNvSpPr>
            <p:nvPr/>
          </p:nvSpPr>
          <p:spPr bwMode="auto">
            <a:xfrm rot="1639090">
              <a:off x="7583789" y="1145542"/>
              <a:ext cx="989472" cy="963253"/>
            </a:xfrm>
            <a:custGeom>
              <a:avLst/>
              <a:gdLst/>
              <a:ahLst/>
              <a:cxnLst>
                <a:cxn ang="0">
                  <a:pos x="2" y="356"/>
                </a:cxn>
                <a:cxn ang="0">
                  <a:pos x="6" y="330"/>
                </a:cxn>
                <a:cxn ang="0">
                  <a:pos x="49" y="273"/>
                </a:cxn>
                <a:cxn ang="0">
                  <a:pos x="48" y="230"/>
                </a:cxn>
                <a:cxn ang="0">
                  <a:pos x="37" y="173"/>
                </a:cxn>
                <a:cxn ang="0">
                  <a:pos x="55" y="144"/>
                </a:cxn>
                <a:cxn ang="0">
                  <a:pos x="89" y="131"/>
                </a:cxn>
                <a:cxn ang="0">
                  <a:pos x="154" y="146"/>
                </a:cxn>
                <a:cxn ang="0">
                  <a:pos x="195" y="124"/>
                </a:cxn>
                <a:cxn ang="0">
                  <a:pos x="196" y="60"/>
                </a:cxn>
                <a:cxn ang="0">
                  <a:pos x="283" y="6"/>
                </a:cxn>
                <a:cxn ang="0">
                  <a:pos x="363" y="58"/>
                </a:cxn>
                <a:cxn ang="0">
                  <a:pos x="282" y="15"/>
                </a:cxn>
                <a:cxn ang="0">
                  <a:pos x="208" y="63"/>
                </a:cxn>
                <a:cxn ang="0">
                  <a:pos x="208" y="124"/>
                </a:cxn>
                <a:cxn ang="0">
                  <a:pos x="189" y="157"/>
                </a:cxn>
                <a:cxn ang="0">
                  <a:pos x="152" y="160"/>
                </a:cxn>
                <a:cxn ang="0">
                  <a:pos x="88" y="144"/>
                </a:cxn>
                <a:cxn ang="0">
                  <a:pos x="49" y="175"/>
                </a:cxn>
                <a:cxn ang="0">
                  <a:pos x="56" y="279"/>
                </a:cxn>
                <a:cxn ang="0">
                  <a:pos x="2" y="356"/>
                </a:cxn>
              </a:cxnLst>
              <a:rect l="0" t="0" r="r" b="b"/>
              <a:pathLst>
                <a:path w="366" h="356">
                  <a:moveTo>
                    <a:pt x="2" y="356"/>
                  </a:moveTo>
                  <a:cubicBezTo>
                    <a:pt x="1" y="356"/>
                    <a:pt x="0" y="346"/>
                    <a:pt x="6" y="330"/>
                  </a:cubicBezTo>
                  <a:cubicBezTo>
                    <a:pt x="12" y="314"/>
                    <a:pt x="29" y="294"/>
                    <a:pt x="49" y="273"/>
                  </a:cubicBezTo>
                  <a:cubicBezTo>
                    <a:pt x="58" y="263"/>
                    <a:pt x="52" y="247"/>
                    <a:pt x="48" y="230"/>
                  </a:cubicBezTo>
                  <a:cubicBezTo>
                    <a:pt x="45" y="214"/>
                    <a:pt x="33" y="196"/>
                    <a:pt x="37" y="173"/>
                  </a:cubicBezTo>
                  <a:cubicBezTo>
                    <a:pt x="40" y="161"/>
                    <a:pt x="47" y="151"/>
                    <a:pt x="55" y="144"/>
                  </a:cubicBezTo>
                  <a:cubicBezTo>
                    <a:pt x="63" y="136"/>
                    <a:pt x="76" y="130"/>
                    <a:pt x="89" y="131"/>
                  </a:cubicBezTo>
                  <a:cubicBezTo>
                    <a:pt x="113" y="134"/>
                    <a:pt x="131" y="146"/>
                    <a:pt x="154" y="146"/>
                  </a:cubicBezTo>
                  <a:cubicBezTo>
                    <a:pt x="177" y="150"/>
                    <a:pt x="197" y="146"/>
                    <a:pt x="195" y="124"/>
                  </a:cubicBezTo>
                  <a:cubicBezTo>
                    <a:pt x="195" y="104"/>
                    <a:pt x="190" y="81"/>
                    <a:pt x="196" y="60"/>
                  </a:cubicBezTo>
                  <a:cubicBezTo>
                    <a:pt x="206" y="15"/>
                    <a:pt x="254" y="0"/>
                    <a:pt x="283" y="6"/>
                  </a:cubicBezTo>
                  <a:cubicBezTo>
                    <a:pt x="348" y="14"/>
                    <a:pt x="366" y="60"/>
                    <a:pt x="363" y="58"/>
                  </a:cubicBezTo>
                  <a:cubicBezTo>
                    <a:pt x="362" y="61"/>
                    <a:pt x="343" y="20"/>
                    <a:pt x="282" y="15"/>
                  </a:cubicBezTo>
                  <a:cubicBezTo>
                    <a:pt x="254" y="11"/>
                    <a:pt x="216" y="26"/>
                    <a:pt x="208" y="63"/>
                  </a:cubicBezTo>
                  <a:cubicBezTo>
                    <a:pt x="203" y="82"/>
                    <a:pt x="207" y="101"/>
                    <a:pt x="208" y="124"/>
                  </a:cubicBezTo>
                  <a:cubicBezTo>
                    <a:pt x="209" y="135"/>
                    <a:pt x="203" y="152"/>
                    <a:pt x="189" y="157"/>
                  </a:cubicBezTo>
                  <a:cubicBezTo>
                    <a:pt x="176" y="162"/>
                    <a:pt x="164" y="160"/>
                    <a:pt x="152" y="160"/>
                  </a:cubicBezTo>
                  <a:cubicBezTo>
                    <a:pt x="128" y="159"/>
                    <a:pt x="106" y="146"/>
                    <a:pt x="88" y="144"/>
                  </a:cubicBezTo>
                  <a:cubicBezTo>
                    <a:pt x="70" y="142"/>
                    <a:pt x="54" y="160"/>
                    <a:pt x="49" y="175"/>
                  </a:cubicBezTo>
                  <a:cubicBezTo>
                    <a:pt x="45" y="209"/>
                    <a:pt x="78" y="246"/>
                    <a:pt x="56" y="279"/>
                  </a:cubicBezTo>
                  <a:cubicBezTo>
                    <a:pt x="9" y="319"/>
                    <a:pt x="2" y="356"/>
                    <a:pt x="2" y="356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6"/>
            <p:cNvGrpSpPr/>
            <p:nvPr/>
          </p:nvGrpSpPr>
          <p:grpSpPr>
            <a:xfrm rot="1639090">
              <a:off x="8097455" y="1179954"/>
              <a:ext cx="200631" cy="243948"/>
              <a:chOff x="6786563" y="609600"/>
              <a:chExt cx="279400" cy="339725"/>
            </a:xfrm>
            <a:solidFill>
              <a:schemeClr val="accent1">
                <a:alpha val="20000"/>
              </a:schemeClr>
            </a:solidFill>
          </p:grpSpPr>
          <p:sp>
            <p:nvSpPr>
              <p:cNvPr id="579" name="Freeform 33"/>
              <p:cNvSpPr>
                <a:spLocks/>
              </p:cNvSpPr>
              <p:nvPr/>
            </p:nvSpPr>
            <p:spPr bwMode="auto">
              <a:xfrm>
                <a:off x="6813550" y="628650"/>
                <a:ext cx="252413" cy="320675"/>
              </a:xfrm>
              <a:custGeom>
                <a:avLst/>
                <a:gdLst/>
                <a:ahLst/>
                <a:cxnLst>
                  <a:cxn ang="0">
                    <a:pos x="7" y="40"/>
                  </a:cxn>
                  <a:cxn ang="0">
                    <a:pos x="14" y="43"/>
                  </a:cxn>
                  <a:cxn ang="0">
                    <a:pos x="24" y="59"/>
                  </a:cxn>
                  <a:cxn ang="0">
                    <a:pos x="38" y="69"/>
                  </a:cxn>
                  <a:cxn ang="0">
                    <a:pos x="51" y="77"/>
                  </a:cxn>
                  <a:cxn ang="0">
                    <a:pos x="55" y="85"/>
                  </a:cxn>
                  <a:cxn ang="0">
                    <a:pos x="57" y="70"/>
                  </a:cxn>
                  <a:cxn ang="0">
                    <a:pos x="62" y="53"/>
                  </a:cxn>
                  <a:cxn ang="0">
                    <a:pos x="58" y="33"/>
                  </a:cxn>
                  <a:cxn ang="0">
                    <a:pos x="51" y="26"/>
                  </a:cxn>
                  <a:cxn ang="0">
                    <a:pos x="51" y="1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7" y="4"/>
                  </a:cxn>
                  <a:cxn ang="0">
                    <a:pos x="48" y="18"/>
                  </a:cxn>
                  <a:cxn ang="0">
                    <a:pos x="30" y="9"/>
                  </a:cxn>
                  <a:cxn ang="0">
                    <a:pos x="25" y="12"/>
                  </a:cxn>
                  <a:cxn ang="0">
                    <a:pos x="34" y="28"/>
                  </a:cxn>
                  <a:cxn ang="0">
                    <a:pos x="46" y="47"/>
                  </a:cxn>
                  <a:cxn ang="0">
                    <a:pos x="54" y="77"/>
                  </a:cxn>
                  <a:cxn ang="0">
                    <a:pos x="43" y="44"/>
                  </a:cxn>
                  <a:cxn ang="0">
                    <a:pos x="34" y="31"/>
                  </a:cxn>
                  <a:cxn ang="0">
                    <a:pos x="34" y="31"/>
                  </a:cxn>
                  <a:cxn ang="0">
                    <a:pos x="19" y="16"/>
                  </a:cxn>
                  <a:cxn ang="0">
                    <a:pos x="13" y="20"/>
                  </a:cxn>
                  <a:cxn ang="0">
                    <a:pos x="16" y="40"/>
                  </a:cxn>
                  <a:cxn ang="0">
                    <a:pos x="7" y="24"/>
                  </a:cxn>
                  <a:cxn ang="0">
                    <a:pos x="0" y="29"/>
                  </a:cxn>
                  <a:cxn ang="0">
                    <a:pos x="0" y="40"/>
                  </a:cxn>
                  <a:cxn ang="0">
                    <a:pos x="7" y="40"/>
                  </a:cxn>
                </a:cxnLst>
                <a:rect l="0" t="0" r="r" b="b"/>
                <a:pathLst>
                  <a:path w="67" h="85">
                    <a:moveTo>
                      <a:pt x="7" y="40"/>
                    </a:moveTo>
                    <a:cubicBezTo>
                      <a:pt x="10" y="37"/>
                      <a:pt x="10" y="38"/>
                      <a:pt x="14" y="43"/>
                    </a:cubicBezTo>
                    <a:cubicBezTo>
                      <a:pt x="17" y="49"/>
                      <a:pt x="20" y="54"/>
                      <a:pt x="24" y="59"/>
                    </a:cubicBezTo>
                    <a:cubicBezTo>
                      <a:pt x="28" y="64"/>
                      <a:pt x="35" y="65"/>
                      <a:pt x="38" y="69"/>
                    </a:cubicBezTo>
                    <a:cubicBezTo>
                      <a:pt x="41" y="74"/>
                      <a:pt x="47" y="72"/>
                      <a:pt x="51" y="77"/>
                    </a:cubicBezTo>
                    <a:cubicBezTo>
                      <a:pt x="55" y="82"/>
                      <a:pt x="55" y="85"/>
                      <a:pt x="55" y="85"/>
                    </a:cubicBezTo>
                    <a:cubicBezTo>
                      <a:pt x="55" y="85"/>
                      <a:pt x="59" y="77"/>
                      <a:pt x="57" y="70"/>
                    </a:cubicBezTo>
                    <a:cubicBezTo>
                      <a:pt x="56" y="63"/>
                      <a:pt x="61" y="56"/>
                      <a:pt x="62" y="53"/>
                    </a:cubicBezTo>
                    <a:cubicBezTo>
                      <a:pt x="67" y="43"/>
                      <a:pt x="58" y="33"/>
                      <a:pt x="58" y="33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6"/>
                      <a:pt x="54" y="19"/>
                      <a:pt x="51" y="12"/>
                    </a:cubicBezTo>
                    <a:cubicBezTo>
                      <a:pt x="50" y="7"/>
                      <a:pt x="46" y="2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1"/>
                      <a:pt x="39" y="3"/>
                      <a:pt x="37" y="4"/>
                    </a:cubicBezTo>
                    <a:cubicBezTo>
                      <a:pt x="44" y="11"/>
                      <a:pt x="50" y="16"/>
                      <a:pt x="48" y="18"/>
                    </a:cubicBezTo>
                    <a:cubicBezTo>
                      <a:pt x="46" y="21"/>
                      <a:pt x="39" y="16"/>
                      <a:pt x="30" y="9"/>
                    </a:cubicBezTo>
                    <a:cubicBezTo>
                      <a:pt x="29" y="10"/>
                      <a:pt x="27" y="11"/>
                      <a:pt x="25" y="12"/>
                    </a:cubicBezTo>
                    <a:cubicBezTo>
                      <a:pt x="29" y="18"/>
                      <a:pt x="33" y="24"/>
                      <a:pt x="34" y="28"/>
                    </a:cubicBezTo>
                    <a:cubicBezTo>
                      <a:pt x="39" y="34"/>
                      <a:pt x="45" y="42"/>
                      <a:pt x="46" y="47"/>
                    </a:cubicBezTo>
                    <a:cubicBezTo>
                      <a:pt x="48" y="55"/>
                      <a:pt x="54" y="77"/>
                      <a:pt x="54" y="77"/>
                    </a:cubicBezTo>
                    <a:cubicBezTo>
                      <a:pt x="54" y="77"/>
                      <a:pt x="45" y="47"/>
                      <a:pt x="43" y="44"/>
                    </a:cubicBezTo>
                    <a:cubicBezTo>
                      <a:pt x="43" y="42"/>
                      <a:pt x="38" y="37"/>
                      <a:pt x="34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1" y="33"/>
                      <a:pt x="25" y="26"/>
                      <a:pt x="19" y="16"/>
                    </a:cubicBezTo>
                    <a:cubicBezTo>
                      <a:pt x="17" y="18"/>
                      <a:pt x="15" y="19"/>
                      <a:pt x="13" y="20"/>
                    </a:cubicBezTo>
                    <a:cubicBezTo>
                      <a:pt x="17" y="30"/>
                      <a:pt x="19" y="39"/>
                      <a:pt x="16" y="40"/>
                    </a:cubicBezTo>
                    <a:cubicBezTo>
                      <a:pt x="14" y="41"/>
                      <a:pt x="10" y="34"/>
                      <a:pt x="7" y="24"/>
                    </a:cubicBezTo>
                    <a:cubicBezTo>
                      <a:pt x="5" y="26"/>
                      <a:pt x="2" y="27"/>
                      <a:pt x="0" y="29"/>
                    </a:cubicBezTo>
                    <a:cubicBezTo>
                      <a:pt x="0" y="33"/>
                      <a:pt x="0" y="37"/>
                      <a:pt x="0" y="40"/>
                    </a:cubicBezTo>
                    <a:cubicBezTo>
                      <a:pt x="2" y="41"/>
                      <a:pt x="5" y="41"/>
                      <a:pt x="7" y="4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0" name="Freeform 34"/>
              <p:cNvSpPr>
                <a:spLocks/>
              </p:cNvSpPr>
              <p:nvPr/>
            </p:nvSpPr>
            <p:spPr bwMode="auto">
              <a:xfrm>
                <a:off x="6786563" y="757238"/>
                <a:ext cx="4763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1" name="Freeform 35"/>
              <p:cNvSpPr>
                <a:spLocks/>
              </p:cNvSpPr>
              <p:nvPr/>
            </p:nvSpPr>
            <p:spPr bwMode="auto">
              <a:xfrm>
                <a:off x="6942138" y="735013"/>
                <a:ext cx="74613" cy="18415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9" y="16"/>
                  </a:cxn>
                  <a:cxn ang="0">
                    <a:pos x="20" y="49"/>
                  </a:cxn>
                  <a:cxn ang="0">
                    <a:pos x="12" y="19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0" t="0" r="r" b="b"/>
                <a:pathLst>
                  <a:path w="20" h="49">
                    <a:moveTo>
                      <a:pt x="0" y="3"/>
                    </a:moveTo>
                    <a:cubicBezTo>
                      <a:pt x="4" y="9"/>
                      <a:pt x="9" y="14"/>
                      <a:pt x="9" y="16"/>
                    </a:cubicBezTo>
                    <a:cubicBezTo>
                      <a:pt x="11" y="19"/>
                      <a:pt x="20" y="49"/>
                      <a:pt x="20" y="49"/>
                    </a:cubicBezTo>
                    <a:cubicBezTo>
                      <a:pt x="20" y="49"/>
                      <a:pt x="14" y="27"/>
                      <a:pt x="12" y="19"/>
                    </a:cubicBezTo>
                    <a:cubicBezTo>
                      <a:pt x="11" y="14"/>
                      <a:pt x="5" y="6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2" name="Freeform 36"/>
              <p:cNvSpPr>
                <a:spLocks/>
              </p:cNvSpPr>
              <p:nvPr/>
            </p:nvSpPr>
            <p:spPr bwMode="auto">
              <a:xfrm>
                <a:off x="6840538" y="704850"/>
                <a:ext cx="44450" cy="79375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9" y="20"/>
                  </a:cxn>
                </a:cxnLst>
                <a:rect l="0" t="0" r="r" b="b"/>
                <a:pathLst>
                  <a:path w="12" h="21">
                    <a:moveTo>
                      <a:pt x="9" y="20"/>
                    </a:moveTo>
                    <a:cubicBezTo>
                      <a:pt x="12" y="19"/>
                      <a:pt x="10" y="10"/>
                      <a:pt x="6" y="0"/>
                    </a:cubicBezTo>
                    <a:cubicBezTo>
                      <a:pt x="4" y="1"/>
                      <a:pt x="2" y="3"/>
                      <a:pt x="0" y="4"/>
                    </a:cubicBezTo>
                    <a:cubicBezTo>
                      <a:pt x="3" y="14"/>
                      <a:pt x="7" y="21"/>
                      <a:pt x="9" y="2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3" name="Freeform 37"/>
              <p:cNvSpPr>
                <a:spLocks/>
              </p:cNvSpPr>
              <p:nvPr/>
            </p:nvSpPr>
            <p:spPr bwMode="auto">
              <a:xfrm>
                <a:off x="6884988" y="674688"/>
                <a:ext cx="57150" cy="79375"/>
              </a:xfrm>
              <a:custGeom>
                <a:avLst/>
                <a:gdLst/>
                <a:ahLst/>
                <a:cxnLst>
                  <a:cxn ang="0">
                    <a:pos x="15" y="19"/>
                  </a:cxn>
                  <a:cxn ang="0">
                    <a:pos x="15" y="19"/>
                  </a:cxn>
                  <a:cxn ang="0">
                    <a:pos x="15" y="16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15" y="19"/>
                  </a:cxn>
                </a:cxnLst>
                <a:rect l="0" t="0" r="r" b="b"/>
                <a:pathLst>
                  <a:path w="15" h="21">
                    <a:moveTo>
                      <a:pt x="15" y="19"/>
                    </a:move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8"/>
                      <a:pt x="15" y="17"/>
                      <a:pt x="15" y="16"/>
                    </a:cubicBezTo>
                    <a:cubicBezTo>
                      <a:pt x="14" y="12"/>
                      <a:pt x="10" y="6"/>
                      <a:pt x="6" y="0"/>
                    </a:cubicBezTo>
                    <a:cubicBezTo>
                      <a:pt x="4" y="2"/>
                      <a:pt x="2" y="3"/>
                      <a:pt x="0" y="4"/>
                    </a:cubicBezTo>
                    <a:cubicBezTo>
                      <a:pt x="6" y="14"/>
                      <a:pt x="12" y="21"/>
                      <a:pt x="15" y="1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4" name="Freeform 38"/>
              <p:cNvSpPr>
                <a:spLocks/>
              </p:cNvSpPr>
              <p:nvPr/>
            </p:nvSpPr>
            <p:spPr bwMode="auto">
              <a:xfrm>
                <a:off x="6926263" y="644525"/>
                <a:ext cx="74613" cy="63500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8" y="14"/>
                  </a:cxn>
                </a:cxnLst>
                <a:rect l="0" t="0" r="r" b="b"/>
                <a:pathLst>
                  <a:path w="20" h="17">
                    <a:moveTo>
                      <a:pt x="18" y="14"/>
                    </a:moveTo>
                    <a:cubicBezTo>
                      <a:pt x="20" y="12"/>
                      <a:pt x="14" y="7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9" y="12"/>
                      <a:pt x="16" y="17"/>
                      <a:pt x="18" y="1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5" name="Freeform 39"/>
              <p:cNvSpPr>
                <a:spLocks/>
              </p:cNvSpPr>
              <p:nvPr/>
            </p:nvSpPr>
            <p:spPr bwMode="auto">
              <a:xfrm>
                <a:off x="6978650" y="609600"/>
                <a:ext cx="57150" cy="34925"/>
              </a:xfrm>
              <a:custGeom>
                <a:avLst/>
                <a:gdLst/>
                <a:ahLst/>
                <a:cxnLst>
                  <a:cxn ang="0">
                    <a:pos x="14" y="7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4" y="7"/>
                  </a:cxn>
                </a:cxnLst>
                <a:rect l="0" t="0" r="r" b="b"/>
                <a:pathLst>
                  <a:path w="15" h="9">
                    <a:moveTo>
                      <a:pt x="14" y="7"/>
                    </a:moveTo>
                    <a:cubicBezTo>
                      <a:pt x="15" y="5"/>
                      <a:pt x="12" y="3"/>
                      <a:pt x="7" y="0"/>
                    </a:cubicBezTo>
                    <a:cubicBezTo>
                      <a:pt x="5" y="1"/>
                      <a:pt x="2" y="3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8" y="8"/>
                      <a:pt x="13" y="9"/>
                      <a:pt x="14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6" name="Freeform 40"/>
              <p:cNvSpPr>
                <a:spLocks/>
              </p:cNvSpPr>
              <p:nvPr/>
            </p:nvSpPr>
            <p:spPr bwMode="auto">
              <a:xfrm>
                <a:off x="6786563" y="738188"/>
                <a:ext cx="26988" cy="5715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7" y="11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" y="6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6" y="14"/>
                      <a:pt x="6" y="13"/>
                      <a:pt x="7" y="11"/>
                    </a:cubicBezTo>
                    <a:cubicBezTo>
                      <a:pt x="7" y="8"/>
                      <a:pt x="7" y="4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0" y="5"/>
                      <a:pt x="1" y="6"/>
                      <a:pt x="1" y="6"/>
                    </a:cubicBezTo>
                    <a:cubicBezTo>
                      <a:pt x="1" y="11"/>
                      <a:pt x="3" y="15"/>
                      <a:pt x="4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" name="Group 292"/>
            <p:cNvGrpSpPr/>
            <p:nvPr/>
          </p:nvGrpSpPr>
          <p:grpSpPr>
            <a:xfrm rot="1639090">
              <a:off x="7468524" y="2050588"/>
              <a:ext cx="608731" cy="624689"/>
              <a:chOff x="5229225" y="3265488"/>
              <a:chExt cx="847726" cy="869950"/>
            </a:xfrm>
            <a:solidFill>
              <a:schemeClr val="accent4">
                <a:alpha val="20000"/>
              </a:schemeClr>
            </a:solidFill>
          </p:grpSpPr>
          <p:sp>
            <p:nvSpPr>
              <p:cNvPr id="548" name="Freeform 52"/>
              <p:cNvSpPr>
                <a:spLocks/>
              </p:cNvSpPr>
              <p:nvPr/>
            </p:nvSpPr>
            <p:spPr bwMode="auto">
              <a:xfrm>
                <a:off x="5689600" y="3352800"/>
                <a:ext cx="228600" cy="285750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9"/>
                  </a:cxn>
                  <a:cxn ang="0">
                    <a:pos x="0" y="76"/>
                  </a:cxn>
                </a:cxnLst>
                <a:rect l="0" t="0" r="r" b="b"/>
                <a:pathLst>
                  <a:path w="61" h="76">
                    <a:moveTo>
                      <a:pt x="0" y="76"/>
                    </a:moveTo>
                    <a:cubicBezTo>
                      <a:pt x="15" y="56"/>
                      <a:pt x="31" y="48"/>
                      <a:pt x="35" y="49"/>
                    </a:cubicBezTo>
                    <a:cubicBezTo>
                      <a:pt x="56" y="23"/>
                      <a:pt x="56" y="6"/>
                      <a:pt x="15" y="59"/>
                    </a:cubicBezTo>
                    <a:cubicBezTo>
                      <a:pt x="61" y="0"/>
                      <a:pt x="40" y="13"/>
                      <a:pt x="15" y="49"/>
                    </a:cubicBezTo>
                    <a:cubicBezTo>
                      <a:pt x="13" y="56"/>
                      <a:pt x="8" y="66"/>
                      <a:pt x="0" y="7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9" name="Freeform 53"/>
              <p:cNvSpPr>
                <a:spLocks/>
              </p:cNvSpPr>
              <p:nvPr/>
            </p:nvSpPr>
            <p:spPr bwMode="auto">
              <a:xfrm>
                <a:off x="5229225" y="3736975"/>
                <a:ext cx="328613" cy="115888"/>
              </a:xfrm>
              <a:custGeom>
                <a:avLst/>
                <a:gdLst/>
                <a:ahLst/>
                <a:cxnLst>
                  <a:cxn ang="0">
                    <a:pos x="50" y="2"/>
                  </a:cxn>
                  <a:cxn ang="0">
                    <a:pos x="68" y="7"/>
                  </a:cxn>
                  <a:cxn ang="0">
                    <a:pos x="59" y="13"/>
                  </a:cxn>
                  <a:cxn ang="0">
                    <a:pos x="87" y="0"/>
                  </a:cxn>
                  <a:cxn ang="0">
                    <a:pos x="50" y="2"/>
                  </a:cxn>
                </a:cxnLst>
                <a:rect l="0" t="0" r="r" b="b"/>
                <a:pathLst>
                  <a:path w="87" h="31">
                    <a:moveTo>
                      <a:pt x="50" y="2"/>
                    </a:moveTo>
                    <a:cubicBezTo>
                      <a:pt x="15" y="14"/>
                      <a:pt x="3" y="30"/>
                      <a:pt x="68" y="7"/>
                    </a:cubicBezTo>
                    <a:cubicBezTo>
                      <a:pt x="0" y="31"/>
                      <a:pt x="20" y="28"/>
                      <a:pt x="59" y="13"/>
                    </a:cubicBezTo>
                    <a:cubicBezTo>
                      <a:pt x="65" y="9"/>
                      <a:pt x="75" y="4"/>
                      <a:pt x="87" y="0"/>
                    </a:cubicBezTo>
                    <a:cubicBezTo>
                      <a:pt x="71" y="6"/>
                      <a:pt x="57" y="5"/>
                      <a:pt x="5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0" name="Freeform 54"/>
              <p:cNvSpPr>
                <a:spLocks/>
              </p:cNvSpPr>
              <p:nvPr/>
            </p:nvSpPr>
            <p:spPr bwMode="auto">
              <a:xfrm>
                <a:off x="5414963" y="3336925"/>
                <a:ext cx="179388" cy="298450"/>
              </a:xfrm>
              <a:custGeom>
                <a:avLst/>
                <a:gdLst/>
                <a:ahLst/>
                <a:cxnLst>
                  <a:cxn ang="0">
                    <a:pos x="33" y="39"/>
                  </a:cxn>
                  <a:cxn ang="0">
                    <a:pos x="38" y="60"/>
                  </a:cxn>
                  <a:cxn ang="0">
                    <a:pos x="24" y="51"/>
                  </a:cxn>
                  <a:cxn ang="0">
                    <a:pos x="48" y="79"/>
                  </a:cxn>
                  <a:cxn ang="0">
                    <a:pos x="33" y="39"/>
                  </a:cxn>
                </a:cxnLst>
                <a:rect l="0" t="0" r="r" b="b"/>
                <a:pathLst>
                  <a:path w="48" h="79">
                    <a:moveTo>
                      <a:pt x="33" y="39"/>
                    </a:moveTo>
                    <a:cubicBezTo>
                      <a:pt x="15" y="10"/>
                      <a:pt x="2" y="3"/>
                      <a:pt x="38" y="60"/>
                    </a:cubicBezTo>
                    <a:cubicBezTo>
                      <a:pt x="0" y="0"/>
                      <a:pt x="3" y="19"/>
                      <a:pt x="24" y="51"/>
                    </a:cubicBezTo>
                    <a:cubicBezTo>
                      <a:pt x="31" y="56"/>
                      <a:pt x="40" y="65"/>
                      <a:pt x="48" y="79"/>
                    </a:cubicBezTo>
                    <a:cubicBezTo>
                      <a:pt x="37" y="60"/>
                      <a:pt x="33" y="45"/>
                      <a:pt x="33" y="3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1" name="Freeform 55"/>
              <p:cNvSpPr>
                <a:spLocks/>
              </p:cNvSpPr>
              <p:nvPr/>
            </p:nvSpPr>
            <p:spPr bwMode="auto">
              <a:xfrm>
                <a:off x="5783263" y="3830638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2" name="Freeform 56"/>
              <p:cNvSpPr>
                <a:spLocks/>
              </p:cNvSpPr>
              <p:nvPr/>
            </p:nvSpPr>
            <p:spPr bwMode="auto">
              <a:xfrm>
                <a:off x="5719763" y="3736975"/>
                <a:ext cx="333375" cy="142875"/>
              </a:xfrm>
              <a:custGeom>
                <a:avLst/>
                <a:gdLst/>
                <a:ahLst/>
                <a:cxnLst>
                  <a:cxn ang="0">
                    <a:pos x="32" y="23"/>
                  </a:cxn>
                  <a:cxn ang="0">
                    <a:pos x="21" y="8"/>
                  </a:cxn>
                  <a:cxn ang="0">
                    <a:pos x="33" y="6"/>
                  </a:cxn>
                  <a:cxn ang="0">
                    <a:pos x="0" y="0"/>
                  </a:cxn>
                  <a:cxn ang="0">
                    <a:pos x="32" y="23"/>
                  </a:cxn>
                </a:cxnLst>
                <a:rect l="0" t="0" r="r" b="b"/>
                <a:pathLst>
                  <a:path w="89" h="38">
                    <a:moveTo>
                      <a:pt x="32" y="23"/>
                    </a:moveTo>
                    <a:cubicBezTo>
                      <a:pt x="66" y="38"/>
                      <a:pt x="85" y="34"/>
                      <a:pt x="21" y="8"/>
                    </a:cubicBezTo>
                    <a:cubicBezTo>
                      <a:pt x="89" y="35"/>
                      <a:pt x="72" y="19"/>
                      <a:pt x="33" y="6"/>
                    </a:cubicBezTo>
                    <a:cubicBezTo>
                      <a:pt x="25" y="6"/>
                      <a:pt x="13" y="5"/>
                      <a:pt x="0" y="0"/>
                    </a:cubicBezTo>
                    <a:cubicBezTo>
                      <a:pt x="18" y="6"/>
                      <a:pt x="28" y="16"/>
                      <a:pt x="32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3" name="Freeform 57"/>
              <p:cNvSpPr>
                <a:spLocks/>
              </p:cNvSpPr>
              <p:nvPr/>
            </p:nvSpPr>
            <p:spPr bwMode="auto">
              <a:xfrm>
                <a:off x="5719763" y="3548063"/>
                <a:ext cx="357188" cy="131763"/>
              </a:xfrm>
              <a:custGeom>
                <a:avLst/>
                <a:gdLst/>
                <a:ahLst/>
                <a:cxnLst>
                  <a:cxn ang="0">
                    <a:pos x="38" y="32"/>
                  </a:cxn>
                  <a:cxn ang="0">
                    <a:pos x="21" y="27"/>
                  </a:cxn>
                  <a:cxn ang="0">
                    <a:pos x="22" y="23"/>
                  </a:cxn>
                  <a:cxn ang="0">
                    <a:pos x="0" y="35"/>
                  </a:cxn>
                  <a:cxn ang="0">
                    <a:pos x="38" y="32"/>
                  </a:cxn>
                </a:cxnLst>
                <a:rect l="0" t="0" r="r" b="b"/>
                <a:pathLst>
                  <a:path w="95" h="35">
                    <a:moveTo>
                      <a:pt x="38" y="32"/>
                    </a:moveTo>
                    <a:cubicBezTo>
                      <a:pt x="75" y="20"/>
                      <a:pt x="88" y="3"/>
                      <a:pt x="21" y="27"/>
                    </a:cubicBezTo>
                    <a:cubicBezTo>
                      <a:pt x="95" y="0"/>
                      <a:pt x="66" y="6"/>
                      <a:pt x="22" y="23"/>
                    </a:cubicBezTo>
                    <a:cubicBezTo>
                      <a:pt x="16" y="27"/>
                      <a:pt x="9" y="31"/>
                      <a:pt x="0" y="35"/>
                    </a:cubicBezTo>
                    <a:cubicBezTo>
                      <a:pt x="16" y="29"/>
                      <a:pt x="30" y="29"/>
                      <a:pt x="38" y="3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4" name="Freeform 58"/>
              <p:cNvSpPr>
                <a:spLocks/>
              </p:cNvSpPr>
              <p:nvPr/>
            </p:nvSpPr>
            <p:spPr bwMode="auto">
              <a:xfrm>
                <a:off x="5338763" y="3427413"/>
                <a:ext cx="169863" cy="155575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45" y="41"/>
                  </a:cxn>
                  <a:cxn ang="0">
                    <a:pos x="36" y="25"/>
                  </a:cxn>
                </a:cxnLst>
                <a:rect l="0" t="0" r="r" b="b"/>
                <a:pathLst>
                  <a:path w="45" h="41">
                    <a:moveTo>
                      <a:pt x="36" y="25"/>
                    </a:moveTo>
                    <a:cubicBezTo>
                      <a:pt x="12" y="3"/>
                      <a:pt x="0" y="0"/>
                      <a:pt x="45" y="41"/>
                    </a:cubicBezTo>
                    <a:cubicBezTo>
                      <a:pt x="36" y="31"/>
                      <a:pt x="34" y="26"/>
                      <a:pt x="36" y="2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6" name="Freeform 60"/>
              <p:cNvSpPr>
                <a:spLocks/>
              </p:cNvSpPr>
              <p:nvPr/>
            </p:nvSpPr>
            <p:spPr bwMode="auto">
              <a:xfrm>
                <a:off x="5748338" y="3690938"/>
                <a:ext cx="304800" cy="492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6"/>
                  </a:cxn>
                </a:cxnLst>
                <a:rect l="0" t="0" r="r" b="b"/>
                <a:pathLst>
                  <a:path w="81" h="13">
                    <a:moveTo>
                      <a:pt x="0" y="6"/>
                    </a:moveTo>
                    <a:cubicBezTo>
                      <a:pt x="11" y="6"/>
                      <a:pt x="18" y="7"/>
                      <a:pt x="24" y="9"/>
                    </a:cubicBezTo>
                    <a:cubicBezTo>
                      <a:pt x="81" y="13"/>
                      <a:pt x="69" y="2"/>
                      <a:pt x="36" y="0"/>
                    </a:cubicBezTo>
                    <a:cubicBezTo>
                      <a:pt x="35" y="3"/>
                      <a:pt x="24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7" name="Freeform 61"/>
              <p:cNvSpPr>
                <a:spLocks/>
              </p:cNvSpPr>
              <p:nvPr/>
            </p:nvSpPr>
            <p:spPr bwMode="auto">
              <a:xfrm>
                <a:off x="5843588" y="3725863"/>
                <a:ext cx="214313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7" h="11">
                    <a:moveTo>
                      <a:pt x="9" y="7"/>
                    </a:moveTo>
                    <a:cubicBezTo>
                      <a:pt x="42" y="11"/>
                      <a:pt x="57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8" name="Freeform 62"/>
              <p:cNvSpPr>
                <a:spLocks/>
              </p:cNvSpPr>
              <p:nvPr/>
            </p:nvSpPr>
            <p:spPr bwMode="auto">
              <a:xfrm>
                <a:off x="5673725" y="3811588"/>
                <a:ext cx="101600" cy="282575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5">
                    <a:moveTo>
                      <a:pt x="4" y="36"/>
                    </a:moveTo>
                    <a:cubicBezTo>
                      <a:pt x="14" y="66"/>
                      <a:pt x="27" y="75"/>
                      <a:pt x="10" y="23"/>
                    </a:cubicBezTo>
                    <a:cubicBezTo>
                      <a:pt x="7" y="18"/>
                      <a:pt x="4" y="11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9" name="Freeform 63"/>
              <p:cNvSpPr>
                <a:spLocks/>
              </p:cNvSpPr>
              <p:nvPr/>
            </p:nvSpPr>
            <p:spPr bwMode="auto">
              <a:xfrm>
                <a:off x="5335588" y="3432175"/>
                <a:ext cx="217488" cy="198438"/>
              </a:xfrm>
              <a:custGeom>
                <a:avLst/>
                <a:gdLst/>
                <a:ahLst/>
                <a:cxnLst>
                  <a:cxn ang="0">
                    <a:pos x="58" y="53"/>
                  </a:cxn>
                  <a:cxn ang="0">
                    <a:pos x="46" y="41"/>
                  </a:cxn>
                  <a:cxn ang="0">
                    <a:pos x="27" y="36"/>
                  </a:cxn>
                  <a:cxn ang="0">
                    <a:pos x="58" y="53"/>
                  </a:cxn>
                </a:cxnLst>
                <a:rect l="0" t="0" r="r" b="b"/>
                <a:pathLst>
                  <a:path w="58" h="53">
                    <a:moveTo>
                      <a:pt x="58" y="53"/>
                    </a:moveTo>
                    <a:cubicBezTo>
                      <a:pt x="53" y="48"/>
                      <a:pt x="49" y="44"/>
                      <a:pt x="46" y="41"/>
                    </a:cubicBezTo>
                    <a:cubicBezTo>
                      <a:pt x="0" y="0"/>
                      <a:pt x="2" y="15"/>
                      <a:pt x="27" y="36"/>
                    </a:cubicBezTo>
                    <a:cubicBezTo>
                      <a:pt x="28" y="32"/>
                      <a:pt x="38" y="34"/>
                      <a:pt x="58" y="5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0" name="Freeform 64"/>
              <p:cNvSpPr>
                <a:spLocks/>
              </p:cNvSpPr>
              <p:nvPr/>
            </p:nvSpPr>
            <p:spPr bwMode="auto">
              <a:xfrm>
                <a:off x="5237163" y="3673475"/>
                <a:ext cx="285750" cy="47625"/>
              </a:xfrm>
              <a:custGeom>
                <a:avLst/>
                <a:gdLst/>
                <a:ahLst/>
                <a:cxnLst>
                  <a:cxn ang="0">
                    <a:pos x="76" y="7"/>
                  </a:cxn>
                  <a:cxn ang="0">
                    <a:pos x="49" y="3"/>
                  </a:cxn>
                  <a:cxn ang="0">
                    <a:pos x="42" y="13"/>
                  </a:cxn>
                  <a:cxn ang="0">
                    <a:pos x="76" y="7"/>
                  </a:cxn>
                </a:cxnLst>
                <a:rect l="0" t="0" r="r" b="b"/>
                <a:pathLst>
                  <a:path w="76" h="13">
                    <a:moveTo>
                      <a:pt x="76" y="7"/>
                    </a:moveTo>
                    <a:cubicBezTo>
                      <a:pt x="64" y="7"/>
                      <a:pt x="55" y="5"/>
                      <a:pt x="49" y="3"/>
                    </a:cubicBezTo>
                    <a:cubicBezTo>
                      <a:pt x="0" y="0"/>
                      <a:pt x="12" y="10"/>
                      <a:pt x="42" y="13"/>
                    </a:cubicBezTo>
                    <a:cubicBezTo>
                      <a:pt x="44" y="9"/>
                      <a:pt x="54" y="6"/>
                      <a:pt x="76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1" name="Freeform 65"/>
              <p:cNvSpPr>
                <a:spLocks/>
              </p:cNvSpPr>
              <p:nvPr/>
            </p:nvSpPr>
            <p:spPr bwMode="auto">
              <a:xfrm>
                <a:off x="5237163" y="3646488"/>
                <a:ext cx="180975" cy="38100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8" y="10"/>
                  </a:cxn>
                  <a:cxn ang="0">
                    <a:pos x="45" y="3"/>
                  </a:cxn>
                </a:cxnLst>
                <a:rect l="0" t="0" r="r" b="b"/>
                <a:pathLst>
                  <a:path w="48" h="10">
                    <a:moveTo>
                      <a:pt x="45" y="3"/>
                    </a:moveTo>
                    <a:cubicBezTo>
                      <a:pt x="13" y="0"/>
                      <a:pt x="0" y="4"/>
                      <a:pt x="48" y="10"/>
                    </a:cubicBezTo>
                    <a:cubicBezTo>
                      <a:pt x="40" y="7"/>
                      <a:pt x="40" y="4"/>
                      <a:pt x="45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2" name="Freeform 66"/>
              <p:cNvSpPr>
                <a:spLocks/>
              </p:cNvSpPr>
              <p:nvPr/>
            </p:nvSpPr>
            <p:spPr bwMode="auto">
              <a:xfrm>
                <a:off x="5715000" y="3902075"/>
                <a:ext cx="68263" cy="188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3" name="Freeform 67"/>
              <p:cNvSpPr>
                <a:spLocks/>
              </p:cNvSpPr>
              <p:nvPr/>
            </p:nvSpPr>
            <p:spPr bwMode="auto">
              <a:xfrm>
                <a:off x="5624513" y="3265488"/>
                <a:ext cx="60325" cy="358775"/>
              </a:xfrm>
              <a:custGeom>
                <a:avLst/>
                <a:gdLst/>
                <a:ahLst/>
                <a:cxnLst>
                  <a:cxn ang="0">
                    <a:pos x="5" y="95"/>
                  </a:cxn>
                  <a:cxn ang="0">
                    <a:pos x="9" y="70"/>
                  </a:cxn>
                  <a:cxn ang="0">
                    <a:pos x="0" y="63"/>
                  </a:cxn>
                  <a:cxn ang="0">
                    <a:pos x="5" y="95"/>
                  </a:cxn>
                </a:cxnLst>
                <a:rect l="0" t="0" r="r" b="b"/>
                <a:pathLst>
                  <a:path w="16" h="95">
                    <a:moveTo>
                      <a:pt x="5" y="95"/>
                    </a:moveTo>
                    <a:cubicBezTo>
                      <a:pt x="5" y="85"/>
                      <a:pt x="7" y="76"/>
                      <a:pt x="9" y="70"/>
                    </a:cubicBezTo>
                    <a:cubicBezTo>
                      <a:pt x="16" y="0"/>
                      <a:pt x="1" y="22"/>
                      <a:pt x="0" y="63"/>
                    </a:cubicBezTo>
                    <a:cubicBezTo>
                      <a:pt x="3" y="71"/>
                      <a:pt x="6" y="81"/>
                      <a:pt x="5" y="9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4" name="Freeform 68"/>
              <p:cNvSpPr>
                <a:spLocks/>
              </p:cNvSpPr>
              <p:nvPr/>
            </p:nvSpPr>
            <p:spPr bwMode="auto">
              <a:xfrm>
                <a:off x="5503863" y="3311525"/>
                <a:ext cx="95250" cy="217488"/>
              </a:xfrm>
              <a:custGeom>
                <a:avLst/>
                <a:gdLst/>
                <a:ahLst/>
                <a:cxnLst>
                  <a:cxn ang="0">
                    <a:pos x="25" y="42"/>
                  </a:cxn>
                  <a:cxn ang="0">
                    <a:pos x="20" y="58"/>
                  </a:cxn>
                  <a:cxn ang="0">
                    <a:pos x="25" y="42"/>
                  </a:cxn>
                </a:cxnLst>
                <a:rect l="0" t="0" r="r" b="b"/>
                <a:pathLst>
                  <a:path w="25" h="58">
                    <a:moveTo>
                      <a:pt x="25" y="42"/>
                    </a:moveTo>
                    <a:cubicBezTo>
                      <a:pt x="14" y="10"/>
                      <a:pt x="0" y="0"/>
                      <a:pt x="20" y="58"/>
                    </a:cubicBezTo>
                    <a:cubicBezTo>
                      <a:pt x="17" y="43"/>
                      <a:pt x="21" y="39"/>
                      <a:pt x="25" y="4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5" name="Freeform 69"/>
              <p:cNvSpPr>
                <a:spLocks/>
              </p:cNvSpPr>
              <p:nvPr/>
            </p:nvSpPr>
            <p:spPr bwMode="auto">
              <a:xfrm>
                <a:off x="5824538" y="3487738"/>
                <a:ext cx="184150" cy="131763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24"/>
                  </a:cxn>
                  <a:cxn ang="0">
                    <a:pos x="0" y="35"/>
                  </a:cxn>
                </a:cxnLst>
                <a:rect l="0" t="0" r="r" b="b"/>
                <a:pathLst>
                  <a:path w="49" h="35">
                    <a:moveTo>
                      <a:pt x="0" y="35"/>
                    </a:moveTo>
                    <a:cubicBezTo>
                      <a:pt x="33" y="17"/>
                      <a:pt x="49" y="0"/>
                      <a:pt x="7" y="24"/>
                    </a:cubicBezTo>
                    <a:cubicBezTo>
                      <a:pt x="9" y="25"/>
                      <a:pt x="7" y="30"/>
                      <a:pt x="0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6" name="Freeform 70"/>
              <p:cNvSpPr>
                <a:spLocks/>
              </p:cNvSpPr>
              <p:nvPr/>
            </p:nvSpPr>
            <p:spPr bwMode="auto">
              <a:xfrm>
                <a:off x="5297488" y="3811588"/>
                <a:ext cx="176213" cy="11430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39" y="12"/>
                  </a:cxn>
                  <a:cxn ang="0">
                    <a:pos x="47" y="0"/>
                  </a:cxn>
                </a:cxnLst>
                <a:rect l="0" t="0" r="r" b="b"/>
                <a:pathLst>
                  <a:path w="47" h="30">
                    <a:moveTo>
                      <a:pt x="47" y="0"/>
                    </a:moveTo>
                    <a:cubicBezTo>
                      <a:pt x="0" y="30"/>
                      <a:pt x="13" y="29"/>
                      <a:pt x="39" y="12"/>
                    </a:cubicBezTo>
                    <a:cubicBezTo>
                      <a:pt x="36" y="12"/>
                      <a:pt x="37" y="7"/>
                      <a:pt x="4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7" name="Freeform 71"/>
              <p:cNvSpPr>
                <a:spLocks/>
              </p:cNvSpPr>
              <p:nvPr/>
            </p:nvSpPr>
            <p:spPr bwMode="auto">
              <a:xfrm>
                <a:off x="5659438" y="3287713"/>
                <a:ext cx="44450" cy="238125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0" y="63"/>
                  </a:cxn>
                  <a:cxn ang="0">
                    <a:pos x="9" y="48"/>
                  </a:cxn>
                </a:cxnLst>
                <a:rect l="0" t="0" r="r" b="b"/>
                <a:pathLst>
                  <a:path w="12" h="63">
                    <a:moveTo>
                      <a:pt x="9" y="48"/>
                    </a:moveTo>
                    <a:cubicBezTo>
                      <a:pt x="12" y="14"/>
                      <a:pt x="7" y="0"/>
                      <a:pt x="0" y="63"/>
                    </a:cubicBezTo>
                    <a:cubicBezTo>
                      <a:pt x="3" y="56"/>
                      <a:pt x="6" y="50"/>
                      <a:pt x="9" y="4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8" name="Freeform 72"/>
              <p:cNvSpPr>
                <a:spLocks/>
              </p:cNvSpPr>
              <p:nvPr/>
            </p:nvSpPr>
            <p:spPr bwMode="auto">
              <a:xfrm>
                <a:off x="5349875" y="3770313"/>
                <a:ext cx="230188" cy="260350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35" y="21"/>
                  </a:cxn>
                  <a:cxn ang="0">
                    <a:pos x="48" y="15"/>
                  </a:cxn>
                  <a:cxn ang="0">
                    <a:pos x="45" y="29"/>
                  </a:cxn>
                  <a:cxn ang="0">
                    <a:pos x="61" y="0"/>
                  </a:cxn>
                </a:cxnLst>
                <a:rect l="0" t="0" r="r" b="b"/>
                <a:pathLst>
                  <a:path w="61" h="69">
                    <a:moveTo>
                      <a:pt x="61" y="0"/>
                    </a:moveTo>
                    <a:cubicBezTo>
                      <a:pt x="52" y="10"/>
                      <a:pt x="42" y="17"/>
                      <a:pt x="35" y="21"/>
                    </a:cubicBezTo>
                    <a:cubicBezTo>
                      <a:pt x="7" y="49"/>
                      <a:pt x="1" y="69"/>
                      <a:pt x="48" y="15"/>
                    </a:cubicBezTo>
                    <a:cubicBezTo>
                      <a:pt x="0" y="69"/>
                      <a:pt x="19" y="60"/>
                      <a:pt x="45" y="29"/>
                    </a:cubicBezTo>
                    <a:cubicBezTo>
                      <a:pt x="47" y="21"/>
                      <a:pt x="52" y="11"/>
                      <a:pt x="6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9" name="Freeform 73"/>
              <p:cNvSpPr>
                <a:spLocks/>
              </p:cNvSpPr>
              <p:nvPr/>
            </p:nvSpPr>
            <p:spPr bwMode="auto">
              <a:xfrm>
                <a:off x="5730875" y="3476625"/>
                <a:ext cx="269875" cy="161925"/>
              </a:xfrm>
              <a:custGeom>
                <a:avLst/>
                <a:gdLst/>
                <a:ahLst/>
                <a:cxnLst>
                  <a:cxn ang="0">
                    <a:pos x="31" y="27"/>
                  </a:cxn>
                  <a:cxn ang="0">
                    <a:pos x="19" y="27"/>
                  </a:cxn>
                  <a:cxn ang="0">
                    <a:pos x="0" y="43"/>
                  </a:cxn>
                  <a:cxn ang="0">
                    <a:pos x="31" y="27"/>
                  </a:cxn>
                </a:cxnLst>
                <a:rect l="0" t="0" r="r" b="b"/>
                <a:pathLst>
                  <a:path w="72" h="43">
                    <a:moveTo>
                      <a:pt x="31" y="27"/>
                    </a:moveTo>
                    <a:cubicBezTo>
                      <a:pt x="72" y="0"/>
                      <a:pt x="50" y="6"/>
                      <a:pt x="19" y="27"/>
                    </a:cubicBezTo>
                    <a:cubicBezTo>
                      <a:pt x="15" y="31"/>
                      <a:pt x="9" y="37"/>
                      <a:pt x="0" y="43"/>
                    </a:cubicBezTo>
                    <a:cubicBezTo>
                      <a:pt x="17" y="30"/>
                      <a:pt x="27" y="26"/>
                      <a:pt x="31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0" name="Freeform 74"/>
              <p:cNvSpPr>
                <a:spLocks/>
              </p:cNvSpPr>
              <p:nvPr/>
            </p:nvSpPr>
            <p:spPr bwMode="auto">
              <a:xfrm>
                <a:off x="5722938" y="3781425"/>
                <a:ext cx="228600" cy="200025"/>
              </a:xfrm>
              <a:custGeom>
                <a:avLst/>
                <a:gdLst/>
                <a:ahLst/>
                <a:cxnLst>
                  <a:cxn ang="0">
                    <a:pos x="22" y="28"/>
                  </a:cxn>
                  <a:cxn ang="0">
                    <a:pos x="16" y="13"/>
                  </a:cxn>
                  <a:cxn ang="0">
                    <a:pos x="0" y="0"/>
                  </a:cxn>
                  <a:cxn ang="0">
                    <a:pos x="22" y="28"/>
                  </a:cxn>
                </a:cxnLst>
                <a:rect l="0" t="0" r="r" b="b"/>
                <a:pathLst>
                  <a:path w="61" h="53">
                    <a:moveTo>
                      <a:pt x="22" y="28"/>
                    </a:moveTo>
                    <a:cubicBezTo>
                      <a:pt x="47" y="50"/>
                      <a:pt x="61" y="53"/>
                      <a:pt x="16" y="13"/>
                    </a:cubicBezTo>
                    <a:cubicBezTo>
                      <a:pt x="12" y="10"/>
                      <a:pt x="6" y="6"/>
                      <a:pt x="0" y="0"/>
                    </a:cubicBezTo>
                    <a:cubicBezTo>
                      <a:pt x="16" y="15"/>
                      <a:pt x="23" y="24"/>
                      <a:pt x="22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1" name="Freeform 75"/>
              <p:cNvSpPr>
                <a:spLocks/>
              </p:cNvSpPr>
              <p:nvPr/>
            </p:nvSpPr>
            <p:spPr bwMode="auto">
              <a:xfrm>
                <a:off x="5470525" y="3811588"/>
                <a:ext cx="128588" cy="27940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30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30" y="12"/>
                    </a:cubicBezTo>
                    <a:cubicBezTo>
                      <a:pt x="5" y="74"/>
                      <a:pt x="15" y="66"/>
                      <a:pt x="28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2" name="Freeform 76"/>
              <p:cNvSpPr>
                <a:spLocks/>
              </p:cNvSpPr>
              <p:nvPr/>
            </p:nvSpPr>
            <p:spPr bwMode="auto">
              <a:xfrm>
                <a:off x="5500688" y="3306763"/>
                <a:ext cx="98425" cy="293688"/>
              </a:xfrm>
              <a:custGeom>
                <a:avLst/>
                <a:gdLst/>
                <a:ahLst/>
                <a:cxnLst>
                  <a:cxn ang="0">
                    <a:pos x="14" y="49"/>
                  </a:cxn>
                  <a:cxn ang="0">
                    <a:pos x="26" y="78"/>
                  </a:cxn>
                  <a:cxn ang="0">
                    <a:pos x="21" y="59"/>
                  </a:cxn>
                  <a:cxn ang="0">
                    <a:pos x="14" y="49"/>
                  </a:cxn>
                </a:cxnLst>
                <a:rect l="0" t="0" r="r" b="b"/>
                <a:pathLst>
                  <a:path w="26" h="78">
                    <a:moveTo>
                      <a:pt x="14" y="49"/>
                    </a:moveTo>
                    <a:cubicBezTo>
                      <a:pt x="17" y="54"/>
                      <a:pt x="21" y="63"/>
                      <a:pt x="26" y="78"/>
                    </a:cubicBezTo>
                    <a:cubicBezTo>
                      <a:pt x="24" y="70"/>
                      <a:pt x="22" y="64"/>
                      <a:pt x="21" y="59"/>
                    </a:cubicBezTo>
                    <a:cubicBezTo>
                      <a:pt x="0" y="0"/>
                      <a:pt x="2" y="15"/>
                      <a:pt x="14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3" name="Freeform 77"/>
              <p:cNvSpPr>
                <a:spLocks/>
              </p:cNvSpPr>
              <p:nvPr/>
            </p:nvSpPr>
            <p:spPr bwMode="auto">
              <a:xfrm>
                <a:off x="5294313" y="3767138"/>
                <a:ext cx="247650" cy="153988"/>
              </a:xfrm>
              <a:custGeom>
                <a:avLst/>
                <a:gdLst/>
                <a:ahLst/>
                <a:cxnLst>
                  <a:cxn ang="0">
                    <a:pos x="33" y="13"/>
                  </a:cxn>
                  <a:cxn ang="0">
                    <a:pos x="48" y="11"/>
                  </a:cxn>
                  <a:cxn ang="0">
                    <a:pos x="66" y="0"/>
                  </a:cxn>
                  <a:cxn ang="0">
                    <a:pos x="33" y="13"/>
                  </a:cxn>
                </a:cxnLst>
                <a:rect l="0" t="0" r="r" b="b"/>
                <a:pathLst>
                  <a:path w="66" h="41">
                    <a:moveTo>
                      <a:pt x="33" y="13"/>
                    </a:moveTo>
                    <a:cubicBezTo>
                      <a:pt x="6" y="30"/>
                      <a:pt x="0" y="41"/>
                      <a:pt x="48" y="11"/>
                    </a:cubicBezTo>
                    <a:cubicBezTo>
                      <a:pt x="52" y="8"/>
                      <a:pt x="58" y="4"/>
                      <a:pt x="66" y="0"/>
                    </a:cubicBezTo>
                    <a:cubicBezTo>
                      <a:pt x="41" y="15"/>
                      <a:pt x="31" y="17"/>
                      <a:pt x="33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4" name="Freeform 78"/>
              <p:cNvSpPr>
                <a:spLocks/>
              </p:cNvSpPr>
              <p:nvPr/>
            </p:nvSpPr>
            <p:spPr bwMode="auto">
              <a:xfrm>
                <a:off x="5676900" y="3317875"/>
                <a:ext cx="117475" cy="282575"/>
              </a:xfrm>
              <a:custGeom>
                <a:avLst/>
                <a:gdLst/>
                <a:ahLst/>
                <a:cxnLst>
                  <a:cxn ang="0">
                    <a:pos x="12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2" y="49"/>
                  </a:cxn>
                </a:cxnLst>
                <a:rect l="0" t="0" r="r" b="b"/>
                <a:pathLst>
                  <a:path w="31" h="75">
                    <a:moveTo>
                      <a:pt x="12" y="49"/>
                    </a:moveTo>
                    <a:cubicBezTo>
                      <a:pt x="31" y="0"/>
                      <a:pt x="19" y="11"/>
                      <a:pt x="8" y="42"/>
                    </a:cubicBezTo>
                    <a:cubicBezTo>
                      <a:pt x="8" y="47"/>
                      <a:pt x="6" y="58"/>
                      <a:pt x="0" y="75"/>
                    </a:cubicBezTo>
                    <a:cubicBezTo>
                      <a:pt x="5" y="62"/>
                      <a:pt x="9" y="53"/>
                      <a:pt x="12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5" name="Freeform 79"/>
              <p:cNvSpPr>
                <a:spLocks/>
              </p:cNvSpPr>
              <p:nvPr/>
            </p:nvSpPr>
            <p:spPr bwMode="auto">
              <a:xfrm>
                <a:off x="5580063" y="3792538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9" y="31"/>
                      <a:pt x="4" y="37"/>
                    </a:cubicBezTo>
                    <a:cubicBezTo>
                      <a:pt x="0" y="73"/>
                      <a:pt x="6" y="89"/>
                      <a:pt x="13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6" name="Freeform 80"/>
              <p:cNvSpPr>
                <a:spLocks/>
              </p:cNvSpPr>
              <p:nvPr/>
            </p:nvSpPr>
            <p:spPr bwMode="auto">
              <a:xfrm>
                <a:off x="5726113" y="3322638"/>
                <a:ext cx="76200" cy="176213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20" y="0"/>
                      <a:pt x="0" y="47"/>
                    </a:cubicBezTo>
                    <a:cubicBezTo>
                      <a:pt x="4" y="41"/>
                      <a:pt x="7" y="42"/>
                      <a:pt x="7" y="4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7" name="Freeform 81"/>
              <p:cNvSpPr>
                <a:spLocks/>
              </p:cNvSpPr>
              <p:nvPr/>
            </p:nvSpPr>
            <p:spPr bwMode="auto">
              <a:xfrm>
                <a:off x="5681663" y="3781425"/>
                <a:ext cx="187325" cy="290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33"/>
                  </a:cxn>
                  <a:cxn ang="0">
                    <a:pos x="13" y="17"/>
                  </a:cxn>
                  <a:cxn ang="0">
                    <a:pos x="28" y="28"/>
                  </a:cxn>
                  <a:cxn ang="0">
                    <a:pos x="0" y="0"/>
                  </a:cxn>
                </a:cxnLst>
                <a:rect l="0" t="0" r="r" b="b"/>
                <a:pathLst>
                  <a:path w="50" h="77">
                    <a:moveTo>
                      <a:pt x="0" y="0"/>
                    </a:moveTo>
                    <a:cubicBezTo>
                      <a:pt x="9" y="14"/>
                      <a:pt x="14" y="26"/>
                      <a:pt x="16" y="33"/>
                    </a:cubicBezTo>
                    <a:cubicBezTo>
                      <a:pt x="35" y="66"/>
                      <a:pt x="50" y="77"/>
                      <a:pt x="13" y="17"/>
                    </a:cubicBezTo>
                    <a:cubicBezTo>
                      <a:pt x="50" y="75"/>
                      <a:pt x="48" y="59"/>
                      <a:pt x="28" y="28"/>
                    </a:cubicBezTo>
                    <a:cubicBezTo>
                      <a:pt x="22" y="25"/>
                      <a:pt x="10" y="1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8" name="Freeform 82"/>
              <p:cNvSpPr>
                <a:spLocks/>
              </p:cNvSpPr>
              <p:nvPr/>
            </p:nvSpPr>
            <p:spPr bwMode="auto">
              <a:xfrm>
                <a:off x="5387975" y="3457575"/>
                <a:ext cx="504825" cy="493713"/>
              </a:xfrm>
              <a:custGeom>
                <a:avLst/>
                <a:gdLst/>
                <a:ahLst/>
                <a:cxnLst>
                  <a:cxn ang="0">
                    <a:pos x="40" y="7"/>
                  </a:cxn>
                  <a:cxn ang="0">
                    <a:pos x="31" y="19"/>
                  </a:cxn>
                  <a:cxn ang="0">
                    <a:pos x="32" y="33"/>
                  </a:cxn>
                  <a:cxn ang="0">
                    <a:pos x="44" y="46"/>
                  </a:cxn>
                  <a:cxn ang="0">
                    <a:pos x="16" y="38"/>
                  </a:cxn>
                  <a:cxn ang="0">
                    <a:pos x="16" y="52"/>
                  </a:cxn>
                  <a:cxn ang="0">
                    <a:pos x="8" y="60"/>
                  </a:cxn>
                  <a:cxn ang="0">
                    <a:pos x="36" y="64"/>
                  </a:cxn>
                  <a:cxn ang="0">
                    <a:pos x="8" y="76"/>
                  </a:cxn>
                  <a:cxn ang="0">
                    <a:pos x="17" y="87"/>
                  </a:cxn>
                  <a:cxn ang="0">
                    <a:pos x="41" y="82"/>
                  </a:cxn>
                  <a:cxn ang="0">
                    <a:pos x="23" y="94"/>
                  </a:cxn>
                  <a:cxn ang="0">
                    <a:pos x="25" y="104"/>
                  </a:cxn>
                  <a:cxn ang="0">
                    <a:pos x="35" y="112"/>
                  </a:cxn>
                  <a:cxn ang="0">
                    <a:pos x="56" y="94"/>
                  </a:cxn>
                  <a:cxn ang="0">
                    <a:pos x="55" y="126"/>
                  </a:cxn>
                  <a:cxn ang="0">
                    <a:pos x="72" y="124"/>
                  </a:cxn>
                  <a:cxn ang="0">
                    <a:pos x="76" y="94"/>
                  </a:cxn>
                  <a:cxn ang="0">
                    <a:pos x="87" y="118"/>
                  </a:cxn>
                  <a:cxn ang="0">
                    <a:pos x="94" y="119"/>
                  </a:cxn>
                  <a:cxn ang="0">
                    <a:pos x="106" y="114"/>
                  </a:cxn>
                  <a:cxn ang="0">
                    <a:pos x="89" y="86"/>
                  </a:cxn>
                  <a:cxn ang="0">
                    <a:pos x="105" y="99"/>
                  </a:cxn>
                  <a:cxn ang="0">
                    <a:pos x="120" y="97"/>
                  </a:cxn>
                  <a:cxn ang="0">
                    <a:pos x="121" y="80"/>
                  </a:cxn>
                  <a:cxn ang="0">
                    <a:pos x="121" y="71"/>
                  </a:cxn>
                  <a:cxn ang="0">
                    <a:pos x="96" y="68"/>
                  </a:cxn>
                  <a:cxn ang="0">
                    <a:pos x="126" y="56"/>
                  </a:cxn>
                  <a:cxn ang="0">
                    <a:pos x="110" y="47"/>
                  </a:cxn>
                  <a:cxn ang="0">
                    <a:pos x="123" y="32"/>
                  </a:cxn>
                  <a:cxn ang="0">
                    <a:pos x="91" y="48"/>
                  </a:cxn>
                  <a:cxn ang="0">
                    <a:pos x="115" y="21"/>
                  </a:cxn>
                  <a:cxn ang="0">
                    <a:pos x="95" y="21"/>
                  </a:cxn>
                  <a:cxn ang="0">
                    <a:pos x="90" y="11"/>
                  </a:cxn>
                  <a:cxn ang="0">
                    <a:pos x="77" y="38"/>
                  </a:cxn>
                  <a:cxn ang="0">
                    <a:pos x="81" y="3"/>
                  </a:cxn>
                  <a:cxn ang="0">
                    <a:pos x="72" y="19"/>
                  </a:cxn>
                  <a:cxn ang="0">
                    <a:pos x="63" y="12"/>
                  </a:cxn>
                  <a:cxn ang="0">
                    <a:pos x="51" y="19"/>
                  </a:cxn>
                  <a:cxn ang="0">
                    <a:pos x="56" y="38"/>
                  </a:cxn>
                </a:cxnLst>
                <a:rect l="0" t="0" r="r" b="b"/>
                <a:pathLst>
                  <a:path w="134" h="131">
                    <a:moveTo>
                      <a:pt x="44" y="9"/>
                    </a:moveTo>
                    <a:cubicBezTo>
                      <a:pt x="41" y="4"/>
                      <a:pt x="40" y="4"/>
                      <a:pt x="40" y="7"/>
                    </a:cubicBezTo>
                    <a:cubicBezTo>
                      <a:pt x="40" y="13"/>
                      <a:pt x="44" y="28"/>
                      <a:pt x="55" y="47"/>
                    </a:cubicBezTo>
                    <a:cubicBezTo>
                      <a:pt x="47" y="33"/>
                      <a:pt x="38" y="24"/>
                      <a:pt x="31" y="19"/>
                    </a:cubicBezTo>
                    <a:cubicBezTo>
                      <a:pt x="28" y="17"/>
                      <a:pt x="25" y="16"/>
                      <a:pt x="23" y="17"/>
                    </a:cubicBezTo>
                    <a:cubicBezTo>
                      <a:pt x="21" y="18"/>
                      <a:pt x="23" y="23"/>
                      <a:pt x="32" y="33"/>
                    </a:cubicBezTo>
                    <a:cubicBezTo>
                      <a:pt x="32" y="33"/>
                      <a:pt x="32" y="34"/>
                      <a:pt x="32" y="34"/>
                    </a:cubicBezTo>
                    <a:cubicBezTo>
                      <a:pt x="35" y="37"/>
                      <a:pt x="39" y="41"/>
                      <a:pt x="44" y="46"/>
                    </a:cubicBezTo>
                    <a:cubicBezTo>
                      <a:pt x="24" y="27"/>
                      <a:pt x="14" y="25"/>
                      <a:pt x="13" y="29"/>
                    </a:cubicBezTo>
                    <a:cubicBezTo>
                      <a:pt x="12" y="31"/>
                      <a:pt x="13" y="34"/>
                      <a:pt x="16" y="38"/>
                    </a:cubicBezTo>
                    <a:cubicBezTo>
                      <a:pt x="21" y="44"/>
                      <a:pt x="30" y="53"/>
                      <a:pt x="45" y="58"/>
                    </a:cubicBezTo>
                    <a:cubicBezTo>
                      <a:pt x="34" y="54"/>
                      <a:pt x="24" y="52"/>
                      <a:pt x="16" y="52"/>
                    </a:cubicBezTo>
                    <a:cubicBezTo>
                      <a:pt x="11" y="52"/>
                      <a:pt x="7" y="52"/>
                      <a:pt x="5" y="53"/>
                    </a:cubicBezTo>
                    <a:cubicBezTo>
                      <a:pt x="0" y="54"/>
                      <a:pt x="0" y="57"/>
                      <a:pt x="8" y="60"/>
                    </a:cubicBezTo>
                    <a:cubicBezTo>
                      <a:pt x="8" y="60"/>
                      <a:pt x="9" y="60"/>
                      <a:pt x="9" y="60"/>
                    </a:cubicBezTo>
                    <a:cubicBezTo>
                      <a:pt x="15" y="62"/>
                      <a:pt x="24" y="64"/>
                      <a:pt x="36" y="64"/>
                    </a:cubicBezTo>
                    <a:cubicBezTo>
                      <a:pt x="14" y="63"/>
                      <a:pt x="4" y="66"/>
                      <a:pt x="2" y="70"/>
                    </a:cubicBezTo>
                    <a:cubicBezTo>
                      <a:pt x="1" y="72"/>
                      <a:pt x="3" y="74"/>
                      <a:pt x="8" y="76"/>
                    </a:cubicBezTo>
                    <a:cubicBezTo>
                      <a:pt x="15" y="79"/>
                      <a:pt x="29" y="80"/>
                      <a:pt x="45" y="74"/>
                    </a:cubicBezTo>
                    <a:cubicBezTo>
                      <a:pt x="33" y="78"/>
                      <a:pt x="23" y="83"/>
                      <a:pt x="17" y="87"/>
                    </a:cubicBezTo>
                    <a:cubicBezTo>
                      <a:pt x="12" y="91"/>
                      <a:pt x="9" y="93"/>
                      <a:pt x="8" y="95"/>
                    </a:cubicBezTo>
                    <a:cubicBezTo>
                      <a:pt x="6" y="99"/>
                      <a:pt x="16" y="97"/>
                      <a:pt x="41" y="82"/>
                    </a:cubicBezTo>
                    <a:cubicBezTo>
                      <a:pt x="33" y="86"/>
                      <a:pt x="27" y="90"/>
                      <a:pt x="23" y="93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13" y="101"/>
                      <a:pt x="12" y="106"/>
                      <a:pt x="15" y="106"/>
                    </a:cubicBezTo>
                    <a:cubicBezTo>
                      <a:pt x="17" y="107"/>
                      <a:pt x="21" y="106"/>
                      <a:pt x="25" y="104"/>
                    </a:cubicBezTo>
                    <a:cubicBezTo>
                      <a:pt x="32" y="100"/>
                      <a:pt x="42" y="93"/>
                      <a:pt x="51" y="83"/>
                    </a:cubicBezTo>
                    <a:cubicBezTo>
                      <a:pt x="42" y="94"/>
                      <a:pt x="37" y="104"/>
                      <a:pt x="35" y="112"/>
                    </a:cubicBezTo>
                    <a:cubicBezTo>
                      <a:pt x="34" y="116"/>
                      <a:pt x="34" y="120"/>
                      <a:pt x="35" y="122"/>
                    </a:cubicBezTo>
                    <a:cubicBezTo>
                      <a:pt x="37" y="128"/>
                      <a:pt x="46" y="123"/>
                      <a:pt x="56" y="94"/>
                    </a:cubicBezTo>
                    <a:cubicBezTo>
                      <a:pt x="48" y="116"/>
                      <a:pt x="47" y="127"/>
                      <a:pt x="50" y="129"/>
                    </a:cubicBezTo>
                    <a:cubicBezTo>
                      <a:pt x="51" y="131"/>
                      <a:pt x="53" y="129"/>
                      <a:pt x="55" y="126"/>
                    </a:cubicBezTo>
                    <a:cubicBezTo>
                      <a:pt x="60" y="120"/>
                      <a:pt x="64" y="106"/>
                      <a:pt x="65" y="89"/>
                    </a:cubicBezTo>
                    <a:cubicBezTo>
                      <a:pt x="64" y="105"/>
                      <a:pt x="68" y="117"/>
                      <a:pt x="72" y="124"/>
                    </a:cubicBezTo>
                    <a:cubicBezTo>
                      <a:pt x="75" y="128"/>
                      <a:pt x="78" y="130"/>
                      <a:pt x="80" y="130"/>
                    </a:cubicBezTo>
                    <a:cubicBezTo>
                      <a:pt x="84" y="130"/>
                      <a:pt x="86" y="119"/>
                      <a:pt x="76" y="94"/>
                    </a:cubicBezTo>
                    <a:cubicBezTo>
                      <a:pt x="80" y="105"/>
                      <a:pt x="83" y="112"/>
                      <a:pt x="86" y="117"/>
                    </a:cubicBezTo>
                    <a:cubicBezTo>
                      <a:pt x="86" y="117"/>
                      <a:pt x="86" y="118"/>
                      <a:pt x="87" y="118"/>
                    </a:cubicBezTo>
                    <a:cubicBezTo>
                      <a:pt x="90" y="124"/>
                      <a:pt x="92" y="127"/>
                      <a:pt x="93" y="127"/>
                    </a:cubicBezTo>
                    <a:cubicBezTo>
                      <a:pt x="94" y="127"/>
                      <a:pt x="95" y="124"/>
                      <a:pt x="94" y="119"/>
                    </a:cubicBezTo>
                    <a:cubicBezTo>
                      <a:pt x="92" y="112"/>
                      <a:pt x="87" y="100"/>
                      <a:pt x="78" y="86"/>
                    </a:cubicBezTo>
                    <a:cubicBezTo>
                      <a:pt x="88" y="102"/>
                      <a:pt x="100" y="111"/>
                      <a:pt x="106" y="114"/>
                    </a:cubicBezTo>
                    <a:cubicBezTo>
                      <a:pt x="109" y="116"/>
                      <a:pt x="111" y="116"/>
                      <a:pt x="111" y="114"/>
                    </a:cubicBezTo>
                    <a:cubicBezTo>
                      <a:pt x="112" y="110"/>
                      <a:pt x="105" y="101"/>
                      <a:pt x="89" y="86"/>
                    </a:cubicBezTo>
                    <a:cubicBezTo>
                      <a:pt x="95" y="92"/>
                      <a:pt x="101" y="96"/>
                      <a:pt x="105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13" y="104"/>
                      <a:pt x="118" y="105"/>
                      <a:pt x="120" y="104"/>
                    </a:cubicBezTo>
                    <a:cubicBezTo>
                      <a:pt x="122" y="103"/>
                      <a:pt x="122" y="100"/>
                      <a:pt x="120" y="97"/>
                    </a:cubicBezTo>
                    <a:cubicBezTo>
                      <a:pt x="116" y="90"/>
                      <a:pt x="106" y="80"/>
                      <a:pt x="88" y="74"/>
                    </a:cubicBezTo>
                    <a:cubicBezTo>
                      <a:pt x="101" y="79"/>
                      <a:pt x="113" y="80"/>
                      <a:pt x="121" y="80"/>
                    </a:cubicBezTo>
                    <a:cubicBezTo>
                      <a:pt x="125" y="80"/>
                      <a:pt x="128" y="79"/>
                      <a:pt x="130" y="78"/>
                    </a:cubicBezTo>
                    <a:cubicBezTo>
                      <a:pt x="134" y="76"/>
                      <a:pt x="132" y="73"/>
                      <a:pt x="121" y="71"/>
                    </a:cubicBezTo>
                    <a:cubicBezTo>
                      <a:pt x="121" y="71"/>
                      <a:pt x="120" y="71"/>
                      <a:pt x="120" y="71"/>
                    </a:cubicBezTo>
                    <a:cubicBezTo>
                      <a:pt x="114" y="69"/>
                      <a:pt x="107" y="68"/>
                      <a:pt x="96" y="68"/>
                    </a:cubicBezTo>
                    <a:cubicBezTo>
                      <a:pt x="120" y="69"/>
                      <a:pt x="131" y="65"/>
                      <a:pt x="132" y="62"/>
                    </a:cubicBezTo>
                    <a:cubicBezTo>
                      <a:pt x="132" y="59"/>
                      <a:pt x="130" y="57"/>
                      <a:pt x="126" y="56"/>
                    </a:cubicBezTo>
                    <a:cubicBezTo>
                      <a:pt x="118" y="53"/>
                      <a:pt x="104" y="53"/>
                      <a:pt x="88" y="59"/>
                    </a:cubicBezTo>
                    <a:cubicBezTo>
                      <a:pt x="97" y="55"/>
                      <a:pt x="104" y="51"/>
                      <a:pt x="110" y="47"/>
                    </a:cubicBezTo>
                    <a:cubicBezTo>
                      <a:pt x="112" y="46"/>
                      <a:pt x="114" y="45"/>
                      <a:pt x="116" y="43"/>
                    </a:cubicBezTo>
                    <a:cubicBezTo>
                      <a:pt x="123" y="38"/>
                      <a:pt x="125" y="33"/>
                      <a:pt x="123" y="32"/>
                    </a:cubicBezTo>
                    <a:cubicBezTo>
                      <a:pt x="123" y="32"/>
                      <a:pt x="122" y="32"/>
                      <a:pt x="122" y="32"/>
                    </a:cubicBezTo>
                    <a:cubicBezTo>
                      <a:pt x="118" y="31"/>
                      <a:pt x="108" y="35"/>
                      <a:pt x="91" y="48"/>
                    </a:cubicBezTo>
                    <a:cubicBezTo>
                      <a:pt x="100" y="42"/>
                      <a:pt x="106" y="36"/>
                      <a:pt x="110" y="32"/>
                    </a:cubicBezTo>
                    <a:cubicBezTo>
                      <a:pt x="116" y="26"/>
                      <a:pt x="117" y="22"/>
                      <a:pt x="115" y="21"/>
                    </a:cubicBezTo>
                    <a:cubicBezTo>
                      <a:pt x="111" y="20"/>
                      <a:pt x="95" y="28"/>
                      <a:pt x="80" y="48"/>
                    </a:cubicBezTo>
                    <a:cubicBezTo>
                      <a:pt x="88" y="38"/>
                      <a:pt x="93" y="28"/>
                      <a:pt x="95" y="21"/>
                    </a:cubicBezTo>
                    <a:cubicBezTo>
                      <a:pt x="96" y="16"/>
                      <a:pt x="97" y="13"/>
                      <a:pt x="97" y="10"/>
                    </a:cubicBezTo>
                    <a:cubicBezTo>
                      <a:pt x="97" y="6"/>
                      <a:pt x="94" y="5"/>
                      <a:pt x="90" y="11"/>
                    </a:cubicBezTo>
                    <a:cubicBezTo>
                      <a:pt x="90" y="11"/>
                      <a:pt x="89" y="11"/>
                      <a:pt x="89" y="12"/>
                    </a:cubicBezTo>
                    <a:cubicBezTo>
                      <a:pt x="86" y="16"/>
                      <a:pt x="82" y="25"/>
                      <a:pt x="77" y="38"/>
                    </a:cubicBezTo>
                    <a:cubicBezTo>
                      <a:pt x="83" y="21"/>
                      <a:pt x="85" y="10"/>
                      <a:pt x="85" y="5"/>
                    </a:cubicBezTo>
                    <a:cubicBezTo>
                      <a:pt x="84" y="2"/>
                      <a:pt x="83" y="1"/>
                      <a:pt x="81" y="3"/>
                    </a:cubicBezTo>
                    <a:cubicBezTo>
                      <a:pt x="78" y="5"/>
                      <a:pt x="75" y="11"/>
                      <a:pt x="72" y="18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0" y="25"/>
                      <a:pt x="68" y="34"/>
                      <a:pt x="68" y="44"/>
                    </a:cubicBezTo>
                    <a:cubicBezTo>
                      <a:pt x="69" y="30"/>
                      <a:pt x="66" y="20"/>
                      <a:pt x="63" y="12"/>
                    </a:cubicBezTo>
                    <a:cubicBezTo>
                      <a:pt x="61" y="7"/>
                      <a:pt x="59" y="4"/>
                      <a:pt x="56" y="3"/>
                    </a:cubicBezTo>
                    <a:cubicBezTo>
                      <a:pt x="52" y="0"/>
                      <a:pt x="48" y="4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2" y="24"/>
                      <a:pt x="54" y="30"/>
                      <a:pt x="56" y="38"/>
                    </a:cubicBezTo>
                    <a:cubicBezTo>
                      <a:pt x="51" y="23"/>
                      <a:pt x="47" y="14"/>
                      <a:pt x="44" y="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algn="l" defTabSz="914400" rtl="0" eaLnBrk="1" latinLnBrk="0" hangingPunct="1"/>
                <a:endPara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304" name="Freeform 83"/>
            <p:cNvSpPr>
              <a:spLocks/>
            </p:cNvSpPr>
            <p:nvPr/>
          </p:nvSpPr>
          <p:spPr bwMode="auto">
            <a:xfrm rot="1639090">
              <a:off x="8277894" y="1349267"/>
              <a:ext cx="208610" cy="197210"/>
            </a:xfrm>
            <a:custGeom>
              <a:avLst/>
              <a:gdLst/>
              <a:ahLst/>
              <a:cxnLst>
                <a:cxn ang="0">
                  <a:pos x="24" y="13"/>
                </a:cxn>
                <a:cxn ang="0">
                  <a:pos x="14" y="10"/>
                </a:cxn>
                <a:cxn ang="0">
                  <a:pos x="15" y="20"/>
                </a:cxn>
                <a:cxn ang="0">
                  <a:pos x="4" y="21"/>
                </a:cxn>
                <a:cxn ang="0">
                  <a:pos x="9" y="30"/>
                </a:cxn>
                <a:cxn ang="0">
                  <a:pos x="0" y="35"/>
                </a:cxn>
                <a:cxn ang="0">
                  <a:pos x="8" y="41"/>
                </a:cxn>
                <a:cxn ang="0">
                  <a:pos x="2" y="50"/>
                </a:cxn>
                <a:cxn ang="0">
                  <a:pos x="12" y="52"/>
                </a:cxn>
                <a:cxn ang="0">
                  <a:pos x="10" y="62"/>
                </a:cxn>
                <a:cxn ang="0">
                  <a:pos x="20" y="60"/>
                </a:cxn>
                <a:cxn ang="0">
                  <a:pos x="22" y="70"/>
                </a:cxn>
                <a:cxn ang="0">
                  <a:pos x="31" y="64"/>
                </a:cxn>
                <a:cxn ang="0">
                  <a:pos x="36" y="73"/>
                </a:cxn>
                <a:cxn ang="0">
                  <a:pos x="42" y="64"/>
                </a:cxn>
                <a:cxn ang="0">
                  <a:pos x="51" y="71"/>
                </a:cxn>
                <a:cxn ang="0">
                  <a:pos x="53" y="60"/>
                </a:cxn>
                <a:cxn ang="0">
                  <a:pos x="63" y="64"/>
                </a:cxn>
                <a:cxn ang="0">
                  <a:pos x="62" y="53"/>
                </a:cxn>
                <a:cxn ang="0">
                  <a:pos x="73" y="52"/>
                </a:cxn>
                <a:cxn ang="0">
                  <a:pos x="68" y="43"/>
                </a:cxn>
                <a:cxn ang="0">
                  <a:pos x="77" y="38"/>
                </a:cxn>
                <a:cxn ang="0">
                  <a:pos x="69" y="32"/>
                </a:cxn>
                <a:cxn ang="0">
                  <a:pos x="75" y="23"/>
                </a:cxn>
                <a:cxn ang="0">
                  <a:pos x="65" y="21"/>
                </a:cxn>
                <a:cxn ang="0">
                  <a:pos x="67" y="11"/>
                </a:cxn>
                <a:cxn ang="0">
                  <a:pos x="57" y="13"/>
                </a:cxn>
                <a:cxn ang="0">
                  <a:pos x="55" y="3"/>
                </a:cxn>
                <a:cxn ang="0">
                  <a:pos x="46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6" y="2"/>
                </a:cxn>
                <a:cxn ang="0">
                  <a:pos x="24" y="13"/>
                </a:cxn>
              </a:cxnLst>
              <a:rect l="0" t="0" r="r" b="b"/>
              <a:pathLst>
                <a:path w="77" h="73">
                  <a:moveTo>
                    <a:pt x="24" y="13"/>
                  </a:moveTo>
                  <a:cubicBezTo>
                    <a:pt x="22" y="14"/>
                    <a:pt x="15" y="8"/>
                    <a:pt x="14" y="10"/>
                  </a:cubicBezTo>
                  <a:cubicBezTo>
                    <a:pt x="12" y="11"/>
                    <a:pt x="16" y="19"/>
                    <a:pt x="15" y="20"/>
                  </a:cubicBezTo>
                  <a:cubicBezTo>
                    <a:pt x="14" y="22"/>
                    <a:pt x="5" y="19"/>
                    <a:pt x="4" y="21"/>
                  </a:cubicBezTo>
                  <a:cubicBezTo>
                    <a:pt x="3" y="23"/>
                    <a:pt x="10" y="28"/>
                    <a:pt x="9" y="30"/>
                  </a:cubicBezTo>
                  <a:cubicBezTo>
                    <a:pt x="9" y="32"/>
                    <a:pt x="0" y="33"/>
                    <a:pt x="0" y="35"/>
                  </a:cubicBezTo>
                  <a:cubicBezTo>
                    <a:pt x="0" y="37"/>
                    <a:pt x="8" y="39"/>
                    <a:pt x="8" y="41"/>
                  </a:cubicBezTo>
                  <a:cubicBezTo>
                    <a:pt x="9" y="44"/>
                    <a:pt x="1" y="48"/>
                    <a:pt x="2" y="50"/>
                  </a:cubicBezTo>
                  <a:cubicBezTo>
                    <a:pt x="3" y="52"/>
                    <a:pt x="11" y="50"/>
                    <a:pt x="12" y="52"/>
                  </a:cubicBezTo>
                  <a:cubicBezTo>
                    <a:pt x="13" y="54"/>
                    <a:pt x="8" y="61"/>
                    <a:pt x="10" y="62"/>
                  </a:cubicBezTo>
                  <a:cubicBezTo>
                    <a:pt x="11" y="64"/>
                    <a:pt x="18" y="59"/>
                    <a:pt x="20" y="60"/>
                  </a:cubicBezTo>
                  <a:cubicBezTo>
                    <a:pt x="22" y="61"/>
                    <a:pt x="20" y="70"/>
                    <a:pt x="22" y="70"/>
                  </a:cubicBezTo>
                  <a:cubicBezTo>
                    <a:pt x="24" y="71"/>
                    <a:pt x="29" y="64"/>
                    <a:pt x="31" y="64"/>
                  </a:cubicBezTo>
                  <a:cubicBezTo>
                    <a:pt x="33" y="65"/>
                    <a:pt x="34" y="73"/>
                    <a:pt x="36" y="73"/>
                  </a:cubicBezTo>
                  <a:cubicBezTo>
                    <a:pt x="39" y="73"/>
                    <a:pt x="40" y="65"/>
                    <a:pt x="42" y="64"/>
                  </a:cubicBezTo>
                  <a:cubicBezTo>
                    <a:pt x="44" y="64"/>
                    <a:pt x="49" y="72"/>
                    <a:pt x="51" y="71"/>
                  </a:cubicBezTo>
                  <a:cubicBezTo>
                    <a:pt x="53" y="70"/>
                    <a:pt x="51" y="62"/>
                    <a:pt x="53" y="60"/>
                  </a:cubicBezTo>
                  <a:cubicBezTo>
                    <a:pt x="55" y="59"/>
                    <a:pt x="62" y="65"/>
                    <a:pt x="63" y="64"/>
                  </a:cubicBezTo>
                  <a:cubicBezTo>
                    <a:pt x="65" y="62"/>
                    <a:pt x="61" y="55"/>
                    <a:pt x="62" y="53"/>
                  </a:cubicBezTo>
                  <a:cubicBezTo>
                    <a:pt x="64" y="51"/>
                    <a:pt x="72" y="54"/>
                    <a:pt x="73" y="52"/>
                  </a:cubicBezTo>
                  <a:cubicBezTo>
                    <a:pt x="74" y="50"/>
                    <a:pt x="67" y="45"/>
                    <a:pt x="68" y="43"/>
                  </a:cubicBezTo>
                  <a:cubicBezTo>
                    <a:pt x="68" y="41"/>
                    <a:pt x="77" y="40"/>
                    <a:pt x="77" y="38"/>
                  </a:cubicBezTo>
                  <a:cubicBezTo>
                    <a:pt x="77" y="36"/>
                    <a:pt x="69" y="34"/>
                    <a:pt x="69" y="32"/>
                  </a:cubicBezTo>
                  <a:cubicBezTo>
                    <a:pt x="68" y="30"/>
                    <a:pt x="76" y="26"/>
                    <a:pt x="75" y="23"/>
                  </a:cubicBezTo>
                  <a:cubicBezTo>
                    <a:pt x="74" y="21"/>
                    <a:pt x="66" y="23"/>
                    <a:pt x="65" y="21"/>
                  </a:cubicBezTo>
                  <a:cubicBezTo>
                    <a:pt x="64" y="19"/>
                    <a:pt x="69" y="12"/>
                    <a:pt x="67" y="11"/>
                  </a:cubicBezTo>
                  <a:cubicBezTo>
                    <a:pt x="66" y="9"/>
                    <a:pt x="59" y="14"/>
                    <a:pt x="57" y="13"/>
                  </a:cubicBezTo>
                  <a:cubicBezTo>
                    <a:pt x="55" y="12"/>
                    <a:pt x="57" y="4"/>
                    <a:pt x="55" y="3"/>
                  </a:cubicBezTo>
                  <a:cubicBezTo>
                    <a:pt x="53" y="2"/>
                    <a:pt x="49" y="9"/>
                    <a:pt x="46" y="9"/>
                  </a:cubicBezTo>
                  <a:cubicBezTo>
                    <a:pt x="44" y="9"/>
                    <a:pt x="43" y="0"/>
                    <a:pt x="41" y="0"/>
                  </a:cubicBezTo>
                  <a:cubicBezTo>
                    <a:pt x="38" y="0"/>
                    <a:pt x="37" y="8"/>
                    <a:pt x="35" y="9"/>
                  </a:cubicBezTo>
                  <a:cubicBezTo>
                    <a:pt x="33" y="9"/>
                    <a:pt x="28" y="2"/>
                    <a:pt x="26" y="2"/>
                  </a:cubicBezTo>
                  <a:cubicBezTo>
                    <a:pt x="24" y="3"/>
                    <a:pt x="26" y="12"/>
                    <a:pt x="24" y="13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5" name="Freeform 84"/>
            <p:cNvSpPr>
              <a:spLocks/>
            </p:cNvSpPr>
            <p:nvPr/>
          </p:nvSpPr>
          <p:spPr bwMode="auto">
            <a:xfrm rot="1639090">
              <a:off x="8162861" y="2249348"/>
              <a:ext cx="53578" cy="1162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10"/>
                </a:cxn>
                <a:cxn ang="0">
                  <a:pos x="0" y="14"/>
                </a:cxn>
                <a:cxn ang="0">
                  <a:pos x="8" y="21"/>
                </a:cxn>
                <a:cxn ang="0">
                  <a:pos x="2" y="29"/>
                </a:cxn>
                <a:cxn ang="0">
                  <a:pos x="12" y="31"/>
                </a:cxn>
                <a:cxn ang="0">
                  <a:pos x="10" y="42"/>
                </a:cxn>
                <a:cxn ang="0">
                  <a:pos x="20" y="39"/>
                </a:cxn>
                <a:cxn ang="0">
                  <a:pos x="20" y="40"/>
                </a:cxn>
                <a:cxn ang="0">
                  <a:pos x="12" y="6"/>
                </a:cxn>
                <a:cxn ang="0">
                  <a:pos x="7" y="0"/>
                </a:cxn>
                <a:cxn ang="0">
                  <a:pos x="4" y="0"/>
                </a:cxn>
              </a:cxnLst>
              <a:rect l="0" t="0" r="r" b="b"/>
              <a:pathLst>
                <a:path w="20" h="43">
                  <a:moveTo>
                    <a:pt x="4" y="0"/>
                  </a:moveTo>
                  <a:cubicBezTo>
                    <a:pt x="3" y="2"/>
                    <a:pt x="10" y="8"/>
                    <a:pt x="9" y="10"/>
                  </a:cubicBezTo>
                  <a:cubicBezTo>
                    <a:pt x="9" y="12"/>
                    <a:pt x="0" y="12"/>
                    <a:pt x="0" y="14"/>
                  </a:cubicBezTo>
                  <a:cubicBezTo>
                    <a:pt x="0" y="17"/>
                    <a:pt x="8" y="19"/>
                    <a:pt x="8" y="21"/>
                  </a:cubicBezTo>
                  <a:cubicBezTo>
                    <a:pt x="9" y="23"/>
                    <a:pt x="1" y="27"/>
                    <a:pt x="2" y="29"/>
                  </a:cubicBezTo>
                  <a:cubicBezTo>
                    <a:pt x="2" y="31"/>
                    <a:pt x="11" y="30"/>
                    <a:pt x="12" y="31"/>
                  </a:cubicBezTo>
                  <a:cubicBezTo>
                    <a:pt x="13" y="33"/>
                    <a:pt x="8" y="40"/>
                    <a:pt x="10" y="42"/>
                  </a:cubicBezTo>
                  <a:cubicBezTo>
                    <a:pt x="11" y="43"/>
                    <a:pt x="18" y="38"/>
                    <a:pt x="20" y="39"/>
                  </a:cubicBezTo>
                  <a:cubicBezTo>
                    <a:pt x="20" y="39"/>
                    <a:pt x="20" y="40"/>
                    <a:pt x="20" y="40"/>
                  </a:cubicBezTo>
                  <a:cubicBezTo>
                    <a:pt x="17" y="21"/>
                    <a:pt x="12" y="6"/>
                    <a:pt x="12" y="6"/>
                  </a:cubicBezTo>
                  <a:cubicBezTo>
                    <a:pt x="10" y="4"/>
                    <a:pt x="8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85"/>
            <p:cNvSpPr>
              <a:spLocks/>
            </p:cNvSpPr>
            <p:nvPr/>
          </p:nvSpPr>
          <p:spPr bwMode="auto">
            <a:xfrm rot="1639090">
              <a:off x="8183239" y="2379385"/>
              <a:ext cx="114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3" name="Group 69"/>
            <p:cNvGrpSpPr/>
            <p:nvPr/>
          </p:nvGrpSpPr>
          <p:grpSpPr>
            <a:xfrm rot="1639090">
              <a:off x="8545294" y="1385194"/>
              <a:ext cx="197210" cy="373902"/>
              <a:chOff x="7513638" y="568325"/>
              <a:chExt cx="274637" cy="520701"/>
            </a:xfrm>
          </p:grpSpPr>
          <p:sp>
            <p:nvSpPr>
              <p:cNvPr id="535" name="Freeform 86"/>
              <p:cNvSpPr>
                <a:spLocks/>
              </p:cNvSpPr>
              <p:nvPr/>
            </p:nvSpPr>
            <p:spPr bwMode="auto">
              <a:xfrm>
                <a:off x="7596188" y="900113"/>
                <a:ext cx="134938" cy="161925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26" y="20"/>
                  </a:cxn>
                  <a:cxn ang="0">
                    <a:pos x="27" y="19"/>
                  </a:cxn>
                  <a:cxn ang="0">
                    <a:pos x="36" y="0"/>
                  </a:cxn>
                  <a:cxn ang="0">
                    <a:pos x="31" y="3"/>
                  </a:cxn>
                  <a:cxn ang="0">
                    <a:pos x="4" y="40"/>
                  </a:cxn>
                </a:cxnLst>
                <a:rect l="0" t="0" r="r" b="b"/>
                <a:pathLst>
                  <a:path w="36" h="43">
                    <a:moveTo>
                      <a:pt x="4" y="40"/>
                    </a:moveTo>
                    <a:cubicBezTo>
                      <a:pt x="6" y="43"/>
                      <a:pt x="16" y="31"/>
                      <a:pt x="26" y="20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30" y="11"/>
                      <a:pt x="36" y="0"/>
                    </a:cubicBezTo>
                    <a:cubicBezTo>
                      <a:pt x="34" y="1"/>
                      <a:pt x="33" y="2"/>
                      <a:pt x="31" y="3"/>
                    </a:cubicBezTo>
                    <a:cubicBezTo>
                      <a:pt x="19" y="17"/>
                      <a:pt x="0" y="37"/>
                      <a:pt x="4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6" name="Freeform 87"/>
              <p:cNvSpPr>
                <a:spLocks/>
              </p:cNvSpPr>
              <p:nvPr/>
            </p:nvSpPr>
            <p:spPr bwMode="auto">
              <a:xfrm>
                <a:off x="7513638" y="77628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9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7" name="Freeform 88"/>
              <p:cNvSpPr>
                <a:spLocks/>
              </p:cNvSpPr>
              <p:nvPr/>
            </p:nvSpPr>
            <p:spPr bwMode="auto">
              <a:xfrm>
                <a:off x="7675563" y="573088"/>
                <a:ext cx="90488" cy="206375"/>
              </a:xfrm>
              <a:custGeom>
                <a:avLst/>
                <a:gdLst/>
                <a:ahLst/>
                <a:cxnLst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23" y="55"/>
                  </a:cxn>
                  <a:cxn ang="0">
                    <a:pos x="23" y="42"/>
                  </a:cxn>
                </a:cxnLst>
                <a:rect l="0" t="0" r="r" b="b"/>
                <a:pathLst>
                  <a:path w="24" h="55">
                    <a:moveTo>
                      <a:pt x="23" y="42"/>
                    </a:move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9" y="50"/>
                      <a:pt x="21" y="53"/>
                      <a:pt x="23" y="55"/>
                    </a:cubicBezTo>
                    <a:cubicBezTo>
                      <a:pt x="24" y="51"/>
                      <a:pt x="23" y="47"/>
                      <a:pt x="23" y="4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8" name="Freeform 89"/>
              <p:cNvSpPr>
                <a:spLocks/>
              </p:cNvSpPr>
              <p:nvPr/>
            </p:nvSpPr>
            <p:spPr bwMode="auto">
              <a:xfrm>
                <a:off x="7708900" y="708025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9" name="Freeform 90"/>
              <p:cNvSpPr>
                <a:spLocks/>
              </p:cNvSpPr>
              <p:nvPr/>
            </p:nvSpPr>
            <p:spPr bwMode="auto">
              <a:xfrm>
                <a:off x="7629525" y="606425"/>
                <a:ext cx="79375" cy="98425"/>
              </a:xfrm>
              <a:custGeom>
                <a:avLst/>
                <a:gdLst/>
                <a:ahLst/>
                <a:cxnLst>
                  <a:cxn ang="0">
                    <a:pos x="21" y="26"/>
                  </a:cxn>
                  <a:cxn ang="0">
                    <a:pos x="0" y="2"/>
                  </a:cxn>
                  <a:cxn ang="0">
                    <a:pos x="21" y="26"/>
                  </a:cxn>
                </a:cxnLst>
                <a:rect l="0" t="0" r="r" b="b"/>
                <a:pathLst>
                  <a:path w="21" h="26">
                    <a:moveTo>
                      <a:pt x="21" y="26"/>
                    </a:moveTo>
                    <a:cubicBezTo>
                      <a:pt x="12" y="13"/>
                      <a:pt x="3" y="0"/>
                      <a:pt x="0" y="2"/>
                    </a:cubicBezTo>
                    <a:cubicBezTo>
                      <a:pt x="3" y="0"/>
                      <a:pt x="12" y="13"/>
                      <a:pt x="21" y="2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0" name="Freeform 91"/>
              <p:cNvSpPr>
                <a:spLocks/>
              </p:cNvSpPr>
              <p:nvPr/>
            </p:nvSpPr>
            <p:spPr bwMode="auto">
              <a:xfrm>
                <a:off x="7664450" y="1036638"/>
                <a:ext cx="17463" cy="52388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5" y="0"/>
                  </a:cxn>
                  <a:cxn ang="0">
                    <a:pos x="1" y="14"/>
                  </a:cxn>
                </a:cxnLst>
                <a:rect l="0" t="0" r="r" b="b"/>
                <a:pathLst>
                  <a:path w="5" h="14">
                    <a:moveTo>
                      <a:pt x="1" y="14"/>
                    </a:moveTo>
                    <a:cubicBezTo>
                      <a:pt x="2" y="9"/>
                      <a:pt x="4" y="4"/>
                      <a:pt x="5" y="0"/>
                    </a:cubicBezTo>
                    <a:cubicBezTo>
                      <a:pt x="2" y="7"/>
                      <a:pt x="0" y="12"/>
                      <a:pt x="1" y="1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1" name="Freeform 92"/>
              <p:cNvSpPr>
                <a:spLocks/>
              </p:cNvSpPr>
              <p:nvPr/>
            </p:nvSpPr>
            <p:spPr bwMode="auto">
              <a:xfrm>
                <a:off x="7610475" y="606425"/>
                <a:ext cx="150813" cy="188913"/>
              </a:xfrm>
              <a:custGeom>
                <a:avLst/>
                <a:gdLst/>
                <a:ahLst/>
                <a:cxnLst>
                  <a:cxn ang="0">
                    <a:pos x="40" y="50"/>
                  </a:cxn>
                  <a:cxn ang="0">
                    <a:pos x="40" y="46"/>
                  </a:cxn>
                  <a:cxn ang="0">
                    <a:pos x="34" y="38"/>
                  </a:cxn>
                  <a:cxn ang="0">
                    <a:pos x="29" y="30"/>
                  </a:cxn>
                  <a:cxn ang="0">
                    <a:pos x="26" y="27"/>
                  </a:cxn>
                  <a:cxn ang="0">
                    <a:pos x="26" y="26"/>
                  </a:cxn>
                  <a:cxn ang="0">
                    <a:pos x="5" y="2"/>
                  </a:cxn>
                  <a:cxn ang="0">
                    <a:pos x="28" y="42"/>
                  </a:cxn>
                  <a:cxn ang="0">
                    <a:pos x="40" y="50"/>
                  </a:cxn>
                </a:cxnLst>
                <a:rect l="0" t="0" r="r" b="b"/>
                <a:pathLst>
                  <a:path w="40" h="50">
                    <a:moveTo>
                      <a:pt x="40" y="50"/>
                    </a:moveTo>
                    <a:cubicBezTo>
                      <a:pt x="40" y="49"/>
                      <a:pt x="40" y="47"/>
                      <a:pt x="40" y="46"/>
                    </a:cubicBezTo>
                    <a:cubicBezTo>
                      <a:pt x="38" y="44"/>
                      <a:pt x="36" y="41"/>
                      <a:pt x="34" y="38"/>
                    </a:cubicBezTo>
                    <a:cubicBezTo>
                      <a:pt x="32" y="35"/>
                      <a:pt x="30" y="33"/>
                      <a:pt x="29" y="30"/>
                    </a:cubicBezTo>
                    <a:cubicBezTo>
                      <a:pt x="28" y="29"/>
                      <a:pt x="27" y="28"/>
                      <a:pt x="26" y="2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17" y="13"/>
                      <a:pt x="8" y="0"/>
                      <a:pt x="5" y="2"/>
                    </a:cubicBezTo>
                    <a:cubicBezTo>
                      <a:pt x="0" y="5"/>
                      <a:pt x="18" y="27"/>
                      <a:pt x="28" y="42"/>
                    </a:cubicBezTo>
                    <a:cubicBezTo>
                      <a:pt x="33" y="46"/>
                      <a:pt x="37" y="49"/>
                      <a:pt x="40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2" name="Freeform 93"/>
              <p:cNvSpPr>
                <a:spLocks/>
              </p:cNvSpPr>
              <p:nvPr/>
            </p:nvSpPr>
            <p:spPr bwMode="auto">
              <a:xfrm>
                <a:off x="7513638" y="828675"/>
                <a:ext cx="217488" cy="5715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0" y="10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5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25" y="4"/>
                      <a:pt x="0" y="5"/>
                      <a:pt x="0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0" y="7"/>
                      <a:pt x="56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3" name="Freeform 94"/>
              <p:cNvSpPr>
                <a:spLocks/>
              </p:cNvSpPr>
              <p:nvPr/>
            </p:nvSpPr>
            <p:spPr bwMode="auto">
              <a:xfrm>
                <a:off x="7521575" y="836613"/>
                <a:ext cx="209550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4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0" y="20"/>
                      <a:pt x="48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4" name="Freeform 95"/>
              <p:cNvSpPr>
                <a:spLocks/>
              </p:cNvSpPr>
              <p:nvPr/>
            </p:nvSpPr>
            <p:spPr bwMode="auto">
              <a:xfrm>
                <a:off x="7562850" y="647700"/>
                <a:ext cx="198438" cy="158750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3" y="39"/>
                  </a:cxn>
                  <a:cxn ang="0">
                    <a:pos x="41" y="31"/>
                  </a:cxn>
                  <a:cxn ang="0">
                    <a:pos x="4" y="4"/>
                  </a:cxn>
                  <a:cxn ang="0">
                    <a:pos x="36" y="36"/>
                  </a:cxn>
                  <a:cxn ang="0">
                    <a:pos x="51" y="41"/>
                  </a:cxn>
                </a:cxnLst>
                <a:rect l="0" t="0" r="r" b="b"/>
                <a:pathLst>
                  <a:path w="53" h="42">
                    <a:moveTo>
                      <a:pt x="51" y="41"/>
                    </a:moveTo>
                    <a:cubicBezTo>
                      <a:pt x="52" y="40"/>
                      <a:pt x="52" y="40"/>
                      <a:pt x="53" y="39"/>
                    </a:cubicBezTo>
                    <a:cubicBezTo>
                      <a:pt x="50" y="38"/>
                      <a:pt x="46" y="35"/>
                      <a:pt x="41" y="31"/>
                    </a:cubicBezTo>
                    <a:cubicBezTo>
                      <a:pt x="27" y="19"/>
                      <a:pt x="7" y="0"/>
                      <a:pt x="4" y="4"/>
                    </a:cubicBezTo>
                    <a:cubicBezTo>
                      <a:pt x="0" y="8"/>
                      <a:pt x="23" y="24"/>
                      <a:pt x="36" y="36"/>
                    </a:cubicBezTo>
                    <a:cubicBezTo>
                      <a:pt x="44" y="40"/>
                      <a:pt x="50" y="42"/>
                      <a:pt x="51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5" name="Freeform 96"/>
              <p:cNvSpPr>
                <a:spLocks/>
              </p:cNvSpPr>
              <p:nvPr/>
            </p:nvSpPr>
            <p:spPr bwMode="auto">
              <a:xfrm>
                <a:off x="7521575" y="836613"/>
                <a:ext cx="214313" cy="115888"/>
              </a:xfrm>
              <a:custGeom>
                <a:avLst/>
                <a:gdLst/>
                <a:ahLst/>
                <a:cxnLst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44" y="15"/>
                  </a:cxn>
                  <a:cxn ang="0">
                    <a:pos x="57" y="2"/>
                  </a:cxn>
                </a:cxnLst>
                <a:rect l="0" t="0" r="r" b="b"/>
                <a:pathLst>
                  <a:path w="57" h="31">
                    <a:moveTo>
                      <a:pt x="57" y="2"/>
                    </a:moveTo>
                    <a:cubicBezTo>
                      <a:pt x="57" y="2"/>
                      <a:pt x="57" y="1"/>
                      <a:pt x="56" y="0"/>
                    </a:cubicBezTo>
                    <a:cubicBezTo>
                      <a:pt x="48" y="8"/>
                      <a:pt x="0" y="20"/>
                      <a:pt x="2" y="26"/>
                    </a:cubicBezTo>
                    <a:cubicBezTo>
                      <a:pt x="4" y="31"/>
                      <a:pt x="27" y="21"/>
                      <a:pt x="44" y="15"/>
                    </a:cubicBezTo>
                    <a:cubicBezTo>
                      <a:pt x="52" y="9"/>
                      <a:pt x="57" y="5"/>
                      <a:pt x="5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6" name="Freeform 97"/>
              <p:cNvSpPr>
                <a:spLocks/>
              </p:cNvSpPr>
              <p:nvPr/>
            </p:nvSpPr>
            <p:spPr bwMode="auto">
              <a:xfrm>
                <a:off x="7527925" y="568325"/>
                <a:ext cx="260350" cy="444500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2" y="43"/>
                  </a:cxn>
                  <a:cxn ang="0">
                    <a:pos x="62" y="56"/>
                  </a:cxn>
                  <a:cxn ang="0">
                    <a:pos x="62" y="60"/>
                  </a:cxn>
                  <a:cxn ang="0">
                    <a:pos x="60" y="62"/>
                  </a:cxn>
                  <a:cxn ang="0">
                    <a:pos x="45" y="57"/>
                  </a:cxn>
                  <a:cxn ang="0">
                    <a:pos x="2" y="41"/>
                  </a:cxn>
                  <a:cxn ang="0">
                    <a:pos x="40" y="63"/>
                  </a:cxn>
                  <a:cxn ang="0">
                    <a:pos x="51" y="69"/>
                  </a:cxn>
                  <a:cxn ang="0">
                    <a:pos x="54" y="71"/>
                  </a:cxn>
                  <a:cxn ang="0">
                    <a:pos x="54" y="71"/>
                  </a:cxn>
                  <a:cxn ang="0">
                    <a:pos x="55" y="73"/>
                  </a:cxn>
                  <a:cxn ang="0">
                    <a:pos x="42" y="86"/>
                  </a:cxn>
                  <a:cxn ang="0">
                    <a:pos x="9" y="114"/>
                  </a:cxn>
                  <a:cxn ang="0">
                    <a:pos x="49" y="91"/>
                  </a:cxn>
                  <a:cxn ang="0">
                    <a:pos x="54" y="88"/>
                  </a:cxn>
                  <a:cxn ang="0">
                    <a:pos x="60" y="74"/>
                  </a:cxn>
                  <a:cxn ang="0">
                    <a:pos x="65" y="1"/>
                  </a:cxn>
                  <a:cxn ang="0">
                    <a:pos x="63" y="0"/>
                  </a:cxn>
                </a:cxnLst>
                <a:rect l="0" t="0" r="r" b="b"/>
                <a:pathLst>
                  <a:path w="69" h="118">
                    <a:moveTo>
                      <a:pt x="63" y="0"/>
                    </a:moveTo>
                    <a:cubicBezTo>
                      <a:pt x="58" y="0"/>
                      <a:pt x="61" y="25"/>
                      <a:pt x="62" y="43"/>
                    </a:cubicBezTo>
                    <a:cubicBezTo>
                      <a:pt x="62" y="48"/>
                      <a:pt x="63" y="52"/>
                      <a:pt x="62" y="56"/>
                    </a:cubicBezTo>
                    <a:cubicBezTo>
                      <a:pt x="62" y="57"/>
                      <a:pt x="62" y="59"/>
                      <a:pt x="62" y="60"/>
                    </a:cubicBezTo>
                    <a:cubicBezTo>
                      <a:pt x="61" y="61"/>
                      <a:pt x="61" y="61"/>
                      <a:pt x="60" y="62"/>
                    </a:cubicBezTo>
                    <a:cubicBezTo>
                      <a:pt x="59" y="63"/>
                      <a:pt x="53" y="61"/>
                      <a:pt x="45" y="57"/>
                    </a:cubicBezTo>
                    <a:cubicBezTo>
                      <a:pt x="29" y="50"/>
                      <a:pt x="4" y="36"/>
                      <a:pt x="2" y="41"/>
                    </a:cubicBezTo>
                    <a:cubicBezTo>
                      <a:pt x="0" y="46"/>
                      <a:pt x="24" y="55"/>
                      <a:pt x="40" y="63"/>
                    </a:cubicBezTo>
                    <a:cubicBezTo>
                      <a:pt x="45" y="65"/>
                      <a:pt x="48" y="67"/>
                      <a:pt x="51" y="69"/>
                    </a:cubicBezTo>
                    <a:cubicBezTo>
                      <a:pt x="52" y="70"/>
                      <a:pt x="53" y="71"/>
                      <a:pt x="5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5" y="72"/>
                      <a:pt x="55" y="73"/>
                      <a:pt x="55" y="73"/>
                    </a:cubicBezTo>
                    <a:cubicBezTo>
                      <a:pt x="55" y="76"/>
                      <a:pt x="50" y="80"/>
                      <a:pt x="42" y="86"/>
                    </a:cubicBezTo>
                    <a:cubicBezTo>
                      <a:pt x="28" y="97"/>
                      <a:pt x="6" y="110"/>
                      <a:pt x="9" y="114"/>
                    </a:cubicBezTo>
                    <a:cubicBezTo>
                      <a:pt x="12" y="118"/>
                      <a:pt x="34" y="101"/>
                      <a:pt x="49" y="91"/>
                    </a:cubicBezTo>
                    <a:cubicBezTo>
                      <a:pt x="51" y="90"/>
                      <a:pt x="52" y="89"/>
                      <a:pt x="54" y="88"/>
                    </a:cubicBezTo>
                    <a:cubicBezTo>
                      <a:pt x="55" y="84"/>
                      <a:pt x="58" y="79"/>
                      <a:pt x="60" y="74"/>
                    </a:cubicBezTo>
                    <a:cubicBezTo>
                      <a:pt x="69" y="56"/>
                      <a:pt x="63" y="55"/>
                      <a:pt x="65" y="1"/>
                    </a:cubicBezTo>
                    <a:cubicBezTo>
                      <a:pt x="64" y="0"/>
                      <a:pt x="64" y="0"/>
                      <a:pt x="63" y="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82"/>
            <p:cNvGrpSpPr/>
            <p:nvPr/>
          </p:nvGrpSpPr>
          <p:grpSpPr>
            <a:xfrm rot="1639090">
              <a:off x="7864020" y="1638894"/>
              <a:ext cx="530074" cy="394421"/>
              <a:chOff x="6813550" y="1209675"/>
              <a:chExt cx="738188" cy="549275"/>
            </a:xfrm>
          </p:grpSpPr>
          <p:sp>
            <p:nvSpPr>
              <p:cNvPr id="483" name="Freeform 17"/>
              <p:cNvSpPr>
                <a:spLocks/>
              </p:cNvSpPr>
              <p:nvPr/>
            </p:nvSpPr>
            <p:spPr bwMode="auto">
              <a:xfrm>
                <a:off x="7392988" y="1522413"/>
                <a:ext cx="63500" cy="22225"/>
              </a:xfrm>
              <a:custGeom>
                <a:avLst/>
                <a:gdLst/>
                <a:ahLst/>
                <a:cxnLst>
                  <a:cxn ang="0">
                    <a:pos x="13" y="6"/>
                  </a:cxn>
                  <a:cxn ang="0">
                    <a:pos x="17" y="3"/>
                  </a:cxn>
                  <a:cxn ang="0">
                    <a:pos x="0" y="0"/>
                  </a:cxn>
                  <a:cxn ang="0">
                    <a:pos x="13" y="6"/>
                  </a:cxn>
                </a:cxnLst>
                <a:rect l="0" t="0" r="r" b="b"/>
                <a:pathLst>
                  <a:path w="17" h="6">
                    <a:moveTo>
                      <a:pt x="13" y="6"/>
                    </a:moveTo>
                    <a:cubicBezTo>
                      <a:pt x="14" y="5"/>
                      <a:pt x="16" y="4"/>
                      <a:pt x="17" y="3"/>
                    </a:cubicBezTo>
                    <a:cubicBezTo>
                      <a:pt x="11" y="2"/>
                      <a:pt x="5" y="1"/>
                      <a:pt x="0" y="0"/>
                    </a:cubicBezTo>
                    <a:cubicBezTo>
                      <a:pt x="4" y="2"/>
                      <a:pt x="9" y="4"/>
                      <a:pt x="13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4" name="Freeform 18"/>
              <p:cNvSpPr>
                <a:spLocks/>
              </p:cNvSpPr>
              <p:nvPr/>
            </p:nvSpPr>
            <p:spPr bwMode="auto">
              <a:xfrm>
                <a:off x="7373938" y="1544638"/>
                <a:ext cx="46038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7"/>
                  </a:cxn>
                  <a:cxn ang="0">
                    <a:pos x="12" y="5"/>
                  </a:cxn>
                  <a:cxn ang="0">
                    <a:pos x="0" y="0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3" y="2"/>
                      <a:pt x="6" y="5"/>
                      <a:pt x="9" y="7"/>
                    </a:cubicBezTo>
                    <a:cubicBezTo>
                      <a:pt x="10" y="6"/>
                      <a:pt x="11" y="6"/>
                      <a:pt x="12" y="5"/>
                    </a:cubicBezTo>
                    <a:cubicBezTo>
                      <a:pt x="8" y="3"/>
                      <a:pt x="4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5" name="Freeform 21"/>
              <p:cNvSpPr>
                <a:spLocks/>
              </p:cNvSpPr>
              <p:nvPr/>
            </p:nvSpPr>
            <p:spPr bwMode="auto">
              <a:xfrm>
                <a:off x="7354888" y="1563688"/>
                <a:ext cx="30163" cy="30163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6" y="8"/>
                  </a:cxn>
                </a:cxnLst>
                <a:rect l="0" t="0" r="r" b="b"/>
                <a:pathLst>
                  <a:path w="8" h="8">
                    <a:moveTo>
                      <a:pt x="6" y="8"/>
                    </a:moveTo>
                    <a:cubicBezTo>
                      <a:pt x="6" y="7"/>
                      <a:pt x="7" y="7"/>
                      <a:pt x="8" y="7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2" y="3"/>
                      <a:pt x="4" y="5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6" name="Freeform 22"/>
              <p:cNvSpPr>
                <a:spLocks/>
              </p:cNvSpPr>
              <p:nvPr/>
            </p:nvSpPr>
            <p:spPr bwMode="auto">
              <a:xfrm>
                <a:off x="7396163" y="1481138"/>
                <a:ext cx="106363" cy="25400"/>
              </a:xfrm>
              <a:custGeom>
                <a:avLst/>
                <a:gdLst/>
                <a:ahLst/>
                <a:cxnLst>
                  <a:cxn ang="0">
                    <a:pos x="22" y="7"/>
                  </a:cxn>
                  <a:cxn ang="0">
                    <a:pos x="28" y="0"/>
                  </a:cxn>
                  <a:cxn ang="0">
                    <a:pos x="0" y="3"/>
                  </a:cxn>
                  <a:cxn ang="0">
                    <a:pos x="22" y="7"/>
                  </a:cxn>
                </a:cxnLst>
                <a:rect l="0" t="0" r="r" b="b"/>
                <a:pathLst>
                  <a:path w="28" h="7">
                    <a:moveTo>
                      <a:pt x="22" y="7"/>
                    </a:moveTo>
                    <a:cubicBezTo>
                      <a:pt x="25" y="5"/>
                      <a:pt x="26" y="3"/>
                      <a:pt x="28" y="0"/>
                    </a:cubicBezTo>
                    <a:cubicBezTo>
                      <a:pt x="20" y="1"/>
                      <a:pt x="9" y="2"/>
                      <a:pt x="0" y="3"/>
                    </a:cubicBezTo>
                    <a:cubicBezTo>
                      <a:pt x="7" y="5"/>
                      <a:pt x="15" y="6"/>
                      <a:pt x="22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7" name="Freeform 24"/>
              <p:cNvSpPr>
                <a:spLocks/>
              </p:cNvSpPr>
              <p:nvPr/>
            </p:nvSpPr>
            <p:spPr bwMode="auto">
              <a:xfrm>
                <a:off x="7332663" y="1577975"/>
                <a:ext cx="22225" cy="34925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3" y="9"/>
                  </a:cxn>
                </a:cxnLst>
                <a:rect l="0" t="0" r="r" b="b"/>
                <a:pathLst>
                  <a:path w="6" h="9">
                    <a:moveTo>
                      <a:pt x="3" y="9"/>
                    </a:moveTo>
                    <a:cubicBezTo>
                      <a:pt x="4" y="9"/>
                      <a:pt x="5" y="8"/>
                      <a:pt x="6" y="8"/>
                    </a:cubicBezTo>
                    <a:cubicBezTo>
                      <a:pt x="4" y="5"/>
                      <a:pt x="2" y="3"/>
                      <a:pt x="0" y="0"/>
                    </a:cubicBezTo>
                    <a:cubicBezTo>
                      <a:pt x="1" y="3"/>
                      <a:pt x="2" y="6"/>
                      <a:pt x="3" y="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8" name="Freeform 31"/>
              <p:cNvSpPr>
                <a:spLocks/>
              </p:cNvSpPr>
              <p:nvPr/>
            </p:nvSpPr>
            <p:spPr bwMode="auto">
              <a:xfrm>
                <a:off x="7272338" y="1597025"/>
                <a:ext cx="11113" cy="57150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3" y="13"/>
                  </a:cxn>
                  <a:cxn ang="0">
                    <a:pos x="2" y="0"/>
                  </a:cxn>
                  <a:cxn ang="0">
                    <a:pos x="0" y="15"/>
                  </a:cxn>
                </a:cxnLst>
                <a:rect l="0" t="0" r="r" b="b"/>
                <a:pathLst>
                  <a:path w="3" h="15">
                    <a:moveTo>
                      <a:pt x="0" y="15"/>
                    </a:moveTo>
                    <a:cubicBezTo>
                      <a:pt x="1" y="14"/>
                      <a:pt x="2" y="13"/>
                      <a:pt x="3" y="13"/>
                    </a:cubicBezTo>
                    <a:cubicBezTo>
                      <a:pt x="3" y="8"/>
                      <a:pt x="3" y="4"/>
                      <a:pt x="2" y="0"/>
                    </a:cubicBezTo>
                    <a:cubicBezTo>
                      <a:pt x="2" y="5"/>
                      <a:pt x="1" y="10"/>
                      <a:pt x="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9" name="Freeform 32"/>
              <p:cNvSpPr>
                <a:spLocks/>
              </p:cNvSpPr>
              <p:nvPr/>
            </p:nvSpPr>
            <p:spPr bwMode="auto">
              <a:xfrm>
                <a:off x="7310438" y="1597025"/>
                <a:ext cx="11113" cy="34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9"/>
                  </a:cxn>
                  <a:cxn ang="0">
                    <a:pos x="3" y="8"/>
                  </a:cxn>
                  <a:cxn ang="0">
                    <a:pos x="0" y="0"/>
                  </a:cxn>
                </a:cxnLst>
                <a:rect l="0" t="0" r="r" b="b"/>
                <a:pathLst>
                  <a:path w="3" h="9">
                    <a:moveTo>
                      <a:pt x="0" y="0"/>
                    </a:moveTo>
                    <a:cubicBezTo>
                      <a:pt x="0" y="3"/>
                      <a:pt x="1" y="6"/>
                      <a:pt x="1" y="9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2" y="5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0" name="Freeform 41"/>
              <p:cNvSpPr>
                <a:spLocks/>
              </p:cNvSpPr>
              <p:nvPr/>
            </p:nvSpPr>
            <p:spPr bwMode="auto">
              <a:xfrm>
                <a:off x="7102475" y="1476375"/>
                <a:ext cx="71438" cy="7938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  <a:cxn ang="0">
                    <a:pos x="19" y="1"/>
                  </a:cxn>
                </a:cxnLst>
                <a:rect l="0" t="0" r="r" b="b"/>
                <a:pathLst>
                  <a:path w="19" h="2">
                    <a:moveTo>
                      <a:pt x="19" y="1"/>
                    </a:moveTo>
                    <a:cubicBezTo>
                      <a:pt x="17" y="0"/>
                      <a:pt x="16" y="0"/>
                      <a:pt x="14" y="0"/>
                    </a:cubicBezTo>
                    <a:cubicBezTo>
                      <a:pt x="10" y="1"/>
                      <a:pt x="4" y="2"/>
                      <a:pt x="0" y="2"/>
                    </a:cubicBezTo>
                    <a:cubicBezTo>
                      <a:pt x="6" y="2"/>
                      <a:pt x="13" y="1"/>
                      <a:pt x="19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1" name="Freeform 42"/>
              <p:cNvSpPr>
                <a:spLocks/>
              </p:cNvSpPr>
              <p:nvPr/>
            </p:nvSpPr>
            <p:spPr bwMode="auto">
              <a:xfrm>
                <a:off x="7077075" y="1487488"/>
                <a:ext cx="190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2" name="Freeform 43"/>
              <p:cNvSpPr>
                <a:spLocks/>
              </p:cNvSpPr>
              <p:nvPr/>
            </p:nvSpPr>
            <p:spPr bwMode="auto">
              <a:xfrm>
                <a:off x="7054850" y="1349375"/>
                <a:ext cx="142875" cy="77788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7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6" y="0"/>
                      <a:pt x="2" y="2"/>
                      <a:pt x="0" y="4"/>
                    </a:cubicBezTo>
                    <a:cubicBezTo>
                      <a:pt x="9" y="7"/>
                      <a:pt x="26" y="16"/>
                      <a:pt x="38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3" name="Freeform 44"/>
              <p:cNvSpPr>
                <a:spLocks/>
              </p:cNvSpPr>
              <p:nvPr/>
            </p:nvSpPr>
            <p:spPr bwMode="auto">
              <a:xfrm>
                <a:off x="7219950" y="1360488"/>
                <a:ext cx="19050" cy="3333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4" name="Freeform 45"/>
              <p:cNvSpPr>
                <a:spLocks/>
              </p:cNvSpPr>
              <p:nvPr/>
            </p:nvSpPr>
            <p:spPr bwMode="auto">
              <a:xfrm>
                <a:off x="7197725" y="1555750"/>
                <a:ext cx="11113" cy="79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5" name="Freeform 46"/>
              <p:cNvSpPr>
                <a:spLocks/>
              </p:cNvSpPr>
              <p:nvPr/>
            </p:nvSpPr>
            <p:spPr bwMode="auto">
              <a:xfrm>
                <a:off x="7058025" y="1536700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4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6" name="Freeform 47"/>
              <p:cNvSpPr>
                <a:spLocks/>
              </p:cNvSpPr>
              <p:nvPr/>
            </p:nvSpPr>
            <p:spPr bwMode="auto">
              <a:xfrm>
                <a:off x="7162800" y="1363663"/>
                <a:ext cx="53975" cy="46038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5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7" name="Freeform 48"/>
              <p:cNvSpPr>
                <a:spLocks/>
              </p:cNvSpPr>
              <p:nvPr/>
            </p:nvSpPr>
            <p:spPr bwMode="auto">
              <a:xfrm>
                <a:off x="6813550" y="1385888"/>
                <a:ext cx="365125" cy="200025"/>
              </a:xfrm>
              <a:custGeom>
                <a:avLst/>
                <a:gdLst/>
                <a:ahLst/>
                <a:cxnLst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2"/>
                  </a:cxn>
                  <a:cxn ang="0">
                    <a:pos x="39" y="33"/>
                  </a:cxn>
                  <a:cxn ang="0">
                    <a:pos x="7" y="26"/>
                  </a:cxn>
                  <a:cxn ang="0">
                    <a:pos x="42" y="32"/>
                  </a:cxn>
                  <a:cxn ang="0">
                    <a:pos x="74" y="25"/>
                  </a:cxn>
                  <a:cxn ang="0">
                    <a:pos x="87" y="23"/>
                  </a:cxn>
                  <a:cxn ang="0">
                    <a:pos x="54" y="14"/>
                  </a:cxn>
                  <a:cxn ang="0">
                    <a:pos x="97" y="17"/>
                  </a:cxn>
                  <a:cxn ang="0">
                    <a:pos x="62" y="0"/>
                  </a:cxn>
                  <a:cxn ang="0">
                    <a:pos x="62" y="0"/>
                  </a:cxn>
                  <a:cxn ang="0">
                    <a:pos x="56" y="5"/>
                  </a:cxn>
                  <a:cxn ang="0">
                    <a:pos x="37" y="7"/>
                  </a:cxn>
                  <a:cxn ang="0">
                    <a:pos x="21" y="16"/>
                  </a:cxn>
                  <a:cxn ang="0">
                    <a:pos x="9" y="24"/>
                  </a:cxn>
                  <a:cxn ang="0">
                    <a:pos x="0" y="24"/>
                  </a:cxn>
                  <a:cxn ang="0">
                    <a:pos x="13" y="33"/>
                  </a:cxn>
                  <a:cxn ang="0">
                    <a:pos x="25" y="44"/>
                  </a:cxn>
                  <a:cxn ang="0">
                    <a:pos x="46" y="49"/>
                  </a:cxn>
                  <a:cxn ang="0">
                    <a:pos x="55" y="46"/>
                  </a:cxn>
                  <a:cxn ang="0">
                    <a:pos x="58" y="49"/>
                  </a:cxn>
                  <a:cxn ang="0">
                    <a:pos x="96" y="32"/>
                  </a:cxn>
                  <a:cxn ang="0">
                    <a:pos x="53" y="33"/>
                  </a:cxn>
                </a:cxnLst>
                <a:rect l="0" t="0" r="r" b="b"/>
                <a:pathLst>
                  <a:path w="97" h="53"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47" y="33"/>
                      <a:pt x="42" y="34"/>
                      <a:pt x="39" y="33"/>
                    </a:cubicBezTo>
                    <a:cubicBezTo>
                      <a:pt x="31" y="31"/>
                      <a:pt x="7" y="26"/>
                      <a:pt x="7" y="26"/>
                    </a:cubicBezTo>
                    <a:cubicBezTo>
                      <a:pt x="7" y="26"/>
                      <a:pt x="39" y="32"/>
                      <a:pt x="42" y="32"/>
                    </a:cubicBezTo>
                    <a:cubicBezTo>
                      <a:pt x="46" y="31"/>
                      <a:pt x="70" y="25"/>
                      <a:pt x="74" y="25"/>
                    </a:cubicBezTo>
                    <a:cubicBezTo>
                      <a:pt x="75" y="25"/>
                      <a:pt x="81" y="24"/>
                      <a:pt x="87" y="23"/>
                    </a:cubicBezTo>
                    <a:cubicBezTo>
                      <a:pt x="71" y="20"/>
                      <a:pt x="53" y="18"/>
                      <a:pt x="54" y="14"/>
                    </a:cubicBezTo>
                    <a:cubicBezTo>
                      <a:pt x="54" y="9"/>
                      <a:pt x="79" y="14"/>
                      <a:pt x="97" y="17"/>
                    </a:cubicBezTo>
                    <a:cubicBezTo>
                      <a:pt x="85" y="11"/>
                      <a:pt x="69" y="5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4"/>
                      <a:pt x="62" y="4"/>
                      <a:pt x="56" y="5"/>
                    </a:cubicBezTo>
                    <a:cubicBezTo>
                      <a:pt x="49" y="6"/>
                      <a:pt x="43" y="6"/>
                      <a:pt x="37" y="7"/>
                    </a:cubicBezTo>
                    <a:cubicBezTo>
                      <a:pt x="31" y="9"/>
                      <a:pt x="26" y="15"/>
                      <a:pt x="21" y="16"/>
                    </a:cubicBezTo>
                    <a:cubicBezTo>
                      <a:pt x="16" y="17"/>
                      <a:pt x="15" y="22"/>
                      <a:pt x="9" y="24"/>
                    </a:cubicBezTo>
                    <a:cubicBezTo>
                      <a:pt x="3" y="25"/>
                      <a:pt x="0" y="24"/>
                      <a:pt x="0" y="24"/>
                    </a:cubicBezTo>
                    <a:cubicBezTo>
                      <a:pt x="0" y="24"/>
                      <a:pt x="6" y="31"/>
                      <a:pt x="13" y="33"/>
                    </a:cubicBezTo>
                    <a:cubicBezTo>
                      <a:pt x="19" y="34"/>
                      <a:pt x="23" y="42"/>
                      <a:pt x="25" y="44"/>
                    </a:cubicBezTo>
                    <a:cubicBezTo>
                      <a:pt x="33" y="53"/>
                      <a:pt x="46" y="49"/>
                      <a:pt x="46" y="49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6" y="47"/>
                      <a:pt x="58" y="49"/>
                    </a:cubicBezTo>
                    <a:cubicBezTo>
                      <a:pt x="63" y="44"/>
                      <a:pt x="82" y="38"/>
                      <a:pt x="96" y="32"/>
                    </a:cubicBezTo>
                    <a:cubicBezTo>
                      <a:pt x="78" y="34"/>
                      <a:pt x="53" y="38"/>
                      <a:pt x="53" y="3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8" name="Freeform 49"/>
              <p:cNvSpPr>
                <a:spLocks/>
              </p:cNvSpPr>
              <p:nvPr/>
            </p:nvSpPr>
            <p:spPr bwMode="auto">
              <a:xfrm>
                <a:off x="6840538" y="1473200"/>
                <a:ext cx="315913" cy="41275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8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7" y="2"/>
                  </a:cxn>
                  <a:cxn ang="0">
                    <a:pos x="35" y="9"/>
                  </a:cxn>
                  <a:cxn ang="0">
                    <a:pos x="0" y="3"/>
                  </a:cxn>
                  <a:cxn ang="0">
                    <a:pos x="32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8" y="4"/>
                    </a:cubicBezTo>
                    <a:cubicBezTo>
                      <a:pt x="68" y="4"/>
                      <a:pt x="69" y="4"/>
                      <a:pt x="70" y="3"/>
                    </a:cubicBezTo>
                    <a:cubicBezTo>
                      <a:pt x="74" y="3"/>
                      <a:pt x="80" y="2"/>
                      <a:pt x="84" y="1"/>
                    </a:cubicBezTo>
                    <a:cubicBezTo>
                      <a:pt x="83" y="1"/>
                      <a:pt x="82" y="0"/>
                      <a:pt x="80" y="0"/>
                    </a:cubicBezTo>
                    <a:cubicBezTo>
                      <a:pt x="74" y="1"/>
                      <a:pt x="68" y="2"/>
                      <a:pt x="67" y="2"/>
                    </a:cubicBezTo>
                    <a:cubicBezTo>
                      <a:pt x="63" y="2"/>
                      <a:pt x="39" y="8"/>
                      <a:pt x="35" y="9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4" y="8"/>
                      <a:pt x="32" y="10"/>
                    </a:cubicBezTo>
                    <a:cubicBezTo>
                      <a:pt x="35" y="11"/>
                      <a:pt x="40" y="10"/>
                      <a:pt x="46" y="9"/>
                    </a:cubicBezTo>
                    <a:cubicBezTo>
                      <a:pt x="47" y="7"/>
                      <a:pt x="54" y="5"/>
                      <a:pt x="63" y="4"/>
                    </a:cubicBezTo>
                    <a:close/>
                  </a:path>
                </a:pathLst>
              </a:custGeom>
              <a:solidFill>
                <a:srgbClr val="61B5CC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9" name="Freeform 98"/>
              <p:cNvSpPr>
                <a:spLocks/>
              </p:cNvSpPr>
              <p:nvPr/>
            </p:nvSpPr>
            <p:spPr bwMode="auto">
              <a:xfrm>
                <a:off x="7091363" y="1533525"/>
                <a:ext cx="155575" cy="173038"/>
              </a:xfrm>
              <a:custGeom>
                <a:avLst/>
                <a:gdLst/>
                <a:ahLst/>
                <a:cxnLst>
                  <a:cxn ang="0">
                    <a:pos x="32" y="6"/>
                  </a:cxn>
                  <a:cxn ang="0">
                    <a:pos x="4" y="43"/>
                  </a:cxn>
                  <a:cxn ang="0">
                    <a:pos x="36" y="13"/>
                  </a:cxn>
                  <a:cxn ang="0">
                    <a:pos x="41" y="0"/>
                  </a:cxn>
                  <a:cxn ang="0">
                    <a:pos x="32" y="6"/>
                  </a:cxn>
                </a:cxnLst>
                <a:rect l="0" t="0" r="r" b="b"/>
                <a:pathLst>
                  <a:path w="41" h="46">
                    <a:moveTo>
                      <a:pt x="32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4" y="26"/>
                      <a:pt x="36" y="13"/>
                    </a:cubicBezTo>
                    <a:cubicBezTo>
                      <a:pt x="38" y="8"/>
                      <a:pt x="40" y="4"/>
                      <a:pt x="41" y="0"/>
                    </a:cubicBezTo>
                    <a:cubicBezTo>
                      <a:pt x="38" y="1"/>
                      <a:pt x="35" y="3"/>
                      <a:pt x="32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0" name="Freeform 99"/>
              <p:cNvSpPr>
                <a:spLocks/>
              </p:cNvSpPr>
              <p:nvPr/>
            </p:nvSpPr>
            <p:spPr bwMode="auto">
              <a:xfrm>
                <a:off x="7351713" y="1492250"/>
                <a:ext cx="127000" cy="4127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1" y="8"/>
                  </a:cxn>
                  <a:cxn ang="0">
                    <a:pos x="28" y="11"/>
                  </a:cxn>
                  <a:cxn ang="0">
                    <a:pos x="34" y="4"/>
                  </a:cxn>
                  <a:cxn ang="0">
                    <a:pos x="12" y="0"/>
                  </a:cxn>
                  <a:cxn ang="0">
                    <a:pos x="0" y="2"/>
                  </a:cxn>
                </a:cxnLst>
                <a:rect l="0" t="0" r="r" b="b"/>
                <a:pathLst>
                  <a:path w="34" h="11">
                    <a:moveTo>
                      <a:pt x="0" y="2"/>
                    </a:moveTo>
                    <a:cubicBezTo>
                      <a:pt x="3" y="4"/>
                      <a:pt x="7" y="6"/>
                      <a:pt x="11" y="8"/>
                    </a:cubicBezTo>
                    <a:cubicBezTo>
                      <a:pt x="16" y="9"/>
                      <a:pt x="22" y="10"/>
                      <a:pt x="28" y="11"/>
                    </a:cubicBezTo>
                    <a:cubicBezTo>
                      <a:pt x="30" y="9"/>
                      <a:pt x="32" y="6"/>
                      <a:pt x="34" y="4"/>
                    </a:cubicBezTo>
                    <a:cubicBezTo>
                      <a:pt x="27" y="3"/>
                      <a:pt x="19" y="2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1" name="Freeform 100"/>
              <p:cNvSpPr>
                <a:spLocks/>
              </p:cNvSpPr>
              <p:nvPr/>
            </p:nvSpPr>
            <p:spPr bwMode="auto">
              <a:xfrm>
                <a:off x="7324725" y="1262063"/>
                <a:ext cx="153988" cy="177800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7"/>
                  </a:cxn>
                  <a:cxn ang="0">
                    <a:pos x="9" y="41"/>
                  </a:cxn>
                </a:cxnLst>
                <a:rect l="0" t="0" r="r" b="b"/>
                <a:pathLst>
                  <a:path w="41" h="47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7"/>
                    </a:cubicBezTo>
                    <a:cubicBezTo>
                      <a:pt x="3" y="45"/>
                      <a:pt x="6" y="44"/>
                      <a:pt x="9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2" name="Freeform 101"/>
              <p:cNvSpPr>
                <a:spLocks/>
              </p:cNvSpPr>
              <p:nvPr/>
            </p:nvSpPr>
            <p:spPr bwMode="auto">
              <a:xfrm>
                <a:off x="7310438" y="1547813"/>
                <a:ext cx="33338" cy="79375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3" y="21"/>
                  </a:cxn>
                  <a:cxn ang="0">
                    <a:pos x="9" y="17"/>
                  </a:cxn>
                  <a:cxn ang="0">
                    <a:pos x="6" y="8"/>
                  </a:cxn>
                </a:cxnLst>
                <a:rect l="0" t="0" r="r" b="b"/>
                <a:pathLst>
                  <a:path w="9" h="21">
                    <a:moveTo>
                      <a:pt x="6" y="8"/>
                    </a:move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ubicBezTo>
                      <a:pt x="1" y="15"/>
                      <a:pt x="2" y="18"/>
                      <a:pt x="3" y="21"/>
                    </a:cubicBezTo>
                    <a:cubicBezTo>
                      <a:pt x="5" y="20"/>
                      <a:pt x="7" y="18"/>
                      <a:pt x="9" y="17"/>
                    </a:cubicBezTo>
                    <a:cubicBezTo>
                      <a:pt x="8" y="14"/>
                      <a:pt x="7" y="11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3" name="Freeform 102"/>
              <p:cNvSpPr>
                <a:spLocks/>
              </p:cNvSpPr>
              <p:nvPr/>
            </p:nvSpPr>
            <p:spPr bwMode="auto">
              <a:xfrm>
                <a:off x="7173913" y="12176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4" name="Freeform 103"/>
              <p:cNvSpPr>
                <a:spLocks/>
              </p:cNvSpPr>
              <p:nvPr/>
            </p:nvSpPr>
            <p:spPr bwMode="auto">
              <a:xfrm>
                <a:off x="7013575" y="1420813"/>
                <a:ext cx="206375" cy="60325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1" y="5"/>
                  </a:cxn>
                </a:cxnLst>
                <a:rect l="0" t="0" r="r" b="b"/>
                <a:pathLst>
                  <a:path w="55" h="16">
                    <a:moveTo>
                      <a:pt x="1" y="5"/>
                    </a:move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5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ubicBezTo>
                      <a:pt x="47" y="15"/>
                      <a:pt x="52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1" y="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5" name="Freeform 104"/>
              <p:cNvSpPr>
                <a:spLocks/>
              </p:cNvSpPr>
              <p:nvPr/>
            </p:nvSpPr>
            <p:spPr bwMode="auto">
              <a:xfrm>
                <a:off x="7396163" y="1454150"/>
                <a:ext cx="12858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4" y="0"/>
                  </a:cxn>
                  <a:cxn ang="0">
                    <a:pos x="34" y="0"/>
                  </a:cxn>
                  <a:cxn ang="0">
                    <a:pos x="0" y="3"/>
                  </a:cxn>
                </a:cxnLst>
                <a:rect l="0" t="0" r="r" b="b"/>
                <a:pathLst>
                  <a:path w="34" h="3">
                    <a:moveTo>
                      <a:pt x="0" y="3"/>
                    </a:moveTo>
                    <a:cubicBezTo>
                      <a:pt x="11" y="2"/>
                      <a:pt x="25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5" y="0"/>
                      <a:pt x="11" y="2"/>
                      <a:pt x="0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6" name="Freeform 105"/>
              <p:cNvSpPr>
                <a:spLocks/>
              </p:cNvSpPr>
              <p:nvPr/>
            </p:nvSpPr>
            <p:spPr bwMode="auto">
              <a:xfrm>
                <a:off x="7129463" y="1281113"/>
                <a:ext cx="7938" cy="14288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7" name="Freeform 106"/>
              <p:cNvSpPr>
                <a:spLocks/>
              </p:cNvSpPr>
              <p:nvPr/>
            </p:nvSpPr>
            <p:spPr bwMode="auto">
              <a:xfrm>
                <a:off x="7126288" y="1270000"/>
                <a:ext cx="1588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8" name="Freeform 107"/>
              <p:cNvSpPr>
                <a:spLocks/>
              </p:cNvSpPr>
              <p:nvPr/>
            </p:nvSpPr>
            <p:spPr bwMode="auto">
              <a:xfrm>
                <a:off x="7148513" y="13112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2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9" name="Freeform 108"/>
              <p:cNvSpPr>
                <a:spLocks/>
              </p:cNvSpPr>
              <p:nvPr/>
            </p:nvSpPr>
            <p:spPr bwMode="auto">
              <a:xfrm>
                <a:off x="7167563" y="1709738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0" name="Freeform 109"/>
              <p:cNvSpPr>
                <a:spLocks/>
              </p:cNvSpPr>
              <p:nvPr/>
            </p:nvSpPr>
            <p:spPr bwMode="auto">
              <a:xfrm>
                <a:off x="7359650" y="1277938"/>
                <a:ext cx="11113" cy="142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1" y="3"/>
                      <a:pt x="2" y="1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1" name="Freeform 110"/>
              <p:cNvSpPr>
                <a:spLocks/>
              </p:cNvSpPr>
              <p:nvPr/>
            </p:nvSpPr>
            <p:spPr bwMode="auto">
              <a:xfrm>
                <a:off x="7377113" y="1250950"/>
                <a:ext cx="793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2" name="Freeform 111"/>
              <p:cNvSpPr>
                <a:spLocks/>
              </p:cNvSpPr>
              <p:nvPr/>
            </p:nvSpPr>
            <p:spPr bwMode="auto">
              <a:xfrm>
                <a:off x="7318375" y="1292225"/>
                <a:ext cx="41275" cy="873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8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8"/>
                      <a:pt x="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3" name="Freeform 112"/>
              <p:cNvSpPr>
                <a:spLocks/>
              </p:cNvSpPr>
              <p:nvPr/>
            </p:nvSpPr>
            <p:spPr bwMode="auto">
              <a:xfrm>
                <a:off x="7178675" y="1352550"/>
                <a:ext cx="38100" cy="57150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10" y="15"/>
                  </a:cxn>
                </a:cxnLst>
                <a:rect l="0" t="0" r="r" b="b"/>
                <a:pathLst>
                  <a:path w="10" h="15">
                    <a:moveTo>
                      <a:pt x="10" y="15"/>
                    </a:moveTo>
                    <a:cubicBezTo>
                      <a:pt x="7" y="10"/>
                      <a:pt x="3" y="5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5" y="8"/>
                      <a:pt x="8" y="12"/>
                      <a:pt x="1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4" name="Freeform 113"/>
              <p:cNvSpPr>
                <a:spLocks/>
              </p:cNvSpPr>
              <p:nvPr/>
            </p:nvSpPr>
            <p:spPr bwMode="auto">
              <a:xfrm>
                <a:off x="7008813" y="1473200"/>
                <a:ext cx="211138" cy="38100"/>
              </a:xfrm>
              <a:custGeom>
                <a:avLst/>
                <a:gdLst/>
                <a:ahLst/>
                <a:cxnLst>
                  <a:cxn ang="0">
                    <a:pos x="25" y="3"/>
                  </a:cxn>
                  <a:cxn ang="0">
                    <a:pos x="23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</a:cxnLst>
                <a:rect l="0" t="0" r="r" b="b"/>
                <a:pathLst>
                  <a:path w="56" h="10">
                    <a:moveTo>
                      <a:pt x="25" y="3"/>
                    </a:moveTo>
                    <a:cubicBezTo>
                      <a:pt x="24" y="4"/>
                      <a:pt x="23" y="4"/>
                      <a:pt x="23" y="4"/>
                    </a:cubicBezTo>
                    <a:cubicBezTo>
                      <a:pt x="21" y="4"/>
                      <a:pt x="20" y="4"/>
                      <a:pt x="18" y="4"/>
                    </a:cubicBezTo>
                    <a:cubicBezTo>
                      <a:pt x="9" y="5"/>
                      <a:pt x="2" y="7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3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5" name="Freeform 114"/>
              <p:cNvSpPr>
                <a:spLocks/>
              </p:cNvSpPr>
              <p:nvPr/>
            </p:nvSpPr>
            <p:spPr bwMode="auto">
              <a:xfrm>
                <a:off x="7227888" y="1533525"/>
                <a:ext cx="19050" cy="492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" y="0"/>
                  </a:cxn>
                </a:cxnLst>
                <a:rect l="0" t="0" r="r" b="b"/>
                <a:pathLst>
                  <a:path w="5" h="13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4"/>
                      <a:pt x="2" y="8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6" name="Freeform 115"/>
              <p:cNvSpPr>
                <a:spLocks/>
              </p:cNvSpPr>
              <p:nvPr/>
            </p:nvSpPr>
            <p:spPr bwMode="auto">
              <a:xfrm>
                <a:off x="7310438" y="1533525"/>
                <a:ext cx="66675" cy="746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12" y="20"/>
                  </a:cxn>
                  <a:cxn ang="0">
                    <a:pos x="18" y="16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18" h="20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8" y="15"/>
                      <a:pt x="10" y="17"/>
                      <a:pt x="12" y="20"/>
                    </a:cubicBezTo>
                    <a:cubicBezTo>
                      <a:pt x="14" y="19"/>
                      <a:pt x="16" y="17"/>
                      <a:pt x="18" y="16"/>
                    </a:cubicBezTo>
                    <a:cubicBezTo>
                      <a:pt x="16" y="13"/>
                      <a:pt x="14" y="11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7" name="Freeform 116"/>
              <p:cNvSpPr>
                <a:spLocks/>
              </p:cNvSpPr>
              <p:nvPr/>
            </p:nvSpPr>
            <p:spPr bwMode="auto">
              <a:xfrm>
                <a:off x="7310438" y="1235075"/>
                <a:ext cx="109538" cy="207963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4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6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5"/>
                      <a:pt x="3" y="54"/>
                      <a:pt x="4" y="54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4" y="0"/>
                      <a:pt x="22" y="1"/>
                      <a:pt x="20" y="4"/>
                    </a:cubicBezTo>
                    <a:cubicBezTo>
                      <a:pt x="19" y="5"/>
                      <a:pt x="19" y="6"/>
                      <a:pt x="18" y="7"/>
                    </a:cubicBezTo>
                    <a:cubicBezTo>
                      <a:pt x="17" y="8"/>
                      <a:pt x="16" y="10"/>
                      <a:pt x="16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3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8" name="Freeform 117"/>
              <p:cNvSpPr>
                <a:spLocks/>
              </p:cNvSpPr>
              <p:nvPr/>
            </p:nvSpPr>
            <p:spPr bwMode="auto">
              <a:xfrm>
                <a:off x="7156450" y="1530350"/>
                <a:ext cx="104775" cy="2063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4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4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2" y="30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9" name="Freeform 118"/>
              <p:cNvSpPr>
                <a:spLocks/>
              </p:cNvSpPr>
              <p:nvPr/>
            </p:nvSpPr>
            <p:spPr bwMode="auto">
              <a:xfrm>
                <a:off x="7340600" y="1454150"/>
                <a:ext cx="184150" cy="4603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3" y="12"/>
                  </a:cxn>
                  <a:cxn ang="0">
                    <a:pos x="15" y="10"/>
                  </a:cxn>
                  <a:cxn ang="0">
                    <a:pos x="43" y="7"/>
                  </a:cxn>
                  <a:cxn ang="0">
                    <a:pos x="49" y="0"/>
                  </a:cxn>
                  <a:cxn ang="0">
                    <a:pos x="15" y="3"/>
                  </a:cxn>
                  <a:cxn ang="0">
                    <a:pos x="0" y="10"/>
                  </a:cxn>
                </a:cxnLst>
                <a:rect l="0" t="0" r="r" b="b"/>
                <a:pathLst>
                  <a:path w="49" h="12">
                    <a:moveTo>
                      <a:pt x="0" y="10"/>
                    </a:moveTo>
                    <a:cubicBezTo>
                      <a:pt x="1" y="10"/>
                      <a:pt x="2" y="11"/>
                      <a:pt x="3" y="12"/>
                    </a:cubicBezTo>
                    <a:cubicBezTo>
                      <a:pt x="6" y="11"/>
                      <a:pt x="10" y="11"/>
                      <a:pt x="15" y="10"/>
                    </a:cubicBezTo>
                    <a:cubicBezTo>
                      <a:pt x="24" y="9"/>
                      <a:pt x="35" y="8"/>
                      <a:pt x="43" y="7"/>
                    </a:cubicBezTo>
                    <a:cubicBezTo>
                      <a:pt x="45" y="5"/>
                      <a:pt x="47" y="2"/>
                      <a:pt x="49" y="0"/>
                    </a:cubicBezTo>
                    <a:cubicBezTo>
                      <a:pt x="40" y="0"/>
                      <a:pt x="26" y="2"/>
                      <a:pt x="15" y="3"/>
                    </a:cubicBezTo>
                    <a:cubicBezTo>
                      <a:pt x="8" y="5"/>
                      <a:pt x="3" y="8"/>
                      <a:pt x="0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0" name="Freeform 119"/>
              <p:cNvSpPr>
                <a:spLocks/>
              </p:cNvSpPr>
              <p:nvPr/>
            </p:nvSpPr>
            <p:spPr bwMode="auto">
              <a:xfrm>
                <a:off x="7126288" y="1254125"/>
                <a:ext cx="134938" cy="180975"/>
              </a:xfrm>
              <a:custGeom>
                <a:avLst/>
                <a:gdLst/>
                <a:ahLst/>
                <a:cxnLst>
                  <a:cxn ang="0">
                    <a:pos x="24" y="41"/>
                  </a:cxn>
                  <a:cxn ang="0">
                    <a:pos x="35" y="48"/>
                  </a:cxn>
                  <a:cxn ang="0">
                    <a:pos x="36" y="44"/>
                  </a:cxn>
                  <a:cxn ang="0">
                    <a:pos x="30" y="37"/>
                  </a:cxn>
                  <a:cxn ang="0">
                    <a:pos x="25" y="30"/>
                  </a:cxn>
                  <a:cxn ang="0">
                    <a:pos x="4" y="2"/>
                  </a:cxn>
                  <a:cxn ang="0">
                    <a:pos x="0" y="1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3" y="11"/>
                  </a:cxn>
                  <a:cxn ang="0">
                    <a:pos x="6" y="15"/>
                  </a:cxn>
                  <a:cxn ang="0">
                    <a:pos x="8" y="18"/>
                  </a:cxn>
                  <a:cxn ang="0">
                    <a:pos x="14" y="26"/>
                  </a:cxn>
                  <a:cxn ang="0">
                    <a:pos x="24" y="41"/>
                  </a:cxn>
                </a:cxnLst>
                <a:rect l="0" t="0" r="r" b="b"/>
                <a:pathLst>
                  <a:path w="36" h="48">
                    <a:moveTo>
                      <a:pt x="24" y="41"/>
                    </a:moveTo>
                    <a:cubicBezTo>
                      <a:pt x="29" y="45"/>
                      <a:pt x="33" y="48"/>
                      <a:pt x="35" y="48"/>
                    </a:cubicBezTo>
                    <a:cubicBezTo>
                      <a:pt x="36" y="47"/>
                      <a:pt x="36" y="46"/>
                      <a:pt x="36" y="44"/>
                    </a:cubicBezTo>
                    <a:cubicBezTo>
                      <a:pt x="34" y="42"/>
                      <a:pt x="32" y="40"/>
                      <a:pt x="30" y="37"/>
                    </a:cubicBezTo>
                    <a:cubicBezTo>
                      <a:pt x="28" y="35"/>
                      <a:pt x="27" y="32"/>
                      <a:pt x="25" y="30"/>
                    </a:cubicBezTo>
                    <a:cubicBezTo>
                      <a:pt x="18" y="19"/>
                      <a:pt x="9" y="5"/>
                      <a:pt x="4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2" y="8"/>
                      <a:pt x="2" y="10"/>
                      <a:pt x="3" y="11"/>
                    </a:cubicBezTo>
                    <a:cubicBezTo>
                      <a:pt x="4" y="12"/>
                      <a:pt x="5" y="14"/>
                      <a:pt x="6" y="15"/>
                    </a:cubicBezTo>
                    <a:cubicBezTo>
                      <a:pt x="7" y="16"/>
                      <a:pt x="7" y="17"/>
                      <a:pt x="8" y="18"/>
                    </a:cubicBezTo>
                    <a:cubicBezTo>
                      <a:pt x="10" y="21"/>
                      <a:pt x="12" y="24"/>
                      <a:pt x="14" y="26"/>
                    </a:cubicBezTo>
                    <a:cubicBezTo>
                      <a:pt x="17" y="31"/>
                      <a:pt x="21" y="36"/>
                      <a:pt x="24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1" name="Freeform 120"/>
              <p:cNvSpPr>
                <a:spLocks/>
              </p:cNvSpPr>
              <p:nvPr/>
            </p:nvSpPr>
            <p:spPr bwMode="auto">
              <a:xfrm>
                <a:off x="7008813" y="1473200"/>
                <a:ext cx="222250" cy="57150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</a:cxnLst>
                <a:rect l="0" t="0" r="r" b="b"/>
                <a:pathLst>
                  <a:path w="59" h="15"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2" name="Freeform 121"/>
              <p:cNvSpPr>
                <a:spLocks/>
              </p:cNvSpPr>
              <p:nvPr/>
            </p:nvSpPr>
            <p:spPr bwMode="auto">
              <a:xfrm>
                <a:off x="7291388" y="1363663"/>
                <a:ext cx="158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3" name="Freeform 122"/>
              <p:cNvSpPr>
                <a:spLocks/>
              </p:cNvSpPr>
              <p:nvPr/>
            </p:nvSpPr>
            <p:spPr bwMode="auto">
              <a:xfrm>
                <a:off x="7291388" y="1217613"/>
                <a:ext cx="41275" cy="14605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9"/>
                  </a:cxn>
                  <a:cxn ang="0">
                    <a:pos x="11" y="0"/>
                  </a:cxn>
                </a:cxnLst>
                <a:rect l="0" t="0" r="r" b="b"/>
                <a:pathLst>
                  <a:path w="11" h="39">
                    <a:moveTo>
                      <a:pt x="11" y="0"/>
                    </a:moveTo>
                    <a:cubicBezTo>
                      <a:pt x="7" y="1"/>
                      <a:pt x="4" y="22"/>
                      <a:pt x="0" y="39"/>
                    </a:cubicBezTo>
                    <a:cubicBezTo>
                      <a:pt x="4" y="22"/>
                      <a:pt x="7" y="1"/>
                      <a:pt x="11" y="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4" name="Freeform 123"/>
              <p:cNvSpPr>
                <a:spLocks/>
              </p:cNvSpPr>
              <p:nvPr/>
            </p:nvSpPr>
            <p:spPr bwMode="auto">
              <a:xfrm>
                <a:off x="7181850" y="1416050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1" y="1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5" name="Freeform 124"/>
              <p:cNvSpPr>
                <a:spLocks/>
              </p:cNvSpPr>
              <p:nvPr/>
            </p:nvSpPr>
            <p:spPr bwMode="auto">
              <a:xfrm>
                <a:off x="7031038" y="1481138"/>
                <a:ext cx="200025" cy="90488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38" y="7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53" y="0"/>
                  </a:cxn>
                </a:cxnLst>
                <a:rect l="0" t="0" r="r" b="b"/>
                <a:pathLst>
                  <a:path w="53" h="24"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0" y="2"/>
                      <a:pt x="45" y="5"/>
                      <a:pt x="38" y="7"/>
                    </a:cubicBezTo>
                    <a:cubicBezTo>
                      <a:pt x="24" y="13"/>
                      <a:pt x="5" y="19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" y="17"/>
                      <a:pt x="45" y="7"/>
                      <a:pt x="5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6" name="Freeform 125"/>
              <p:cNvSpPr>
                <a:spLocks/>
              </p:cNvSpPr>
              <p:nvPr/>
            </p:nvSpPr>
            <p:spPr bwMode="auto">
              <a:xfrm>
                <a:off x="7219950" y="1530350"/>
                <a:ext cx="44450" cy="2222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9"/>
                  </a:cxn>
                  <a:cxn ang="0">
                    <a:pos x="10" y="0"/>
                  </a:cxn>
                </a:cxnLst>
                <a:rect l="0" t="0" r="r" b="b"/>
                <a:pathLst>
                  <a:path w="12" h="59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3"/>
                      <a:pt x="3" y="59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7" name="Freeform 126"/>
              <p:cNvSpPr>
                <a:spLocks/>
              </p:cNvSpPr>
              <p:nvPr/>
            </p:nvSpPr>
            <p:spPr bwMode="auto">
              <a:xfrm>
                <a:off x="7219950" y="15303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9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3" y="35"/>
                  </a:cxn>
                  <a:cxn ang="0">
                    <a:pos x="12" y="34"/>
                  </a:cxn>
                  <a:cxn ang="0">
                    <a:pos x="14" y="33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9"/>
                    </a:cubicBezTo>
                    <a:cubicBezTo>
                      <a:pt x="3" y="60"/>
                      <a:pt x="4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9" y="58"/>
                      <a:pt x="11" y="47"/>
                      <a:pt x="13" y="35"/>
                    </a:cubicBezTo>
                    <a:cubicBezTo>
                      <a:pt x="13" y="34"/>
                      <a:pt x="12" y="34"/>
                      <a:pt x="12" y="34"/>
                    </a:cubicBezTo>
                    <a:cubicBezTo>
                      <a:pt x="12" y="33"/>
                      <a:pt x="13" y="33"/>
                      <a:pt x="14" y="33"/>
                    </a:cubicBezTo>
                    <a:cubicBezTo>
                      <a:pt x="15" y="28"/>
                      <a:pt x="16" y="23"/>
                      <a:pt x="16" y="18"/>
                    </a:cubicBezTo>
                    <a:cubicBezTo>
                      <a:pt x="16" y="9"/>
                      <a:pt x="14" y="1"/>
                      <a:pt x="1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8" name="Freeform 127"/>
              <p:cNvSpPr>
                <a:spLocks/>
              </p:cNvSpPr>
              <p:nvPr/>
            </p:nvSpPr>
            <p:spPr bwMode="auto">
              <a:xfrm>
                <a:off x="7291388" y="1217613"/>
                <a:ext cx="60325" cy="225425"/>
              </a:xfrm>
              <a:custGeom>
                <a:avLst/>
                <a:gdLst/>
                <a:ahLst/>
                <a:cxnLst>
                  <a:cxn ang="0">
                    <a:pos x="4" y="60"/>
                  </a:cxn>
                  <a:cxn ang="0">
                    <a:pos x="6" y="60"/>
                  </a:cxn>
                  <a:cxn ang="0">
                    <a:pos x="7" y="43"/>
                  </a:cxn>
                  <a:cxn ang="0">
                    <a:pos x="7" y="43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0" y="39"/>
                  </a:cxn>
                  <a:cxn ang="0">
                    <a:pos x="0" y="42"/>
                  </a:cxn>
                  <a:cxn ang="0">
                    <a:pos x="4" y="60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5" y="60"/>
                      <a:pt x="5" y="60"/>
                      <a:pt x="6" y="60"/>
                    </a:cubicBezTo>
                    <a:cubicBezTo>
                      <a:pt x="5" y="57"/>
                      <a:pt x="6" y="50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0" y="25"/>
                      <a:pt x="16" y="1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1"/>
                      <a:pt x="4" y="22"/>
                      <a:pt x="0" y="39"/>
                    </a:cubicBezTo>
                    <a:cubicBezTo>
                      <a:pt x="0" y="40"/>
                      <a:pt x="0" y="41"/>
                      <a:pt x="0" y="42"/>
                    </a:cubicBezTo>
                    <a:cubicBezTo>
                      <a:pt x="0" y="51"/>
                      <a:pt x="2" y="58"/>
                      <a:pt x="4" y="6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9" name="Freeform 128"/>
              <p:cNvSpPr>
                <a:spLocks/>
              </p:cNvSpPr>
              <p:nvPr/>
            </p:nvSpPr>
            <p:spPr bwMode="auto">
              <a:xfrm>
                <a:off x="7313613" y="1522413"/>
                <a:ext cx="93663" cy="6826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19" y="18"/>
                  </a:cxn>
                  <a:cxn ang="0">
                    <a:pos x="25" y="13"/>
                  </a:cxn>
                  <a:cxn ang="0">
                    <a:pos x="16" y="6"/>
                  </a:cxn>
                  <a:cxn ang="0">
                    <a:pos x="1" y="1"/>
                  </a:cxn>
                </a:cxnLst>
                <a:rect l="0" t="0" r="r" b="b"/>
                <a:pathLst>
                  <a:path w="25" h="18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14" y="13"/>
                      <a:pt x="16" y="15"/>
                      <a:pt x="19" y="18"/>
                    </a:cubicBezTo>
                    <a:cubicBezTo>
                      <a:pt x="21" y="16"/>
                      <a:pt x="23" y="15"/>
                      <a:pt x="25" y="13"/>
                    </a:cubicBezTo>
                    <a:cubicBezTo>
                      <a:pt x="22" y="11"/>
                      <a:pt x="19" y="8"/>
                      <a:pt x="16" y="6"/>
                    </a:cubicBezTo>
                    <a:cubicBezTo>
                      <a:pt x="9" y="2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0" name="Freeform 129"/>
              <p:cNvSpPr>
                <a:spLocks/>
              </p:cNvSpPr>
              <p:nvPr/>
            </p:nvSpPr>
            <p:spPr bwMode="auto">
              <a:xfrm>
                <a:off x="7027863" y="1481138"/>
                <a:ext cx="206375" cy="104775"/>
              </a:xfrm>
              <a:custGeom>
                <a:avLst/>
                <a:gdLst/>
                <a:ahLst/>
                <a:cxnLst>
                  <a:cxn ang="0">
                    <a:pos x="42" y="15"/>
                  </a:cxn>
                  <a:cxn ang="0">
                    <a:pos x="55" y="2"/>
                  </a:cxn>
                  <a:cxn ang="0">
                    <a:pos x="54" y="0"/>
                  </a:cxn>
                  <a:cxn ang="0">
                    <a:pos x="1" y="24"/>
                  </a:cxn>
                  <a:cxn ang="0">
                    <a:pos x="0" y="26"/>
                  </a:cxn>
                  <a:cxn ang="0">
                    <a:pos x="8" y="27"/>
                  </a:cxn>
                  <a:cxn ang="0">
                    <a:pos x="42" y="15"/>
                  </a:cxn>
                </a:cxnLst>
                <a:rect l="0" t="0" r="r" b="b"/>
                <a:pathLst>
                  <a:path w="55" h="28">
                    <a:moveTo>
                      <a:pt x="42" y="15"/>
                    </a:moveTo>
                    <a:cubicBezTo>
                      <a:pt x="49" y="9"/>
                      <a:pt x="55" y="4"/>
                      <a:pt x="55" y="2"/>
                    </a:cubicBezTo>
                    <a:cubicBezTo>
                      <a:pt x="55" y="1"/>
                      <a:pt x="54" y="1"/>
                      <a:pt x="54" y="0"/>
                    </a:cubicBezTo>
                    <a:cubicBezTo>
                      <a:pt x="46" y="7"/>
                      <a:pt x="7" y="17"/>
                      <a:pt x="1" y="24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8"/>
                      <a:pt x="3" y="28"/>
                      <a:pt x="8" y="27"/>
                    </a:cubicBezTo>
                    <a:cubicBezTo>
                      <a:pt x="16" y="24"/>
                      <a:pt x="30" y="19"/>
                      <a:pt x="42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1" name="Freeform 130"/>
              <p:cNvSpPr>
                <a:spLocks/>
              </p:cNvSpPr>
              <p:nvPr/>
            </p:nvSpPr>
            <p:spPr bwMode="auto">
              <a:xfrm>
                <a:off x="7069138" y="1295400"/>
                <a:ext cx="188913" cy="155575"/>
              </a:xfrm>
              <a:custGeom>
                <a:avLst/>
                <a:gdLst/>
                <a:ahLst/>
                <a:cxnLst>
                  <a:cxn ang="0">
                    <a:pos x="34" y="35"/>
                  </a:cxn>
                  <a:cxn ang="0">
                    <a:pos x="49" y="39"/>
                  </a:cxn>
                  <a:cxn ang="0">
                    <a:pos x="50" y="37"/>
                  </a:cxn>
                  <a:cxn ang="0">
                    <a:pos x="39" y="30"/>
                  </a:cxn>
                  <a:cxn ang="0">
                    <a:pos x="39" y="30"/>
                  </a:cxn>
                  <a:cxn ang="0">
                    <a:pos x="25" y="18"/>
                  </a:cxn>
                  <a:cxn ang="0">
                    <a:pos x="1" y="3"/>
                  </a:cxn>
                  <a:cxn ang="0">
                    <a:pos x="9" y="14"/>
                  </a:cxn>
                  <a:cxn ang="0">
                    <a:pos x="30" y="32"/>
                  </a:cxn>
                  <a:cxn ang="0">
                    <a:pos x="34" y="35"/>
                  </a:cxn>
                </a:cxnLst>
                <a:rect l="0" t="0" r="r" b="b"/>
                <a:pathLst>
                  <a:path w="50" h="41">
                    <a:moveTo>
                      <a:pt x="34" y="35"/>
                    </a:moveTo>
                    <a:cubicBezTo>
                      <a:pt x="41" y="39"/>
                      <a:pt x="47" y="41"/>
                      <a:pt x="49" y="39"/>
                    </a:cubicBezTo>
                    <a:cubicBezTo>
                      <a:pt x="50" y="39"/>
                      <a:pt x="50" y="38"/>
                      <a:pt x="50" y="37"/>
                    </a:cubicBezTo>
                    <a:cubicBezTo>
                      <a:pt x="48" y="37"/>
                      <a:pt x="44" y="34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4" y="26"/>
                      <a:pt x="30" y="22"/>
                      <a:pt x="25" y="18"/>
                    </a:cubicBezTo>
                    <a:cubicBezTo>
                      <a:pt x="14" y="8"/>
                      <a:pt x="4" y="0"/>
                      <a:pt x="1" y="3"/>
                    </a:cubicBezTo>
                    <a:cubicBezTo>
                      <a:pt x="0" y="5"/>
                      <a:pt x="3" y="9"/>
                      <a:pt x="9" y="14"/>
                    </a:cubicBezTo>
                    <a:cubicBezTo>
                      <a:pt x="15" y="20"/>
                      <a:pt x="23" y="26"/>
                      <a:pt x="30" y="32"/>
                    </a:cubicBezTo>
                    <a:cubicBezTo>
                      <a:pt x="31" y="33"/>
                      <a:pt x="33" y="34"/>
                      <a:pt x="34" y="3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2" name="Freeform 131"/>
              <p:cNvSpPr>
                <a:spLocks/>
              </p:cNvSpPr>
              <p:nvPr/>
            </p:nvSpPr>
            <p:spPr bwMode="auto">
              <a:xfrm>
                <a:off x="7335838" y="1374775"/>
                <a:ext cx="215900" cy="117475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4" y="29"/>
                      <a:pt x="9" y="26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6" y="22"/>
                      <a:pt x="0" y="26"/>
                      <a:pt x="0" y="2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3" name="Freeform 132"/>
              <p:cNvSpPr>
                <a:spLocks/>
              </p:cNvSpPr>
              <p:nvPr/>
            </p:nvSpPr>
            <p:spPr bwMode="auto">
              <a:xfrm>
                <a:off x="7288213" y="1676400"/>
                <a:ext cx="30163" cy="82550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5" y="22"/>
                  </a:cxn>
                </a:cxnLst>
                <a:rect l="0" t="0" r="r" b="b"/>
                <a:pathLst>
                  <a:path w="8" h="22">
                    <a:moveTo>
                      <a:pt x="5" y="22"/>
                    </a:moveTo>
                    <a:cubicBezTo>
                      <a:pt x="8" y="22"/>
                      <a:pt x="8" y="15"/>
                      <a:pt x="8" y="6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1" y="12"/>
                      <a:pt x="2" y="22"/>
                      <a:pt x="5" y="2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4" name="Freeform 133"/>
              <p:cNvSpPr>
                <a:spLocks/>
              </p:cNvSpPr>
              <p:nvPr/>
            </p:nvSpPr>
            <p:spPr bwMode="auto">
              <a:xfrm>
                <a:off x="7031038" y="1209675"/>
                <a:ext cx="490538" cy="447675"/>
              </a:xfrm>
              <a:custGeom>
                <a:avLst/>
                <a:gdLst/>
                <a:ahLst/>
                <a:cxnLst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1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9" y="44"/>
                  </a:cxn>
                  <a:cxn ang="0">
                    <a:pos x="69" y="44"/>
                  </a:cxn>
                  <a:cxn ang="0">
                    <a:pos x="62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8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8" y="92"/>
                  </a:cxn>
                  <a:cxn ang="0">
                    <a:pos x="57" y="86"/>
                  </a:cxn>
                  <a:cxn ang="0">
                    <a:pos x="57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67" y="116"/>
                  </a:cxn>
                  <a:cxn ang="0">
                    <a:pos x="75" y="112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9"/>
                  </a:cxn>
                  <a:cxn ang="0">
                    <a:pos x="103" y="94"/>
                  </a:cxn>
                  <a:cxn ang="0">
                    <a:pos x="109" y="89"/>
                  </a:cxn>
                  <a:cxn ang="0">
                    <a:pos x="96" y="83"/>
                  </a:cxn>
                </a:cxnLst>
                <a:rect l="0" t="0" r="r" b="b"/>
                <a:pathLst>
                  <a:path w="130" h="119">
                    <a:moveTo>
                      <a:pt x="96" y="83"/>
                    </a:move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7" y="66"/>
                      <a:pt x="94" y="60"/>
                    </a:cubicBezTo>
                    <a:cubicBezTo>
                      <a:pt x="109" y="49"/>
                      <a:pt x="130" y="36"/>
                      <a:pt x="127" y="32"/>
                    </a:cubicBezTo>
                    <a:cubicBezTo>
                      <a:pt x="124" y="28"/>
                      <a:pt x="103" y="45"/>
                      <a:pt x="87" y="55"/>
                    </a:cubicBezTo>
                    <a:cubicBezTo>
                      <a:pt x="84" y="58"/>
                      <a:pt x="81" y="59"/>
                      <a:pt x="78" y="61"/>
                    </a:cubicBezTo>
                    <a:cubicBezTo>
                      <a:pt x="77" y="61"/>
                      <a:pt x="76" y="62"/>
                      <a:pt x="75" y="62"/>
                    </a:cubicBezTo>
                    <a:cubicBezTo>
                      <a:pt x="74" y="62"/>
                      <a:pt x="74" y="62"/>
                      <a:pt x="73" y="62"/>
                    </a:cubicBezTo>
                    <a:cubicBezTo>
                      <a:pt x="71" y="60"/>
                      <a:pt x="69" y="53"/>
                      <a:pt x="69" y="44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7" y="26"/>
                      <a:pt x="67" y="0"/>
                      <a:pt x="62" y="1"/>
                    </a:cubicBezTo>
                    <a:cubicBezTo>
                      <a:pt x="57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1" y="59"/>
                      <a:pt x="60" y="60"/>
                    </a:cubicBezTo>
                    <a:cubicBezTo>
                      <a:pt x="60" y="61"/>
                      <a:pt x="60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2" y="53"/>
                      <a:pt x="15" y="44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2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4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1" y="94"/>
                      <a:pt x="25" y="98"/>
                    </a:cubicBezTo>
                    <a:cubicBezTo>
                      <a:pt x="15" y="105"/>
                      <a:pt x="6" y="112"/>
                      <a:pt x="8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8" y="92"/>
                    </a:cubicBezTo>
                    <a:cubicBezTo>
                      <a:pt x="51" y="89"/>
                      <a:pt x="54" y="87"/>
                      <a:pt x="57" y="86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6" y="94"/>
                      <a:pt x="66" y="103"/>
                    </a:cubicBezTo>
                    <a:cubicBezTo>
                      <a:pt x="67" y="107"/>
                      <a:pt x="67" y="111"/>
                      <a:pt x="67" y="116"/>
                    </a:cubicBezTo>
                    <a:cubicBezTo>
                      <a:pt x="70" y="114"/>
                      <a:pt x="72" y="113"/>
                      <a:pt x="75" y="112"/>
                    </a:cubicBezTo>
                    <a:cubicBezTo>
                      <a:pt x="75" y="109"/>
                      <a:pt x="74" y="106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4" y="85"/>
                      <a:pt x="91" y="89"/>
                    </a:cubicBezTo>
                    <a:cubicBezTo>
                      <a:pt x="95" y="90"/>
                      <a:pt x="99" y="92"/>
                      <a:pt x="103" y="94"/>
                    </a:cubicBezTo>
                    <a:cubicBezTo>
                      <a:pt x="105" y="92"/>
                      <a:pt x="107" y="91"/>
                      <a:pt x="109" y="89"/>
                    </a:cubicBezTo>
                    <a:cubicBezTo>
                      <a:pt x="105" y="87"/>
                      <a:pt x="100" y="85"/>
                      <a:pt x="96" y="83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09" name="Freeform 143"/>
            <p:cNvSpPr>
              <a:spLocks noEditPoints="1"/>
            </p:cNvSpPr>
            <p:nvPr/>
          </p:nvSpPr>
          <p:spPr bwMode="auto">
            <a:xfrm rot="1639090">
              <a:off x="6813850" y="1631634"/>
              <a:ext cx="145913" cy="178972"/>
            </a:xfrm>
            <a:custGeom>
              <a:avLst/>
              <a:gdLst/>
              <a:ahLst/>
              <a:cxnLst>
                <a:cxn ang="0">
                  <a:pos x="46" y="20"/>
                </a:cxn>
                <a:cxn ang="0">
                  <a:pos x="38" y="19"/>
                </a:cxn>
                <a:cxn ang="0">
                  <a:pos x="33" y="18"/>
                </a:cxn>
                <a:cxn ang="0">
                  <a:pos x="28" y="10"/>
                </a:cxn>
                <a:cxn ang="0">
                  <a:pos x="19" y="7"/>
                </a:cxn>
                <a:cxn ang="0">
                  <a:pos x="11" y="4"/>
                </a:cxn>
                <a:cxn ang="0">
                  <a:pos x="9" y="0"/>
                </a:cxn>
                <a:cxn ang="0">
                  <a:pos x="7" y="11"/>
                </a:cxn>
                <a:cxn ang="0">
                  <a:pos x="3" y="23"/>
                </a:cxn>
                <a:cxn ang="0">
                  <a:pos x="6" y="36"/>
                </a:cxn>
                <a:cxn ang="0">
                  <a:pos x="10" y="38"/>
                </a:cxn>
                <a:cxn ang="0">
                  <a:pos x="9" y="48"/>
                </a:cxn>
                <a:cxn ang="0">
                  <a:pos x="14" y="55"/>
                </a:cxn>
                <a:cxn ang="0">
                  <a:pos x="20" y="58"/>
                </a:cxn>
                <a:cxn ang="0">
                  <a:pos x="18" y="61"/>
                </a:cxn>
                <a:cxn ang="0">
                  <a:pos x="45" y="66"/>
                </a:cxn>
                <a:cxn ang="0">
                  <a:pos x="53" y="41"/>
                </a:cxn>
                <a:cxn ang="0">
                  <a:pos x="49" y="40"/>
                </a:cxn>
                <a:cxn ang="0">
                  <a:pos x="46" y="20"/>
                </a:cxn>
                <a:cxn ang="0">
                  <a:pos x="36" y="50"/>
                </a:cxn>
                <a:cxn ang="0">
                  <a:pos x="25" y="37"/>
                </a:cxn>
                <a:cxn ang="0">
                  <a:pos x="13" y="24"/>
                </a:cxn>
                <a:cxn ang="0">
                  <a:pos x="9" y="5"/>
                </a:cxn>
                <a:cxn ang="0">
                  <a:pos x="15" y="25"/>
                </a:cxn>
                <a:cxn ang="0">
                  <a:pos x="26" y="37"/>
                </a:cxn>
                <a:cxn ang="0">
                  <a:pos x="36" y="50"/>
                </a:cxn>
              </a:cxnLst>
              <a:rect l="0" t="0" r="r" b="b"/>
              <a:pathLst>
                <a:path w="54" h="66">
                  <a:moveTo>
                    <a:pt x="46" y="20"/>
                  </a:moveTo>
                  <a:cubicBezTo>
                    <a:pt x="45" y="16"/>
                    <a:pt x="40" y="17"/>
                    <a:pt x="38" y="19"/>
                  </a:cubicBezTo>
                  <a:cubicBezTo>
                    <a:pt x="35" y="22"/>
                    <a:pt x="35" y="21"/>
                    <a:pt x="33" y="18"/>
                  </a:cubicBezTo>
                  <a:cubicBezTo>
                    <a:pt x="31" y="16"/>
                    <a:pt x="30" y="13"/>
                    <a:pt x="28" y="10"/>
                  </a:cubicBezTo>
                  <a:cubicBezTo>
                    <a:pt x="25" y="8"/>
                    <a:pt x="21" y="9"/>
                    <a:pt x="19" y="7"/>
                  </a:cubicBezTo>
                  <a:cubicBezTo>
                    <a:pt x="17" y="5"/>
                    <a:pt x="14" y="7"/>
                    <a:pt x="11" y="4"/>
                  </a:cubicBezTo>
                  <a:cubicBezTo>
                    <a:pt x="9" y="2"/>
                    <a:pt x="9" y="0"/>
                    <a:pt x="9" y="0"/>
                  </a:cubicBezTo>
                  <a:cubicBezTo>
                    <a:pt x="9" y="0"/>
                    <a:pt x="6" y="7"/>
                    <a:pt x="7" y="11"/>
                  </a:cubicBezTo>
                  <a:cubicBezTo>
                    <a:pt x="8" y="15"/>
                    <a:pt x="4" y="21"/>
                    <a:pt x="3" y="23"/>
                  </a:cubicBezTo>
                  <a:cubicBezTo>
                    <a:pt x="0" y="31"/>
                    <a:pt x="6" y="36"/>
                    <a:pt x="6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8" y="44"/>
                    <a:pt x="9" y="48"/>
                  </a:cubicBezTo>
                  <a:cubicBezTo>
                    <a:pt x="11" y="52"/>
                    <a:pt x="14" y="55"/>
                    <a:pt x="14" y="5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16" y="58"/>
                    <a:pt x="18" y="61"/>
                  </a:cubicBezTo>
                  <a:cubicBezTo>
                    <a:pt x="20" y="64"/>
                    <a:pt x="45" y="66"/>
                    <a:pt x="45" y="66"/>
                  </a:cubicBezTo>
                  <a:cubicBezTo>
                    <a:pt x="42" y="64"/>
                    <a:pt x="51" y="46"/>
                    <a:pt x="53" y="41"/>
                  </a:cubicBezTo>
                  <a:cubicBezTo>
                    <a:pt x="54" y="36"/>
                    <a:pt x="49" y="44"/>
                    <a:pt x="49" y="40"/>
                  </a:cubicBezTo>
                  <a:cubicBezTo>
                    <a:pt x="50" y="35"/>
                    <a:pt x="48" y="23"/>
                    <a:pt x="46" y="20"/>
                  </a:cubicBezTo>
                  <a:close/>
                  <a:moveTo>
                    <a:pt x="36" y="50"/>
                  </a:moveTo>
                  <a:cubicBezTo>
                    <a:pt x="36" y="50"/>
                    <a:pt x="26" y="41"/>
                    <a:pt x="25" y="37"/>
                  </a:cubicBezTo>
                  <a:cubicBezTo>
                    <a:pt x="25" y="37"/>
                    <a:pt x="14" y="29"/>
                    <a:pt x="13" y="24"/>
                  </a:cubicBezTo>
                  <a:cubicBezTo>
                    <a:pt x="12" y="19"/>
                    <a:pt x="9" y="5"/>
                    <a:pt x="9" y="5"/>
                  </a:cubicBezTo>
                  <a:cubicBezTo>
                    <a:pt x="9" y="5"/>
                    <a:pt x="14" y="23"/>
                    <a:pt x="15" y="25"/>
                  </a:cubicBezTo>
                  <a:cubicBezTo>
                    <a:pt x="16" y="27"/>
                    <a:pt x="25" y="36"/>
                    <a:pt x="26" y="37"/>
                  </a:cubicBezTo>
                  <a:cubicBezTo>
                    <a:pt x="27" y="39"/>
                    <a:pt x="31" y="44"/>
                    <a:pt x="36" y="50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144"/>
            <p:cNvSpPr>
              <a:spLocks/>
            </p:cNvSpPr>
            <p:nvPr/>
          </p:nvSpPr>
          <p:spPr bwMode="auto">
            <a:xfrm rot="1639090">
              <a:off x="6845989" y="1641212"/>
              <a:ext cx="72956" cy="1219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9"/>
                </a:cxn>
                <a:cxn ang="0">
                  <a:pos x="16" y="32"/>
                </a:cxn>
                <a:cxn ang="0">
                  <a:pos x="27" y="45"/>
                </a:cxn>
                <a:cxn ang="0">
                  <a:pos x="17" y="32"/>
                </a:cxn>
                <a:cxn ang="0">
                  <a:pos x="6" y="20"/>
                </a:cxn>
                <a:cxn ang="0">
                  <a:pos x="0" y="0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cubicBezTo>
                    <a:pt x="0" y="0"/>
                    <a:pt x="3" y="14"/>
                    <a:pt x="4" y="19"/>
                  </a:cubicBezTo>
                  <a:cubicBezTo>
                    <a:pt x="5" y="24"/>
                    <a:pt x="16" y="32"/>
                    <a:pt x="16" y="32"/>
                  </a:cubicBezTo>
                  <a:cubicBezTo>
                    <a:pt x="17" y="36"/>
                    <a:pt x="27" y="45"/>
                    <a:pt x="27" y="45"/>
                  </a:cubicBezTo>
                  <a:cubicBezTo>
                    <a:pt x="22" y="39"/>
                    <a:pt x="18" y="34"/>
                    <a:pt x="17" y="32"/>
                  </a:cubicBezTo>
                  <a:cubicBezTo>
                    <a:pt x="16" y="31"/>
                    <a:pt x="7" y="22"/>
                    <a:pt x="6" y="20"/>
                  </a:cubicBezTo>
                  <a:cubicBezTo>
                    <a:pt x="5" y="1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1B5CC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1639090">
              <a:off x="7091669" y="1042245"/>
              <a:ext cx="589351" cy="598471"/>
              <a:chOff x="5902325" y="2266950"/>
              <a:chExt cx="820738" cy="833438"/>
            </a:xfrm>
            <a:solidFill>
              <a:schemeClr val="accent4">
                <a:alpha val="20000"/>
              </a:schemeClr>
            </a:solidFill>
          </p:grpSpPr>
          <p:sp>
            <p:nvSpPr>
              <p:cNvPr id="44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45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2" name="Freeform 177"/>
                <p:cNvSpPr>
                  <a:spLocks/>
                </p:cNvSpPr>
                <p:nvPr/>
              </p:nvSpPr>
              <p:spPr bwMode="auto">
                <a:xfrm>
                  <a:off x="4270375" y="2417763"/>
                  <a:ext cx="458788" cy="493713"/>
                </a:xfrm>
                <a:custGeom>
                  <a:avLst/>
                  <a:gdLst/>
                  <a:ahLst/>
                  <a:cxnLst>
                    <a:cxn ang="0">
                      <a:pos x="63" y="13"/>
                    </a:cxn>
                    <a:cxn ang="0">
                      <a:pos x="56" y="3"/>
                    </a:cxn>
                    <a:cxn ang="0">
                      <a:pos x="51" y="19"/>
                    </a:cxn>
                    <a:cxn ang="0">
                      <a:pos x="44" y="10"/>
                    </a:cxn>
                    <a:cxn ang="0">
                      <a:pos x="55" y="47"/>
                    </a:cxn>
                    <a:cxn ang="0">
                      <a:pos x="23" y="17"/>
                    </a:cxn>
                    <a:cxn ang="0">
                      <a:pos x="32" y="34"/>
                    </a:cxn>
                    <a:cxn ang="0">
                      <a:pos x="13" y="30"/>
                    </a:cxn>
                    <a:cxn ang="0">
                      <a:pos x="45" y="59"/>
                    </a:cxn>
                    <a:cxn ang="0">
                      <a:pos x="5" y="53"/>
                    </a:cxn>
                    <a:cxn ang="0">
                      <a:pos x="9" y="61"/>
                    </a:cxn>
                    <a:cxn ang="0">
                      <a:pos x="2" y="70"/>
                    </a:cxn>
                    <a:cxn ang="0">
                      <a:pos x="45" y="74"/>
                    </a:cxn>
                    <a:cxn ang="0">
                      <a:pos x="8" y="95"/>
                    </a:cxn>
                    <a:cxn ang="0">
                      <a:pos x="23" y="94"/>
                    </a:cxn>
                    <a:cxn ang="0">
                      <a:pos x="15" y="107"/>
                    </a:cxn>
                    <a:cxn ang="0">
                      <a:pos x="51" y="83"/>
                    </a:cxn>
                    <a:cxn ang="0">
                      <a:pos x="35" y="122"/>
                    </a:cxn>
                    <a:cxn ang="0">
                      <a:pos x="50" y="130"/>
                    </a:cxn>
                    <a:cxn ang="0">
                      <a:pos x="65" y="89"/>
                    </a:cxn>
                    <a:cxn ang="0">
                      <a:pos x="80" y="130"/>
                    </a:cxn>
                    <a:cxn ang="0">
                      <a:pos x="86" y="117"/>
                    </a:cxn>
                    <a:cxn ang="0">
                      <a:pos x="93" y="127"/>
                    </a:cxn>
                    <a:cxn ang="0">
                      <a:pos x="78" y="86"/>
                    </a:cxn>
                    <a:cxn ang="0">
                      <a:pos x="111" y="114"/>
                    </a:cxn>
                    <a:cxn ang="0">
                      <a:pos x="105" y="99"/>
                    </a:cxn>
                    <a:cxn ang="0">
                      <a:pos x="120" y="104"/>
                    </a:cxn>
                    <a:cxn ang="0">
                      <a:pos x="99" y="79"/>
                    </a:cxn>
                    <a:cxn ang="0">
                      <a:pos x="93" y="76"/>
                    </a:cxn>
                    <a:cxn ang="0">
                      <a:pos x="93" y="76"/>
                    </a:cxn>
                    <a:cxn ang="0">
                      <a:pos x="80" y="48"/>
                    </a:cxn>
                    <a:cxn ang="0">
                      <a:pos x="77" y="36"/>
                    </a:cxn>
                    <a:cxn ang="0">
                      <a:pos x="77" y="36"/>
                    </a:cxn>
                    <a:cxn ang="0">
                      <a:pos x="68" y="44"/>
                    </a:cxn>
                  </a:cxnLst>
                  <a:rect l="0" t="0" r="r" b="b"/>
                  <a:pathLst>
                    <a:path w="122" h="131">
                      <a:moveTo>
                        <a:pt x="68" y="44"/>
                      </a:moveTo>
                      <a:cubicBezTo>
                        <a:pt x="68" y="31"/>
                        <a:pt x="66" y="20"/>
                        <a:pt x="63" y="13"/>
                      </a:cubicBezTo>
                      <a:cubicBezTo>
                        <a:pt x="62" y="10"/>
                        <a:pt x="61" y="8"/>
                        <a:pt x="60" y="6"/>
                      </a:cubicBezTo>
                      <a:cubicBezTo>
                        <a:pt x="58" y="5"/>
                        <a:pt x="57" y="4"/>
                        <a:pt x="56" y="3"/>
                      </a:cubicBezTo>
                      <a:cubicBezTo>
                        <a:pt x="52" y="0"/>
                        <a:pt x="48" y="5"/>
                        <a:pt x="51" y="19"/>
                      </a:cubicBezTo>
                      <a:cubicBezTo>
                        <a:pt x="51" y="19"/>
                        <a:pt x="51" y="19"/>
                        <a:pt x="51" y="19"/>
                      </a:cubicBezTo>
                      <a:cubicBezTo>
                        <a:pt x="52" y="24"/>
                        <a:pt x="53" y="31"/>
                        <a:pt x="56" y="38"/>
                      </a:cubicBezTo>
                      <a:cubicBezTo>
                        <a:pt x="51" y="24"/>
                        <a:pt x="47" y="14"/>
                        <a:pt x="44" y="10"/>
                      </a:cubicBezTo>
                      <a:cubicBezTo>
                        <a:pt x="41" y="5"/>
                        <a:pt x="40" y="4"/>
                        <a:pt x="40" y="8"/>
                      </a:cubicBezTo>
                      <a:cubicBezTo>
                        <a:pt x="40" y="13"/>
                        <a:pt x="44" y="29"/>
                        <a:pt x="55" y="47"/>
                      </a:cubicBezTo>
                      <a:cubicBezTo>
                        <a:pt x="47" y="33"/>
                        <a:pt x="38" y="24"/>
                        <a:pt x="31" y="20"/>
                      </a:cubicBezTo>
                      <a:cubicBezTo>
                        <a:pt x="27" y="17"/>
                        <a:pt x="25" y="16"/>
                        <a:pt x="23" y="17"/>
                      </a:cubicBezTo>
                      <a:cubicBezTo>
                        <a:pt x="21" y="18"/>
                        <a:pt x="23" y="2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5" y="38"/>
                        <a:pt x="39" y="42"/>
                        <a:pt x="44" y="46"/>
                      </a:cubicBezTo>
                      <a:cubicBezTo>
                        <a:pt x="24" y="27"/>
                        <a:pt x="14" y="25"/>
                        <a:pt x="13" y="30"/>
                      </a:cubicBezTo>
                      <a:cubicBezTo>
                        <a:pt x="12" y="32"/>
                        <a:pt x="13" y="35"/>
                        <a:pt x="16" y="38"/>
                      </a:cubicBezTo>
                      <a:cubicBezTo>
                        <a:pt x="20" y="45"/>
                        <a:pt x="30" y="53"/>
                        <a:pt x="45" y="59"/>
                      </a:cubicBezTo>
                      <a:cubicBezTo>
                        <a:pt x="34" y="54"/>
                        <a:pt x="24" y="53"/>
                        <a:pt x="16" y="52"/>
                      </a:cubicBezTo>
                      <a:cubicBezTo>
                        <a:pt x="11" y="52"/>
                        <a:pt x="7" y="52"/>
                        <a:pt x="5" y="53"/>
                      </a:cubicBezTo>
                      <a:cubicBezTo>
                        <a:pt x="0" y="55"/>
                        <a:pt x="0" y="58"/>
                        <a:pt x="8" y="60"/>
                      </a:cubicBezTo>
                      <a:cubicBezTo>
                        <a:pt x="8" y="60"/>
                        <a:pt x="9" y="60"/>
                        <a:pt x="9" y="61"/>
                      </a:cubicBezTo>
                      <a:cubicBezTo>
                        <a:pt x="15" y="62"/>
                        <a:pt x="23" y="64"/>
                        <a:pt x="36" y="65"/>
                      </a:cubicBezTo>
                      <a:cubicBezTo>
                        <a:pt x="14" y="63"/>
                        <a:pt x="4" y="66"/>
                        <a:pt x="2" y="70"/>
                      </a:cubicBezTo>
                      <a:cubicBezTo>
                        <a:pt x="1" y="72"/>
                        <a:pt x="3" y="75"/>
                        <a:pt x="8" y="77"/>
                      </a:cubicBezTo>
                      <a:cubicBezTo>
                        <a:pt x="15" y="79"/>
                        <a:pt x="29" y="80"/>
                        <a:pt x="45" y="74"/>
                      </a:cubicBezTo>
                      <a:cubicBezTo>
                        <a:pt x="33" y="79"/>
                        <a:pt x="23" y="83"/>
                        <a:pt x="17" y="88"/>
                      </a:cubicBezTo>
                      <a:cubicBezTo>
                        <a:pt x="12" y="91"/>
                        <a:pt x="9" y="94"/>
                        <a:pt x="8" y="95"/>
                      </a:cubicBezTo>
                      <a:cubicBezTo>
                        <a:pt x="6" y="99"/>
                        <a:pt x="15" y="97"/>
                        <a:pt x="41" y="82"/>
                      </a:cubicBezTo>
                      <a:cubicBezTo>
                        <a:pt x="33" y="87"/>
                        <a:pt x="27" y="90"/>
                        <a:pt x="23" y="94"/>
                      </a:cubicBezTo>
                      <a:cubicBezTo>
                        <a:pt x="23" y="94"/>
                        <a:pt x="23" y="94"/>
                        <a:pt x="22" y="94"/>
                      </a:cubicBezTo>
                      <a:cubicBezTo>
                        <a:pt x="13" y="102"/>
                        <a:pt x="12" y="106"/>
                        <a:pt x="15" y="107"/>
                      </a:cubicBezTo>
                      <a:cubicBezTo>
                        <a:pt x="17" y="107"/>
                        <a:pt x="21" y="106"/>
                        <a:pt x="25" y="104"/>
                      </a:cubicBezTo>
                      <a:cubicBezTo>
                        <a:pt x="32" y="101"/>
                        <a:pt x="42" y="94"/>
                        <a:pt x="51" y="83"/>
                      </a:cubicBezTo>
                      <a:cubicBezTo>
                        <a:pt x="41" y="94"/>
                        <a:pt x="36" y="105"/>
                        <a:pt x="35" y="113"/>
                      </a:cubicBezTo>
                      <a:cubicBezTo>
                        <a:pt x="34" y="117"/>
                        <a:pt x="34" y="120"/>
                        <a:pt x="35" y="122"/>
                      </a:cubicBezTo>
                      <a:cubicBezTo>
                        <a:pt x="37" y="128"/>
                        <a:pt x="46" y="123"/>
                        <a:pt x="56" y="95"/>
                      </a:cubicBezTo>
                      <a:cubicBezTo>
                        <a:pt x="48" y="117"/>
                        <a:pt x="47" y="127"/>
                        <a:pt x="50" y="130"/>
                      </a:cubicBezTo>
                      <a:cubicBezTo>
                        <a:pt x="51" y="131"/>
                        <a:pt x="53" y="130"/>
                        <a:pt x="55" y="126"/>
                      </a:cubicBezTo>
                      <a:cubicBezTo>
                        <a:pt x="59" y="120"/>
                        <a:pt x="64" y="107"/>
                        <a:pt x="65" y="89"/>
                      </a:cubicBezTo>
                      <a:cubicBezTo>
                        <a:pt x="64" y="105"/>
                        <a:pt x="68" y="117"/>
                        <a:pt x="72" y="124"/>
                      </a:cubicBezTo>
                      <a:cubicBezTo>
                        <a:pt x="75" y="128"/>
                        <a:pt x="78" y="131"/>
                        <a:pt x="80" y="130"/>
                      </a:cubicBezTo>
                      <a:cubicBezTo>
                        <a:pt x="84" y="130"/>
                        <a:pt x="86" y="120"/>
                        <a:pt x="76" y="95"/>
                      </a:cubicBezTo>
                      <a:cubicBezTo>
                        <a:pt x="80" y="105"/>
                        <a:pt x="83" y="112"/>
                        <a:pt x="86" y="117"/>
                      </a:cubicBezTo>
                      <a:cubicBezTo>
                        <a:pt x="86" y="118"/>
                        <a:pt x="86" y="118"/>
                        <a:pt x="87" y="119"/>
                      </a:cubicBezTo>
                      <a:cubicBezTo>
                        <a:pt x="90" y="125"/>
                        <a:pt x="92" y="127"/>
                        <a:pt x="93" y="127"/>
                      </a:cubicBezTo>
                      <a:cubicBezTo>
                        <a:pt x="94" y="127"/>
                        <a:pt x="95" y="124"/>
                        <a:pt x="93" y="120"/>
                      </a:cubicBezTo>
                      <a:cubicBezTo>
                        <a:pt x="92" y="112"/>
                        <a:pt x="87" y="100"/>
                        <a:pt x="78" y="86"/>
                      </a:cubicBezTo>
                      <a:cubicBezTo>
                        <a:pt x="88" y="102"/>
                        <a:pt x="99" y="112"/>
                        <a:pt x="106" y="115"/>
                      </a:cubicBezTo>
                      <a:cubicBezTo>
                        <a:pt x="109" y="116"/>
                        <a:pt x="111" y="116"/>
                        <a:pt x="111" y="114"/>
                      </a:cubicBezTo>
                      <a:cubicBezTo>
                        <a:pt x="111" y="111"/>
                        <a:pt x="105" y="102"/>
                        <a:pt x="89" y="87"/>
                      </a:cubicBezTo>
                      <a:cubicBezTo>
                        <a:pt x="95" y="92"/>
                        <a:pt x="100" y="97"/>
                        <a:pt x="105" y="99"/>
                      </a:cubicBezTo>
                      <a:cubicBezTo>
                        <a:pt x="105" y="99"/>
                        <a:pt x="105" y="100"/>
                        <a:pt x="105" y="100"/>
                      </a:cubicBezTo>
                      <a:cubicBezTo>
                        <a:pt x="113" y="104"/>
                        <a:pt x="118" y="105"/>
                        <a:pt x="120" y="104"/>
                      </a:cubicBezTo>
                      <a:cubicBezTo>
                        <a:pt x="122" y="103"/>
                        <a:pt x="122" y="101"/>
                        <a:pt x="120" y="97"/>
                      </a:cubicBezTo>
                      <a:cubicBezTo>
                        <a:pt x="117" y="92"/>
                        <a:pt x="110" y="85"/>
                        <a:pt x="99" y="79"/>
                      </a:cubicBezTo>
                      <a:cubicBezTo>
                        <a:pt x="98" y="82"/>
                        <a:pt x="98" y="85"/>
                        <a:pt x="97" y="89"/>
                      </a:cubicBezTo>
                      <a:cubicBezTo>
                        <a:pt x="96" y="86"/>
                        <a:pt x="95" y="82"/>
                        <a:pt x="93" y="76"/>
                      </a:cubicBezTo>
                      <a:cubicBezTo>
                        <a:pt x="91" y="76"/>
                        <a:pt x="89" y="75"/>
                        <a:pt x="88" y="74"/>
                      </a:cubicBezTo>
                      <a:cubicBezTo>
                        <a:pt x="89" y="75"/>
                        <a:pt x="91" y="75"/>
                        <a:pt x="93" y="76"/>
                      </a:cubicBezTo>
                      <a:cubicBezTo>
                        <a:pt x="90" y="68"/>
                        <a:pt x="87" y="57"/>
                        <a:pt x="82" y="46"/>
                      </a:cubicBezTo>
                      <a:cubicBezTo>
                        <a:pt x="81" y="47"/>
                        <a:pt x="80" y="48"/>
                        <a:pt x="80" y="48"/>
                      </a:cubicBezTo>
                      <a:cubicBezTo>
                        <a:pt x="80" y="48"/>
                        <a:pt x="81" y="47"/>
                        <a:pt x="82" y="46"/>
                      </a:cubicBezTo>
                      <a:cubicBezTo>
                        <a:pt x="80" y="43"/>
                        <a:pt x="79" y="40"/>
                        <a:pt x="77" y="36"/>
                      </a:cubicBezTo>
                      <a:cubicBezTo>
                        <a:pt x="77" y="37"/>
                        <a:pt x="77" y="38"/>
                        <a:pt x="77" y="38"/>
                      </a:cubicBezTo>
                      <a:cubicBezTo>
                        <a:pt x="77" y="38"/>
                        <a:pt x="77" y="37"/>
                        <a:pt x="77" y="36"/>
                      </a:cubicBezTo>
                      <a:cubicBezTo>
                        <a:pt x="75" y="32"/>
                        <a:pt x="73" y="28"/>
                        <a:pt x="71" y="23"/>
                      </a:cubicBezTo>
                      <a:cubicBezTo>
                        <a:pt x="69" y="29"/>
                        <a:pt x="68" y="36"/>
                        <a:pt x="68" y="4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914400" rtl="0" eaLnBrk="1" latinLnBrk="0" hangingPunct="1"/>
                  <a:endPara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7" name="Group 294"/>
            <p:cNvGrpSpPr/>
            <p:nvPr/>
          </p:nvGrpSpPr>
          <p:grpSpPr>
            <a:xfrm rot="1639090">
              <a:off x="6306880" y="1162691"/>
              <a:ext cx="457117" cy="587071"/>
              <a:chOff x="3224213" y="2960688"/>
              <a:chExt cx="636587" cy="817562"/>
            </a:xfrm>
          </p:grpSpPr>
          <p:sp>
            <p:nvSpPr>
              <p:cNvPr id="407" name="Freeform 11"/>
              <p:cNvSpPr>
                <a:spLocks/>
              </p:cNvSpPr>
              <p:nvPr/>
            </p:nvSpPr>
            <p:spPr bwMode="auto">
              <a:xfrm>
                <a:off x="3355975" y="3152775"/>
                <a:ext cx="7938" cy="19050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5"/>
                  </a:cxn>
                  <a:cxn ang="0">
                    <a:pos x="2" y="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cubicBezTo>
                      <a:pt x="1" y="3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2"/>
              <p:cNvSpPr>
                <a:spLocks/>
              </p:cNvSpPr>
              <p:nvPr/>
            </p:nvSpPr>
            <p:spPr bwMode="auto">
              <a:xfrm>
                <a:off x="3389313" y="3095625"/>
                <a:ext cx="23813" cy="492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5"/>
                  </a:cxn>
                  <a:cxn ang="0">
                    <a:pos x="5" y="13"/>
                  </a:cxn>
                  <a:cxn ang="0">
                    <a:pos x="6" y="0"/>
                  </a:cxn>
                </a:cxnLst>
                <a:rect l="0" t="0" r="r" b="b"/>
                <a:pathLst>
                  <a:path w="6" h="13">
                    <a:moveTo>
                      <a:pt x="6" y="0"/>
                    </a:moveTo>
                    <a:cubicBezTo>
                      <a:pt x="4" y="1"/>
                      <a:pt x="2" y="3"/>
                      <a:pt x="0" y="5"/>
                    </a:cubicBezTo>
                    <a:cubicBezTo>
                      <a:pt x="2" y="7"/>
                      <a:pt x="3" y="10"/>
                      <a:pt x="5" y="13"/>
                    </a:cubicBezTo>
                    <a:cubicBezTo>
                      <a:pt x="5" y="8"/>
                      <a:pt x="5" y="4"/>
                      <a:pt x="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15"/>
              <p:cNvSpPr>
                <a:spLocks/>
              </p:cNvSpPr>
              <p:nvPr/>
            </p:nvSpPr>
            <p:spPr bwMode="auto">
              <a:xfrm>
                <a:off x="3257550" y="3281363"/>
                <a:ext cx="15875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3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16"/>
              <p:cNvSpPr>
                <a:spLocks/>
              </p:cNvSpPr>
              <p:nvPr/>
            </p:nvSpPr>
            <p:spPr bwMode="auto">
              <a:xfrm>
                <a:off x="3325813" y="3186113"/>
                <a:ext cx="11113" cy="190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0" y="0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2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410"/>
              <p:cNvSpPr>
                <a:spLocks/>
              </p:cNvSpPr>
              <p:nvPr/>
            </p:nvSpPr>
            <p:spPr bwMode="auto">
              <a:xfrm>
                <a:off x="3443288" y="3046413"/>
                <a:ext cx="14288" cy="12541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" y="0"/>
                  </a:cxn>
                  <a:cxn ang="0">
                    <a:pos x="2" y="3"/>
                  </a:cxn>
                  <a:cxn ang="0">
                    <a:pos x="0" y="33"/>
                  </a:cxn>
                  <a:cxn ang="0">
                    <a:pos x="0" y="32"/>
                  </a:cxn>
                </a:cxnLst>
                <a:rect l="0" t="0" r="r" b="b"/>
                <a:pathLst>
                  <a:path w="4" h="33">
                    <a:moveTo>
                      <a:pt x="0" y="32"/>
                    </a:moveTo>
                    <a:cubicBezTo>
                      <a:pt x="2" y="18"/>
                      <a:pt x="3" y="7"/>
                      <a:pt x="4" y="0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10"/>
                      <a:pt x="1" y="20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3"/>
              <p:cNvSpPr>
                <a:spLocks/>
              </p:cNvSpPr>
              <p:nvPr/>
            </p:nvSpPr>
            <p:spPr bwMode="auto">
              <a:xfrm>
                <a:off x="3224213" y="3449638"/>
                <a:ext cx="33338" cy="238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9" h="6">
                    <a:moveTo>
                      <a:pt x="9" y="0"/>
                    </a:moveTo>
                    <a:cubicBezTo>
                      <a:pt x="6" y="2"/>
                      <a:pt x="3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5"/>
                      <a:pt x="5" y="3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6"/>
              <p:cNvSpPr>
                <a:spLocks/>
              </p:cNvSpPr>
              <p:nvPr/>
            </p:nvSpPr>
            <p:spPr bwMode="auto">
              <a:xfrm>
                <a:off x="3224213" y="3487738"/>
                <a:ext cx="41275" cy="4127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0" y="4"/>
                  </a:cxn>
                  <a:cxn ang="0">
                    <a:pos x="2" y="11"/>
                  </a:cxn>
                  <a:cxn ang="0">
                    <a:pos x="11" y="0"/>
                  </a:cxn>
                  <a:cxn ang="0">
                    <a:pos x="1" y="3"/>
                  </a:cxn>
                </a:cxnLst>
                <a:rect l="0" t="0" r="r" b="b"/>
                <a:pathLst>
                  <a:path w="11" h="11">
                    <a:moveTo>
                      <a:pt x="1" y="3"/>
                    </a:moveTo>
                    <a:cubicBezTo>
                      <a:pt x="1" y="3"/>
                      <a:pt x="1" y="3"/>
                      <a:pt x="0" y="4"/>
                    </a:cubicBezTo>
                    <a:cubicBezTo>
                      <a:pt x="1" y="6"/>
                      <a:pt x="1" y="8"/>
                      <a:pt x="2" y="11"/>
                    </a:cubicBezTo>
                    <a:cubicBezTo>
                      <a:pt x="4" y="7"/>
                      <a:pt x="7" y="4"/>
                      <a:pt x="11" y="0"/>
                    </a:cubicBezTo>
                    <a:cubicBezTo>
                      <a:pt x="7" y="3"/>
                      <a:pt x="3" y="3"/>
                      <a:pt x="1" y="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7"/>
              <p:cNvSpPr>
                <a:spLocks/>
              </p:cNvSpPr>
              <p:nvPr/>
            </p:nvSpPr>
            <p:spPr bwMode="auto">
              <a:xfrm>
                <a:off x="3240088" y="3468688"/>
                <a:ext cx="74613" cy="9048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4"/>
                  </a:cxn>
                  <a:cxn ang="0">
                    <a:pos x="20" y="0"/>
                  </a:cxn>
                  <a:cxn ang="0">
                    <a:pos x="0" y="22"/>
                  </a:cxn>
                </a:cxnLst>
                <a:rect l="0" t="0" r="r" b="b"/>
                <a:pathLst>
                  <a:path w="20" h="24">
                    <a:moveTo>
                      <a:pt x="0" y="22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5" y="18"/>
                      <a:pt x="11" y="10"/>
                      <a:pt x="20" y="0"/>
                    </a:cubicBezTo>
                    <a:cubicBezTo>
                      <a:pt x="12" y="10"/>
                      <a:pt x="5" y="17"/>
                      <a:pt x="0" y="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8"/>
              <p:cNvSpPr>
                <a:spLocks/>
              </p:cNvSpPr>
              <p:nvPr/>
            </p:nvSpPr>
            <p:spPr bwMode="auto">
              <a:xfrm>
                <a:off x="3227388" y="3402013"/>
                <a:ext cx="41275" cy="174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1" y="0"/>
                  </a:cxn>
                  <a:cxn ang="0">
                    <a:pos x="0" y="4"/>
                  </a:cxn>
                </a:cxnLst>
                <a:rect l="0" t="0" r="r" b="b"/>
                <a:pathLst>
                  <a:path w="11" h="5">
                    <a:moveTo>
                      <a:pt x="0" y="4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3" y="3"/>
                      <a:pt x="7" y="2"/>
                      <a:pt x="11" y="0"/>
                    </a:cubicBezTo>
                    <a:cubicBezTo>
                      <a:pt x="7" y="2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9"/>
              <p:cNvSpPr>
                <a:spLocks/>
              </p:cNvSpPr>
              <p:nvPr/>
            </p:nvSpPr>
            <p:spPr bwMode="auto">
              <a:xfrm>
                <a:off x="3227388" y="3427413"/>
                <a:ext cx="7938" cy="793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1"/>
                      <a:pt x="1" y="1"/>
                      <a:pt x="2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178"/>
              <p:cNvSpPr>
                <a:spLocks/>
              </p:cNvSpPr>
              <p:nvPr/>
            </p:nvSpPr>
            <p:spPr bwMode="auto">
              <a:xfrm>
                <a:off x="3254375" y="3454400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29" y="12"/>
                  </a:cxn>
                  <a:cxn ang="0">
                    <a:pos x="27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4"/>
                      <a:pt x="15" y="66"/>
                      <a:pt x="27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179"/>
              <p:cNvSpPr>
                <a:spLocks/>
              </p:cNvSpPr>
              <p:nvPr/>
            </p:nvSpPr>
            <p:spPr bwMode="auto">
              <a:xfrm>
                <a:off x="3232150" y="3413125"/>
                <a:ext cx="131763" cy="16510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9" y="20"/>
                  </a:cxn>
                  <a:cxn ang="0">
                    <a:pos x="0" y="31"/>
                  </a:cxn>
                  <a:cxn ang="0">
                    <a:pos x="2" y="37"/>
                  </a:cxn>
                  <a:cxn ang="0">
                    <a:pos x="22" y="15"/>
                  </a:cxn>
                  <a:cxn ang="0">
                    <a:pos x="2" y="39"/>
                  </a:cxn>
                  <a:cxn ang="0">
                    <a:pos x="2" y="39"/>
                  </a:cxn>
                  <a:cxn ang="0">
                    <a:pos x="5" y="44"/>
                  </a:cxn>
                  <a:cxn ang="0">
                    <a:pos x="19" y="29"/>
                  </a:cxn>
                  <a:cxn ang="0">
                    <a:pos x="35" y="0"/>
                  </a:cxn>
                </a:cxnLst>
                <a:rect l="0" t="0" r="r" b="b"/>
                <a:pathLst>
                  <a:path w="35" h="44">
                    <a:moveTo>
                      <a:pt x="35" y="0"/>
                    </a:moveTo>
                    <a:cubicBezTo>
                      <a:pt x="26" y="10"/>
                      <a:pt x="16" y="17"/>
                      <a:pt x="9" y="20"/>
                    </a:cubicBezTo>
                    <a:cubicBezTo>
                      <a:pt x="5" y="24"/>
                      <a:pt x="2" y="27"/>
                      <a:pt x="0" y="31"/>
                    </a:cubicBezTo>
                    <a:cubicBezTo>
                      <a:pt x="0" y="33"/>
                      <a:pt x="1" y="35"/>
                      <a:pt x="2" y="37"/>
                    </a:cubicBezTo>
                    <a:cubicBezTo>
                      <a:pt x="7" y="32"/>
                      <a:pt x="14" y="25"/>
                      <a:pt x="22" y="15"/>
                    </a:cubicBezTo>
                    <a:cubicBezTo>
                      <a:pt x="13" y="25"/>
                      <a:pt x="7" y="33"/>
                      <a:pt x="2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3" y="41"/>
                      <a:pt x="4" y="43"/>
                      <a:pt x="5" y="44"/>
                    </a:cubicBezTo>
                    <a:cubicBezTo>
                      <a:pt x="9" y="40"/>
                      <a:pt x="14" y="35"/>
                      <a:pt x="19" y="29"/>
                    </a:cubicBezTo>
                    <a:cubicBezTo>
                      <a:pt x="20" y="21"/>
                      <a:pt x="25" y="10"/>
                      <a:pt x="3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180"/>
              <p:cNvSpPr>
                <a:spLocks/>
              </p:cNvSpPr>
              <p:nvPr/>
            </p:nvSpPr>
            <p:spPr bwMode="auto">
              <a:xfrm>
                <a:off x="3292475" y="3227388"/>
                <a:ext cx="44450" cy="460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12" y="12"/>
                  </a:cxn>
                  <a:cxn ang="0">
                    <a:pos x="1" y="0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3" y="4"/>
                      <a:pt x="7" y="7"/>
                      <a:pt x="12" y="12"/>
                    </a:cubicBezTo>
                    <a:cubicBezTo>
                      <a:pt x="7" y="7"/>
                      <a:pt x="4" y="4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181"/>
              <p:cNvSpPr>
                <a:spLocks/>
              </p:cNvSpPr>
              <p:nvPr/>
            </p:nvSpPr>
            <p:spPr bwMode="auto">
              <a:xfrm>
                <a:off x="3355975" y="3149600"/>
                <a:ext cx="7938" cy="222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2" y="6"/>
                  </a:cxn>
                  <a:cxn ang="0">
                    <a:pos x="1" y="0"/>
                  </a:cxn>
                </a:cxnLst>
                <a:rect l="0" t="0" r="r" b="b"/>
                <a:pathLst>
                  <a:path w="2" h="6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3"/>
                      <a:pt x="1" y="4"/>
                      <a:pt x="2" y="6"/>
                    </a:cubicBezTo>
                    <a:cubicBezTo>
                      <a:pt x="1" y="4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182"/>
              <p:cNvSpPr>
                <a:spLocks/>
              </p:cNvSpPr>
              <p:nvPr/>
            </p:nvSpPr>
            <p:spPr bwMode="auto">
              <a:xfrm>
                <a:off x="3509963" y="2963863"/>
                <a:ext cx="76200" cy="177800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19" y="0"/>
                      <a:pt x="0" y="47"/>
                    </a:cubicBezTo>
                    <a:cubicBezTo>
                      <a:pt x="4" y="41"/>
                      <a:pt x="7" y="41"/>
                      <a:pt x="7" y="4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2" name="Freeform 183"/>
              <p:cNvSpPr>
                <a:spLocks/>
              </p:cNvSpPr>
              <p:nvPr/>
            </p:nvSpPr>
            <p:spPr bwMode="auto">
              <a:xfrm>
                <a:off x="3408363" y="3059113"/>
                <a:ext cx="41275" cy="203200"/>
              </a:xfrm>
              <a:custGeom>
                <a:avLst/>
                <a:gdLst/>
                <a:ahLst/>
                <a:cxnLst>
                  <a:cxn ang="0">
                    <a:pos x="4" y="54"/>
                  </a:cxn>
                  <a:cxn ang="0">
                    <a:pos x="9" y="30"/>
                  </a:cxn>
                  <a:cxn ang="0">
                    <a:pos x="11" y="0"/>
                  </a:cxn>
                  <a:cxn ang="0">
                    <a:pos x="1" y="10"/>
                  </a:cxn>
                  <a:cxn ang="0">
                    <a:pos x="0" y="23"/>
                  </a:cxn>
                  <a:cxn ang="0">
                    <a:pos x="4" y="54"/>
                  </a:cxn>
                </a:cxnLst>
                <a:rect l="0" t="0" r="r" b="b"/>
                <a:pathLst>
                  <a:path w="11" h="54">
                    <a:moveTo>
                      <a:pt x="4" y="54"/>
                    </a:moveTo>
                    <a:cubicBezTo>
                      <a:pt x="5" y="45"/>
                      <a:pt x="7" y="36"/>
                      <a:pt x="9" y="30"/>
                    </a:cubicBezTo>
                    <a:cubicBezTo>
                      <a:pt x="10" y="17"/>
                      <a:pt x="11" y="7"/>
                      <a:pt x="11" y="0"/>
                    </a:cubicBezTo>
                    <a:cubicBezTo>
                      <a:pt x="7" y="3"/>
                      <a:pt x="4" y="6"/>
                      <a:pt x="1" y="10"/>
                    </a:cubicBezTo>
                    <a:cubicBezTo>
                      <a:pt x="0" y="14"/>
                      <a:pt x="0" y="18"/>
                      <a:pt x="0" y="23"/>
                    </a:cubicBezTo>
                    <a:cubicBezTo>
                      <a:pt x="3" y="30"/>
                      <a:pt x="5" y="41"/>
                      <a:pt x="4" y="5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3" name="Freeform 184"/>
              <p:cNvSpPr>
                <a:spLocks/>
              </p:cNvSpPr>
              <p:nvPr/>
            </p:nvSpPr>
            <p:spPr bwMode="auto">
              <a:xfrm>
                <a:off x="3363913" y="3435350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2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8" y="31"/>
                      <a:pt x="4" y="37"/>
                    </a:cubicBezTo>
                    <a:cubicBezTo>
                      <a:pt x="0" y="73"/>
                      <a:pt x="6" y="89"/>
                      <a:pt x="12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5"/>
                      <a:pt x="1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4" name="Freeform 185"/>
              <p:cNvSpPr>
                <a:spLocks/>
              </p:cNvSpPr>
              <p:nvPr/>
            </p:nvSpPr>
            <p:spPr bwMode="auto">
              <a:xfrm>
                <a:off x="3457575" y="2960688"/>
                <a:ext cx="115888" cy="282575"/>
              </a:xfrm>
              <a:custGeom>
                <a:avLst/>
                <a:gdLst/>
                <a:ahLst/>
                <a:cxnLst>
                  <a:cxn ang="0">
                    <a:pos x="13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3" y="49"/>
                  </a:cxn>
                </a:cxnLst>
                <a:rect l="0" t="0" r="r" b="b"/>
                <a:pathLst>
                  <a:path w="31" h="75">
                    <a:moveTo>
                      <a:pt x="13" y="49"/>
                    </a:moveTo>
                    <a:cubicBezTo>
                      <a:pt x="31" y="0"/>
                      <a:pt x="20" y="11"/>
                      <a:pt x="8" y="42"/>
                    </a:cubicBezTo>
                    <a:cubicBezTo>
                      <a:pt x="9" y="47"/>
                      <a:pt x="7" y="58"/>
                      <a:pt x="0" y="75"/>
                    </a:cubicBezTo>
                    <a:cubicBezTo>
                      <a:pt x="5" y="62"/>
                      <a:pt x="10" y="53"/>
                      <a:pt x="13" y="4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5" name="Freeform 186"/>
              <p:cNvSpPr>
                <a:spLocks/>
              </p:cNvSpPr>
              <p:nvPr/>
            </p:nvSpPr>
            <p:spPr bwMode="auto">
              <a:xfrm>
                <a:off x="3443288" y="3032125"/>
                <a:ext cx="36513" cy="134938"/>
              </a:xfrm>
              <a:custGeom>
                <a:avLst/>
                <a:gdLst/>
                <a:ahLst/>
                <a:cxnLst>
                  <a:cxn ang="0">
                    <a:pos x="8" y="21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36"/>
                  </a:cxn>
                  <a:cxn ang="0">
                    <a:pos x="8" y="21"/>
                  </a:cxn>
                </a:cxnLst>
                <a:rect l="0" t="0" r="r" b="b"/>
                <a:pathLst>
                  <a:path w="10" h="36">
                    <a:moveTo>
                      <a:pt x="8" y="21"/>
                    </a:moveTo>
                    <a:cubicBezTo>
                      <a:pt x="9" y="12"/>
                      <a:pt x="10" y="5"/>
                      <a:pt x="9" y="0"/>
                    </a:cubicBezTo>
                    <a:cubicBezTo>
                      <a:pt x="8" y="1"/>
                      <a:pt x="6" y="3"/>
                      <a:pt x="4" y="4"/>
                    </a:cubicBezTo>
                    <a:cubicBezTo>
                      <a:pt x="3" y="11"/>
                      <a:pt x="2" y="22"/>
                      <a:pt x="0" y="36"/>
                    </a:cubicBezTo>
                    <a:cubicBezTo>
                      <a:pt x="3" y="28"/>
                      <a:pt x="6" y="23"/>
                      <a:pt x="8" y="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6" name="Freeform 187"/>
              <p:cNvSpPr>
                <a:spLocks/>
              </p:cNvSpPr>
              <p:nvPr/>
            </p:nvSpPr>
            <p:spPr bwMode="auto">
              <a:xfrm>
                <a:off x="3352800" y="3152775"/>
                <a:ext cx="30163" cy="90488"/>
              </a:xfrm>
              <a:custGeom>
                <a:avLst/>
                <a:gdLst/>
                <a:ahLst/>
                <a:cxnLst>
                  <a:cxn ang="0">
                    <a:pos x="8" y="24"/>
                  </a:cxn>
                  <a:cxn ang="0">
                    <a:pos x="3" y="5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8" y="24"/>
                  </a:cxn>
                </a:cxnLst>
                <a:rect l="0" t="0" r="r" b="b"/>
                <a:pathLst>
                  <a:path w="8" h="24">
                    <a:moveTo>
                      <a:pt x="8" y="24"/>
                    </a:moveTo>
                    <a:cubicBezTo>
                      <a:pt x="5" y="16"/>
                      <a:pt x="4" y="10"/>
                      <a:pt x="3" y="5"/>
                    </a:cubicBezTo>
                    <a:cubicBezTo>
                      <a:pt x="2" y="3"/>
                      <a:pt x="2" y="2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2" y="7"/>
                      <a:pt x="5" y="14"/>
                      <a:pt x="8" y="2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7" name="Freeform 188"/>
              <p:cNvSpPr>
                <a:spLocks/>
              </p:cNvSpPr>
              <p:nvPr/>
            </p:nvSpPr>
            <p:spPr bwMode="auto">
              <a:xfrm>
                <a:off x="3224213" y="3498850"/>
                <a:ext cx="3175" cy="4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8" name="Freeform 189"/>
              <p:cNvSpPr>
                <a:spLocks/>
              </p:cNvSpPr>
              <p:nvPr/>
            </p:nvSpPr>
            <p:spPr bwMode="auto">
              <a:xfrm>
                <a:off x="3224213" y="3408363"/>
                <a:ext cx="98425" cy="65088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9" y="11"/>
                  </a:cxn>
                  <a:cxn ang="0">
                    <a:pos x="26" y="0"/>
                  </a:cxn>
                </a:cxnLst>
                <a:rect l="0" t="0" r="r" b="b"/>
                <a:pathLst>
                  <a:path w="26" h="17">
                    <a:moveTo>
                      <a:pt x="26" y="0"/>
                    </a:moveTo>
                    <a:cubicBezTo>
                      <a:pt x="14" y="7"/>
                      <a:pt x="5" y="11"/>
                      <a:pt x="0" y="13"/>
                    </a:cubicBezTo>
                    <a:cubicBezTo>
                      <a:pt x="0" y="14"/>
                      <a:pt x="0" y="16"/>
                      <a:pt x="0" y="17"/>
                    </a:cubicBezTo>
                    <a:cubicBezTo>
                      <a:pt x="3" y="15"/>
                      <a:pt x="6" y="13"/>
                      <a:pt x="9" y="11"/>
                    </a:cubicBezTo>
                    <a:cubicBezTo>
                      <a:pt x="13" y="8"/>
                      <a:pt x="19" y="4"/>
                      <a:pt x="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9" name="Freeform 190"/>
              <p:cNvSpPr>
                <a:spLocks/>
              </p:cNvSpPr>
              <p:nvPr/>
            </p:nvSpPr>
            <p:spPr bwMode="auto">
              <a:xfrm>
                <a:off x="3243263" y="3333750"/>
                <a:ext cx="63500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7" y="2"/>
                  </a:cxn>
                  <a:cxn ang="0">
                    <a:pos x="0" y="0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4" y="2"/>
                      <a:pt x="10" y="2"/>
                      <a:pt x="17" y="2"/>
                    </a:cubicBezTo>
                    <a:cubicBezTo>
                      <a:pt x="10" y="2"/>
                      <a:pt x="5" y="1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0" name="Freeform 191"/>
              <p:cNvSpPr>
                <a:spLocks/>
              </p:cNvSpPr>
              <p:nvPr/>
            </p:nvSpPr>
            <p:spPr bwMode="auto">
              <a:xfrm>
                <a:off x="3254375" y="3273425"/>
                <a:ext cx="87313" cy="444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2"/>
                  </a:cxn>
                  <a:cxn ang="0">
                    <a:pos x="5" y="3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23" y="12"/>
                  </a:cxn>
                  <a:cxn ang="0">
                    <a:pos x="2" y="0"/>
                  </a:cxn>
                </a:cxnLst>
                <a:rect l="0" t="0" r="r" b="b"/>
                <a:pathLst>
                  <a:path w="23" h="12">
                    <a:moveTo>
                      <a:pt x="2" y="0"/>
                    </a:moveTo>
                    <a:cubicBezTo>
                      <a:pt x="2" y="1"/>
                      <a:pt x="2" y="1"/>
                      <a:pt x="1" y="2"/>
                    </a:cubicBezTo>
                    <a:cubicBezTo>
                      <a:pt x="3" y="2"/>
                      <a:pt x="4" y="3"/>
                      <a:pt x="5" y="3"/>
                    </a:cubicBezTo>
                    <a:cubicBezTo>
                      <a:pt x="4" y="3"/>
                      <a:pt x="3" y="2"/>
                      <a:pt x="1" y="2"/>
                    </a:cubicBezTo>
                    <a:cubicBezTo>
                      <a:pt x="1" y="3"/>
                      <a:pt x="0" y="5"/>
                      <a:pt x="0" y="6"/>
                    </a:cubicBezTo>
                    <a:cubicBezTo>
                      <a:pt x="7" y="7"/>
                      <a:pt x="14" y="9"/>
                      <a:pt x="23" y="12"/>
                    </a:cubicBezTo>
                    <a:cubicBezTo>
                      <a:pt x="14" y="9"/>
                      <a:pt x="7" y="5"/>
                      <a:pt x="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1" name="Freeform 192"/>
              <p:cNvSpPr>
                <a:spLocks/>
              </p:cNvSpPr>
              <p:nvPr/>
            </p:nvSpPr>
            <p:spPr bwMode="auto">
              <a:xfrm>
                <a:off x="3227388" y="3378200"/>
                <a:ext cx="114300" cy="5397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11" y="6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2" y="13"/>
                  </a:cxn>
                  <a:cxn ang="0">
                    <a:pos x="30" y="0"/>
                  </a:cxn>
                </a:cxnLst>
                <a:rect l="0" t="0" r="r" b="b"/>
                <a:pathLst>
                  <a:path w="30" h="14">
                    <a:moveTo>
                      <a:pt x="30" y="0"/>
                    </a:moveTo>
                    <a:cubicBezTo>
                      <a:pt x="19" y="4"/>
                      <a:pt x="9" y="5"/>
                      <a:pt x="1" y="4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3" y="9"/>
                      <a:pt x="7" y="8"/>
                      <a:pt x="11" y="6"/>
                    </a:cubicBezTo>
                    <a:cubicBezTo>
                      <a:pt x="7" y="8"/>
                      <a:pt x="3" y="9"/>
                      <a:pt x="0" y="11"/>
                    </a:cubicBezTo>
                    <a:cubicBezTo>
                      <a:pt x="0" y="12"/>
                      <a:pt x="0" y="13"/>
                      <a:pt x="0" y="14"/>
                    </a:cubicBezTo>
                    <a:cubicBezTo>
                      <a:pt x="0" y="14"/>
                      <a:pt x="1" y="14"/>
                      <a:pt x="2" y="13"/>
                    </a:cubicBezTo>
                    <a:cubicBezTo>
                      <a:pt x="8" y="9"/>
                      <a:pt x="18" y="4"/>
                      <a:pt x="3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2" name="Freeform 193"/>
              <p:cNvSpPr>
                <a:spLocks/>
              </p:cNvSpPr>
              <p:nvPr/>
            </p:nvSpPr>
            <p:spPr bwMode="auto">
              <a:xfrm>
                <a:off x="3317875" y="3182938"/>
                <a:ext cx="60325" cy="936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" y="1"/>
                  </a:cxn>
                  <a:cxn ang="0">
                    <a:pos x="5" y="6"/>
                  </a:cxn>
                  <a:cxn ang="0">
                    <a:pos x="2" y="1"/>
                  </a:cxn>
                  <a:cxn ang="0">
                    <a:pos x="0" y="4"/>
                  </a:cxn>
                  <a:cxn ang="0">
                    <a:pos x="16" y="25"/>
                  </a:cxn>
                  <a:cxn ang="0">
                    <a:pos x="4" y="0"/>
                  </a:cxn>
                </a:cxnLst>
                <a:rect l="0" t="0" r="r" b="b"/>
                <a:pathLst>
                  <a:path w="16" h="25">
                    <a:moveTo>
                      <a:pt x="4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4" y="4"/>
                      <a:pt x="3" y="3"/>
                      <a:pt x="2" y="1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5" y="9"/>
                      <a:pt x="11" y="16"/>
                      <a:pt x="16" y="25"/>
                    </a:cubicBezTo>
                    <a:cubicBezTo>
                      <a:pt x="10" y="15"/>
                      <a:pt x="6" y="7"/>
                      <a:pt x="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3" name="Freeform 194"/>
              <p:cNvSpPr>
                <a:spLocks/>
              </p:cNvSpPr>
              <p:nvPr/>
            </p:nvSpPr>
            <p:spPr bwMode="auto">
              <a:xfrm>
                <a:off x="3465513" y="3419475"/>
                <a:ext cx="187325" cy="2952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34"/>
                  </a:cxn>
                  <a:cxn ang="0">
                    <a:pos x="13" y="18"/>
                  </a:cxn>
                  <a:cxn ang="0">
                    <a:pos x="28" y="29"/>
                  </a:cxn>
                  <a:cxn ang="0">
                    <a:pos x="0" y="0"/>
                  </a:cxn>
                </a:cxnLst>
                <a:rect l="0" t="0" r="r" b="b"/>
                <a:pathLst>
                  <a:path w="50" h="78">
                    <a:moveTo>
                      <a:pt x="0" y="0"/>
                    </a:moveTo>
                    <a:cubicBezTo>
                      <a:pt x="9" y="14"/>
                      <a:pt x="14" y="27"/>
                      <a:pt x="15" y="34"/>
                    </a:cubicBezTo>
                    <a:cubicBezTo>
                      <a:pt x="35" y="67"/>
                      <a:pt x="50" y="78"/>
                      <a:pt x="13" y="18"/>
                    </a:cubicBezTo>
                    <a:cubicBezTo>
                      <a:pt x="49" y="76"/>
                      <a:pt x="48" y="60"/>
                      <a:pt x="28" y="29"/>
                    </a:cubicBezTo>
                    <a:cubicBezTo>
                      <a:pt x="21" y="26"/>
                      <a:pt x="10" y="17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4" name="Freeform 195"/>
              <p:cNvSpPr>
                <a:spLocks/>
              </p:cNvSpPr>
              <p:nvPr/>
            </p:nvSpPr>
            <p:spPr bwMode="auto">
              <a:xfrm>
                <a:off x="3502025" y="3424238"/>
                <a:ext cx="230188" cy="200025"/>
              </a:xfrm>
              <a:custGeom>
                <a:avLst/>
                <a:gdLst/>
                <a:ahLst/>
                <a:cxnLst>
                  <a:cxn ang="0">
                    <a:pos x="23" y="28"/>
                  </a:cxn>
                  <a:cxn ang="0">
                    <a:pos x="17" y="13"/>
                  </a:cxn>
                  <a:cxn ang="0">
                    <a:pos x="0" y="0"/>
                  </a:cxn>
                  <a:cxn ang="0">
                    <a:pos x="23" y="28"/>
                  </a:cxn>
                </a:cxnLst>
                <a:rect l="0" t="0" r="r" b="b"/>
                <a:pathLst>
                  <a:path w="61" h="53">
                    <a:moveTo>
                      <a:pt x="23" y="28"/>
                    </a:moveTo>
                    <a:cubicBezTo>
                      <a:pt x="48" y="50"/>
                      <a:pt x="61" y="53"/>
                      <a:pt x="17" y="13"/>
                    </a:cubicBezTo>
                    <a:cubicBezTo>
                      <a:pt x="12" y="10"/>
                      <a:pt x="7" y="6"/>
                      <a:pt x="0" y="0"/>
                    </a:cubicBezTo>
                    <a:cubicBezTo>
                      <a:pt x="17" y="15"/>
                      <a:pt x="23" y="24"/>
                      <a:pt x="23" y="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5" name="Freeform 196"/>
              <p:cNvSpPr>
                <a:spLocks/>
              </p:cNvSpPr>
              <p:nvPr/>
            </p:nvSpPr>
            <p:spPr bwMode="auto">
              <a:xfrm>
                <a:off x="3567113" y="3473450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6" name="Freeform 197"/>
              <p:cNvSpPr>
                <a:spLocks/>
              </p:cNvSpPr>
              <p:nvPr/>
            </p:nvSpPr>
            <p:spPr bwMode="auto">
              <a:xfrm>
                <a:off x="3498850" y="3544888"/>
                <a:ext cx="68263" cy="1873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7" name="Freeform 198"/>
              <p:cNvSpPr>
                <a:spLocks/>
              </p:cNvSpPr>
              <p:nvPr/>
            </p:nvSpPr>
            <p:spPr bwMode="auto">
              <a:xfrm>
                <a:off x="3498850" y="3378200"/>
                <a:ext cx="334963" cy="144463"/>
              </a:xfrm>
              <a:custGeom>
                <a:avLst/>
                <a:gdLst/>
                <a:ahLst/>
                <a:cxnLst>
                  <a:cxn ang="0">
                    <a:pos x="33" y="23"/>
                  </a:cxn>
                  <a:cxn ang="0">
                    <a:pos x="21" y="8"/>
                  </a:cxn>
                  <a:cxn ang="0">
                    <a:pos x="34" y="6"/>
                  </a:cxn>
                  <a:cxn ang="0">
                    <a:pos x="0" y="0"/>
                  </a:cxn>
                  <a:cxn ang="0">
                    <a:pos x="33" y="23"/>
                  </a:cxn>
                </a:cxnLst>
                <a:rect l="0" t="0" r="r" b="b"/>
                <a:pathLst>
                  <a:path w="89" h="38">
                    <a:moveTo>
                      <a:pt x="33" y="23"/>
                    </a:moveTo>
                    <a:cubicBezTo>
                      <a:pt x="67" y="38"/>
                      <a:pt x="86" y="33"/>
                      <a:pt x="21" y="8"/>
                    </a:cubicBezTo>
                    <a:cubicBezTo>
                      <a:pt x="89" y="35"/>
                      <a:pt x="73" y="19"/>
                      <a:pt x="34" y="6"/>
                    </a:cubicBezTo>
                    <a:cubicBezTo>
                      <a:pt x="26" y="6"/>
                      <a:pt x="14" y="5"/>
                      <a:pt x="0" y="0"/>
                    </a:cubicBezTo>
                    <a:cubicBezTo>
                      <a:pt x="18" y="6"/>
                      <a:pt x="29" y="16"/>
                      <a:pt x="33" y="2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8" name="Freeform 199"/>
              <p:cNvSpPr>
                <a:spLocks/>
              </p:cNvSpPr>
              <p:nvPr/>
            </p:nvSpPr>
            <p:spPr bwMode="auto">
              <a:xfrm>
                <a:off x="3457575" y="3454400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4">
                    <a:moveTo>
                      <a:pt x="4" y="36"/>
                    </a:moveTo>
                    <a:cubicBezTo>
                      <a:pt x="14" y="66"/>
                      <a:pt x="27" y="74"/>
                      <a:pt x="10" y="23"/>
                    </a:cubicBezTo>
                    <a:cubicBezTo>
                      <a:pt x="7" y="18"/>
                      <a:pt x="4" y="10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9" name="Freeform 200"/>
              <p:cNvSpPr>
                <a:spLocks/>
              </p:cNvSpPr>
              <p:nvPr/>
            </p:nvSpPr>
            <p:spPr bwMode="auto">
              <a:xfrm>
                <a:off x="3471863" y="2994025"/>
                <a:ext cx="227013" cy="287338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8"/>
                  </a:cxn>
                  <a:cxn ang="0">
                    <a:pos x="0" y="76"/>
                  </a:cxn>
                </a:cxnLst>
                <a:rect l="0" t="0" r="r" b="b"/>
                <a:pathLst>
                  <a:path w="60" h="76">
                    <a:moveTo>
                      <a:pt x="0" y="76"/>
                    </a:moveTo>
                    <a:cubicBezTo>
                      <a:pt x="15" y="56"/>
                      <a:pt x="31" y="47"/>
                      <a:pt x="35" y="49"/>
                    </a:cubicBezTo>
                    <a:cubicBezTo>
                      <a:pt x="56" y="22"/>
                      <a:pt x="56" y="6"/>
                      <a:pt x="15" y="59"/>
                    </a:cubicBezTo>
                    <a:cubicBezTo>
                      <a:pt x="60" y="0"/>
                      <a:pt x="39" y="13"/>
                      <a:pt x="15" y="48"/>
                    </a:cubicBezTo>
                    <a:cubicBezTo>
                      <a:pt x="12" y="56"/>
                      <a:pt x="8" y="66"/>
                      <a:pt x="0" y="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/>
                  <a:t>7</a:t>
                </a:r>
              </a:p>
            </p:txBody>
          </p:sp>
          <p:sp>
            <p:nvSpPr>
              <p:cNvPr id="440" name="Freeform 201"/>
              <p:cNvSpPr>
                <a:spLocks/>
              </p:cNvSpPr>
              <p:nvPr/>
            </p:nvSpPr>
            <p:spPr bwMode="auto">
              <a:xfrm>
                <a:off x="3608388" y="3125788"/>
                <a:ext cx="184150" cy="136525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25"/>
                  </a:cxn>
                  <a:cxn ang="0">
                    <a:pos x="0" y="36"/>
                  </a:cxn>
                </a:cxnLst>
                <a:rect l="0" t="0" r="r" b="b"/>
                <a:pathLst>
                  <a:path w="49" h="36">
                    <a:moveTo>
                      <a:pt x="0" y="36"/>
                    </a:moveTo>
                    <a:cubicBezTo>
                      <a:pt x="33" y="18"/>
                      <a:pt x="49" y="0"/>
                      <a:pt x="7" y="25"/>
                    </a:cubicBezTo>
                    <a:cubicBezTo>
                      <a:pt x="9" y="26"/>
                      <a:pt x="7" y="31"/>
                      <a:pt x="0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1" name="Freeform 202"/>
              <p:cNvSpPr>
                <a:spLocks/>
              </p:cNvSpPr>
              <p:nvPr/>
            </p:nvSpPr>
            <p:spPr bwMode="auto">
              <a:xfrm>
                <a:off x="3509963" y="3119438"/>
                <a:ext cx="271463" cy="161925"/>
              </a:xfrm>
              <a:custGeom>
                <a:avLst/>
                <a:gdLst/>
                <a:ahLst/>
                <a:cxnLst>
                  <a:cxn ang="0">
                    <a:pos x="32" y="27"/>
                  </a:cxn>
                  <a:cxn ang="0">
                    <a:pos x="20" y="27"/>
                  </a:cxn>
                  <a:cxn ang="0">
                    <a:pos x="0" y="43"/>
                  </a:cxn>
                  <a:cxn ang="0">
                    <a:pos x="32" y="27"/>
                  </a:cxn>
                </a:cxnLst>
                <a:rect l="0" t="0" r="r" b="b"/>
                <a:pathLst>
                  <a:path w="72" h="43">
                    <a:moveTo>
                      <a:pt x="32" y="27"/>
                    </a:moveTo>
                    <a:cubicBezTo>
                      <a:pt x="72" y="0"/>
                      <a:pt x="51" y="6"/>
                      <a:pt x="20" y="27"/>
                    </a:cubicBezTo>
                    <a:cubicBezTo>
                      <a:pt x="16" y="31"/>
                      <a:pt x="10" y="37"/>
                      <a:pt x="0" y="43"/>
                    </a:cubicBezTo>
                    <a:cubicBezTo>
                      <a:pt x="18" y="30"/>
                      <a:pt x="28" y="26"/>
                      <a:pt x="32" y="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2" name="Freeform 203"/>
              <p:cNvSpPr>
                <a:spLocks/>
              </p:cNvSpPr>
              <p:nvPr/>
            </p:nvSpPr>
            <p:spPr bwMode="auto">
              <a:xfrm>
                <a:off x="3627438" y="3367088"/>
                <a:ext cx="209550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6" h="11">
                    <a:moveTo>
                      <a:pt x="9" y="7"/>
                    </a:moveTo>
                    <a:cubicBezTo>
                      <a:pt x="42" y="11"/>
                      <a:pt x="56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3" name="Freeform 204"/>
              <p:cNvSpPr>
                <a:spLocks/>
              </p:cNvSpPr>
              <p:nvPr/>
            </p:nvSpPr>
            <p:spPr bwMode="auto">
              <a:xfrm>
                <a:off x="3498850" y="3190875"/>
                <a:ext cx="361950" cy="127000"/>
              </a:xfrm>
              <a:custGeom>
                <a:avLst/>
                <a:gdLst/>
                <a:ahLst/>
                <a:cxnLst>
                  <a:cxn ang="0">
                    <a:pos x="39" y="32"/>
                  </a:cxn>
                  <a:cxn ang="0">
                    <a:pos x="22" y="27"/>
                  </a:cxn>
                  <a:cxn ang="0">
                    <a:pos x="23" y="23"/>
                  </a:cxn>
                  <a:cxn ang="0">
                    <a:pos x="0" y="34"/>
                  </a:cxn>
                  <a:cxn ang="0">
                    <a:pos x="39" y="32"/>
                  </a:cxn>
                </a:cxnLst>
                <a:rect l="0" t="0" r="r" b="b"/>
                <a:pathLst>
                  <a:path w="96" h="34">
                    <a:moveTo>
                      <a:pt x="39" y="32"/>
                    </a:moveTo>
                    <a:cubicBezTo>
                      <a:pt x="75" y="20"/>
                      <a:pt x="88" y="3"/>
                      <a:pt x="22" y="27"/>
                    </a:cubicBezTo>
                    <a:cubicBezTo>
                      <a:pt x="96" y="0"/>
                      <a:pt x="67" y="6"/>
                      <a:pt x="23" y="23"/>
                    </a:cubicBezTo>
                    <a:cubicBezTo>
                      <a:pt x="17" y="27"/>
                      <a:pt x="10" y="31"/>
                      <a:pt x="0" y="34"/>
                    </a:cubicBezTo>
                    <a:cubicBezTo>
                      <a:pt x="17" y="28"/>
                      <a:pt x="31" y="29"/>
                      <a:pt x="39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4" name="Freeform 443"/>
              <p:cNvSpPr>
                <a:spLocks/>
              </p:cNvSpPr>
              <p:nvPr/>
            </p:nvSpPr>
            <p:spPr bwMode="auto">
              <a:xfrm>
                <a:off x="3532188" y="3330575"/>
                <a:ext cx="304800" cy="52388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7"/>
                  </a:cxn>
                </a:cxnLst>
                <a:rect l="0" t="0" r="r" b="b"/>
                <a:pathLst>
                  <a:path w="81" h="14">
                    <a:moveTo>
                      <a:pt x="0" y="7"/>
                    </a:moveTo>
                    <a:cubicBezTo>
                      <a:pt x="11" y="7"/>
                      <a:pt x="18" y="8"/>
                      <a:pt x="24" y="9"/>
                    </a:cubicBezTo>
                    <a:cubicBezTo>
                      <a:pt x="81" y="14"/>
                      <a:pt x="69" y="3"/>
                      <a:pt x="36" y="0"/>
                    </a:cubicBezTo>
                    <a:cubicBezTo>
                      <a:pt x="35" y="4"/>
                      <a:pt x="24" y="8"/>
                      <a:pt x="0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5" name="Freeform 444"/>
              <p:cNvSpPr>
                <a:spLocks/>
              </p:cNvSpPr>
              <p:nvPr/>
            </p:nvSpPr>
            <p:spPr bwMode="auto">
              <a:xfrm>
                <a:off x="3224213" y="3454400"/>
                <a:ext cx="301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0" y="5"/>
                  </a:cxn>
                </a:cxnLst>
                <a:rect l="0" t="0" r="r" b="b"/>
                <a:pathLst>
                  <a:path w="8" h="8">
                    <a:moveTo>
                      <a:pt x="0" y="5"/>
                    </a:moveTo>
                    <a:cubicBezTo>
                      <a:pt x="0" y="6"/>
                      <a:pt x="0" y="7"/>
                      <a:pt x="0" y="8"/>
                    </a:cubicBezTo>
                    <a:cubicBezTo>
                      <a:pt x="1" y="6"/>
                      <a:pt x="4" y="3"/>
                      <a:pt x="8" y="0"/>
                    </a:cubicBezTo>
                    <a:cubicBezTo>
                      <a:pt x="5" y="2"/>
                      <a:pt x="3" y="4"/>
                      <a:pt x="0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6" name="Freeform 445"/>
              <p:cNvSpPr>
                <a:spLocks/>
              </p:cNvSpPr>
              <p:nvPr/>
            </p:nvSpPr>
            <p:spPr bwMode="auto">
              <a:xfrm>
                <a:off x="3224213" y="3103563"/>
                <a:ext cx="450850" cy="490538"/>
              </a:xfrm>
              <a:custGeom>
                <a:avLst/>
                <a:gdLst/>
                <a:ahLst/>
                <a:cxnLst>
                  <a:cxn ang="0">
                    <a:pos x="11" y="102"/>
                  </a:cxn>
                  <a:cxn ang="0">
                    <a:pos x="21" y="111"/>
                  </a:cxn>
                  <a:cxn ang="0">
                    <a:pos x="42" y="93"/>
                  </a:cxn>
                  <a:cxn ang="0">
                    <a:pos x="41" y="125"/>
                  </a:cxn>
                  <a:cxn ang="0">
                    <a:pos x="58" y="123"/>
                  </a:cxn>
                  <a:cxn ang="0">
                    <a:pos x="62" y="93"/>
                  </a:cxn>
                  <a:cxn ang="0">
                    <a:pos x="73" y="117"/>
                  </a:cxn>
                  <a:cxn ang="0">
                    <a:pos x="79" y="118"/>
                  </a:cxn>
                  <a:cxn ang="0">
                    <a:pos x="92" y="113"/>
                  </a:cxn>
                  <a:cxn ang="0">
                    <a:pos x="74" y="85"/>
                  </a:cxn>
                  <a:cxn ang="0">
                    <a:pos x="91" y="98"/>
                  </a:cxn>
                  <a:cxn ang="0">
                    <a:pos x="106" y="96"/>
                  </a:cxn>
                  <a:cxn ang="0">
                    <a:pos x="107" y="79"/>
                  </a:cxn>
                  <a:cxn ang="0">
                    <a:pos x="107" y="70"/>
                  </a:cxn>
                  <a:cxn ang="0">
                    <a:pos x="82" y="67"/>
                  </a:cxn>
                  <a:cxn ang="0">
                    <a:pos x="112" y="55"/>
                  </a:cxn>
                  <a:cxn ang="0">
                    <a:pos x="96" y="46"/>
                  </a:cxn>
                  <a:cxn ang="0">
                    <a:pos x="109" y="31"/>
                  </a:cxn>
                  <a:cxn ang="0">
                    <a:pos x="76" y="47"/>
                  </a:cxn>
                  <a:cxn ang="0">
                    <a:pos x="101" y="20"/>
                  </a:cxn>
                  <a:cxn ang="0">
                    <a:pos x="81" y="19"/>
                  </a:cxn>
                  <a:cxn ang="0">
                    <a:pos x="76" y="10"/>
                  </a:cxn>
                  <a:cxn ang="0">
                    <a:pos x="62" y="37"/>
                  </a:cxn>
                  <a:cxn ang="0">
                    <a:pos x="66" y="2"/>
                  </a:cxn>
                  <a:cxn ang="0">
                    <a:pos x="58" y="18"/>
                  </a:cxn>
                  <a:cxn ang="0">
                    <a:pos x="49" y="11"/>
                  </a:cxn>
                  <a:cxn ang="0">
                    <a:pos x="36" y="12"/>
                  </a:cxn>
                  <a:cxn ang="0">
                    <a:pos x="37" y="18"/>
                  </a:cxn>
                  <a:cxn ang="0">
                    <a:pos x="34" y="15"/>
                  </a:cxn>
                  <a:cxn ang="0">
                    <a:pos x="41" y="46"/>
                  </a:cxn>
                  <a:cxn ang="0">
                    <a:pos x="19" y="33"/>
                  </a:cxn>
                  <a:cxn ang="0">
                    <a:pos x="18" y="34"/>
                  </a:cxn>
                  <a:cxn ang="0">
                    <a:pos x="10" y="45"/>
                  </a:cxn>
                  <a:cxn ang="0">
                    <a:pos x="8" y="51"/>
                  </a:cxn>
                  <a:cxn ang="0">
                    <a:pos x="22" y="63"/>
                  </a:cxn>
                  <a:cxn ang="0">
                    <a:pos x="2" y="77"/>
                  </a:cxn>
                  <a:cxn ang="0">
                    <a:pos x="3" y="86"/>
                  </a:cxn>
                  <a:cxn ang="0">
                    <a:pos x="0" y="94"/>
                  </a:cxn>
                  <a:cxn ang="0">
                    <a:pos x="9" y="92"/>
                  </a:cxn>
                  <a:cxn ang="0">
                    <a:pos x="0" y="101"/>
                  </a:cxn>
                  <a:cxn ang="0">
                    <a:pos x="1" y="105"/>
                  </a:cxn>
                </a:cxnLst>
                <a:rect l="0" t="0" r="r" b="b"/>
                <a:pathLst>
                  <a:path w="120" h="130">
                    <a:moveTo>
                      <a:pt x="1" y="105"/>
                    </a:moveTo>
                    <a:cubicBezTo>
                      <a:pt x="3" y="105"/>
                      <a:pt x="7" y="105"/>
                      <a:pt x="11" y="102"/>
                    </a:cubicBezTo>
                    <a:cubicBezTo>
                      <a:pt x="18" y="99"/>
                      <a:pt x="28" y="92"/>
                      <a:pt x="37" y="82"/>
                    </a:cubicBezTo>
                    <a:cubicBezTo>
                      <a:pt x="27" y="92"/>
                      <a:pt x="22" y="103"/>
                      <a:pt x="21" y="111"/>
                    </a:cubicBezTo>
                    <a:cubicBezTo>
                      <a:pt x="20" y="115"/>
                      <a:pt x="20" y="119"/>
                      <a:pt x="21" y="121"/>
                    </a:cubicBezTo>
                    <a:cubicBezTo>
                      <a:pt x="23" y="127"/>
                      <a:pt x="32" y="122"/>
                      <a:pt x="42" y="93"/>
                    </a:cubicBezTo>
                    <a:cubicBezTo>
                      <a:pt x="34" y="115"/>
                      <a:pt x="33" y="126"/>
                      <a:pt x="35" y="128"/>
                    </a:cubicBezTo>
                    <a:cubicBezTo>
                      <a:pt x="37" y="130"/>
                      <a:pt x="39" y="128"/>
                      <a:pt x="41" y="125"/>
                    </a:cubicBezTo>
                    <a:cubicBezTo>
                      <a:pt x="45" y="119"/>
                      <a:pt x="50" y="105"/>
                      <a:pt x="51" y="88"/>
                    </a:cubicBezTo>
                    <a:cubicBezTo>
                      <a:pt x="50" y="103"/>
                      <a:pt x="54" y="116"/>
                      <a:pt x="58" y="123"/>
                    </a:cubicBezTo>
                    <a:cubicBezTo>
                      <a:pt x="61" y="127"/>
                      <a:pt x="63" y="129"/>
                      <a:pt x="66" y="129"/>
                    </a:cubicBezTo>
                    <a:cubicBezTo>
                      <a:pt x="70" y="129"/>
                      <a:pt x="72" y="118"/>
                      <a:pt x="62" y="93"/>
                    </a:cubicBezTo>
                    <a:cubicBezTo>
                      <a:pt x="66" y="103"/>
                      <a:pt x="69" y="111"/>
                      <a:pt x="72" y="116"/>
                    </a:cubicBezTo>
                    <a:cubicBezTo>
                      <a:pt x="72" y="116"/>
                      <a:pt x="72" y="117"/>
                      <a:pt x="73" y="117"/>
                    </a:cubicBezTo>
                    <a:cubicBezTo>
                      <a:pt x="76" y="123"/>
                      <a:pt x="78" y="126"/>
                      <a:pt x="79" y="126"/>
                    </a:cubicBezTo>
                    <a:cubicBezTo>
                      <a:pt x="80" y="126"/>
                      <a:pt x="80" y="123"/>
                      <a:pt x="79" y="118"/>
                    </a:cubicBezTo>
                    <a:cubicBezTo>
                      <a:pt x="78" y="111"/>
                      <a:pt x="73" y="98"/>
                      <a:pt x="64" y="84"/>
                    </a:cubicBezTo>
                    <a:cubicBezTo>
                      <a:pt x="74" y="101"/>
                      <a:pt x="85" y="110"/>
                      <a:pt x="92" y="113"/>
                    </a:cubicBezTo>
                    <a:cubicBezTo>
                      <a:pt x="95" y="115"/>
                      <a:pt x="97" y="115"/>
                      <a:pt x="97" y="113"/>
                    </a:cubicBezTo>
                    <a:cubicBezTo>
                      <a:pt x="97" y="109"/>
                      <a:pt x="91" y="100"/>
                      <a:pt x="74" y="85"/>
                    </a:cubicBezTo>
                    <a:cubicBezTo>
                      <a:pt x="81" y="91"/>
                      <a:pt x="86" y="95"/>
                      <a:pt x="91" y="98"/>
                    </a:cubicBezTo>
                    <a:cubicBezTo>
                      <a:pt x="91" y="98"/>
                      <a:pt x="91" y="98"/>
                      <a:pt x="91" y="98"/>
                    </a:cubicBezTo>
                    <a:cubicBezTo>
                      <a:pt x="99" y="103"/>
                      <a:pt x="104" y="104"/>
                      <a:pt x="106" y="103"/>
                    </a:cubicBezTo>
                    <a:cubicBezTo>
                      <a:pt x="108" y="102"/>
                      <a:pt x="107" y="99"/>
                      <a:pt x="106" y="96"/>
                    </a:cubicBezTo>
                    <a:cubicBezTo>
                      <a:pt x="102" y="89"/>
                      <a:pt x="91" y="79"/>
                      <a:pt x="73" y="73"/>
                    </a:cubicBezTo>
                    <a:cubicBezTo>
                      <a:pt x="87" y="78"/>
                      <a:pt x="99" y="79"/>
                      <a:pt x="107" y="79"/>
                    </a:cubicBezTo>
                    <a:cubicBezTo>
                      <a:pt x="111" y="79"/>
                      <a:pt x="114" y="78"/>
                      <a:pt x="116" y="77"/>
                    </a:cubicBezTo>
                    <a:cubicBezTo>
                      <a:pt x="120" y="75"/>
                      <a:pt x="118" y="72"/>
                      <a:pt x="107" y="70"/>
                    </a:cubicBezTo>
                    <a:cubicBezTo>
                      <a:pt x="107" y="70"/>
                      <a:pt x="106" y="70"/>
                      <a:pt x="106" y="69"/>
                    </a:cubicBezTo>
                    <a:cubicBezTo>
                      <a:pt x="100" y="68"/>
                      <a:pt x="93" y="67"/>
                      <a:pt x="82" y="67"/>
                    </a:cubicBezTo>
                    <a:cubicBezTo>
                      <a:pt x="106" y="68"/>
                      <a:pt x="117" y="64"/>
                      <a:pt x="118" y="60"/>
                    </a:cubicBezTo>
                    <a:cubicBezTo>
                      <a:pt x="118" y="58"/>
                      <a:pt x="116" y="56"/>
                      <a:pt x="112" y="55"/>
                    </a:cubicBezTo>
                    <a:cubicBezTo>
                      <a:pt x="104" y="52"/>
                      <a:pt x="90" y="51"/>
                      <a:pt x="73" y="57"/>
                    </a:cubicBezTo>
                    <a:cubicBezTo>
                      <a:pt x="83" y="54"/>
                      <a:pt x="90" y="50"/>
                      <a:pt x="96" y="46"/>
                    </a:cubicBezTo>
                    <a:cubicBezTo>
                      <a:pt x="98" y="45"/>
                      <a:pt x="100" y="44"/>
                      <a:pt x="102" y="42"/>
                    </a:cubicBezTo>
                    <a:cubicBezTo>
                      <a:pt x="109" y="37"/>
                      <a:pt x="111" y="32"/>
                      <a:pt x="109" y="31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04" y="30"/>
                      <a:pt x="94" y="34"/>
                      <a:pt x="76" y="47"/>
                    </a:cubicBezTo>
                    <a:cubicBezTo>
                      <a:pt x="86" y="41"/>
                      <a:pt x="92" y="35"/>
                      <a:pt x="96" y="31"/>
                    </a:cubicBezTo>
                    <a:cubicBezTo>
                      <a:pt x="102" y="25"/>
                      <a:pt x="103" y="21"/>
                      <a:pt x="101" y="20"/>
                    </a:cubicBezTo>
                    <a:cubicBezTo>
                      <a:pt x="97" y="18"/>
                      <a:pt x="81" y="27"/>
                      <a:pt x="66" y="47"/>
                    </a:cubicBezTo>
                    <a:cubicBezTo>
                      <a:pt x="74" y="37"/>
                      <a:pt x="78" y="27"/>
                      <a:pt x="81" y="19"/>
                    </a:cubicBezTo>
                    <a:cubicBezTo>
                      <a:pt x="82" y="15"/>
                      <a:pt x="83" y="12"/>
                      <a:pt x="83" y="9"/>
                    </a:cubicBezTo>
                    <a:cubicBezTo>
                      <a:pt x="83" y="4"/>
                      <a:pt x="80" y="4"/>
                      <a:pt x="76" y="10"/>
                    </a:cubicBezTo>
                    <a:cubicBezTo>
                      <a:pt x="75" y="10"/>
                      <a:pt x="75" y="10"/>
                      <a:pt x="75" y="11"/>
                    </a:cubicBezTo>
                    <a:cubicBezTo>
                      <a:pt x="72" y="15"/>
                      <a:pt x="67" y="24"/>
                      <a:pt x="62" y="37"/>
                    </a:cubicBezTo>
                    <a:cubicBezTo>
                      <a:pt x="69" y="20"/>
                      <a:pt x="71" y="9"/>
                      <a:pt x="70" y="4"/>
                    </a:cubicBezTo>
                    <a:cubicBezTo>
                      <a:pt x="70" y="1"/>
                      <a:pt x="69" y="0"/>
                      <a:pt x="66" y="2"/>
                    </a:cubicBezTo>
                    <a:cubicBezTo>
                      <a:pt x="64" y="4"/>
                      <a:pt x="61" y="9"/>
                      <a:pt x="58" y="17"/>
                    </a:cubicBezTo>
                    <a:cubicBezTo>
                      <a:pt x="58" y="17"/>
                      <a:pt x="58" y="18"/>
                      <a:pt x="58" y="18"/>
                    </a:cubicBezTo>
                    <a:cubicBezTo>
                      <a:pt x="56" y="24"/>
                      <a:pt x="54" y="33"/>
                      <a:pt x="53" y="42"/>
                    </a:cubicBezTo>
                    <a:cubicBezTo>
                      <a:pt x="54" y="29"/>
                      <a:pt x="52" y="18"/>
                      <a:pt x="49" y="11"/>
                    </a:cubicBezTo>
                    <a:cubicBezTo>
                      <a:pt x="47" y="8"/>
                      <a:pt x="46" y="5"/>
                      <a:pt x="44" y="3"/>
                    </a:cubicBezTo>
                    <a:cubicBezTo>
                      <a:pt x="41" y="6"/>
                      <a:pt x="39" y="9"/>
                      <a:pt x="36" y="12"/>
                    </a:cubicBezTo>
                    <a:cubicBezTo>
                      <a:pt x="36" y="14"/>
                      <a:pt x="36" y="16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8" y="23"/>
                      <a:pt x="39" y="29"/>
                      <a:pt x="42" y="37"/>
                    </a:cubicBezTo>
                    <a:cubicBezTo>
                      <a:pt x="39" y="27"/>
                      <a:pt x="36" y="20"/>
                      <a:pt x="34" y="15"/>
                    </a:cubicBezTo>
                    <a:cubicBezTo>
                      <a:pt x="32" y="17"/>
                      <a:pt x="30" y="19"/>
                      <a:pt x="29" y="21"/>
                    </a:cubicBezTo>
                    <a:cubicBezTo>
                      <a:pt x="31" y="28"/>
                      <a:pt x="35" y="36"/>
                      <a:pt x="41" y="46"/>
                    </a:cubicBezTo>
                    <a:cubicBezTo>
                      <a:pt x="36" y="37"/>
                      <a:pt x="30" y="30"/>
                      <a:pt x="25" y="25"/>
                    </a:cubicBezTo>
                    <a:cubicBezTo>
                      <a:pt x="23" y="28"/>
                      <a:pt x="21" y="30"/>
                      <a:pt x="19" y="33"/>
                    </a:cubicBezTo>
                    <a:cubicBezTo>
                      <a:pt x="22" y="37"/>
                      <a:pt x="25" y="40"/>
                      <a:pt x="30" y="45"/>
                    </a:cubicBezTo>
                    <a:cubicBezTo>
                      <a:pt x="25" y="40"/>
                      <a:pt x="21" y="37"/>
                      <a:pt x="18" y="34"/>
                    </a:cubicBezTo>
                    <a:cubicBezTo>
                      <a:pt x="15" y="37"/>
                      <a:pt x="13" y="40"/>
                      <a:pt x="10" y="44"/>
                    </a:cubicBezTo>
                    <a:cubicBezTo>
                      <a:pt x="10" y="44"/>
                      <a:pt x="10" y="44"/>
                      <a:pt x="10" y="45"/>
                    </a:cubicBezTo>
                    <a:cubicBezTo>
                      <a:pt x="15" y="50"/>
                      <a:pt x="22" y="54"/>
                      <a:pt x="31" y="57"/>
                    </a:cubicBezTo>
                    <a:cubicBezTo>
                      <a:pt x="22" y="54"/>
                      <a:pt x="15" y="52"/>
                      <a:pt x="8" y="51"/>
                    </a:cubicBezTo>
                    <a:cubicBezTo>
                      <a:pt x="7" y="54"/>
                      <a:pt x="6" y="58"/>
                      <a:pt x="5" y="61"/>
                    </a:cubicBezTo>
                    <a:cubicBezTo>
                      <a:pt x="10" y="62"/>
                      <a:pt x="15" y="63"/>
                      <a:pt x="22" y="63"/>
                    </a:cubicBezTo>
                    <a:cubicBezTo>
                      <a:pt x="15" y="63"/>
                      <a:pt x="9" y="63"/>
                      <a:pt x="5" y="63"/>
                    </a:cubicBezTo>
                    <a:cubicBezTo>
                      <a:pt x="4" y="67"/>
                      <a:pt x="3" y="72"/>
                      <a:pt x="2" y="77"/>
                    </a:cubicBezTo>
                    <a:cubicBezTo>
                      <a:pt x="10" y="78"/>
                      <a:pt x="20" y="77"/>
                      <a:pt x="31" y="73"/>
                    </a:cubicBezTo>
                    <a:cubicBezTo>
                      <a:pt x="19" y="77"/>
                      <a:pt x="9" y="82"/>
                      <a:pt x="3" y="86"/>
                    </a:cubicBezTo>
                    <a:cubicBezTo>
                      <a:pt x="2" y="87"/>
                      <a:pt x="1" y="87"/>
                      <a:pt x="1" y="88"/>
                    </a:cubicBezTo>
                    <a:cubicBezTo>
                      <a:pt x="0" y="90"/>
                      <a:pt x="0" y="92"/>
                      <a:pt x="0" y="94"/>
                    </a:cubicBezTo>
                    <a:cubicBezTo>
                      <a:pt x="5" y="92"/>
                      <a:pt x="14" y="88"/>
                      <a:pt x="26" y="81"/>
                    </a:cubicBezTo>
                    <a:cubicBezTo>
                      <a:pt x="19" y="85"/>
                      <a:pt x="13" y="89"/>
                      <a:pt x="9" y="92"/>
                    </a:cubicBezTo>
                    <a:cubicBezTo>
                      <a:pt x="9" y="92"/>
                      <a:pt x="9" y="93"/>
                      <a:pt x="8" y="93"/>
                    </a:cubicBezTo>
                    <a:cubicBezTo>
                      <a:pt x="4" y="96"/>
                      <a:pt x="1" y="99"/>
                      <a:pt x="0" y="101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1" y="105"/>
                      <a:pt x="1" y="105"/>
                      <a:pt x="1" y="105"/>
                    </a:cubicBezTo>
                    <a:close/>
                  </a:path>
                </a:pathLst>
              </a:custGeom>
              <a:solidFill>
                <a:schemeClr val="accent4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13" name="Freeform 312"/>
            <p:cNvSpPr>
              <a:spLocks/>
            </p:cNvSpPr>
            <p:nvPr/>
          </p:nvSpPr>
          <p:spPr bwMode="auto">
            <a:xfrm rot="1639090">
              <a:off x="6977722" y="408666"/>
              <a:ext cx="200631" cy="175552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15" y="12"/>
                </a:cxn>
                <a:cxn ang="0">
                  <a:pos x="4" y="13"/>
                </a:cxn>
                <a:cxn ang="0">
                  <a:pos x="9" y="22"/>
                </a:cxn>
                <a:cxn ang="0">
                  <a:pos x="0" y="27"/>
                </a:cxn>
                <a:cxn ang="0">
                  <a:pos x="8" y="33"/>
                </a:cxn>
                <a:cxn ang="0">
                  <a:pos x="2" y="42"/>
                </a:cxn>
                <a:cxn ang="0">
                  <a:pos x="12" y="44"/>
                </a:cxn>
                <a:cxn ang="0">
                  <a:pos x="10" y="54"/>
                </a:cxn>
                <a:cxn ang="0">
                  <a:pos x="20" y="52"/>
                </a:cxn>
                <a:cxn ang="0">
                  <a:pos x="22" y="62"/>
                </a:cxn>
                <a:cxn ang="0">
                  <a:pos x="31" y="56"/>
                </a:cxn>
                <a:cxn ang="0">
                  <a:pos x="36" y="65"/>
                </a:cxn>
                <a:cxn ang="0">
                  <a:pos x="42" y="56"/>
                </a:cxn>
                <a:cxn ang="0">
                  <a:pos x="51" y="63"/>
                </a:cxn>
                <a:cxn ang="0">
                  <a:pos x="53" y="52"/>
                </a:cxn>
                <a:cxn ang="0">
                  <a:pos x="63" y="55"/>
                </a:cxn>
                <a:cxn ang="0">
                  <a:pos x="62" y="45"/>
                </a:cxn>
                <a:cxn ang="0">
                  <a:pos x="73" y="44"/>
                </a:cxn>
                <a:cxn ang="0">
                  <a:pos x="67" y="35"/>
                </a:cxn>
                <a:cxn ang="0">
                  <a:pos x="70" y="33"/>
                </a:cxn>
                <a:cxn ang="0">
                  <a:pos x="22" y="5"/>
                </a:cxn>
                <a:cxn ang="0">
                  <a:pos x="14" y="2"/>
                </a:cxn>
              </a:cxnLst>
              <a:rect l="0" t="0" r="r" b="b"/>
              <a:pathLst>
                <a:path w="74" h="65">
                  <a:moveTo>
                    <a:pt x="14" y="2"/>
                  </a:moveTo>
                  <a:cubicBezTo>
                    <a:pt x="12" y="3"/>
                    <a:pt x="16" y="10"/>
                    <a:pt x="15" y="12"/>
                  </a:cubicBezTo>
                  <a:cubicBezTo>
                    <a:pt x="13" y="14"/>
                    <a:pt x="5" y="11"/>
                    <a:pt x="4" y="13"/>
                  </a:cubicBezTo>
                  <a:cubicBezTo>
                    <a:pt x="3" y="15"/>
                    <a:pt x="10" y="20"/>
                    <a:pt x="9" y="22"/>
                  </a:cubicBezTo>
                  <a:cubicBezTo>
                    <a:pt x="9" y="24"/>
                    <a:pt x="0" y="25"/>
                    <a:pt x="0" y="27"/>
                  </a:cubicBezTo>
                  <a:cubicBezTo>
                    <a:pt x="0" y="29"/>
                    <a:pt x="8" y="31"/>
                    <a:pt x="8" y="33"/>
                  </a:cubicBezTo>
                  <a:cubicBezTo>
                    <a:pt x="9" y="36"/>
                    <a:pt x="1" y="40"/>
                    <a:pt x="2" y="42"/>
                  </a:cubicBezTo>
                  <a:cubicBezTo>
                    <a:pt x="2" y="44"/>
                    <a:pt x="11" y="42"/>
                    <a:pt x="12" y="44"/>
                  </a:cubicBezTo>
                  <a:cubicBezTo>
                    <a:pt x="13" y="46"/>
                    <a:pt x="8" y="53"/>
                    <a:pt x="10" y="54"/>
                  </a:cubicBezTo>
                  <a:cubicBezTo>
                    <a:pt x="11" y="56"/>
                    <a:pt x="18" y="51"/>
                    <a:pt x="20" y="52"/>
                  </a:cubicBezTo>
                  <a:cubicBezTo>
                    <a:pt x="22" y="53"/>
                    <a:pt x="20" y="62"/>
                    <a:pt x="22" y="62"/>
                  </a:cubicBezTo>
                  <a:cubicBezTo>
                    <a:pt x="24" y="63"/>
                    <a:pt x="28" y="56"/>
                    <a:pt x="31" y="56"/>
                  </a:cubicBezTo>
                  <a:cubicBezTo>
                    <a:pt x="33" y="57"/>
                    <a:pt x="34" y="65"/>
                    <a:pt x="36" y="65"/>
                  </a:cubicBezTo>
                  <a:cubicBezTo>
                    <a:pt x="38" y="65"/>
                    <a:pt x="40" y="57"/>
                    <a:pt x="42" y="56"/>
                  </a:cubicBezTo>
                  <a:cubicBezTo>
                    <a:pt x="44" y="56"/>
                    <a:pt x="49" y="63"/>
                    <a:pt x="51" y="63"/>
                  </a:cubicBezTo>
                  <a:cubicBezTo>
                    <a:pt x="53" y="62"/>
                    <a:pt x="51" y="53"/>
                    <a:pt x="53" y="52"/>
                  </a:cubicBezTo>
                  <a:cubicBezTo>
                    <a:pt x="55" y="51"/>
                    <a:pt x="62" y="57"/>
                    <a:pt x="63" y="55"/>
                  </a:cubicBezTo>
                  <a:cubicBezTo>
                    <a:pt x="65" y="54"/>
                    <a:pt x="61" y="47"/>
                    <a:pt x="62" y="45"/>
                  </a:cubicBezTo>
                  <a:cubicBezTo>
                    <a:pt x="63" y="43"/>
                    <a:pt x="72" y="46"/>
                    <a:pt x="73" y="44"/>
                  </a:cubicBezTo>
                  <a:cubicBezTo>
                    <a:pt x="74" y="42"/>
                    <a:pt x="67" y="37"/>
                    <a:pt x="67" y="35"/>
                  </a:cubicBezTo>
                  <a:cubicBezTo>
                    <a:pt x="68" y="34"/>
                    <a:pt x="69" y="34"/>
                    <a:pt x="70" y="33"/>
                  </a:cubicBezTo>
                  <a:cubicBezTo>
                    <a:pt x="52" y="22"/>
                    <a:pt x="36" y="12"/>
                    <a:pt x="22" y="5"/>
                  </a:cubicBezTo>
                  <a:cubicBezTo>
                    <a:pt x="20" y="4"/>
                    <a:pt x="15" y="0"/>
                    <a:pt x="14" y="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4" name="Freeform 313"/>
            <p:cNvSpPr>
              <a:spLocks/>
            </p:cNvSpPr>
            <p:nvPr/>
          </p:nvSpPr>
          <p:spPr bwMode="auto">
            <a:xfrm rot="1639090">
              <a:off x="6330436" y="1811582"/>
              <a:ext cx="798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14"/>
            <p:cNvSpPr>
              <a:spLocks/>
            </p:cNvSpPr>
            <p:nvPr/>
          </p:nvSpPr>
          <p:spPr bwMode="auto">
            <a:xfrm rot="1639090">
              <a:off x="6337842" y="1830335"/>
              <a:ext cx="88916" cy="55858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0" y="3"/>
                </a:cxn>
                <a:cxn ang="0">
                  <a:pos x="11" y="9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6" y="13"/>
                </a:cxn>
                <a:cxn ang="0">
                  <a:pos x="29" y="21"/>
                </a:cxn>
                <a:cxn ang="0">
                  <a:pos x="32" y="11"/>
                </a:cxn>
                <a:cxn ang="0">
                  <a:pos x="22" y="14"/>
                </a:cxn>
              </a:cxnLst>
              <a:rect l="0" t="0" r="r" b="b"/>
              <a:pathLst>
                <a:path w="33" h="21">
                  <a:moveTo>
                    <a:pt x="22" y="14"/>
                  </a:moveTo>
                  <a:cubicBezTo>
                    <a:pt x="20" y="12"/>
                    <a:pt x="22" y="4"/>
                    <a:pt x="20" y="3"/>
                  </a:cubicBezTo>
                  <a:cubicBezTo>
                    <a:pt x="18" y="2"/>
                    <a:pt x="13" y="10"/>
                    <a:pt x="11" y="9"/>
                  </a:cubicBezTo>
                  <a:cubicBezTo>
                    <a:pt x="9" y="9"/>
                    <a:pt x="7" y="0"/>
                    <a:pt x="5" y="0"/>
                  </a:cubicBezTo>
                  <a:cubicBezTo>
                    <a:pt x="3" y="0"/>
                    <a:pt x="2" y="8"/>
                    <a:pt x="0" y="9"/>
                  </a:cubicBezTo>
                  <a:cubicBezTo>
                    <a:pt x="2" y="11"/>
                    <a:pt x="4" y="12"/>
                    <a:pt x="6" y="13"/>
                  </a:cubicBezTo>
                  <a:cubicBezTo>
                    <a:pt x="12" y="15"/>
                    <a:pt x="20" y="18"/>
                    <a:pt x="29" y="21"/>
                  </a:cubicBezTo>
                  <a:cubicBezTo>
                    <a:pt x="29" y="18"/>
                    <a:pt x="33" y="13"/>
                    <a:pt x="32" y="11"/>
                  </a:cubicBezTo>
                  <a:cubicBezTo>
                    <a:pt x="30" y="10"/>
                    <a:pt x="23" y="15"/>
                    <a:pt x="22" y="14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15"/>
            <p:cNvSpPr>
              <a:spLocks/>
            </p:cNvSpPr>
            <p:nvPr/>
          </p:nvSpPr>
          <p:spPr bwMode="auto">
            <a:xfrm rot="1639090">
              <a:off x="6861943" y="1270387"/>
              <a:ext cx="210890" cy="199490"/>
            </a:xfrm>
            <a:custGeom>
              <a:avLst/>
              <a:gdLst/>
              <a:ahLst/>
              <a:cxnLst>
                <a:cxn ang="0">
                  <a:pos x="54" y="61"/>
                </a:cxn>
                <a:cxn ang="0">
                  <a:pos x="64" y="64"/>
                </a:cxn>
                <a:cxn ang="0">
                  <a:pos x="63" y="53"/>
                </a:cxn>
                <a:cxn ang="0">
                  <a:pos x="73" y="53"/>
                </a:cxn>
                <a:cxn ang="0">
                  <a:pos x="68" y="43"/>
                </a:cxn>
                <a:cxn ang="0">
                  <a:pos x="78" y="38"/>
                </a:cxn>
                <a:cxn ang="0">
                  <a:pos x="69" y="32"/>
                </a:cxn>
                <a:cxn ang="0">
                  <a:pos x="76" y="24"/>
                </a:cxn>
                <a:cxn ang="0">
                  <a:pos x="66" y="21"/>
                </a:cxn>
                <a:cxn ang="0">
                  <a:pos x="68" y="11"/>
                </a:cxn>
                <a:cxn ang="0">
                  <a:pos x="58" y="13"/>
                </a:cxn>
                <a:cxn ang="0">
                  <a:pos x="56" y="3"/>
                </a:cxn>
                <a:cxn ang="0">
                  <a:pos x="47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7" y="3"/>
                </a:cxn>
                <a:cxn ang="0">
                  <a:pos x="24" y="13"/>
                </a:cxn>
                <a:cxn ang="0">
                  <a:pos x="14" y="10"/>
                </a:cxn>
                <a:cxn ang="0">
                  <a:pos x="16" y="20"/>
                </a:cxn>
                <a:cxn ang="0">
                  <a:pos x="5" y="21"/>
                </a:cxn>
                <a:cxn ang="0">
                  <a:pos x="10" y="31"/>
                </a:cxn>
                <a:cxn ang="0">
                  <a:pos x="1" y="35"/>
                </a:cxn>
                <a:cxn ang="0">
                  <a:pos x="9" y="42"/>
                </a:cxn>
                <a:cxn ang="0">
                  <a:pos x="3" y="50"/>
                </a:cxn>
                <a:cxn ang="0">
                  <a:pos x="13" y="52"/>
                </a:cxn>
                <a:cxn ang="0">
                  <a:pos x="10" y="63"/>
                </a:cxn>
                <a:cxn ang="0">
                  <a:pos x="21" y="60"/>
                </a:cxn>
                <a:cxn ang="0">
                  <a:pos x="23" y="71"/>
                </a:cxn>
                <a:cxn ang="0">
                  <a:pos x="31" y="65"/>
                </a:cxn>
                <a:cxn ang="0">
                  <a:pos x="37" y="73"/>
                </a:cxn>
                <a:cxn ang="0">
                  <a:pos x="43" y="65"/>
                </a:cxn>
                <a:cxn ang="0">
                  <a:pos x="51" y="71"/>
                </a:cxn>
                <a:cxn ang="0">
                  <a:pos x="54" y="61"/>
                </a:cxn>
              </a:cxnLst>
              <a:rect l="0" t="0" r="r" b="b"/>
              <a:pathLst>
                <a:path w="78" h="74">
                  <a:moveTo>
                    <a:pt x="54" y="61"/>
                  </a:moveTo>
                  <a:cubicBezTo>
                    <a:pt x="56" y="60"/>
                    <a:pt x="62" y="65"/>
                    <a:pt x="64" y="64"/>
                  </a:cubicBezTo>
                  <a:cubicBezTo>
                    <a:pt x="66" y="62"/>
                    <a:pt x="61" y="55"/>
                    <a:pt x="63" y="53"/>
                  </a:cubicBezTo>
                  <a:cubicBezTo>
                    <a:pt x="64" y="52"/>
                    <a:pt x="72" y="54"/>
                    <a:pt x="73" y="53"/>
                  </a:cubicBezTo>
                  <a:cubicBezTo>
                    <a:pt x="74" y="51"/>
                    <a:pt x="68" y="45"/>
                    <a:pt x="68" y="43"/>
                  </a:cubicBezTo>
                  <a:cubicBezTo>
                    <a:pt x="69" y="41"/>
                    <a:pt x="78" y="41"/>
                    <a:pt x="78" y="38"/>
                  </a:cubicBezTo>
                  <a:cubicBezTo>
                    <a:pt x="78" y="36"/>
                    <a:pt x="70" y="34"/>
                    <a:pt x="69" y="32"/>
                  </a:cubicBezTo>
                  <a:cubicBezTo>
                    <a:pt x="69" y="30"/>
                    <a:pt x="77" y="26"/>
                    <a:pt x="76" y="24"/>
                  </a:cubicBezTo>
                  <a:cubicBezTo>
                    <a:pt x="75" y="22"/>
                    <a:pt x="67" y="23"/>
                    <a:pt x="66" y="21"/>
                  </a:cubicBezTo>
                  <a:cubicBezTo>
                    <a:pt x="64" y="20"/>
                    <a:pt x="70" y="13"/>
                    <a:pt x="68" y="11"/>
                  </a:cubicBezTo>
                  <a:cubicBezTo>
                    <a:pt x="66" y="10"/>
                    <a:pt x="59" y="15"/>
                    <a:pt x="58" y="13"/>
                  </a:cubicBezTo>
                  <a:cubicBezTo>
                    <a:pt x="56" y="12"/>
                    <a:pt x="58" y="4"/>
                    <a:pt x="56" y="3"/>
                  </a:cubicBezTo>
                  <a:cubicBezTo>
                    <a:pt x="54" y="2"/>
                    <a:pt x="49" y="10"/>
                    <a:pt x="47" y="9"/>
                  </a:cubicBezTo>
                  <a:cubicBezTo>
                    <a:pt x="45" y="9"/>
                    <a:pt x="44" y="0"/>
                    <a:pt x="41" y="0"/>
                  </a:cubicBezTo>
                  <a:cubicBezTo>
                    <a:pt x="39" y="0"/>
                    <a:pt x="38" y="9"/>
                    <a:pt x="35" y="9"/>
                  </a:cubicBezTo>
                  <a:cubicBezTo>
                    <a:pt x="33" y="9"/>
                    <a:pt x="29" y="2"/>
                    <a:pt x="27" y="3"/>
                  </a:cubicBezTo>
                  <a:cubicBezTo>
                    <a:pt x="25" y="4"/>
                    <a:pt x="26" y="12"/>
                    <a:pt x="24" y="13"/>
                  </a:cubicBezTo>
                  <a:cubicBezTo>
                    <a:pt x="23" y="14"/>
                    <a:pt x="16" y="9"/>
                    <a:pt x="14" y="10"/>
                  </a:cubicBezTo>
                  <a:cubicBezTo>
                    <a:pt x="13" y="11"/>
                    <a:pt x="17" y="19"/>
                    <a:pt x="16" y="20"/>
                  </a:cubicBezTo>
                  <a:cubicBezTo>
                    <a:pt x="14" y="22"/>
                    <a:pt x="6" y="19"/>
                    <a:pt x="5" y="21"/>
                  </a:cubicBezTo>
                  <a:cubicBezTo>
                    <a:pt x="4" y="23"/>
                    <a:pt x="11" y="28"/>
                    <a:pt x="10" y="31"/>
                  </a:cubicBezTo>
                  <a:cubicBezTo>
                    <a:pt x="9" y="33"/>
                    <a:pt x="1" y="33"/>
                    <a:pt x="1" y="35"/>
                  </a:cubicBezTo>
                  <a:cubicBezTo>
                    <a:pt x="0" y="37"/>
                    <a:pt x="9" y="40"/>
                    <a:pt x="9" y="42"/>
                  </a:cubicBezTo>
                  <a:cubicBezTo>
                    <a:pt x="9" y="44"/>
                    <a:pt x="2" y="48"/>
                    <a:pt x="3" y="50"/>
                  </a:cubicBezTo>
                  <a:cubicBezTo>
                    <a:pt x="3" y="52"/>
                    <a:pt x="12" y="50"/>
                    <a:pt x="13" y="52"/>
                  </a:cubicBezTo>
                  <a:cubicBezTo>
                    <a:pt x="14" y="54"/>
                    <a:pt x="9" y="61"/>
                    <a:pt x="10" y="63"/>
                  </a:cubicBezTo>
                  <a:cubicBezTo>
                    <a:pt x="12" y="64"/>
                    <a:pt x="19" y="59"/>
                    <a:pt x="21" y="60"/>
                  </a:cubicBezTo>
                  <a:cubicBezTo>
                    <a:pt x="23" y="62"/>
                    <a:pt x="21" y="70"/>
                    <a:pt x="23" y="71"/>
                  </a:cubicBezTo>
                  <a:cubicBezTo>
                    <a:pt x="25" y="72"/>
                    <a:pt x="29" y="64"/>
                    <a:pt x="31" y="65"/>
                  </a:cubicBezTo>
                  <a:cubicBezTo>
                    <a:pt x="34" y="65"/>
                    <a:pt x="35" y="73"/>
                    <a:pt x="37" y="73"/>
                  </a:cubicBezTo>
                  <a:cubicBezTo>
                    <a:pt x="39" y="74"/>
                    <a:pt x="41" y="65"/>
                    <a:pt x="43" y="65"/>
                  </a:cubicBezTo>
                  <a:cubicBezTo>
                    <a:pt x="45" y="64"/>
                    <a:pt x="49" y="72"/>
                    <a:pt x="51" y="71"/>
                  </a:cubicBezTo>
                  <a:cubicBezTo>
                    <a:pt x="54" y="70"/>
                    <a:pt x="52" y="62"/>
                    <a:pt x="54" y="61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7" name="Freeform 316"/>
            <p:cNvSpPr>
              <a:spLocks/>
            </p:cNvSpPr>
            <p:nvPr/>
          </p:nvSpPr>
          <p:spPr bwMode="auto">
            <a:xfrm rot="1639090">
              <a:off x="7199681" y="1808101"/>
              <a:ext cx="72956" cy="197210"/>
            </a:xfrm>
            <a:custGeom>
              <a:avLst/>
              <a:gdLst/>
              <a:ahLst/>
              <a:cxnLst>
                <a:cxn ang="0">
                  <a:pos x="22" y="9"/>
                </a:cxn>
                <a:cxn ang="0">
                  <a:pos x="16" y="0"/>
                </a:cxn>
                <a:cxn ang="0">
                  <a:pos x="11" y="9"/>
                </a:cxn>
                <a:cxn ang="0">
                  <a:pos x="0" y="3"/>
                </a:cxn>
                <a:cxn ang="0">
                  <a:pos x="2" y="67"/>
                </a:cxn>
                <a:cxn ang="0">
                  <a:pos x="12" y="73"/>
                </a:cxn>
                <a:cxn ang="0">
                  <a:pos x="27" y="5"/>
                </a:cxn>
                <a:cxn ang="0">
                  <a:pos x="22" y="9"/>
                </a:cxn>
              </a:cxnLst>
              <a:rect l="0" t="0" r="r" b="b"/>
              <a:pathLst>
                <a:path w="27" h="73">
                  <a:moveTo>
                    <a:pt x="22" y="9"/>
                  </a:moveTo>
                  <a:cubicBezTo>
                    <a:pt x="20" y="8"/>
                    <a:pt x="19" y="0"/>
                    <a:pt x="16" y="0"/>
                  </a:cubicBezTo>
                  <a:cubicBezTo>
                    <a:pt x="14" y="0"/>
                    <a:pt x="13" y="8"/>
                    <a:pt x="11" y="9"/>
                  </a:cubicBezTo>
                  <a:cubicBezTo>
                    <a:pt x="8" y="9"/>
                    <a:pt x="1" y="0"/>
                    <a:pt x="0" y="3"/>
                  </a:cubicBezTo>
                  <a:cubicBezTo>
                    <a:pt x="0" y="22"/>
                    <a:pt x="2" y="67"/>
                    <a:pt x="2" y="67"/>
                  </a:cubicBezTo>
                  <a:cubicBezTo>
                    <a:pt x="2" y="67"/>
                    <a:pt x="10" y="73"/>
                    <a:pt x="12" y="73"/>
                  </a:cubicBezTo>
                  <a:cubicBezTo>
                    <a:pt x="14" y="73"/>
                    <a:pt x="27" y="32"/>
                    <a:pt x="27" y="5"/>
                  </a:cubicBezTo>
                  <a:cubicBezTo>
                    <a:pt x="25" y="7"/>
                    <a:pt x="23" y="9"/>
                    <a:pt x="22" y="9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8" name="Group 293"/>
            <p:cNvGrpSpPr/>
            <p:nvPr/>
          </p:nvGrpSpPr>
          <p:grpSpPr>
            <a:xfrm rot="1639090">
              <a:off x="7152696" y="1818418"/>
              <a:ext cx="208610" cy="108295"/>
              <a:chOff x="4556125" y="3348038"/>
              <a:chExt cx="290513" cy="150813"/>
            </a:xfrm>
          </p:grpSpPr>
          <p:sp>
            <p:nvSpPr>
              <p:cNvPr id="405" name="Freeform 404"/>
              <p:cNvSpPr>
                <a:spLocks/>
              </p:cNvSpPr>
              <p:nvPr/>
            </p:nvSpPr>
            <p:spPr bwMode="auto">
              <a:xfrm>
                <a:off x="4748213" y="3348038"/>
                <a:ext cx="98425" cy="150813"/>
              </a:xfrm>
              <a:custGeom>
                <a:avLst/>
                <a:gdLst/>
                <a:ahLst/>
                <a:cxnLst>
                  <a:cxn ang="0">
                    <a:pos x="26" y="35"/>
                  </a:cxn>
                  <a:cxn ang="0">
                    <a:pos x="18" y="29"/>
                  </a:cxn>
                  <a:cxn ang="0">
                    <a:pos x="24" y="21"/>
                  </a:cxn>
                  <a:cxn ang="0">
                    <a:pos x="14" y="18"/>
                  </a:cxn>
                  <a:cxn ang="0">
                    <a:pos x="16" y="8"/>
                  </a:cxn>
                  <a:cxn ang="0">
                    <a:pos x="6" y="1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17" y="40"/>
                  </a:cxn>
                  <a:cxn ang="0">
                    <a:pos x="26" y="35"/>
                  </a:cxn>
                </a:cxnLst>
                <a:rect l="0" t="0" r="r" b="b"/>
                <a:pathLst>
                  <a:path w="26" h="40">
                    <a:moveTo>
                      <a:pt x="26" y="35"/>
                    </a:moveTo>
                    <a:cubicBezTo>
                      <a:pt x="26" y="33"/>
                      <a:pt x="18" y="31"/>
                      <a:pt x="18" y="29"/>
                    </a:cubicBezTo>
                    <a:cubicBezTo>
                      <a:pt x="18" y="27"/>
                      <a:pt x="25" y="23"/>
                      <a:pt x="24" y="21"/>
                    </a:cubicBezTo>
                    <a:cubicBezTo>
                      <a:pt x="24" y="19"/>
                      <a:pt x="15" y="20"/>
                      <a:pt x="14" y="18"/>
                    </a:cubicBezTo>
                    <a:cubicBezTo>
                      <a:pt x="13" y="17"/>
                      <a:pt x="18" y="10"/>
                      <a:pt x="16" y="8"/>
                    </a:cubicBezTo>
                    <a:cubicBezTo>
                      <a:pt x="15" y="7"/>
                      <a:pt x="8" y="12"/>
                      <a:pt x="6" y="10"/>
                    </a:cubicBezTo>
                    <a:cubicBezTo>
                      <a:pt x="4" y="9"/>
                      <a:pt x="6" y="1"/>
                      <a:pt x="4" y="0"/>
                    </a:cubicBezTo>
                    <a:cubicBezTo>
                      <a:pt x="3" y="0"/>
                      <a:pt x="2" y="1"/>
                      <a:pt x="0" y="3"/>
                    </a:cubicBezTo>
                    <a:cubicBezTo>
                      <a:pt x="5" y="15"/>
                      <a:pt x="11" y="28"/>
                      <a:pt x="17" y="40"/>
                    </a:cubicBezTo>
                    <a:cubicBezTo>
                      <a:pt x="19" y="38"/>
                      <a:pt x="26" y="37"/>
                      <a:pt x="26" y="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405"/>
              <p:cNvSpPr>
                <a:spLocks/>
              </p:cNvSpPr>
              <p:nvPr/>
            </p:nvSpPr>
            <p:spPr bwMode="auto">
              <a:xfrm>
                <a:off x="4556125" y="3371850"/>
                <a:ext cx="76200" cy="112713"/>
              </a:xfrm>
              <a:custGeom>
                <a:avLst/>
                <a:gdLst/>
                <a:ahLst/>
                <a:cxnLst>
                  <a:cxn ang="0">
                    <a:pos x="14" y="1"/>
                  </a:cxn>
                  <a:cxn ang="0">
                    <a:pos x="15" y="11"/>
                  </a:cxn>
                  <a:cxn ang="0">
                    <a:pos x="5" y="12"/>
                  </a:cxn>
                  <a:cxn ang="0">
                    <a:pos x="10" y="21"/>
                  </a:cxn>
                  <a:cxn ang="0">
                    <a:pos x="0" y="26"/>
                  </a:cxn>
                  <a:cxn ang="0">
                    <a:pos x="6" y="30"/>
                  </a:cxn>
                  <a:cxn ang="0">
                    <a:pos x="20" y="3"/>
                  </a:cxn>
                  <a:cxn ang="0">
                    <a:pos x="14" y="1"/>
                  </a:cxn>
                </a:cxnLst>
                <a:rect l="0" t="0" r="r" b="b"/>
                <a:pathLst>
                  <a:path w="20" h="30">
                    <a:moveTo>
                      <a:pt x="14" y="1"/>
                    </a:moveTo>
                    <a:cubicBezTo>
                      <a:pt x="12" y="2"/>
                      <a:pt x="16" y="10"/>
                      <a:pt x="15" y="11"/>
                    </a:cubicBezTo>
                    <a:cubicBezTo>
                      <a:pt x="14" y="13"/>
                      <a:pt x="6" y="10"/>
                      <a:pt x="5" y="12"/>
                    </a:cubicBezTo>
                    <a:cubicBezTo>
                      <a:pt x="3" y="14"/>
                      <a:pt x="10" y="19"/>
                      <a:pt x="10" y="21"/>
                    </a:cubicBezTo>
                    <a:cubicBezTo>
                      <a:pt x="9" y="24"/>
                      <a:pt x="0" y="24"/>
                      <a:pt x="0" y="26"/>
                    </a:cubicBezTo>
                    <a:cubicBezTo>
                      <a:pt x="0" y="28"/>
                      <a:pt x="3" y="29"/>
                      <a:pt x="6" y="30"/>
                    </a:cubicBezTo>
                    <a:cubicBezTo>
                      <a:pt x="11" y="22"/>
                      <a:pt x="16" y="12"/>
                      <a:pt x="20" y="3"/>
                    </a:cubicBezTo>
                    <a:cubicBezTo>
                      <a:pt x="18" y="2"/>
                      <a:pt x="15" y="0"/>
                      <a:pt x="1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9" name="Group 290"/>
            <p:cNvGrpSpPr/>
            <p:nvPr/>
          </p:nvGrpSpPr>
          <p:grpSpPr>
            <a:xfrm rot="1639090">
              <a:off x="6570562" y="1812529"/>
              <a:ext cx="343123" cy="265608"/>
              <a:chOff x="3871913" y="3657600"/>
              <a:chExt cx="477837" cy="369888"/>
            </a:xfrm>
          </p:grpSpPr>
          <p:sp>
            <p:nvSpPr>
              <p:cNvPr id="377" name="Freeform 376"/>
              <p:cNvSpPr>
                <a:spLocks/>
              </p:cNvSpPr>
              <p:nvPr/>
            </p:nvSpPr>
            <p:spPr bwMode="auto">
              <a:xfrm>
                <a:off x="3932238" y="3986213"/>
                <a:ext cx="112713" cy="41275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9" y="7"/>
                  </a:cxn>
                  <a:cxn ang="0">
                    <a:pos x="0" y="11"/>
                  </a:cxn>
                  <a:cxn ang="0">
                    <a:pos x="19" y="8"/>
                  </a:cxn>
                  <a:cxn ang="0">
                    <a:pos x="30" y="0"/>
                  </a:cxn>
                  <a:cxn ang="0">
                    <a:pos x="27" y="1"/>
                  </a:cxn>
                </a:cxnLst>
                <a:rect l="0" t="0" r="r" b="b"/>
                <a:pathLst>
                  <a:path w="30" h="11">
                    <a:moveTo>
                      <a:pt x="27" y="1"/>
                    </a:moveTo>
                    <a:cubicBezTo>
                      <a:pt x="21" y="3"/>
                      <a:pt x="15" y="5"/>
                      <a:pt x="9" y="7"/>
                    </a:cubicBezTo>
                    <a:cubicBezTo>
                      <a:pt x="6" y="9"/>
                      <a:pt x="3" y="10"/>
                      <a:pt x="0" y="11"/>
                    </a:cubicBezTo>
                    <a:cubicBezTo>
                      <a:pt x="6" y="10"/>
                      <a:pt x="12" y="9"/>
                      <a:pt x="19" y="8"/>
                    </a:cubicBezTo>
                    <a:cubicBezTo>
                      <a:pt x="23" y="5"/>
                      <a:pt x="27" y="2"/>
                      <a:pt x="30" y="0"/>
                    </a:cubicBezTo>
                    <a:cubicBezTo>
                      <a:pt x="29" y="0"/>
                      <a:pt x="28" y="0"/>
                      <a:pt x="27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9"/>
              <p:cNvSpPr>
                <a:spLocks/>
              </p:cNvSpPr>
              <p:nvPr/>
            </p:nvSpPr>
            <p:spPr bwMode="auto">
              <a:xfrm>
                <a:off x="4243388" y="3876675"/>
                <a:ext cx="15875" cy="6350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2" y="2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1"/>
                      <a:pt x="3" y="0"/>
                      <a:pt x="4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378"/>
              <p:cNvSpPr>
                <a:spLocks/>
              </p:cNvSpPr>
              <p:nvPr/>
            </p:nvSpPr>
            <p:spPr bwMode="auto">
              <a:xfrm>
                <a:off x="3871913" y="386873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379"/>
              <p:cNvSpPr>
                <a:spLocks/>
              </p:cNvSpPr>
              <p:nvPr/>
            </p:nvSpPr>
            <p:spPr bwMode="auto">
              <a:xfrm>
                <a:off x="4187825" y="3714750"/>
                <a:ext cx="150813" cy="173038"/>
              </a:xfrm>
              <a:custGeom>
                <a:avLst/>
                <a:gdLst/>
                <a:ahLst/>
                <a:cxnLst>
                  <a:cxn ang="0">
                    <a:pos x="9" y="40"/>
                  </a:cxn>
                  <a:cxn ang="0">
                    <a:pos x="36" y="3"/>
                  </a:cxn>
                  <a:cxn ang="0">
                    <a:pos x="4" y="33"/>
                  </a:cxn>
                  <a:cxn ang="0">
                    <a:pos x="0" y="46"/>
                  </a:cxn>
                  <a:cxn ang="0">
                    <a:pos x="9" y="40"/>
                  </a:cxn>
                </a:cxnLst>
                <a:rect l="0" t="0" r="r" b="b"/>
                <a:pathLst>
                  <a:path w="40" h="46">
                    <a:moveTo>
                      <a:pt x="9" y="40"/>
                    </a:moveTo>
                    <a:cubicBezTo>
                      <a:pt x="20" y="26"/>
                      <a:pt x="40" y="6"/>
                      <a:pt x="36" y="3"/>
                    </a:cubicBezTo>
                    <a:cubicBezTo>
                      <a:pt x="32" y="0"/>
                      <a:pt x="17" y="20"/>
                      <a:pt x="4" y="33"/>
                    </a:cubicBezTo>
                    <a:cubicBezTo>
                      <a:pt x="2" y="38"/>
                      <a:pt x="0" y="42"/>
                      <a:pt x="0" y="46"/>
                    </a:cubicBezTo>
                    <a:cubicBezTo>
                      <a:pt x="2" y="44"/>
                      <a:pt x="5" y="43"/>
                      <a:pt x="9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380"/>
              <p:cNvSpPr>
                <a:spLocks/>
              </p:cNvSpPr>
              <p:nvPr/>
            </p:nvSpPr>
            <p:spPr bwMode="auto">
              <a:xfrm>
                <a:off x="4033838" y="3665538"/>
                <a:ext cx="85725" cy="206375"/>
              </a:xfrm>
              <a:custGeom>
                <a:avLst/>
                <a:gdLst/>
                <a:ahLst/>
                <a:cxnLst>
                  <a:cxn ang="0">
                    <a:pos x="19" y="50"/>
                  </a:cxn>
                  <a:cxn ang="0">
                    <a:pos x="22" y="53"/>
                  </a:cxn>
                  <a:cxn ang="0">
                    <a:pos x="23" y="55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18" y="48"/>
                  </a:cxn>
                  <a:cxn ang="0">
                    <a:pos x="19" y="50"/>
                  </a:cxn>
                </a:cxnLst>
                <a:rect l="0" t="0" r="r" b="b"/>
                <a:pathLst>
                  <a:path w="23" h="55">
                    <a:moveTo>
                      <a:pt x="19" y="50"/>
                    </a:moveTo>
                    <a:cubicBezTo>
                      <a:pt x="20" y="51"/>
                      <a:pt x="21" y="52"/>
                      <a:pt x="22" y="53"/>
                    </a:cubicBezTo>
                    <a:cubicBezTo>
                      <a:pt x="22" y="54"/>
                      <a:pt x="23" y="54"/>
                      <a:pt x="23" y="55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7" y="47"/>
                      <a:pt x="18" y="48"/>
                      <a:pt x="18" y="48"/>
                    </a:cubicBezTo>
                    <a:cubicBezTo>
                      <a:pt x="18" y="49"/>
                      <a:pt x="19" y="49"/>
                      <a:pt x="19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381"/>
              <p:cNvSpPr>
                <a:spLocks/>
              </p:cNvSpPr>
              <p:nvPr/>
            </p:nvSpPr>
            <p:spPr bwMode="auto">
              <a:xfrm>
                <a:off x="4078288" y="3981450"/>
                <a:ext cx="26988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6" y="2"/>
                  </a:cxn>
                  <a:cxn ang="0">
                    <a:pos x="7" y="0"/>
                  </a:cxn>
                  <a:cxn ang="0">
                    <a:pos x="0" y="4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cubicBezTo>
                      <a:pt x="2" y="3"/>
                      <a:pt x="4" y="3"/>
                      <a:pt x="6" y="2"/>
                    </a:cubicBezTo>
                    <a:cubicBezTo>
                      <a:pt x="6" y="1"/>
                      <a:pt x="7" y="1"/>
                      <a:pt x="7" y="0"/>
                    </a:cubicBezTo>
                    <a:cubicBezTo>
                      <a:pt x="5" y="1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382"/>
              <p:cNvSpPr>
                <a:spLocks/>
              </p:cNvSpPr>
              <p:nvPr/>
            </p:nvSpPr>
            <p:spPr bwMode="auto">
              <a:xfrm>
                <a:off x="4183063" y="3687763"/>
                <a:ext cx="76200" cy="128588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0" y="0"/>
                  </a:cxn>
                  <a:cxn ang="0">
                    <a:pos x="0" y="34"/>
                  </a:cxn>
                </a:cxnLst>
                <a:rect l="0" t="0" r="r" b="b"/>
                <a:pathLst>
                  <a:path w="20" h="34">
                    <a:moveTo>
                      <a:pt x="0" y="34"/>
                    </a:moveTo>
                    <a:cubicBezTo>
                      <a:pt x="7" y="20"/>
                      <a:pt x="15" y="2"/>
                      <a:pt x="20" y="0"/>
                    </a:cubicBezTo>
                    <a:cubicBezTo>
                      <a:pt x="15" y="2"/>
                      <a:pt x="7" y="20"/>
                      <a:pt x="0" y="3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383"/>
              <p:cNvSpPr>
                <a:spLocks/>
              </p:cNvSpPr>
              <p:nvPr/>
            </p:nvSpPr>
            <p:spPr bwMode="auto">
              <a:xfrm>
                <a:off x="3987800" y="3725863"/>
                <a:ext cx="87313" cy="131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35"/>
                  </a:cxn>
                  <a:cxn ang="0">
                    <a:pos x="23" y="35"/>
                  </a:cxn>
                  <a:cxn ang="0">
                    <a:pos x="0" y="0"/>
                  </a:cxn>
                </a:cxnLst>
                <a:rect l="0" t="0" r="r" b="b"/>
                <a:pathLst>
                  <a:path w="23" h="35">
                    <a:moveTo>
                      <a:pt x="0" y="0"/>
                    </a:moveTo>
                    <a:cubicBezTo>
                      <a:pt x="3" y="7"/>
                      <a:pt x="15" y="23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5" y="23"/>
                      <a:pt x="3" y="7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384"/>
              <p:cNvSpPr>
                <a:spLocks/>
              </p:cNvSpPr>
              <p:nvPr/>
            </p:nvSpPr>
            <p:spPr bwMode="auto">
              <a:xfrm>
                <a:off x="4176713" y="3816350"/>
                <a:ext cx="6350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385"/>
              <p:cNvSpPr>
                <a:spLocks/>
              </p:cNvSpPr>
              <p:nvPr/>
            </p:nvSpPr>
            <p:spPr bwMode="auto">
              <a:xfrm>
                <a:off x="3984625" y="3695700"/>
                <a:ext cx="134938" cy="192088"/>
              </a:xfrm>
              <a:custGeom>
                <a:avLst/>
                <a:gdLst/>
                <a:ahLst/>
                <a:cxnLst>
                  <a:cxn ang="0">
                    <a:pos x="35" y="51"/>
                  </a:cxn>
                  <a:cxn ang="0">
                    <a:pos x="36" y="47"/>
                  </a:cxn>
                  <a:cxn ang="0">
                    <a:pos x="35" y="45"/>
                  </a:cxn>
                  <a:cxn ang="0">
                    <a:pos x="32" y="42"/>
                  </a:cxn>
                  <a:cxn ang="0">
                    <a:pos x="31" y="40"/>
                  </a:cxn>
                  <a:cxn ang="0">
                    <a:pos x="30" y="39"/>
                  </a:cxn>
                  <a:cxn ang="0">
                    <a:pos x="1" y="3"/>
                  </a:cxn>
                  <a:cxn ang="0">
                    <a:pos x="1" y="8"/>
                  </a:cxn>
                  <a:cxn ang="0">
                    <a:pos x="24" y="43"/>
                  </a:cxn>
                  <a:cxn ang="0">
                    <a:pos x="35" y="51"/>
                  </a:cxn>
                </a:cxnLst>
                <a:rect l="0" t="0" r="r" b="b"/>
                <a:pathLst>
                  <a:path w="36" h="51">
                    <a:moveTo>
                      <a:pt x="35" y="51"/>
                    </a:moveTo>
                    <a:cubicBezTo>
                      <a:pt x="36" y="50"/>
                      <a:pt x="36" y="48"/>
                      <a:pt x="36" y="47"/>
                    </a:cubicBezTo>
                    <a:cubicBezTo>
                      <a:pt x="36" y="46"/>
                      <a:pt x="35" y="46"/>
                      <a:pt x="35" y="45"/>
                    </a:cubicBezTo>
                    <a:cubicBezTo>
                      <a:pt x="34" y="44"/>
                      <a:pt x="33" y="43"/>
                      <a:pt x="32" y="42"/>
                    </a:cubicBezTo>
                    <a:cubicBezTo>
                      <a:pt x="32" y="41"/>
                      <a:pt x="31" y="41"/>
                      <a:pt x="31" y="40"/>
                    </a:cubicBezTo>
                    <a:cubicBezTo>
                      <a:pt x="31" y="40"/>
                      <a:pt x="30" y="39"/>
                      <a:pt x="30" y="39"/>
                    </a:cubicBezTo>
                    <a:cubicBezTo>
                      <a:pt x="19" y="24"/>
                      <a:pt x="5" y="0"/>
                      <a:pt x="1" y="3"/>
                    </a:cubicBezTo>
                    <a:cubicBezTo>
                      <a:pt x="0" y="4"/>
                      <a:pt x="0" y="5"/>
                      <a:pt x="1" y="8"/>
                    </a:cubicBezTo>
                    <a:cubicBezTo>
                      <a:pt x="4" y="15"/>
                      <a:pt x="16" y="31"/>
                      <a:pt x="24" y="43"/>
                    </a:cubicBezTo>
                    <a:cubicBezTo>
                      <a:pt x="29" y="47"/>
                      <a:pt x="33" y="50"/>
                      <a:pt x="35" y="5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386"/>
              <p:cNvSpPr>
                <a:spLocks/>
              </p:cNvSpPr>
              <p:nvPr/>
            </p:nvSpPr>
            <p:spPr bwMode="auto">
              <a:xfrm>
                <a:off x="3871913" y="3921125"/>
                <a:ext cx="217488" cy="4921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18" y="4"/>
                  </a:cxn>
                  <a:cxn ang="0">
                    <a:pos x="15" y="4"/>
                  </a:cxn>
                  <a:cxn ang="0">
                    <a:pos x="11" y="5"/>
                  </a:cxn>
                  <a:cxn ang="0">
                    <a:pos x="0" y="10"/>
                  </a:cxn>
                  <a:cxn ang="0">
                    <a:pos x="3" y="12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3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35" y="3"/>
                      <a:pt x="26" y="3"/>
                      <a:pt x="18" y="4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4" y="5"/>
                      <a:pt x="12" y="5"/>
                      <a:pt x="11" y="5"/>
                    </a:cubicBezTo>
                    <a:cubicBezTo>
                      <a:pt x="4" y="6"/>
                      <a:pt x="0" y="8"/>
                      <a:pt x="0" y="10"/>
                    </a:cubicBezTo>
                    <a:cubicBezTo>
                      <a:pt x="0" y="11"/>
                      <a:pt x="1" y="11"/>
                      <a:pt x="3" y="12"/>
                    </a:cubicBezTo>
                    <a:cubicBezTo>
                      <a:pt x="10" y="13"/>
                      <a:pt x="29" y="10"/>
                      <a:pt x="44" y="9"/>
                    </a:cubicBezTo>
                    <a:cubicBezTo>
                      <a:pt x="50" y="7"/>
                      <a:pt x="55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387"/>
              <p:cNvSpPr>
                <a:spLocks/>
              </p:cNvSpPr>
              <p:nvPr/>
            </p:nvSpPr>
            <p:spPr bwMode="auto">
              <a:xfrm>
                <a:off x="4171950" y="3684588"/>
                <a:ext cx="106363" cy="206375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0" y="55"/>
                  </a:cxn>
                  <a:cxn ang="0">
                    <a:pos x="4" y="54"/>
                  </a:cxn>
                  <a:cxn ang="0">
                    <a:pos x="8" y="41"/>
                  </a:cxn>
                  <a:cxn ang="0">
                    <a:pos x="24" y="1"/>
                  </a:cxn>
                  <a:cxn ang="0">
                    <a:pos x="23" y="1"/>
                  </a:cxn>
                  <a:cxn ang="0">
                    <a:pos x="3" y="35"/>
                  </a:cxn>
                  <a:cxn ang="0">
                    <a:pos x="1" y="38"/>
                  </a:cxn>
                  <a:cxn ang="0">
                    <a:pos x="0" y="45"/>
                  </a:cxn>
                </a:cxnLst>
                <a:rect l="0" t="0" r="r" b="b"/>
                <a:pathLst>
                  <a:path w="28" h="55">
                    <a:moveTo>
                      <a:pt x="0" y="45"/>
                    </a:moveTo>
                    <a:cubicBezTo>
                      <a:pt x="0" y="49"/>
                      <a:pt x="0" y="53"/>
                      <a:pt x="0" y="55"/>
                    </a:cubicBezTo>
                    <a:cubicBezTo>
                      <a:pt x="1" y="55"/>
                      <a:pt x="2" y="54"/>
                      <a:pt x="4" y="54"/>
                    </a:cubicBezTo>
                    <a:cubicBezTo>
                      <a:pt x="4" y="50"/>
                      <a:pt x="6" y="46"/>
                      <a:pt x="8" y="41"/>
                    </a:cubicBezTo>
                    <a:cubicBezTo>
                      <a:pt x="16" y="25"/>
                      <a:pt x="28" y="3"/>
                      <a:pt x="24" y="1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18" y="3"/>
                      <a:pt x="10" y="21"/>
                      <a:pt x="3" y="35"/>
                    </a:cubicBezTo>
                    <a:cubicBezTo>
                      <a:pt x="2" y="36"/>
                      <a:pt x="2" y="37"/>
                      <a:pt x="1" y="38"/>
                    </a:cubicBezTo>
                    <a:cubicBezTo>
                      <a:pt x="1" y="41"/>
                      <a:pt x="1" y="43"/>
                      <a:pt x="0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388"/>
              <p:cNvSpPr>
                <a:spLocks/>
              </p:cNvSpPr>
              <p:nvPr/>
            </p:nvSpPr>
            <p:spPr bwMode="auto">
              <a:xfrm>
                <a:off x="4100513" y="3978275"/>
                <a:ext cx="15875" cy="1111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1" y="1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1" y="2"/>
                      <a:pt x="0" y="2"/>
                      <a:pt x="0" y="3"/>
                    </a:cubicBezTo>
                    <a:cubicBezTo>
                      <a:pt x="2" y="3"/>
                      <a:pt x="3" y="2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389"/>
              <p:cNvSpPr>
                <a:spLocks/>
              </p:cNvSpPr>
              <p:nvPr/>
            </p:nvSpPr>
            <p:spPr bwMode="auto">
              <a:xfrm>
                <a:off x="3932238" y="3762375"/>
                <a:ext cx="123825" cy="1143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30"/>
                  </a:cxn>
                  <a:cxn ang="0">
                    <a:pos x="33" y="30"/>
                  </a:cxn>
                  <a:cxn ang="0">
                    <a:pos x="0" y="0"/>
                  </a:cxn>
                </a:cxnLst>
                <a:rect l="0" t="0" r="r" b="b"/>
                <a:pathLst>
                  <a:path w="33" h="30">
                    <a:moveTo>
                      <a:pt x="0" y="0"/>
                    </a:moveTo>
                    <a:cubicBezTo>
                      <a:pt x="3" y="6"/>
                      <a:pt x="21" y="20"/>
                      <a:pt x="33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21" y="20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390"/>
              <p:cNvSpPr>
                <a:spLocks/>
              </p:cNvSpPr>
              <p:nvPr/>
            </p:nvSpPr>
            <p:spPr bwMode="auto">
              <a:xfrm>
                <a:off x="4243388" y="3883025"/>
                <a:ext cx="793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391"/>
              <p:cNvSpPr>
                <a:spLocks/>
              </p:cNvSpPr>
              <p:nvPr/>
            </p:nvSpPr>
            <p:spPr bwMode="auto">
              <a:xfrm>
                <a:off x="3878263" y="3929063"/>
                <a:ext cx="211138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3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0"/>
                      <a:pt x="47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392"/>
              <p:cNvSpPr>
                <a:spLocks/>
              </p:cNvSpPr>
              <p:nvPr/>
            </p:nvSpPr>
            <p:spPr bwMode="auto">
              <a:xfrm>
                <a:off x="4149725" y="3819525"/>
                <a:ext cx="158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393"/>
              <p:cNvSpPr>
                <a:spLocks/>
              </p:cNvSpPr>
              <p:nvPr/>
            </p:nvSpPr>
            <p:spPr bwMode="auto">
              <a:xfrm>
                <a:off x="4033838" y="3986213"/>
                <a:ext cx="11113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0" y="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394"/>
              <p:cNvSpPr>
                <a:spLocks/>
              </p:cNvSpPr>
              <p:nvPr/>
            </p:nvSpPr>
            <p:spPr bwMode="auto">
              <a:xfrm>
                <a:off x="3932238" y="4011613"/>
                <a:ext cx="33338" cy="158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2"/>
                      <a:pt x="3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3"/>
                      <a:pt x="6" y="2"/>
                      <a:pt x="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395"/>
              <p:cNvSpPr>
                <a:spLocks/>
              </p:cNvSpPr>
              <p:nvPr/>
            </p:nvSpPr>
            <p:spPr bwMode="auto">
              <a:xfrm>
                <a:off x="3932238" y="3751263"/>
                <a:ext cx="3175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0"/>
                  </a:cxn>
                  <a:cxn ang="0">
                    <a:pos x="0" y="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396"/>
              <p:cNvSpPr>
                <a:spLocks/>
              </p:cNvSpPr>
              <p:nvPr/>
            </p:nvSpPr>
            <p:spPr bwMode="auto">
              <a:xfrm>
                <a:off x="4149725" y="3660775"/>
                <a:ext cx="49213" cy="15875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12" y="1"/>
                  </a:cxn>
                </a:cxnLst>
                <a:rect l="0" t="0" r="r" b="b"/>
                <a:pathLst>
                  <a:path w="13" h="42">
                    <a:moveTo>
                      <a:pt x="12" y="1"/>
                    </a:moveTo>
                    <a:cubicBezTo>
                      <a:pt x="12" y="1"/>
                      <a:pt x="13" y="1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4" y="24"/>
                      <a:pt x="7" y="0"/>
                      <a:pt x="1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397"/>
              <p:cNvSpPr>
                <a:spLocks/>
              </p:cNvSpPr>
              <p:nvPr/>
            </p:nvSpPr>
            <p:spPr bwMode="auto">
              <a:xfrm>
                <a:off x="4116388" y="3978275"/>
                <a:ext cx="15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398"/>
              <p:cNvSpPr>
                <a:spLocks/>
              </p:cNvSpPr>
              <p:nvPr/>
            </p:nvSpPr>
            <p:spPr bwMode="auto">
              <a:xfrm>
                <a:off x="3878263" y="3929063"/>
                <a:ext cx="215900" cy="98425"/>
              </a:xfrm>
              <a:custGeom>
                <a:avLst/>
                <a:gdLst/>
                <a:ahLst/>
                <a:cxnLst>
                  <a:cxn ang="0">
                    <a:pos x="41" y="16"/>
                  </a:cxn>
                  <a:cxn ang="0">
                    <a:pos x="44" y="15"/>
                  </a:cxn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14" y="26"/>
                  </a:cxn>
                  <a:cxn ang="0">
                    <a:pos x="23" y="22"/>
                  </a:cxn>
                  <a:cxn ang="0">
                    <a:pos x="41" y="16"/>
                  </a:cxn>
                </a:cxnLst>
                <a:rect l="0" t="0" r="r" b="b"/>
                <a:pathLst>
                  <a:path w="57" h="26">
                    <a:moveTo>
                      <a:pt x="41" y="16"/>
                    </a:moveTo>
                    <a:cubicBezTo>
                      <a:pt x="42" y="15"/>
                      <a:pt x="43" y="15"/>
                      <a:pt x="44" y="15"/>
                    </a:cubicBezTo>
                    <a:cubicBezTo>
                      <a:pt x="51" y="9"/>
                      <a:pt x="57" y="5"/>
                      <a:pt x="57" y="2"/>
                    </a:cubicBezTo>
                    <a:cubicBezTo>
                      <a:pt x="57" y="1"/>
                      <a:pt x="56" y="1"/>
                      <a:pt x="56" y="0"/>
                    </a:cubicBezTo>
                    <a:cubicBezTo>
                      <a:pt x="47" y="8"/>
                      <a:pt x="0" y="20"/>
                      <a:pt x="2" y="26"/>
                    </a:cubicBezTo>
                    <a:cubicBezTo>
                      <a:pt x="6" y="26"/>
                      <a:pt x="10" y="26"/>
                      <a:pt x="14" y="26"/>
                    </a:cubicBezTo>
                    <a:cubicBezTo>
                      <a:pt x="17" y="25"/>
                      <a:pt x="20" y="24"/>
                      <a:pt x="23" y="22"/>
                    </a:cubicBezTo>
                    <a:cubicBezTo>
                      <a:pt x="29" y="20"/>
                      <a:pt x="35" y="18"/>
                      <a:pt x="41" y="1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399"/>
              <p:cNvSpPr>
                <a:spLocks/>
              </p:cNvSpPr>
              <p:nvPr/>
            </p:nvSpPr>
            <p:spPr bwMode="auto">
              <a:xfrm>
                <a:off x="3932238" y="3744913"/>
                <a:ext cx="184150" cy="153988"/>
              </a:xfrm>
              <a:custGeom>
                <a:avLst/>
                <a:gdLst/>
                <a:ahLst/>
                <a:cxnLst>
                  <a:cxn ang="0">
                    <a:pos x="48" y="40"/>
                  </a:cxn>
                  <a:cxn ang="0">
                    <a:pos x="49" y="38"/>
                  </a:cxn>
                  <a:cxn ang="0">
                    <a:pos x="38" y="30"/>
                  </a:cxn>
                  <a:cxn ang="0">
                    <a:pos x="38" y="3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33" y="35"/>
                  </a:cxn>
                  <a:cxn ang="0">
                    <a:pos x="48" y="40"/>
                  </a:cxn>
                </a:cxnLst>
                <a:rect l="0" t="0" r="r" b="b"/>
                <a:pathLst>
                  <a:path w="49" h="41">
                    <a:moveTo>
                      <a:pt x="48" y="40"/>
                    </a:moveTo>
                    <a:cubicBezTo>
                      <a:pt x="49" y="39"/>
                      <a:pt x="49" y="39"/>
                      <a:pt x="49" y="38"/>
                    </a:cubicBezTo>
                    <a:cubicBezTo>
                      <a:pt x="47" y="37"/>
                      <a:pt x="43" y="34"/>
                      <a:pt x="38" y="30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24" y="19"/>
                      <a:pt x="6" y="0"/>
                      <a:pt x="1" y="2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3" y="11"/>
                      <a:pt x="21" y="25"/>
                      <a:pt x="33" y="35"/>
                    </a:cubicBezTo>
                    <a:cubicBezTo>
                      <a:pt x="40" y="39"/>
                      <a:pt x="46" y="41"/>
                      <a:pt x="48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400"/>
              <p:cNvSpPr>
                <a:spLocks/>
              </p:cNvSpPr>
              <p:nvPr/>
            </p:nvSpPr>
            <p:spPr bwMode="auto">
              <a:xfrm>
                <a:off x="4149725" y="3660775"/>
                <a:ext cx="57150" cy="230188"/>
              </a:xfrm>
              <a:custGeom>
                <a:avLst/>
                <a:gdLst/>
                <a:ahLst/>
                <a:cxnLst>
                  <a:cxn ang="0">
                    <a:pos x="4" y="61"/>
                  </a:cxn>
                  <a:cxn ang="0">
                    <a:pos x="6" y="61"/>
                  </a:cxn>
                  <a:cxn ang="0">
                    <a:pos x="6" y="51"/>
                  </a:cxn>
                  <a:cxn ang="0">
                    <a:pos x="7" y="44"/>
                  </a:cxn>
                  <a:cxn ang="0">
                    <a:pos x="7" y="4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0" y="43"/>
                  </a:cxn>
                  <a:cxn ang="0">
                    <a:pos x="4" y="61"/>
                  </a:cxn>
                </a:cxnLst>
                <a:rect l="0" t="0" r="r" b="b"/>
                <a:pathLst>
                  <a:path w="15" h="61">
                    <a:moveTo>
                      <a:pt x="4" y="61"/>
                    </a:moveTo>
                    <a:cubicBezTo>
                      <a:pt x="5" y="61"/>
                      <a:pt x="5" y="61"/>
                      <a:pt x="6" y="61"/>
                    </a:cubicBezTo>
                    <a:cubicBezTo>
                      <a:pt x="6" y="59"/>
                      <a:pt x="6" y="55"/>
                      <a:pt x="6" y="51"/>
                    </a:cubicBezTo>
                    <a:cubicBezTo>
                      <a:pt x="7" y="49"/>
                      <a:pt x="7" y="47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10" y="29"/>
                      <a:pt x="15" y="8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1" y="52"/>
                      <a:pt x="2" y="60"/>
                      <a:pt x="4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401"/>
              <p:cNvSpPr>
                <a:spLocks/>
              </p:cNvSpPr>
              <p:nvPr/>
            </p:nvSpPr>
            <p:spPr bwMode="auto">
              <a:xfrm>
                <a:off x="4195763" y="3883025"/>
                <a:ext cx="55563" cy="539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4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0" y="13"/>
                  </a:cxn>
                </a:cxnLst>
                <a:rect l="0" t="0" r="r" b="b"/>
                <a:pathLst>
                  <a:path w="15" h="14">
                    <a:moveTo>
                      <a:pt x="0" y="13"/>
                    </a:moveTo>
                    <a:cubicBezTo>
                      <a:pt x="0" y="13"/>
                      <a:pt x="1" y="14"/>
                      <a:pt x="1" y="14"/>
                    </a:cubicBezTo>
                    <a:cubicBezTo>
                      <a:pt x="7" y="9"/>
                      <a:pt x="11" y="4"/>
                      <a:pt x="15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6" y="6"/>
                      <a:pt x="0" y="11"/>
                      <a:pt x="0" y="1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402"/>
              <p:cNvSpPr>
                <a:spLocks/>
              </p:cNvSpPr>
              <p:nvPr/>
            </p:nvSpPr>
            <p:spPr bwMode="auto">
              <a:xfrm>
                <a:off x="4116388" y="3978275"/>
                <a:ext cx="793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403"/>
              <p:cNvSpPr>
                <a:spLocks/>
              </p:cNvSpPr>
              <p:nvPr/>
            </p:nvSpPr>
            <p:spPr bwMode="auto">
              <a:xfrm>
                <a:off x="3886200" y="3657600"/>
                <a:ext cx="463550" cy="358775"/>
              </a:xfrm>
              <a:custGeom>
                <a:avLst/>
                <a:gdLst/>
                <a:ahLst/>
                <a:cxnLst>
                  <a:cxn ang="0">
                    <a:pos x="80" y="61"/>
                  </a:cxn>
                  <a:cxn ang="0">
                    <a:pos x="76" y="62"/>
                  </a:cxn>
                  <a:cxn ang="0">
                    <a:pos x="74" y="62"/>
                  </a:cxn>
                  <a:cxn ang="0">
                    <a:pos x="70" y="44"/>
                  </a:cxn>
                  <a:cxn ang="0">
                    <a:pos x="70" y="44"/>
                  </a:cxn>
                  <a:cxn ang="0">
                    <a:pos x="63" y="1"/>
                  </a:cxn>
                  <a:cxn ang="0">
                    <a:pos x="62" y="44"/>
                  </a:cxn>
                  <a:cxn ang="0">
                    <a:pos x="62" y="57"/>
                  </a:cxn>
                  <a:cxn ang="0">
                    <a:pos x="61" y="61"/>
                  </a:cxn>
                  <a:cxn ang="0">
                    <a:pos x="60" y="63"/>
                  </a:cxn>
                  <a:cxn ang="0">
                    <a:pos x="45" y="58"/>
                  </a:cxn>
                  <a:cxn ang="0">
                    <a:pos x="45" y="58"/>
                  </a:cxn>
                  <a:cxn ang="0">
                    <a:pos x="2" y="42"/>
                  </a:cxn>
                  <a:cxn ang="0">
                    <a:pos x="40" y="64"/>
                  </a:cxn>
                  <a:cxn ang="0">
                    <a:pos x="51" y="70"/>
                  </a:cxn>
                  <a:cxn ang="0">
                    <a:pos x="54" y="72"/>
                  </a:cxn>
                  <a:cxn ang="0">
                    <a:pos x="54" y="72"/>
                  </a:cxn>
                  <a:cxn ang="0">
                    <a:pos x="55" y="74"/>
                  </a:cxn>
                  <a:cxn ang="0">
                    <a:pos x="42" y="87"/>
                  </a:cxn>
                  <a:cxn ang="0">
                    <a:pos x="42" y="87"/>
                  </a:cxn>
                  <a:cxn ang="0">
                    <a:pos x="31" y="95"/>
                  </a:cxn>
                  <a:cxn ang="0">
                    <a:pos x="33" y="95"/>
                  </a:cxn>
                  <a:cxn ang="0">
                    <a:pos x="51" y="90"/>
                  </a:cxn>
                  <a:cxn ang="0">
                    <a:pos x="58" y="86"/>
                  </a:cxn>
                  <a:cxn ang="0">
                    <a:pos x="61" y="85"/>
                  </a:cxn>
                  <a:cxn ang="0">
                    <a:pos x="61" y="85"/>
                  </a:cxn>
                  <a:cxn ang="0">
                    <a:pos x="63" y="85"/>
                  </a:cxn>
                  <a:cxn ang="0">
                    <a:pos x="63" y="86"/>
                  </a:cxn>
                  <a:cxn ang="0">
                    <a:pos x="83" y="74"/>
                  </a:cxn>
                  <a:cxn ang="0">
                    <a:pos x="82" y="73"/>
                  </a:cxn>
                  <a:cxn ang="0">
                    <a:pos x="95" y="60"/>
                  </a:cxn>
                  <a:cxn ang="0">
                    <a:pos x="95" y="60"/>
                  </a:cxn>
                  <a:cxn ang="0">
                    <a:pos x="99" y="58"/>
                  </a:cxn>
                  <a:cxn ang="0">
                    <a:pos x="110" y="45"/>
                  </a:cxn>
                  <a:cxn ang="0">
                    <a:pos x="123" y="33"/>
                  </a:cxn>
                  <a:cxn ang="0">
                    <a:pos x="89" y="55"/>
                  </a:cxn>
                  <a:cxn ang="0">
                    <a:pos x="80" y="61"/>
                  </a:cxn>
                </a:cxnLst>
                <a:rect l="0" t="0" r="r" b="b"/>
                <a:pathLst>
                  <a:path w="123" h="95">
                    <a:moveTo>
                      <a:pt x="80" y="61"/>
                    </a:moveTo>
                    <a:cubicBezTo>
                      <a:pt x="78" y="61"/>
                      <a:pt x="77" y="62"/>
                      <a:pt x="76" y="62"/>
                    </a:cubicBezTo>
                    <a:cubicBezTo>
                      <a:pt x="75" y="62"/>
                      <a:pt x="75" y="62"/>
                      <a:pt x="74" y="62"/>
                    </a:cubicBezTo>
                    <a:cubicBezTo>
                      <a:pt x="72" y="61"/>
                      <a:pt x="71" y="53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8" y="26"/>
                      <a:pt x="68" y="0"/>
                      <a:pt x="63" y="1"/>
                    </a:cubicBezTo>
                    <a:cubicBezTo>
                      <a:pt x="58" y="1"/>
                      <a:pt x="61" y="26"/>
                      <a:pt x="62" y="44"/>
                    </a:cubicBezTo>
                    <a:cubicBezTo>
                      <a:pt x="62" y="49"/>
                      <a:pt x="62" y="53"/>
                      <a:pt x="62" y="57"/>
                    </a:cubicBezTo>
                    <a:cubicBezTo>
                      <a:pt x="62" y="58"/>
                      <a:pt x="62" y="60"/>
                      <a:pt x="61" y="61"/>
                    </a:cubicBezTo>
                    <a:cubicBezTo>
                      <a:pt x="61" y="62"/>
                      <a:pt x="61" y="62"/>
                      <a:pt x="60" y="63"/>
                    </a:cubicBezTo>
                    <a:cubicBezTo>
                      <a:pt x="58" y="64"/>
                      <a:pt x="52" y="62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29" y="51"/>
                      <a:pt x="4" y="37"/>
                      <a:pt x="2" y="42"/>
                    </a:cubicBezTo>
                    <a:cubicBezTo>
                      <a:pt x="0" y="47"/>
                      <a:pt x="24" y="56"/>
                      <a:pt x="40" y="64"/>
                    </a:cubicBezTo>
                    <a:cubicBezTo>
                      <a:pt x="44" y="66"/>
                      <a:pt x="48" y="68"/>
                      <a:pt x="51" y="70"/>
                    </a:cubicBezTo>
                    <a:cubicBezTo>
                      <a:pt x="52" y="71"/>
                      <a:pt x="53" y="72"/>
                      <a:pt x="54" y="72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4" y="73"/>
                      <a:pt x="55" y="73"/>
                      <a:pt x="55" y="74"/>
                    </a:cubicBezTo>
                    <a:cubicBezTo>
                      <a:pt x="55" y="77"/>
                      <a:pt x="49" y="81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39" y="89"/>
                      <a:pt x="35" y="92"/>
                      <a:pt x="31" y="95"/>
                    </a:cubicBezTo>
                    <a:cubicBezTo>
                      <a:pt x="31" y="95"/>
                      <a:pt x="32" y="95"/>
                      <a:pt x="33" y="95"/>
                    </a:cubicBezTo>
                    <a:cubicBezTo>
                      <a:pt x="40" y="93"/>
                      <a:pt x="46" y="92"/>
                      <a:pt x="51" y="90"/>
                    </a:cubicBezTo>
                    <a:cubicBezTo>
                      <a:pt x="54" y="89"/>
                      <a:pt x="56" y="87"/>
                      <a:pt x="58" y="86"/>
                    </a:cubicBezTo>
                    <a:cubicBezTo>
                      <a:pt x="59" y="86"/>
                      <a:pt x="60" y="85"/>
                      <a:pt x="61" y="85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2" y="85"/>
                      <a:pt x="63" y="85"/>
                      <a:pt x="63" y="85"/>
                    </a:cubicBezTo>
                    <a:cubicBezTo>
                      <a:pt x="63" y="85"/>
                      <a:pt x="63" y="86"/>
                      <a:pt x="63" y="86"/>
                    </a:cubicBezTo>
                    <a:cubicBezTo>
                      <a:pt x="72" y="82"/>
                      <a:pt x="78" y="78"/>
                      <a:pt x="83" y="74"/>
                    </a:cubicBezTo>
                    <a:cubicBezTo>
                      <a:pt x="83" y="74"/>
                      <a:pt x="82" y="73"/>
                      <a:pt x="82" y="73"/>
                    </a:cubicBezTo>
                    <a:cubicBezTo>
                      <a:pt x="82" y="71"/>
                      <a:pt x="88" y="66"/>
                      <a:pt x="95" y="60"/>
                    </a:cubicBezTo>
                    <a:cubicBezTo>
                      <a:pt x="95" y="60"/>
                      <a:pt x="95" y="60"/>
                      <a:pt x="95" y="60"/>
                    </a:cubicBezTo>
                    <a:cubicBezTo>
                      <a:pt x="96" y="59"/>
                      <a:pt x="97" y="59"/>
                      <a:pt x="99" y="58"/>
                    </a:cubicBezTo>
                    <a:cubicBezTo>
                      <a:pt x="102" y="53"/>
                      <a:pt x="106" y="49"/>
                      <a:pt x="110" y="45"/>
                    </a:cubicBezTo>
                    <a:cubicBezTo>
                      <a:pt x="113" y="42"/>
                      <a:pt x="118" y="38"/>
                      <a:pt x="123" y="33"/>
                    </a:cubicBezTo>
                    <a:cubicBezTo>
                      <a:pt x="114" y="37"/>
                      <a:pt x="100" y="48"/>
                      <a:pt x="89" y="55"/>
                    </a:cubicBezTo>
                    <a:cubicBezTo>
                      <a:pt x="85" y="58"/>
                      <a:pt x="82" y="59"/>
                      <a:pt x="80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0" name="Group 289"/>
            <p:cNvGrpSpPr/>
            <p:nvPr/>
          </p:nvGrpSpPr>
          <p:grpSpPr>
            <a:xfrm rot="1639090">
              <a:off x="7207991" y="711628"/>
              <a:ext cx="129953" cy="86636"/>
              <a:chOff x="3916363" y="1970088"/>
              <a:chExt cx="180975" cy="120650"/>
            </a:xfrm>
          </p:grpSpPr>
          <p:sp>
            <p:nvSpPr>
              <p:cNvPr id="373" name="Freeform 372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373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5" name="Freeform 374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375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1" name="Group 288"/>
            <p:cNvGrpSpPr/>
            <p:nvPr/>
          </p:nvGrpSpPr>
          <p:grpSpPr>
            <a:xfrm rot="1639090">
              <a:off x="6580582" y="684579"/>
              <a:ext cx="524374" cy="395561"/>
              <a:chOff x="3190875" y="2187575"/>
              <a:chExt cx="730250" cy="550863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9" name="Freeform 134"/>
              <p:cNvSpPr>
                <a:spLocks/>
              </p:cNvSpPr>
              <p:nvPr/>
            </p:nvSpPr>
            <p:spPr bwMode="auto">
              <a:xfrm>
                <a:off x="3521075" y="2343150"/>
                <a:ext cx="52388" cy="44450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4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0" name="Freeform 135"/>
              <p:cNvSpPr>
                <a:spLocks/>
              </p:cNvSpPr>
              <p:nvPr/>
            </p:nvSpPr>
            <p:spPr bwMode="auto">
              <a:xfrm>
                <a:off x="3413125" y="2327275"/>
                <a:ext cx="142875" cy="79375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6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0" y="0"/>
                      <a:pt x="9" y="0"/>
                    </a:cubicBezTo>
                    <a:cubicBezTo>
                      <a:pt x="5" y="0"/>
                      <a:pt x="2" y="2"/>
                      <a:pt x="0" y="4"/>
                    </a:cubicBezTo>
                    <a:cubicBezTo>
                      <a:pt x="9" y="6"/>
                      <a:pt x="25" y="16"/>
                      <a:pt x="38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1" name="Freeform 136"/>
              <p:cNvSpPr>
                <a:spLocks/>
              </p:cNvSpPr>
              <p:nvPr/>
            </p:nvSpPr>
            <p:spPr bwMode="auto">
              <a:xfrm>
                <a:off x="3556000" y="2535238"/>
                <a:ext cx="11113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2" name="Freeform 137"/>
              <p:cNvSpPr>
                <a:spLocks/>
              </p:cNvSpPr>
              <p:nvPr/>
            </p:nvSpPr>
            <p:spPr bwMode="auto">
              <a:xfrm>
                <a:off x="3416300" y="2516188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3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3" name="Freeform 138"/>
              <p:cNvSpPr>
                <a:spLocks/>
              </p:cNvSpPr>
              <p:nvPr/>
            </p:nvSpPr>
            <p:spPr bwMode="auto">
              <a:xfrm>
                <a:off x="3578225" y="2338388"/>
                <a:ext cx="19050" cy="34925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4" name="Freeform 139"/>
              <p:cNvSpPr>
                <a:spLocks/>
              </p:cNvSpPr>
              <p:nvPr/>
            </p:nvSpPr>
            <p:spPr bwMode="auto">
              <a:xfrm>
                <a:off x="3190875" y="2365375"/>
                <a:ext cx="346075" cy="200025"/>
              </a:xfrm>
              <a:custGeom>
                <a:avLst/>
                <a:gdLst/>
                <a:ahLst/>
                <a:cxnLst>
                  <a:cxn ang="0">
                    <a:pos x="8" y="33"/>
                  </a:cxn>
                  <a:cxn ang="0">
                    <a:pos x="20" y="44"/>
                  </a:cxn>
                  <a:cxn ang="0">
                    <a:pos x="41" y="49"/>
                  </a:cxn>
                  <a:cxn ang="0">
                    <a:pos x="50" y="46"/>
                  </a:cxn>
                  <a:cxn ang="0">
                    <a:pos x="53" y="48"/>
                  </a:cxn>
                  <a:cxn ang="0">
                    <a:pos x="91" y="32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2"/>
                  </a:cxn>
                  <a:cxn ang="0">
                    <a:pos x="33" y="33"/>
                  </a:cxn>
                  <a:cxn ang="0">
                    <a:pos x="2" y="26"/>
                  </a:cxn>
                  <a:cxn ang="0">
                    <a:pos x="37" y="31"/>
                  </a:cxn>
                  <a:cxn ang="0">
                    <a:pos x="68" y="25"/>
                  </a:cxn>
                  <a:cxn ang="0">
                    <a:pos x="82" y="23"/>
                  </a:cxn>
                  <a:cxn ang="0">
                    <a:pos x="48" y="14"/>
                  </a:cxn>
                  <a:cxn ang="0">
                    <a:pos x="92" y="17"/>
                  </a:cxn>
                  <a:cxn ang="0">
                    <a:pos x="57" y="0"/>
                  </a:cxn>
                  <a:cxn ang="0">
                    <a:pos x="57" y="0"/>
                  </a:cxn>
                  <a:cxn ang="0">
                    <a:pos x="51" y="5"/>
                  </a:cxn>
                  <a:cxn ang="0">
                    <a:pos x="32" y="7"/>
                  </a:cxn>
                  <a:cxn ang="0">
                    <a:pos x="16" y="16"/>
                  </a:cxn>
                  <a:cxn ang="0">
                    <a:pos x="4" y="23"/>
                  </a:cxn>
                  <a:cxn ang="0">
                    <a:pos x="0" y="24"/>
                  </a:cxn>
                  <a:cxn ang="0">
                    <a:pos x="3" y="31"/>
                  </a:cxn>
                  <a:cxn ang="0">
                    <a:pos x="8" y="33"/>
                  </a:cxn>
                </a:cxnLst>
                <a:rect l="0" t="0" r="r" b="b"/>
                <a:pathLst>
                  <a:path w="92" h="53">
                    <a:moveTo>
                      <a:pt x="8" y="33"/>
                    </a:moveTo>
                    <a:cubicBezTo>
                      <a:pt x="14" y="34"/>
                      <a:pt x="18" y="42"/>
                      <a:pt x="20" y="44"/>
                    </a:cubicBezTo>
                    <a:cubicBezTo>
                      <a:pt x="27" y="53"/>
                      <a:pt x="41" y="49"/>
                      <a:pt x="41" y="49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1" y="47"/>
                      <a:pt x="53" y="48"/>
                    </a:cubicBezTo>
                    <a:cubicBezTo>
                      <a:pt x="58" y="44"/>
                      <a:pt x="77" y="38"/>
                      <a:pt x="91" y="32"/>
                    </a:cubicBezTo>
                    <a:cubicBezTo>
                      <a:pt x="73" y="34"/>
                      <a:pt x="48" y="37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2" y="33"/>
                      <a:pt x="36" y="34"/>
                      <a:pt x="33" y="33"/>
                    </a:cubicBezTo>
                    <a:cubicBezTo>
                      <a:pt x="25" y="31"/>
                      <a:pt x="2" y="26"/>
                      <a:pt x="2" y="26"/>
                    </a:cubicBezTo>
                    <a:cubicBezTo>
                      <a:pt x="2" y="26"/>
                      <a:pt x="34" y="32"/>
                      <a:pt x="37" y="31"/>
                    </a:cubicBezTo>
                    <a:cubicBezTo>
                      <a:pt x="41" y="31"/>
                      <a:pt x="65" y="25"/>
                      <a:pt x="68" y="25"/>
                    </a:cubicBezTo>
                    <a:cubicBezTo>
                      <a:pt x="70" y="25"/>
                      <a:pt x="76" y="24"/>
                      <a:pt x="82" y="23"/>
                    </a:cubicBezTo>
                    <a:cubicBezTo>
                      <a:pt x="66" y="20"/>
                      <a:pt x="48" y="18"/>
                      <a:pt x="48" y="14"/>
                    </a:cubicBezTo>
                    <a:cubicBezTo>
                      <a:pt x="49" y="9"/>
                      <a:pt x="74" y="14"/>
                      <a:pt x="92" y="17"/>
                    </a:cubicBezTo>
                    <a:cubicBezTo>
                      <a:pt x="80" y="11"/>
                      <a:pt x="64" y="5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4"/>
                      <a:pt x="57" y="4"/>
                      <a:pt x="51" y="5"/>
                    </a:cubicBezTo>
                    <a:cubicBezTo>
                      <a:pt x="44" y="6"/>
                      <a:pt x="38" y="5"/>
                      <a:pt x="32" y="7"/>
                    </a:cubicBezTo>
                    <a:cubicBezTo>
                      <a:pt x="26" y="8"/>
                      <a:pt x="21" y="15"/>
                      <a:pt x="16" y="16"/>
                    </a:cubicBezTo>
                    <a:cubicBezTo>
                      <a:pt x="11" y="17"/>
                      <a:pt x="10" y="22"/>
                      <a:pt x="4" y="23"/>
                    </a:cubicBezTo>
                    <a:cubicBezTo>
                      <a:pt x="3" y="24"/>
                      <a:pt x="2" y="24"/>
                      <a:pt x="0" y="24"/>
                    </a:cubicBezTo>
                    <a:cubicBezTo>
                      <a:pt x="1" y="26"/>
                      <a:pt x="2" y="29"/>
                      <a:pt x="3" y="31"/>
                    </a:cubicBezTo>
                    <a:cubicBezTo>
                      <a:pt x="5" y="32"/>
                      <a:pt x="6" y="32"/>
                      <a:pt x="8" y="3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5" name="Freeform 140"/>
              <p:cNvSpPr>
                <a:spLocks/>
              </p:cNvSpPr>
              <p:nvPr/>
            </p:nvSpPr>
            <p:spPr bwMode="auto">
              <a:xfrm>
                <a:off x="3435350" y="2466975"/>
                <a:ext cx="142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6" name="Freeform 141"/>
              <p:cNvSpPr>
                <a:spLocks/>
              </p:cNvSpPr>
              <p:nvPr/>
            </p:nvSpPr>
            <p:spPr bwMode="auto">
              <a:xfrm>
                <a:off x="3460750" y="2455863"/>
                <a:ext cx="71438" cy="793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</a:cxnLst>
                <a:rect l="0" t="0" r="r" b="b"/>
                <a:pathLst>
                  <a:path w="19" h="2">
                    <a:moveTo>
                      <a:pt x="0" y="2"/>
                    </a:moveTo>
                    <a:cubicBezTo>
                      <a:pt x="6" y="2"/>
                      <a:pt x="13" y="1"/>
                      <a:pt x="19" y="1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9" y="1"/>
                      <a:pt x="4" y="2"/>
                      <a:pt x="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7" name="Freeform 142"/>
              <p:cNvSpPr>
                <a:spLocks/>
              </p:cNvSpPr>
              <p:nvPr/>
            </p:nvSpPr>
            <p:spPr bwMode="auto">
              <a:xfrm>
                <a:off x="3197225" y="2451100"/>
                <a:ext cx="317500" cy="42863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7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6" y="2"/>
                  </a:cxn>
                  <a:cxn ang="0">
                    <a:pos x="35" y="8"/>
                  </a:cxn>
                  <a:cxn ang="0">
                    <a:pos x="0" y="3"/>
                  </a:cxn>
                  <a:cxn ang="0">
                    <a:pos x="31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7" y="4"/>
                    </a:cubicBezTo>
                    <a:cubicBezTo>
                      <a:pt x="68" y="4"/>
                      <a:pt x="69" y="3"/>
                      <a:pt x="70" y="3"/>
                    </a:cubicBezTo>
                    <a:cubicBezTo>
                      <a:pt x="74" y="3"/>
                      <a:pt x="79" y="2"/>
                      <a:pt x="84" y="1"/>
                    </a:cubicBezTo>
                    <a:cubicBezTo>
                      <a:pt x="83" y="0"/>
                      <a:pt x="82" y="0"/>
                      <a:pt x="80" y="0"/>
                    </a:cubicBezTo>
                    <a:cubicBezTo>
                      <a:pt x="74" y="1"/>
                      <a:pt x="68" y="2"/>
                      <a:pt x="66" y="2"/>
                    </a:cubicBezTo>
                    <a:cubicBezTo>
                      <a:pt x="63" y="2"/>
                      <a:pt x="39" y="8"/>
                      <a:pt x="35" y="8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3" y="8"/>
                      <a:pt x="31" y="10"/>
                    </a:cubicBezTo>
                    <a:cubicBezTo>
                      <a:pt x="34" y="11"/>
                      <a:pt x="40" y="10"/>
                      <a:pt x="46" y="9"/>
                    </a:cubicBezTo>
                    <a:cubicBezTo>
                      <a:pt x="47" y="6"/>
                      <a:pt x="54" y="5"/>
                      <a:pt x="63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8" name="Freeform 337"/>
              <p:cNvSpPr>
                <a:spLocks/>
              </p:cNvSpPr>
              <p:nvPr/>
            </p:nvSpPr>
            <p:spPr bwMode="auto">
              <a:xfrm>
                <a:off x="3709988" y="2470150"/>
                <a:ext cx="206375" cy="60325"/>
              </a:xfrm>
              <a:custGeom>
                <a:avLst/>
                <a:gdLst/>
                <a:ahLst/>
                <a:cxnLst>
                  <a:cxn ang="0">
                    <a:pos x="11" y="8"/>
                  </a:cxn>
                  <a:cxn ang="0">
                    <a:pos x="54" y="11"/>
                  </a:cxn>
                  <a:cxn ang="0">
                    <a:pos x="12" y="0"/>
                  </a:cxn>
                  <a:cxn ang="0">
                    <a:pos x="0" y="2"/>
                  </a:cxn>
                  <a:cxn ang="0">
                    <a:pos x="11" y="8"/>
                  </a:cxn>
                </a:cxnLst>
                <a:rect l="0" t="0" r="r" b="b"/>
                <a:pathLst>
                  <a:path w="55" h="16">
                    <a:moveTo>
                      <a:pt x="11" y="8"/>
                    </a:moveTo>
                    <a:cubicBezTo>
                      <a:pt x="29" y="11"/>
                      <a:pt x="53" y="16"/>
                      <a:pt x="54" y="11"/>
                    </a:cubicBezTo>
                    <a:cubicBezTo>
                      <a:pt x="55" y="6"/>
                      <a:pt x="30" y="4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ubicBezTo>
                      <a:pt x="3" y="4"/>
                      <a:pt x="7" y="6"/>
                      <a:pt x="11" y="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9" name="Freeform 338"/>
              <p:cNvSpPr>
                <a:spLocks/>
              </p:cNvSpPr>
              <p:nvPr/>
            </p:nvSpPr>
            <p:spPr bwMode="auto">
              <a:xfrm>
                <a:off x="3449638" y="2511425"/>
                <a:ext cx="150813" cy="174625"/>
              </a:xfrm>
              <a:custGeom>
                <a:avLst/>
                <a:gdLst/>
                <a:ahLst/>
                <a:cxnLst>
                  <a:cxn ang="0">
                    <a:pos x="31" y="6"/>
                  </a:cxn>
                  <a:cxn ang="0">
                    <a:pos x="4" y="43"/>
                  </a:cxn>
                  <a:cxn ang="0">
                    <a:pos x="36" y="12"/>
                  </a:cxn>
                  <a:cxn ang="0">
                    <a:pos x="40" y="0"/>
                  </a:cxn>
                  <a:cxn ang="0">
                    <a:pos x="31" y="6"/>
                  </a:cxn>
                </a:cxnLst>
                <a:rect l="0" t="0" r="r" b="b"/>
                <a:pathLst>
                  <a:path w="40" h="46">
                    <a:moveTo>
                      <a:pt x="31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3" y="26"/>
                      <a:pt x="36" y="12"/>
                    </a:cubicBezTo>
                    <a:cubicBezTo>
                      <a:pt x="38" y="8"/>
                      <a:pt x="40" y="3"/>
                      <a:pt x="40" y="0"/>
                    </a:cubicBezTo>
                    <a:cubicBezTo>
                      <a:pt x="38" y="1"/>
                      <a:pt x="35" y="3"/>
                      <a:pt x="31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0" name="Freeform 339"/>
              <p:cNvSpPr>
                <a:spLocks/>
              </p:cNvSpPr>
              <p:nvPr/>
            </p:nvSpPr>
            <p:spPr bwMode="auto">
              <a:xfrm>
                <a:off x="3668713" y="2527300"/>
                <a:ext cx="85725" cy="2063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8" y="53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</a:cxnLst>
                <a:rect l="0" t="0" r="r" b="b"/>
                <a:pathLst>
                  <a:path w="23" h="55">
                    <a:moveTo>
                      <a:pt x="0" y="13"/>
                    </a:moveTo>
                    <a:cubicBezTo>
                      <a:pt x="6" y="30"/>
                      <a:pt x="13" y="55"/>
                      <a:pt x="18" y="53"/>
                    </a:cubicBezTo>
                    <a:cubicBezTo>
                      <a:pt x="23" y="51"/>
                      <a:pt x="12" y="25"/>
                      <a:pt x="6" y="8"/>
                    </a:cubicBez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1" name="Freeform 340"/>
              <p:cNvSpPr>
                <a:spLocks/>
              </p:cNvSpPr>
              <p:nvPr/>
            </p:nvSpPr>
            <p:spPr bwMode="auto">
              <a:xfrm>
                <a:off x="3683000" y="2241550"/>
                <a:ext cx="153988" cy="173038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6"/>
                  </a:cxn>
                  <a:cxn ang="0">
                    <a:pos x="9" y="41"/>
                  </a:cxn>
                </a:cxnLst>
                <a:rect l="0" t="0" r="r" b="b"/>
                <a:pathLst>
                  <a:path w="41" h="46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6"/>
                    </a:cubicBezTo>
                    <a:cubicBezTo>
                      <a:pt x="3" y="45"/>
                      <a:pt x="6" y="43"/>
                      <a:pt x="9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2" name="Freeform 341"/>
              <p:cNvSpPr>
                <a:spLocks/>
              </p:cNvSpPr>
              <p:nvPr/>
            </p:nvSpPr>
            <p:spPr bwMode="auto">
              <a:xfrm>
                <a:off x="3370263" y="2398713"/>
                <a:ext cx="207963" cy="60325"/>
              </a:xfrm>
              <a:custGeom>
                <a:avLst/>
                <a:gdLst/>
                <a:ahLst/>
                <a:cxnLst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0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</a:cxnLst>
                <a:rect l="0" t="0" r="r" b="b"/>
                <a:pathLst>
                  <a:path w="55" h="16">
                    <a:moveTo>
                      <a:pt x="43" y="16"/>
                    </a:moveTo>
                    <a:cubicBezTo>
                      <a:pt x="47" y="15"/>
                      <a:pt x="51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0" y="5"/>
                    </a:cubicBez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4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3" name="Freeform 342"/>
              <p:cNvSpPr>
                <a:spLocks/>
              </p:cNvSpPr>
              <p:nvPr/>
            </p:nvSpPr>
            <p:spPr bwMode="auto">
              <a:xfrm>
                <a:off x="3532188" y="21955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4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6" y="25"/>
                      <a:pt x="9" y="0"/>
                      <a:pt x="4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4" name="Freeform 343"/>
              <p:cNvSpPr>
                <a:spLocks/>
              </p:cNvSpPr>
              <p:nvPr/>
            </p:nvSpPr>
            <p:spPr bwMode="auto">
              <a:xfrm>
                <a:off x="3525838" y="2689225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5" name="Freeform 344"/>
              <p:cNvSpPr>
                <a:spLocks/>
              </p:cNvSpPr>
              <p:nvPr/>
            </p:nvSpPr>
            <p:spPr bwMode="auto">
              <a:xfrm>
                <a:off x="3487738" y="2259013"/>
                <a:ext cx="7938" cy="15875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6" name="Freeform 345"/>
              <p:cNvSpPr>
                <a:spLocks/>
              </p:cNvSpPr>
              <p:nvPr/>
            </p:nvSpPr>
            <p:spPr bwMode="auto">
              <a:xfrm>
                <a:off x="3735388" y="2228850"/>
                <a:ext cx="7938" cy="1270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2"/>
                      <a:pt x="1" y="1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7" name="Freeform 346"/>
              <p:cNvSpPr>
                <a:spLocks/>
              </p:cNvSpPr>
              <p:nvPr/>
            </p:nvSpPr>
            <p:spPr bwMode="auto">
              <a:xfrm>
                <a:off x="3484563" y="2247900"/>
                <a:ext cx="1588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8" name="Freeform 347"/>
              <p:cNvSpPr>
                <a:spLocks/>
              </p:cNvSpPr>
              <p:nvPr/>
            </p:nvSpPr>
            <p:spPr bwMode="auto">
              <a:xfrm>
                <a:off x="3751263" y="2428875"/>
                <a:ext cx="153988" cy="11113"/>
              </a:xfrm>
              <a:custGeom>
                <a:avLst/>
                <a:gdLst/>
                <a:ahLst/>
                <a:cxnLst>
                  <a:cxn ang="0">
                    <a:pos x="41" y="1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1" y="1"/>
                  </a:cxn>
                </a:cxnLst>
                <a:rect l="0" t="0" r="r" b="b"/>
                <a:pathLst>
                  <a:path w="41" h="3">
                    <a:moveTo>
                      <a:pt x="41" y="1"/>
                    </a:moveTo>
                    <a:cubicBezTo>
                      <a:pt x="34" y="0"/>
                      <a:pt x="15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5" y="2"/>
                      <a:pt x="34" y="0"/>
                      <a:pt x="4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9" name="Freeform 348"/>
              <p:cNvSpPr>
                <a:spLocks/>
              </p:cNvSpPr>
              <p:nvPr/>
            </p:nvSpPr>
            <p:spPr bwMode="auto">
              <a:xfrm>
                <a:off x="3717925" y="2255838"/>
                <a:ext cx="6350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0"/>
                  </a:cxn>
                  <a:cxn ang="0">
                    <a:pos x="0" y="4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3"/>
                      <a:pt x="2" y="1"/>
                      <a:pt x="2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0" name="Freeform 349"/>
              <p:cNvSpPr>
                <a:spLocks/>
              </p:cNvSpPr>
              <p:nvPr/>
            </p:nvSpPr>
            <p:spPr bwMode="auto">
              <a:xfrm>
                <a:off x="3675063" y="2271713"/>
                <a:ext cx="42863" cy="8572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7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7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1" name="Freeform 350"/>
              <p:cNvSpPr>
                <a:spLocks/>
              </p:cNvSpPr>
              <p:nvPr/>
            </p:nvSpPr>
            <p:spPr bwMode="auto">
              <a:xfrm>
                <a:off x="3506788" y="22891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2" name="Freeform 351"/>
              <p:cNvSpPr>
                <a:spLocks/>
              </p:cNvSpPr>
              <p:nvPr/>
            </p:nvSpPr>
            <p:spPr bwMode="auto">
              <a:xfrm>
                <a:off x="3367088" y="2451100"/>
                <a:ext cx="211138" cy="3810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  <a:cxn ang="0">
                    <a:pos x="22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</a:cxnLst>
                <a:rect l="0" t="0" r="r" b="b"/>
                <a:pathLst>
                  <a:path w="56" h="10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2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ubicBezTo>
                      <a:pt x="24" y="3"/>
                      <a:pt x="23" y="4"/>
                      <a:pt x="22" y="4"/>
                    </a:cubicBezTo>
                    <a:cubicBezTo>
                      <a:pt x="21" y="4"/>
                      <a:pt x="19" y="4"/>
                      <a:pt x="18" y="4"/>
                    </a:cubicBezTo>
                    <a:cubicBezTo>
                      <a:pt x="9" y="5"/>
                      <a:pt x="2" y="6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3" name="Freeform 352"/>
              <p:cNvSpPr>
                <a:spLocks/>
              </p:cNvSpPr>
              <p:nvPr/>
            </p:nvSpPr>
            <p:spPr bwMode="auto">
              <a:xfrm>
                <a:off x="3532188" y="2330450"/>
                <a:ext cx="41275" cy="57150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1" y="15"/>
                  </a:cxn>
                </a:cxnLst>
                <a:rect l="0" t="0" r="r" b="b"/>
                <a:pathLst>
                  <a:path w="11" h="15">
                    <a:moveTo>
                      <a:pt x="11" y="15"/>
                    </a:moveTo>
                    <a:cubicBezTo>
                      <a:pt x="8" y="10"/>
                      <a:pt x="4" y="5"/>
                      <a:pt x="0" y="0"/>
                    </a:cubicBezTo>
                    <a:cubicBezTo>
                      <a:pt x="2" y="2"/>
                      <a:pt x="3" y="3"/>
                      <a:pt x="4" y="5"/>
                    </a:cubicBezTo>
                    <a:cubicBezTo>
                      <a:pt x="6" y="8"/>
                      <a:pt x="9" y="12"/>
                      <a:pt x="11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53"/>
              <p:cNvSpPr>
                <a:spLocks/>
              </p:cNvSpPr>
              <p:nvPr/>
            </p:nvSpPr>
            <p:spPr bwMode="auto">
              <a:xfrm>
                <a:off x="3586163" y="2511425"/>
                <a:ext cx="14288" cy="492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4" y="0"/>
                  </a:cxn>
                </a:cxnLst>
                <a:rect l="0" t="0" r="r" b="b"/>
                <a:pathLst>
                  <a:path w="4" h="1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2" y="8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54"/>
              <p:cNvSpPr>
                <a:spLocks/>
              </p:cNvSpPr>
              <p:nvPr/>
            </p:nvSpPr>
            <p:spPr bwMode="auto">
              <a:xfrm>
                <a:off x="3668713" y="2214563"/>
                <a:ext cx="107950" cy="206375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3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5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4"/>
                      <a:pt x="3" y="54"/>
                      <a:pt x="4" y="53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3" y="0"/>
                      <a:pt x="22" y="1"/>
                      <a:pt x="20" y="4"/>
                    </a:cubicBezTo>
                    <a:cubicBezTo>
                      <a:pt x="19" y="5"/>
                      <a:pt x="18" y="6"/>
                      <a:pt x="18" y="7"/>
                    </a:cubicBezTo>
                    <a:cubicBezTo>
                      <a:pt x="17" y="8"/>
                      <a:pt x="16" y="10"/>
                      <a:pt x="15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2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55"/>
              <p:cNvSpPr>
                <a:spLocks/>
              </p:cNvSpPr>
              <p:nvPr/>
            </p:nvSpPr>
            <p:spPr bwMode="auto">
              <a:xfrm>
                <a:off x="3514725" y="2508250"/>
                <a:ext cx="104775" cy="207963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3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3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1" y="29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56"/>
              <p:cNvSpPr>
                <a:spLocks/>
              </p:cNvSpPr>
              <p:nvPr/>
            </p:nvSpPr>
            <p:spPr bwMode="auto">
              <a:xfrm>
                <a:off x="3698875" y="2428875"/>
                <a:ext cx="222250" cy="492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3" y="13"/>
                  </a:cxn>
                  <a:cxn ang="0">
                    <a:pos x="15" y="11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14" y="3"/>
                  </a:cxn>
                  <a:cxn ang="0">
                    <a:pos x="0" y="11"/>
                  </a:cxn>
                </a:cxnLst>
                <a:rect l="0" t="0" r="r" b="b"/>
                <a:pathLst>
                  <a:path w="59" h="13">
                    <a:moveTo>
                      <a:pt x="0" y="11"/>
                    </a:moveTo>
                    <a:cubicBezTo>
                      <a:pt x="1" y="11"/>
                      <a:pt x="2" y="12"/>
                      <a:pt x="3" y="13"/>
                    </a:cubicBezTo>
                    <a:cubicBezTo>
                      <a:pt x="6" y="12"/>
                      <a:pt x="10" y="12"/>
                      <a:pt x="15" y="11"/>
                    </a:cubicBezTo>
                    <a:cubicBezTo>
                      <a:pt x="33" y="9"/>
                      <a:pt x="59" y="8"/>
                      <a:pt x="58" y="3"/>
                    </a:cubicBezTo>
                    <a:cubicBezTo>
                      <a:pt x="58" y="2"/>
                      <a:pt x="57" y="2"/>
                      <a:pt x="55" y="1"/>
                    </a:cubicBezTo>
                    <a:cubicBezTo>
                      <a:pt x="48" y="0"/>
                      <a:pt x="29" y="2"/>
                      <a:pt x="14" y="3"/>
                    </a:cubicBezTo>
                    <a:cubicBezTo>
                      <a:pt x="8" y="6"/>
                      <a:pt x="2" y="8"/>
                      <a:pt x="0" y="1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57"/>
              <p:cNvSpPr>
                <a:spLocks/>
              </p:cNvSpPr>
              <p:nvPr/>
            </p:nvSpPr>
            <p:spPr bwMode="auto">
              <a:xfrm>
                <a:off x="3479800" y="2233613"/>
                <a:ext cx="139700" cy="180975"/>
              </a:xfrm>
              <a:custGeom>
                <a:avLst/>
                <a:gdLst/>
                <a:ahLst/>
                <a:cxnLst>
                  <a:cxn ang="0">
                    <a:pos x="25" y="41"/>
                  </a:cxn>
                  <a:cxn ang="0">
                    <a:pos x="36" y="48"/>
                  </a:cxn>
                  <a:cxn ang="0">
                    <a:pos x="37" y="44"/>
                  </a:cxn>
                  <a:cxn ang="0">
                    <a:pos x="31" y="37"/>
                  </a:cxn>
                  <a:cxn ang="0">
                    <a:pos x="26" y="30"/>
                  </a:cxn>
                  <a:cxn ang="0">
                    <a:pos x="5" y="1"/>
                  </a:cxn>
                  <a:cxn ang="0">
                    <a:pos x="1" y="1"/>
                  </a:cxn>
                  <a:cxn ang="0">
                    <a:pos x="1" y="4"/>
                  </a:cxn>
                  <a:cxn ang="0">
                    <a:pos x="1" y="5"/>
                  </a:cxn>
                  <a:cxn ang="0">
                    <a:pos x="2" y="7"/>
                  </a:cxn>
                  <a:cxn ang="0">
                    <a:pos x="4" y="11"/>
                  </a:cxn>
                  <a:cxn ang="0">
                    <a:pos x="7" y="15"/>
                  </a:cxn>
                  <a:cxn ang="0">
                    <a:pos x="9" y="18"/>
                  </a:cxn>
                  <a:cxn ang="0">
                    <a:pos x="14" y="26"/>
                  </a:cxn>
                  <a:cxn ang="0">
                    <a:pos x="25" y="41"/>
                  </a:cxn>
                </a:cxnLst>
                <a:rect l="0" t="0" r="r" b="b"/>
                <a:pathLst>
                  <a:path w="37" h="48">
                    <a:moveTo>
                      <a:pt x="25" y="41"/>
                    </a:moveTo>
                    <a:cubicBezTo>
                      <a:pt x="29" y="45"/>
                      <a:pt x="33" y="48"/>
                      <a:pt x="36" y="48"/>
                    </a:cubicBezTo>
                    <a:cubicBezTo>
                      <a:pt x="36" y="47"/>
                      <a:pt x="37" y="46"/>
                      <a:pt x="37" y="44"/>
                    </a:cubicBezTo>
                    <a:cubicBezTo>
                      <a:pt x="35" y="42"/>
                      <a:pt x="33" y="40"/>
                      <a:pt x="31" y="37"/>
                    </a:cubicBezTo>
                    <a:cubicBezTo>
                      <a:pt x="29" y="35"/>
                      <a:pt x="28" y="32"/>
                      <a:pt x="26" y="30"/>
                    </a:cubicBezTo>
                    <a:cubicBezTo>
                      <a:pt x="18" y="19"/>
                      <a:pt x="10" y="5"/>
                      <a:pt x="5" y="1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1" y="1"/>
                      <a:pt x="0" y="2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2" y="6"/>
                      <a:pt x="2" y="7"/>
                    </a:cubicBezTo>
                    <a:cubicBezTo>
                      <a:pt x="3" y="8"/>
                      <a:pt x="3" y="10"/>
                      <a:pt x="4" y="11"/>
                    </a:cubicBezTo>
                    <a:cubicBezTo>
                      <a:pt x="5" y="12"/>
                      <a:pt x="6" y="14"/>
                      <a:pt x="7" y="15"/>
                    </a:cubicBezTo>
                    <a:cubicBezTo>
                      <a:pt x="7" y="16"/>
                      <a:pt x="8" y="17"/>
                      <a:pt x="9" y="18"/>
                    </a:cubicBezTo>
                    <a:cubicBezTo>
                      <a:pt x="10" y="21"/>
                      <a:pt x="12" y="23"/>
                      <a:pt x="14" y="26"/>
                    </a:cubicBezTo>
                    <a:cubicBezTo>
                      <a:pt x="18" y="31"/>
                      <a:pt x="22" y="36"/>
                      <a:pt x="25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9" name="Freeform 358"/>
              <p:cNvSpPr>
                <a:spLocks/>
              </p:cNvSpPr>
              <p:nvPr/>
            </p:nvSpPr>
            <p:spPr bwMode="auto">
              <a:xfrm>
                <a:off x="3367088" y="2451100"/>
                <a:ext cx="222250" cy="53975"/>
              </a:xfrm>
              <a:custGeom>
                <a:avLst/>
                <a:gdLst/>
                <a:ahLst/>
                <a:cxnLst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</a:cxnLst>
                <a:rect l="0" t="0" r="r" b="b"/>
                <a:pathLst>
                  <a:path w="59" h="14">
                    <a:moveTo>
                      <a:pt x="59" y="2"/>
                    </a:move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4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59"/>
              <p:cNvSpPr>
                <a:spLocks/>
              </p:cNvSpPr>
              <p:nvPr/>
            </p:nvSpPr>
            <p:spPr bwMode="auto">
              <a:xfrm>
                <a:off x="3668713" y="2511425"/>
                <a:ext cx="150813" cy="1857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32" y="47"/>
                  </a:cxn>
                  <a:cxn ang="0">
                    <a:pos x="35" y="48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40" h="49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15" y="24"/>
                      <a:pt x="26" y="43"/>
                      <a:pt x="32" y="47"/>
                    </a:cubicBezTo>
                    <a:cubicBezTo>
                      <a:pt x="33" y="48"/>
                      <a:pt x="35" y="49"/>
                      <a:pt x="35" y="48"/>
                    </a:cubicBezTo>
                    <a:cubicBezTo>
                      <a:pt x="40" y="45"/>
                      <a:pt x="22" y="23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60"/>
              <p:cNvSpPr>
                <a:spLocks/>
              </p:cNvSpPr>
              <p:nvPr/>
            </p:nvSpPr>
            <p:spPr bwMode="auto">
              <a:xfrm>
                <a:off x="3649663" y="2195513"/>
                <a:ext cx="41275" cy="14287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8"/>
                  </a:cxn>
                  <a:cxn ang="0">
                    <a:pos x="11" y="0"/>
                  </a:cxn>
                </a:cxnLst>
                <a:rect l="0" t="0" r="r" b="b"/>
                <a:pathLst>
                  <a:path w="11" h="38">
                    <a:moveTo>
                      <a:pt x="11" y="0"/>
                    </a:moveTo>
                    <a:cubicBezTo>
                      <a:pt x="7" y="1"/>
                      <a:pt x="3" y="22"/>
                      <a:pt x="0" y="38"/>
                    </a:cubicBezTo>
                    <a:cubicBezTo>
                      <a:pt x="3" y="22"/>
                      <a:pt x="7" y="1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61"/>
              <p:cNvSpPr>
                <a:spLocks/>
              </p:cNvSpPr>
              <p:nvPr/>
            </p:nvSpPr>
            <p:spPr bwMode="auto">
              <a:xfrm>
                <a:off x="3646488" y="2338388"/>
                <a:ext cx="317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0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2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62"/>
              <p:cNvSpPr>
                <a:spLocks/>
              </p:cNvSpPr>
              <p:nvPr/>
            </p:nvSpPr>
            <p:spPr bwMode="auto">
              <a:xfrm>
                <a:off x="3540125" y="2395538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2"/>
                      <a:pt x="4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63"/>
              <p:cNvSpPr>
                <a:spLocks/>
              </p:cNvSpPr>
              <p:nvPr/>
            </p:nvSpPr>
            <p:spPr bwMode="auto">
              <a:xfrm>
                <a:off x="3386138" y="2459038"/>
                <a:ext cx="203200" cy="9048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4" y="0"/>
                  </a:cxn>
                  <a:cxn ang="0">
                    <a:pos x="39" y="7"/>
                  </a:cxn>
                  <a:cxn ang="0">
                    <a:pos x="1" y="23"/>
                  </a:cxn>
                  <a:cxn ang="0">
                    <a:pos x="0" y="24"/>
                  </a:cxn>
                  <a:cxn ang="0">
                    <a:pos x="54" y="0"/>
                  </a:cxn>
                </a:cxnLst>
                <a:rect l="0" t="0" r="r" b="b"/>
                <a:pathLst>
                  <a:path w="54" h="24">
                    <a:moveTo>
                      <a:pt x="54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1" y="2"/>
                      <a:pt x="46" y="5"/>
                      <a:pt x="39" y="7"/>
                    </a:cubicBezTo>
                    <a:cubicBezTo>
                      <a:pt x="25" y="13"/>
                      <a:pt x="6" y="19"/>
                      <a:pt x="1" y="23"/>
                    </a:cubicBezTo>
                    <a:cubicBezTo>
                      <a:pt x="1" y="24"/>
                      <a:pt x="1" y="24"/>
                      <a:pt x="0" y="24"/>
                    </a:cubicBezTo>
                    <a:cubicBezTo>
                      <a:pt x="7" y="17"/>
                      <a:pt x="46" y="7"/>
                      <a:pt x="5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64"/>
              <p:cNvSpPr>
                <a:spLocks/>
              </p:cNvSpPr>
              <p:nvPr/>
            </p:nvSpPr>
            <p:spPr bwMode="auto">
              <a:xfrm>
                <a:off x="3578225" y="2508250"/>
                <a:ext cx="44450" cy="2190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8"/>
                  </a:cxn>
                  <a:cxn ang="0">
                    <a:pos x="10" y="0"/>
                  </a:cxn>
                </a:cxnLst>
                <a:rect l="0" t="0" r="r" b="b"/>
                <a:pathLst>
                  <a:path w="12" h="58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2"/>
                      <a:pt x="3" y="58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6" name="Freeform 365"/>
              <p:cNvSpPr>
                <a:spLocks/>
              </p:cNvSpPr>
              <p:nvPr/>
            </p:nvSpPr>
            <p:spPr bwMode="auto">
              <a:xfrm>
                <a:off x="3646488" y="2192338"/>
                <a:ext cx="63500" cy="228600"/>
              </a:xfrm>
              <a:custGeom>
                <a:avLst/>
                <a:gdLst/>
                <a:ahLst/>
                <a:cxnLst>
                  <a:cxn ang="0">
                    <a:pos x="5" y="61"/>
                  </a:cxn>
                  <a:cxn ang="0">
                    <a:pos x="7" y="61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" y="39"/>
                  </a:cxn>
                  <a:cxn ang="0">
                    <a:pos x="0" y="43"/>
                  </a:cxn>
                  <a:cxn ang="0">
                    <a:pos x="5" y="61"/>
                  </a:cxn>
                </a:cxnLst>
                <a:rect l="0" t="0" r="r" b="b"/>
                <a:pathLst>
                  <a:path w="17" h="61">
                    <a:moveTo>
                      <a:pt x="5" y="61"/>
                    </a:moveTo>
                    <a:cubicBezTo>
                      <a:pt x="5" y="61"/>
                      <a:pt x="6" y="61"/>
                      <a:pt x="7" y="61"/>
                    </a:cubicBezTo>
                    <a:cubicBezTo>
                      <a:pt x="6" y="58"/>
                      <a:pt x="7" y="51"/>
                      <a:pt x="8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11" y="26"/>
                      <a:pt x="17" y="1"/>
                      <a:pt x="13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8" y="2"/>
                      <a:pt x="4" y="23"/>
                      <a:pt x="1" y="39"/>
                    </a:cubicBezTo>
                    <a:cubicBezTo>
                      <a:pt x="1" y="41"/>
                      <a:pt x="1" y="42"/>
                      <a:pt x="0" y="43"/>
                    </a:cubicBezTo>
                    <a:cubicBezTo>
                      <a:pt x="1" y="52"/>
                      <a:pt x="2" y="59"/>
                      <a:pt x="5" y="6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366"/>
              <p:cNvSpPr>
                <a:spLocks/>
              </p:cNvSpPr>
              <p:nvPr/>
            </p:nvSpPr>
            <p:spPr bwMode="auto">
              <a:xfrm>
                <a:off x="3578225" y="25082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8"/>
                    </a:cubicBezTo>
                    <a:cubicBezTo>
                      <a:pt x="3" y="59"/>
                      <a:pt x="3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10" y="56"/>
                      <a:pt x="13" y="34"/>
                      <a:pt x="16" y="18"/>
                    </a:cubicBezTo>
                    <a:cubicBezTo>
                      <a:pt x="15" y="9"/>
                      <a:pt x="14" y="1"/>
                      <a:pt x="12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367"/>
              <p:cNvSpPr>
                <a:spLocks/>
              </p:cNvSpPr>
              <p:nvPr/>
            </p:nvSpPr>
            <p:spPr bwMode="auto">
              <a:xfrm>
                <a:off x="3424238" y="2274888"/>
                <a:ext cx="192088" cy="153988"/>
              </a:xfrm>
              <a:custGeom>
                <a:avLst/>
                <a:gdLst/>
                <a:ahLst/>
                <a:cxnLst>
                  <a:cxn ang="0">
                    <a:pos x="35" y="35"/>
                  </a:cxn>
                  <a:cxn ang="0">
                    <a:pos x="50" y="39"/>
                  </a:cxn>
                  <a:cxn ang="0">
                    <a:pos x="51" y="37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26" y="18"/>
                  </a:cxn>
                  <a:cxn ang="0">
                    <a:pos x="2" y="3"/>
                  </a:cxn>
                  <a:cxn ang="0">
                    <a:pos x="10" y="14"/>
                  </a:cxn>
                  <a:cxn ang="0">
                    <a:pos x="31" y="32"/>
                  </a:cxn>
                  <a:cxn ang="0">
                    <a:pos x="35" y="35"/>
                  </a:cxn>
                </a:cxnLst>
                <a:rect l="0" t="0" r="r" b="b"/>
                <a:pathLst>
                  <a:path w="51" h="41">
                    <a:moveTo>
                      <a:pt x="35" y="35"/>
                    </a:moveTo>
                    <a:cubicBezTo>
                      <a:pt x="42" y="39"/>
                      <a:pt x="48" y="41"/>
                      <a:pt x="50" y="39"/>
                    </a:cubicBezTo>
                    <a:cubicBezTo>
                      <a:pt x="50" y="39"/>
                      <a:pt x="51" y="38"/>
                      <a:pt x="51" y="37"/>
                    </a:cubicBezTo>
                    <a:cubicBezTo>
                      <a:pt x="48" y="37"/>
                      <a:pt x="44" y="34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35" y="26"/>
                      <a:pt x="30" y="22"/>
                      <a:pt x="26" y="18"/>
                    </a:cubicBezTo>
                    <a:cubicBezTo>
                      <a:pt x="15" y="8"/>
                      <a:pt x="5" y="0"/>
                      <a:pt x="2" y="3"/>
                    </a:cubicBezTo>
                    <a:cubicBezTo>
                      <a:pt x="0" y="5"/>
                      <a:pt x="4" y="9"/>
                      <a:pt x="10" y="14"/>
                    </a:cubicBezTo>
                    <a:cubicBezTo>
                      <a:pt x="16" y="20"/>
                      <a:pt x="24" y="26"/>
                      <a:pt x="31" y="32"/>
                    </a:cubicBezTo>
                    <a:cubicBezTo>
                      <a:pt x="32" y="33"/>
                      <a:pt x="33" y="34"/>
                      <a:pt x="35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368"/>
              <p:cNvSpPr>
                <a:spLocks/>
              </p:cNvSpPr>
              <p:nvPr/>
            </p:nvSpPr>
            <p:spPr bwMode="auto">
              <a:xfrm>
                <a:off x="3382963" y="2459038"/>
                <a:ext cx="209550" cy="106363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56" y="2"/>
                  </a:cxn>
                  <a:cxn ang="0">
                    <a:pos x="55" y="0"/>
                  </a:cxn>
                  <a:cxn ang="0">
                    <a:pos x="1" y="2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43" y="15"/>
                  </a:cxn>
                </a:cxnLst>
                <a:rect l="0" t="0" r="r" b="b"/>
                <a:pathLst>
                  <a:path w="56" h="28">
                    <a:moveTo>
                      <a:pt x="43" y="15"/>
                    </a:moveTo>
                    <a:cubicBezTo>
                      <a:pt x="50" y="9"/>
                      <a:pt x="56" y="4"/>
                      <a:pt x="56" y="2"/>
                    </a:cubicBezTo>
                    <a:cubicBezTo>
                      <a:pt x="55" y="1"/>
                      <a:pt x="55" y="1"/>
                      <a:pt x="55" y="0"/>
                    </a:cubicBezTo>
                    <a:cubicBezTo>
                      <a:pt x="47" y="7"/>
                      <a:pt x="8" y="17"/>
                      <a:pt x="1" y="24"/>
                    </a:cubicBezTo>
                    <a:cubicBezTo>
                      <a:pt x="1" y="25"/>
                      <a:pt x="0" y="26"/>
                      <a:pt x="1" y="26"/>
                    </a:cubicBezTo>
                    <a:cubicBezTo>
                      <a:pt x="1" y="28"/>
                      <a:pt x="4" y="28"/>
                      <a:pt x="9" y="27"/>
                    </a:cubicBezTo>
                    <a:cubicBezTo>
                      <a:pt x="17" y="24"/>
                      <a:pt x="31" y="19"/>
                      <a:pt x="43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369"/>
              <p:cNvSpPr>
                <a:spLocks/>
              </p:cNvSpPr>
              <p:nvPr/>
            </p:nvSpPr>
            <p:spPr bwMode="auto">
              <a:xfrm>
                <a:off x="3694113" y="2354263"/>
                <a:ext cx="214313" cy="11588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5" y="23"/>
                  </a:cxn>
                  <a:cxn ang="0">
                    <a:pos x="15" y="23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3" y="28"/>
                      <a:pt x="9" y="26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5" y="22"/>
                      <a:pt x="0" y="26"/>
                      <a:pt x="0" y="2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370"/>
              <p:cNvSpPr>
                <a:spLocks/>
              </p:cNvSpPr>
              <p:nvPr/>
            </p:nvSpPr>
            <p:spPr bwMode="auto">
              <a:xfrm>
                <a:off x="3671888" y="2500313"/>
                <a:ext cx="195263" cy="147638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46" y="38"/>
                  </a:cxn>
                  <a:cxn ang="0">
                    <a:pos x="49" y="38"/>
                  </a:cxn>
                  <a:cxn ang="0">
                    <a:pos x="16" y="5"/>
                  </a:cxn>
                  <a:cxn ang="0">
                    <a:pos x="1" y="1"/>
                  </a:cxn>
                </a:cxnLst>
                <a:rect l="0" t="0" r="r" b="b"/>
                <a:pathLst>
                  <a:path w="52" h="39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23" y="21"/>
                      <a:pt x="40" y="37"/>
                      <a:pt x="46" y="38"/>
                    </a:cubicBezTo>
                    <a:cubicBezTo>
                      <a:pt x="47" y="39"/>
                      <a:pt x="48" y="39"/>
                      <a:pt x="49" y="38"/>
                    </a:cubicBezTo>
                    <a:cubicBezTo>
                      <a:pt x="52" y="34"/>
                      <a:pt x="30" y="17"/>
                      <a:pt x="16" y="5"/>
                    </a:cubicBezTo>
                    <a:cubicBezTo>
                      <a:pt x="8" y="2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371"/>
              <p:cNvSpPr>
                <a:spLocks/>
              </p:cNvSpPr>
              <p:nvPr/>
            </p:nvSpPr>
            <p:spPr bwMode="auto">
              <a:xfrm>
                <a:off x="3389313" y="2187575"/>
                <a:ext cx="512763" cy="550863"/>
              </a:xfrm>
              <a:custGeom>
                <a:avLst/>
                <a:gdLst/>
                <a:ahLst/>
                <a:cxnLst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7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7" y="92"/>
                  </a:cxn>
                  <a:cxn ang="0">
                    <a:pos x="56" y="86"/>
                  </a:cxn>
                  <a:cxn ang="0">
                    <a:pos x="56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73" y="146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8"/>
                  </a:cxn>
                  <a:cxn ang="0">
                    <a:pos x="134" y="105"/>
                  </a:cxn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0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61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</a:cxnLst>
                <a:rect l="0" t="0" r="r" b="b"/>
                <a:pathLst>
                  <a:path w="136" h="146">
                    <a:moveTo>
                      <a:pt x="39" y="64"/>
                    </a:move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3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0" y="94"/>
                      <a:pt x="25" y="98"/>
                    </a:cubicBezTo>
                    <a:cubicBezTo>
                      <a:pt x="15" y="105"/>
                      <a:pt x="5" y="112"/>
                      <a:pt x="7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51" y="89"/>
                      <a:pt x="54" y="87"/>
                      <a:pt x="56" y="86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5" y="94"/>
                      <a:pt x="66" y="103"/>
                    </a:cubicBezTo>
                    <a:cubicBezTo>
                      <a:pt x="68" y="121"/>
                      <a:pt x="68" y="146"/>
                      <a:pt x="73" y="146"/>
                    </a:cubicBezTo>
                    <a:cubicBezTo>
                      <a:pt x="78" y="146"/>
                      <a:pt x="75" y="121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3" y="85"/>
                      <a:pt x="91" y="88"/>
                    </a:cubicBezTo>
                    <a:cubicBezTo>
                      <a:pt x="107" y="96"/>
                      <a:pt x="132" y="110"/>
                      <a:pt x="134" y="105"/>
                    </a:cubicBezTo>
                    <a:cubicBezTo>
                      <a:pt x="136" y="100"/>
                      <a:pt x="112" y="91"/>
                      <a:pt x="96" y="83"/>
                    </a:cubicBez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6" y="66"/>
                      <a:pt x="94" y="60"/>
                    </a:cubicBezTo>
                    <a:cubicBezTo>
                      <a:pt x="108" y="49"/>
                      <a:pt x="130" y="36"/>
                      <a:pt x="127" y="32"/>
                    </a:cubicBezTo>
                    <a:cubicBezTo>
                      <a:pt x="124" y="27"/>
                      <a:pt x="103" y="45"/>
                      <a:pt x="87" y="55"/>
                    </a:cubicBezTo>
                    <a:cubicBezTo>
                      <a:pt x="84" y="57"/>
                      <a:pt x="81" y="59"/>
                      <a:pt x="78" y="60"/>
                    </a:cubicBezTo>
                    <a:cubicBezTo>
                      <a:pt x="77" y="61"/>
                      <a:pt x="76" y="61"/>
                      <a:pt x="75" y="62"/>
                    </a:cubicBezTo>
                    <a:cubicBezTo>
                      <a:pt x="74" y="62"/>
                      <a:pt x="73" y="62"/>
                      <a:pt x="73" y="62"/>
                    </a:cubicBezTo>
                    <a:cubicBezTo>
                      <a:pt x="70" y="60"/>
                      <a:pt x="69" y="53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7" y="26"/>
                      <a:pt x="66" y="0"/>
                      <a:pt x="61" y="1"/>
                    </a:cubicBezTo>
                    <a:cubicBezTo>
                      <a:pt x="56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0" y="59"/>
                      <a:pt x="60" y="60"/>
                    </a:cubicBezTo>
                    <a:cubicBezTo>
                      <a:pt x="60" y="61"/>
                      <a:pt x="59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1" y="53"/>
                      <a:pt x="15" y="43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1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" name="Group 281"/>
            <p:cNvGrpSpPr/>
            <p:nvPr/>
          </p:nvGrpSpPr>
          <p:grpSpPr>
            <a:xfrm rot="1639090">
              <a:off x="7439061" y="1694089"/>
              <a:ext cx="288406" cy="246228"/>
              <a:chOff x="6294438" y="1638300"/>
              <a:chExt cx="401638" cy="342900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23" name="Freeform 283"/>
            <p:cNvSpPr>
              <a:spLocks/>
            </p:cNvSpPr>
            <p:nvPr/>
          </p:nvSpPr>
          <p:spPr bwMode="auto">
            <a:xfrm rot="1639090">
              <a:off x="7420358" y="865033"/>
              <a:ext cx="181252" cy="490176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284"/>
            <p:cNvSpPr>
              <a:spLocks/>
            </p:cNvSpPr>
            <p:nvPr/>
          </p:nvSpPr>
          <p:spPr bwMode="auto">
            <a:xfrm rot="1639090">
              <a:off x="7642024" y="962290"/>
              <a:ext cx="173272" cy="493596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724"/>
          <p:cNvGrpSpPr/>
          <p:nvPr/>
        </p:nvGrpSpPr>
        <p:grpSpPr>
          <a:xfrm>
            <a:off x="1669229" y="5000575"/>
            <a:ext cx="690418" cy="906472"/>
            <a:chOff x="1669229" y="5000575"/>
            <a:chExt cx="690418" cy="906472"/>
          </a:xfrm>
        </p:grpSpPr>
        <p:sp>
          <p:nvSpPr>
            <p:cNvPr id="1299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0" name="Freeform 1299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4516355">
              <a:off x="1940620" y="5277944"/>
              <a:ext cx="225204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39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0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6" name="Group 281"/>
            <p:cNvGrpSpPr/>
            <p:nvPr/>
          </p:nvGrpSpPr>
          <p:grpSpPr>
            <a:xfrm rot="4516355">
              <a:off x="1913510" y="5522862"/>
              <a:ext cx="110206" cy="94089"/>
              <a:chOff x="6294438" y="1638300"/>
              <a:chExt cx="401638" cy="342900"/>
            </a:xfrm>
          </p:grpSpPr>
          <p:sp>
            <p:nvSpPr>
              <p:cNvPr id="13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13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4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7" name="Group 1725"/>
          <p:cNvGrpSpPr/>
          <p:nvPr/>
        </p:nvGrpSpPr>
        <p:grpSpPr>
          <a:xfrm>
            <a:off x="1238130" y="6052653"/>
            <a:ext cx="698371" cy="531091"/>
            <a:chOff x="1238130" y="6052653"/>
            <a:chExt cx="698371" cy="531091"/>
          </a:xfrm>
        </p:grpSpPr>
        <p:sp>
          <p:nvSpPr>
            <p:cNvPr id="101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0" name="Freeform 101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8" name="Group 296"/>
            <p:cNvGrpSpPr/>
            <p:nvPr/>
          </p:nvGrpSpPr>
          <p:grpSpPr>
            <a:xfrm rot="2467258">
              <a:off x="1498277" y="6174330"/>
              <a:ext cx="173234" cy="175911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11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12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5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30" name="Group 289"/>
            <p:cNvGrpSpPr/>
            <p:nvPr/>
          </p:nvGrpSpPr>
          <p:grpSpPr>
            <a:xfrm rot="2467258">
              <a:off x="1574579" y="6074179"/>
              <a:ext cx="38200" cy="25465"/>
              <a:chOff x="3916363" y="1970088"/>
              <a:chExt cx="180975" cy="120650"/>
            </a:xfrm>
          </p:grpSpPr>
          <p:sp>
            <p:nvSpPr>
              <p:cNvPr id="1082" name="Freeform 1081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3" name="Freeform 1082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4" name="Freeform 1083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5" name="Freeform 1084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1" name="Group 281"/>
            <p:cNvGrpSpPr/>
            <p:nvPr/>
          </p:nvGrpSpPr>
          <p:grpSpPr>
            <a:xfrm rot="2467258">
              <a:off x="1565350" y="6375704"/>
              <a:ext cx="84774" cy="72376"/>
              <a:chOff x="6294438" y="1638300"/>
              <a:chExt cx="401638" cy="342900"/>
            </a:xfrm>
          </p:grpSpPr>
          <p:sp>
            <p:nvSpPr>
              <p:cNvPr id="103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03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39" name="Group 1726"/>
          <p:cNvGrpSpPr/>
          <p:nvPr/>
        </p:nvGrpSpPr>
        <p:grpSpPr>
          <a:xfrm>
            <a:off x="515430" y="6131024"/>
            <a:ext cx="424872" cy="557829"/>
            <a:chOff x="515430" y="6131024"/>
            <a:chExt cx="424872" cy="557829"/>
          </a:xfrm>
        </p:grpSpPr>
        <p:sp>
          <p:nvSpPr>
            <p:cNvPr id="612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4" name="Freeform 613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1" name="Group 296"/>
            <p:cNvGrpSpPr/>
            <p:nvPr/>
          </p:nvGrpSpPr>
          <p:grpSpPr>
            <a:xfrm rot="3025731">
              <a:off x="664323" y="6295190"/>
              <a:ext cx="138587" cy="140729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7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8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73" name="Group 281"/>
            <p:cNvGrpSpPr/>
            <p:nvPr/>
          </p:nvGrpSpPr>
          <p:grpSpPr>
            <a:xfrm rot="3025731">
              <a:off x="698382" y="6457669"/>
              <a:ext cx="67819" cy="57901"/>
              <a:chOff x="6294438" y="1638300"/>
              <a:chExt cx="401638" cy="342900"/>
            </a:xfrm>
          </p:grpSpPr>
          <p:sp>
            <p:nvSpPr>
              <p:cNvPr id="89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89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4" name="Group 1578"/>
          <p:cNvGrpSpPr/>
          <p:nvPr/>
        </p:nvGrpSpPr>
        <p:grpSpPr>
          <a:xfrm>
            <a:off x="1475175" y="3681289"/>
            <a:ext cx="558053" cy="424872"/>
            <a:chOff x="1475175" y="3681289"/>
            <a:chExt cx="558053" cy="424872"/>
          </a:xfrm>
        </p:grpSpPr>
        <p:sp>
          <p:nvSpPr>
            <p:cNvPr id="1584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5" name="Freeform 1584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  <a:alpha val="6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5" name="Group 296"/>
            <p:cNvGrpSpPr/>
            <p:nvPr/>
          </p:nvGrpSpPr>
          <p:grpSpPr>
            <a:xfrm rot="1778703">
              <a:off x="1674422" y="3779824"/>
              <a:ext cx="138587" cy="140729"/>
              <a:chOff x="5902325" y="2266950"/>
              <a:chExt cx="820738" cy="833438"/>
            </a:xfrm>
            <a:noFill/>
          </p:grpSpPr>
          <p:sp>
            <p:nvSpPr>
              <p:cNvPr id="168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68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598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9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7" name="Group 1727"/>
          <p:cNvGrpSpPr>
            <a:grpSpLocks noChangeAspect="1"/>
          </p:cNvGrpSpPr>
          <p:nvPr/>
        </p:nvGrpSpPr>
        <p:grpSpPr>
          <a:xfrm>
            <a:off x="320040" y="5029200"/>
            <a:ext cx="1042416" cy="795528"/>
            <a:chOff x="1238130" y="6052653"/>
            <a:chExt cx="698371" cy="531091"/>
          </a:xfrm>
        </p:grpSpPr>
        <p:sp>
          <p:nvSpPr>
            <p:cNvPr id="172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0" name="Freeform 172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6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8" name="Group 296"/>
            <p:cNvGrpSpPr/>
            <p:nvPr/>
          </p:nvGrpSpPr>
          <p:grpSpPr>
            <a:xfrm rot="2467258">
              <a:off x="1498291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74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74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4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4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5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6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7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8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9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0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1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2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3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4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5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6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7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8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9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0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1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2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3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4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5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6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7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8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8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740" name="Freeform 1739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1" name="Freeform 1740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2" name="Freeform 1741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3" name="Freeform 1742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58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36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7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8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9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734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5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rot="5400000" flipH="1">
            <a:off x="770066" y="-664288"/>
            <a:ext cx="2444681" cy="3886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157"/>
          <p:cNvGrpSpPr/>
          <p:nvPr/>
        </p:nvGrpSpPr>
        <p:grpSpPr>
          <a:xfrm rot="893329">
            <a:off x="421009" y="279563"/>
            <a:ext cx="1484755" cy="1691685"/>
            <a:chOff x="429768" y="5047488"/>
            <a:chExt cx="1484755" cy="1691685"/>
          </a:xfrm>
        </p:grpSpPr>
        <p:grpSp>
          <p:nvGrpSpPr>
            <p:cNvPr id="10" name="Group 9"/>
            <p:cNvGrpSpPr/>
            <p:nvPr/>
          </p:nvGrpSpPr>
          <p:grpSpPr>
            <a:xfrm>
              <a:off x="1216152" y="6035040"/>
              <a:ext cx="698371" cy="531091"/>
              <a:chOff x="1238130" y="6052653"/>
              <a:chExt cx="698371" cy="531091"/>
            </a:xfrm>
          </p:grpSpPr>
          <p:sp>
            <p:nvSpPr>
              <p:cNvPr id="11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6"/>
              <p:cNvGrpSpPr/>
              <p:nvPr/>
            </p:nvGrpSpPr>
            <p:grpSpPr>
              <a:xfrm rot="2467258">
                <a:off x="1498298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26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14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30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3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4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5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6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7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8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9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0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1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2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3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4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5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6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7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8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9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60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15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22" name="Freeform 21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3" name="Freeform 22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4" name="Freeform 23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" name="Freeform 24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9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6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4" name="Group 60"/>
            <p:cNvGrpSpPr/>
            <p:nvPr/>
          </p:nvGrpSpPr>
          <p:grpSpPr>
            <a:xfrm>
              <a:off x="429768" y="6181344"/>
              <a:ext cx="424872" cy="557829"/>
              <a:chOff x="515430" y="6131024"/>
              <a:chExt cx="424872" cy="557829"/>
            </a:xfrm>
          </p:grpSpPr>
          <p:sp>
            <p:nvSpPr>
              <p:cNvPr id="62" name="AutoShape 3"/>
              <p:cNvSpPr>
                <a:spLocks noChangeAspect="1" noChangeArrowheads="1" noTextEdit="1"/>
              </p:cNvSpPr>
              <p:nvPr/>
            </p:nvSpPr>
            <p:spPr bwMode="auto">
              <a:xfrm rot="3025731">
                <a:off x="455334" y="6203378"/>
                <a:ext cx="552736" cy="408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3" name="Freeform 62"/>
              <p:cNvSpPr>
                <a:spLocks noEditPoints="1"/>
              </p:cNvSpPr>
              <p:nvPr/>
            </p:nvSpPr>
            <p:spPr bwMode="auto">
              <a:xfrm rot="3025731">
                <a:off x="448951" y="6197503"/>
                <a:ext cx="557829" cy="424872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5" name="Group 296"/>
              <p:cNvGrpSpPr/>
              <p:nvPr/>
            </p:nvGrpSpPr>
            <p:grpSpPr>
              <a:xfrm rot="3025731">
                <a:off x="664340" y="6295206"/>
                <a:ext cx="138589" cy="140726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72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3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26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76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7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8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9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0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1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2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3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4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5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6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7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8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9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0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1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2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3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4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5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6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7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8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9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0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1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2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3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4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5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6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27" name="Group 281"/>
              <p:cNvGrpSpPr/>
              <p:nvPr/>
            </p:nvGrpSpPr>
            <p:grpSpPr>
              <a:xfrm rot="3025731">
                <a:off x="698372" y="6457657"/>
                <a:ext cx="67818" cy="57901"/>
                <a:chOff x="6294438" y="1638300"/>
                <a:chExt cx="401638" cy="342900"/>
              </a:xfrm>
            </p:grpSpPr>
            <p:sp>
              <p:nvSpPr>
                <p:cNvPr id="6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6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66" name="Freeform 283"/>
              <p:cNvSpPr>
                <a:spLocks/>
              </p:cNvSpPr>
              <p:nvPr/>
            </p:nvSpPr>
            <p:spPr bwMode="auto">
              <a:xfrm rot="3025731">
                <a:off x="760608" y="6269384"/>
                <a:ext cx="42621" cy="115265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4"/>
              <p:cNvSpPr>
                <a:spLocks/>
              </p:cNvSpPr>
              <p:nvPr/>
            </p:nvSpPr>
            <p:spPr bwMode="auto">
              <a:xfrm rot="3025731">
                <a:off x="799490" y="6310478"/>
                <a:ext cx="40745" cy="116069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8" name="Group 106"/>
            <p:cNvGrpSpPr>
              <a:grpSpLocks noChangeAspect="1"/>
            </p:cNvGrpSpPr>
            <p:nvPr/>
          </p:nvGrpSpPr>
          <p:grpSpPr>
            <a:xfrm rot="21069806">
              <a:off x="484632" y="5047488"/>
              <a:ext cx="1042416" cy="795528"/>
              <a:chOff x="1238130" y="6052653"/>
              <a:chExt cx="698371" cy="531091"/>
            </a:xfrm>
          </p:grpSpPr>
          <p:sp>
            <p:nvSpPr>
              <p:cNvPr id="108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9" name="Freeform 108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5">
                  <a:alpha val="4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9" name="Group 296"/>
              <p:cNvGrpSpPr/>
              <p:nvPr/>
            </p:nvGrpSpPr>
            <p:grpSpPr>
              <a:xfrm rot="2467258">
                <a:off x="1498299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123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4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30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127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8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9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0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1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2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3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4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5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6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7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8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9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0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1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2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3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4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5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6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7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8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9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0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1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2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3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4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5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6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7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31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119" name="Freeform 118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0" name="Freeform 119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1" name="Freeform 120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2" name="Freeform 121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32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15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6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7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8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13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55038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1843088"/>
            <a:ext cx="6159500" cy="419417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233" name="Group 245"/>
          <p:cNvGrpSpPr/>
          <p:nvPr/>
        </p:nvGrpSpPr>
        <p:grpSpPr>
          <a:xfrm rot="618885">
            <a:off x="8476218" y="6093223"/>
            <a:ext cx="558053" cy="424872"/>
            <a:chOff x="1475175" y="3681289"/>
            <a:chExt cx="558053" cy="424872"/>
          </a:xfrm>
        </p:grpSpPr>
        <p:sp>
          <p:nvSpPr>
            <p:cNvPr id="247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34" name="Group 296"/>
            <p:cNvGrpSpPr/>
            <p:nvPr/>
          </p:nvGrpSpPr>
          <p:grpSpPr>
            <a:xfrm rot="1778703">
              <a:off x="1674442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25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3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5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250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2" name="Group 296"/>
            <p:cNvGrpSpPr/>
            <p:nvPr/>
          </p:nvGrpSpPr>
          <p:grpSpPr>
            <a:xfrm rot="2467258">
              <a:off x="1498294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4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3" name="Group 296"/>
            <p:cNvGrpSpPr/>
            <p:nvPr/>
          </p:nvGrpSpPr>
          <p:grpSpPr>
            <a:xfrm rot="3025731">
              <a:off x="664340" y="6295202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4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9" name="Group 296"/>
            <p:cNvGrpSpPr/>
            <p:nvPr/>
          </p:nvGrpSpPr>
          <p:grpSpPr>
            <a:xfrm rot="2467258">
              <a:off x="1498295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0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1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5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345" y="1600200"/>
            <a:ext cx="7041356" cy="1362075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1" y="3059113"/>
            <a:ext cx="5575299" cy="19700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8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01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74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78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6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9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0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6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74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6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1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3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7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9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2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6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59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1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6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4" name="Group 103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5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105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7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0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2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4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6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0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3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2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3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0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1718" y="1843088"/>
            <a:ext cx="3886200" cy="41148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8"/>
            <a:ext cx="3008313" cy="1828800"/>
          </a:xfrm>
        </p:spPr>
        <p:txBody>
          <a:bodyPr/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162050"/>
          </a:xfr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1718" y="1843087"/>
            <a:ext cx="4114800" cy="4194175"/>
          </a:xfrm>
          <a:prstGeom prst="ellipse">
            <a:avLst/>
          </a:prstGeom>
          <a:solidFill>
            <a:schemeClr val="bg1">
              <a:alpha val="5000"/>
            </a:schemeClr>
          </a:solidFill>
          <a:ln w="50800"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16800000" scaled="0"/>
            </a:gradFill>
          </a:ln>
          <a:effectLst/>
          <a:scene3d>
            <a:camera prst="orthographicFront"/>
            <a:lightRig rig="threePt" dir="t"/>
          </a:scene3d>
          <a:sp3d contourW="12700" prstMaterial="powder">
            <a:bevelT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 defTabSz="914400" rtl="0" eaLnBrk="1" latinLnBrk="0" hangingPunct="1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dirty="0" smtClean="0"/>
              <a:t>انقر فوق الرمز لإضافة صورة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7"/>
            <a:ext cx="3008312" cy="1828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SzPct val="80000"/>
              <a:buFont typeface="Wingdings" pitchFamily="2" charset="2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7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Rectangle 159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555" name="Picture 1554" descr="vines15.png"/>
          <p:cNvPicPr>
            <a:picLocks noChangeAspect="1"/>
          </p:cNvPicPr>
          <p:nvPr/>
        </p:nvPicPr>
        <p:blipFill>
          <a:blip r:embed="rId14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3601"/>
            <a:ext cx="5943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515287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AC397B5B-8193-493C-BDDF-49C4EA73926D}" type="datetimeFigureOut">
              <a:rPr lang="en-US" smtClean="0"/>
              <a:pPr/>
              <a:t>1/5/2013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15287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6515287"/>
            <a:ext cx="6858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371E5ABE-8A15-47D9-A124-2CD94172D8E3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7" name="Group 854"/>
          <p:cNvGrpSpPr/>
          <p:nvPr/>
        </p:nvGrpSpPr>
        <p:grpSpPr>
          <a:xfrm>
            <a:off x="7287768" y="1005840"/>
            <a:ext cx="836744" cy="637309"/>
            <a:chOff x="796323" y="4190170"/>
            <a:chExt cx="836744" cy="637309"/>
          </a:xfrm>
        </p:grpSpPr>
        <p:sp>
          <p:nvSpPr>
            <p:cNvPr id="856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7" name="Freeform 856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4" y="4350687"/>
              <a:ext cx="207881" cy="211092"/>
              <a:chOff x="5902325" y="2266950"/>
              <a:chExt cx="820738" cy="833438"/>
            </a:xfrm>
            <a:noFill/>
          </p:grpSpPr>
          <p:sp>
            <p:nvSpPr>
              <p:cNvPr id="86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86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859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0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" name="Group 895"/>
          <p:cNvGrpSpPr/>
          <p:nvPr/>
        </p:nvGrpSpPr>
        <p:grpSpPr>
          <a:xfrm rot="21061999">
            <a:off x="8158559" y="1724666"/>
            <a:ext cx="690418" cy="906472"/>
            <a:chOff x="1669229" y="5000575"/>
            <a:chExt cx="690418" cy="906472"/>
          </a:xfrm>
        </p:grpSpPr>
        <p:sp>
          <p:nvSpPr>
            <p:cNvPr id="897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8" name="Freeform 897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96"/>
            <p:cNvGrpSpPr/>
            <p:nvPr/>
          </p:nvGrpSpPr>
          <p:grpSpPr>
            <a:xfrm rot="4516355">
              <a:off x="1940614" y="5277922"/>
              <a:ext cx="225201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0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1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1"/>
            <p:cNvGrpSpPr/>
            <p:nvPr/>
          </p:nvGrpSpPr>
          <p:grpSpPr>
            <a:xfrm rot="4516355">
              <a:off x="1913505" y="5522863"/>
              <a:ext cx="110206" cy="94090"/>
              <a:chOff x="6294438" y="1638300"/>
              <a:chExt cx="401638" cy="342900"/>
            </a:xfrm>
          </p:grpSpPr>
          <p:sp>
            <p:nvSpPr>
              <p:cNvPr id="903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4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5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6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01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2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" name="Group 941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943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4" name="Freeform 943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2467258">
              <a:off x="1498292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5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6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6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7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954" name="Freeform 953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5" name="Freeform 954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6" name="Freeform 955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7" name="Freeform 956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95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48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9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992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994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5" name="Freeform 994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0" name="Group 296"/>
            <p:cNvGrpSpPr/>
            <p:nvPr/>
          </p:nvGrpSpPr>
          <p:grpSpPr>
            <a:xfrm rot="3025731">
              <a:off x="664340" y="6295200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00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00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100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98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9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461"/>
          <p:cNvGrpSpPr/>
          <p:nvPr/>
        </p:nvGrpSpPr>
        <p:grpSpPr>
          <a:xfrm>
            <a:off x="7964424" y="493776"/>
            <a:ext cx="558053" cy="424872"/>
            <a:chOff x="1475175" y="3681289"/>
            <a:chExt cx="558053" cy="424872"/>
          </a:xfrm>
        </p:grpSpPr>
        <p:sp>
          <p:nvSpPr>
            <p:cNvPr id="1463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4" name="Freeform 1463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1778703">
              <a:off x="1674440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146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6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7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7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66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7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1502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504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5" name="Freeform 1504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7" name="Group 296"/>
            <p:cNvGrpSpPr/>
            <p:nvPr/>
          </p:nvGrpSpPr>
          <p:grpSpPr>
            <a:xfrm rot="2467258">
              <a:off x="1498293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51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2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515" name="Freeform 1514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6" name="Freeform 1515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7" name="Freeform 1516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8" name="Freeform 1517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0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11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2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3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4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09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0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defTabSz="914400" rtl="0" eaLnBrk="1" latinLnBrk="0" hangingPunct="1">
        <a:spcBef>
          <a:spcPct val="0"/>
        </a:spcBef>
        <a:buNone/>
        <a:defRPr sz="4400" kern="1200" spc="200" baseline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13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"/>
        <a:defRPr sz="22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1pPr>
      <a:lvl2pPr marL="68262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2pPr>
      <a:lvl3pPr marL="102393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3pPr>
      <a:lvl4pPr marL="137795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4pPr>
      <a:lvl5pPr marL="171926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5pPr>
      <a:lvl6pPr marL="206057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6pPr>
      <a:lvl7pPr marL="240188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7pPr>
      <a:lvl8pPr marL="274320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8pPr>
      <a:lvl9pPr marL="30845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71472" y="357166"/>
            <a:ext cx="5857916" cy="1938992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717F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Graduation</a:t>
            </a:r>
          </a:p>
          <a:p>
            <a:pPr algn="ctr"/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717F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Project</a:t>
            </a:r>
            <a:r>
              <a:rPr lang="en-US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717F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ar-SA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717F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357290" y="3357562"/>
            <a:ext cx="657962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     </a:t>
            </a:r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bg2">
                      <a:lumMod val="50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Design  a</a:t>
            </a:r>
          </a:p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bg2">
                      <a:lumMod val="50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sanitary  sewage </a:t>
            </a:r>
            <a:endParaRPr lang="en-US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bg2">
                    <a:lumMod val="50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bg2">
                      <a:lumMod val="50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Network for</a:t>
            </a:r>
          </a:p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bg2">
                      <a:lumMod val="50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Arraba </a:t>
            </a:r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bg2">
                      <a:lumMod val="50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town</a:t>
            </a:r>
            <a:endParaRPr lang="ar-SA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bg2">
                    <a:lumMod val="50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929454" y="6072206"/>
            <a:ext cx="1838965" cy="523220"/>
          </a:xfrm>
          <a:prstGeom prst="rect">
            <a:avLst/>
          </a:prstGeom>
          <a:solidFill>
            <a:srgbClr val="A9EBE9"/>
          </a:solidFill>
          <a:ln w="38100">
            <a:solidFill>
              <a:srgbClr val="6600CC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Jan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101600">
                    <a:schemeClr val="bg2">
                      <a:lumMod val="50000"/>
                      <a:alpha val="6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2013</a:t>
            </a:r>
            <a:endParaRPr lang="ar-SA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101600">
                  <a:schemeClr val="bg2">
                    <a:lumMod val="50000"/>
                    <a:alpha val="60000"/>
                  </a:schemeClr>
                </a:glo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500034" y="1428736"/>
            <a:ext cx="72866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CA" sz="32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Arraba`s population </a:t>
            </a:r>
            <a:r>
              <a:rPr lang="en-CA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is increasing rapidly</a:t>
            </a:r>
            <a:endParaRPr lang="en-US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Growth rate 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is increasing also </a:t>
            </a:r>
          </a:p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fluctuations 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are  showed in following  table:</a:t>
            </a:r>
            <a:endParaRPr lang="en-CA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214282" y="3857628"/>
          <a:ext cx="8501121" cy="2851409"/>
        </p:xfrm>
        <a:graphic>
          <a:graphicData uri="http://schemas.openxmlformats.org/drawingml/2006/table">
            <a:tbl>
              <a:tblPr/>
              <a:tblGrid>
                <a:gridCol w="2214578"/>
                <a:gridCol w="2071702"/>
                <a:gridCol w="2143140"/>
                <a:gridCol w="2071701"/>
              </a:tblGrid>
              <a:tr h="133408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Times New Roman"/>
                          <a:cs typeface="Arial"/>
                        </a:rPr>
                        <a:t>Range </a:t>
                      </a:r>
                      <a:r>
                        <a:rPr lang="en-US" sz="2400" b="1" dirty="0">
                          <a:latin typeface="Calibri"/>
                          <a:ea typeface="Times New Roman"/>
                          <a:cs typeface="Arial"/>
                        </a:rPr>
                        <a:t>of Year</a:t>
                      </a:r>
                      <a:endParaRPr lang="en-CA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EBE9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200" b="1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latin typeface="Calibri"/>
                          <a:ea typeface="Times New Roman"/>
                          <a:cs typeface="Arial"/>
                        </a:rPr>
                        <a:t>2007-2012</a:t>
                      </a:r>
                      <a:endParaRPr lang="en-CA" sz="22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200" b="1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latin typeface="Calibri"/>
                          <a:ea typeface="Times New Roman"/>
                          <a:cs typeface="Arial"/>
                        </a:rPr>
                        <a:t>2012- </a:t>
                      </a:r>
                      <a:r>
                        <a:rPr lang="en-US" sz="2200" b="1" dirty="0">
                          <a:latin typeface="Calibri"/>
                          <a:ea typeface="Times New Roman"/>
                          <a:cs typeface="Arial"/>
                        </a:rPr>
                        <a:t>2026</a:t>
                      </a:r>
                      <a:endParaRPr lang="en-CA" sz="22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200" b="1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latin typeface="Calibri"/>
                          <a:ea typeface="Times New Roman"/>
                          <a:cs typeface="Arial"/>
                        </a:rPr>
                        <a:t>2026-2037</a:t>
                      </a:r>
                      <a:endParaRPr lang="en-CA" sz="2200" b="1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Calibri"/>
                          <a:ea typeface="Times New Roman"/>
                          <a:cs typeface="Arial"/>
                        </a:rPr>
                        <a:t>(design year)</a:t>
                      </a:r>
                      <a:endParaRPr lang="en-CA" sz="22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912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Times New Roman"/>
                          <a:cs typeface="Arial"/>
                        </a:rPr>
                        <a:t>The </a:t>
                      </a:r>
                      <a:r>
                        <a:rPr lang="en-US" sz="2400" b="1" dirty="0">
                          <a:latin typeface="Calibri"/>
                          <a:ea typeface="Times New Roman"/>
                          <a:cs typeface="Arial"/>
                        </a:rPr>
                        <a:t>Growth rate</a:t>
                      </a:r>
                      <a:endParaRPr lang="en-CA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EBE9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200" b="1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latin typeface="Calibri"/>
                          <a:ea typeface="Times New Roman"/>
                          <a:cs typeface="Arial"/>
                        </a:rPr>
                        <a:t>Actually </a:t>
                      </a:r>
                      <a:r>
                        <a:rPr lang="en-US" sz="2200" b="1" dirty="0">
                          <a:latin typeface="Calibri"/>
                          <a:ea typeface="Times New Roman"/>
                          <a:cs typeface="Arial"/>
                        </a:rPr>
                        <a:t>= 0.0127</a:t>
                      </a:r>
                      <a:endParaRPr lang="en-CA" sz="22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EBE9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200" b="1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latin typeface="Calibri"/>
                          <a:ea typeface="Times New Roman"/>
                          <a:cs typeface="Arial"/>
                        </a:rPr>
                        <a:t>Predicted </a:t>
                      </a:r>
                      <a:r>
                        <a:rPr lang="en-US" sz="2200" b="1" dirty="0">
                          <a:latin typeface="Calibri"/>
                          <a:ea typeface="Times New Roman"/>
                          <a:cs typeface="Arial"/>
                        </a:rPr>
                        <a:t>= 0.033</a:t>
                      </a:r>
                      <a:endParaRPr lang="en-CA" sz="22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EBE9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200" b="1" dirty="0" smtClean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latin typeface="Calibri"/>
                          <a:ea typeface="Times New Roman"/>
                          <a:cs typeface="Arial"/>
                        </a:rPr>
                        <a:t>Predicted</a:t>
                      </a:r>
                      <a:r>
                        <a:rPr lang="en-US" sz="2200" b="1" dirty="0">
                          <a:latin typeface="Calibri"/>
                          <a:ea typeface="Times New Roman"/>
                          <a:cs typeface="Arial"/>
                        </a:rPr>
                        <a:t>= 0.036</a:t>
                      </a:r>
                      <a:endParaRPr lang="en-CA" sz="22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EBE9"/>
                    </a:solidFill>
                  </a:tcPr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0" y="0"/>
            <a:ext cx="3143240" cy="857232"/>
          </a:xfrm>
          <a:prstGeom prst="rect">
            <a:avLst/>
          </a:prstGeo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31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Population</a:t>
            </a:r>
            <a:endParaRPr lang="en-CA" sz="3100" b="1" spc="200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0" y="0"/>
            <a:ext cx="5786446" cy="857232"/>
          </a:xfrm>
          <a:prstGeom prst="rect">
            <a:avLst/>
          </a:prstGeo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algn="ctr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31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Population- Growth rate</a:t>
            </a:r>
            <a:endParaRPr lang="en-CA" sz="3100" b="1" spc="200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857232"/>
            <a:ext cx="9644098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 b="1" dirty="0" smtClean="0"/>
              <a:t>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 b="1" dirty="0" smtClean="0"/>
              <a:t>      </a:t>
            </a:r>
            <a:r>
              <a:rPr lang="en-CA" sz="3200" b="1" u="sng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The growth rate (2026 - 2037 )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depending on the forecast population by the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(Palestinian Central Bureau Of  Statistics).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en-CA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CA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en-CA" sz="2600" b="1" i="0" u="sng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Pn</a:t>
            </a:r>
            <a:r>
              <a:rPr kumimoji="0" lang="en-CA" sz="26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(Pop. in future ) = Po(Pop. in present)* ( 1+ i)^n </a:t>
            </a:r>
            <a:endParaRPr kumimoji="0" lang="en-CA" sz="2600" b="0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lang="en-CA" sz="2800" b="1" dirty="0" err="1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= </a:t>
            </a: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growth rate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n = number of years = 25 years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32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32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lang="en-CA" sz="3200" b="1" u="sng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27694= 19444 (1+i)^10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8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</a:t>
            </a:r>
            <a:r>
              <a:rPr lang="en-CA" sz="28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lang="en-CA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 = growth rate = </a:t>
            </a:r>
            <a:r>
              <a:rPr lang="en-CA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0.036</a:t>
            </a:r>
            <a:r>
              <a:rPr lang="en-CA" sz="40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سهم إلى اليمين 7"/>
          <p:cNvSpPr/>
          <p:nvPr/>
        </p:nvSpPr>
        <p:spPr>
          <a:xfrm>
            <a:off x="2285984" y="5715016"/>
            <a:ext cx="1714512" cy="1142984"/>
          </a:xfrm>
          <a:prstGeom prst="rightArrow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مستطيل 4"/>
          <p:cNvSpPr/>
          <p:nvPr/>
        </p:nvSpPr>
        <p:spPr>
          <a:xfrm>
            <a:off x="2786050" y="5857892"/>
            <a:ext cx="102784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</a:t>
            </a:r>
            <a:endParaRPr lang="ar-SA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سهم إلى اليمين 8"/>
          <p:cNvSpPr/>
          <p:nvPr/>
        </p:nvSpPr>
        <p:spPr>
          <a:xfrm>
            <a:off x="0" y="3286124"/>
            <a:ext cx="571472" cy="285752"/>
          </a:xfrm>
          <a:prstGeom prst="rightArrow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سهم إلى اليمين 9"/>
          <p:cNvSpPr/>
          <p:nvPr/>
        </p:nvSpPr>
        <p:spPr>
          <a:xfrm>
            <a:off x="0" y="5072074"/>
            <a:ext cx="571472" cy="285752"/>
          </a:xfrm>
          <a:prstGeom prst="rightArrow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إطار 10"/>
          <p:cNvSpPr/>
          <p:nvPr/>
        </p:nvSpPr>
        <p:spPr>
          <a:xfrm>
            <a:off x="4429124" y="5929306"/>
            <a:ext cx="4357718" cy="928694"/>
          </a:xfrm>
          <a:prstGeom prst="frame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529" grpId="0"/>
      <p:bldP spid="8" grpId="0" animBg="1"/>
      <p:bldP spid="5" grpId="0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0" y="0"/>
            <a:ext cx="4357686" cy="1142984"/>
          </a:xfrm>
          <a:prstGeom prst="rect">
            <a:avLst/>
          </a:prstGeo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31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0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Questionnaire Analysis</a:t>
            </a:r>
            <a:endParaRPr lang="en-CA" sz="2000" b="1" spc="200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857232"/>
            <a:ext cx="9644098" cy="797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 b="1" dirty="0" smtClean="0"/>
              <a:t>  </a:t>
            </a:r>
            <a:endParaRPr lang="en-CA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b="1" dirty="0" smtClean="0"/>
              <a:t>         </a:t>
            </a: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 </a:t>
            </a:r>
            <a:r>
              <a:rPr lang="en-CA" sz="2800" b="1" u="sng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questioner</a:t>
            </a: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was filled 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lang="en-CA" sz="2800" b="1" dirty="0" err="1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Arraba</a:t>
            </a: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about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water  consumption.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A random sample of</a:t>
            </a:r>
            <a:r>
              <a:rPr lang="en-CA" sz="2800" b="1" u="sng" dirty="0" smtClean="0"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20 </a:t>
            </a: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houses was studied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Some meetings were made and photos were taken.</a:t>
            </a:r>
            <a:endParaRPr lang="en-CA" sz="32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600" b="1" u="sng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The avg. monthly consumption of water</a:t>
            </a: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by the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Family         </a:t>
            </a:r>
            <a:r>
              <a:rPr lang="en-CA" sz="2600" b="1" u="sng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8 m3 </a:t>
            </a: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&amp; avg. size of family        </a:t>
            </a:r>
            <a:r>
              <a:rPr lang="en-CA" sz="2600" b="1" u="sng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6 members</a:t>
            </a: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00" b="1" dirty="0" smtClean="0">
              <a:solidFill>
                <a:srgbClr val="7030A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lang="en-US" sz="2600" b="1" u="sng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The daily water consumption rate        </a:t>
            </a:r>
            <a:r>
              <a:rPr lang="en-US" sz="26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44.4 L/C/d</a:t>
            </a:r>
            <a:r>
              <a:rPr lang="en-US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n-CA" sz="2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</a:t>
            </a:r>
            <a:endParaRPr lang="en-CA" sz="2600" b="1" dirty="0" smtClean="0">
              <a:solidFill>
                <a:srgbClr val="7030A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سهم إلى اليمين 11"/>
          <p:cNvSpPr/>
          <p:nvPr/>
        </p:nvSpPr>
        <p:spPr>
          <a:xfrm>
            <a:off x="214282" y="4429132"/>
            <a:ext cx="571472" cy="285752"/>
          </a:xfrm>
          <a:prstGeom prst="rightArrow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يساوي 12"/>
          <p:cNvSpPr/>
          <p:nvPr/>
        </p:nvSpPr>
        <p:spPr>
          <a:xfrm>
            <a:off x="1714480" y="4714884"/>
            <a:ext cx="642942" cy="428628"/>
          </a:xfrm>
          <a:prstGeom prst="mathEqual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rgbClr val="6600CC"/>
              </a:solidFill>
            </a:endParaRPr>
          </a:p>
        </p:txBody>
      </p:sp>
      <p:sp>
        <p:nvSpPr>
          <p:cNvPr id="15" name="يساوي 14"/>
          <p:cNvSpPr/>
          <p:nvPr/>
        </p:nvSpPr>
        <p:spPr>
          <a:xfrm>
            <a:off x="5286380" y="5929330"/>
            <a:ext cx="642942" cy="428628"/>
          </a:xfrm>
          <a:prstGeom prst="mathEqual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9" name="يساوي 8"/>
          <p:cNvSpPr/>
          <p:nvPr/>
        </p:nvSpPr>
        <p:spPr>
          <a:xfrm>
            <a:off x="5857884" y="4786322"/>
            <a:ext cx="642942" cy="428628"/>
          </a:xfrm>
          <a:prstGeom prst="mathEqual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785786" y="5072074"/>
            <a:ext cx="102784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</a:t>
            </a:r>
            <a:endParaRPr lang="ar-SA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سهم إلى اليمين 15"/>
          <p:cNvSpPr/>
          <p:nvPr/>
        </p:nvSpPr>
        <p:spPr>
          <a:xfrm>
            <a:off x="142844" y="6000768"/>
            <a:ext cx="571472" cy="285752"/>
          </a:xfrm>
          <a:prstGeom prst="rightArrow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-1"/>
            <a:ext cx="4571999" cy="2428869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529" grpId="0"/>
      <p:bldP spid="12" grpId="0" animBg="1"/>
      <p:bldP spid="13" grpId="0" animBg="1"/>
      <p:bldP spid="15" grpId="0" animBg="1"/>
      <p:bldP spid="9" grpId="0" animBg="1"/>
      <p:bldP spid="11" grpId="0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0" y="0"/>
            <a:ext cx="8786842" cy="857232"/>
          </a:xfrm>
          <a:prstGeom prst="rect">
            <a:avLst/>
          </a:prstGeo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algn="ctr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31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Previous Statistics Analysis &amp; Results</a:t>
            </a:r>
            <a:endParaRPr lang="en-CA" sz="3100" b="1" spc="200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857232"/>
            <a:ext cx="964409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 b="1" dirty="0" smtClean="0"/>
              <a:t>  </a:t>
            </a:r>
            <a:endParaRPr lang="en-CA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b="1" dirty="0" smtClean="0"/>
              <a:t>         </a:t>
            </a:r>
            <a:endParaRPr lang="en-CA" sz="2600" b="1" dirty="0" smtClean="0">
              <a:solidFill>
                <a:srgbClr val="7030A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785786" y="1285860"/>
            <a:ext cx="64294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Water consumption was calculated  by</a:t>
            </a:r>
          </a:p>
          <a:p>
            <a:pPr algn="ctr"/>
            <a:r>
              <a:rPr lang="en-CA" sz="3600" b="1" u="sng" dirty="0" smtClean="0">
                <a:solidFill>
                  <a:srgbClr val="7030A0"/>
                </a:solidFill>
              </a:rPr>
              <a:t>(2008 ,2009 ,2010) </a:t>
            </a:r>
            <a:endParaRPr lang="en-CA" sz="3600" u="sng" dirty="0">
              <a:solidFill>
                <a:srgbClr val="7030A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282" y="2643182"/>
            <a:ext cx="87778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lang="en-CA" sz="2800" b="1" u="sng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lang="en-CA" sz="2800" b="1" u="sng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Average consumption in ( 2008 ,2009 ,2010) </a:t>
            </a: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(191809+190193+124520)/3 = 168840.6 m3/yr.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462.57 m3/day          </a:t>
            </a:r>
            <a:r>
              <a:rPr lang="en-US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42 L/capita/day</a:t>
            </a:r>
            <a:r>
              <a:rPr lang="en-US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</a:t>
            </a:r>
            <a:r>
              <a:rPr lang="en-US" sz="2800" b="1" u="sng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Palestinian specifications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(min consumption=120 L/capita/d)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The considered consumption rate       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150L/capita/day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was taken.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endParaRPr lang="en-CA" sz="28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7" name="سهم إلى اليمين 16"/>
          <p:cNvSpPr/>
          <p:nvPr/>
        </p:nvSpPr>
        <p:spPr>
          <a:xfrm>
            <a:off x="357158" y="3286124"/>
            <a:ext cx="571472" cy="285752"/>
          </a:xfrm>
          <a:prstGeom prst="rightArrow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يساوي 17"/>
          <p:cNvSpPr/>
          <p:nvPr/>
        </p:nvSpPr>
        <p:spPr>
          <a:xfrm>
            <a:off x="3500430" y="2571744"/>
            <a:ext cx="642942" cy="428628"/>
          </a:xfrm>
          <a:prstGeom prst="mathEqual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0" name="سهم إلى اليمين 19"/>
          <p:cNvSpPr/>
          <p:nvPr/>
        </p:nvSpPr>
        <p:spPr>
          <a:xfrm>
            <a:off x="214282" y="4500570"/>
            <a:ext cx="571472" cy="285752"/>
          </a:xfrm>
          <a:prstGeom prst="rightArrow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مستطيل 20"/>
          <p:cNvSpPr/>
          <p:nvPr/>
        </p:nvSpPr>
        <p:spPr>
          <a:xfrm>
            <a:off x="0" y="5786454"/>
            <a:ext cx="92866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</a:t>
            </a:r>
            <a:endParaRPr lang="ar-SA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" name="إطار 21"/>
          <p:cNvSpPr/>
          <p:nvPr/>
        </p:nvSpPr>
        <p:spPr>
          <a:xfrm>
            <a:off x="5857884" y="5429264"/>
            <a:ext cx="3143272" cy="1428736"/>
          </a:xfrm>
          <a:prstGeom prst="frame">
            <a:avLst/>
          </a:prstGeom>
          <a:solidFill>
            <a:srgbClr val="00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24" name="يساوي 23"/>
          <p:cNvSpPr/>
          <p:nvPr/>
        </p:nvSpPr>
        <p:spPr>
          <a:xfrm>
            <a:off x="3929058" y="4000504"/>
            <a:ext cx="642942" cy="428628"/>
          </a:xfrm>
          <a:prstGeom prst="mathEqual">
            <a:avLst/>
          </a:prstGeom>
          <a:solidFill>
            <a:srgbClr val="A9EB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23553" grpId="0"/>
      <p:bldP spid="17" grpId="0" animBg="1"/>
      <p:bldP spid="18" grpId="0" animBg="1"/>
      <p:bldP spid="20" grpId="0" animBg="1"/>
      <p:bldP spid="21" grpId="0"/>
      <p:bldP spid="22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71472" y="2214554"/>
            <a:ext cx="735018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Calculation </a:t>
            </a:r>
          </a:p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&amp;</a:t>
            </a:r>
          </a:p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Design</a:t>
            </a:r>
            <a:endParaRPr lang="ar-SA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0" y="0"/>
            <a:ext cx="8572528" cy="1071522"/>
          </a:xfrm>
          <a:prstGeom prst="rect">
            <a:avLst/>
          </a:prstGeo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CA" sz="31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Expected Calculations  For year 2037</a:t>
            </a:r>
            <a:endParaRPr lang="en-CA" sz="3100" b="1" spc="200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857232"/>
            <a:ext cx="964409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800" b="1" dirty="0" smtClean="0"/>
              <a:t>  </a:t>
            </a:r>
            <a:endParaRPr lang="en-CA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000" b="1" dirty="0" smtClean="0"/>
              <a:t>         </a:t>
            </a:r>
            <a:endParaRPr lang="en-CA" sz="2600" b="1" dirty="0" smtClean="0">
              <a:solidFill>
                <a:srgbClr val="7030A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                     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85720" y="1357298"/>
            <a:ext cx="7143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en-CA" sz="28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C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عنصر نائب للمحتوى 10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786346"/>
          </a:xfrm>
        </p:spPr>
        <p:txBody>
          <a:bodyPr/>
          <a:lstStyle/>
          <a:p>
            <a:r>
              <a:rPr lang="en-CA" b="1" u="sng" dirty="0" smtClean="0"/>
              <a:t>Pop in 2037:</a:t>
            </a:r>
            <a:r>
              <a:rPr lang="en-CA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CA" b="1" dirty="0" smtClean="0"/>
              <a:t> </a:t>
            </a:r>
            <a:r>
              <a:rPr lang="en-CA" b="1" dirty="0" smtClean="0">
                <a:solidFill>
                  <a:srgbClr val="0F0779"/>
                </a:solidFill>
              </a:rPr>
              <a:t>= pop2007*(1+(Growth rate /100))^(2037-2007) </a:t>
            </a:r>
          </a:p>
          <a:p>
            <a:pPr>
              <a:buNone/>
            </a:pPr>
            <a:endParaRPr lang="en-CA" b="1" dirty="0" smtClean="0"/>
          </a:p>
          <a:p>
            <a:pPr>
              <a:buNone/>
            </a:pPr>
            <a:endParaRPr lang="en-US" b="1" dirty="0" smtClean="0"/>
          </a:p>
          <a:p>
            <a:r>
              <a:rPr lang="en-CA" b="1" u="sng" dirty="0" smtClean="0"/>
              <a:t>Wastewater production (</a:t>
            </a:r>
            <a:r>
              <a:rPr lang="en-CA" b="1" u="sng" dirty="0" smtClean="0"/>
              <a:t>2037) </a:t>
            </a:r>
            <a:r>
              <a:rPr lang="en-CA" b="1" u="sng" dirty="0" smtClean="0"/>
              <a:t>(m3/d):</a:t>
            </a:r>
            <a:r>
              <a:rPr lang="en-CA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CA" b="1" dirty="0" smtClean="0">
                <a:solidFill>
                  <a:srgbClr val="0F0779"/>
                </a:solidFill>
              </a:rPr>
              <a:t> = 0.85* Water Consumption per capita per day * Future population in 2037 /1000</a:t>
            </a:r>
            <a:endParaRPr lang="en-US" b="1" dirty="0" smtClean="0">
              <a:solidFill>
                <a:srgbClr val="0F0779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6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CA" b="1" u="sng" dirty="0" smtClean="0"/>
              <a:t>Total wastewater flow (m3/d):</a:t>
            </a:r>
            <a:endParaRPr lang="en-US" dirty="0" smtClean="0"/>
          </a:p>
          <a:p>
            <a:pPr>
              <a:buNone/>
            </a:pPr>
            <a:r>
              <a:rPr lang="en-CA" b="1" dirty="0" smtClean="0"/>
              <a:t> </a:t>
            </a:r>
            <a:r>
              <a:rPr lang="en-CA" b="1" dirty="0" smtClean="0">
                <a:solidFill>
                  <a:srgbClr val="0F0779"/>
                </a:solidFill>
              </a:rPr>
              <a:t>= Wastewater production (</a:t>
            </a:r>
            <a:r>
              <a:rPr lang="en-CA" b="1" dirty="0" smtClean="0">
                <a:solidFill>
                  <a:srgbClr val="0F0779"/>
                </a:solidFill>
              </a:rPr>
              <a:t>2037) </a:t>
            </a:r>
            <a:r>
              <a:rPr lang="en-CA" b="1" dirty="0" smtClean="0">
                <a:solidFill>
                  <a:srgbClr val="0F0779"/>
                </a:solidFill>
              </a:rPr>
              <a:t>(m3/d)+ Infiltration </a:t>
            </a:r>
          </a:p>
          <a:p>
            <a:pPr>
              <a:buNone/>
            </a:pPr>
            <a:endParaRPr lang="en-CA" dirty="0" smtClean="0"/>
          </a:p>
          <a:p>
            <a:r>
              <a:rPr lang="en-CA" b="1" u="sng" dirty="0" smtClean="0"/>
              <a:t>PEAK design wastewater flow (m3/hr):</a:t>
            </a:r>
            <a:r>
              <a:rPr lang="en-CA" b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CA" b="1" dirty="0" smtClean="0"/>
              <a:t> </a:t>
            </a:r>
            <a:r>
              <a:rPr lang="en-CA" b="1" dirty="0" smtClean="0">
                <a:solidFill>
                  <a:srgbClr val="0F0779"/>
                </a:solidFill>
              </a:rPr>
              <a:t>= Total wastewater flow (m3/d)* P.F (hourly)* P.F (Daily) / 24</a:t>
            </a:r>
            <a:endParaRPr lang="en-US" b="1" dirty="0" smtClean="0">
              <a:solidFill>
                <a:srgbClr val="0F0779"/>
              </a:solidFill>
            </a:endParaRP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b="1" dirty="0" smtClean="0">
                <a:solidFill>
                  <a:schemeClr val="tx1"/>
                </a:solidFill>
              </a:rPr>
              <a:t>The next table summarizes the calculation of the load for each manhole</a:t>
            </a:r>
          </a:p>
          <a:p>
            <a:pPr>
              <a:buNone/>
            </a:pPr>
            <a:r>
              <a:rPr lang="en-CA" dirty="0" smtClean="0"/>
              <a:t> </a:t>
            </a:r>
            <a:r>
              <a:rPr lang="en-CA" dirty="0" smtClean="0">
                <a:solidFill>
                  <a:srgbClr val="C00000"/>
                </a:solidFill>
              </a:rPr>
              <a:t>Note: I assumed that total load equally distributed for each manhole 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928662" y="500042"/>
            <a:ext cx="6715172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CA" sz="28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 Calculations  For year 2037</a:t>
            </a:r>
            <a:endParaRPr lang="en-CA" sz="2800" b="1" spc="200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54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0"/>
            <a:ext cx="5943600" cy="364333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en-US" sz="6000" u="sng" dirty="0" smtClean="0">
              <a:solidFill>
                <a:srgbClr val="2717F1"/>
              </a:solidFill>
            </a:endParaRPr>
          </a:p>
          <a:p>
            <a:pPr algn="ctr">
              <a:buNone/>
            </a:pPr>
            <a:endParaRPr lang="en-US" sz="6000" u="sng" dirty="0" smtClean="0">
              <a:solidFill>
                <a:srgbClr val="2717F1"/>
              </a:solidFill>
            </a:endParaRPr>
          </a:p>
          <a:p>
            <a:pPr algn="ctr">
              <a:buNone/>
            </a:pPr>
            <a:r>
              <a:rPr lang="en-CA" sz="60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(Q. Design) </a:t>
            </a:r>
            <a:r>
              <a:rPr lang="en-US" sz="61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en-US" sz="6000" b="1" dirty="0" smtClean="0"/>
              <a:t> </a:t>
            </a:r>
            <a:r>
              <a:rPr lang="en-US" sz="61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</a:t>
            </a:r>
            <a:r>
              <a:rPr lang="en-US" sz="6000" b="1" dirty="0" smtClean="0"/>
              <a:t> </a:t>
            </a:r>
            <a:r>
              <a:rPr lang="en-US" sz="61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manhole</a:t>
            </a:r>
            <a:r>
              <a:rPr lang="en-US" sz="6000" b="1" dirty="0" smtClean="0"/>
              <a:t> </a:t>
            </a:r>
            <a:r>
              <a:rPr lang="en-US" sz="6000" b="1" dirty="0" smtClean="0">
                <a:solidFill>
                  <a:srgbClr val="0F0779"/>
                </a:solidFill>
              </a:rPr>
              <a:t>=</a:t>
            </a:r>
          </a:p>
          <a:p>
            <a:pPr algn="ctr">
              <a:buNone/>
            </a:pPr>
            <a:r>
              <a:rPr lang="en-US" sz="6000" b="1" dirty="0" smtClean="0">
                <a:solidFill>
                  <a:srgbClr val="0F0779"/>
                </a:solidFill>
              </a:rPr>
              <a:t>.063 l/s</a:t>
            </a:r>
            <a:endParaRPr lang="ar-SA" sz="6000" b="1" dirty="0">
              <a:solidFill>
                <a:srgbClr val="0F0779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642910" y="4357694"/>
            <a:ext cx="71438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solidFill>
                  <a:srgbClr val="2717F1"/>
                </a:solidFill>
              </a:rPr>
              <a:t>This value is the critical value (wet weather flow)</a:t>
            </a:r>
            <a:endParaRPr lang="ar-SA" sz="3200" b="1" dirty="0">
              <a:solidFill>
                <a:srgbClr val="2717F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2500306"/>
            <a:ext cx="886973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Design Of The Network</a:t>
            </a:r>
            <a:endParaRPr lang="ar-SA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214546" y="1428736"/>
            <a:ext cx="5214974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6600CC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Prepared by:</a:t>
            </a:r>
            <a:endParaRPr lang="ar-SA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عنوان 1"/>
          <p:cNvSpPr>
            <a:spLocks noGrp="1"/>
          </p:cNvSpPr>
          <p:nvPr>
            <p:ph type="ctrTitle" idx="4294967295"/>
          </p:nvPr>
        </p:nvSpPr>
        <p:spPr>
          <a:xfrm>
            <a:off x="2643174" y="1785926"/>
            <a:ext cx="4584708" cy="3249611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solidFill>
                  <a:srgbClr val="12057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Gill Sans MT" pitchFamily="34" charset="0"/>
              </a:rPr>
              <a:t>Asmahan</a:t>
            </a:r>
            <a:r>
              <a:rPr lang="en-US" sz="3200" b="1" dirty="0" smtClean="0">
                <a:solidFill>
                  <a:srgbClr val="12057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3200" b="1" dirty="0" err="1" smtClean="0">
                <a:solidFill>
                  <a:srgbClr val="12057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Gill Sans MT" pitchFamily="34" charset="0"/>
              </a:rPr>
              <a:t>Abudhair</a:t>
            </a:r>
            <a:r>
              <a:rPr lang="en-US" sz="3200" b="1" dirty="0" smtClean="0">
                <a:solidFill>
                  <a:srgbClr val="12057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en-US" sz="3200" b="1" dirty="0" smtClean="0">
                <a:solidFill>
                  <a:srgbClr val="12057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en-CA" sz="3200" b="1" dirty="0" smtClean="0">
              <a:solidFill>
                <a:srgbClr val="120575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9" name="Picture 3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1714512" cy="1585914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مستطيل 5"/>
          <p:cNvSpPr/>
          <p:nvPr/>
        </p:nvSpPr>
        <p:spPr>
          <a:xfrm>
            <a:off x="214282" y="4071942"/>
            <a:ext cx="3786214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rgbClr val="6600CC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Supervisor:</a:t>
            </a:r>
            <a:endParaRPr lang="ar-SA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785918" y="5143512"/>
            <a:ext cx="52149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12057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Gill Sans MT" pitchFamily="34" charset="0"/>
              </a:rPr>
              <a:t>Dr.  </a:t>
            </a:r>
            <a:r>
              <a:rPr lang="en-US" sz="2800" b="1" dirty="0" err="1" smtClean="0">
                <a:solidFill>
                  <a:srgbClr val="12057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Gill Sans MT" pitchFamily="34" charset="0"/>
              </a:rPr>
              <a:t>Numan</a:t>
            </a:r>
            <a:r>
              <a:rPr lang="en-US" sz="2800" b="1" dirty="0" smtClean="0">
                <a:solidFill>
                  <a:srgbClr val="12057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Gill Sans MT" pitchFamily="34" charset="0"/>
              </a:rPr>
              <a:t> </a:t>
            </a:r>
            <a:r>
              <a:rPr lang="en-US" sz="3200" b="1" dirty="0" err="1" smtClean="0">
                <a:solidFill>
                  <a:srgbClr val="120575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Gill Sans MT" pitchFamily="34" charset="0"/>
              </a:rPr>
              <a:t>Mizyed</a:t>
            </a:r>
            <a:endParaRPr lang="ar-SA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62527902"/>
              </p:ext>
            </p:extLst>
          </p:nvPr>
        </p:nvGraphicFramePr>
        <p:xfrm>
          <a:off x="500034" y="1214422"/>
          <a:ext cx="8143932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300" b="1" dirty="0" smtClean="0">
                <a:solidFill>
                  <a:schemeClr val="accent5">
                    <a:lumMod val="50000"/>
                  </a:schemeClr>
                </a:solidFill>
                <a:cs typeface="+mj-cs"/>
              </a:rPr>
              <a:t>PROCEDURES </a:t>
            </a:r>
            <a:endParaRPr lang="ar-SA" sz="4300" b="1" dirty="0">
              <a:solidFill>
                <a:schemeClr val="accent5">
                  <a:lumMod val="50000"/>
                </a:schemeClr>
              </a:solidFill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714348" y="1428736"/>
            <a:ext cx="685804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Assignment of manholes is made by taking 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some specifications into consideration.</a:t>
            </a:r>
          </a:p>
          <a:p>
            <a:r>
              <a:rPr lang="en-US" sz="3200" b="1" u="sng" dirty="0" smtClean="0"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Inputs </a:t>
            </a:r>
            <a:r>
              <a:rPr lang="en-US" sz="2400" b="1" u="sng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for Sewer Cad: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Contour map .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Separated layers for : </a:t>
            </a:r>
            <a:r>
              <a:rPr lang="en-US" sz="2400" b="1" u="sng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Houses, street, grid points, elevations.</a:t>
            </a:r>
          </a:p>
          <a:p>
            <a:pPr>
              <a:buFont typeface="Wingdings" pitchFamily="2" charset="2"/>
              <a:buChar char="Ø"/>
            </a:pPr>
            <a:r>
              <a:rPr lang="en-US" sz="3600" b="1" u="sng" dirty="0" smtClean="0"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Some specifications 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about : </a:t>
            </a:r>
            <a:r>
              <a:rPr lang="en-US" sz="2400" b="1" u="sng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Velocity (.3-6m/s),   cover(.9-4m) ,   Slope(.005-.12) , Partial flow of pipes(75%-85%).</a:t>
            </a:r>
          </a:p>
          <a:p>
            <a:endParaRPr lang="en-US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en-US" sz="3200" b="1" u="sng" dirty="0" smtClean="0"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Outputs</a:t>
            </a:r>
            <a:r>
              <a:rPr lang="en-US" sz="3200" b="1" dirty="0" smtClean="0"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: General layout of manholes and their   elevations, conduits and their lengths.</a:t>
            </a:r>
            <a:endParaRPr lang="en-CA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0" y="0"/>
            <a:ext cx="7715272" cy="1071546"/>
          </a:xfrm>
          <a:prstGeom prst="rect">
            <a:avLst/>
          </a:prstGeo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3100" b="1" spc="200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Network Assignment by Sewer Cad</a:t>
            </a:r>
            <a:endParaRPr lang="en-CA" sz="3100" b="1" spc="200" dirty="0">
              <a:solidFill>
                <a:schemeClr val="accent5">
                  <a:lumMod val="50000"/>
                </a:schemeClr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5572132" y="214290"/>
            <a:ext cx="3214710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The Plan</a:t>
            </a:r>
            <a:endParaRPr lang="ar-SA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938338"/>
            <a:ext cx="8786874" cy="4562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285720" y="785794"/>
            <a:ext cx="7943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2717F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Warning messages</a:t>
            </a:r>
            <a:endParaRPr lang="ar-SA" sz="5400" b="1" cap="all" spc="0" dirty="0">
              <a:ln/>
              <a:solidFill>
                <a:srgbClr val="2717F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1538" y="500042"/>
            <a:ext cx="3714776" cy="584775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US" sz="3200" dirty="0" smtClean="0"/>
              <a:t>RESULTS:</a:t>
            </a:r>
            <a:endParaRPr lang="ar-SA" sz="3200" dirty="0"/>
          </a:p>
        </p:txBody>
      </p:sp>
      <p:sp>
        <p:nvSpPr>
          <p:cNvPr id="3" name="مستطيل 2"/>
          <p:cNvSpPr/>
          <p:nvPr/>
        </p:nvSpPr>
        <p:spPr>
          <a:xfrm>
            <a:off x="857224" y="1428736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Diameters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Velocity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Cover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C:\Users\Eng.Hiba Sayeh\Desktop\water-pipe-135723.jpg">
            <a:hlinkClick r:id="rId2" action="ppaction://hlinksldjump"/>
          </p:cNvPr>
          <p:cNvPicPr/>
          <p:nvPr/>
        </p:nvPicPr>
        <p:blipFill>
          <a:blip r:embed="rId3" cstate="print">
            <a:lum bright="32000" contrast="-43000"/>
          </a:blip>
          <a:srcRect/>
          <a:stretch>
            <a:fillRect/>
          </a:stretch>
        </p:blipFill>
        <p:spPr bwMode="auto">
          <a:xfrm>
            <a:off x="0" y="3286124"/>
            <a:ext cx="9144000" cy="3544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857224" y="285728"/>
            <a:ext cx="2776722" cy="584775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n-US" sz="3200" dirty="0" smtClean="0"/>
              <a:t>DIAMETERS</a:t>
            </a:r>
            <a:endParaRPr lang="ar-SA" sz="3200" dirty="0"/>
          </a:p>
        </p:txBody>
      </p:sp>
      <p:sp>
        <p:nvSpPr>
          <p:cNvPr id="4" name="شكل بيضاوي 3"/>
          <p:cNvSpPr/>
          <p:nvPr/>
        </p:nvSpPr>
        <p:spPr>
          <a:xfrm>
            <a:off x="2643174" y="1428736"/>
            <a:ext cx="2857520" cy="1928826"/>
          </a:xfrm>
          <a:prstGeom prst="ellipse">
            <a:avLst/>
          </a:prstGeom>
          <a:solidFill>
            <a:srgbClr val="7088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8 inch &amp;</a:t>
            </a:r>
          </a:p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10 inch</a:t>
            </a:r>
            <a:endParaRPr lang="ar-SA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7158" y="1357298"/>
            <a:ext cx="6215106" cy="40318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/>
              <a:t>For velocity :</a:t>
            </a:r>
          </a:p>
          <a:p>
            <a:r>
              <a:rPr lang="en-US" sz="3200" dirty="0" smtClean="0"/>
              <a:t>All conduits velocities are within the ranges except the ones in the warning message.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For  cover all manholes cover are within the range</a:t>
            </a:r>
            <a:endParaRPr lang="ar-SA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714348" y="428604"/>
            <a:ext cx="235745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/>
              <a:t>Profiles:</a:t>
            </a:r>
            <a:endParaRPr lang="ar-SA" sz="4000" dirty="0"/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0" y="1214422"/>
          <a:ext cx="9144000" cy="5500725"/>
        </p:xfrm>
        <a:graphic>
          <a:graphicData uri="http://schemas.openxmlformats.org/presentationml/2006/ole">
            <p:oleObj spid="_x0000_s45059" name="Bitmap Image" r:id="rId3" imgW="11736438" imgH="6563641" progId="Paint.Picture">
              <p:embed/>
            </p:oleObj>
          </a:graphicData>
        </a:graphic>
      </p:graphicFrame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49153" name="Object 1"/>
          <p:cNvGraphicFramePr>
            <a:graphicFrameLocks noChangeAspect="1"/>
          </p:cNvGraphicFramePr>
          <p:nvPr/>
        </p:nvGraphicFramePr>
        <p:xfrm>
          <a:off x="214282" y="214290"/>
          <a:ext cx="8643998" cy="6648399"/>
        </p:xfrm>
        <a:graphic>
          <a:graphicData uri="http://schemas.openxmlformats.org/presentationml/2006/ole">
            <p:oleObj spid="_x0000_s49153" name="Bitmap Image" r:id="rId3" imgW="9554909" imgH="6647619" progId="Paint.Picture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276819"/>
            <a:ext cx="9144001" cy="593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1"/>
          <p:cNvSpPr>
            <a:spLocks noGrp="1"/>
          </p:cNvSpPr>
          <p:nvPr>
            <p:ph type="ctrTitle" idx="4294967295"/>
          </p:nvPr>
        </p:nvSpPr>
        <p:spPr>
          <a:xfrm>
            <a:off x="285720" y="357166"/>
            <a:ext cx="3767138" cy="1119188"/>
          </a:xfr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 typeface="Wingdings" pitchFamily="2" charset="2"/>
              <a:buChar char="Ø"/>
              <a:defRPr/>
            </a:pPr>
            <a:r>
              <a:rPr lang="en-US" sz="3200" b="1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400" b="1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CA" sz="4400" b="1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1571604" y="1571612"/>
            <a:ext cx="6325108" cy="4765681"/>
            <a:chOff x="723" y="1673"/>
            <a:chExt cx="2009" cy="1938"/>
          </a:xfrm>
        </p:grpSpPr>
        <p:sp>
          <p:nvSpPr>
            <p:cNvPr id="11" name="Rectangle 5"/>
            <p:cNvSpPr>
              <a:spLocks noChangeArrowheads="1"/>
            </p:cNvSpPr>
            <p:nvPr/>
          </p:nvSpPr>
          <p:spPr bwMode="gray">
            <a:xfrm>
              <a:off x="2367" y="1675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 dirty="0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gray">
            <a:xfrm>
              <a:off x="940" y="1673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 dirty="0"/>
            </a:p>
          </p:txBody>
        </p:sp>
        <p:sp>
          <p:nvSpPr>
            <p:cNvPr id="13" name="AutoShape 7"/>
            <p:cNvSpPr>
              <a:spLocks noChangeArrowheads="1"/>
            </p:cNvSpPr>
            <p:nvPr/>
          </p:nvSpPr>
          <p:spPr bwMode="gray">
            <a:xfrm>
              <a:off x="723" y="1798"/>
              <a:ext cx="1957" cy="240"/>
            </a:xfrm>
            <a:prstGeom prst="roundRect">
              <a:avLst>
                <a:gd name="adj" fmla="val 7574"/>
              </a:avLst>
            </a:prstGeom>
            <a:solidFill>
              <a:srgbClr val="33CCCC"/>
            </a:soli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</a:pPr>
              <a:r>
                <a:rPr lang="en-US" sz="3200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charset="0"/>
                </a:rPr>
                <a:t>Objectives</a:t>
              </a:r>
              <a:r>
                <a:rPr lang="en-US" sz="2400" dirty="0">
                  <a:solidFill>
                    <a:schemeClr val="bg1"/>
                  </a:solidFill>
                  <a:cs typeface="Arial" charset="0"/>
                </a:rPr>
                <a:t> </a:t>
              </a:r>
            </a:p>
          </p:txBody>
        </p:sp>
        <p:sp>
          <p:nvSpPr>
            <p:cNvPr id="14" name="AutoShape 8"/>
            <p:cNvSpPr>
              <a:spLocks noChangeArrowheads="1"/>
            </p:cNvSpPr>
            <p:nvPr/>
          </p:nvSpPr>
          <p:spPr bwMode="gray">
            <a:xfrm>
              <a:off x="723" y="2134"/>
              <a:ext cx="1957" cy="240"/>
            </a:xfrm>
            <a:prstGeom prst="roundRect">
              <a:avLst>
                <a:gd name="adj" fmla="val 7574"/>
              </a:avLst>
            </a:prstGeom>
            <a:solidFill>
              <a:srgbClr val="CCCCFF"/>
            </a:solidFill>
            <a:ln w="28575" cap="rnd">
              <a:solidFill>
                <a:srgbClr val="CC99FF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charset="0"/>
                </a:rPr>
                <a:t> Introduction</a:t>
              </a:r>
            </a:p>
          </p:txBody>
        </p:sp>
        <p:sp>
          <p:nvSpPr>
            <p:cNvPr id="15" name="AutoShape 9"/>
            <p:cNvSpPr>
              <a:spLocks noChangeArrowheads="1"/>
            </p:cNvSpPr>
            <p:nvPr/>
          </p:nvSpPr>
          <p:spPr bwMode="gray">
            <a:xfrm>
              <a:off x="723" y="2470"/>
              <a:ext cx="1957" cy="240"/>
            </a:xfrm>
            <a:prstGeom prst="roundRect">
              <a:avLst>
                <a:gd name="adj" fmla="val 7574"/>
              </a:avLst>
            </a:prstGeom>
            <a:solidFill>
              <a:srgbClr val="33CCCC"/>
            </a:soli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</a:pPr>
              <a:r>
                <a:rPr lang="en-US" sz="3200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charset="0"/>
                </a:rPr>
                <a:t>Study Area</a:t>
              </a:r>
            </a:p>
          </p:txBody>
        </p:sp>
        <p:sp>
          <p:nvSpPr>
            <p:cNvPr id="16" name="AutoShape 10"/>
            <p:cNvSpPr>
              <a:spLocks noChangeArrowheads="1"/>
            </p:cNvSpPr>
            <p:nvPr/>
          </p:nvSpPr>
          <p:spPr bwMode="gray">
            <a:xfrm>
              <a:off x="775" y="2804"/>
              <a:ext cx="1957" cy="240"/>
            </a:xfrm>
            <a:prstGeom prst="roundRect">
              <a:avLst>
                <a:gd name="adj" fmla="val 7574"/>
              </a:avLst>
            </a:prstGeom>
            <a:solidFill>
              <a:srgbClr val="CCCCFF"/>
            </a:soli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charset="0"/>
                </a:rPr>
                <a:t>Methodology</a:t>
              </a:r>
            </a:p>
          </p:txBody>
        </p:sp>
        <p:sp>
          <p:nvSpPr>
            <p:cNvPr id="17" name="AutoShape 11"/>
            <p:cNvSpPr>
              <a:spLocks noChangeArrowheads="1"/>
            </p:cNvSpPr>
            <p:nvPr/>
          </p:nvSpPr>
          <p:spPr bwMode="gray">
            <a:xfrm>
              <a:off x="749" y="3149"/>
              <a:ext cx="1957" cy="240"/>
            </a:xfrm>
            <a:prstGeom prst="roundRect">
              <a:avLst>
                <a:gd name="adj" fmla="val 7574"/>
              </a:avLst>
            </a:prstGeom>
            <a:solidFill>
              <a:srgbClr val="33CCCC"/>
            </a:soli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</a:pPr>
              <a:r>
                <a:rPr lang="en-US" sz="3200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charset="0"/>
                </a:rPr>
                <a:t>Results &amp; Recommendations</a:t>
              </a:r>
              <a:endPara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785786" y="2252726"/>
          <a:ext cx="6834214" cy="4390984"/>
        </p:xfrm>
        <a:graphic>
          <a:graphicData uri="http://schemas.openxmlformats.org/drawingml/2006/table">
            <a:tbl>
              <a:tblPr/>
              <a:tblGrid>
                <a:gridCol w="6834214"/>
              </a:tblGrid>
              <a:tr h="43909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CA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 all </a:t>
                      </a:r>
                      <a:r>
                        <a:rPr lang="en-C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manholes are connected to the outlet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C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 no loops found in the network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C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-slopes % are within the </a:t>
                      </a:r>
                      <a:r>
                        <a:rPr lang="en-CA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ranges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C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-max diameter for the pipe is 250mm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CA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-min diameter is 200mm (8 inches)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785918" y="1071546"/>
            <a:ext cx="507209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2800" dirty="0">
              <a:solidFill>
                <a:srgbClr val="2717F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00034" y="357166"/>
            <a:ext cx="5570756" cy="923330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Conclusions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/>
          <p:cNvSpPr txBox="1"/>
          <p:nvPr/>
        </p:nvSpPr>
        <p:spPr>
          <a:xfrm>
            <a:off x="714348" y="1000108"/>
            <a:ext cx="70009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Due to irregular flow of Arraba, </a:t>
            </a:r>
            <a:r>
              <a:rPr lang="en-US" sz="2800" b="1" u="sng" dirty="0" smtClean="0">
                <a:solidFill>
                  <a:srgbClr val="2717F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two outlets 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are proposed.</a:t>
            </a:r>
          </a:p>
          <a:p>
            <a:pPr>
              <a:buFont typeface="Wingdings" pitchFamily="2" charset="2"/>
              <a:buChar char="§"/>
            </a:pPr>
            <a:r>
              <a:rPr lang="en-US" sz="2800" b="1" u="sng" dirty="0" smtClean="0">
                <a:solidFill>
                  <a:srgbClr val="2717F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48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of</a:t>
            </a:r>
            <a:r>
              <a:rPr lang="en-CA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widespread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houses will not be served so the best suitable suggestion is  </a:t>
            </a:r>
            <a:r>
              <a:rPr lang="en-US" sz="2800" b="1" u="sng" dirty="0" smtClean="0">
                <a:solidFill>
                  <a:srgbClr val="2717F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Septic</a:t>
            </a:r>
            <a:r>
              <a:rPr lang="en-US" sz="2800" b="1" u="sng" dirty="0" smtClean="0"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en-US" sz="2800" b="1" u="sng" dirty="0" smtClean="0">
                <a:solidFill>
                  <a:srgbClr val="2717F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tanks</a:t>
            </a:r>
            <a:r>
              <a:rPr lang="en-US" sz="2800" b="1" u="sng" dirty="0" smtClean="0"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n-US" sz="28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b="1" u="sng" dirty="0" smtClean="0">
                <a:solidFill>
                  <a:srgbClr val="2717F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Two</a:t>
            </a:r>
            <a:r>
              <a:rPr lang="en-US" sz="2800" b="1" u="sng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main collector streets are needed </a:t>
            </a:r>
          </a:p>
          <a:p>
            <a:pPr>
              <a:buFont typeface="Wingdings" pitchFamily="2" charset="2"/>
              <a:buChar char="§"/>
            </a:pPr>
            <a:r>
              <a:rPr lang="en-US" sz="2800" b="1" u="sng" dirty="0" smtClean="0">
                <a:solidFill>
                  <a:srgbClr val="2717F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Realignment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for local streets are needed 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2717F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Contour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with higher accuracy is needed</a:t>
            </a:r>
            <a:endParaRPr lang="en-CA" sz="28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0" y="0"/>
            <a:ext cx="7000892" cy="857232"/>
          </a:xfrm>
          <a:prstGeom prst="rect">
            <a:avLst/>
          </a:prstGeom>
          <a:solidFill>
            <a:srgbClr val="00B0F0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algn="ctr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3100" b="1" spc="200" dirty="0" smtClean="0"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Recommendations </a:t>
            </a:r>
            <a:endParaRPr lang="en-CA" sz="3100" b="1" spc="200" dirty="0"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571472" y="2786058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717F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Thank you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717F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C:\Users\HP\Desktop\مشروع تخرجي\صور\800px-Arrabah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3314"/>
            <a:ext cx="914400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5" name="Picture 1" descr="C:\Users\HP\مشروع تخرجي\صور\b9c3f8e0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0"/>
            <a:ext cx="5143504" cy="364331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14422"/>
            <a:ext cx="400049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عنوان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4000496" cy="1214422"/>
          </a:xfr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 typeface="Wingdings" pitchFamily="2" charset="2"/>
              <a:buChar char="Ø"/>
              <a:defRPr/>
            </a:pPr>
            <a:r>
              <a:rPr lang="en-US" sz="3200" b="1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Arraba town</a:t>
            </a:r>
            <a:endParaRPr lang="en-CA" sz="3200" b="1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150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4786313" cy="1262063"/>
          </a:xfr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 typeface="Wingdings" pitchFamily="2" charset="2"/>
              <a:buChar char="Ø"/>
              <a:defRPr/>
            </a:pPr>
            <a:r>
              <a:rPr lang="en-US" sz="4000" b="1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Objectives</a:t>
            </a:r>
            <a:endParaRPr lang="en-CA" sz="4000" b="1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428596" y="1142984"/>
          <a:ext cx="8929718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693007-D19B-4ED7-A0F1-2091979BBF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7D693007-D19B-4ED7-A0F1-2091979BBF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074A19-6EF4-4374-B3F8-6653D70FA5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B1074A19-6EF4-4374-B3F8-6653D70FA5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293013-3A02-44EA-8F89-64BE55E524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C3293013-3A02-44EA-8F89-64BE55E524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88CA8A-788C-44F0-A315-9924D2BD3E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CF88CA8A-788C-44F0-A315-9924D2BD3E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248929-FB64-4176-BB9C-17B6D5F6F4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8F248929-FB64-4176-BB9C-17B6D5F6F4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E0F4CF-8005-41C2-998A-C35F823575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dgm id="{98E0F4CF-8005-41C2-998A-C35F823575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1995E1-AC02-474F-A2E4-E91E0DEC02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1F1995E1-AC02-474F-A2E4-E91E0DEC02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33C15C-D5E1-46AA-B308-80230B189B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2E33C15C-D5E1-46AA-B308-80230B189B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497AB8-3A5E-42F5-B505-09C2A5258C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">
                                            <p:graphicEl>
                                              <a:dgm id="{56497AB8-3A5E-42F5-B505-09C2A5258C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4357688" cy="1000125"/>
          </a:xfr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 typeface="Wingdings" pitchFamily="2" charset="2"/>
              <a:buChar char="Ø"/>
              <a:defRPr/>
            </a:pPr>
            <a:r>
              <a:rPr lang="en-US" sz="4000" b="1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Introduction</a:t>
            </a:r>
            <a:endParaRPr lang="en-CA" sz="4000" b="1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857224" y="1714488"/>
            <a:ext cx="6781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CA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The disposal of sewage in </a:t>
            </a:r>
            <a:r>
              <a:rPr kumimoji="0" lang="en-CA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Arraba</a:t>
            </a:r>
            <a:endParaRPr kumimoji="0" lang="en-CA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CA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nowadays  is implemented in unhealthy </a:t>
            </a:r>
            <a:r>
              <a:rPr kumimoji="0" lang="en-CA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practise (</a:t>
            </a:r>
            <a:r>
              <a:rPr lang="en-CA" sz="2800" b="1" u="sng" dirty="0" smtClean="0"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en-CA" sz="2800" b="1" i="0" u="sng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esspits.)</a:t>
            </a: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CA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en-CA" sz="2800" b="1" u="sng" dirty="0" smtClean="0"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Cesspits </a:t>
            </a:r>
            <a:r>
              <a:rPr kumimoji="0" lang="en-CA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are leaking to ground water by the time  and causes side effects on agriculture and environment causing  pollution </a:t>
            </a:r>
            <a:r>
              <a:rPr lang="en-CA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,also succession of cesspits smells unpleasant  adore . </a:t>
            </a:r>
            <a:endParaRPr kumimoji="0" lang="en-CA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en-CA" sz="24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CA" sz="2800" b="1" i="0" u="sng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Sewage network system </a:t>
            </a:r>
            <a:r>
              <a:rPr kumimoji="0" lang="en-CA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en-CA" sz="2400" b="1" i="0" u="sng" strike="noStrike" cap="none" normalizeH="0" dirty="0" smtClean="0">
                <a:ln>
                  <a:noFill/>
                </a:ln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CA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disposal of  wastewater properly  by a network, then  it is transported to outlets</a:t>
            </a:r>
            <a:r>
              <a:rPr kumimoji="0" lang="en-CA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CA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in order to discharge properly</a:t>
            </a:r>
            <a:r>
              <a:rPr kumimoji="0" lang="en-CA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to treatment plant</a:t>
            </a:r>
            <a:endParaRPr kumimoji="0" lang="en-CA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l_fi" descr="http://www.khanyounis.mun.ps/khan_admin/ar/upload/big/imagesCAI9W9DP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0"/>
            <a:ext cx="3428992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1"/>
          <p:cNvSpPr txBox="1">
            <a:spLocks/>
          </p:cNvSpPr>
          <p:nvPr/>
        </p:nvSpPr>
        <p:spPr>
          <a:xfrm>
            <a:off x="0" y="0"/>
            <a:ext cx="3428992" cy="857232"/>
          </a:xfrm>
          <a:prstGeom prst="rect">
            <a:avLst/>
          </a:prstGeo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40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Methodology</a:t>
            </a:r>
            <a:endParaRPr lang="en-CA" sz="4000" b="1" spc="200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4" name="رسم تخطيطي 13"/>
          <p:cNvGraphicFramePr/>
          <p:nvPr/>
        </p:nvGraphicFramePr>
        <p:xfrm>
          <a:off x="-1071602" y="642918"/>
          <a:ext cx="10429948" cy="6215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دائرة مجوفة 14"/>
          <p:cNvSpPr/>
          <p:nvPr/>
        </p:nvSpPr>
        <p:spPr>
          <a:xfrm>
            <a:off x="3286116" y="2857496"/>
            <a:ext cx="2786082" cy="2143140"/>
          </a:xfrm>
          <a:prstGeom prst="donut">
            <a:avLst>
              <a:gd name="adj" fmla="val 5849"/>
            </a:avLst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3857620" y="3429000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2060"/>
                </a:solidFill>
              </a:rPr>
              <a:t>Steps</a:t>
            </a:r>
            <a:endParaRPr lang="en-CA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0EA4E434-BEEB-44BD-A4D3-075D3E9FE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graphicEl>
                                              <a:dgm id="{0EA4E434-BEEB-44BD-A4D3-075D3E9FE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graphicEl>
                                              <a:dgm id="{0EA4E434-BEEB-44BD-A4D3-075D3E9FE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CB13D906-8A74-4D5E-BB05-FE00E5C39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>
                                            <p:graphicEl>
                                              <a:dgm id="{CB13D906-8A74-4D5E-BB05-FE00E5C39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graphicEl>
                                              <a:dgm id="{CB13D906-8A74-4D5E-BB05-FE00E5C395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270418AA-9A75-4B59-B91C-68CF7DE2BC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graphicEl>
                                              <a:dgm id="{270418AA-9A75-4B59-B91C-68CF7DE2BC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graphicEl>
                                              <a:dgm id="{270418AA-9A75-4B59-B91C-68CF7DE2BC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F4A342E7-F735-4A36-9F5C-5F87B067B8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>
                                            <p:graphicEl>
                                              <a:dgm id="{F4A342E7-F735-4A36-9F5C-5F87B067B8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graphicEl>
                                              <a:dgm id="{F4A342E7-F735-4A36-9F5C-5F87B067B8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A5023119-9B20-41EC-ACB6-DDFA10B5C0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graphicEl>
                                              <a:dgm id="{A5023119-9B20-41EC-ACB6-DDFA10B5C0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graphicEl>
                                              <a:dgm id="{A5023119-9B20-41EC-ACB6-DDFA10B5C0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D86CAA2F-78E9-4B89-893E-96F615952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graphicEl>
                                              <a:dgm id="{D86CAA2F-78E9-4B89-893E-96F615952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graphicEl>
                                              <a:dgm id="{D86CAA2F-78E9-4B89-893E-96F615952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505D3CF6-4A4B-4D19-806B-3099D59DA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>
                                            <p:graphicEl>
                                              <a:dgm id="{505D3CF6-4A4B-4D19-806B-3099D59DA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>
                                            <p:graphicEl>
                                              <a:dgm id="{505D3CF6-4A4B-4D19-806B-3099D59DA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24CD7DE8-D5F0-4469-B928-3629C2A0B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>
                                            <p:graphicEl>
                                              <a:dgm id="{24CD7DE8-D5F0-4469-B928-3629C2A0B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>
                                            <p:graphicEl>
                                              <a:dgm id="{24CD7DE8-D5F0-4469-B928-3629C2A0B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86E6C6B5-3485-4988-8A5C-47599F1B4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graphicEl>
                                              <a:dgm id="{86E6C6B5-3485-4988-8A5C-47599F1B4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graphicEl>
                                              <a:dgm id="{86E6C6B5-3485-4988-8A5C-47599F1B4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5EE9684A-5E2B-4152-93C5-E25C8A4E5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>
                                            <p:graphicEl>
                                              <a:dgm id="{5EE9684A-5E2B-4152-93C5-E25C8A4E5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>
                                            <p:graphicEl>
                                              <a:dgm id="{5EE9684A-5E2B-4152-93C5-E25C8A4E5E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03AA8A01-EBCD-4895-9B93-2558D2E07A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graphicEl>
                                              <a:dgm id="{03AA8A01-EBCD-4895-9B93-2558D2E07A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>
                                            <p:graphicEl>
                                              <a:dgm id="{03AA8A01-EBCD-4895-9B93-2558D2E07A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4BA8330F-A9BE-4F7E-80DA-433723B2E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graphicEl>
                                              <a:dgm id="{4BA8330F-A9BE-4F7E-80DA-433723B2E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graphicEl>
                                              <a:dgm id="{4BA8330F-A9BE-4F7E-80DA-433723B2E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D19889C1-0628-4305-B35B-9DBEE6C8BD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graphicEl>
                                              <a:dgm id="{D19889C1-0628-4305-B35B-9DBEE6C8BD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graphicEl>
                                              <a:dgm id="{D19889C1-0628-4305-B35B-9DBEE6C8BD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7C9533C7-BC3C-474B-A637-F9659AD2C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graphicEl>
                                              <a:dgm id="{7C9533C7-BC3C-474B-A637-F9659AD2C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graphicEl>
                                              <a:dgm id="{7C9533C7-BC3C-474B-A637-F9659AD2C4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Graphic spid="14" grpId="0">
        <p:bldSub>
          <a:bldDgm/>
        </p:bldSub>
      </p:bldGraphic>
      <p:bldP spid="15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0" y="0"/>
            <a:ext cx="3357554" cy="1000108"/>
          </a:xfrm>
          <a:prstGeom prst="rect">
            <a:avLst/>
          </a:prstGeo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algn="ctr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31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Study Area</a:t>
            </a:r>
            <a:endParaRPr lang="en-CA" sz="3100" b="1" spc="200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0" y="642918"/>
          <a:ext cx="914400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سهم دائري 9"/>
          <p:cNvSpPr/>
          <p:nvPr/>
        </p:nvSpPr>
        <p:spPr>
          <a:xfrm>
            <a:off x="6357950" y="5500702"/>
            <a:ext cx="2071702" cy="1785926"/>
          </a:xfrm>
          <a:prstGeom prst="circularArrow">
            <a:avLst>
              <a:gd name="adj1" fmla="val 12500"/>
              <a:gd name="adj2" fmla="val 983505"/>
              <a:gd name="adj3" fmla="val 20457681"/>
              <a:gd name="adj4" fmla="val 14012500"/>
              <a:gd name="adj5" fmla="val 16016"/>
            </a:avLst>
          </a:prstGeom>
          <a:solidFill>
            <a:srgbClr val="00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B0A7251-EC45-42F7-B2FD-7D51EE360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>
                                            <p:graphicEl>
                                              <a:dgm id="{CB0A7251-EC45-42F7-B2FD-7D51EE3609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0593C90-6806-4BE5-9503-34CF7150A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>
                                            <p:graphicEl>
                                              <a:dgm id="{60593C90-6806-4BE5-9503-34CF7150A0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7088455-6ABB-4CD9-A970-C5C6063C2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>
                                            <p:graphicEl>
                                              <a:dgm id="{47088455-6ABB-4CD9-A970-C5C6063C2B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4E7E376-9863-4B53-8DF6-4EA1013B84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>
                                            <p:graphicEl>
                                              <a:dgm id="{74E7E376-9863-4B53-8DF6-4EA1013B84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246E63E-7BE6-4016-BE2B-B146BEE3F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>
                                            <p:graphicEl>
                                              <a:dgm id="{0246E63E-7BE6-4016-BE2B-B146BEE3F6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5CAECB8-5329-4C33-A728-C4BD565856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>
                                            <p:graphicEl>
                                              <a:dgm id="{95CAECB8-5329-4C33-A728-C4BD565856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9" grpId="0">
        <p:bldSub>
          <a:bldDgm bld="one"/>
        </p:bldSub>
      </p:bldGraphic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2" descr="Jenin_and_villages_map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57231"/>
            <a:ext cx="9143999" cy="6000769"/>
          </a:xfrm>
          <a:prstGeom prst="rect">
            <a:avLst/>
          </a:prstGeom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0" y="0"/>
            <a:ext cx="2643174" cy="857232"/>
          </a:xfrm>
          <a:prstGeom prst="rect">
            <a:avLst/>
          </a:prstGeom>
          <a:solidFill>
            <a:srgbClr val="CCFFFF"/>
          </a:solidFill>
          <a:ln w="7620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US" sz="3100" b="1" spc="200" dirty="0" smtClean="0">
                <a:solidFill>
                  <a:srgbClr val="6600CC"/>
                </a:solidFill>
                <a:effectLst>
                  <a:glow rad="228600">
                    <a:srgbClr val="00FFCC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Location</a:t>
            </a:r>
            <a:endParaRPr lang="en-CA" sz="3100" b="1" spc="200" dirty="0">
              <a:solidFill>
                <a:srgbClr val="6600CC"/>
              </a:solidFill>
              <a:effectLst>
                <a:glow rad="228600">
                  <a:srgbClr val="00FFCC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مستطيل 7"/>
          <p:cNvSpPr/>
          <p:nvPr/>
        </p:nvSpPr>
        <p:spPr>
          <a:xfrm>
            <a:off x="2857488" y="0"/>
            <a:ext cx="6286512" cy="1015663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It is located </a:t>
            </a:r>
            <a:r>
              <a:rPr lang="en-CA" sz="3600" b="1" dirty="0" smtClean="0">
                <a:solidFill>
                  <a:srgbClr val="6600CC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15</a:t>
            </a:r>
            <a:r>
              <a:rPr lang="en-CA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km to the south-west of Jenin lies on hills &amp; mounds </a:t>
            </a: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3357554" y="3857628"/>
            <a:ext cx="928694" cy="857256"/>
          </a:xfrm>
          <a:custGeom>
            <a:avLst/>
            <a:gdLst>
              <a:gd name="G0" fmla="+- 1134 0 0"/>
              <a:gd name="G1" fmla="+- 21600 0 1134"/>
              <a:gd name="G2" fmla="+- 21600 0 113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134" y="10800"/>
                </a:moveTo>
                <a:cubicBezTo>
                  <a:pt x="1134" y="16138"/>
                  <a:pt x="5462" y="20466"/>
                  <a:pt x="10800" y="20466"/>
                </a:cubicBezTo>
                <a:cubicBezTo>
                  <a:pt x="16138" y="20466"/>
                  <a:pt x="20466" y="16138"/>
                  <a:pt x="20466" y="10800"/>
                </a:cubicBezTo>
                <a:cubicBezTo>
                  <a:pt x="20466" y="5462"/>
                  <a:pt x="16138" y="1134"/>
                  <a:pt x="10800" y="1134"/>
                </a:cubicBezTo>
                <a:cubicBezTo>
                  <a:pt x="5462" y="1134"/>
                  <a:pt x="1134" y="5462"/>
                  <a:pt x="1134" y="10800"/>
                </a:cubicBezTo>
                <a:close/>
              </a:path>
            </a:pathLst>
          </a:custGeom>
          <a:solidFill>
            <a:srgbClr val="00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786050" y="4143380"/>
            <a:ext cx="444500" cy="908050"/>
          </a:xfrm>
          <a:custGeom>
            <a:avLst/>
            <a:gdLst>
              <a:gd name="G0" fmla="+- 12427 0 0"/>
              <a:gd name="G1" fmla="+- 4170 0 0"/>
              <a:gd name="G2" fmla="+- 12158 0 4170"/>
              <a:gd name="G3" fmla="+- G2 0 4170"/>
              <a:gd name="G4" fmla="*/ G3 32768 32059"/>
              <a:gd name="G5" fmla="*/ G4 1 2"/>
              <a:gd name="G6" fmla="+- 21600 0 12427"/>
              <a:gd name="G7" fmla="*/ G6 4170 6079"/>
              <a:gd name="G8" fmla="+- G7 12427 0"/>
              <a:gd name="T0" fmla="*/ 12427 w 21600"/>
              <a:gd name="T1" fmla="*/ 0 h 21600"/>
              <a:gd name="T2" fmla="*/ 12427 w 21600"/>
              <a:gd name="T3" fmla="*/ 12158 h 21600"/>
              <a:gd name="T4" fmla="*/ 1951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427" y="0"/>
                </a:lnTo>
                <a:lnTo>
                  <a:pt x="12427" y="4170"/>
                </a:lnTo>
                <a:cubicBezTo>
                  <a:pt x="5564" y="4170"/>
                  <a:pt x="0" y="7746"/>
                  <a:pt x="0" y="12158"/>
                </a:cubicBezTo>
                <a:lnTo>
                  <a:pt x="0" y="21600"/>
                </a:lnTo>
                <a:lnTo>
                  <a:pt x="3902" y="21600"/>
                </a:lnTo>
                <a:lnTo>
                  <a:pt x="3902" y="12158"/>
                </a:lnTo>
                <a:cubicBezTo>
                  <a:pt x="3902" y="9855"/>
                  <a:pt x="7719" y="7988"/>
                  <a:pt x="12427" y="7988"/>
                </a:cubicBezTo>
                <a:lnTo>
                  <a:pt x="12427" y="12158"/>
                </a:lnTo>
                <a:close/>
              </a:path>
            </a:pathLst>
          </a:custGeom>
          <a:solidFill>
            <a:srgbClr val="00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1026" grpId="0" animBg="1"/>
      <p:bldP spid="102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tterfly">
  <a:themeElements>
    <a:clrScheme name="Butterfly">
      <a:dk1>
        <a:sysClr val="windowText" lastClr="000000"/>
      </a:dk1>
      <a:lt1>
        <a:sysClr val="window" lastClr="FFFFFF"/>
      </a:lt1>
      <a:dk2>
        <a:srgbClr val="444D26"/>
      </a:dk2>
      <a:lt2>
        <a:srgbClr val="F9FDEF"/>
      </a:lt2>
      <a:accent1>
        <a:srgbClr val="4B7937"/>
      </a:accent1>
      <a:accent2>
        <a:srgbClr val="B79214"/>
      </a:accent2>
      <a:accent3>
        <a:srgbClr val="935409"/>
      </a:accent3>
      <a:accent4>
        <a:srgbClr val="7153A0"/>
      </a:accent4>
      <a:accent5>
        <a:srgbClr val="4E74A3"/>
      </a:accent5>
      <a:accent6>
        <a:srgbClr val="6F6702"/>
      </a:accent6>
      <a:hlink>
        <a:srgbClr val="CB7E0E"/>
      </a:hlink>
      <a:folHlink>
        <a:srgbClr val="7C9263"/>
      </a:folHlink>
    </a:clrScheme>
    <a:fontScheme name="Butterfly">
      <a:maj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utterfl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35000">
              <a:schemeClr val="phClr">
                <a:tint val="65000"/>
                <a:satMod val="180000"/>
              </a:schemeClr>
            </a:gs>
            <a:gs pos="100000">
              <a:schemeClr val="phClr">
                <a:tint val="50000"/>
                <a:satMod val="2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65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016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soft" dir="tl">
              <a:rot lat="0" lon="0" rev="6000000"/>
            </a:lightRig>
          </a:scene3d>
          <a:sp3d prstMaterial="powder">
            <a:bevelT w="0" h="0"/>
          </a:sp3d>
        </a:effectStyle>
        <a:effectStyle>
          <a:effectLst>
            <a:innerShdw blurRad="1270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morning" dir="t">
              <a:rot lat="0" lon="0" rev="11400000"/>
            </a:lightRig>
          </a:scene3d>
          <a:sp3d prstMaterial="translucentPowder">
            <a:bevelT w="88900" h="381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  <a:satMod val="16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2100</TotalTime>
  <Words>797</Words>
  <Application>Microsoft Office PowerPoint</Application>
  <PresentationFormat>عرض على الشاشة (3:4)‏</PresentationFormat>
  <Paragraphs>206</Paragraphs>
  <Slides>32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4" baseType="lpstr">
      <vt:lpstr>Butterfly</vt:lpstr>
      <vt:lpstr>Bitmap Image</vt:lpstr>
      <vt:lpstr>الشريحة 1</vt:lpstr>
      <vt:lpstr>Asmahan Abudhair </vt:lpstr>
      <vt:lpstr> Outline</vt:lpstr>
      <vt:lpstr> Arraba town</vt:lpstr>
      <vt:lpstr> Objectives</vt:lpstr>
      <vt:lpstr> Introduction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PROCEDURES 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abudhair</cp:lastModifiedBy>
  <cp:revision>208</cp:revision>
  <dcterms:created xsi:type="dcterms:W3CDTF">2012-04-27T15:17:26Z</dcterms:created>
  <dcterms:modified xsi:type="dcterms:W3CDTF">2013-01-06T01:21:41Z</dcterms:modified>
</cp:coreProperties>
</file>