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  <p:sldMasterId id="2147483677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</p:sldIdLst>
  <p:sldSz cy="5143500" cx="9144000"/>
  <p:notesSz cx="6858000" cy="9144000"/>
  <p:embeddedFontLst>
    <p:embeddedFont>
      <p:font typeface="Ubuntu"/>
      <p:regular r:id="rId76"/>
      <p:bold r:id="rId77"/>
      <p:italic r:id="rId78"/>
      <p:boldItalic r:id="rId79"/>
    </p:embeddedFont>
    <p:embeddedFont>
      <p:font typeface="Ubuntu Light"/>
      <p:regular r:id="rId80"/>
      <p:bold r:id="rId81"/>
      <p:italic r:id="rId82"/>
      <p:boldItalic r:id="rId83"/>
    </p:embeddedFont>
    <p:embeddedFont>
      <p:font typeface="Montserrat"/>
      <p:regular r:id="rId84"/>
      <p:bold r:id="rId85"/>
      <p:italic r:id="rId86"/>
      <p:boldItalic r:id="rId87"/>
    </p:embeddedFont>
    <p:embeddedFont>
      <p:font typeface="Gloria Hallelujah"/>
      <p:regular r:id="rId88"/>
    </p:embeddedFont>
    <p:embeddedFont>
      <p:font typeface="Bebas Neue"/>
      <p:regular r:id="rId89"/>
    </p:embeddedFont>
    <p:embeddedFont>
      <p:font typeface="Arvo"/>
      <p:regular r:id="rId90"/>
      <p:bold r:id="rId91"/>
      <p:italic r:id="rId92"/>
      <p:boldItalic r:id="rId93"/>
    </p:embeddedFont>
    <p:embeddedFont>
      <p:font typeface="EB Garamond"/>
      <p:regular r:id="rId94"/>
      <p:bold r:id="rId95"/>
      <p:italic r:id="rId96"/>
      <p:boldItalic r:id="rId97"/>
    </p:embeddedFont>
    <p:embeddedFont>
      <p:font typeface="Squada One"/>
      <p:regular r:id="rId98"/>
    </p:embeddedFont>
    <p:embeddedFont>
      <p:font typeface="Bodoni"/>
      <p:regular r:id="rId99"/>
      <p:bold r:id="rId100"/>
      <p:italic r:id="rId101"/>
      <p:boldItalic r:id="rId102"/>
    </p:embeddedFont>
    <p:embeddedFont>
      <p:font typeface="Quicksand"/>
      <p:regular r:id="rId103"/>
      <p:bold r:id="rId104"/>
    </p:embeddedFont>
    <p:embeddedFont>
      <p:font typeface="Montserrat ExtraBold"/>
      <p:bold r:id="rId105"/>
      <p:boldItalic r:id="rId10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7" roundtripDataSignature="AMtx7mhKt+9EWwrqnYoOzcQ+KxDqJMKh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43860DE-2358-4BF1-BAD6-FF1BC1DD6AAD}">
  <a:tblStyle styleId="{243860DE-2358-4BF1-BAD6-FF1BC1DD6AAD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accent3">
              <a:alpha val="20000"/>
            </a:schemeClr>
          </a:solidFill>
        </a:fill>
      </a:tcStyle>
    </a:band1H>
    <a:band2H>
      <a:tcTxStyle/>
    </a:band2H>
    <a:band1V>
      <a:tcTxStyle/>
      <a:tcStyle>
        <a:fill>
          <a:solidFill>
            <a:schemeClr val="accent3">
              <a:alpha val="20000"/>
            </a:schemeClr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/>
      <a:tcStyle>
        <a:tcBdr>
          <a:bottom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</a:neCell>
    <a:nwCell>
      <a:tcTxStyle/>
    </a:nwCell>
  </a:tblStyle>
  <a:tblStyle styleId="{3DB7841B-63F2-4E31-BB7B-91AD2E59DE5D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7F5EA"/>
          </a:solidFill>
        </a:fill>
      </a:tcStyle>
    </a:band1H>
    <a:band2H>
      <a:tcTxStyle/>
    </a:band2H>
    <a:band1V>
      <a:tcTxStyle/>
      <a:tcStyle>
        <a:fill>
          <a:solidFill>
            <a:srgbClr val="E7F5EA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  <a:tblStyle styleId="{EB1DF157-1F98-4CCA-A824-5131347CBDC4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F5EA"/>
          </a:solidFill>
        </a:fill>
      </a:tcStyle>
    </a:wholeTbl>
    <a:band1H>
      <a:tcTxStyle/>
      <a:tcStyle>
        <a:fill>
          <a:solidFill>
            <a:srgbClr val="CBEBD2"/>
          </a:solidFill>
        </a:fill>
      </a:tcStyle>
    </a:band1H>
    <a:band2H>
      <a:tcTxStyle/>
    </a:band2H>
    <a:band1V>
      <a:tcTxStyle/>
      <a:tcStyle>
        <a:fill>
          <a:solidFill>
            <a:srgbClr val="CBEBD2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3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  <a:tblStyle styleId="{9CC2EB4D-9BEA-4F3C-8B3D-A7553A3DDC66}" styleName="Table_3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accent4">
              <a:alpha val="40000"/>
            </a:schemeClr>
          </a:solidFill>
        </a:fill>
      </a:tcStyle>
    </a:band1H>
    <a:band2H>
      <a:tcTxStyle/>
    </a:band2H>
    <a:band1V>
      <a:tcTxStyle/>
      <a:tcStyle>
        <a:tcBdr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</a:band2V>
    <a:lastCol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lastCol>
    <a:firstCol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firstCol>
    <a:lastRow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4"/>
          </a:solidFill>
        </a:fill>
      </a:tcStyle>
    </a:firstRow>
    <a:neCell>
      <a:tcTxStyle/>
    </a:neCell>
    <a:nwCell>
      <a:tcTxStyle/>
    </a:nwCell>
  </a:tblStyle>
  <a:tblStyle styleId="{1CE04A28-DD96-451E-95DA-CF17BDFDEF89}" styleName="Table_4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>
          <a:top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</a:tcBdr>
      </a:tcStyle>
    </a:band1H>
    <a:band2H>
      <a:tcTxStyle/>
    </a:band2H>
    <a:band1V>
      <a:tcTxStyle/>
      <a:tcStyle>
        <a:tcBdr>
          <a:lef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1V>
    <a:band2V>
      <a:tcTxStyle/>
      <a:tcStyle>
        <a:tcBdr>
          <a:lef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</a:tcBdr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07" Type="http://customschemas.google.com/relationships/presentationmetadata" Target="metadata"/><Relationship Id="rId106" Type="http://schemas.openxmlformats.org/officeDocument/2006/relationships/font" Target="fonts/MontserratExtraBold-boldItalic.fntdata"/><Relationship Id="rId105" Type="http://schemas.openxmlformats.org/officeDocument/2006/relationships/font" Target="fonts/MontserratExtraBold-bold.fntdata"/><Relationship Id="rId104" Type="http://schemas.openxmlformats.org/officeDocument/2006/relationships/font" Target="fonts/Quicksand-bold.fntdata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103" Type="http://schemas.openxmlformats.org/officeDocument/2006/relationships/font" Target="fonts/Quicksand-regular.fntdata"/><Relationship Id="rId102" Type="http://schemas.openxmlformats.org/officeDocument/2006/relationships/font" Target="fonts/Bodoni-boldItalic.fntdata"/><Relationship Id="rId101" Type="http://schemas.openxmlformats.org/officeDocument/2006/relationships/font" Target="fonts/Bodoni-italic.fntdata"/><Relationship Id="rId100" Type="http://schemas.openxmlformats.org/officeDocument/2006/relationships/font" Target="fonts/Bodoni-bold.fntdata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95" Type="http://schemas.openxmlformats.org/officeDocument/2006/relationships/font" Target="fonts/EBGaramond-bold.fntdata"/><Relationship Id="rId94" Type="http://schemas.openxmlformats.org/officeDocument/2006/relationships/font" Target="fonts/EBGaramond-regular.fntdata"/><Relationship Id="rId97" Type="http://schemas.openxmlformats.org/officeDocument/2006/relationships/font" Target="fonts/EBGaramond-boldItalic.fntdata"/><Relationship Id="rId96" Type="http://schemas.openxmlformats.org/officeDocument/2006/relationships/font" Target="fonts/EBGaramond-italic.fntdata"/><Relationship Id="rId11" Type="http://schemas.openxmlformats.org/officeDocument/2006/relationships/slide" Target="slides/slide3.xml"/><Relationship Id="rId99" Type="http://schemas.openxmlformats.org/officeDocument/2006/relationships/font" Target="fonts/Bodoni-regular.fntdata"/><Relationship Id="rId10" Type="http://schemas.openxmlformats.org/officeDocument/2006/relationships/slide" Target="slides/slide2.xml"/><Relationship Id="rId98" Type="http://schemas.openxmlformats.org/officeDocument/2006/relationships/font" Target="fonts/SquadaOne-regular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91" Type="http://schemas.openxmlformats.org/officeDocument/2006/relationships/font" Target="fonts/Arvo-bold.fntdata"/><Relationship Id="rId90" Type="http://schemas.openxmlformats.org/officeDocument/2006/relationships/font" Target="fonts/Arvo-regular.fntdata"/><Relationship Id="rId93" Type="http://schemas.openxmlformats.org/officeDocument/2006/relationships/font" Target="fonts/Arvo-boldItalic.fntdata"/><Relationship Id="rId92" Type="http://schemas.openxmlformats.org/officeDocument/2006/relationships/font" Target="fonts/Arvo-italic.fnt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84" Type="http://schemas.openxmlformats.org/officeDocument/2006/relationships/font" Target="fonts/Montserrat-regular.fntdata"/><Relationship Id="rId83" Type="http://schemas.openxmlformats.org/officeDocument/2006/relationships/font" Target="fonts/UbuntuLight-boldItalic.fntdata"/><Relationship Id="rId86" Type="http://schemas.openxmlformats.org/officeDocument/2006/relationships/font" Target="fonts/Montserrat-italic.fntdata"/><Relationship Id="rId85" Type="http://schemas.openxmlformats.org/officeDocument/2006/relationships/font" Target="fonts/Montserrat-bold.fntdata"/><Relationship Id="rId88" Type="http://schemas.openxmlformats.org/officeDocument/2006/relationships/font" Target="fonts/GloriaHallelujah-regular.fntdata"/><Relationship Id="rId87" Type="http://schemas.openxmlformats.org/officeDocument/2006/relationships/font" Target="fonts/Montserrat-boldItalic.fntdata"/><Relationship Id="rId89" Type="http://schemas.openxmlformats.org/officeDocument/2006/relationships/font" Target="fonts/BebasNeue-regular.fntdata"/><Relationship Id="rId80" Type="http://schemas.openxmlformats.org/officeDocument/2006/relationships/font" Target="fonts/UbuntuLight-regular.fntdata"/><Relationship Id="rId82" Type="http://schemas.openxmlformats.org/officeDocument/2006/relationships/font" Target="fonts/UbuntuLight-italic.fntdata"/><Relationship Id="rId81" Type="http://schemas.openxmlformats.org/officeDocument/2006/relationships/font" Target="fonts/UbuntuLigh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73" Type="http://schemas.openxmlformats.org/officeDocument/2006/relationships/slide" Target="slides/slide65.xml"/><Relationship Id="rId72" Type="http://schemas.openxmlformats.org/officeDocument/2006/relationships/slide" Target="slides/slide64.xml"/><Relationship Id="rId75" Type="http://schemas.openxmlformats.org/officeDocument/2006/relationships/slide" Target="slides/slide67.xml"/><Relationship Id="rId74" Type="http://schemas.openxmlformats.org/officeDocument/2006/relationships/slide" Target="slides/slide66.xml"/><Relationship Id="rId77" Type="http://schemas.openxmlformats.org/officeDocument/2006/relationships/font" Target="fonts/Ubuntu-bold.fntdata"/><Relationship Id="rId76" Type="http://schemas.openxmlformats.org/officeDocument/2006/relationships/font" Target="fonts/Ubuntu-regular.fntdata"/><Relationship Id="rId79" Type="http://schemas.openxmlformats.org/officeDocument/2006/relationships/font" Target="fonts/Ubuntu-boldItalic.fntdata"/><Relationship Id="rId78" Type="http://schemas.openxmlformats.org/officeDocument/2006/relationships/font" Target="fonts/Ubuntu-italic.fntdata"/><Relationship Id="rId71" Type="http://schemas.openxmlformats.org/officeDocument/2006/relationships/slide" Target="slides/slide63.xml"/><Relationship Id="rId70" Type="http://schemas.openxmlformats.org/officeDocument/2006/relationships/slide" Target="slides/slide62.xml"/><Relationship Id="rId62" Type="http://schemas.openxmlformats.org/officeDocument/2006/relationships/slide" Target="slides/slide54.xml"/><Relationship Id="rId61" Type="http://schemas.openxmlformats.org/officeDocument/2006/relationships/slide" Target="slides/slide53.xml"/><Relationship Id="rId64" Type="http://schemas.openxmlformats.org/officeDocument/2006/relationships/slide" Target="slides/slide56.xml"/><Relationship Id="rId63" Type="http://schemas.openxmlformats.org/officeDocument/2006/relationships/slide" Target="slides/slide55.xml"/><Relationship Id="rId66" Type="http://schemas.openxmlformats.org/officeDocument/2006/relationships/slide" Target="slides/slide58.xml"/><Relationship Id="rId65" Type="http://schemas.openxmlformats.org/officeDocument/2006/relationships/slide" Target="slides/slide57.xml"/><Relationship Id="rId68" Type="http://schemas.openxmlformats.org/officeDocument/2006/relationships/slide" Target="slides/slide60.xml"/><Relationship Id="rId67" Type="http://schemas.openxmlformats.org/officeDocument/2006/relationships/slide" Target="slides/slide59.xml"/><Relationship Id="rId60" Type="http://schemas.openxmlformats.org/officeDocument/2006/relationships/slide" Target="slides/slide52.xml"/><Relationship Id="rId69" Type="http://schemas.openxmlformats.org/officeDocument/2006/relationships/slide" Target="slides/slide6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55" Type="http://schemas.openxmlformats.org/officeDocument/2006/relationships/slide" Target="slides/slide47.xml"/><Relationship Id="rId54" Type="http://schemas.openxmlformats.org/officeDocument/2006/relationships/slide" Target="slides/slide46.xml"/><Relationship Id="rId57" Type="http://schemas.openxmlformats.org/officeDocument/2006/relationships/slide" Target="slides/slide49.xml"/><Relationship Id="rId56" Type="http://schemas.openxmlformats.org/officeDocument/2006/relationships/slide" Target="slides/slide48.xml"/><Relationship Id="rId59" Type="http://schemas.openxmlformats.org/officeDocument/2006/relationships/slide" Target="slides/slide51.xml"/><Relationship Id="rId58" Type="http://schemas.openxmlformats.org/officeDocument/2006/relationships/slide" Target="slides/slide5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10e4170cd14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g10e4170cd1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0e4170cd14_1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g10e4170cd14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0e4170cd14_1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10e4170cd14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0e6ccb7ee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5" name="Google Shape;405;g10e6ccb7eed_0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7" name="Google Shape;45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7" name="Google Shape;4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7" name="Google Shape;4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4" name="Google Shape;534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0" name="Google Shape;550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10e4170ce22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10e4170ce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7" name="Google Shape;567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4" name="Google Shape;57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2" name="Google Shape;58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0" name="Google Shape;59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8" name="Google Shape;598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8" name="Google Shape;60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8" name="Google Shape;6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6" name="Google Shape;62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4" name="Google Shape;63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0" name="Google Shape;660;p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p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9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0" name="Google Shape;680;p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0" name="Google Shape;690;p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9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9" name="Google Shape;699;p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9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0" name="Google Shape;710;p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9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9" name="Google Shape;719;p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7" name="Google Shape;727;p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6" name="Google Shape;736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4" name="Google Shape;744;p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5" name="Google Shape;755;p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1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3" name="Google Shape;763;p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10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p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10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3" name="Google Shape;783;p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0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1" name="Google Shape;791;p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0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1" name="Google Shape;801;p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1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0" name="Google Shape;810;p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10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8" name="Google Shape;818;p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10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7" name="Google Shape;827;p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10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6" name="Google Shape;836;p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1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4" name="Google Shape;844;p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4" name="Google Shape;854;p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1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2" name="Google Shape;862;p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5" name="Google Shape;875;p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3" name="Google Shape;883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1" name="Google Shape;891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Google Shape;33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0" name="Google Shape;340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50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50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0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bg>
      <p:bgPr>
        <a:noFill/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5"/>
          <p:cNvSpPr/>
          <p:nvPr/>
        </p:nvSpPr>
        <p:spPr>
          <a:xfrm>
            <a:off x="918264" y="3392942"/>
            <a:ext cx="1092000" cy="1092000"/>
          </a:xfrm>
          <a:prstGeom prst="rect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65"/>
          <p:cNvSpPr/>
          <p:nvPr/>
        </p:nvSpPr>
        <p:spPr>
          <a:xfrm>
            <a:off x="0" y="0"/>
            <a:ext cx="3204000" cy="32040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65"/>
          <p:cNvSpPr/>
          <p:nvPr/>
        </p:nvSpPr>
        <p:spPr>
          <a:xfrm>
            <a:off x="1578000" y="1130567"/>
            <a:ext cx="2764500" cy="2764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65"/>
          <p:cNvSpPr txBox="1"/>
          <p:nvPr>
            <p:ph type="title"/>
          </p:nvPr>
        </p:nvSpPr>
        <p:spPr>
          <a:xfrm>
            <a:off x="1046051" y="2021319"/>
            <a:ext cx="35451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3" name="Google Shape;73;p65"/>
          <p:cNvSpPr txBox="1"/>
          <p:nvPr>
            <p:ph idx="1" type="subTitle"/>
          </p:nvPr>
        </p:nvSpPr>
        <p:spPr>
          <a:xfrm>
            <a:off x="4640025" y="1898479"/>
            <a:ext cx="37818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4" name="Google Shape;74;p65"/>
          <p:cNvSpPr txBox="1"/>
          <p:nvPr>
            <p:ph idx="2" type="subTitle"/>
          </p:nvPr>
        </p:nvSpPr>
        <p:spPr>
          <a:xfrm>
            <a:off x="4640025" y="2214104"/>
            <a:ext cx="3781800" cy="9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bg>
      <p:bgPr>
        <a:noFill/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7"/>
          <p:cNvSpPr/>
          <p:nvPr/>
        </p:nvSpPr>
        <p:spPr>
          <a:xfrm rot="5400000">
            <a:off x="648300" y="2234736"/>
            <a:ext cx="2067600" cy="125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67"/>
          <p:cNvSpPr/>
          <p:nvPr/>
        </p:nvSpPr>
        <p:spPr>
          <a:xfrm rot="10800000">
            <a:off x="722371" y="1496715"/>
            <a:ext cx="664200" cy="6642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67"/>
          <p:cNvSpPr/>
          <p:nvPr/>
        </p:nvSpPr>
        <p:spPr>
          <a:xfrm rot="5400000">
            <a:off x="7683904" y="798698"/>
            <a:ext cx="602700" cy="6027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7"/>
          <p:cNvSpPr/>
          <p:nvPr/>
        </p:nvSpPr>
        <p:spPr>
          <a:xfrm rot="5400000">
            <a:off x="7517896" y="621351"/>
            <a:ext cx="351300" cy="3513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7"/>
          <p:cNvSpPr txBox="1"/>
          <p:nvPr>
            <p:ph type="title"/>
          </p:nvPr>
        </p:nvSpPr>
        <p:spPr>
          <a:xfrm>
            <a:off x="1569765" y="2428582"/>
            <a:ext cx="4565100" cy="12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2" name="Google Shape;82;p67"/>
          <p:cNvSpPr txBox="1"/>
          <p:nvPr>
            <p:ph idx="2" type="title"/>
          </p:nvPr>
        </p:nvSpPr>
        <p:spPr>
          <a:xfrm>
            <a:off x="1569775" y="3682467"/>
            <a:ext cx="26685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15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3" name="Google Shape;83;p67"/>
          <p:cNvSpPr/>
          <p:nvPr/>
        </p:nvSpPr>
        <p:spPr>
          <a:xfrm>
            <a:off x="7671625" y="3682475"/>
            <a:ext cx="1500000" cy="148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67"/>
          <p:cNvSpPr/>
          <p:nvPr/>
        </p:nvSpPr>
        <p:spPr>
          <a:xfrm>
            <a:off x="0" y="0"/>
            <a:ext cx="1500000" cy="539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two columns">
  <p:cSld name="Title + text + two columns"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8"/>
          <p:cNvSpPr txBox="1"/>
          <p:nvPr>
            <p:ph type="title"/>
          </p:nvPr>
        </p:nvSpPr>
        <p:spPr>
          <a:xfrm>
            <a:off x="633878" y="316625"/>
            <a:ext cx="2894700" cy="10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7" name="Google Shape;87;p68"/>
          <p:cNvSpPr txBox="1"/>
          <p:nvPr>
            <p:ph idx="1" type="subTitle"/>
          </p:nvPr>
        </p:nvSpPr>
        <p:spPr>
          <a:xfrm>
            <a:off x="5516915" y="3569075"/>
            <a:ext cx="2577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8" name="Google Shape;88;p68"/>
          <p:cNvSpPr txBox="1"/>
          <p:nvPr>
            <p:ph idx="2" type="subTitle"/>
          </p:nvPr>
        </p:nvSpPr>
        <p:spPr>
          <a:xfrm>
            <a:off x="5516917" y="3893673"/>
            <a:ext cx="25770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9" name="Google Shape;89;p68"/>
          <p:cNvSpPr txBox="1"/>
          <p:nvPr>
            <p:ph idx="3" type="subTitle"/>
          </p:nvPr>
        </p:nvSpPr>
        <p:spPr>
          <a:xfrm>
            <a:off x="612175" y="3321215"/>
            <a:ext cx="34842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0" name="Google Shape;90;p68"/>
          <p:cNvSpPr txBox="1"/>
          <p:nvPr>
            <p:ph idx="4" type="subTitle"/>
          </p:nvPr>
        </p:nvSpPr>
        <p:spPr>
          <a:xfrm>
            <a:off x="5516938" y="1427200"/>
            <a:ext cx="2577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1" name="Google Shape;91;p68"/>
          <p:cNvSpPr txBox="1"/>
          <p:nvPr>
            <p:ph idx="5" type="subTitle"/>
          </p:nvPr>
        </p:nvSpPr>
        <p:spPr>
          <a:xfrm>
            <a:off x="5516901" y="1751754"/>
            <a:ext cx="25770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2" name="Google Shape;92;p68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68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3">
  <p:cSld name="Title + three columns 3"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9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69"/>
          <p:cNvSpPr txBox="1"/>
          <p:nvPr>
            <p:ph idx="1" type="subTitle"/>
          </p:nvPr>
        </p:nvSpPr>
        <p:spPr>
          <a:xfrm>
            <a:off x="722374" y="3281968"/>
            <a:ext cx="223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97" name="Google Shape;97;p69"/>
          <p:cNvSpPr txBox="1"/>
          <p:nvPr>
            <p:ph idx="2" type="subTitle"/>
          </p:nvPr>
        </p:nvSpPr>
        <p:spPr>
          <a:xfrm>
            <a:off x="722400" y="3627892"/>
            <a:ext cx="22356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98" name="Google Shape;98;p69"/>
          <p:cNvSpPr txBox="1"/>
          <p:nvPr>
            <p:ph idx="3" type="subTitle"/>
          </p:nvPr>
        </p:nvSpPr>
        <p:spPr>
          <a:xfrm>
            <a:off x="3454801" y="3281968"/>
            <a:ext cx="223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99" name="Google Shape;99;p69"/>
          <p:cNvSpPr txBox="1"/>
          <p:nvPr>
            <p:ph idx="4" type="subTitle"/>
          </p:nvPr>
        </p:nvSpPr>
        <p:spPr>
          <a:xfrm>
            <a:off x="3454801" y="3639392"/>
            <a:ext cx="22356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0" name="Google Shape;100;p69"/>
          <p:cNvSpPr txBox="1"/>
          <p:nvPr>
            <p:ph idx="5" type="subTitle"/>
          </p:nvPr>
        </p:nvSpPr>
        <p:spPr>
          <a:xfrm>
            <a:off x="6186025" y="3281968"/>
            <a:ext cx="2234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1" name="Google Shape;101;p69"/>
          <p:cNvSpPr txBox="1"/>
          <p:nvPr>
            <p:ph idx="6" type="subTitle"/>
          </p:nvPr>
        </p:nvSpPr>
        <p:spPr>
          <a:xfrm>
            <a:off x="6187231" y="3639390"/>
            <a:ext cx="22344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2" name="Google Shape;102;p69"/>
          <p:cNvSpPr txBox="1"/>
          <p:nvPr>
            <p:ph type="title"/>
          </p:nvPr>
        </p:nvSpPr>
        <p:spPr>
          <a:xfrm>
            <a:off x="1418844" y="2426604"/>
            <a:ext cx="8427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03" name="Google Shape;103;p69"/>
          <p:cNvSpPr txBox="1"/>
          <p:nvPr>
            <p:ph idx="7" type="title"/>
          </p:nvPr>
        </p:nvSpPr>
        <p:spPr>
          <a:xfrm>
            <a:off x="4151244" y="2428304"/>
            <a:ext cx="8427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04" name="Google Shape;104;p69"/>
          <p:cNvSpPr txBox="1"/>
          <p:nvPr>
            <p:ph idx="8" type="title"/>
          </p:nvPr>
        </p:nvSpPr>
        <p:spPr>
          <a:xfrm>
            <a:off x="6883644" y="2426604"/>
            <a:ext cx="8427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05" name="Google Shape;105;p69"/>
          <p:cNvSpPr txBox="1"/>
          <p:nvPr>
            <p:ph idx="9" type="title"/>
          </p:nvPr>
        </p:nvSpPr>
        <p:spPr>
          <a:xfrm>
            <a:off x="629898" y="312197"/>
            <a:ext cx="23532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06" name="Google Shape;106;p69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Title + six columns">
    <p:bg>
      <p:bgPr>
        <a:noFill/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0"/>
          <p:cNvSpPr/>
          <p:nvPr/>
        </p:nvSpPr>
        <p:spPr>
          <a:xfrm>
            <a:off x="25146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70"/>
          <p:cNvSpPr txBox="1"/>
          <p:nvPr>
            <p:ph type="title"/>
          </p:nvPr>
        </p:nvSpPr>
        <p:spPr>
          <a:xfrm>
            <a:off x="618574" y="319854"/>
            <a:ext cx="30816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0" name="Google Shape;110;p70"/>
          <p:cNvSpPr txBox="1"/>
          <p:nvPr>
            <p:ph idx="1" type="subTitle"/>
          </p:nvPr>
        </p:nvSpPr>
        <p:spPr>
          <a:xfrm>
            <a:off x="6420325" y="3504676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1" name="Google Shape;111;p70"/>
          <p:cNvSpPr txBox="1"/>
          <p:nvPr>
            <p:ph idx="2" type="subTitle"/>
          </p:nvPr>
        </p:nvSpPr>
        <p:spPr>
          <a:xfrm>
            <a:off x="6121832" y="3825122"/>
            <a:ext cx="2299800" cy="5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2" name="Google Shape;112;p70"/>
          <p:cNvSpPr txBox="1"/>
          <p:nvPr>
            <p:ph idx="3" type="subTitle"/>
          </p:nvPr>
        </p:nvSpPr>
        <p:spPr>
          <a:xfrm>
            <a:off x="917675" y="3504698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3" name="Google Shape;113;p70"/>
          <p:cNvSpPr txBox="1"/>
          <p:nvPr>
            <p:ph idx="4" type="subTitle"/>
          </p:nvPr>
        </p:nvSpPr>
        <p:spPr>
          <a:xfrm>
            <a:off x="619055" y="3825126"/>
            <a:ext cx="2299800" cy="5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4" name="Google Shape;114;p70"/>
          <p:cNvSpPr txBox="1"/>
          <p:nvPr>
            <p:ph idx="5" type="subTitle"/>
          </p:nvPr>
        </p:nvSpPr>
        <p:spPr>
          <a:xfrm>
            <a:off x="3796524" y="3504678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5" name="Google Shape;115;p70"/>
          <p:cNvSpPr txBox="1"/>
          <p:nvPr>
            <p:ph idx="6" type="subTitle"/>
          </p:nvPr>
        </p:nvSpPr>
        <p:spPr>
          <a:xfrm>
            <a:off x="3497976" y="3825120"/>
            <a:ext cx="2299800" cy="5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6" name="Google Shape;116;p70"/>
          <p:cNvSpPr txBox="1"/>
          <p:nvPr>
            <p:ph idx="7" type="subTitle"/>
          </p:nvPr>
        </p:nvSpPr>
        <p:spPr>
          <a:xfrm>
            <a:off x="6420325" y="2308300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7" name="Google Shape;117;p70"/>
          <p:cNvSpPr txBox="1"/>
          <p:nvPr>
            <p:ph idx="8" type="subTitle"/>
          </p:nvPr>
        </p:nvSpPr>
        <p:spPr>
          <a:xfrm>
            <a:off x="6121832" y="2627840"/>
            <a:ext cx="2299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8" name="Google Shape;118;p70"/>
          <p:cNvSpPr txBox="1"/>
          <p:nvPr>
            <p:ph idx="9" type="subTitle"/>
          </p:nvPr>
        </p:nvSpPr>
        <p:spPr>
          <a:xfrm>
            <a:off x="917675" y="2308325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9" name="Google Shape;119;p70"/>
          <p:cNvSpPr txBox="1"/>
          <p:nvPr>
            <p:ph idx="13" type="subTitle"/>
          </p:nvPr>
        </p:nvSpPr>
        <p:spPr>
          <a:xfrm>
            <a:off x="619055" y="2627858"/>
            <a:ext cx="2299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0" name="Google Shape;120;p70"/>
          <p:cNvSpPr txBox="1"/>
          <p:nvPr>
            <p:ph idx="14" type="subTitle"/>
          </p:nvPr>
        </p:nvSpPr>
        <p:spPr>
          <a:xfrm>
            <a:off x="3796524" y="2308300"/>
            <a:ext cx="2001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1" name="Google Shape;121;p70"/>
          <p:cNvSpPr txBox="1"/>
          <p:nvPr>
            <p:ph idx="15" type="subTitle"/>
          </p:nvPr>
        </p:nvSpPr>
        <p:spPr>
          <a:xfrm>
            <a:off x="3497976" y="2627833"/>
            <a:ext cx="2299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2" name="Google Shape;122;p70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three columns">
  <p:cSld name="Title + text + three columns">
    <p:bg>
      <p:bgPr>
        <a:noFill/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1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71"/>
          <p:cNvSpPr/>
          <p:nvPr/>
        </p:nvSpPr>
        <p:spPr>
          <a:xfrm>
            <a:off x="1362275" y="2088150"/>
            <a:ext cx="1902900" cy="229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71"/>
          <p:cNvSpPr/>
          <p:nvPr/>
        </p:nvSpPr>
        <p:spPr>
          <a:xfrm>
            <a:off x="3611874" y="2088150"/>
            <a:ext cx="1902900" cy="229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71"/>
          <p:cNvSpPr/>
          <p:nvPr/>
        </p:nvSpPr>
        <p:spPr>
          <a:xfrm>
            <a:off x="5873000" y="2088150"/>
            <a:ext cx="1902900" cy="229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71"/>
          <p:cNvSpPr txBox="1"/>
          <p:nvPr>
            <p:ph type="title"/>
          </p:nvPr>
        </p:nvSpPr>
        <p:spPr>
          <a:xfrm>
            <a:off x="624000" y="318750"/>
            <a:ext cx="16275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29" name="Google Shape;129;p71"/>
          <p:cNvSpPr txBox="1"/>
          <p:nvPr>
            <p:ph idx="1" type="subTitle"/>
          </p:nvPr>
        </p:nvSpPr>
        <p:spPr>
          <a:xfrm>
            <a:off x="1481186" y="2935648"/>
            <a:ext cx="1699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0" name="Google Shape;130;p71"/>
          <p:cNvSpPr txBox="1"/>
          <p:nvPr>
            <p:ph idx="2" type="subTitle"/>
          </p:nvPr>
        </p:nvSpPr>
        <p:spPr>
          <a:xfrm>
            <a:off x="3713725" y="2935648"/>
            <a:ext cx="1699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1" name="Google Shape;131;p71"/>
          <p:cNvSpPr txBox="1"/>
          <p:nvPr>
            <p:ph idx="3" type="subTitle"/>
          </p:nvPr>
        </p:nvSpPr>
        <p:spPr>
          <a:xfrm>
            <a:off x="5963442" y="2935648"/>
            <a:ext cx="1699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2" name="Google Shape;132;p71"/>
          <p:cNvSpPr txBox="1"/>
          <p:nvPr>
            <p:ph idx="4" type="subTitle"/>
          </p:nvPr>
        </p:nvSpPr>
        <p:spPr>
          <a:xfrm>
            <a:off x="4147975" y="705716"/>
            <a:ext cx="42738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3" name="Google Shape;133;p71"/>
          <p:cNvSpPr txBox="1"/>
          <p:nvPr>
            <p:ph idx="5" type="subTitle"/>
          </p:nvPr>
        </p:nvSpPr>
        <p:spPr>
          <a:xfrm>
            <a:off x="1481200" y="3254975"/>
            <a:ext cx="16992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4" name="Google Shape;134;p71"/>
          <p:cNvSpPr txBox="1"/>
          <p:nvPr>
            <p:ph idx="6" type="subTitle"/>
          </p:nvPr>
        </p:nvSpPr>
        <p:spPr>
          <a:xfrm>
            <a:off x="3713675" y="3254975"/>
            <a:ext cx="16992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35" name="Google Shape;135;p71"/>
          <p:cNvSpPr txBox="1"/>
          <p:nvPr>
            <p:ph idx="7" type="subTitle"/>
          </p:nvPr>
        </p:nvSpPr>
        <p:spPr>
          <a:xfrm>
            <a:off x="5963612" y="3253350"/>
            <a:ext cx="16992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4">
  <p:cSld name="Title + three columns 4">
    <p:bg>
      <p:bgPr>
        <a:noFill/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2"/>
          <p:cNvSpPr/>
          <p:nvPr/>
        </p:nvSpPr>
        <p:spPr>
          <a:xfrm>
            <a:off x="0" y="2116000"/>
            <a:ext cx="3049800" cy="3027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72"/>
          <p:cNvSpPr/>
          <p:nvPr/>
        </p:nvSpPr>
        <p:spPr>
          <a:xfrm>
            <a:off x="6087300" y="2116000"/>
            <a:ext cx="3049800" cy="30273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2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72"/>
          <p:cNvSpPr txBox="1"/>
          <p:nvPr>
            <p:ph type="title"/>
          </p:nvPr>
        </p:nvSpPr>
        <p:spPr>
          <a:xfrm>
            <a:off x="619047" y="318788"/>
            <a:ext cx="3391800" cy="10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1" name="Google Shape;141;p72"/>
          <p:cNvSpPr txBox="1"/>
          <p:nvPr>
            <p:ph idx="1" type="subTitle"/>
          </p:nvPr>
        </p:nvSpPr>
        <p:spPr>
          <a:xfrm>
            <a:off x="3690012" y="3171795"/>
            <a:ext cx="1757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2" name="Google Shape;142;p72"/>
          <p:cNvSpPr txBox="1"/>
          <p:nvPr>
            <p:ph idx="2" type="subTitle"/>
          </p:nvPr>
        </p:nvSpPr>
        <p:spPr>
          <a:xfrm>
            <a:off x="3690010" y="3499218"/>
            <a:ext cx="1757100" cy="8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3" name="Google Shape;143;p72"/>
          <p:cNvSpPr txBox="1"/>
          <p:nvPr>
            <p:ph idx="3" type="subTitle"/>
          </p:nvPr>
        </p:nvSpPr>
        <p:spPr>
          <a:xfrm>
            <a:off x="613800" y="3174774"/>
            <a:ext cx="1757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4" name="Google Shape;144;p72"/>
          <p:cNvSpPr txBox="1"/>
          <p:nvPr>
            <p:ph idx="4" type="subTitle"/>
          </p:nvPr>
        </p:nvSpPr>
        <p:spPr>
          <a:xfrm>
            <a:off x="613625" y="3495810"/>
            <a:ext cx="1757100" cy="8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5" name="Google Shape;145;p72"/>
          <p:cNvSpPr txBox="1"/>
          <p:nvPr>
            <p:ph idx="5" type="subTitle"/>
          </p:nvPr>
        </p:nvSpPr>
        <p:spPr>
          <a:xfrm>
            <a:off x="6767159" y="3479196"/>
            <a:ext cx="1757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6" name="Google Shape;146;p72"/>
          <p:cNvSpPr txBox="1"/>
          <p:nvPr>
            <p:ph idx="6" type="subTitle"/>
          </p:nvPr>
        </p:nvSpPr>
        <p:spPr>
          <a:xfrm>
            <a:off x="6767129" y="3794675"/>
            <a:ext cx="17571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72"/>
          <p:cNvSpPr txBox="1"/>
          <p:nvPr>
            <p:ph idx="7" type="subTitle"/>
          </p:nvPr>
        </p:nvSpPr>
        <p:spPr>
          <a:xfrm>
            <a:off x="4132673" y="2693854"/>
            <a:ext cx="8076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30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48" name="Google Shape;148;p72"/>
          <p:cNvSpPr txBox="1"/>
          <p:nvPr>
            <p:ph idx="8" type="subTitle"/>
          </p:nvPr>
        </p:nvSpPr>
        <p:spPr>
          <a:xfrm>
            <a:off x="7214954" y="2693854"/>
            <a:ext cx="8076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30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49" name="Google Shape;149;p72"/>
          <p:cNvSpPr txBox="1"/>
          <p:nvPr>
            <p:ph idx="9" type="subTitle"/>
          </p:nvPr>
        </p:nvSpPr>
        <p:spPr>
          <a:xfrm>
            <a:off x="1088375" y="2693854"/>
            <a:ext cx="8076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30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numbers">
  <p:cSld name="title + numbers">
    <p:bg>
      <p:bgPr>
        <a:noFill/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3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73"/>
          <p:cNvSpPr txBox="1"/>
          <p:nvPr>
            <p:ph idx="1" type="subTitle"/>
          </p:nvPr>
        </p:nvSpPr>
        <p:spPr>
          <a:xfrm>
            <a:off x="623289" y="2982593"/>
            <a:ext cx="223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3" name="Google Shape;153;p73"/>
          <p:cNvSpPr txBox="1"/>
          <p:nvPr>
            <p:ph idx="2" type="subTitle"/>
          </p:nvPr>
        </p:nvSpPr>
        <p:spPr>
          <a:xfrm>
            <a:off x="623315" y="3285135"/>
            <a:ext cx="2235600" cy="11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4" name="Google Shape;154;p73"/>
          <p:cNvSpPr txBox="1"/>
          <p:nvPr>
            <p:ph idx="3" type="subTitle"/>
          </p:nvPr>
        </p:nvSpPr>
        <p:spPr>
          <a:xfrm>
            <a:off x="3349994" y="2982593"/>
            <a:ext cx="223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5" name="Google Shape;155;p73"/>
          <p:cNvSpPr txBox="1"/>
          <p:nvPr>
            <p:ph idx="4" type="subTitle"/>
          </p:nvPr>
        </p:nvSpPr>
        <p:spPr>
          <a:xfrm>
            <a:off x="3349993" y="3296635"/>
            <a:ext cx="2235600" cy="11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6" name="Google Shape;156;p73"/>
          <p:cNvSpPr txBox="1"/>
          <p:nvPr>
            <p:ph idx="5" type="subTitle"/>
          </p:nvPr>
        </p:nvSpPr>
        <p:spPr>
          <a:xfrm>
            <a:off x="6081218" y="2982593"/>
            <a:ext cx="2234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7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7" name="Google Shape;157;p73"/>
          <p:cNvSpPr txBox="1"/>
          <p:nvPr>
            <p:ph idx="6" type="subTitle"/>
          </p:nvPr>
        </p:nvSpPr>
        <p:spPr>
          <a:xfrm>
            <a:off x="6082418" y="3296592"/>
            <a:ext cx="2234400" cy="11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58" name="Google Shape;158;p73"/>
          <p:cNvSpPr txBox="1"/>
          <p:nvPr>
            <p:ph type="title"/>
          </p:nvPr>
        </p:nvSpPr>
        <p:spPr>
          <a:xfrm>
            <a:off x="723448" y="2285051"/>
            <a:ext cx="22344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59" name="Google Shape;159;p73"/>
          <p:cNvSpPr txBox="1"/>
          <p:nvPr>
            <p:ph idx="7" type="title"/>
          </p:nvPr>
        </p:nvSpPr>
        <p:spPr>
          <a:xfrm>
            <a:off x="3454798" y="2286751"/>
            <a:ext cx="22344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0" name="Google Shape;160;p73"/>
          <p:cNvSpPr txBox="1"/>
          <p:nvPr>
            <p:ph idx="8" type="title"/>
          </p:nvPr>
        </p:nvSpPr>
        <p:spPr>
          <a:xfrm>
            <a:off x="6185898" y="2285051"/>
            <a:ext cx="22344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1" name="Google Shape;161;p73"/>
          <p:cNvSpPr txBox="1"/>
          <p:nvPr>
            <p:ph idx="9" type="title"/>
          </p:nvPr>
        </p:nvSpPr>
        <p:spPr>
          <a:xfrm>
            <a:off x="618574" y="316625"/>
            <a:ext cx="1953300" cy="10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5">
  <p:cSld name="Title + three columns 5">
    <p:bg>
      <p:bgPr>
        <a:noFill/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4"/>
          <p:cNvSpPr txBox="1"/>
          <p:nvPr>
            <p:ph idx="1" type="subTitle"/>
          </p:nvPr>
        </p:nvSpPr>
        <p:spPr>
          <a:xfrm>
            <a:off x="6903007" y="3501969"/>
            <a:ext cx="1518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4" name="Google Shape;164;p74"/>
          <p:cNvSpPr txBox="1"/>
          <p:nvPr>
            <p:ph idx="2" type="subTitle"/>
          </p:nvPr>
        </p:nvSpPr>
        <p:spPr>
          <a:xfrm>
            <a:off x="6903024" y="3818558"/>
            <a:ext cx="15180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5" name="Google Shape;165;p74"/>
          <p:cNvSpPr txBox="1"/>
          <p:nvPr>
            <p:ph idx="3" type="subTitle"/>
          </p:nvPr>
        </p:nvSpPr>
        <p:spPr>
          <a:xfrm>
            <a:off x="3441301" y="3501969"/>
            <a:ext cx="1518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6" name="Google Shape;166;p74"/>
          <p:cNvSpPr txBox="1"/>
          <p:nvPr>
            <p:ph idx="4" type="subTitle"/>
          </p:nvPr>
        </p:nvSpPr>
        <p:spPr>
          <a:xfrm>
            <a:off x="3441294" y="3819178"/>
            <a:ext cx="15180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7" name="Google Shape;167;p74"/>
          <p:cNvSpPr txBox="1"/>
          <p:nvPr>
            <p:ph idx="5" type="subTitle"/>
          </p:nvPr>
        </p:nvSpPr>
        <p:spPr>
          <a:xfrm>
            <a:off x="5172154" y="3501969"/>
            <a:ext cx="1518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8" name="Google Shape;168;p74"/>
          <p:cNvSpPr txBox="1"/>
          <p:nvPr>
            <p:ph idx="6" type="subTitle"/>
          </p:nvPr>
        </p:nvSpPr>
        <p:spPr>
          <a:xfrm>
            <a:off x="5172169" y="3813077"/>
            <a:ext cx="15180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9" name="Google Shape;169;p74"/>
          <p:cNvSpPr/>
          <p:nvPr/>
        </p:nvSpPr>
        <p:spPr>
          <a:xfrm rot="-5400000">
            <a:off x="-383250" y="3792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4"/>
          <p:cNvSpPr txBox="1"/>
          <p:nvPr>
            <p:ph type="title"/>
          </p:nvPr>
        </p:nvSpPr>
        <p:spPr>
          <a:xfrm>
            <a:off x="633650" y="316425"/>
            <a:ext cx="2128200" cy="13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71" name="Google Shape;171;p74"/>
          <p:cNvSpPr txBox="1"/>
          <p:nvPr>
            <p:ph idx="7" type="subTitle"/>
          </p:nvPr>
        </p:nvSpPr>
        <p:spPr>
          <a:xfrm>
            <a:off x="633550" y="2441715"/>
            <a:ext cx="2236500" cy="8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72" name="Google Shape;172;p74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Table of contents">
    <p:bg>
      <p:bgPr>
        <a:noFill/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2"/>
          <p:cNvSpPr/>
          <p:nvPr/>
        </p:nvSpPr>
        <p:spPr>
          <a:xfrm>
            <a:off x="1284175" y="2103450"/>
            <a:ext cx="813900" cy="813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2"/>
          <p:cNvSpPr/>
          <p:nvPr/>
        </p:nvSpPr>
        <p:spPr>
          <a:xfrm>
            <a:off x="3199175" y="2103450"/>
            <a:ext cx="813900" cy="813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52"/>
          <p:cNvSpPr/>
          <p:nvPr/>
        </p:nvSpPr>
        <p:spPr>
          <a:xfrm>
            <a:off x="5114175" y="2103450"/>
            <a:ext cx="813900" cy="813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52"/>
          <p:cNvSpPr/>
          <p:nvPr/>
        </p:nvSpPr>
        <p:spPr>
          <a:xfrm>
            <a:off x="7048050" y="2103450"/>
            <a:ext cx="813900" cy="813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2"/>
          <p:cNvSpPr txBox="1"/>
          <p:nvPr>
            <p:ph idx="1" type="subTitle"/>
          </p:nvPr>
        </p:nvSpPr>
        <p:spPr>
          <a:xfrm>
            <a:off x="736825" y="3015698"/>
            <a:ext cx="19086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21" name="Google Shape;21;p52"/>
          <p:cNvSpPr txBox="1"/>
          <p:nvPr>
            <p:ph idx="2" type="subTitle"/>
          </p:nvPr>
        </p:nvSpPr>
        <p:spPr>
          <a:xfrm>
            <a:off x="2645466" y="3015737"/>
            <a:ext cx="19212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22" name="Google Shape;22;p52"/>
          <p:cNvSpPr txBox="1"/>
          <p:nvPr>
            <p:ph idx="3" type="subTitle"/>
          </p:nvPr>
        </p:nvSpPr>
        <p:spPr>
          <a:xfrm>
            <a:off x="4566637" y="3015737"/>
            <a:ext cx="19212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23" name="Google Shape;23;p52"/>
          <p:cNvSpPr txBox="1"/>
          <p:nvPr>
            <p:ph idx="4" type="subTitle"/>
          </p:nvPr>
        </p:nvSpPr>
        <p:spPr>
          <a:xfrm>
            <a:off x="6498125" y="3015698"/>
            <a:ext cx="19110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b="1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24" name="Google Shape;24;p52"/>
          <p:cNvSpPr txBox="1"/>
          <p:nvPr>
            <p:ph idx="5" type="subTitle"/>
          </p:nvPr>
        </p:nvSpPr>
        <p:spPr>
          <a:xfrm>
            <a:off x="1321775" y="2202569"/>
            <a:ext cx="722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loria Hallelujah"/>
              <a:buNone/>
              <a:defRPr sz="3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9pPr>
          </a:lstStyle>
          <a:p/>
        </p:txBody>
      </p:sp>
      <p:sp>
        <p:nvSpPr>
          <p:cNvPr id="25" name="Google Shape;25;p52"/>
          <p:cNvSpPr txBox="1"/>
          <p:nvPr>
            <p:ph idx="6" type="subTitle"/>
          </p:nvPr>
        </p:nvSpPr>
        <p:spPr>
          <a:xfrm>
            <a:off x="3244926" y="2202569"/>
            <a:ext cx="722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loria Hallelujah"/>
              <a:buNone/>
              <a:defRPr sz="3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9pPr>
          </a:lstStyle>
          <a:p/>
        </p:txBody>
      </p:sp>
      <p:sp>
        <p:nvSpPr>
          <p:cNvPr id="26" name="Google Shape;26;p52"/>
          <p:cNvSpPr txBox="1"/>
          <p:nvPr>
            <p:ph idx="7" type="subTitle"/>
          </p:nvPr>
        </p:nvSpPr>
        <p:spPr>
          <a:xfrm>
            <a:off x="5146488" y="2202569"/>
            <a:ext cx="722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loria Hallelujah"/>
              <a:buNone/>
              <a:defRPr sz="3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9pPr>
          </a:lstStyle>
          <a:p/>
        </p:txBody>
      </p:sp>
      <p:sp>
        <p:nvSpPr>
          <p:cNvPr id="27" name="Google Shape;27;p52"/>
          <p:cNvSpPr txBox="1"/>
          <p:nvPr>
            <p:ph idx="8" type="subTitle"/>
          </p:nvPr>
        </p:nvSpPr>
        <p:spPr>
          <a:xfrm>
            <a:off x="7093800" y="2202569"/>
            <a:ext cx="722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loria Hallelujah"/>
              <a:buNone/>
              <a:defRPr sz="3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2200"/>
              <a:buFont typeface="Gloria Hallelujah"/>
              <a:buNone/>
              <a:defRPr sz="2200">
                <a:latin typeface="Gloria Hallelujah"/>
                <a:ea typeface="Gloria Hallelujah"/>
                <a:cs typeface="Gloria Hallelujah"/>
                <a:sym typeface="Gloria Hallelujah"/>
              </a:defRPr>
            </a:lvl9pPr>
          </a:lstStyle>
          <a:p/>
        </p:txBody>
      </p:sp>
      <p:sp>
        <p:nvSpPr>
          <p:cNvPr id="28" name="Google Shape;28;p52"/>
          <p:cNvSpPr txBox="1"/>
          <p:nvPr>
            <p:ph idx="9" type="subTitle"/>
          </p:nvPr>
        </p:nvSpPr>
        <p:spPr>
          <a:xfrm>
            <a:off x="722375" y="3630615"/>
            <a:ext cx="19212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29" name="Google Shape;29;p52"/>
          <p:cNvSpPr txBox="1"/>
          <p:nvPr>
            <p:ph idx="13" type="subTitle"/>
          </p:nvPr>
        </p:nvSpPr>
        <p:spPr>
          <a:xfrm>
            <a:off x="2645537" y="3630550"/>
            <a:ext cx="19212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30" name="Google Shape;30;p52"/>
          <p:cNvSpPr txBox="1"/>
          <p:nvPr>
            <p:ph idx="14" type="subTitle"/>
          </p:nvPr>
        </p:nvSpPr>
        <p:spPr>
          <a:xfrm>
            <a:off x="4566729" y="3630615"/>
            <a:ext cx="19212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31" name="Google Shape;31;p52"/>
          <p:cNvSpPr txBox="1"/>
          <p:nvPr>
            <p:ph idx="15" type="subTitle"/>
          </p:nvPr>
        </p:nvSpPr>
        <p:spPr>
          <a:xfrm>
            <a:off x="6500694" y="3630531"/>
            <a:ext cx="19086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32" name="Google Shape;32;p52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52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2"/>
          <p:cNvSpPr txBox="1"/>
          <p:nvPr>
            <p:ph type="title"/>
          </p:nvPr>
        </p:nvSpPr>
        <p:spPr>
          <a:xfrm>
            <a:off x="629898" y="312197"/>
            <a:ext cx="23532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jes">
  <p:cSld name="Percentajes">
    <p:bg>
      <p:bgPr>
        <a:noFill/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5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75"/>
          <p:cNvSpPr txBox="1"/>
          <p:nvPr>
            <p:ph type="title"/>
          </p:nvPr>
        </p:nvSpPr>
        <p:spPr>
          <a:xfrm>
            <a:off x="624472" y="316781"/>
            <a:ext cx="25710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76" name="Google Shape;176;p75"/>
          <p:cNvSpPr txBox="1"/>
          <p:nvPr>
            <p:ph idx="2" type="title"/>
          </p:nvPr>
        </p:nvSpPr>
        <p:spPr>
          <a:xfrm>
            <a:off x="722375" y="2693771"/>
            <a:ext cx="18411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77" name="Google Shape;177;p75"/>
          <p:cNvSpPr txBox="1"/>
          <p:nvPr>
            <p:ph idx="3" type="title"/>
          </p:nvPr>
        </p:nvSpPr>
        <p:spPr>
          <a:xfrm>
            <a:off x="2680325" y="2693771"/>
            <a:ext cx="18411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78" name="Google Shape;178;p75"/>
          <p:cNvSpPr txBox="1"/>
          <p:nvPr>
            <p:ph idx="4" type="title"/>
          </p:nvPr>
        </p:nvSpPr>
        <p:spPr>
          <a:xfrm>
            <a:off x="4638275" y="2693771"/>
            <a:ext cx="18411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79" name="Google Shape;179;p75"/>
          <p:cNvSpPr txBox="1"/>
          <p:nvPr>
            <p:ph idx="5" type="title"/>
          </p:nvPr>
        </p:nvSpPr>
        <p:spPr>
          <a:xfrm>
            <a:off x="6596225" y="2693771"/>
            <a:ext cx="18411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80" name="Google Shape;180;p75"/>
          <p:cNvSpPr txBox="1"/>
          <p:nvPr>
            <p:ph idx="1" type="subTitle"/>
          </p:nvPr>
        </p:nvSpPr>
        <p:spPr>
          <a:xfrm>
            <a:off x="707075" y="3498000"/>
            <a:ext cx="18717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b="1" sz="17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700"/>
              <a:buNone/>
              <a:defRPr b="1" sz="1700"/>
            </a:lvl9pPr>
          </a:lstStyle>
          <a:p/>
        </p:txBody>
      </p:sp>
      <p:sp>
        <p:nvSpPr>
          <p:cNvPr id="181" name="Google Shape;181;p75"/>
          <p:cNvSpPr txBox="1"/>
          <p:nvPr>
            <p:ph idx="6" type="subTitle"/>
          </p:nvPr>
        </p:nvSpPr>
        <p:spPr>
          <a:xfrm>
            <a:off x="2665038" y="3498000"/>
            <a:ext cx="18717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b="1" sz="17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700"/>
              <a:buNone/>
              <a:defRPr b="1" sz="1700"/>
            </a:lvl9pPr>
          </a:lstStyle>
          <a:p/>
        </p:txBody>
      </p:sp>
      <p:sp>
        <p:nvSpPr>
          <p:cNvPr id="182" name="Google Shape;182;p75"/>
          <p:cNvSpPr txBox="1"/>
          <p:nvPr>
            <p:ph idx="7" type="subTitle"/>
          </p:nvPr>
        </p:nvSpPr>
        <p:spPr>
          <a:xfrm>
            <a:off x="4601975" y="3498000"/>
            <a:ext cx="18717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b="1" sz="17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700"/>
              <a:buNone/>
              <a:defRPr b="1" sz="1700"/>
            </a:lvl9pPr>
          </a:lstStyle>
          <a:p/>
        </p:txBody>
      </p:sp>
      <p:sp>
        <p:nvSpPr>
          <p:cNvPr id="183" name="Google Shape;183;p75"/>
          <p:cNvSpPr txBox="1"/>
          <p:nvPr>
            <p:ph idx="8" type="subTitle"/>
          </p:nvPr>
        </p:nvSpPr>
        <p:spPr>
          <a:xfrm>
            <a:off x="6538900" y="3498000"/>
            <a:ext cx="18717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b="1" sz="17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700"/>
              <a:buNone/>
              <a:defRPr b="1" sz="17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700"/>
              <a:buNone/>
              <a:defRPr b="1" sz="1700"/>
            </a:lvl9pPr>
          </a:lstStyle>
          <a:p/>
        </p:txBody>
      </p:sp>
      <p:sp>
        <p:nvSpPr>
          <p:cNvPr id="184" name="Google Shape;184;p75"/>
          <p:cNvSpPr txBox="1"/>
          <p:nvPr>
            <p:ph idx="9" type="subTitle"/>
          </p:nvPr>
        </p:nvSpPr>
        <p:spPr>
          <a:xfrm>
            <a:off x="728625" y="3827225"/>
            <a:ext cx="18717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85" name="Google Shape;185;p75"/>
          <p:cNvSpPr txBox="1"/>
          <p:nvPr>
            <p:ph idx="13" type="subTitle"/>
          </p:nvPr>
        </p:nvSpPr>
        <p:spPr>
          <a:xfrm>
            <a:off x="2665300" y="3827225"/>
            <a:ext cx="18717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86" name="Google Shape;186;p75"/>
          <p:cNvSpPr txBox="1"/>
          <p:nvPr>
            <p:ph idx="14" type="subTitle"/>
          </p:nvPr>
        </p:nvSpPr>
        <p:spPr>
          <a:xfrm>
            <a:off x="4602100" y="3827225"/>
            <a:ext cx="18717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87" name="Google Shape;187;p75"/>
          <p:cNvSpPr txBox="1"/>
          <p:nvPr>
            <p:ph idx="15" type="subTitle"/>
          </p:nvPr>
        </p:nvSpPr>
        <p:spPr>
          <a:xfrm>
            <a:off x="6538900" y="3827225"/>
            <a:ext cx="18717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Title + two columns">
    <p:bg>
      <p:bgPr>
        <a:noFill/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6"/>
          <p:cNvSpPr txBox="1"/>
          <p:nvPr>
            <p:ph idx="1" type="subTitle"/>
          </p:nvPr>
        </p:nvSpPr>
        <p:spPr>
          <a:xfrm>
            <a:off x="624615" y="3507184"/>
            <a:ext cx="31785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0" name="Google Shape;190;p76"/>
          <p:cNvSpPr txBox="1"/>
          <p:nvPr>
            <p:ph idx="2" type="subTitle"/>
          </p:nvPr>
        </p:nvSpPr>
        <p:spPr>
          <a:xfrm>
            <a:off x="624755" y="3805255"/>
            <a:ext cx="31785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1" name="Google Shape;191;p76"/>
          <p:cNvSpPr txBox="1"/>
          <p:nvPr>
            <p:ph idx="3" type="subTitle"/>
          </p:nvPr>
        </p:nvSpPr>
        <p:spPr>
          <a:xfrm>
            <a:off x="624475" y="2481505"/>
            <a:ext cx="31785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2" name="Google Shape;192;p76"/>
          <p:cNvSpPr txBox="1"/>
          <p:nvPr>
            <p:ph idx="4" type="subTitle"/>
          </p:nvPr>
        </p:nvSpPr>
        <p:spPr>
          <a:xfrm>
            <a:off x="624475" y="2806704"/>
            <a:ext cx="31785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3" name="Google Shape;193;p76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76"/>
          <p:cNvSpPr txBox="1"/>
          <p:nvPr>
            <p:ph type="title"/>
          </p:nvPr>
        </p:nvSpPr>
        <p:spPr>
          <a:xfrm>
            <a:off x="619047" y="316781"/>
            <a:ext cx="28476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95" name="Google Shape;195;p7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Thanks">
    <p:bg>
      <p:bgPr>
        <a:noFill/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7"/>
          <p:cNvSpPr/>
          <p:nvPr/>
        </p:nvSpPr>
        <p:spPr>
          <a:xfrm rot="-5400000">
            <a:off x="3285275" y="-3290700"/>
            <a:ext cx="2566200" cy="91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77"/>
          <p:cNvSpPr txBox="1"/>
          <p:nvPr>
            <p:ph type="title"/>
          </p:nvPr>
        </p:nvSpPr>
        <p:spPr>
          <a:xfrm>
            <a:off x="722375" y="447855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9" name="Google Shape;199;p77"/>
          <p:cNvSpPr txBox="1"/>
          <p:nvPr>
            <p:ph idx="1" type="subTitle"/>
          </p:nvPr>
        </p:nvSpPr>
        <p:spPr>
          <a:xfrm>
            <a:off x="2638625" y="1137675"/>
            <a:ext cx="38667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00" name="Google Shape;200;p77"/>
          <p:cNvSpPr txBox="1"/>
          <p:nvPr>
            <p:ph idx="2" type="subTitle"/>
          </p:nvPr>
        </p:nvSpPr>
        <p:spPr>
          <a:xfrm>
            <a:off x="3289800" y="1522900"/>
            <a:ext cx="2564400" cy="7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01" name="Google Shape;201;p77"/>
          <p:cNvSpPr txBox="1"/>
          <p:nvPr/>
        </p:nvSpPr>
        <p:spPr>
          <a:xfrm>
            <a:off x="1462775" y="3724325"/>
            <a:ext cx="6218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CREDITS:</a:t>
            </a:r>
            <a:r>
              <a:rPr b="0" i="0" lang="en-US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This presentation template was created by </a:t>
            </a:r>
            <a:r>
              <a:rPr b="1" i="0" lang="en-US" sz="1200" u="none" cap="none" strike="noStrike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-US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1" i="0" lang="en-US" sz="1200" u="none" cap="none" strike="noStrike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-US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b="1" i="0" lang="en-US" sz="1200" u="none" cap="none" strike="noStrike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0" i="0" sz="15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2" name="Google Shape;202;p77"/>
          <p:cNvSpPr txBox="1"/>
          <p:nvPr>
            <p:ph idx="3" type="subTitle"/>
          </p:nvPr>
        </p:nvSpPr>
        <p:spPr>
          <a:xfrm>
            <a:off x="1177875" y="4332300"/>
            <a:ext cx="65034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None/>
              <a:defRPr b="1" sz="12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only Title 2">
    <p:bg>
      <p:bgPr>
        <a:noFill/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8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78"/>
          <p:cNvSpPr txBox="1"/>
          <p:nvPr>
            <p:ph type="title"/>
          </p:nvPr>
        </p:nvSpPr>
        <p:spPr>
          <a:xfrm>
            <a:off x="629424" y="318095"/>
            <a:ext cx="1979700" cy="12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s points">
  <p:cSld name="title + bullets points">
    <p:bg>
      <p:bgPr>
        <a:noFill/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9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79"/>
          <p:cNvSpPr txBox="1"/>
          <p:nvPr>
            <p:ph type="title"/>
          </p:nvPr>
        </p:nvSpPr>
        <p:spPr>
          <a:xfrm>
            <a:off x="629838" y="316210"/>
            <a:ext cx="76992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09" name="Google Shape;209;p79"/>
          <p:cNvSpPr txBox="1"/>
          <p:nvPr>
            <p:ph idx="1" type="subTitle"/>
          </p:nvPr>
        </p:nvSpPr>
        <p:spPr>
          <a:xfrm>
            <a:off x="1454075" y="1386950"/>
            <a:ext cx="6968100" cy="4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b="1" sz="1200">
                <a:solidFill>
                  <a:schemeClr val="accent4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10" name="Google Shape;210;p79"/>
          <p:cNvSpPr txBox="1"/>
          <p:nvPr>
            <p:ph idx="2" type="body"/>
          </p:nvPr>
        </p:nvSpPr>
        <p:spPr>
          <a:xfrm>
            <a:off x="1458036" y="1756000"/>
            <a:ext cx="6968100" cy="28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200">
                <a:solidFill>
                  <a:schemeClr val="accent4"/>
                </a:solidFill>
              </a:defRPr>
            </a:lvl1pPr>
            <a:lvl2pPr indent="-323850" lvl="1" marL="914400" algn="l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2pPr>
            <a:lvl3pPr indent="-3238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3pPr>
            <a:lvl4pPr indent="-3238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4pPr>
            <a:lvl5pPr indent="-3238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5pPr>
            <a:lvl6pPr indent="-3238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6pPr>
            <a:lvl7pPr indent="-3238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7pPr>
            <a:lvl8pPr indent="-3238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8pPr>
            <a:lvl9pPr indent="-3238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ackground">
    <p:bg>
      <p:bgPr>
        <a:noFill/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0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Background 2">
    <p:bg>
      <p:bgPr>
        <a:noFill/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1"/>
          <p:cNvSpPr/>
          <p:nvPr/>
        </p:nvSpPr>
        <p:spPr>
          <a:xfrm rot="-5400000">
            <a:off x="4280850" y="285475"/>
            <a:ext cx="5152500" cy="457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Background 3">
    <p:bg>
      <p:bgPr>
        <a:noFill/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2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82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 design 1">
    <p:bg>
      <p:bgPr>
        <a:solidFill>
          <a:schemeClr val="lt1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6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5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225" name="Google Shape;225;p5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6" name="Google Shape;226;p56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chemeClr val="lt1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7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5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230" name="Google Shape;230;p57"/>
          <p:cNvSpPr txBox="1"/>
          <p:nvPr>
            <p:ph idx="1" type="body"/>
          </p:nvPr>
        </p:nvSpPr>
        <p:spPr>
          <a:xfrm>
            <a:off x="1454050" y="1904925"/>
            <a:ext cx="58770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1" name="Google Shape;231;p5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2" name="Google Shape;232;p57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bg>
      <p:bgPr>
        <a:noFill/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3"/>
          <p:cNvSpPr/>
          <p:nvPr/>
        </p:nvSpPr>
        <p:spPr>
          <a:xfrm>
            <a:off x="1624725" y="2571750"/>
            <a:ext cx="4638300" cy="16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3"/>
          <p:cNvSpPr/>
          <p:nvPr/>
        </p:nvSpPr>
        <p:spPr>
          <a:xfrm>
            <a:off x="1635775" y="924150"/>
            <a:ext cx="1668600" cy="1647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53"/>
          <p:cNvSpPr txBox="1"/>
          <p:nvPr>
            <p:ph type="title"/>
          </p:nvPr>
        </p:nvSpPr>
        <p:spPr>
          <a:xfrm>
            <a:off x="1073349" y="1210475"/>
            <a:ext cx="28056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39" name="Google Shape;39;p53"/>
          <p:cNvSpPr txBox="1"/>
          <p:nvPr>
            <p:ph idx="1" type="subTitle"/>
          </p:nvPr>
        </p:nvSpPr>
        <p:spPr>
          <a:xfrm>
            <a:off x="1938350" y="2846175"/>
            <a:ext cx="3849900" cy="11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40" name="Google Shape;40;p53"/>
          <p:cNvSpPr txBox="1"/>
          <p:nvPr>
            <p:ph idx="2" type="title"/>
          </p:nvPr>
        </p:nvSpPr>
        <p:spPr>
          <a:xfrm>
            <a:off x="1889450" y="76705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 number &amp; some text slide 2">
    <p:bg>
      <p:bgPr>
        <a:solidFill>
          <a:schemeClr val="lt1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3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83"/>
          <p:cNvSpPr txBox="1"/>
          <p:nvPr>
            <p:ph type="title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36" name="Google Shape;236;p8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p83"/>
          <p:cNvSpPr txBox="1"/>
          <p:nvPr>
            <p:ph idx="1" type="subTitle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chemeClr val="lt1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White frame">
    <p:bg>
      <p:bgPr>
        <a:solidFill>
          <a:schemeClr val="lt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5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chemeClr val="lt1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9"/>
          <p:cNvSpPr/>
          <p:nvPr/>
        </p:nvSpPr>
        <p:spPr>
          <a:xfrm>
            <a:off x="676300" y="321200"/>
            <a:ext cx="4885500" cy="443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59"/>
          <p:cNvSpPr txBox="1"/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chemeClr val="lt1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6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8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251" name="Google Shape;251;p86"/>
          <p:cNvSpPr txBox="1"/>
          <p:nvPr>
            <p:ph idx="1" type="body"/>
          </p:nvPr>
        </p:nvSpPr>
        <p:spPr>
          <a:xfrm>
            <a:off x="1454050" y="1904925"/>
            <a:ext cx="58770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52" name="Google Shape;252;p8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53" name="Google Shape;253;p86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 design 1">
    <p:bg>
      <p:bgPr>
        <a:solidFill>
          <a:schemeClr val="lt1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87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8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257" name="Google Shape;257;p8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58" name="Google Shape;258;p87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 number &amp; some text slide 2">
    <p:bg>
      <p:bgPr>
        <a:solidFill>
          <a:schemeClr val="lt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8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88"/>
          <p:cNvSpPr txBox="1"/>
          <p:nvPr>
            <p:ph type="title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62" name="Google Shape;262;p8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3" name="Google Shape;263;p88"/>
          <p:cNvSpPr txBox="1"/>
          <p:nvPr>
            <p:ph idx="1" type="subTitle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chemeClr val="lt1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White frame">
    <p:bg>
      <p:bgPr>
        <a:solidFill>
          <a:schemeClr val="lt1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0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ubtitle + text">
  <p:cSld name="Title + subtitle + text">
    <p:bg>
      <p:bgPr>
        <a:noFill/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4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54"/>
          <p:cNvSpPr txBox="1"/>
          <p:nvPr>
            <p:ph type="title"/>
          </p:nvPr>
        </p:nvSpPr>
        <p:spPr>
          <a:xfrm>
            <a:off x="612961" y="315240"/>
            <a:ext cx="2563800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" name="Google Shape;44;p54"/>
          <p:cNvSpPr txBox="1"/>
          <p:nvPr>
            <p:ph idx="1" type="subTitle"/>
          </p:nvPr>
        </p:nvSpPr>
        <p:spPr>
          <a:xfrm>
            <a:off x="618829" y="2882175"/>
            <a:ext cx="2806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54"/>
          <p:cNvSpPr txBox="1"/>
          <p:nvPr>
            <p:ph idx="2" type="subTitle"/>
          </p:nvPr>
        </p:nvSpPr>
        <p:spPr>
          <a:xfrm>
            <a:off x="618860" y="3199493"/>
            <a:ext cx="28068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6" name="Google Shape;46;p54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noFill/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0"/>
          <p:cNvSpPr txBox="1"/>
          <p:nvPr>
            <p:ph type="title"/>
          </p:nvPr>
        </p:nvSpPr>
        <p:spPr>
          <a:xfrm>
            <a:off x="6085069" y="1110550"/>
            <a:ext cx="2334300" cy="191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9" name="Google Shape;49;p60"/>
          <p:cNvSpPr txBox="1"/>
          <p:nvPr>
            <p:ph idx="1" type="subTitle"/>
          </p:nvPr>
        </p:nvSpPr>
        <p:spPr>
          <a:xfrm>
            <a:off x="4231500" y="3294556"/>
            <a:ext cx="3737100" cy="8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50" name="Google Shape;50;p60"/>
          <p:cNvSpPr txBox="1"/>
          <p:nvPr>
            <p:ph idx="2" type="title"/>
          </p:nvPr>
        </p:nvSpPr>
        <p:spPr>
          <a:xfrm>
            <a:off x="4633488" y="539489"/>
            <a:ext cx="28056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noFill/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1"/>
          <p:cNvSpPr txBox="1"/>
          <p:nvPr>
            <p:ph type="title"/>
          </p:nvPr>
        </p:nvSpPr>
        <p:spPr>
          <a:xfrm>
            <a:off x="619391" y="315111"/>
            <a:ext cx="76992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3" name="Google Shape;53;p61"/>
          <p:cNvSpPr txBox="1"/>
          <p:nvPr>
            <p:ph idx="1" type="subTitle"/>
          </p:nvPr>
        </p:nvSpPr>
        <p:spPr>
          <a:xfrm>
            <a:off x="625121" y="1089715"/>
            <a:ext cx="7802100" cy="30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ivvic"/>
              <a:buAutoNum type="arabicPeriod"/>
              <a:defRPr sz="12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os columnas" type="twoColTx">
  <p:cSld name="TITLE_AND_TWO_COLUMNS">
    <p:bg>
      <p:bgPr>
        <a:noFill/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2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62"/>
          <p:cNvSpPr txBox="1"/>
          <p:nvPr>
            <p:ph type="title"/>
          </p:nvPr>
        </p:nvSpPr>
        <p:spPr>
          <a:xfrm>
            <a:off x="618324" y="319145"/>
            <a:ext cx="2711400" cy="1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57" name="Google Shape;57;p62"/>
          <p:cNvSpPr txBox="1"/>
          <p:nvPr>
            <p:ph idx="1" type="subTitle"/>
          </p:nvPr>
        </p:nvSpPr>
        <p:spPr>
          <a:xfrm>
            <a:off x="4156017" y="3002139"/>
            <a:ext cx="2660700" cy="4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8" name="Google Shape;58;p62"/>
          <p:cNvSpPr txBox="1"/>
          <p:nvPr>
            <p:ph idx="2" type="subTitle"/>
          </p:nvPr>
        </p:nvSpPr>
        <p:spPr>
          <a:xfrm>
            <a:off x="5760925" y="1127681"/>
            <a:ext cx="2660700" cy="4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7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9" name="Google Shape;59;p62"/>
          <p:cNvSpPr txBox="1"/>
          <p:nvPr>
            <p:ph idx="3" type="subTitle"/>
          </p:nvPr>
        </p:nvSpPr>
        <p:spPr>
          <a:xfrm>
            <a:off x="4156017" y="3322812"/>
            <a:ext cx="2660700" cy="7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0" name="Google Shape;60;p62"/>
          <p:cNvSpPr txBox="1"/>
          <p:nvPr>
            <p:ph idx="4" type="subTitle"/>
          </p:nvPr>
        </p:nvSpPr>
        <p:spPr>
          <a:xfrm>
            <a:off x="5760925" y="1446527"/>
            <a:ext cx="2660700" cy="6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1" name="Google Shape;61;p62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3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63"/>
          <p:cNvSpPr txBox="1"/>
          <p:nvPr>
            <p:ph type="title"/>
          </p:nvPr>
        </p:nvSpPr>
        <p:spPr>
          <a:xfrm>
            <a:off x="619047" y="317964"/>
            <a:ext cx="28476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65" name="Google Shape;65;p63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bg>
      <p:bgPr>
        <a:noFill/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4"/>
          <p:cNvSpPr txBox="1"/>
          <p:nvPr>
            <p:ph type="title"/>
          </p:nvPr>
        </p:nvSpPr>
        <p:spPr>
          <a:xfrm>
            <a:off x="1027175" y="1906650"/>
            <a:ext cx="4041900" cy="14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Patrick Hand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7" Type="http://schemas.openxmlformats.org/officeDocument/2006/relationships/theme" Target="../theme/theme4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b="0" i="0" sz="2800" u="none" cap="none" strike="noStrik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7" name="Google Shape;7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EB Garamond"/>
              <a:buChar char="■"/>
              <a:defRPr b="0" i="0" sz="1200" u="none" cap="none" strike="noStrike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b="0" i="0" sz="4000" u="none" cap="none" strike="noStrik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" name="Google Shape;14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238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238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238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238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238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238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238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238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b="0" i="0" sz="15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55">
          <p15:clr>
            <a:srgbClr val="EA4335"/>
          </p15:clr>
        </p15:guide>
        <p15:guide id="2" pos="5305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5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1" i="0" sz="24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220" name="Google Shape;220;p55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 b="0" i="0" sz="14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 b="0" i="0" sz="14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b="0" i="0" sz="13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b="0" i="0" sz="13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b="0" i="0" sz="12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b="0" i="0" sz="12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b="0" i="0" sz="11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b="0" i="0" sz="11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b="0" i="0" sz="10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/>
        </p:txBody>
      </p:sp>
      <p:sp>
        <p:nvSpPr>
          <p:cNvPr id="221" name="Google Shape;221;p55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8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1" i="0" sz="24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b="0" i="0" sz="2400" u="none" cap="none" strike="noStrike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243" name="Google Shape;243;p58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 b="0" i="0" sz="14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 b="0" i="0" sz="14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b="0" i="0" sz="13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b="0" i="0" sz="13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b="0" i="0" sz="12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b="0" i="0" sz="12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b="0" i="0" sz="11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b="0" i="0" sz="11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b="0" i="0" sz="1000" u="none" cap="none" strike="noStrik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/>
        </p:txBody>
      </p:sp>
      <p:sp>
        <p:nvSpPr>
          <p:cNvPr id="244" name="Google Shape;244;p5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Relationship Id="rId4" Type="http://schemas.openxmlformats.org/officeDocument/2006/relationships/image" Target="../media/image13.jpg"/><Relationship Id="rId5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25.png"/><Relationship Id="rId5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jpg"/><Relationship Id="rId4" Type="http://schemas.openxmlformats.org/officeDocument/2006/relationships/image" Target="../media/image3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3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Relationship Id="rId4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53.png"/><Relationship Id="rId4" Type="http://schemas.openxmlformats.org/officeDocument/2006/relationships/image" Target="../media/image4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8.png"/><Relationship Id="rId4" Type="http://schemas.openxmlformats.org/officeDocument/2006/relationships/image" Target="../media/image45.png"/><Relationship Id="rId5" Type="http://schemas.openxmlformats.org/officeDocument/2006/relationships/image" Target="../media/image44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0.png"/><Relationship Id="rId4" Type="http://schemas.openxmlformats.org/officeDocument/2006/relationships/image" Target="../media/image50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2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8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7.png"/><Relationship Id="rId4" Type="http://schemas.openxmlformats.org/officeDocument/2006/relationships/image" Target="../media/image6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59.png"/><Relationship Id="rId4" Type="http://schemas.openxmlformats.org/officeDocument/2006/relationships/image" Target="../media/image6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7.png"/><Relationship Id="rId4" Type="http://schemas.openxmlformats.org/officeDocument/2006/relationships/image" Target="../media/image62.png"/><Relationship Id="rId5" Type="http://schemas.openxmlformats.org/officeDocument/2006/relationships/image" Target="../media/image60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9.png"/><Relationship Id="rId4" Type="http://schemas.openxmlformats.org/officeDocument/2006/relationships/image" Target="../media/image65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77.png"/><Relationship Id="rId4" Type="http://schemas.openxmlformats.org/officeDocument/2006/relationships/image" Target="../media/image68.png"/><Relationship Id="rId5" Type="http://schemas.openxmlformats.org/officeDocument/2006/relationships/image" Target="../media/image7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7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70.jpg"/><Relationship Id="rId4" Type="http://schemas.openxmlformats.org/officeDocument/2006/relationships/image" Target="../media/image73.png"/><Relationship Id="rId5" Type="http://schemas.openxmlformats.org/officeDocument/2006/relationships/image" Target="../media/image74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78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79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83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90.png"/><Relationship Id="rId4" Type="http://schemas.openxmlformats.org/officeDocument/2006/relationships/image" Target="../media/image88.png"/><Relationship Id="rId5" Type="http://schemas.openxmlformats.org/officeDocument/2006/relationships/image" Target="../media/image8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89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87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2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67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86694" y="43256"/>
            <a:ext cx="1378602" cy="137860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"/>
          <p:cNvSpPr/>
          <p:nvPr/>
        </p:nvSpPr>
        <p:spPr>
          <a:xfrm>
            <a:off x="8023344" y="-1561"/>
            <a:ext cx="1120657" cy="5145061"/>
          </a:xfrm>
          <a:custGeom>
            <a:rect b="b" l="l" r="r" t="t"/>
            <a:pathLst>
              <a:path extrusionOk="0" h="3480856" w="628169">
                <a:moveTo>
                  <a:pt x="0" y="0"/>
                </a:moveTo>
                <a:lnTo>
                  <a:pt x="628169" y="0"/>
                </a:lnTo>
                <a:lnTo>
                  <a:pt x="628169" y="3480856"/>
                </a:lnTo>
                <a:lnTo>
                  <a:pt x="0" y="3480856"/>
                </a:lnTo>
                <a:close/>
              </a:path>
            </a:pathLst>
          </a:custGeom>
          <a:solidFill>
            <a:schemeClr val="accent5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25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"/>
          <p:cNvSpPr txBox="1"/>
          <p:nvPr/>
        </p:nvSpPr>
        <p:spPr>
          <a:xfrm>
            <a:off x="-296005" y="137716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An-Najah National University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Faculty of Engineering &amp; Information Technology.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Building Engineering Department.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Graduation project (2)</a:t>
            </a:r>
            <a:b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Re-evaluation Performance And Integrated </a:t>
            </a:r>
            <a:endParaRPr b="1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1" i="0" lang="en-US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Design For a Commercial Building</a:t>
            </a:r>
            <a:endParaRPr b="1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b="0" i="0" lang="en-U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"/>
          <p:cNvSpPr txBox="1"/>
          <p:nvPr/>
        </p:nvSpPr>
        <p:spPr>
          <a:xfrm>
            <a:off x="-296000" y="2808300"/>
            <a:ext cx="9144000" cy="25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b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Prepared By: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Afeef Jarrar 11715973.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Hammam Bouzia 11715025.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3. </a:t>
            </a: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Mohammad Aysar Sholi 11715824.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Supervisor: Eng. Moayad Salhab.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0e4170cd14_1_0"/>
          <p:cNvSpPr txBox="1"/>
          <p:nvPr>
            <p:ph type="title"/>
          </p:nvPr>
        </p:nvSpPr>
        <p:spPr>
          <a:xfrm>
            <a:off x="73751" y="-3275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Architectural modifications</a:t>
            </a:r>
            <a:endParaRPr/>
          </a:p>
        </p:txBody>
      </p:sp>
      <p:sp>
        <p:nvSpPr>
          <p:cNvPr id="364" name="Google Shape;364;g10e4170cd14_1_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5" name="Google Shape;365;g10e4170cd14_1_0"/>
          <p:cNvSpPr txBox="1"/>
          <p:nvPr/>
        </p:nvSpPr>
        <p:spPr>
          <a:xfrm>
            <a:off x="560102" y="963394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Elevations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g10e4170cd14_1_0"/>
          <p:cNvSpPr txBox="1"/>
          <p:nvPr/>
        </p:nvSpPr>
        <p:spPr>
          <a:xfrm>
            <a:off x="1478519" y="4384178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South elevation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g10e4170cd14_1_0"/>
          <p:cNvSpPr txBox="1"/>
          <p:nvPr/>
        </p:nvSpPr>
        <p:spPr>
          <a:xfrm>
            <a:off x="5786358" y="4355429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North elevation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8" name="Google Shape;368;g10e4170cd14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6350" y="1271200"/>
            <a:ext cx="2577276" cy="311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g10e4170cd14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47876" y="1271200"/>
            <a:ext cx="3262381" cy="31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0e4170cd14_1_12"/>
          <p:cNvSpPr txBox="1"/>
          <p:nvPr>
            <p:ph type="title"/>
          </p:nvPr>
        </p:nvSpPr>
        <p:spPr>
          <a:xfrm>
            <a:off x="73751" y="-3275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Architectural modifications</a:t>
            </a:r>
            <a:endParaRPr/>
          </a:p>
        </p:txBody>
      </p:sp>
      <p:sp>
        <p:nvSpPr>
          <p:cNvPr id="375" name="Google Shape;375;g10e4170cd14_1_1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6" name="Google Shape;376;g10e4170cd14_1_12"/>
          <p:cNvSpPr txBox="1"/>
          <p:nvPr/>
        </p:nvSpPr>
        <p:spPr>
          <a:xfrm>
            <a:off x="560102" y="963394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Elevations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10e4170cd14_1_12"/>
          <p:cNvSpPr txBox="1"/>
          <p:nvPr/>
        </p:nvSpPr>
        <p:spPr>
          <a:xfrm>
            <a:off x="1478519" y="4384178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East elevation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10e4170cd14_1_12"/>
          <p:cNvSpPr txBox="1"/>
          <p:nvPr/>
        </p:nvSpPr>
        <p:spPr>
          <a:xfrm>
            <a:off x="5786358" y="4355429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West elevation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g10e4170cd14_1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776" y="1353550"/>
            <a:ext cx="3808338" cy="300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10e4170cd14_1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9078" y="1353550"/>
            <a:ext cx="3619572" cy="303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0e4170cd14_1_24"/>
          <p:cNvSpPr txBox="1"/>
          <p:nvPr>
            <p:ph type="title"/>
          </p:nvPr>
        </p:nvSpPr>
        <p:spPr>
          <a:xfrm>
            <a:off x="73751" y="-3275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Architectural modifications</a:t>
            </a:r>
            <a:endParaRPr/>
          </a:p>
        </p:txBody>
      </p:sp>
      <p:sp>
        <p:nvSpPr>
          <p:cNvPr id="386" name="Google Shape;386;g10e4170cd14_1_24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7" name="Google Shape;387;g10e4170cd14_1_24"/>
          <p:cNvSpPr txBox="1"/>
          <p:nvPr/>
        </p:nvSpPr>
        <p:spPr>
          <a:xfrm>
            <a:off x="560102" y="963394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Sections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10e4170cd14_1_24"/>
          <p:cNvSpPr txBox="1"/>
          <p:nvPr/>
        </p:nvSpPr>
        <p:spPr>
          <a:xfrm>
            <a:off x="1478519" y="4384178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Section A-A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9" name="Google Shape;389;g10e4170cd14_1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5140" y="1271200"/>
            <a:ext cx="2866984" cy="300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g10e4170cd14_1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04253" y="1271200"/>
            <a:ext cx="4244398" cy="3001751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g10e4170cd14_1_24"/>
          <p:cNvSpPr txBox="1"/>
          <p:nvPr/>
        </p:nvSpPr>
        <p:spPr>
          <a:xfrm>
            <a:off x="5788094" y="4272953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Section B-B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1"/>
          <p:cNvSpPr txBox="1"/>
          <p:nvPr>
            <p:ph type="title"/>
          </p:nvPr>
        </p:nvSpPr>
        <p:spPr>
          <a:xfrm>
            <a:off x="54701" y="193561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Environmental Aspects</a:t>
            </a:r>
            <a:endParaRPr/>
          </a:p>
        </p:txBody>
      </p:sp>
      <p:sp>
        <p:nvSpPr>
          <p:cNvPr id="397" name="Google Shape;397;p2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8" name="Google Shape;398;p21"/>
          <p:cNvSpPr/>
          <p:nvPr/>
        </p:nvSpPr>
        <p:spPr>
          <a:xfrm>
            <a:off x="907143" y="1537607"/>
            <a:ext cx="1861457" cy="103414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53B2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1. Site Analysis</a:t>
            </a:r>
            <a:endParaRPr/>
          </a:p>
        </p:txBody>
      </p:sp>
      <p:sp>
        <p:nvSpPr>
          <p:cNvPr id="399" name="Google Shape;399;p21"/>
          <p:cNvSpPr/>
          <p:nvPr/>
        </p:nvSpPr>
        <p:spPr>
          <a:xfrm>
            <a:off x="2768600" y="2916464"/>
            <a:ext cx="1861457" cy="103414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53B2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1. Shading Analysis</a:t>
            </a:r>
            <a:endParaRPr/>
          </a:p>
        </p:txBody>
      </p:sp>
      <p:sp>
        <p:nvSpPr>
          <p:cNvPr id="400" name="Google Shape;400;p21"/>
          <p:cNvSpPr/>
          <p:nvPr/>
        </p:nvSpPr>
        <p:spPr>
          <a:xfrm>
            <a:off x="4626701" y="1537606"/>
            <a:ext cx="1861457" cy="103414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53B2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1. Daylight Analysis</a:t>
            </a:r>
            <a:endParaRPr/>
          </a:p>
        </p:txBody>
      </p:sp>
      <p:sp>
        <p:nvSpPr>
          <p:cNvPr id="401" name="Google Shape;401;p21"/>
          <p:cNvSpPr/>
          <p:nvPr/>
        </p:nvSpPr>
        <p:spPr>
          <a:xfrm>
            <a:off x="6488158" y="2793091"/>
            <a:ext cx="1861457" cy="103414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53B2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1. Heating&amp; cooling loads</a:t>
            </a:r>
            <a:endParaRPr/>
          </a:p>
        </p:txBody>
      </p:sp>
      <p:cxnSp>
        <p:nvCxnSpPr>
          <p:cNvPr id="402" name="Google Shape;402;p21"/>
          <p:cNvCxnSpPr/>
          <p:nvPr/>
        </p:nvCxnSpPr>
        <p:spPr>
          <a:xfrm>
            <a:off x="932543" y="2706914"/>
            <a:ext cx="7478486" cy="0"/>
          </a:xfrm>
          <a:prstGeom prst="straightConnector1">
            <a:avLst/>
          </a:prstGeom>
          <a:noFill/>
          <a:ln cap="flat" cmpd="sng" w="9525">
            <a:solidFill>
              <a:srgbClr val="19884A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0e6ccb7eed_0_19"/>
          <p:cNvSpPr txBox="1"/>
          <p:nvPr>
            <p:ph type="title"/>
          </p:nvPr>
        </p:nvSpPr>
        <p:spPr>
          <a:xfrm>
            <a:off x="0" y="4157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Site Analysis</a:t>
            </a:r>
            <a:br>
              <a:rPr lang="en-US"/>
            </a:br>
            <a:endParaRPr/>
          </a:p>
        </p:txBody>
      </p:sp>
      <p:sp>
        <p:nvSpPr>
          <p:cNvPr id="408" name="Google Shape;408;g10e6ccb7eed_0_19"/>
          <p:cNvSpPr txBox="1"/>
          <p:nvPr/>
        </p:nvSpPr>
        <p:spPr>
          <a:xfrm>
            <a:off x="670943" y="1275542"/>
            <a:ext cx="2674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Site and surrounding analysis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g10e6ccb7eed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0800" y="1275543"/>
            <a:ext cx="4317948" cy="332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Shading Analysis</a:t>
            </a:r>
            <a:endParaRPr sz="2400"/>
          </a:p>
        </p:txBody>
      </p:sp>
      <p:sp>
        <p:nvSpPr>
          <p:cNvPr id="415" name="Google Shape;415;p2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6" name="Google Shape;416;p22"/>
          <p:cNvSpPr/>
          <p:nvPr/>
        </p:nvSpPr>
        <p:spPr>
          <a:xfrm>
            <a:off x="1636390" y="4401607"/>
            <a:ext cx="70884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9:00 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22"/>
          <p:cNvSpPr/>
          <p:nvPr/>
        </p:nvSpPr>
        <p:spPr>
          <a:xfrm>
            <a:off x="4389875" y="4401607"/>
            <a:ext cx="787395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12:00 PM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22"/>
          <p:cNvSpPr/>
          <p:nvPr/>
        </p:nvSpPr>
        <p:spPr>
          <a:xfrm>
            <a:off x="911834" y="1322418"/>
            <a:ext cx="215796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F5AD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Shading in Summer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22"/>
          <p:cNvSpPr/>
          <p:nvPr/>
        </p:nvSpPr>
        <p:spPr>
          <a:xfrm>
            <a:off x="7072548" y="4383284"/>
            <a:ext cx="70884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4:00 PM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0" name="Google Shape;420;p22"/>
          <p:cNvPicPr preferRelativeResize="0"/>
          <p:nvPr/>
        </p:nvPicPr>
        <p:blipFill rotWithShape="1">
          <a:blip r:embed="rId3">
            <a:alphaModFix/>
          </a:blip>
          <a:srcRect b="44243" l="40135" r="47993" t="43633"/>
          <a:stretch/>
        </p:blipFill>
        <p:spPr>
          <a:xfrm>
            <a:off x="933539" y="1946125"/>
            <a:ext cx="211455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22"/>
          <p:cNvPicPr preferRelativeResize="0"/>
          <p:nvPr/>
        </p:nvPicPr>
        <p:blipFill rotWithShape="1">
          <a:blip r:embed="rId4">
            <a:alphaModFix/>
          </a:blip>
          <a:srcRect b="45057" l="41251" r="48412" t="43675"/>
          <a:stretch/>
        </p:blipFill>
        <p:spPr>
          <a:xfrm>
            <a:off x="3634855" y="1989740"/>
            <a:ext cx="2076450" cy="2128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22"/>
          <p:cNvPicPr preferRelativeResize="0"/>
          <p:nvPr/>
        </p:nvPicPr>
        <p:blipFill rotWithShape="1">
          <a:blip r:embed="rId5">
            <a:alphaModFix/>
          </a:blip>
          <a:srcRect b="45053" l="41655" r="47816" t="43641"/>
          <a:stretch/>
        </p:blipFill>
        <p:spPr>
          <a:xfrm>
            <a:off x="6099114" y="1660972"/>
            <a:ext cx="2449544" cy="2675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Shading Analysis</a:t>
            </a:r>
            <a:endParaRPr sz="2400"/>
          </a:p>
        </p:txBody>
      </p:sp>
      <p:sp>
        <p:nvSpPr>
          <p:cNvPr id="428" name="Google Shape;428;p2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9" name="Google Shape;429;p23"/>
          <p:cNvSpPr/>
          <p:nvPr/>
        </p:nvSpPr>
        <p:spPr>
          <a:xfrm>
            <a:off x="1636390" y="4401607"/>
            <a:ext cx="70884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8:00 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3"/>
          <p:cNvSpPr/>
          <p:nvPr/>
        </p:nvSpPr>
        <p:spPr>
          <a:xfrm>
            <a:off x="4389875" y="4401607"/>
            <a:ext cx="787395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12:00 PM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3"/>
          <p:cNvSpPr/>
          <p:nvPr/>
        </p:nvSpPr>
        <p:spPr>
          <a:xfrm>
            <a:off x="1003202" y="1169105"/>
            <a:ext cx="197522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F5AD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Shading in Winter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23"/>
          <p:cNvSpPr/>
          <p:nvPr/>
        </p:nvSpPr>
        <p:spPr>
          <a:xfrm>
            <a:off x="7072548" y="4383284"/>
            <a:ext cx="70884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3:00 PM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3" name="Google Shape;43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745" y="1608334"/>
            <a:ext cx="2858135" cy="277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23"/>
          <p:cNvPicPr preferRelativeResize="0"/>
          <p:nvPr/>
        </p:nvPicPr>
        <p:blipFill rotWithShape="1">
          <a:blip r:embed="rId4">
            <a:alphaModFix/>
          </a:blip>
          <a:srcRect b="3981" l="0" r="0" t="0"/>
          <a:stretch/>
        </p:blipFill>
        <p:spPr>
          <a:xfrm>
            <a:off x="3296018" y="1568011"/>
            <a:ext cx="2825750" cy="285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23"/>
          <p:cNvPicPr preferRelativeResize="0"/>
          <p:nvPr/>
        </p:nvPicPr>
        <p:blipFill rotWithShape="1">
          <a:blip r:embed="rId5">
            <a:alphaModFix/>
          </a:blip>
          <a:srcRect b="7990" l="6243" r="8737" t="2473"/>
          <a:stretch/>
        </p:blipFill>
        <p:spPr>
          <a:xfrm>
            <a:off x="6046443" y="1258357"/>
            <a:ext cx="277697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Daylight Factor Analysis</a:t>
            </a:r>
            <a:endParaRPr sz="2400"/>
          </a:p>
        </p:txBody>
      </p:sp>
      <p:sp>
        <p:nvSpPr>
          <p:cNvPr id="441" name="Google Shape;441;p2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2" name="Google Shape;442;p26"/>
          <p:cNvSpPr/>
          <p:nvPr/>
        </p:nvSpPr>
        <p:spPr>
          <a:xfrm>
            <a:off x="734987" y="1164653"/>
            <a:ext cx="2310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First Floor Before Modifications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3" name="Google Shape;443;p26"/>
          <p:cNvPicPr preferRelativeResize="0"/>
          <p:nvPr/>
        </p:nvPicPr>
        <p:blipFill rotWithShape="1">
          <a:blip r:embed="rId3">
            <a:alphaModFix/>
          </a:blip>
          <a:srcRect b="-565" l="10456" r="0" t="0"/>
          <a:stretch/>
        </p:blipFill>
        <p:spPr>
          <a:xfrm>
            <a:off x="543793" y="1635517"/>
            <a:ext cx="3754580" cy="264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26"/>
          <p:cNvPicPr preferRelativeResize="0"/>
          <p:nvPr/>
        </p:nvPicPr>
        <p:blipFill rotWithShape="1">
          <a:blip r:embed="rId4">
            <a:alphaModFix/>
          </a:blip>
          <a:srcRect b="0" l="573" r="0" t="1332"/>
          <a:stretch/>
        </p:blipFill>
        <p:spPr>
          <a:xfrm>
            <a:off x="4336473" y="1635517"/>
            <a:ext cx="4336473" cy="277322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26"/>
          <p:cNvSpPr/>
          <p:nvPr/>
        </p:nvSpPr>
        <p:spPr>
          <a:xfrm>
            <a:off x="5435141" y="1164653"/>
            <a:ext cx="2310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First Floor After Modifications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451" name="Google Shape;451;p2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2" name="Google Shape;452;p29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29"/>
          <p:cNvSpPr txBox="1"/>
          <p:nvPr/>
        </p:nvSpPr>
        <p:spPr>
          <a:xfrm>
            <a:off x="674915" y="132656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Heat gain sources before modification:</a:t>
            </a:r>
            <a:endParaRPr/>
          </a:p>
        </p:txBody>
      </p:sp>
      <p:pic>
        <p:nvPicPr>
          <p:cNvPr id="454" name="Google Shape;45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226" y="2010704"/>
            <a:ext cx="7953548" cy="1742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460" name="Google Shape;460;p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1" name="Google Shape;461;p7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7"/>
          <p:cNvSpPr txBox="1"/>
          <p:nvPr/>
        </p:nvSpPr>
        <p:spPr>
          <a:xfrm>
            <a:off x="674915" y="123971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Thermal modification on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exterior wall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</p:txBody>
      </p:sp>
      <p:pic>
        <p:nvPicPr>
          <p:cNvPr id="463" name="Google Shape;463;p7"/>
          <p:cNvPicPr preferRelativeResize="0"/>
          <p:nvPr/>
        </p:nvPicPr>
        <p:blipFill rotWithShape="1">
          <a:blip r:embed="rId3">
            <a:alphaModFix/>
          </a:blip>
          <a:srcRect b="3415" l="6852" r="3199" t="4468"/>
          <a:stretch/>
        </p:blipFill>
        <p:spPr>
          <a:xfrm>
            <a:off x="5326154" y="1547496"/>
            <a:ext cx="3142931" cy="3044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57513" y="1582599"/>
            <a:ext cx="3414484" cy="29559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"/>
          <p:cNvSpPr txBox="1"/>
          <p:nvPr>
            <p:ph type="title"/>
          </p:nvPr>
        </p:nvSpPr>
        <p:spPr>
          <a:xfrm>
            <a:off x="560886" y="495761"/>
            <a:ext cx="56745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3600"/>
              <a:t>CONTENTS</a:t>
            </a:r>
            <a:endParaRPr sz="2800"/>
          </a:p>
        </p:txBody>
      </p:sp>
      <p:sp>
        <p:nvSpPr>
          <p:cNvPr id="280" name="Google Shape;280;p2"/>
          <p:cNvSpPr/>
          <p:nvPr/>
        </p:nvSpPr>
        <p:spPr>
          <a:xfrm>
            <a:off x="1182584" y="2095493"/>
            <a:ext cx="6806047" cy="85205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"/>
          <p:cNvSpPr/>
          <p:nvPr/>
        </p:nvSpPr>
        <p:spPr>
          <a:xfrm>
            <a:off x="735802" y="1948300"/>
            <a:ext cx="855518" cy="8520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"/>
          <p:cNvSpPr txBox="1"/>
          <p:nvPr/>
        </p:nvSpPr>
        <p:spPr>
          <a:xfrm>
            <a:off x="880841" y="2105552"/>
            <a:ext cx="618914" cy="545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b="1" i="0" sz="2400" u="none" cap="none" strike="noStrik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"/>
          <p:cNvSpPr txBox="1"/>
          <p:nvPr/>
        </p:nvSpPr>
        <p:spPr>
          <a:xfrm>
            <a:off x="205792" y="2955973"/>
            <a:ext cx="211628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INTRODUCTORY</a:t>
            </a:r>
            <a:endParaRPr/>
          </a:p>
        </p:txBody>
      </p:sp>
      <p:sp>
        <p:nvSpPr>
          <p:cNvPr id="284" name="Google Shape;284;p2"/>
          <p:cNvSpPr txBox="1"/>
          <p:nvPr/>
        </p:nvSpPr>
        <p:spPr>
          <a:xfrm>
            <a:off x="1459918" y="3458623"/>
            <a:ext cx="2679627" cy="12018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rPr b="1" i="0" lang="en-US" sz="16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Architectural Aspects, Environmental Aspects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t/>
            </a:r>
            <a:endParaRPr b="1" i="0" sz="17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5" name="Google Shape;285;p2"/>
          <p:cNvSpPr/>
          <p:nvPr/>
        </p:nvSpPr>
        <p:spPr>
          <a:xfrm>
            <a:off x="2397488" y="2606569"/>
            <a:ext cx="855518" cy="8520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"/>
          <p:cNvSpPr txBox="1"/>
          <p:nvPr/>
        </p:nvSpPr>
        <p:spPr>
          <a:xfrm>
            <a:off x="2505992" y="2748800"/>
            <a:ext cx="627679" cy="545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/>
          </a:p>
        </p:txBody>
      </p:sp>
      <p:sp>
        <p:nvSpPr>
          <p:cNvPr id="287" name="Google Shape;287;p2"/>
          <p:cNvSpPr/>
          <p:nvPr/>
        </p:nvSpPr>
        <p:spPr>
          <a:xfrm>
            <a:off x="4101138" y="1948300"/>
            <a:ext cx="855518" cy="8520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"/>
          <p:cNvSpPr txBox="1"/>
          <p:nvPr/>
        </p:nvSpPr>
        <p:spPr>
          <a:xfrm>
            <a:off x="4227443" y="2101463"/>
            <a:ext cx="602908" cy="545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b="1" i="0" sz="2400" u="none" cap="none" strike="noStrik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"/>
          <p:cNvSpPr txBox="1"/>
          <p:nvPr/>
        </p:nvSpPr>
        <p:spPr>
          <a:xfrm>
            <a:off x="3665462" y="2800189"/>
            <a:ext cx="19212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rPr b="1" i="0" lang="en-US" sz="17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Structural Aspects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t/>
            </a:r>
            <a:endParaRPr b="1" i="0" sz="1700" u="none" cap="none" strike="noStrik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0" name="Google Shape;290;p2"/>
          <p:cNvSpPr/>
          <p:nvPr/>
        </p:nvSpPr>
        <p:spPr>
          <a:xfrm>
            <a:off x="5959274" y="2612285"/>
            <a:ext cx="855518" cy="8520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"/>
          <p:cNvSpPr txBox="1"/>
          <p:nvPr/>
        </p:nvSpPr>
        <p:spPr>
          <a:xfrm>
            <a:off x="6072479" y="2737082"/>
            <a:ext cx="595497" cy="545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b="1" i="0" sz="2400" u="none" cap="none" strike="noStrik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"/>
          <p:cNvSpPr/>
          <p:nvPr/>
        </p:nvSpPr>
        <p:spPr>
          <a:xfrm>
            <a:off x="7497456" y="1948300"/>
            <a:ext cx="855518" cy="85205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"/>
          <p:cNvSpPr txBox="1"/>
          <p:nvPr/>
        </p:nvSpPr>
        <p:spPr>
          <a:xfrm>
            <a:off x="7642495" y="2095493"/>
            <a:ext cx="620664" cy="545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05</a:t>
            </a:r>
            <a:endParaRPr/>
          </a:p>
        </p:txBody>
      </p:sp>
      <p:sp>
        <p:nvSpPr>
          <p:cNvPr id="294" name="Google Shape;294;p2"/>
          <p:cNvSpPr txBox="1"/>
          <p:nvPr/>
        </p:nvSpPr>
        <p:spPr>
          <a:xfrm>
            <a:off x="7045927" y="2777700"/>
            <a:ext cx="1911000" cy="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rPr b="1" i="0" lang="en-US" sz="17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Cost Estimation</a:t>
            </a:r>
            <a:endParaRPr/>
          </a:p>
        </p:txBody>
      </p:sp>
      <p:sp>
        <p:nvSpPr>
          <p:cNvPr id="295" name="Google Shape;295;p2"/>
          <p:cNvSpPr txBox="1"/>
          <p:nvPr/>
        </p:nvSpPr>
        <p:spPr>
          <a:xfrm>
            <a:off x="5338769" y="3529585"/>
            <a:ext cx="2402459" cy="7641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None/>
            </a:pPr>
            <a:r>
              <a:rPr b="1" i="0" lang="en-US" sz="1700" u="none" cap="none" strike="noStrik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Electro-Mechanical Aspects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470" name="Google Shape;470;p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1" name="Google Shape;471;p9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9"/>
          <p:cNvSpPr txBox="1"/>
          <p:nvPr/>
        </p:nvSpPr>
        <p:spPr>
          <a:xfrm>
            <a:off x="674915" y="132656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Thermal modification on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Glazing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</p:txBody>
      </p:sp>
      <p:pic>
        <p:nvPicPr>
          <p:cNvPr id="473" name="Google Shape;473;p9"/>
          <p:cNvPicPr preferRelativeResize="0"/>
          <p:nvPr/>
        </p:nvPicPr>
        <p:blipFill rotWithShape="1">
          <a:blip r:embed="rId3">
            <a:alphaModFix/>
          </a:blip>
          <a:srcRect b="15564" l="8718" r="3845" t="11792"/>
          <a:stretch/>
        </p:blipFill>
        <p:spPr>
          <a:xfrm>
            <a:off x="711742" y="2004785"/>
            <a:ext cx="332994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5800" y="2223515"/>
            <a:ext cx="4147825" cy="1216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1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480" name="Google Shape;480;p1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1" name="Google Shape;481;p11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11"/>
          <p:cNvSpPr txBox="1"/>
          <p:nvPr/>
        </p:nvSpPr>
        <p:spPr>
          <a:xfrm>
            <a:off x="674915" y="132656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Thermal modification on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Roof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</p:txBody>
      </p:sp>
      <p:pic>
        <p:nvPicPr>
          <p:cNvPr id="483" name="Google Shape;48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232" y="1651344"/>
            <a:ext cx="3213711" cy="279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11"/>
          <p:cNvPicPr preferRelativeResize="0"/>
          <p:nvPr/>
        </p:nvPicPr>
        <p:blipFill rotWithShape="1">
          <a:blip r:embed="rId4">
            <a:alphaModFix/>
          </a:blip>
          <a:srcRect b="3490" l="6285" r="4382" t="5574"/>
          <a:stretch/>
        </p:blipFill>
        <p:spPr>
          <a:xfrm>
            <a:off x="5210630" y="1629187"/>
            <a:ext cx="2998844" cy="2840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1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490" name="Google Shape;490;p1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1" name="Google Shape;491;p13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3"/>
          <p:cNvSpPr txBox="1"/>
          <p:nvPr/>
        </p:nvSpPr>
        <p:spPr>
          <a:xfrm>
            <a:off x="674915" y="1177498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Heating load after modification:</a:t>
            </a:r>
            <a:endParaRPr/>
          </a:p>
        </p:txBody>
      </p:sp>
      <p:pic>
        <p:nvPicPr>
          <p:cNvPr id="493" name="Google Shape;49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7376" y="1599311"/>
            <a:ext cx="4391282" cy="281353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13"/>
          <p:cNvSpPr txBox="1"/>
          <p:nvPr/>
        </p:nvSpPr>
        <p:spPr>
          <a:xfrm>
            <a:off x="674915" y="1757711"/>
            <a:ext cx="3243943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values of design cooling and heating load per floor area for the spaces are within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(35-80)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W/m</a:t>
            </a:r>
            <a:r>
              <a:rPr b="0" baseline="3000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4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500" name="Google Shape;500;p14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1" name="Google Shape;501;p14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14"/>
          <p:cNvSpPr txBox="1"/>
          <p:nvPr/>
        </p:nvSpPr>
        <p:spPr>
          <a:xfrm>
            <a:off x="674915" y="132656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Heat gain sources after modification:</a:t>
            </a:r>
            <a:endParaRPr/>
          </a:p>
        </p:txBody>
      </p:sp>
      <p:pic>
        <p:nvPicPr>
          <p:cNvPr id="503" name="Google Shape;5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286" y="1979578"/>
            <a:ext cx="8241492" cy="1380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5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509" name="Google Shape;509;p15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0" name="Google Shape;510;p15"/>
          <p:cNvSpPr/>
          <p:nvPr/>
        </p:nvSpPr>
        <p:spPr>
          <a:xfrm>
            <a:off x="1461334" y="2358136"/>
            <a:ext cx="25519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15"/>
          <p:cNvSpPr txBox="1"/>
          <p:nvPr/>
        </p:nvSpPr>
        <p:spPr>
          <a:xfrm>
            <a:off x="674915" y="1326569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Site source Energy:</a:t>
            </a:r>
            <a:endParaRPr/>
          </a:p>
        </p:txBody>
      </p:sp>
      <p:pic>
        <p:nvPicPr>
          <p:cNvPr id="512" name="Google Shape;51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1634346"/>
            <a:ext cx="7518400" cy="1255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843" y="3065385"/>
            <a:ext cx="7558314" cy="1445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Heating and Cooling Loads</a:t>
            </a:r>
            <a:endParaRPr sz="2400"/>
          </a:p>
        </p:txBody>
      </p:sp>
      <p:sp>
        <p:nvSpPr>
          <p:cNvPr id="519" name="Google Shape;519;p3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0" name="Google Shape;520;p32"/>
          <p:cNvSpPr/>
          <p:nvPr/>
        </p:nvSpPr>
        <p:spPr>
          <a:xfrm>
            <a:off x="893095" y="1426233"/>
            <a:ext cx="332014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21" name="Google Shape;521;p32"/>
          <p:cNvGraphicFramePr/>
          <p:nvPr/>
        </p:nvGraphicFramePr>
        <p:xfrm>
          <a:off x="1121229" y="1811101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{243860DE-2358-4BF1-BAD6-FF1BC1DD6AAD}</a:tableStyleId>
              </a:tblPr>
              <a:tblGrid>
                <a:gridCol w="3797275"/>
                <a:gridCol w="3104250"/>
              </a:tblGrid>
              <a:tr h="5236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Total heating and cooling load in the building 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 hMerge="1"/>
              </a:tr>
              <a:tr h="318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Cooling load (KW)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278.22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18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Heating load (KW)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106.62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sp>
        <p:nvSpPr>
          <p:cNvPr id="522" name="Google Shape;522;p32"/>
          <p:cNvSpPr/>
          <p:nvPr/>
        </p:nvSpPr>
        <p:spPr>
          <a:xfrm>
            <a:off x="893095" y="3219233"/>
            <a:ext cx="7289334" cy="2123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❖"/>
            </a:pPr>
            <a:r>
              <a:rPr b="0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According to baseline from design-builder software, the saving for the building is</a:t>
            </a:r>
            <a:r>
              <a:rPr b="1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63.7%.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❖"/>
            </a:pPr>
            <a:r>
              <a:rPr b="0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The predicted mean value (PMV) index is </a:t>
            </a:r>
            <a:r>
              <a:rPr b="1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(0.75), </a:t>
            </a:r>
            <a:r>
              <a:rPr b="0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which is within </a:t>
            </a:r>
            <a:r>
              <a:rPr b="1" i="0" lang="en-US" sz="16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(-1 , 1)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3"/>
          <p:cNvSpPr txBox="1"/>
          <p:nvPr>
            <p:ph idx="2" type="title"/>
          </p:nvPr>
        </p:nvSpPr>
        <p:spPr>
          <a:xfrm>
            <a:off x="3231900" y="-164011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528" name="Google Shape;528;p33"/>
          <p:cNvSpPr txBox="1"/>
          <p:nvPr>
            <p:ph type="title"/>
          </p:nvPr>
        </p:nvSpPr>
        <p:spPr>
          <a:xfrm>
            <a:off x="273227" y="157575"/>
            <a:ext cx="33747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/>
              <a:t>Structural Aspects</a:t>
            </a:r>
            <a:endParaRPr sz="3600"/>
          </a:p>
        </p:txBody>
      </p:sp>
      <p:sp>
        <p:nvSpPr>
          <p:cNvPr id="529" name="Google Shape;529;p33"/>
          <p:cNvSpPr/>
          <p:nvPr/>
        </p:nvSpPr>
        <p:spPr>
          <a:xfrm>
            <a:off x="855575" y="1605205"/>
            <a:ext cx="4769400" cy="34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33"/>
          <p:cNvSpPr txBox="1"/>
          <p:nvPr>
            <p:ph idx="1" type="subTitle"/>
          </p:nvPr>
        </p:nvSpPr>
        <p:spPr>
          <a:xfrm>
            <a:off x="855566" y="1605190"/>
            <a:ext cx="44988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Structural materials</a:t>
            </a:r>
            <a:endParaRPr/>
          </a:p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Load effect</a:t>
            </a:r>
            <a:endParaRPr/>
          </a:p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Structural Systems</a:t>
            </a:r>
            <a:endParaRPr/>
          </a:p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 sz="1600"/>
              <a:t>Columns and Beams dimensions</a:t>
            </a:r>
            <a:endParaRPr/>
          </a:p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Structural Checks</a:t>
            </a:r>
            <a:endParaRPr/>
          </a:p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 sz="1600"/>
              <a:t>Structural Detailing</a:t>
            </a:r>
            <a:endParaRPr/>
          </a:p>
          <a:p>
            <a:pPr indent="-2286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531" name="Google Shape;53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24984" y="724989"/>
            <a:ext cx="3476398" cy="4036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materials</a:t>
            </a:r>
            <a:endParaRPr sz="2400"/>
          </a:p>
        </p:txBody>
      </p:sp>
      <p:sp>
        <p:nvSpPr>
          <p:cNvPr id="537" name="Google Shape;537;p34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8" name="Google Shape;538;p34"/>
          <p:cNvSpPr/>
          <p:nvPr/>
        </p:nvSpPr>
        <p:spPr>
          <a:xfrm>
            <a:off x="807825" y="1397725"/>
            <a:ext cx="7258500" cy="25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Reinforced Concrete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Reinforc</a:t>
            </a:r>
            <a:r>
              <a:rPr lang="en-US">
                <a:latin typeface="EB Garamond"/>
                <a:ea typeface="EB Garamond"/>
                <a:cs typeface="EB Garamond"/>
                <a:sym typeface="EB Garamond"/>
              </a:rPr>
              <a:t>ing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 steel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aphicFrame>
        <p:nvGraphicFramePr>
          <p:cNvPr id="539" name="Google Shape;539;p34"/>
          <p:cNvGraphicFramePr/>
          <p:nvPr/>
        </p:nvGraphicFramePr>
        <p:xfrm>
          <a:off x="2117303" y="18030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{3DB7841B-63F2-4E31-BB7B-91AD2E59DE5D}</a:tableStyleId>
              </a:tblPr>
              <a:tblGrid>
                <a:gridCol w="2450225"/>
                <a:gridCol w="2459175"/>
              </a:tblGrid>
              <a:tr h="455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Structural Component</a:t>
                      </a:r>
                      <a:endParaRPr b="1" i="0" sz="1200" u="none" cap="none" strike="noStrike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US" sz="1200" u="none" cap="none" strike="noStrike"/>
                        <a:t>Compressive Strength (f’c)</a:t>
                      </a:r>
                      <a:endParaRPr b="1" i="0" sz="1200" u="none" cap="none" strike="noStrike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250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Columns 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40 MPa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246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All other structural elements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28 MPa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  <p:graphicFrame>
        <p:nvGraphicFramePr>
          <p:cNvPr id="540" name="Google Shape;540;p34"/>
          <p:cNvGraphicFramePr/>
          <p:nvPr/>
        </p:nvGraphicFramePr>
        <p:xfrm>
          <a:off x="2412042" y="34275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{3DB7841B-63F2-4E31-BB7B-91AD2E59DE5D}</a:tableStyleId>
              </a:tblPr>
              <a:tblGrid>
                <a:gridCol w="2095500"/>
                <a:gridCol w="2438400"/>
              </a:tblGrid>
              <a:tr h="198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Specifications</a:t>
                      </a:r>
                      <a:endParaRPr b="1" i="0" sz="1200" u="none" cap="none" strike="noStrike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Yield Stress (Fy)</a:t>
                      </a:r>
                      <a:endParaRPr b="1" i="0" sz="1200" u="none" cap="none" strike="noStrike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201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Reinforcement Steel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420 MPa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Loads effect on slabs</a:t>
            </a:r>
            <a:endParaRPr sz="2400"/>
          </a:p>
        </p:txBody>
      </p:sp>
      <p:sp>
        <p:nvSpPr>
          <p:cNvPr id="546" name="Google Shape;546;p3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547" name="Google Shape;547;p36"/>
          <p:cNvGraphicFramePr/>
          <p:nvPr/>
        </p:nvGraphicFramePr>
        <p:xfrm>
          <a:off x="1482436" y="163283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{3DB7841B-63F2-4E31-BB7B-91AD2E59DE5D}</a:tableStyleId>
              </a:tblPr>
              <a:tblGrid>
                <a:gridCol w="3089575"/>
                <a:gridCol w="3089575"/>
              </a:tblGrid>
              <a:tr h="50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Load type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Load 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50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Superimposed  dead load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5.2 KN/SM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50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External wall 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20 KN/M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50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Live load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4.8 KN/SM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50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Dead load</a:t>
                      </a:r>
                      <a:endParaRPr sz="1200" u="none" cap="none" strike="noStrike"/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From ETABS Software</a:t>
                      </a:r>
                      <a:endParaRPr sz="1200" u="none" cap="none" strike="noStrike"/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5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Systems</a:t>
            </a:r>
            <a:endParaRPr sz="2400"/>
          </a:p>
        </p:txBody>
      </p:sp>
      <p:sp>
        <p:nvSpPr>
          <p:cNvPr id="553" name="Google Shape;553;p35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4" name="Google Shape;554;p35"/>
          <p:cNvSpPr/>
          <p:nvPr/>
        </p:nvSpPr>
        <p:spPr>
          <a:xfrm>
            <a:off x="473936" y="1036105"/>
            <a:ext cx="7512600" cy="20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1968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aphicFrame>
        <p:nvGraphicFramePr>
          <p:cNvPr id="555" name="Google Shape;555;p35"/>
          <p:cNvGraphicFramePr/>
          <p:nvPr/>
        </p:nvGraphicFramePr>
        <p:xfrm>
          <a:off x="1312632" y="197416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{3DB7841B-63F2-4E31-BB7B-91AD2E59DE5D}</a:tableStyleId>
              </a:tblPr>
              <a:tblGrid>
                <a:gridCol w="2290650"/>
                <a:gridCol w="2290650"/>
                <a:gridCol w="2290650"/>
              </a:tblGrid>
              <a:tr h="49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Element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Structural system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Thickness (cm)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49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Slabs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Two-way ribbed slab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35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49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Footing (1)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Mat Foundation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110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49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Footing (2)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Single Footing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65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"/>
          <p:cNvSpPr txBox="1"/>
          <p:nvPr>
            <p:ph idx="2" type="title"/>
          </p:nvPr>
        </p:nvSpPr>
        <p:spPr>
          <a:xfrm>
            <a:off x="2752504" y="-6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301" name="Google Shape;301;p3"/>
          <p:cNvSpPr txBox="1"/>
          <p:nvPr>
            <p:ph type="title"/>
          </p:nvPr>
        </p:nvSpPr>
        <p:spPr>
          <a:xfrm>
            <a:off x="112175" y="160175"/>
            <a:ext cx="41250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/>
              <a:t>INTRODUCTORY</a:t>
            </a:r>
            <a:endParaRPr sz="3600"/>
          </a:p>
        </p:txBody>
      </p:sp>
      <p:sp>
        <p:nvSpPr>
          <p:cNvPr id="302" name="Google Shape;302;p3"/>
          <p:cNvSpPr/>
          <p:nvPr/>
        </p:nvSpPr>
        <p:spPr>
          <a:xfrm>
            <a:off x="112175" y="1884300"/>
            <a:ext cx="5320500" cy="325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"/>
          <p:cNvSpPr txBox="1"/>
          <p:nvPr>
            <p:ph idx="1" type="subTitle"/>
          </p:nvPr>
        </p:nvSpPr>
        <p:spPr>
          <a:xfrm>
            <a:off x="112180" y="2004144"/>
            <a:ext cx="5171700" cy="11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1450" lvl="0" marL="1714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/>
              <a:t>Introduction</a:t>
            </a:r>
            <a:endParaRPr/>
          </a:p>
          <a:p>
            <a:pPr indent="-171450" lvl="0" marL="1714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/>
              <a:t>The reason of choosing a commercial building</a:t>
            </a:r>
            <a:endParaRPr/>
          </a:p>
          <a:p>
            <a:pPr indent="-171450" lvl="0" marL="1714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/>
              <a:t>Project description.</a:t>
            </a:r>
            <a:endParaRPr/>
          </a:p>
        </p:txBody>
      </p:sp>
      <p:pic>
        <p:nvPicPr>
          <p:cNvPr id="304" name="Google Shape;30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2694" y="1010652"/>
            <a:ext cx="3499197" cy="4132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10e4170ce22_0_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Columns and Beams dimensions</a:t>
            </a:r>
            <a:endParaRPr sz="2400"/>
          </a:p>
        </p:txBody>
      </p:sp>
      <p:sp>
        <p:nvSpPr>
          <p:cNvPr id="561" name="Google Shape;561;g10e4170ce22_0_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2" name="Google Shape;562;g10e4170ce22_0_0"/>
          <p:cNvSpPr/>
          <p:nvPr/>
        </p:nvSpPr>
        <p:spPr>
          <a:xfrm>
            <a:off x="609469" y="1308090"/>
            <a:ext cx="30477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63" name="Google Shape;563;g10e4170ce22_0_0"/>
          <p:cNvGraphicFramePr/>
          <p:nvPr/>
        </p:nvGraphicFramePr>
        <p:xfrm>
          <a:off x="910936" y="158314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{EB1DF157-1F98-4CCA-A824-5131347CBDC4}</a:tableStyleId>
              </a:tblPr>
              <a:tblGrid>
                <a:gridCol w="1015900"/>
                <a:gridCol w="1015900"/>
                <a:gridCol w="1015900"/>
              </a:tblGrid>
              <a:tr h="3501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Column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Name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Dimensions (cm)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 hMerge="1"/>
              </a:tr>
              <a:tr h="3501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Width (cm)</a:t>
                      </a:r>
                      <a:endParaRPr b="1"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Depth (cm)</a:t>
                      </a:r>
                      <a:endParaRPr b="1"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C1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80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50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85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C2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80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70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C3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Diameter = 70 cm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 hMerge="1"/>
              </a:tr>
              <a:tr h="350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C4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50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50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C5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55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</a:rPr>
                        <a:t>20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graphicFrame>
        <p:nvGraphicFramePr>
          <p:cNvPr id="564" name="Google Shape;564;g10e4170ce22_0_0"/>
          <p:cNvGraphicFramePr/>
          <p:nvPr/>
        </p:nvGraphicFramePr>
        <p:xfrm>
          <a:off x="4759036" y="157994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{EB1DF157-1F98-4CCA-A824-5131347CBDC4}</a:tableStyleId>
              </a:tblPr>
              <a:tblGrid>
                <a:gridCol w="1091050"/>
                <a:gridCol w="1091050"/>
                <a:gridCol w="1091050"/>
              </a:tblGrid>
              <a:tr h="3842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Beam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Name</a:t>
                      </a:r>
                      <a:endParaRPr b="1" sz="14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Dimensions (cm)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 hMerge="1"/>
              </a:tr>
              <a:tr h="38420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Width (cm)</a:t>
                      </a:r>
                      <a:endParaRPr b="1" sz="1200" u="none" cap="none" strike="noStrike">
                        <a:solidFill>
                          <a:srgbClr val="21212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Depth (cm)</a:t>
                      </a:r>
                      <a:endParaRPr b="1" sz="1200" u="none" cap="none" strike="noStrike">
                        <a:solidFill>
                          <a:srgbClr val="21212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Main Beam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80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35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565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Helping beam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35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Drop beam 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30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60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3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Drop beam 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55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60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Columns and shear walls Distribution</a:t>
            </a:r>
            <a:endParaRPr sz="2400"/>
          </a:p>
        </p:txBody>
      </p:sp>
      <p:sp>
        <p:nvSpPr>
          <p:cNvPr id="570" name="Google Shape;570;p3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1" name="Google Shape;571;p37"/>
          <p:cNvPicPr preferRelativeResize="0"/>
          <p:nvPr/>
        </p:nvPicPr>
        <p:blipFill rotWithShape="1">
          <a:blip r:embed="rId3">
            <a:alphaModFix/>
          </a:blip>
          <a:srcRect b="0" l="0" r="0" t="1740"/>
          <a:stretch/>
        </p:blipFill>
        <p:spPr>
          <a:xfrm>
            <a:off x="2291766" y="1285006"/>
            <a:ext cx="4560468" cy="3325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38"/>
          <p:cNvSpPr txBox="1"/>
          <p:nvPr>
            <p:ph type="title"/>
          </p:nvPr>
        </p:nvSpPr>
        <p:spPr>
          <a:xfrm>
            <a:off x="0" y="415635"/>
            <a:ext cx="9144000" cy="71438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 </a:t>
            </a:r>
            <a:endParaRPr sz="2400"/>
          </a:p>
        </p:txBody>
      </p:sp>
      <p:sp>
        <p:nvSpPr>
          <p:cNvPr id="577" name="Google Shape;577;p3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8" name="Google Shape;578;p38"/>
          <p:cNvSpPr txBox="1"/>
          <p:nvPr/>
        </p:nvSpPr>
        <p:spPr>
          <a:xfrm>
            <a:off x="514437" y="1320018"/>
            <a:ext cx="5550195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Compatibility Check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254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9" name="Google Shape;579;p38"/>
          <p:cNvPicPr preferRelativeResize="0"/>
          <p:nvPr/>
        </p:nvPicPr>
        <p:blipFill rotWithShape="1">
          <a:blip r:embed="rId3">
            <a:alphaModFix/>
          </a:blip>
          <a:srcRect b="0" l="0" r="0" t="9206"/>
          <a:stretch/>
        </p:blipFill>
        <p:spPr>
          <a:xfrm>
            <a:off x="3001423" y="1320018"/>
            <a:ext cx="3141153" cy="3304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</a:t>
            </a:r>
            <a:endParaRPr sz="2400"/>
          </a:p>
        </p:txBody>
      </p:sp>
      <p:sp>
        <p:nvSpPr>
          <p:cNvPr id="585" name="Google Shape;585;p3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6" name="Google Shape;586;p39"/>
          <p:cNvSpPr/>
          <p:nvPr/>
        </p:nvSpPr>
        <p:spPr>
          <a:xfrm>
            <a:off x="727159" y="1420959"/>
            <a:ext cx="16257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Equilibrium Check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87" name="Google Shape;587;p39"/>
          <p:cNvGraphicFramePr/>
          <p:nvPr/>
        </p:nvGraphicFramePr>
        <p:xfrm>
          <a:off x="1755337" y="201967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579100"/>
                <a:gridCol w="1013250"/>
                <a:gridCol w="1013250"/>
                <a:gridCol w="748850"/>
                <a:gridCol w="1150700"/>
                <a:gridCol w="1128175"/>
              </a:tblGrid>
              <a:tr h="294825">
                <a:tc grid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Equilibrium Check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  <a:tc hMerge="1"/>
                <a:tc hMerge="1"/>
              </a:tr>
              <a:tr h="589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Error%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Allowable </a:t>
                      </a:r>
                      <a:br>
                        <a:rPr lang="en-US" sz="1200" u="none" cap="none" strike="noStrike"/>
                      </a:br>
                      <a:r>
                        <a:rPr lang="en-US" sz="1200" u="none" cap="none" strike="noStrike"/>
                        <a:t>Limit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Check </a:t>
                      </a:r>
                      <a:br>
                        <a:rPr lang="en-US" sz="1200" u="none" cap="none" strike="noStrike"/>
                      </a:br>
                      <a:r>
                        <a:rPr lang="en-US" sz="1200" u="none" cap="none" strike="noStrike"/>
                        <a:t>status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327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Dead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88082.96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88782.73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0.79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9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Live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41898.18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41896.86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0.003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300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SID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44073.01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44107.08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0.08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4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</a:t>
            </a:r>
            <a:endParaRPr sz="2400"/>
          </a:p>
        </p:txBody>
      </p:sp>
      <p:sp>
        <p:nvSpPr>
          <p:cNvPr id="593" name="Google Shape;593;p4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4" name="Google Shape;594;p40"/>
          <p:cNvSpPr/>
          <p:nvPr/>
        </p:nvSpPr>
        <p:spPr>
          <a:xfrm>
            <a:off x="823412" y="1290330"/>
            <a:ext cx="25298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Stress-Strain Check – Columns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95" name="Google Shape;595;p40"/>
          <p:cNvGraphicFramePr/>
          <p:nvPr/>
        </p:nvGraphicFramePr>
        <p:xfrm>
          <a:off x="1831330" y="1827699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880525"/>
                <a:gridCol w="868100"/>
                <a:gridCol w="755875"/>
                <a:gridCol w="862375"/>
                <a:gridCol w="1001600"/>
                <a:gridCol w="966475"/>
              </a:tblGrid>
              <a:tr h="213750">
                <a:tc grid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Stress-strain check for columns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  <a:tc hMerge="1"/>
                <a:tc hMerge="1"/>
              </a:tr>
              <a:tr h="6639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Difference</a:t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(%)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Allowable </a:t>
                      </a:r>
                      <a:br>
                        <a:rPr lang="en-US" sz="1200" u="none" cap="none" strike="noStrike"/>
                      </a:br>
                      <a:r>
                        <a:rPr lang="en-US" sz="1200" u="none" cap="none" strike="noStrike"/>
                        <a:t>Limit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Check </a:t>
                      </a:r>
                      <a:br>
                        <a:rPr lang="en-US" sz="1200" u="none" cap="none" strike="noStrike"/>
                      </a:br>
                      <a:r>
                        <a:rPr lang="en-US" sz="1200" u="none" cap="none" strike="noStrike"/>
                        <a:t>status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382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Edge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7183.11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7681.2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6.93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10%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438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Internal 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10093.71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9146.27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9.39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10%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438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Corner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5483.75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5311.67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3.14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10%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OK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1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</a:t>
            </a:r>
            <a:endParaRPr sz="2400"/>
          </a:p>
        </p:txBody>
      </p:sp>
      <p:sp>
        <p:nvSpPr>
          <p:cNvPr id="601" name="Google Shape;601;p4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2" name="Google Shape;602;p41"/>
          <p:cNvSpPr/>
          <p:nvPr/>
        </p:nvSpPr>
        <p:spPr>
          <a:xfrm>
            <a:off x="445536" y="1130025"/>
            <a:ext cx="26052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Stress-Strain slab check – Frame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03" name="Google Shape;603;p41"/>
          <p:cNvGraphicFramePr/>
          <p:nvPr/>
        </p:nvGraphicFramePr>
        <p:xfrm>
          <a:off x="742448" y="140847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1004825"/>
                <a:gridCol w="951250"/>
                <a:gridCol w="810125"/>
                <a:gridCol w="1063375"/>
              </a:tblGrid>
              <a:tr h="22725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Frame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</a:tr>
              <a:tr h="47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Difference (%)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4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535.92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503.5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6.05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94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Positive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288.57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329.32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14.12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4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535.92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473.3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11.68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pic>
        <p:nvPicPr>
          <p:cNvPr id="604" name="Google Shape;604;p41"/>
          <p:cNvPicPr preferRelativeResize="0"/>
          <p:nvPr/>
        </p:nvPicPr>
        <p:blipFill rotWithShape="1">
          <a:blip r:embed="rId3">
            <a:alphaModFix/>
          </a:blip>
          <a:srcRect b="0" l="0" r="14749" t="4747"/>
          <a:stretch/>
        </p:blipFill>
        <p:spPr>
          <a:xfrm>
            <a:off x="4920345" y="1561578"/>
            <a:ext cx="3443075" cy="267008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05" name="Google Shape;605;p41"/>
          <p:cNvGraphicFramePr/>
          <p:nvPr/>
        </p:nvGraphicFramePr>
        <p:xfrm>
          <a:off x="742447" y="314540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880100"/>
                <a:gridCol w="924625"/>
                <a:gridCol w="961075"/>
                <a:gridCol w="1063750"/>
              </a:tblGrid>
              <a:tr h="24705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Column strip (CS)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</a:tr>
              <a:tr h="30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(KN)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Difference (%)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67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395.5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370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6.45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67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Positive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178.34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215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20.56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67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395.5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354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10.49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</a:t>
            </a:r>
            <a:endParaRPr sz="2400"/>
          </a:p>
        </p:txBody>
      </p:sp>
      <p:sp>
        <p:nvSpPr>
          <p:cNvPr id="611" name="Google Shape;611;p4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2" name="Google Shape;612;p42"/>
          <p:cNvSpPr/>
          <p:nvPr/>
        </p:nvSpPr>
        <p:spPr>
          <a:xfrm>
            <a:off x="441100" y="1130031"/>
            <a:ext cx="3148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Stress-Strain slab check – </a:t>
            </a:r>
            <a:r>
              <a:rPr b="1" lang="en-US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Middle</a:t>
            </a: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strip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3" name="Google Shape;61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0150" y="1115786"/>
            <a:ext cx="3148499" cy="347131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14" name="Google Shape;614;p42"/>
          <p:cNvGraphicFramePr/>
          <p:nvPr/>
        </p:nvGraphicFramePr>
        <p:xfrm>
          <a:off x="591613" y="143783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929425"/>
                <a:gridCol w="985350"/>
                <a:gridCol w="1009975"/>
                <a:gridCol w="1159550"/>
              </a:tblGrid>
              <a:tr h="267725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Middle strip (MS)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</a:tr>
              <a:tr h="322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(KN)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Difference (%)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90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140.4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133.5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4.91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70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Positive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110.23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114.32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3.71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90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140.4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119.3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15.03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graphicFrame>
        <p:nvGraphicFramePr>
          <p:cNvPr id="615" name="Google Shape;615;p42"/>
          <p:cNvGraphicFramePr/>
          <p:nvPr/>
        </p:nvGraphicFramePr>
        <p:xfrm>
          <a:off x="591611" y="3125657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1148400"/>
                <a:gridCol w="1087175"/>
                <a:gridCol w="925875"/>
                <a:gridCol w="922825"/>
              </a:tblGrid>
              <a:tr h="24270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Beam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</a:tr>
              <a:tr h="483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Manual </a:t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ETABs (KN)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Difference (%)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328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Negative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73.9602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87.7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18.58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2985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Positive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33.3489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41.46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24.32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1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Checks</a:t>
            </a:r>
            <a:endParaRPr sz="2400"/>
          </a:p>
        </p:txBody>
      </p:sp>
      <p:sp>
        <p:nvSpPr>
          <p:cNvPr id="621" name="Google Shape;621;p1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2" name="Google Shape;622;p16"/>
          <p:cNvSpPr/>
          <p:nvPr/>
        </p:nvSpPr>
        <p:spPr>
          <a:xfrm>
            <a:off x="441100" y="1130031"/>
            <a:ext cx="3148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Other Designing Checks: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23" name="Google Shape;623;p16"/>
          <p:cNvGraphicFramePr/>
          <p:nvPr/>
        </p:nvGraphicFramePr>
        <p:xfrm>
          <a:off x="1498600" y="2129970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A7E3B6"/>
                    </a:gs>
                    <a:gs pos="35000">
                      <a:srgbClr val="C1E9CD"/>
                    </a:gs>
                    <a:gs pos="100000">
                      <a:srgbClr val="E6F8EA"/>
                    </a:gs>
                  </a:gsLst>
                  <a:lin ang="16200000" scaled="0"/>
                </a:gradFill>
                <a:tableStyleId>{9CC2EB4D-9BEA-4F3C-8B3D-A7553A3DDC66}</a:tableStyleId>
              </a:tblPr>
              <a:tblGrid>
                <a:gridCol w="2538075"/>
                <a:gridCol w="1418725"/>
                <a:gridCol w="1545125"/>
                <a:gridCol w="1011350"/>
              </a:tblGrid>
              <a:tr h="324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Check Name    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ETABs results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Allowable limit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Check status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324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Immediate deflection of slab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12.5 mm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29.6 mm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324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Shear check for slab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Vu ≤ 77.6 KN/m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ØVc = 77.6 KN/m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601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Check doubly reinforcement for beam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Mu = 144.94 KN.m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ØMn = 376.76 KN.m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17"/>
          <p:cNvSpPr txBox="1"/>
          <p:nvPr>
            <p:ph type="title"/>
          </p:nvPr>
        </p:nvSpPr>
        <p:spPr>
          <a:xfrm>
            <a:off x="0" y="3007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Seismic Data </a:t>
            </a:r>
            <a:endParaRPr sz="2400"/>
          </a:p>
        </p:txBody>
      </p:sp>
      <p:sp>
        <p:nvSpPr>
          <p:cNvPr id="629" name="Google Shape;629;p1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30" name="Google Shape;630;p17"/>
          <p:cNvPicPr preferRelativeResize="0"/>
          <p:nvPr/>
        </p:nvPicPr>
        <p:blipFill rotWithShape="1">
          <a:blip r:embed="rId3">
            <a:alphaModFix/>
          </a:blip>
          <a:srcRect b="868" l="0" r="0" t="0"/>
          <a:stretch/>
        </p:blipFill>
        <p:spPr>
          <a:xfrm>
            <a:off x="6450099" y="1130025"/>
            <a:ext cx="2058900" cy="3078398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17"/>
          <p:cNvSpPr/>
          <p:nvPr/>
        </p:nvSpPr>
        <p:spPr>
          <a:xfrm>
            <a:off x="412072" y="935077"/>
            <a:ext cx="6536642" cy="4570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1" lang="en-US"/>
              <a:t>UBC97</a:t>
            </a:r>
            <a:r>
              <a:rPr lang="en-US"/>
              <a:t> code was used for seismic data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seismic zone factor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(Z)=0.2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soil profile type is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Seismic coefficient factor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(Cv) =0.32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Seismic coefficient factor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(Ca) =0.24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ductility factor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(R) =5.5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importance factor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(I) = 1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adopted used method is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Response spectrum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structural system used is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Building frame system shear walls concrete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1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Seismic Checks</a:t>
            </a:r>
            <a:endParaRPr sz="2400"/>
          </a:p>
        </p:txBody>
      </p:sp>
      <p:sp>
        <p:nvSpPr>
          <p:cNvPr id="637" name="Google Shape;637;p1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8" name="Google Shape;638;p19"/>
          <p:cNvSpPr/>
          <p:nvPr/>
        </p:nvSpPr>
        <p:spPr>
          <a:xfrm>
            <a:off x="441100" y="1130031"/>
            <a:ext cx="3148500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Period check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9" name="Google Shape;63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18943" y="1382571"/>
            <a:ext cx="2506114" cy="302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"/>
          <p:cNvSpPr txBox="1"/>
          <p:nvPr>
            <p:ph type="title"/>
          </p:nvPr>
        </p:nvSpPr>
        <p:spPr>
          <a:xfrm>
            <a:off x="238939" y="289752"/>
            <a:ext cx="2934636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000"/>
              <a:t>Introduction</a:t>
            </a:r>
            <a:endParaRPr sz="2000"/>
          </a:p>
        </p:txBody>
      </p:sp>
      <p:sp>
        <p:nvSpPr>
          <p:cNvPr id="310" name="Google Shape;310;p4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4"/>
          <p:cNvSpPr/>
          <p:nvPr/>
        </p:nvSpPr>
        <p:spPr>
          <a:xfrm>
            <a:off x="1339542" y="896952"/>
            <a:ext cx="76728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Commercial buildings are considered one of the most important economic elements, as they provide customers with several services they need in one easily accessible place, and they have a good economic return.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2" name="Google Shape;31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1550" y="1763775"/>
            <a:ext cx="5337999" cy="332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2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Seismic Checks</a:t>
            </a:r>
            <a:endParaRPr sz="2400"/>
          </a:p>
        </p:txBody>
      </p:sp>
      <p:sp>
        <p:nvSpPr>
          <p:cNvPr id="645" name="Google Shape;645;p2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646" name="Google Shape;646;p20"/>
          <p:cNvGraphicFramePr/>
          <p:nvPr/>
        </p:nvGraphicFramePr>
        <p:xfrm>
          <a:off x="1217396" y="19176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{9CC2EB4D-9BEA-4F3C-8B3D-A7553A3DDC66}</a:tableStyleId>
              </a:tblPr>
              <a:tblGrid>
                <a:gridCol w="2572600"/>
                <a:gridCol w="1476325"/>
                <a:gridCol w="1607875"/>
                <a:gridCol w="1052425"/>
              </a:tblGrid>
              <a:tr h="45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Check Name    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ETABs results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Allowable limit / Manual limit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Check status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45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Modal participating </a:t>
                      </a:r>
                      <a:r>
                        <a:rPr b="1" lang="en-US" sz="1100"/>
                        <a:t>mass</a:t>
                      </a:r>
                      <a:r>
                        <a:rPr b="1" lang="en-US" sz="1100" u="none" cap="none" strike="noStrike"/>
                        <a:t> ratio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90.63%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90%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494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Base Shear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9958.8 KN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9942.68 KN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45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Drift check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ΔMX= 27.55 mm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ΔMAll = 74 mm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  <a:tr h="456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/>
                        <a:t>P delta check</a:t>
                      </a:r>
                      <a:endParaRPr b="1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𝜃𝑥 =0.0695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≤ 0.1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OK</a:t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4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/>
          </a:p>
        </p:txBody>
      </p:sp>
      <p:sp>
        <p:nvSpPr>
          <p:cNvPr id="652" name="Google Shape;652;p4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3" name="Google Shape;653;p43"/>
          <p:cNvSpPr/>
          <p:nvPr/>
        </p:nvSpPr>
        <p:spPr>
          <a:xfrm>
            <a:off x="424110" y="88988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Foundation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3"/>
          <p:cNvSpPr/>
          <p:nvPr/>
        </p:nvSpPr>
        <p:spPr>
          <a:xfrm>
            <a:off x="554739" y="1224243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reinforcement in X- Direction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43"/>
          <p:cNvSpPr/>
          <p:nvPr/>
        </p:nvSpPr>
        <p:spPr>
          <a:xfrm>
            <a:off x="5041934" y="1224243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 reinforcement in Y- Direction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6" name="Google Shape;656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110" y="1608368"/>
            <a:ext cx="4172242" cy="278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Google Shape;657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4663" y="1608368"/>
            <a:ext cx="3510697" cy="2980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91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663" name="Google Shape;663;p9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64" name="Google Shape;664;p91"/>
          <p:cNvSpPr/>
          <p:nvPr/>
        </p:nvSpPr>
        <p:spPr>
          <a:xfrm>
            <a:off x="568890" y="1112208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Footing details: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5" name="Google Shape;665;p91"/>
          <p:cNvPicPr preferRelativeResize="0"/>
          <p:nvPr/>
        </p:nvPicPr>
        <p:blipFill rotWithShape="1">
          <a:blip r:embed="rId3">
            <a:alphaModFix/>
          </a:blip>
          <a:srcRect b="0" l="0" r="0" t="6285"/>
          <a:stretch/>
        </p:blipFill>
        <p:spPr>
          <a:xfrm>
            <a:off x="541950" y="1656975"/>
            <a:ext cx="3209646" cy="2863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91"/>
          <p:cNvPicPr preferRelativeResize="0"/>
          <p:nvPr/>
        </p:nvPicPr>
        <p:blipFill rotWithShape="1">
          <a:blip r:embed="rId4">
            <a:alphaModFix/>
          </a:blip>
          <a:srcRect b="0" l="0" r="0" t="7759"/>
          <a:stretch/>
        </p:blipFill>
        <p:spPr>
          <a:xfrm>
            <a:off x="4994910" y="1562757"/>
            <a:ext cx="3427360" cy="28642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9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672" name="Google Shape;672;p9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3" name="Google Shape;673;p92"/>
          <p:cNvSpPr/>
          <p:nvPr/>
        </p:nvSpPr>
        <p:spPr>
          <a:xfrm>
            <a:off x="424110" y="88988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Slabs Detailing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4" name="Google Shape;674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9171" y="1558600"/>
            <a:ext cx="4017162" cy="2892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320" y="1558600"/>
            <a:ext cx="3604049" cy="3040099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92"/>
          <p:cNvSpPr/>
          <p:nvPr/>
        </p:nvSpPr>
        <p:spPr>
          <a:xfrm>
            <a:off x="554739" y="1224243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Slab reinforcement in X- Direction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92"/>
          <p:cNvSpPr/>
          <p:nvPr/>
        </p:nvSpPr>
        <p:spPr>
          <a:xfrm>
            <a:off x="5041934" y="1224243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Slab reinforcement in Y- Direction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9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683" name="Google Shape;683;p9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4" name="Google Shape;684;p93"/>
          <p:cNvSpPr/>
          <p:nvPr/>
        </p:nvSpPr>
        <p:spPr>
          <a:xfrm>
            <a:off x="424110" y="1084958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Beam details: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5" name="Google Shape;685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395" y="1715149"/>
            <a:ext cx="5359400" cy="2244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4516" y="1624788"/>
            <a:ext cx="1326337" cy="2335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p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61214" y="1629672"/>
            <a:ext cx="1326337" cy="2330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94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693" name="Google Shape;693;p94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4" name="Google Shape;694;p94"/>
          <p:cNvSpPr/>
          <p:nvPr/>
        </p:nvSpPr>
        <p:spPr>
          <a:xfrm>
            <a:off x="435540" y="791511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Column details: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5" name="Google Shape;695;p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950" y="1130025"/>
            <a:ext cx="2998470" cy="3389949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96" name="Google Shape;696;p94"/>
          <p:cNvPicPr preferRelativeResize="0"/>
          <p:nvPr/>
        </p:nvPicPr>
        <p:blipFill rotWithShape="1">
          <a:blip r:embed="rId4">
            <a:alphaModFix/>
          </a:blip>
          <a:srcRect b="0" l="0" r="351" t="5367"/>
          <a:stretch/>
        </p:blipFill>
        <p:spPr>
          <a:xfrm>
            <a:off x="4682490" y="1630680"/>
            <a:ext cx="3280410" cy="2433698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95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702" name="Google Shape;702;p95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3" name="Google Shape;703;p95"/>
          <p:cNvSpPr/>
          <p:nvPr/>
        </p:nvSpPr>
        <p:spPr>
          <a:xfrm>
            <a:off x="352083" y="105625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Shear walls Details: </a:t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4" name="Google Shape;704;p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9351" y="588373"/>
            <a:ext cx="2045970" cy="4017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1746" y="1687830"/>
            <a:ext cx="1726103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9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9555" y="3279664"/>
            <a:ext cx="3326130" cy="1090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9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9555" y="1637512"/>
            <a:ext cx="3118224" cy="1344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9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713" name="Google Shape;713;p9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4" name="Google Shape;714;p96"/>
          <p:cNvSpPr/>
          <p:nvPr/>
        </p:nvSpPr>
        <p:spPr>
          <a:xfrm>
            <a:off x="352083" y="105625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Basement wall details :</a:t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15" name="Google Shape;715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03570" y="1054281"/>
            <a:ext cx="2807970" cy="3560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9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6342" y="1394770"/>
            <a:ext cx="4331918" cy="3068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9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722" name="Google Shape;722;p9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3" name="Google Shape;723;p97"/>
          <p:cNvSpPr/>
          <p:nvPr/>
        </p:nvSpPr>
        <p:spPr>
          <a:xfrm>
            <a:off x="352083" y="105625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Stair details :</a:t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4" name="Google Shape;724;p97"/>
          <p:cNvPicPr preferRelativeResize="0"/>
          <p:nvPr/>
        </p:nvPicPr>
        <p:blipFill rotWithShape="1">
          <a:blip r:embed="rId3">
            <a:alphaModFix/>
          </a:blip>
          <a:srcRect b="0" l="0" r="3748" t="0"/>
          <a:stretch/>
        </p:blipFill>
        <p:spPr>
          <a:xfrm>
            <a:off x="1195304" y="1338142"/>
            <a:ext cx="6649486" cy="3264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98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Structural Detailing</a:t>
            </a:r>
            <a:endParaRPr sz="2400"/>
          </a:p>
        </p:txBody>
      </p:sp>
      <p:sp>
        <p:nvSpPr>
          <p:cNvPr id="730" name="Google Shape;730;p9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1" name="Google Shape;731;p98"/>
          <p:cNvSpPr/>
          <p:nvPr/>
        </p:nvSpPr>
        <p:spPr>
          <a:xfrm>
            <a:off x="352083" y="789556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Ramp details :</a:t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2" name="Google Shape;732;p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6681" y="1056256"/>
            <a:ext cx="2215300" cy="344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7248" y="1260412"/>
            <a:ext cx="3952186" cy="3197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"/>
          <p:cNvSpPr txBox="1"/>
          <p:nvPr>
            <p:ph type="title"/>
          </p:nvPr>
        </p:nvSpPr>
        <p:spPr>
          <a:xfrm>
            <a:off x="238938" y="399242"/>
            <a:ext cx="5365449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The reason of choosing a commercial building</a:t>
            </a:r>
            <a:endParaRPr/>
          </a:p>
        </p:txBody>
      </p:sp>
      <p:sp>
        <p:nvSpPr>
          <p:cNvPr id="318" name="Google Shape;318;p5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9" name="Google Shape;319;p5"/>
          <p:cNvSpPr/>
          <p:nvPr/>
        </p:nvSpPr>
        <p:spPr>
          <a:xfrm>
            <a:off x="529450" y="2174000"/>
            <a:ext cx="4916100" cy="25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Popularity in Palestine.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Important element in developing the econom</a:t>
            </a:r>
            <a:r>
              <a:rPr lang="en-US"/>
              <a:t>y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Diversity in design criteria due to variousity of spaces.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Challenge that there is an existing building in the site.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5550" y="2335200"/>
            <a:ext cx="3532025" cy="199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45"/>
          <p:cNvSpPr txBox="1"/>
          <p:nvPr>
            <p:ph idx="2" type="title"/>
          </p:nvPr>
        </p:nvSpPr>
        <p:spPr>
          <a:xfrm>
            <a:off x="3817806" y="177438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739" name="Google Shape;739;p45"/>
          <p:cNvSpPr txBox="1"/>
          <p:nvPr>
            <p:ph type="title"/>
          </p:nvPr>
        </p:nvSpPr>
        <p:spPr>
          <a:xfrm>
            <a:off x="1064079" y="1002418"/>
            <a:ext cx="6706324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</a:pPr>
            <a:r>
              <a:rPr lang="en-US" sz="3600"/>
              <a:t>Electro-Mechanical </a:t>
            </a:r>
            <a:br>
              <a:rPr lang="en-US" sz="3600"/>
            </a:br>
            <a:r>
              <a:rPr lang="en-US" sz="3600"/>
              <a:t>Aspect</a:t>
            </a:r>
            <a:endParaRPr/>
          </a:p>
        </p:txBody>
      </p:sp>
      <p:sp>
        <p:nvSpPr>
          <p:cNvPr id="740" name="Google Shape;740;p45"/>
          <p:cNvSpPr/>
          <p:nvPr/>
        </p:nvSpPr>
        <p:spPr>
          <a:xfrm>
            <a:off x="986708" y="2571750"/>
            <a:ext cx="5297213" cy="2571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45"/>
          <p:cNvSpPr txBox="1"/>
          <p:nvPr>
            <p:ph idx="1" type="subTitle"/>
          </p:nvPr>
        </p:nvSpPr>
        <p:spPr>
          <a:xfrm>
            <a:off x="1064079" y="2481631"/>
            <a:ext cx="5142300" cy="23661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5143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❖"/>
            </a:pPr>
            <a:r>
              <a:rPr lang="en-US"/>
              <a:t>Acoustical design.</a:t>
            </a:r>
            <a:endParaRPr/>
          </a:p>
          <a:p>
            <a:pPr indent="-285750" lvl="0" marL="5143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❖"/>
            </a:pPr>
            <a:r>
              <a:rPr lang="en-US"/>
              <a:t>Artificial lighting.</a:t>
            </a:r>
            <a:endParaRPr/>
          </a:p>
          <a:p>
            <a:pPr indent="-285750" lvl="0" marL="5143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❖"/>
            </a:pPr>
            <a:r>
              <a:rPr lang="en-US"/>
              <a:t>HVAC Design.</a:t>
            </a:r>
            <a:endParaRPr/>
          </a:p>
          <a:p>
            <a:pPr indent="-285750" lvl="0" marL="5143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❖"/>
            </a:pPr>
            <a:r>
              <a:rPr lang="en-US"/>
              <a:t>Water supply and drainage system.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9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Acoustical design</a:t>
            </a:r>
            <a:endParaRPr sz="2400"/>
          </a:p>
        </p:txBody>
      </p:sp>
      <p:sp>
        <p:nvSpPr>
          <p:cNvPr id="747" name="Google Shape;747;p9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8" name="Google Shape;748;p99"/>
          <p:cNvSpPr/>
          <p:nvPr/>
        </p:nvSpPr>
        <p:spPr>
          <a:xfrm>
            <a:off x="369570" y="945379"/>
            <a:ext cx="3781074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Acoustical Insulation: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9" name="Google Shape;749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84384" y="1679439"/>
            <a:ext cx="4648021" cy="227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665" y="2992149"/>
            <a:ext cx="2846502" cy="1604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1665" y="1322569"/>
            <a:ext cx="2810665" cy="1564966"/>
          </a:xfrm>
          <a:prstGeom prst="rect">
            <a:avLst/>
          </a:prstGeom>
          <a:noFill/>
          <a:ln>
            <a:noFill/>
          </a:ln>
        </p:spPr>
      </p:pic>
      <p:sp>
        <p:nvSpPr>
          <p:cNvPr id="752" name="Google Shape;752;p99"/>
          <p:cNvSpPr/>
          <p:nvPr/>
        </p:nvSpPr>
        <p:spPr>
          <a:xfrm>
            <a:off x="3918234" y="1313081"/>
            <a:ext cx="3781074" cy="3385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Composite transmission class 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10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Acoustical design</a:t>
            </a:r>
            <a:endParaRPr sz="2400"/>
          </a:p>
        </p:txBody>
      </p:sp>
      <p:sp>
        <p:nvSpPr>
          <p:cNvPr id="758" name="Google Shape;758;p10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9" name="Google Shape;759;p100"/>
          <p:cNvSpPr/>
          <p:nvPr/>
        </p:nvSpPr>
        <p:spPr>
          <a:xfrm>
            <a:off x="384810" y="945379"/>
            <a:ext cx="3781074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Acoustical Insulation: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0" name="Google Shape;760;p100"/>
          <p:cNvPicPr preferRelativeResize="0"/>
          <p:nvPr/>
        </p:nvPicPr>
        <p:blipFill rotWithShape="1">
          <a:blip r:embed="rId3">
            <a:alphaModFix/>
          </a:blip>
          <a:srcRect b="6397" l="-1" r="568" t="0"/>
          <a:stretch/>
        </p:blipFill>
        <p:spPr>
          <a:xfrm>
            <a:off x="3016567" y="1314670"/>
            <a:ext cx="3292793" cy="316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101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Acoustical design</a:t>
            </a:r>
            <a:endParaRPr sz="2400"/>
          </a:p>
        </p:txBody>
      </p:sp>
      <p:sp>
        <p:nvSpPr>
          <p:cNvPr id="766" name="Google Shape;766;p10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7" name="Google Shape;767;p101"/>
          <p:cNvSpPr/>
          <p:nvPr/>
        </p:nvSpPr>
        <p:spPr>
          <a:xfrm>
            <a:off x="416853" y="1220086"/>
            <a:ext cx="3781074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tores</a:t>
            </a:r>
            <a:r>
              <a:rPr b="1" i="0" lang="en-US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acoustical design</a:t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68" name="Google Shape;768;p101"/>
          <p:cNvGraphicFramePr/>
          <p:nvPr/>
        </p:nvGraphicFramePr>
        <p:xfrm>
          <a:off x="571024" y="1767903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{1CE04A28-DD96-451E-95DA-CF17BDFDEF89}</a:tableStyleId>
              </a:tblPr>
              <a:tblGrid>
                <a:gridCol w="1061200"/>
                <a:gridCol w="1004600"/>
                <a:gridCol w="848950"/>
                <a:gridCol w="707450"/>
                <a:gridCol w="753375"/>
                <a:gridCol w="707450"/>
              </a:tblGrid>
              <a:tr h="417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RT 60 (sec) 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SPL (dB)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STI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Alcons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NC (dB)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S/N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</a:tr>
              <a:tr h="34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/>
                        <a:t>1.1 - 1.7 </a:t>
                      </a:r>
                      <a:endParaRPr b="0"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55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&gt; 0.6 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&lt; 10%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&gt; 30 dB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pic>
        <p:nvPicPr>
          <p:cNvPr id="769" name="Google Shape;769;p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024" y="2723606"/>
            <a:ext cx="5121632" cy="1199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62637" y="1767903"/>
            <a:ext cx="2752725" cy="222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10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Acoustical design</a:t>
            </a:r>
            <a:endParaRPr sz="2400"/>
          </a:p>
        </p:txBody>
      </p:sp>
      <p:sp>
        <p:nvSpPr>
          <p:cNvPr id="776" name="Google Shape;776;p10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7" name="Google Shape;777;p102"/>
          <p:cNvSpPr/>
          <p:nvPr/>
        </p:nvSpPr>
        <p:spPr>
          <a:xfrm>
            <a:off x="369570" y="945379"/>
            <a:ext cx="3781074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latin typeface="Times New Roman"/>
                <a:ea typeface="Times New Roman"/>
                <a:cs typeface="Times New Roman"/>
                <a:sym typeface="Times New Roman"/>
              </a:rPr>
              <a:t>Loudspeaker</a:t>
            </a:r>
            <a:r>
              <a:rPr b="1" i="0" lang="en-US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design:</a:t>
            </a:r>
            <a:endParaRPr/>
          </a:p>
        </p:txBody>
      </p:sp>
      <p:pic>
        <p:nvPicPr>
          <p:cNvPr id="778" name="Google Shape;778;p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61615" y="2246614"/>
            <a:ext cx="3542318" cy="1488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067" y="1380060"/>
            <a:ext cx="4257276" cy="1610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0" name="Google Shape;780;p1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0067" y="3054711"/>
            <a:ext cx="4090640" cy="1548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10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Artificial Lighting</a:t>
            </a:r>
            <a:endParaRPr sz="2400"/>
          </a:p>
        </p:txBody>
      </p:sp>
      <p:sp>
        <p:nvSpPr>
          <p:cNvPr id="786" name="Google Shape;786;p103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7" name="Google Shape;787;p103"/>
          <p:cNvSpPr/>
          <p:nvPr/>
        </p:nvSpPr>
        <p:spPr>
          <a:xfrm>
            <a:off x="503938" y="1546656"/>
            <a:ext cx="7703177" cy="24698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Basic Information: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DIALUX EVO software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was used in the designing process.</a:t>
            </a:r>
            <a:endParaRPr/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IESNA</a:t>
            </a: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was used as standard  in designing process.</a:t>
            </a:r>
            <a:endParaRPr/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designing method used was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(AAA): Architectural A</a:t>
            </a:r>
            <a:r>
              <a:rPr b="1" lang="en-US" sz="1600">
                <a:latin typeface="Times New Roman"/>
                <a:ea typeface="Times New Roman"/>
                <a:cs typeface="Times New Roman"/>
                <a:sym typeface="Times New Roman"/>
              </a:rPr>
              <a:t>ctivity</a:t>
            </a: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Atmosphere.</a:t>
            </a:r>
            <a:endParaRPr/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8" name="Google Shape;788;p103"/>
          <p:cNvPicPr preferRelativeResize="0"/>
          <p:nvPr/>
        </p:nvPicPr>
        <p:blipFill rotWithShape="1">
          <a:blip r:embed="rId3">
            <a:alphaModFix/>
          </a:blip>
          <a:srcRect b="6101" l="11516" r="13194" t="15239"/>
          <a:stretch/>
        </p:blipFill>
        <p:spPr>
          <a:xfrm>
            <a:off x="7242629" y="1546656"/>
            <a:ext cx="1069516" cy="106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104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Artificial Lighting</a:t>
            </a:r>
            <a:endParaRPr sz="2400"/>
          </a:p>
        </p:txBody>
      </p:sp>
      <p:sp>
        <p:nvSpPr>
          <p:cNvPr id="794" name="Google Shape;794;p104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5" name="Google Shape;795;p104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6" name="Google Shape;796;p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9476" y="2198651"/>
            <a:ext cx="3140081" cy="2355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7" name="Google Shape;797;p1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3207" y="2151089"/>
            <a:ext cx="1795834" cy="2355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8" name="Google Shape;798;p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1663" y="1542930"/>
            <a:ext cx="7792809" cy="563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05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HVAC Design</a:t>
            </a:r>
            <a:endParaRPr sz="2400"/>
          </a:p>
        </p:txBody>
      </p:sp>
      <p:sp>
        <p:nvSpPr>
          <p:cNvPr id="804" name="Google Shape;804;p105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5" name="Google Shape;805;p105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6" name="Google Shape;806;p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9228" y="1449871"/>
            <a:ext cx="3729456" cy="2801311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50000" rotWithShape="0" algn="tl">
              <a:srgbClr val="000000">
                <a:alpha val="40784"/>
              </a:srgbClr>
            </a:outerShdw>
          </a:effectLst>
        </p:spPr>
      </p:pic>
      <p:pic>
        <p:nvPicPr>
          <p:cNvPr id="807" name="Google Shape;807;p1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5650" y="1402700"/>
            <a:ext cx="2899122" cy="2933471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50000" rotWithShape="0" algn="tl">
              <a:srgbClr val="000000">
                <a:alpha val="40784"/>
              </a:srgbClr>
            </a:outerShdw>
          </a:effec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10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HVAC Design</a:t>
            </a:r>
            <a:endParaRPr sz="2400"/>
          </a:p>
        </p:txBody>
      </p:sp>
      <p:sp>
        <p:nvSpPr>
          <p:cNvPr id="813" name="Google Shape;813;p106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4" name="Google Shape;814;p106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5" name="Google Shape;815;p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6670" y="1340985"/>
            <a:ext cx="4950659" cy="3183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07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Power design</a:t>
            </a:r>
            <a:endParaRPr sz="2400"/>
          </a:p>
        </p:txBody>
      </p:sp>
      <p:sp>
        <p:nvSpPr>
          <p:cNvPr id="821" name="Google Shape;821;p10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2" name="Google Shape;822;p107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3" name="Google Shape;823;p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1488" y="1774148"/>
            <a:ext cx="3057368" cy="21944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24" name="Google Shape;824;p107"/>
          <p:cNvGraphicFramePr/>
          <p:nvPr/>
        </p:nvGraphicFramePr>
        <p:xfrm>
          <a:off x="717577" y="234042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{EB1DF157-1F98-4CCA-A824-5131347CBDC4}</a:tableStyleId>
              </a:tblPr>
              <a:tblGrid>
                <a:gridCol w="2148125"/>
                <a:gridCol w="2148125"/>
              </a:tblGrid>
              <a:tr h="401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Total Power (KW)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Generator Power (KW)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48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663.3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/>
                        <a:t>700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"/>
          <p:cNvSpPr txBox="1"/>
          <p:nvPr>
            <p:ph idx="1" type="subTitle"/>
          </p:nvPr>
        </p:nvSpPr>
        <p:spPr>
          <a:xfrm>
            <a:off x="97275" y="2174000"/>
            <a:ext cx="4854900" cy="23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0" lang="en-US" sz="1400"/>
              <a:t>Located in Rafidia Neighborhood, Nablus.</a:t>
            </a:r>
            <a:endParaRPr b="0" sz="14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0" sz="1400"/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0" lang="en-US" sz="1400"/>
              <a:t>Real and has a permission to implementation.</a:t>
            </a:r>
            <a:endParaRPr b="0" sz="14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0" sz="1400"/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0" lang="en-US" sz="1400"/>
              <a:t>It contains </a:t>
            </a:r>
            <a:r>
              <a:rPr lang="en-US" sz="1400"/>
              <a:t>11 floors</a:t>
            </a:r>
            <a:r>
              <a:rPr b="0" lang="en-US"/>
              <a:t> </a:t>
            </a:r>
            <a:r>
              <a:rPr b="0" lang="en-US" sz="1400"/>
              <a:t>including </a:t>
            </a:r>
            <a:r>
              <a:rPr lang="en-US" sz="1400"/>
              <a:t>2 basements</a:t>
            </a:r>
            <a:r>
              <a:rPr b="0" lang="en-US" sz="1400"/>
              <a:t>.</a:t>
            </a:r>
            <a:endParaRPr b="0" sz="14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0" sz="1400"/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0" lang="en-US" sz="1400"/>
              <a:t>It has total area of </a:t>
            </a:r>
            <a:r>
              <a:rPr lang="en-US" sz="1400"/>
              <a:t>9540 SM</a:t>
            </a:r>
            <a:r>
              <a:rPr b="0" lang="en-US" sz="1400"/>
              <a:t>.</a:t>
            </a:r>
            <a:endParaRPr b="0" sz="14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0" sz="1400"/>
          </a:p>
          <a:p>
            <a:pPr indent="-323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sp>
        <p:nvSpPr>
          <p:cNvPr id="326" name="Google Shape;326;p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132" y="2009378"/>
            <a:ext cx="4091856" cy="2599147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6"/>
          <p:cNvSpPr txBox="1"/>
          <p:nvPr>
            <p:ph type="title"/>
          </p:nvPr>
        </p:nvSpPr>
        <p:spPr>
          <a:xfrm>
            <a:off x="582761" y="305165"/>
            <a:ext cx="4067100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000">
                <a:latin typeface="Times New Roman"/>
                <a:ea typeface="Times New Roman"/>
                <a:cs typeface="Times New Roman"/>
                <a:sym typeface="Times New Roman"/>
              </a:rPr>
              <a:t>Project description 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108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Drainage System</a:t>
            </a:r>
            <a:endParaRPr sz="2400"/>
          </a:p>
        </p:txBody>
      </p:sp>
      <p:sp>
        <p:nvSpPr>
          <p:cNvPr id="830" name="Google Shape;830;p10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1" name="Google Shape;831;p108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32" name="Google Shape;832;p108"/>
          <p:cNvGraphicFramePr/>
          <p:nvPr/>
        </p:nvGraphicFramePr>
        <p:xfrm>
          <a:off x="574107" y="135270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{EB1DF157-1F98-4CCA-A824-5131347CBDC4}</a:tableStyleId>
              </a:tblPr>
              <a:tblGrid>
                <a:gridCol w="772825"/>
                <a:gridCol w="1820825"/>
                <a:gridCol w="1074375"/>
                <a:gridCol w="703625"/>
              </a:tblGrid>
              <a:tr h="524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Number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Type of pip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Diameter (inch)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slope 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Gary water Branches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2%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Black water Branches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Sewer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2%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Stack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Vertical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vent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Vertical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524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6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Horizontal suspended sewers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7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Drain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6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245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8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Manholes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8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1%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pic>
        <p:nvPicPr>
          <p:cNvPr id="833" name="Google Shape;833;p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15912" y="2078418"/>
            <a:ext cx="3694488" cy="147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109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Drainage System</a:t>
            </a:r>
            <a:endParaRPr sz="2400"/>
          </a:p>
        </p:txBody>
      </p:sp>
      <p:sp>
        <p:nvSpPr>
          <p:cNvPr id="839" name="Google Shape;839;p109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0" name="Google Shape;840;p109"/>
          <p:cNvSpPr/>
          <p:nvPr/>
        </p:nvSpPr>
        <p:spPr>
          <a:xfrm>
            <a:off x="503938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1" name="Google Shape;841;p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1554" y="1336865"/>
            <a:ext cx="4440892" cy="3163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11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Water supply system</a:t>
            </a:r>
            <a:endParaRPr sz="2400"/>
          </a:p>
        </p:txBody>
      </p:sp>
      <p:sp>
        <p:nvSpPr>
          <p:cNvPr id="847" name="Google Shape;847;p110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8" name="Google Shape;848;p110"/>
          <p:cNvSpPr/>
          <p:nvPr/>
        </p:nvSpPr>
        <p:spPr>
          <a:xfrm>
            <a:off x="514824" y="1546656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9" name="Google Shape;849;p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1445" y="2032000"/>
            <a:ext cx="2361445" cy="2279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0" name="Google Shape;850;p1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4915" y="1930324"/>
            <a:ext cx="2653610" cy="244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1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41197" y="410915"/>
            <a:ext cx="1367971" cy="4226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111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Vertical transportation</a:t>
            </a:r>
            <a:endParaRPr sz="2400"/>
          </a:p>
        </p:txBody>
      </p:sp>
      <p:sp>
        <p:nvSpPr>
          <p:cNvPr id="857" name="Google Shape;857;p111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8" name="Google Shape;858;p111"/>
          <p:cNvSpPr/>
          <p:nvPr/>
        </p:nvSpPr>
        <p:spPr>
          <a:xfrm>
            <a:off x="572883" y="1691798"/>
            <a:ext cx="3872118" cy="2062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 Calculations it was found that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Elevators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were needed in the building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speed of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2500Ib, 350 fpm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(1100 Kg, 105 m/min)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capacity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 person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9" name="Google Shape;859;p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0771" y="1857829"/>
            <a:ext cx="3620347" cy="2321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11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Fire fighting system</a:t>
            </a:r>
            <a:endParaRPr sz="2400"/>
          </a:p>
        </p:txBody>
      </p:sp>
      <p:sp>
        <p:nvSpPr>
          <p:cNvPr id="865" name="Google Shape;865;p112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6" name="Google Shape;866;p112"/>
          <p:cNvSpPr/>
          <p:nvPr/>
        </p:nvSpPr>
        <p:spPr>
          <a:xfrm>
            <a:off x="572882" y="1691798"/>
            <a:ext cx="5657377" cy="746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7" name="Google Shape;867;p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17992" y="803454"/>
            <a:ext cx="1930666" cy="1945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1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59553" y="1277838"/>
            <a:ext cx="2159822" cy="1721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1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8793" y="2845110"/>
            <a:ext cx="1698693" cy="172159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70" name="Google Shape;870;p112"/>
          <p:cNvGraphicFramePr/>
          <p:nvPr/>
        </p:nvGraphicFramePr>
        <p:xfrm>
          <a:off x="665627" y="119309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{9CC2EB4D-9BEA-4F3C-8B3D-A7553A3DDC66}</a:tableStyleId>
              </a:tblPr>
              <a:tblGrid>
                <a:gridCol w="2096875"/>
              </a:tblGrid>
              <a:tr h="248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>
                          <a:solidFill>
                            <a:srgbClr val="212121"/>
                          </a:solidFill>
                        </a:rPr>
                        <a:t>Fire prevention elements </a:t>
                      </a:r>
                      <a:endParaRPr b="1" i="0" sz="1200" u="none" cap="none" strike="noStrike">
                        <a:solidFill>
                          <a:srgbClr val="21212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248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Heat Detector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248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Flame Detector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  <p:graphicFrame>
        <p:nvGraphicFramePr>
          <p:cNvPr id="871" name="Google Shape;871;p112"/>
          <p:cNvGraphicFramePr/>
          <p:nvPr/>
        </p:nvGraphicFramePr>
        <p:xfrm>
          <a:off x="665627" y="22325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{9CC2EB4D-9BEA-4F3C-8B3D-A7553A3DDC66}</a:tableStyleId>
              </a:tblPr>
              <a:tblGrid>
                <a:gridCol w="2159000"/>
              </a:tblGrid>
              <a:tr h="388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/>
                        <a:t>Fire </a:t>
                      </a:r>
                      <a:br>
                        <a:rPr b="1" lang="en-US" sz="1200" u="none" cap="none" strike="noStrike"/>
                      </a:br>
                      <a:r>
                        <a:rPr b="1" lang="en-US" sz="1200" u="none" cap="none" strike="noStrike"/>
                        <a:t>Suppression elements</a:t>
                      </a:r>
                      <a:endParaRPr b="1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194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Sprinkler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194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Fire Extinguisher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  <a:tr h="194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Fire Hose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800" marB="0" marR="3800" marL="3800" anchor="ctr"/>
                </a:tc>
              </a:tr>
            </a:tbl>
          </a:graphicData>
        </a:graphic>
      </p:graphicFrame>
      <p:pic>
        <p:nvPicPr>
          <p:cNvPr id="872" name="Google Shape;872;p1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91250" y="2994862"/>
            <a:ext cx="2248214" cy="15718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113"/>
          <p:cNvSpPr txBox="1"/>
          <p:nvPr>
            <p:ph idx="2" type="title"/>
          </p:nvPr>
        </p:nvSpPr>
        <p:spPr>
          <a:xfrm>
            <a:off x="3603721" y="177438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</a:pPr>
            <a:r>
              <a:rPr lang="en-US"/>
              <a:t>05</a:t>
            </a:r>
            <a:endParaRPr/>
          </a:p>
        </p:txBody>
      </p:sp>
      <p:sp>
        <p:nvSpPr>
          <p:cNvPr id="878" name="Google Shape;878;p113"/>
          <p:cNvSpPr txBox="1"/>
          <p:nvPr>
            <p:ph type="title"/>
          </p:nvPr>
        </p:nvSpPr>
        <p:spPr>
          <a:xfrm>
            <a:off x="1064079" y="1002418"/>
            <a:ext cx="6706324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</a:pPr>
            <a:r>
              <a:rPr lang="en-US" sz="3600"/>
              <a:t>Cost Estimation</a:t>
            </a:r>
            <a:endParaRPr/>
          </a:p>
        </p:txBody>
      </p:sp>
      <p:sp>
        <p:nvSpPr>
          <p:cNvPr id="879" name="Google Shape;879;p113"/>
          <p:cNvSpPr/>
          <p:nvPr/>
        </p:nvSpPr>
        <p:spPr>
          <a:xfrm>
            <a:off x="986708" y="2571750"/>
            <a:ext cx="5297213" cy="2571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113"/>
          <p:cNvSpPr txBox="1"/>
          <p:nvPr>
            <p:ph idx="1" type="subTitle"/>
          </p:nvPr>
        </p:nvSpPr>
        <p:spPr>
          <a:xfrm>
            <a:off x="1064079" y="2652175"/>
            <a:ext cx="5142300" cy="11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Cost Estimation of the commercial building has been conducted based on the Bottom-up estimating method.</a:t>
            </a:r>
            <a:endParaRPr/>
          </a:p>
          <a:p>
            <a:pPr indent="-2286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47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6" name="Google Shape;886;p47"/>
          <p:cNvSpPr txBox="1"/>
          <p:nvPr>
            <p:ph type="title"/>
          </p:nvPr>
        </p:nvSpPr>
        <p:spPr>
          <a:xfrm>
            <a:off x="48126" y="566859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 sz="2400"/>
              <a:t>Cost Estimation</a:t>
            </a:r>
            <a:br>
              <a:rPr lang="en-US" sz="2400"/>
            </a:br>
            <a:endParaRPr/>
          </a:p>
        </p:txBody>
      </p:sp>
      <p:graphicFrame>
        <p:nvGraphicFramePr>
          <p:cNvPr id="887" name="Google Shape;887;p47"/>
          <p:cNvGraphicFramePr/>
          <p:nvPr/>
        </p:nvGraphicFramePr>
        <p:xfrm>
          <a:off x="1205345" y="18669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{3DB7841B-63F2-4E31-BB7B-91AD2E59DE5D}</a:tableStyleId>
              </a:tblPr>
              <a:tblGrid>
                <a:gridCol w="3213450"/>
                <a:gridCol w="3213450"/>
              </a:tblGrid>
              <a:tr h="66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The Total Cost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Unit Cost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  <a:tr h="660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17,896,267 NIS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/>
                        <a:t>1876 NIS/SM</a:t>
                      </a:r>
                      <a:endParaRPr b="1"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sp>
        <p:nvSpPr>
          <p:cNvPr id="888" name="Google Shape;888;p47"/>
          <p:cNvSpPr txBox="1"/>
          <p:nvPr/>
        </p:nvSpPr>
        <p:spPr>
          <a:xfrm>
            <a:off x="1132245" y="3280064"/>
            <a:ext cx="4967219" cy="43117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total cost for the project around </a:t>
            </a:r>
            <a:r>
              <a:rPr b="1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17.9 million NIS</a:t>
            </a:r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48"/>
          <p:cNvSpPr/>
          <p:nvPr/>
        </p:nvSpPr>
        <p:spPr>
          <a:xfrm>
            <a:off x="676300" y="321200"/>
            <a:ext cx="7848900" cy="4447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48"/>
          <p:cNvSpPr/>
          <p:nvPr/>
        </p:nvSpPr>
        <p:spPr>
          <a:xfrm>
            <a:off x="676300" y="321200"/>
            <a:ext cx="2029200" cy="4447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48"/>
          <p:cNvSpPr txBox="1"/>
          <p:nvPr>
            <p:ph idx="4294967295" type="body"/>
          </p:nvPr>
        </p:nvSpPr>
        <p:spPr>
          <a:xfrm>
            <a:off x="2705500" y="2953800"/>
            <a:ext cx="3790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Any questions?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cxnSp>
        <p:nvCxnSpPr>
          <p:cNvPr id="896" name="Google Shape;896;p48"/>
          <p:cNvCxnSpPr/>
          <p:nvPr/>
        </p:nvCxnSpPr>
        <p:spPr>
          <a:xfrm>
            <a:off x="4233850" y="3374100"/>
            <a:ext cx="6762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97" name="Google Shape;897;p48"/>
          <p:cNvSpPr txBox="1"/>
          <p:nvPr>
            <p:ph idx="4294967295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>
                <a:solidFill>
                  <a:srgbClr val="CCCCCC"/>
                </a:solidFill>
              </a:rPr>
              <a:t>‹#›</a:t>
            </a:fld>
            <a:endParaRPr>
              <a:solidFill>
                <a:srgbClr val="CCCCCC"/>
              </a:solidFill>
            </a:endParaRPr>
          </a:p>
        </p:txBody>
      </p:sp>
      <p:sp>
        <p:nvSpPr>
          <p:cNvPr id="898" name="Google Shape;898;p48"/>
          <p:cNvSpPr txBox="1"/>
          <p:nvPr>
            <p:ph type="ctrTitle"/>
          </p:nvPr>
        </p:nvSpPr>
        <p:spPr>
          <a:xfrm>
            <a:off x="3094000" y="1515550"/>
            <a:ext cx="2955900" cy="853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/>
              <a:t>T</a:t>
            </a:r>
            <a:r>
              <a:rPr lang="en-US"/>
              <a:t>hank you</a:t>
            </a:r>
            <a:endParaRPr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8"/>
          <p:cNvSpPr txBox="1"/>
          <p:nvPr>
            <p:ph idx="2" type="title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334" name="Google Shape;334;p8"/>
          <p:cNvSpPr txBox="1"/>
          <p:nvPr>
            <p:ph type="title"/>
          </p:nvPr>
        </p:nvSpPr>
        <p:spPr>
          <a:xfrm>
            <a:off x="-61890" y="872850"/>
            <a:ext cx="511514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/>
              <a:t>Architectural &amp; Environmental  Aspects</a:t>
            </a:r>
            <a:endParaRPr sz="3600"/>
          </a:p>
        </p:txBody>
      </p:sp>
      <p:sp>
        <p:nvSpPr>
          <p:cNvPr id="335" name="Google Shape;335;p8"/>
          <p:cNvSpPr/>
          <p:nvPr/>
        </p:nvSpPr>
        <p:spPr>
          <a:xfrm>
            <a:off x="414975" y="2270950"/>
            <a:ext cx="5621700" cy="2872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8"/>
          <p:cNvSpPr txBox="1"/>
          <p:nvPr>
            <p:ph idx="1" type="subTitle"/>
          </p:nvPr>
        </p:nvSpPr>
        <p:spPr>
          <a:xfrm>
            <a:off x="246280" y="2270954"/>
            <a:ext cx="4498800" cy="11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1450" lvl="0" marL="3238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 sz="1400"/>
              <a:t>Site analysis.</a:t>
            </a:r>
            <a:endParaRPr/>
          </a:p>
          <a:p>
            <a:pPr indent="-171450" lvl="0" marL="3238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Architecture drawings before and after modification.</a:t>
            </a:r>
            <a:endParaRPr/>
          </a:p>
          <a:p>
            <a:pPr indent="-171450" lvl="0" marL="3238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•"/>
            </a:pPr>
            <a:r>
              <a:rPr lang="en-US"/>
              <a:t>Environmental analysis &amp; drawings before and after modifications.</a:t>
            </a:r>
            <a:endParaRPr/>
          </a:p>
          <a:p>
            <a:pPr indent="-76200" lvl="0" marL="3238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  <a:p>
            <a:pPr indent="-76200" lvl="0" marL="32385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337" name="Google Shape;33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36784" y="973394"/>
            <a:ext cx="3107216" cy="4170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0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Site Analysis</a:t>
            </a:r>
            <a:br>
              <a:rPr lang="en-US"/>
            </a:br>
            <a:endParaRPr/>
          </a:p>
        </p:txBody>
      </p:sp>
      <p:sp>
        <p:nvSpPr>
          <p:cNvPr id="343" name="Google Shape;343;p10"/>
          <p:cNvSpPr txBox="1"/>
          <p:nvPr/>
        </p:nvSpPr>
        <p:spPr>
          <a:xfrm>
            <a:off x="727587" y="976136"/>
            <a:ext cx="267437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Land analysis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4" name="Google Shape;34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2237646"/>
            <a:ext cx="4072829" cy="161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2619" y="1550348"/>
            <a:ext cx="4139381" cy="2303897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0"/>
          <p:cNvSpPr txBox="1"/>
          <p:nvPr/>
        </p:nvSpPr>
        <p:spPr>
          <a:xfrm>
            <a:off x="1140238" y="4120679"/>
            <a:ext cx="204511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Land Plan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10"/>
          <p:cNvSpPr txBox="1"/>
          <p:nvPr/>
        </p:nvSpPr>
        <p:spPr>
          <a:xfrm>
            <a:off x="6115491" y="4120679"/>
            <a:ext cx="204511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Land Section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8"/>
          <p:cNvSpPr txBox="1"/>
          <p:nvPr>
            <p:ph type="title"/>
          </p:nvPr>
        </p:nvSpPr>
        <p:spPr>
          <a:xfrm>
            <a:off x="73751" y="-3275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US"/>
              <a:t>Architectural modifications</a:t>
            </a:r>
            <a:endParaRPr/>
          </a:p>
        </p:txBody>
      </p:sp>
      <p:sp>
        <p:nvSpPr>
          <p:cNvPr id="353" name="Google Shape;353;p18"/>
          <p:cNvSpPr txBox="1"/>
          <p:nvPr>
            <p:ph idx="12" type="sldNum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4" name="Google Shape;354;p18"/>
          <p:cNvSpPr txBox="1"/>
          <p:nvPr/>
        </p:nvSpPr>
        <p:spPr>
          <a:xfrm>
            <a:off x="539977" y="981025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Second to fourth floor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8"/>
          <p:cNvSpPr txBox="1"/>
          <p:nvPr/>
        </p:nvSpPr>
        <p:spPr>
          <a:xfrm>
            <a:off x="1468577" y="1388800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Before Modification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8"/>
          <p:cNvSpPr txBox="1"/>
          <p:nvPr/>
        </p:nvSpPr>
        <p:spPr>
          <a:xfrm>
            <a:off x="5699751" y="1388774"/>
            <a:ext cx="204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Modification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975" y="1622575"/>
            <a:ext cx="4386451" cy="266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6425" y="1751802"/>
            <a:ext cx="3750077" cy="2481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eal Estate Marketing Plan ">
  <a:themeElements>
    <a:clrScheme name="Simple Light">
      <a:dk1>
        <a:srgbClr val="000000"/>
      </a:dk1>
      <a:lt1>
        <a:srgbClr val="FFFFFF"/>
      </a:lt1>
      <a:dk2>
        <a:srgbClr val="D39C2D"/>
      </a:dk2>
      <a:lt2>
        <a:srgbClr val="F9BF3E"/>
      </a:lt2>
      <a:accent1>
        <a:srgbClr val="FFCB64"/>
      </a:accent1>
      <a:accent2>
        <a:srgbClr val="FCD977"/>
      </a:accent2>
      <a:accent3>
        <a:srgbClr val="FFE48D"/>
      </a:accent3>
      <a:accent4>
        <a:srgbClr val="74C1B9"/>
      </a:accent4>
      <a:accent5>
        <a:srgbClr val="9AD7D2"/>
      </a:accent5>
      <a:accent6>
        <a:srgbClr val="E2A33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73F5AD"/>
      </a:accent1>
      <a:accent2>
        <a:srgbClr val="94FCC2"/>
      </a:accent2>
      <a:accent3>
        <a:srgbClr val="1CC768"/>
      </a:accent3>
      <a:accent4>
        <a:srgbClr val="1D8A4D"/>
      </a:accent4>
      <a:accent5>
        <a:srgbClr val="2BC36F"/>
      </a:accent5>
      <a:accent6>
        <a:srgbClr val="ADECCA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Art Cent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34343"/>
      </a:accent1>
      <a:accent2>
        <a:srgbClr val="F3F3F3"/>
      </a:accent2>
      <a:accent3>
        <a:srgbClr val="96EDC7"/>
      </a:accent3>
      <a:accent4>
        <a:srgbClr val="434343"/>
      </a:accent4>
      <a:accent5>
        <a:srgbClr val="F3F3F3"/>
      </a:accent5>
      <a:accent6>
        <a:srgbClr val="F3F3F3"/>
      </a:accent6>
      <a:hlink>
        <a:srgbClr val="96EDC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73F5AD"/>
      </a:accent1>
      <a:accent2>
        <a:srgbClr val="94FCC2"/>
      </a:accent2>
      <a:accent3>
        <a:srgbClr val="1CC768"/>
      </a:accent3>
      <a:accent4>
        <a:srgbClr val="1D8A4D"/>
      </a:accent4>
      <a:accent5>
        <a:srgbClr val="2BC36F"/>
      </a:accent5>
      <a:accent6>
        <a:srgbClr val="ADECCA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Ahmad Asfour</dc:creator>
</cp:coreProperties>
</file>