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3" r:id="rId3"/>
    <p:sldId id="258" r:id="rId4"/>
    <p:sldId id="259" r:id="rId5"/>
    <p:sldId id="265" r:id="rId6"/>
    <p:sldId id="269" r:id="rId7"/>
    <p:sldId id="270" r:id="rId8"/>
    <p:sldId id="268" r:id="rId9"/>
    <p:sldId id="271" r:id="rId10"/>
    <p:sldId id="272" r:id="rId11"/>
    <p:sldId id="273" r:id="rId12"/>
    <p:sldId id="275" r:id="rId13"/>
    <p:sldId id="274" r:id="rId14"/>
    <p:sldId id="276" r:id="rId15"/>
    <p:sldId id="277" r:id="rId16"/>
    <p:sldId id="26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21435" y="2470785"/>
            <a:ext cx="673163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Web/Mobile Application to Management Housewares Stores</a:t>
            </a:r>
            <a:endParaRPr lang="en-US" altLang="zh-CN" sz="3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408432" y="1492189"/>
            <a:ext cx="6644639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zh-C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Housewares</a:t>
            </a:r>
            <a:endParaRPr lang="en-US" altLang="zh-CN" sz="6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1321437" y="3576894"/>
            <a:ext cx="6644639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  by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: 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Essa Abbadi</a:t>
            </a:r>
            <a:b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        	&amp; Ahmad Qorom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18"/>
          <p:cNvSpPr txBox="1"/>
          <p:nvPr/>
        </p:nvSpPr>
        <p:spPr>
          <a:xfrm>
            <a:off x="1321437" y="4867214"/>
            <a:ext cx="6644639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        Supervisor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: 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algn="l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		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Eng.Haya Samaana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 descr="LOGO2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148080" y="1213485"/>
            <a:ext cx="1386840" cy="1257300"/>
          </a:xfrm>
          <a:prstGeom prst="rect">
            <a:avLst/>
          </a:prstGeom>
        </p:spPr>
      </p:pic>
      <p:pic>
        <p:nvPicPr>
          <p:cNvPr id="10" name="图片 5" descr="图片包含 绿色, 建筑物, 墙壁, 室内&#10;&#10;描述已自动生成"/>
          <p:cNvPicPr>
            <a:picLocks noChangeAspect="1"/>
          </p:cNvPicPr>
          <p:nvPr>
            <p:ph sz="half" idx="2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"/>
          <a:stretch>
            <a:fillRect/>
          </a:stretch>
        </p:blipFill>
        <p:spPr>
          <a:xfrm>
            <a:off x="8053070" y="477520"/>
            <a:ext cx="3938270" cy="58991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367433" y="6006858"/>
            <a:ext cx="429144" cy="738664"/>
            <a:chOff x="2629642" y="4747334"/>
            <a:chExt cx="914400" cy="914400"/>
          </a:xfrm>
        </p:grpSpPr>
        <p:sp>
          <p:nvSpPr>
            <p:cNvPr id="4" name="菱形 3"/>
            <p:cNvSpPr/>
            <p:nvPr/>
          </p:nvSpPr>
          <p:spPr>
            <a:xfrm>
              <a:off x="2629642" y="4747334"/>
              <a:ext cx="914400" cy="914400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2779595" y="4897287"/>
              <a:ext cx="614495" cy="614495"/>
            </a:xfrm>
            <a:prstGeom prst="diamond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845787" y="2514543"/>
            <a:ext cx="13662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03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9" name="直角三角形 18"/>
          <p:cNvSpPr/>
          <p:nvPr/>
        </p:nvSpPr>
        <p:spPr>
          <a:xfrm flipH="1">
            <a:off x="4719301" y="2172054"/>
            <a:ext cx="2310711" cy="229899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4582005" y="2125472"/>
            <a:ext cx="2616453" cy="2610489"/>
            <a:chOff x="4041528" y="2019300"/>
            <a:chExt cx="2616453" cy="2610489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4190588" y="2174378"/>
              <a:ext cx="2310713" cy="2310713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 flipV="1">
              <a:off x="6508921" y="2019300"/>
              <a:ext cx="149060" cy="14906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V="1">
              <a:off x="4041528" y="4480729"/>
              <a:ext cx="149060" cy="14906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841365" y="2762250"/>
            <a:ext cx="62445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Architecture &amp; Technologies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图片 20" descr="图片包含 墙壁, 室内, 物体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7" b="4300"/>
          <a:stretch>
            <a:fillRect/>
          </a:stretch>
        </p:blipFill>
        <p:spPr>
          <a:xfrm>
            <a:off x="1085260" y="1753565"/>
            <a:ext cx="2310711" cy="310601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707130" y="481965"/>
            <a:ext cx="57442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Architecture &amp; Technologies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21590" y="1400810"/>
            <a:ext cx="1217104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ReactJS 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ExpressJS 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MongoDB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Firebase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367433" y="6006858"/>
            <a:ext cx="429144" cy="738664"/>
            <a:chOff x="2629642" y="4747334"/>
            <a:chExt cx="914400" cy="914400"/>
          </a:xfrm>
        </p:grpSpPr>
        <p:sp>
          <p:nvSpPr>
            <p:cNvPr id="4" name="菱形 3"/>
            <p:cNvSpPr/>
            <p:nvPr/>
          </p:nvSpPr>
          <p:spPr>
            <a:xfrm>
              <a:off x="2629642" y="4747334"/>
              <a:ext cx="914400" cy="914400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2779595" y="4897287"/>
              <a:ext cx="614495" cy="614495"/>
            </a:xfrm>
            <a:prstGeom prst="diamond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845787" y="2514543"/>
            <a:ext cx="13662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04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9" name="直角三角形 18"/>
          <p:cNvSpPr/>
          <p:nvPr/>
        </p:nvSpPr>
        <p:spPr>
          <a:xfrm flipH="1">
            <a:off x="4719301" y="2172054"/>
            <a:ext cx="2310711" cy="229899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4582005" y="2125472"/>
            <a:ext cx="2616453" cy="2610489"/>
            <a:chOff x="4041528" y="2019300"/>
            <a:chExt cx="2616453" cy="2610489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4190588" y="2174378"/>
              <a:ext cx="2310713" cy="2310713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 flipV="1">
              <a:off x="6508921" y="2019300"/>
              <a:ext cx="149060" cy="14906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V="1">
              <a:off x="4041528" y="4480729"/>
              <a:ext cx="149060" cy="14906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841365" y="2762250"/>
            <a:ext cx="62445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Results &amp;        Future Work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图片 20" descr="图片包含 墙壁, 室内, 物体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7" b="4300"/>
          <a:stretch>
            <a:fillRect/>
          </a:stretch>
        </p:blipFill>
        <p:spPr>
          <a:xfrm>
            <a:off x="1085260" y="1753565"/>
            <a:ext cx="2310711" cy="310601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707130" y="481965"/>
            <a:ext cx="57442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21590" y="1400810"/>
            <a:ext cx="1217104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This application will: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indent="0" algn="l">
              <a:buFont typeface="Arial" panose="020B0604020202020204" pitchFamily="34" charset="0"/>
              <a:buNone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Management the different Housewares Stores in it.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Make a competitive environment between different Housewares Stores.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Allow Customers to get the best value for price products.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707130" y="481965"/>
            <a:ext cx="5744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Future Work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21590" y="1400810"/>
            <a:ext cx="12171045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There are some aspects that Housewares could be improved in. that includes: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indent="0" algn="l">
              <a:buFont typeface="Arial" panose="020B0604020202020204" pitchFamily="34" charset="0"/>
              <a:buNone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Make the competition more active.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Allow Stores to make discounts on products at certain times automatically.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Adding a reporting system to report extra information to the Housewares Stores.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图片包含 绿色, 建筑物, 墙壁, 室内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"/>
          <a:stretch>
            <a:fillRect/>
          </a:stretch>
        </p:blipFill>
        <p:spPr>
          <a:xfrm>
            <a:off x="1003076" y="481809"/>
            <a:ext cx="3855720" cy="5894381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9231087" y="-23246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596260" y="45720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36114" y="52264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334001" y="3004307"/>
            <a:ext cx="664463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YOU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Content Placeholder 1" descr="LOGO2"/>
          <p:cNvPicPr>
            <a:picLocks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53800" y="-23495"/>
            <a:ext cx="624840" cy="5664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254829" y="0"/>
            <a:ext cx="0" cy="685800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136650" y="1311910"/>
            <a:ext cx="921385" cy="42468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4800" b="1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US" altLang="zh-CN" sz="4800" b="1" spc="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05114" y="1053296"/>
            <a:ext cx="2384368" cy="4763800"/>
          </a:xfrm>
          <a:prstGeom prst="rect">
            <a:avLst/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457219" y="1198114"/>
            <a:ext cx="778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2" name="直角三角形 91"/>
          <p:cNvSpPr/>
          <p:nvPr/>
        </p:nvSpPr>
        <p:spPr>
          <a:xfrm flipH="1">
            <a:off x="4705295" y="1079199"/>
            <a:ext cx="688505" cy="92854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5234652" y="1210747"/>
            <a:ext cx="3513437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Problem Statement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zh-CN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直接连接符 74"/>
          <p:cNvCxnSpPr/>
          <p:nvPr/>
        </p:nvCxnSpPr>
        <p:spPr>
          <a:xfrm flipV="1">
            <a:off x="4722470" y="1279555"/>
            <a:ext cx="586178" cy="76688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5561739" y="2397127"/>
            <a:ext cx="778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02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339840" y="2443480"/>
            <a:ext cx="408622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Objectives and Scope</a:t>
            </a:r>
            <a:endParaRPr lang="zh-CN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4" name="直角三角形 93"/>
          <p:cNvSpPr/>
          <p:nvPr/>
        </p:nvSpPr>
        <p:spPr>
          <a:xfrm flipH="1">
            <a:off x="5751747" y="2368815"/>
            <a:ext cx="688505" cy="92854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80" name="直接连接符 79"/>
          <p:cNvCxnSpPr/>
          <p:nvPr/>
        </p:nvCxnSpPr>
        <p:spPr>
          <a:xfrm flipV="1">
            <a:off x="5826990" y="2512102"/>
            <a:ext cx="586178" cy="76688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4457219" y="3618099"/>
            <a:ext cx="778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03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234940" y="3733800"/>
            <a:ext cx="49187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Architecture &amp; Technologies</a:t>
            </a:r>
            <a:endParaRPr lang="zh-CN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3" name="直角三角形 92"/>
          <p:cNvSpPr/>
          <p:nvPr/>
        </p:nvSpPr>
        <p:spPr>
          <a:xfrm flipH="1">
            <a:off x="4648156" y="3597843"/>
            <a:ext cx="688505" cy="92854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85" name="直接连接符 84"/>
          <p:cNvCxnSpPr/>
          <p:nvPr/>
        </p:nvCxnSpPr>
        <p:spPr>
          <a:xfrm flipV="1">
            <a:off x="4722470" y="3744649"/>
            <a:ext cx="586178" cy="76688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5566693" y="4862222"/>
            <a:ext cx="778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04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5" name="直角三角形 94"/>
          <p:cNvSpPr/>
          <p:nvPr/>
        </p:nvSpPr>
        <p:spPr>
          <a:xfrm flipH="1">
            <a:off x="5818197" y="4769237"/>
            <a:ext cx="688505" cy="92854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6209665" y="4908550"/>
            <a:ext cx="46761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Results and Future Work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/>
            <a:endParaRPr lang="zh-CN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cxnSp>
        <p:nvCxnSpPr>
          <p:cNvPr id="90" name="直接连接符 89"/>
          <p:cNvCxnSpPr/>
          <p:nvPr/>
        </p:nvCxnSpPr>
        <p:spPr>
          <a:xfrm flipV="1">
            <a:off x="5831944" y="4977197"/>
            <a:ext cx="586178" cy="76688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11328823" y="112477"/>
            <a:ext cx="429144" cy="738664"/>
            <a:chOff x="2629642" y="4747334"/>
            <a:chExt cx="914400" cy="914400"/>
          </a:xfrm>
        </p:grpSpPr>
        <p:sp>
          <p:nvSpPr>
            <p:cNvPr id="28" name="菱形 27"/>
            <p:cNvSpPr/>
            <p:nvPr/>
          </p:nvSpPr>
          <p:spPr>
            <a:xfrm>
              <a:off x="2629642" y="4747334"/>
              <a:ext cx="914400" cy="914400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菱形 28"/>
            <p:cNvSpPr/>
            <p:nvPr/>
          </p:nvSpPr>
          <p:spPr>
            <a:xfrm>
              <a:off x="2779595" y="4897287"/>
              <a:ext cx="614495" cy="614495"/>
            </a:xfrm>
            <a:prstGeom prst="diamond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367433" y="6006858"/>
            <a:ext cx="429144" cy="738664"/>
            <a:chOff x="2629642" y="4747334"/>
            <a:chExt cx="914400" cy="914400"/>
          </a:xfrm>
        </p:grpSpPr>
        <p:sp>
          <p:nvSpPr>
            <p:cNvPr id="4" name="菱形 3"/>
            <p:cNvSpPr/>
            <p:nvPr/>
          </p:nvSpPr>
          <p:spPr>
            <a:xfrm>
              <a:off x="2629642" y="4747334"/>
              <a:ext cx="914400" cy="914400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2779595" y="4897287"/>
              <a:ext cx="614495" cy="614495"/>
            </a:xfrm>
            <a:prstGeom prst="diamond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845787" y="2514543"/>
            <a:ext cx="1366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01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9" name="直角三角形 18"/>
          <p:cNvSpPr/>
          <p:nvPr/>
        </p:nvSpPr>
        <p:spPr>
          <a:xfrm flipH="1">
            <a:off x="4719301" y="2172054"/>
            <a:ext cx="2310711" cy="229899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4582005" y="2125472"/>
            <a:ext cx="2616453" cy="2610489"/>
            <a:chOff x="4041528" y="2019300"/>
            <a:chExt cx="2616453" cy="2610489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4190588" y="2174378"/>
              <a:ext cx="2310713" cy="2310713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 flipV="1">
              <a:off x="6508921" y="2019300"/>
              <a:ext cx="149060" cy="14906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V="1">
              <a:off x="4041528" y="4480729"/>
              <a:ext cx="149060" cy="14906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947410" y="3147695"/>
            <a:ext cx="6244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Problem Statement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图片 20" descr="图片包含 墙壁, 室内, 物体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7" b="4300"/>
          <a:stretch>
            <a:fillRect/>
          </a:stretch>
        </p:blipFill>
        <p:spPr>
          <a:xfrm>
            <a:off x="1085260" y="1753565"/>
            <a:ext cx="2310711" cy="31060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362325" y="481965"/>
            <a:ext cx="54667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Problem Statement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21590" y="1400810"/>
            <a:ext cx="97472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Every Housewares Store Faces 2 Main Problems:</a:t>
            </a:r>
            <a:b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Custemer Reach 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Reputation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sto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7285" y="2345055"/>
            <a:ext cx="2167255" cy="21672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362325" y="481965"/>
            <a:ext cx="54667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Problem Statement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635" y="1400810"/>
            <a:ext cx="97472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Customers also get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 2 Main Advanages:</a:t>
            </a:r>
            <a:b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Having Products in one place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Choosing the best product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custome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040" y="2770505"/>
            <a:ext cx="1546225" cy="15462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367433" y="6006858"/>
            <a:ext cx="429144" cy="738664"/>
            <a:chOff x="2629642" y="4747334"/>
            <a:chExt cx="914400" cy="914400"/>
          </a:xfrm>
        </p:grpSpPr>
        <p:sp>
          <p:nvSpPr>
            <p:cNvPr id="4" name="菱形 3"/>
            <p:cNvSpPr/>
            <p:nvPr/>
          </p:nvSpPr>
          <p:spPr>
            <a:xfrm>
              <a:off x="2629642" y="4747334"/>
              <a:ext cx="914400" cy="914400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2779595" y="4897287"/>
              <a:ext cx="614495" cy="614495"/>
            </a:xfrm>
            <a:prstGeom prst="diamond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845787" y="2514543"/>
            <a:ext cx="13662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02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9" name="直角三角形 18"/>
          <p:cNvSpPr/>
          <p:nvPr/>
        </p:nvSpPr>
        <p:spPr>
          <a:xfrm flipH="1">
            <a:off x="4719301" y="2172054"/>
            <a:ext cx="2310711" cy="229899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4582005" y="2125472"/>
            <a:ext cx="2616453" cy="2610489"/>
            <a:chOff x="4041528" y="2019300"/>
            <a:chExt cx="2616453" cy="2610489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4190588" y="2174378"/>
              <a:ext cx="2310713" cy="2310713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 flipV="1">
              <a:off x="6508921" y="2019300"/>
              <a:ext cx="149060" cy="14906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V="1">
              <a:off x="4041528" y="4480729"/>
              <a:ext cx="149060" cy="149060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947410" y="3147695"/>
            <a:ext cx="6244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Objectives &amp; Scope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图片 20" descr="图片包含 墙壁, 室内, 物体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7" b="4300"/>
          <a:stretch>
            <a:fillRect/>
          </a:stretch>
        </p:blipFill>
        <p:spPr>
          <a:xfrm>
            <a:off x="1085260" y="1753565"/>
            <a:ext cx="2310711" cy="310601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362325" y="481965"/>
            <a:ext cx="54667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Objectives &amp; Scope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21590" y="1400810"/>
            <a:ext cx="12171045" cy="48615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goal of this application is to build competitive environment that provide values to both Customers and Stores. Using Different Features like: 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Different Variations of Product 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Chat and Notification 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Filtering and Statistics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362325" y="481965"/>
            <a:ext cx="54667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Other applications 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21590" y="1400810"/>
            <a:ext cx="12171045" cy="28917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There are other applications that are: 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One Store applications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Other fields applications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 descr="图片包含 墙壁, 室内, 地板, 椅子&#10;&#10;描述已自动生成"/>
          <p:cNvPicPr>
            <a:picLocks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95" y="1400810"/>
            <a:ext cx="3138805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637619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0" y="481810"/>
            <a:ext cx="12192000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35727" y="0"/>
            <a:ext cx="1993915" cy="833378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0" y="68966"/>
            <a:ext cx="3287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ousewares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8689" y="75510"/>
            <a:ext cx="1806504" cy="6388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362325" y="497205"/>
            <a:ext cx="69126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How is Housewares Better? 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LOGO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0"/>
            <a:ext cx="548640" cy="497205"/>
          </a:xfrm>
          <a:prstGeom prst="rect">
            <a:avLst/>
          </a:prstGeom>
        </p:spPr>
      </p:pic>
      <p:sp>
        <p:nvSpPr>
          <p:cNvPr id="3" name="文本框 18"/>
          <p:cNvSpPr txBox="1"/>
          <p:nvPr/>
        </p:nvSpPr>
        <p:spPr>
          <a:xfrm>
            <a:off x="21590" y="1400810"/>
            <a:ext cx="1217104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It focus on Housewares field.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indent="0" algn="l"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Provide Charts and Ratings of Stores.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Focus on the most important features.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 descr="图片包含 室内, 墙壁, 家具, 地板&#10;&#10;描述已自动生成"/>
          <p:cNvPicPr>
            <a:picLocks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0" b="2543"/>
          <a:stretch>
            <a:fillRect/>
          </a:stretch>
        </p:blipFill>
        <p:spPr>
          <a:xfrm flipH="1">
            <a:off x="8299450" y="1405255"/>
            <a:ext cx="3176270" cy="47694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1702</Words>
  <Application>WPS Presentation</Application>
  <PresentationFormat>Widescreen</PresentationFormat>
  <Paragraphs>140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</vt:lpstr>
      <vt:lpstr>SimSun</vt:lpstr>
      <vt:lpstr>Wingdings</vt:lpstr>
      <vt:lpstr>Calibri</vt:lpstr>
      <vt:lpstr>Microsoft YaHei</vt:lpstr>
      <vt:lpstr>Arial Unicode MS</vt:lpstr>
      <vt:lpstr>Calibri Light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Issa Abbadi</dc:creator>
  <cp:lastModifiedBy>eisaa</cp:lastModifiedBy>
  <cp:revision>9</cp:revision>
  <dcterms:created xsi:type="dcterms:W3CDTF">2023-01-15T06:10:00Z</dcterms:created>
  <dcterms:modified xsi:type="dcterms:W3CDTF">2023-01-15T09:22:59Z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6CB0AAF3E0DD47A7A11F156BD1D5820E</vt:lpwstr>
  </property>
  <property fmtid="{D5CDD505-2E9C-101B-9397-08002B2CF9AE}" pid="3" name="KSOProductBuildVer">
    <vt:lpwstr>1033-11.2.0.11440</vt:lpwstr>
  </property>
</Properties>
</file>