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0" r:id="rId1"/>
    <p:sldMasterId id="214748398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2A1B"/>
    <a:srgbClr val="CC0066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2" autoAdjust="0"/>
    <p:restoredTop sz="94660"/>
  </p:normalViewPr>
  <p:slideViewPr>
    <p:cSldViewPr snapToGrid="0">
      <p:cViewPr varScale="1">
        <p:scale>
          <a:sx n="46" d="100"/>
          <a:sy n="46" d="100"/>
        </p:scale>
        <p:origin x="1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95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30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603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90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430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07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98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50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84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56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744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2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088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7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44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4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0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88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984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97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60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1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05BD10F-77BE-41D1-BC65-F45CC7E7CAF4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4C072FF-EA4E-4C3E-A2B5-8C5CAEF3CAF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21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362" y="766387"/>
            <a:ext cx="10390909" cy="1874100"/>
          </a:xfrm>
        </p:spPr>
        <p:txBody>
          <a:bodyPr>
            <a:normAutofit/>
          </a:bodyPr>
          <a:lstStyle/>
          <a:p>
            <a:r>
              <a:rPr lang="en-US" sz="10000" b="1" strike="sngStrike" dirty="0" smtClean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sz="10000" b="1" strike="sngStrike" dirty="0" smtClean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10000" b="1" strike="sngStrike" dirty="0" smtClean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sz="10000" b="1" strike="sngStrike" dirty="0" smtClean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10000" b="1" strike="sngStrike" dirty="0" smtClean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sz="10000" b="1" strike="sngStrike" dirty="0" smtClean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sz="10000" b="1" strike="sngStrike" dirty="0" smtClean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sz="10000" b="1" strike="sngStrike" dirty="0" smtClean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sz="10000" b="1" strike="sngStrike" dirty="0" smtClean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endParaRPr lang="en-US" sz="10000" b="1" strike="sngStrike" dirty="0">
              <a:solidFill>
                <a:srgbClr val="CC0066"/>
              </a:solidFill>
              <a:latin typeface="Lucida Calligraphy" panose="03010101010101010101" pitchFamily="66" charset="0"/>
              <a:ea typeface="Microsoft JhengHei Light" panose="020B0304030504040204" pitchFamily="34" charset="-128"/>
              <a:cs typeface="Microsoft JhengHei Light" panose="020B0304030504040204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399" y="4509655"/>
            <a:ext cx="7267143" cy="1031624"/>
          </a:xfrm>
        </p:spPr>
        <p:txBody>
          <a:bodyPr>
            <a:normAutofit/>
          </a:bodyPr>
          <a:lstStyle/>
          <a:p>
            <a:pPr algn="l"/>
            <a:r>
              <a:rPr lang="en-US"/>
              <a:t>Rabab Saleh </a:t>
            </a:r>
          </a:p>
          <a:p>
            <a:pPr algn="l"/>
            <a:r>
              <a:rPr lang="en-US"/>
              <a:t>Shayma Abu Zahra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10313">
            <a:off x="8374465" y="1122475"/>
            <a:ext cx="2565171" cy="31607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44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work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080" y="2418206"/>
            <a:ext cx="3276190" cy="3933333"/>
          </a:xfrm>
          <a:prstGeom prst="rect">
            <a:avLst/>
          </a:prstGeom>
        </p:spPr>
      </p:pic>
      <p:pic>
        <p:nvPicPr>
          <p:cNvPr id="2052" name="Picture 4" descr="https://scontent-frt3-1.xx.fbcdn.net/v/t34.0-12/13236247_1715289798758467_650709522_n.png?oh=3f34daa6f570551f260090dd8c279051&amp;oe=573D9F9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37" y="2418207"/>
            <a:ext cx="3740728" cy="393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0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71043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Send the image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5914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3200" b="1" dirty="0" smtClean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3200" b="1" dirty="0" smtClean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sz="3200" b="1" dirty="0" smtClean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sz="3200" b="1" dirty="0" smtClean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sz="3200" b="1" dirty="0" smtClean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sz="3200" b="1" dirty="0" smtClean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  </a:t>
            </a:r>
            <a:r>
              <a:rPr lang="en-US" sz="3200" dirty="0" smtClean="0"/>
              <a:t>draw the </a:t>
            </a:r>
            <a:r>
              <a:rPr lang="en-US" sz="3200" dirty="0"/>
              <a:t>image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599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9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298" y="3154989"/>
            <a:ext cx="10058400" cy="1500139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chemeClr val="accent1">
                    <a:lumMod val="75000"/>
                  </a:schemeClr>
                </a:solidFill>
              </a:rPr>
              <a:t>The Demo </a:t>
            </a:r>
            <a:endParaRPr lang="en-US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76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annersmentor.com/wp-content/uploads/2015/12/Dollarphotoclub_77959340-1024x5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373168"/>
            <a:ext cx="9753600" cy="549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6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613" y="514607"/>
            <a:ext cx="10364451" cy="1002465"/>
          </a:xfrm>
        </p:spPr>
        <p:txBody>
          <a:bodyPr>
            <a:noAutofit/>
          </a:bodyPr>
          <a:lstStyle/>
          <a:p>
            <a:pPr algn="l"/>
            <a:r>
              <a:rPr lang="en-US" sz="72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720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1139" y="1870364"/>
            <a:ext cx="9719588" cy="43097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What </a:t>
            </a:r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 </a:t>
            </a:r>
            <a:r>
              <a:rPr lang="en-US" sz="4800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sz="4800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4800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sz="4800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4800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sz="4800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sz="4800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sz="4800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en-US" sz="48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4800" dirty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Tools used in our project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Main parts of the project  </a:t>
            </a:r>
            <a:endParaRPr lang="en-US" sz="4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How </a:t>
            </a:r>
            <a:r>
              <a:rPr lang="en-US" sz="4800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sz="4800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4800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sz="4800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4800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sz="4800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sz="4800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sz="4800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</a:rPr>
              <a:t> work?</a:t>
            </a: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endParaRPr lang="en-US" sz="4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Demo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4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70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450757"/>
          </a:xfrm>
        </p:spPr>
        <p:txBody>
          <a:bodyPr/>
          <a:lstStyle/>
          <a:p>
            <a:r>
              <a:rPr lang="en-US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Definition </a:t>
            </a:r>
            <a:endParaRPr lang="en-US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01168" lvl="1" indent="0">
              <a:buNone/>
            </a:pPr>
            <a:endParaRPr lang="en-US" sz="4000" b="1" dirty="0" smtClean="0">
              <a:solidFill>
                <a:srgbClr val="A50021"/>
              </a:solidFill>
              <a:latin typeface="Lucida Calligraphy" panose="03010101010101010101" pitchFamily="66" charset="0"/>
              <a:ea typeface="Microsoft JhengHei Light" panose="020B0304030504040204" pitchFamily="34" charset="-128"/>
              <a:cs typeface="Microsoft JhengHei Light" panose="020B0304030504040204" pitchFamily="34" charset="-128"/>
            </a:endParaRPr>
          </a:p>
          <a:p>
            <a:pPr marL="201168" lvl="1" indent="0">
              <a:buNone/>
            </a:pPr>
            <a:r>
              <a:rPr lang="en-US" sz="4000" b="1" dirty="0" smtClean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4000" b="1" dirty="0" smtClean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sz="4000" b="1" dirty="0" smtClean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sz="4000" b="1" dirty="0" smtClean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sz="4000" b="1" dirty="0" smtClean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sz="4000" b="1" dirty="0" smtClean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 </a:t>
            </a:r>
            <a:r>
              <a:rPr lang="en-US" sz="4000" i="1" dirty="0"/>
              <a:t>is a CNC machine that uses four different colors to print a drawing that follows along as user sketch in real time using tablet.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913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Tools 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used in </a:t>
            </a:r>
            <a:r>
              <a:rPr lang="en-US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Languages 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3400" dirty="0" smtClean="0"/>
              <a:t>  Android  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3400" dirty="0" smtClean="0"/>
              <a:t>  Arduino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 Tools   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3400" dirty="0" smtClean="0"/>
              <a:t> Arduino C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3400" dirty="0"/>
              <a:t> </a:t>
            </a:r>
            <a:r>
              <a:rPr lang="en-US" sz="3400" dirty="0" smtClean="0"/>
              <a:t>Android Studio </a:t>
            </a:r>
            <a:endParaRPr lang="en-US" sz="3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062" y="2391206"/>
            <a:ext cx="1870365" cy="2182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25" y="2828924"/>
            <a:ext cx="2038350" cy="130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3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60"/>
            <a:ext cx="10245437" cy="4023360"/>
          </a:xfrm>
        </p:spPr>
        <p:txBody>
          <a:bodyPr/>
          <a:lstStyle/>
          <a:p>
            <a:pPr marL="0" indent="0">
              <a:buNone/>
            </a:pPr>
            <a:r>
              <a:rPr lang="en-US" sz="4000" smtClean="0"/>
              <a:t>Our </a:t>
            </a:r>
            <a:r>
              <a:rPr lang="en-US" sz="4000"/>
              <a:t>project consists of two parts</a:t>
            </a:r>
            <a:r>
              <a:rPr lang="en-US" sz="4000" smtClean="0"/>
              <a:t>:</a:t>
            </a:r>
          </a:p>
          <a:p>
            <a:pPr marL="0" indent="0">
              <a:buNone/>
            </a:pPr>
            <a:endParaRPr lang="en-US" sz="4000"/>
          </a:p>
          <a:p>
            <a:pPr>
              <a:buFont typeface="Wingdings" panose="05000000000000000000" pitchFamily="2" charset="2"/>
              <a:buChar char="ü"/>
            </a:pPr>
            <a:r>
              <a:rPr lang="en-US" sz="4000" smtClean="0">
                <a:solidFill>
                  <a:schemeClr val="accent2">
                    <a:lumMod val="50000"/>
                  </a:schemeClr>
                </a:solidFill>
              </a:rPr>
              <a:t>The hardware part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000" smtClean="0">
                <a:solidFill>
                  <a:schemeClr val="accent2">
                    <a:lumMod val="50000"/>
                  </a:schemeClr>
                </a:solidFill>
              </a:rPr>
              <a:t>The software part </a:t>
            </a:r>
            <a:endParaRPr lang="en-US" sz="400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hardware part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US" sz="3200" dirty="0" smtClean="0"/>
              <a:t> 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smtClean="0"/>
              <a:t>  The </a:t>
            </a:r>
            <a:r>
              <a:rPr lang="en-US" sz="3200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3200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sz="3200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sz="3200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sz="3200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sz="3200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/>
              <a:t> </a:t>
            </a:r>
            <a:r>
              <a:rPr lang="en-US" sz="3200" dirty="0" smtClean="0"/>
              <a:t>Kit </a:t>
            </a:r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620" y="2971801"/>
            <a:ext cx="4488872" cy="2369126"/>
          </a:xfrm>
          <a:prstGeom prst="rect">
            <a:avLst/>
          </a:prstGeom>
        </p:spPr>
      </p:pic>
      <p:pic>
        <p:nvPicPr>
          <p:cNvPr id="5" name="Picture 4" descr="13101137_950159558437263_1800088092_n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39368" y="1765774"/>
            <a:ext cx="4561836" cy="20939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13082071_950159965103889_1658685460_n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35074" y="1691824"/>
            <a:ext cx="2244435" cy="2247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wincher2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14337" y="4288079"/>
            <a:ext cx="1762125" cy="1647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074" y="4047590"/>
            <a:ext cx="3430991" cy="2190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316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hardware part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endParaRPr lang="en-US" sz="3200" smtClean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smtClean="0"/>
              <a:t>The Arduino/Electronics </a:t>
            </a:r>
            <a:r>
              <a:rPr lang="en-US" sz="3200"/>
              <a:t>part</a:t>
            </a:r>
          </a:p>
          <a:p>
            <a:pPr marL="0" indent="0">
              <a:buNone/>
            </a:pPr>
            <a:endParaRPr lang="en-US" sz="32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99" y="3055854"/>
            <a:ext cx="4612728" cy="2743199"/>
          </a:xfrm>
          <a:prstGeom prst="rect">
            <a:avLst/>
          </a:prstGeom>
        </p:spPr>
      </p:pic>
      <p:pic>
        <p:nvPicPr>
          <p:cNvPr id="5" name="Picture 4" descr="images.jpg"/>
          <p:cNvPicPr/>
          <p:nvPr/>
        </p:nvPicPr>
        <p:blipFill>
          <a:blip r:embed="rId3" cstate="print"/>
          <a:stretch>
            <a:fillRect/>
          </a:stretch>
        </p:blipFill>
        <p:spPr>
          <a:xfrm rot="2345031">
            <a:off x="6316323" y="2079390"/>
            <a:ext cx="2838450" cy="1609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sku_121326_1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26122" y="1768055"/>
            <a:ext cx="1266825" cy="895350"/>
          </a:xfrm>
          <a:prstGeom prst="rect">
            <a:avLst/>
          </a:prstGeom>
        </p:spPr>
      </p:pic>
      <p:pic>
        <p:nvPicPr>
          <p:cNvPr id="7" name="Picture 6" descr="stepper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75096" y="3279638"/>
            <a:ext cx="2324793" cy="2133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L298StepperController__79861.1342485907.1280.1280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616734" y="2149076"/>
            <a:ext cx="2286000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stepper-board-6.jpg"/>
          <p:cNvPicPr/>
          <p:nvPr/>
        </p:nvPicPr>
        <p:blipFill>
          <a:blip r:embed="rId7" cstate="print"/>
          <a:stretch>
            <a:fillRect/>
          </a:stretch>
        </p:blipFill>
        <p:spPr>
          <a:xfrm rot="20011807">
            <a:off x="7565015" y="3884874"/>
            <a:ext cx="2650600" cy="179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13081741_950159838437235_118050008_n.jp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210281" y="4216275"/>
            <a:ext cx="1709077" cy="1523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033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software 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part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i="1" dirty="0" smtClean="0"/>
          </a:p>
          <a:p>
            <a:r>
              <a:rPr lang="en-US" sz="3200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3200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sz="3200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sz="3200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sz="3200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sz="3200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 </a:t>
            </a:r>
            <a:r>
              <a:rPr lang="en-US" sz="4000" i="1" dirty="0" smtClean="0"/>
              <a:t>Software</a:t>
            </a:r>
            <a:r>
              <a:rPr lang="en-US" sz="4000" i="1" dirty="0"/>
              <a:t>, is an android application that is similar to any painting application</a:t>
            </a:r>
            <a:endParaRPr lang="en-US" sz="4000" dirty="0"/>
          </a:p>
        </p:txBody>
      </p:sp>
      <p:pic>
        <p:nvPicPr>
          <p:cNvPr id="4" name="Picture 3" descr="logo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2907" y="727364"/>
            <a:ext cx="1434638" cy="1535776"/>
          </a:xfrm>
          <a:prstGeom prst="rect">
            <a:avLst/>
          </a:prstGeom>
        </p:spPr>
      </p:pic>
      <p:pic>
        <p:nvPicPr>
          <p:cNvPr id="6" name="Picture 5" descr="13082047_1708743719413075_68016364_n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0250" y="3632353"/>
            <a:ext cx="5274310" cy="2215959"/>
          </a:xfrm>
          <a:prstGeom prst="rect">
            <a:avLst/>
          </a:prstGeom>
        </p:spPr>
      </p:pic>
      <p:pic>
        <p:nvPicPr>
          <p:cNvPr id="7" name="Picture 6" descr="13115843_1708743756079738_305168429_n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38741" y="3857414"/>
            <a:ext cx="5273040" cy="2114550"/>
          </a:xfrm>
          <a:prstGeom prst="rect">
            <a:avLst/>
          </a:prstGeom>
        </p:spPr>
      </p:pic>
      <p:pic>
        <p:nvPicPr>
          <p:cNvPr id="8" name="Picture 7" descr="13084149_1708743519413095_506081797_n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62220" y="3722966"/>
            <a:ext cx="3857221" cy="236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70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589" y="320893"/>
            <a:ext cx="10058400" cy="1450757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b="1" dirty="0">
                <a:solidFill>
                  <a:srgbClr val="A50021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R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rgbClr val="FFC0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b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o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P</a:t>
            </a:r>
            <a:r>
              <a:rPr lang="en-US" b="1" dirty="0">
                <a:solidFill>
                  <a:srgbClr val="7030A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a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i</a:t>
            </a:r>
            <a:r>
              <a:rPr lang="en-US" b="1" dirty="0">
                <a:solidFill>
                  <a:srgbClr val="FFFF00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n</a:t>
            </a:r>
            <a:r>
              <a:rPr lang="en-US" b="1" dirty="0">
                <a:solidFill>
                  <a:srgbClr val="CC0066"/>
                </a:solidFill>
                <a:latin typeface="Lucida Calligraphy" panose="03010101010101010101" pitchFamily="66" charset="0"/>
                <a:ea typeface="Microsoft JhengHei Light" panose="020B0304030504040204" pitchFamily="34" charset="-128"/>
                <a:cs typeface="Microsoft JhengHei Light" panose="020B0304030504040204" pitchFamily="34" charset="-128"/>
              </a:rPr>
              <a:t>t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work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94" y="2339690"/>
            <a:ext cx="3171429" cy="40190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092" y="2263500"/>
            <a:ext cx="3447619" cy="40952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381" y="2263500"/>
            <a:ext cx="3542857" cy="40952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0327" y="1771650"/>
            <a:ext cx="9767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C000"/>
                </a:solidFill>
              </a:rPr>
              <a:t>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Connect to the Bluetooth 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15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1125</TotalTime>
  <Words>156</Words>
  <Application>Microsoft Office PowerPoint</Application>
  <PresentationFormat>Widescreen</PresentationFormat>
  <Paragraphs>43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Microsoft JhengHei Light</vt:lpstr>
      <vt:lpstr>Arial</vt:lpstr>
      <vt:lpstr>Calibri</vt:lpstr>
      <vt:lpstr>Calibri Light</vt:lpstr>
      <vt:lpstr>Lucida Calligraphy</vt:lpstr>
      <vt:lpstr>Times New Roman</vt:lpstr>
      <vt:lpstr>Wingdings</vt:lpstr>
      <vt:lpstr>Wingdings 2</vt:lpstr>
      <vt:lpstr>HDOfficeLightV0</vt:lpstr>
      <vt:lpstr>Retrospect</vt:lpstr>
      <vt:lpstr>RoboPaint</vt:lpstr>
      <vt:lpstr>Outline</vt:lpstr>
      <vt:lpstr> Definition </vt:lpstr>
      <vt:lpstr>Tools used in RoboPaint </vt:lpstr>
      <vt:lpstr>Parts of RoboPaint </vt:lpstr>
      <vt:lpstr>The hardware part </vt:lpstr>
      <vt:lpstr>The hardware part </vt:lpstr>
      <vt:lpstr>The software part </vt:lpstr>
      <vt:lpstr>How RoboPaint  work </vt:lpstr>
      <vt:lpstr>How RoboPaint  work </vt:lpstr>
      <vt:lpstr>How RoboPaint  work </vt:lpstr>
      <vt:lpstr>How RoboPaint  work </vt:lpstr>
      <vt:lpstr>How RoboPaint  work </vt:lpstr>
      <vt:lpstr>How RoboPaint  work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RoboPiant</dc:title>
  <dc:creator>alawneh</dc:creator>
  <cp:lastModifiedBy>alawneh</cp:lastModifiedBy>
  <cp:revision>18</cp:revision>
  <dcterms:created xsi:type="dcterms:W3CDTF">2016-05-10T12:21:19Z</dcterms:created>
  <dcterms:modified xsi:type="dcterms:W3CDTF">2016-05-17T12:21:26Z</dcterms:modified>
</cp:coreProperties>
</file>