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x="18288000" cy="10287000"/>
  <p:notesSz cx="6858000" cy="9144000"/>
  <p:embeddedFontLst>
    <p:embeddedFont>
      <p:font typeface="Anton" charset="1" panose="00000500000000000000"/>
      <p:regular r:id="rId40"/>
    </p:embeddedFont>
    <p:embeddedFont>
      <p:font typeface="Montserrat Bold" charset="1" panose="00000800000000000000"/>
      <p:regular r:id="rId41"/>
    </p:embeddedFont>
    <p:embeddedFont>
      <p:font typeface="Montserrat Medium" charset="1" panose="00000600000000000000"/>
      <p:regular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39.png" Type="http://schemas.openxmlformats.org/officeDocument/2006/relationships/image"/><Relationship Id="rId6" Target="../media/image40.png" Type="http://schemas.openxmlformats.org/officeDocument/2006/relationships/image"/><Relationship Id="rId7" Target="../media/image43.png" Type="http://schemas.openxmlformats.org/officeDocument/2006/relationships/image"/><Relationship Id="rId8" Target="../media/image44.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45.png" Type="http://schemas.openxmlformats.org/officeDocument/2006/relationships/image"/><Relationship Id="rId6" Target="../media/image46.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2.png" Type="http://schemas.openxmlformats.org/officeDocument/2006/relationships/image"/><Relationship Id="rId11" Target="../media/image23.svg" Type="http://schemas.openxmlformats.org/officeDocument/2006/relationships/image"/><Relationship Id="rId12" Target="../media/image6.png" Type="http://schemas.openxmlformats.org/officeDocument/2006/relationships/image"/><Relationship Id="rId13" Target="../media/image47.jpeg" Type="http://schemas.openxmlformats.org/officeDocument/2006/relationships/image"/><Relationship Id="rId14" Target="../media/VAG_gLj4028.mp4" Type="http://schemas.openxmlformats.org/officeDocument/2006/relationships/video"/><Relationship Id="rId15" Target="../media/VAG_gLj4028.mp4" Type="http://schemas.microsoft.com/office/2007/relationships/media"/><Relationship Id="rId16" Target="../media/image48.jpeg" Type="http://schemas.openxmlformats.org/officeDocument/2006/relationships/image"/><Relationship Id="rId17" Target="../media/VAG_geFTO4E.mp4" Type="http://schemas.openxmlformats.org/officeDocument/2006/relationships/video"/><Relationship Id="rId18" Target="../media/VAG_geFTO4E.mp4" Type="http://schemas.microsoft.com/office/2007/relationships/media"/><Relationship Id="rId2" Target="../media/image7.png" Type="http://schemas.openxmlformats.org/officeDocument/2006/relationships/image"/><Relationship Id="rId3" Target="../media/image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49.jpeg" Type="http://schemas.openxmlformats.org/officeDocument/2006/relationships/image"/><Relationship Id="rId8" Target="../media/VAG_hQHzwH4.mp4" Type="http://schemas.openxmlformats.org/officeDocument/2006/relationships/video"/><Relationship Id="rId9" Target="../media/VAG_hQHzwH4.mp4" Type="http://schemas.microsoft.com/office/2007/relationships/media"/></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0.jpeg" Type="http://schemas.openxmlformats.org/officeDocument/2006/relationships/image"/><Relationship Id="rId8" Target="../media/VAG_huY-mfI.mp4" Type="http://schemas.openxmlformats.org/officeDocument/2006/relationships/video"/><Relationship Id="rId9" Target="../media/VAG_huY-mfI.mp4" Type="http://schemas.microsoft.com/office/2007/relationships/media"/></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1.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2.jpeg" Type="http://schemas.openxmlformats.org/officeDocument/2006/relationships/image"/><Relationship Id="rId8" Target="../media/VAG_k9g5xUk.mp4" Type="http://schemas.openxmlformats.org/officeDocument/2006/relationships/video"/><Relationship Id="rId9" Target="../media/VAG_k9g5xUk.mp4" Type="http://schemas.microsoft.com/office/2007/relationships/media"/></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3.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6.png" Type="http://schemas.openxmlformats.org/officeDocument/2006/relationships/image"/><Relationship Id="rId7" Target="../media/image54.png" Type="http://schemas.openxmlformats.org/officeDocument/2006/relationships/image"/><Relationship Id="rId8" Target="../media/image55.png" Type="http://schemas.openxmlformats.org/officeDocument/2006/relationships/image"/><Relationship Id="rId9" Target="../media/image56.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13.png" Type="http://schemas.openxmlformats.org/officeDocument/2006/relationships/image"/><Relationship Id="rId9" Target="../media/image14.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57.png" Type="http://schemas.openxmlformats.org/officeDocument/2006/relationships/image"/><Relationship Id="rId5" Target="../media/image58.svg" Type="http://schemas.openxmlformats.org/officeDocument/2006/relationships/image"/><Relationship Id="rId6" Target="../media/image6.png" Type="http://schemas.openxmlformats.org/officeDocument/2006/relationships/image"/><Relationship Id="rId7" Target="../media/image59.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62.pn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0.png" Type="http://schemas.openxmlformats.org/officeDocument/2006/relationships/image"/><Relationship Id="rId9" Target="../media/image61.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1.svg" Type="http://schemas.openxmlformats.org/officeDocument/2006/relationships/image"/><Relationship Id="rId11" Target="../media/image6.pn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3.png" Type="http://schemas.openxmlformats.org/officeDocument/2006/relationships/image"/><Relationship Id="rId9" Target="../media/image60.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png" Type="http://schemas.openxmlformats.org/officeDocument/2006/relationships/image"/><Relationship Id="rId9" Target="../media/image64.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png" Type="http://schemas.openxmlformats.org/officeDocument/2006/relationships/image"/><Relationship Id="rId9" Target="../media/image65.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png" Type="http://schemas.openxmlformats.org/officeDocument/2006/relationships/image"/><Relationship Id="rId9" Target="../media/image66.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png" Type="http://schemas.openxmlformats.org/officeDocument/2006/relationships/image"/><Relationship Id="rId9" Target="../media/image67.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8.svg" Type="http://schemas.openxmlformats.org/officeDocument/2006/relationships/image"/><Relationship Id="rId11" Target="../media/image9.png" Type="http://schemas.openxmlformats.org/officeDocument/2006/relationships/image"/><Relationship Id="rId12" Target="../media/image10.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68.png" Type="http://schemas.openxmlformats.org/officeDocument/2006/relationships/image"/><Relationship Id="rId7" Target="../media/image6.png" Type="http://schemas.openxmlformats.org/officeDocument/2006/relationships/image"/><Relationship Id="rId8" Target="../media/image69.png" Type="http://schemas.openxmlformats.org/officeDocument/2006/relationships/image"/><Relationship Id="rId9" Target="../media/image57.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10" Target="../media/VAG_k0-m-l8.mp4" Type="http://schemas.microsoft.com/office/2007/relationships/media"/><Relationship Id="rId11" Target="../media/image57.png" Type="http://schemas.openxmlformats.org/officeDocument/2006/relationships/image"/><Relationship Id="rId12" Target="../media/image58.svg" Type="http://schemas.openxmlformats.org/officeDocument/2006/relationships/image"/><Relationship Id="rId13" Target="../media/image9.png" Type="http://schemas.openxmlformats.org/officeDocument/2006/relationships/image"/><Relationship Id="rId14" Target="../media/image10.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68.png" Type="http://schemas.openxmlformats.org/officeDocument/2006/relationships/image"/><Relationship Id="rId7" Target="../media/image6.png" Type="http://schemas.openxmlformats.org/officeDocument/2006/relationships/image"/><Relationship Id="rId8" Target="../media/image70.jpeg" Type="http://schemas.openxmlformats.org/officeDocument/2006/relationships/image"/><Relationship Id="rId9" Target="../media/VAG_k0-m-l8.mp4" Type="http://schemas.openxmlformats.org/officeDocument/2006/relationships/video"/></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45.png" Type="http://schemas.openxmlformats.org/officeDocument/2006/relationships/image"/><Relationship Id="rId6" Target="../media/image71.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17.png" Type="http://schemas.openxmlformats.org/officeDocument/2006/relationships/image"/><Relationship Id="rId12" Target="../media/image18.png" Type="http://schemas.openxmlformats.org/officeDocument/2006/relationships/image"/><Relationship Id="rId13" Target="../media/image19.png" Type="http://schemas.openxmlformats.org/officeDocument/2006/relationships/image"/><Relationship Id="rId14" Target="../media/image20.png" Type="http://schemas.openxmlformats.org/officeDocument/2006/relationships/image"/><Relationship Id="rId15" Target="../media/image21.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15.png" Type="http://schemas.openxmlformats.org/officeDocument/2006/relationships/image"/><Relationship Id="rId9" Target="../media/image16.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45.png" Type="http://schemas.openxmlformats.org/officeDocument/2006/relationships/image"/><Relationship Id="rId6" Target="../media/image72.jpeg" Type="http://schemas.openxmlformats.org/officeDocument/2006/relationships/image"/><Relationship Id="rId7" Target="../media/VAG_k88nlxg.mp4" Type="http://schemas.openxmlformats.org/officeDocument/2006/relationships/video"/><Relationship Id="rId8" Target="../media/VAG_k88nlxg.mp4" Type="http://schemas.microsoft.com/office/2007/relationships/media"/></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4.jpeg" Type="http://schemas.openxmlformats.org/officeDocument/2006/relationships/image"/><Relationship Id="rId11" Target="../media/VAG_kuvfbdg.mp4" Type="http://schemas.openxmlformats.org/officeDocument/2006/relationships/video"/><Relationship Id="rId12" Target="../media/VAG_kuvfbdg.mp4" Type="http://schemas.microsoft.com/office/2007/relationships/media"/><Relationship Id="rId13" Target="../media/image7.png" Type="http://schemas.openxmlformats.org/officeDocument/2006/relationships/image"/><Relationship Id="rId14" Target="../media/image8.svg" Type="http://schemas.openxmlformats.org/officeDocument/2006/relationships/image"/><Relationship Id="rId15" Target="../media/image75.jpeg" Type="http://schemas.openxmlformats.org/officeDocument/2006/relationships/image"/><Relationship Id="rId16" Target="../media/VAG_kqKsCcQ.mp4" Type="http://schemas.openxmlformats.org/officeDocument/2006/relationships/video"/><Relationship Id="rId17" Target="../media/VAG_kqKsCcQ.mp4" Type="http://schemas.microsoft.com/office/2007/relationships/media"/><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73.jpeg" Type="http://schemas.openxmlformats.org/officeDocument/2006/relationships/image"/><Relationship Id="rId9" Target="../media/image6.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6.jpeg" Type="http://schemas.openxmlformats.org/officeDocument/2006/relationships/image"/><Relationship Id="rId11" Target="../media/VAG_ks_ZsCE.mp4" Type="http://schemas.openxmlformats.org/officeDocument/2006/relationships/video"/><Relationship Id="rId12" Target="../media/VAG_ks_ZsCE.mp4" Type="http://schemas.microsoft.com/office/2007/relationships/media"/><Relationship Id="rId13" Target="../media/image7.png" Type="http://schemas.openxmlformats.org/officeDocument/2006/relationships/image"/><Relationship Id="rId14" Target="../media/image8.svg" Type="http://schemas.openxmlformats.org/officeDocument/2006/relationships/image"/><Relationship Id="rId15" Target="../media/image77.jpeg" Type="http://schemas.openxmlformats.org/officeDocument/2006/relationships/image"/><Relationship Id="rId16" Target="../media/VAG_ksmIXIk.mp4" Type="http://schemas.openxmlformats.org/officeDocument/2006/relationships/video"/><Relationship Id="rId17" Target="../media/VAG_ksmIXIk.mp4" Type="http://schemas.microsoft.com/office/2007/relationships/media"/><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73.jpeg" Type="http://schemas.openxmlformats.org/officeDocument/2006/relationships/image"/><Relationship Id="rId9" Target="../media/image6.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6.png" Type="http://schemas.openxmlformats.org/officeDocument/2006/relationships/image"/><Relationship Id="rId11" Target="../media/image60.png" Type="http://schemas.openxmlformats.org/officeDocument/2006/relationships/image"/><Relationship Id="rId12" Target="../media/image61.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22.png" Type="http://schemas.openxmlformats.org/officeDocument/2006/relationships/image"/><Relationship Id="rId7" Target="../media/image23.svg" Type="http://schemas.openxmlformats.org/officeDocument/2006/relationships/image"/><Relationship Id="rId8" Target="../media/image78.png" Type="http://schemas.openxmlformats.org/officeDocument/2006/relationships/image"/><Relationship Id="rId9" Target="../media/image79.sv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80.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png" Type="http://schemas.openxmlformats.org/officeDocument/2006/relationships/image"/><Relationship Id="rId11" Target="../media/image25.svg" Type="http://schemas.openxmlformats.org/officeDocument/2006/relationships/image"/><Relationship Id="rId12" Target="../media/image26.png" Type="http://schemas.openxmlformats.org/officeDocument/2006/relationships/image"/><Relationship Id="rId13" Target="../media/image27.svg" Type="http://schemas.openxmlformats.org/officeDocument/2006/relationships/image"/><Relationship Id="rId14" Target="../media/image6.png" Type="http://schemas.openxmlformats.org/officeDocument/2006/relationships/image"/><Relationship Id="rId15" Target="../media/image28.png" Type="http://schemas.openxmlformats.org/officeDocument/2006/relationships/image"/><Relationship Id="rId16" Target="../media/image29.png" Type="http://schemas.openxmlformats.org/officeDocument/2006/relationships/image"/><Relationship Id="rId17" Target="../media/image30.png" Type="http://schemas.openxmlformats.org/officeDocument/2006/relationships/image"/><Relationship Id="rId18" Target="../media/image31.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png" Type="http://schemas.openxmlformats.org/officeDocument/2006/relationships/image"/><Relationship Id="rId11" Target="../media/image33.png" Type="http://schemas.openxmlformats.org/officeDocument/2006/relationships/image"/><Relationship Id="rId12" Target="../media/image6.pn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VAG_dgNAu9Y.mp4" Type="http://schemas.openxmlformats.org/officeDocument/2006/relationships/video"/><Relationship Id="rId11" Target="../media/VAG_dgNAu9Y.mp4" Type="http://schemas.microsoft.com/office/2007/relationships/media"/><Relationship Id="rId2" Target="../media/image34.png" Type="http://schemas.openxmlformats.org/officeDocument/2006/relationships/image"/><Relationship Id="rId3" Target="../media/image35.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11.png" Type="http://schemas.openxmlformats.org/officeDocument/2006/relationships/image"/><Relationship Id="rId7" Target="../media/image12.svg" Type="http://schemas.openxmlformats.org/officeDocument/2006/relationships/image"/><Relationship Id="rId8" Target="../media/image6.png" Type="http://schemas.openxmlformats.org/officeDocument/2006/relationships/image"/><Relationship Id="rId9" Target="../media/image36.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8.jpeg" Type="http://schemas.openxmlformats.org/officeDocument/2006/relationships/image"/><Relationship Id="rId11" Target="../media/VAG_eAI5x-A.mp4" Type="http://schemas.openxmlformats.org/officeDocument/2006/relationships/video"/><Relationship Id="rId12" Target="../media/VAG_eAI5x-A.mp4" Type="http://schemas.microsoft.com/office/2007/relationships/media"/><Relationship Id="rId2" Target="../media/image11.png" Type="http://schemas.openxmlformats.org/officeDocument/2006/relationships/image"/><Relationship Id="rId3" Target="../media/image12.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6.png" Type="http://schemas.openxmlformats.org/officeDocument/2006/relationships/image"/><Relationship Id="rId7" Target="../media/image37.jpeg" Type="http://schemas.openxmlformats.org/officeDocument/2006/relationships/image"/><Relationship Id="rId8" Target="../media/VAG_dmW_NO0.mp4" Type="http://schemas.openxmlformats.org/officeDocument/2006/relationships/video"/><Relationship Id="rId9" Target="../media/VAG_dmW_NO0.mp4" Type="http://schemas.microsoft.com/office/2007/relationships/media"/></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39.png" Type="http://schemas.openxmlformats.org/officeDocument/2006/relationships/image"/><Relationship Id="rId6" Target="../media/image40.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6.png" Type="http://schemas.openxmlformats.org/officeDocument/2006/relationships/image"/><Relationship Id="rId5" Target="../media/image39.png" Type="http://schemas.openxmlformats.org/officeDocument/2006/relationships/image"/><Relationship Id="rId6" Target="../media/image40.png" Type="http://schemas.openxmlformats.org/officeDocument/2006/relationships/image"/><Relationship Id="rId7" Target="../media/image41.png" Type="http://schemas.openxmlformats.org/officeDocument/2006/relationships/image"/><Relationship Id="rId8" Target="../media/image42.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536959" y="314325"/>
            <a:ext cx="9658350" cy="965835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97706"/>
            </a:solidFill>
          </p:spPr>
        </p:sp>
        <p:sp>
          <p:nvSpPr>
            <p:cNvPr name="TextBox 4" id="4"/>
            <p:cNvSpPr txBox="true"/>
            <p:nvPr/>
          </p:nvSpPr>
          <p:spPr>
            <a:xfrm>
              <a:off x="76200" y="104775"/>
              <a:ext cx="660400" cy="631825"/>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false" flipV="false" rot="0">
            <a:off x="877765" y="1459165"/>
            <a:ext cx="7734291" cy="7368670"/>
          </a:xfrm>
          <a:custGeom>
            <a:avLst/>
            <a:gdLst/>
            <a:ahLst/>
            <a:cxnLst/>
            <a:rect r="r" b="b" t="t" l="l"/>
            <a:pathLst>
              <a:path h="7368670" w="7734291">
                <a:moveTo>
                  <a:pt x="0" y="0"/>
                </a:moveTo>
                <a:lnTo>
                  <a:pt x="7734290" y="0"/>
                </a:lnTo>
                <a:lnTo>
                  <a:pt x="7734290" y="7368670"/>
                </a:lnTo>
                <a:lnTo>
                  <a:pt x="0" y="73686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9151388" y="285750"/>
            <a:ext cx="8611205" cy="2645988"/>
          </a:xfrm>
          <a:custGeom>
            <a:avLst/>
            <a:gdLst/>
            <a:ahLst/>
            <a:cxnLst/>
            <a:rect r="r" b="b" t="t" l="l"/>
            <a:pathLst>
              <a:path h="2645988" w="8611205">
                <a:moveTo>
                  <a:pt x="0" y="0"/>
                </a:moveTo>
                <a:lnTo>
                  <a:pt x="8611205" y="0"/>
                </a:lnTo>
                <a:lnTo>
                  <a:pt x="8611205" y="2645988"/>
                </a:lnTo>
                <a:lnTo>
                  <a:pt x="0" y="264598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36957" y="842393"/>
            <a:ext cx="8400599" cy="8400599"/>
          </a:xfrm>
          <a:custGeom>
            <a:avLst/>
            <a:gdLst/>
            <a:ahLst/>
            <a:cxnLst/>
            <a:rect r="r" b="b" t="t" l="l"/>
            <a:pathLst>
              <a:path h="8400599" w="8400599">
                <a:moveTo>
                  <a:pt x="0" y="0"/>
                </a:moveTo>
                <a:lnTo>
                  <a:pt x="8400598" y="0"/>
                </a:lnTo>
                <a:lnTo>
                  <a:pt x="8400598" y="8400599"/>
                </a:lnTo>
                <a:lnTo>
                  <a:pt x="0" y="8400599"/>
                </a:lnTo>
                <a:lnTo>
                  <a:pt x="0" y="0"/>
                </a:lnTo>
                <a:close/>
              </a:path>
            </a:pathLst>
          </a:custGeom>
          <a:blipFill>
            <a:blip r:embed="rId6"/>
            <a:stretch>
              <a:fillRect l="0" t="0" r="0" b="0"/>
            </a:stretch>
          </a:blipFill>
        </p:spPr>
      </p:sp>
      <p:sp>
        <p:nvSpPr>
          <p:cNvPr name="Freeform 8" id="8"/>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7"/>
            <a:stretch>
              <a:fillRect l="0" t="0" r="0" b="0"/>
            </a:stretch>
          </a:blipFill>
        </p:spPr>
      </p:sp>
      <p:sp>
        <p:nvSpPr>
          <p:cNvPr name="Freeform 9" id="9"/>
          <p:cNvSpPr/>
          <p:nvPr/>
        </p:nvSpPr>
        <p:spPr>
          <a:xfrm flipH="false" flipV="false" rot="0">
            <a:off x="11647887" y="2349806"/>
            <a:ext cx="3884689" cy="3884689"/>
          </a:xfrm>
          <a:custGeom>
            <a:avLst/>
            <a:gdLst/>
            <a:ahLst/>
            <a:cxnLst/>
            <a:rect r="r" b="b" t="t" l="l"/>
            <a:pathLst>
              <a:path h="3884689" w="3884689">
                <a:moveTo>
                  <a:pt x="0" y="0"/>
                </a:moveTo>
                <a:lnTo>
                  <a:pt x="3884689" y="0"/>
                </a:lnTo>
                <a:lnTo>
                  <a:pt x="3884689" y="3884689"/>
                </a:lnTo>
                <a:lnTo>
                  <a:pt x="0" y="3884689"/>
                </a:lnTo>
                <a:lnTo>
                  <a:pt x="0" y="0"/>
                </a:lnTo>
                <a:close/>
              </a:path>
            </a:pathLst>
          </a:custGeom>
          <a:blipFill>
            <a:blip r:embed="rId7"/>
            <a:stretch>
              <a:fillRect l="0" t="0" r="0" b="0"/>
            </a:stretch>
          </a:blipFill>
        </p:spPr>
      </p:sp>
      <p:sp>
        <p:nvSpPr>
          <p:cNvPr name="TextBox 10" id="10"/>
          <p:cNvSpPr txBox="true"/>
          <p:nvPr/>
        </p:nvSpPr>
        <p:spPr>
          <a:xfrm rot="0">
            <a:off x="10913078" y="1211557"/>
            <a:ext cx="5087824" cy="937248"/>
          </a:xfrm>
          <a:prstGeom prst="rect">
            <a:avLst/>
          </a:prstGeom>
        </p:spPr>
        <p:txBody>
          <a:bodyPr anchor="t" rtlCol="false" tIns="0" lIns="0" bIns="0" rIns="0">
            <a:spAutoFit/>
          </a:bodyPr>
          <a:lstStyle/>
          <a:p>
            <a:pPr algn="ctr">
              <a:lnSpc>
                <a:spcPts val="7121"/>
              </a:lnSpc>
              <a:spcBef>
                <a:spcPct val="0"/>
              </a:spcBef>
            </a:pPr>
            <a:r>
              <a:rPr lang="en-US" sz="7121">
                <a:solidFill>
                  <a:srgbClr val="D97706"/>
                </a:solidFill>
                <a:latin typeface="Anton"/>
                <a:ea typeface="Anton"/>
                <a:cs typeface="Anton"/>
                <a:sym typeface="Anton"/>
              </a:rPr>
              <a:t>FORMAX</a:t>
            </a:r>
          </a:p>
        </p:txBody>
      </p:sp>
      <p:sp>
        <p:nvSpPr>
          <p:cNvPr name="TextBox 11" id="11"/>
          <p:cNvSpPr txBox="true"/>
          <p:nvPr/>
        </p:nvSpPr>
        <p:spPr>
          <a:xfrm rot="0">
            <a:off x="11804829" y="6734240"/>
            <a:ext cx="3570803" cy="542290"/>
          </a:xfrm>
          <a:prstGeom prst="rect">
            <a:avLst/>
          </a:prstGeom>
        </p:spPr>
        <p:txBody>
          <a:bodyPr anchor="t" rtlCol="false" tIns="0" lIns="0" bIns="0" rIns="0">
            <a:spAutoFit/>
          </a:bodyPr>
          <a:lstStyle/>
          <a:p>
            <a:pPr algn="ctr">
              <a:lnSpc>
                <a:spcPts val="4100"/>
              </a:lnSpc>
              <a:spcBef>
                <a:spcPct val="0"/>
              </a:spcBef>
            </a:pPr>
            <a:r>
              <a:rPr lang="en-US" sz="4100">
                <a:solidFill>
                  <a:srgbClr val="D97706"/>
                </a:solidFill>
                <a:latin typeface="Anton"/>
                <a:ea typeface="Anton"/>
                <a:cs typeface="Anton"/>
                <a:sym typeface="Anton"/>
              </a:rPr>
              <a:t>Zahi Abu Shalbak</a:t>
            </a:r>
          </a:p>
        </p:txBody>
      </p:sp>
      <p:sp>
        <p:nvSpPr>
          <p:cNvPr name="TextBox 12" id="12"/>
          <p:cNvSpPr txBox="true"/>
          <p:nvPr/>
        </p:nvSpPr>
        <p:spPr>
          <a:xfrm rot="0">
            <a:off x="11514646" y="7476555"/>
            <a:ext cx="4151170" cy="542290"/>
          </a:xfrm>
          <a:prstGeom prst="rect">
            <a:avLst/>
          </a:prstGeom>
        </p:spPr>
        <p:txBody>
          <a:bodyPr anchor="t" rtlCol="false" tIns="0" lIns="0" bIns="0" rIns="0">
            <a:spAutoFit/>
          </a:bodyPr>
          <a:lstStyle/>
          <a:p>
            <a:pPr algn="ctr">
              <a:lnSpc>
                <a:spcPts val="4100"/>
              </a:lnSpc>
              <a:spcBef>
                <a:spcPct val="0"/>
              </a:spcBef>
            </a:pPr>
            <a:r>
              <a:rPr lang="en-US" sz="4100">
                <a:solidFill>
                  <a:srgbClr val="D97706"/>
                </a:solidFill>
                <a:latin typeface="Anton"/>
                <a:ea typeface="Anton"/>
                <a:cs typeface="Anton"/>
                <a:sym typeface="Anton"/>
              </a:rPr>
              <a:t>Hadi Irshaid</a:t>
            </a:r>
          </a:p>
        </p:txBody>
      </p:sp>
      <p:sp>
        <p:nvSpPr>
          <p:cNvPr name="TextBox 13" id="13"/>
          <p:cNvSpPr txBox="true"/>
          <p:nvPr/>
        </p:nvSpPr>
        <p:spPr>
          <a:xfrm rot="0">
            <a:off x="11468473" y="8342695"/>
            <a:ext cx="4243516" cy="542290"/>
          </a:xfrm>
          <a:prstGeom prst="rect">
            <a:avLst/>
          </a:prstGeom>
        </p:spPr>
        <p:txBody>
          <a:bodyPr anchor="t" rtlCol="false" tIns="0" lIns="0" bIns="0" rIns="0">
            <a:spAutoFit/>
          </a:bodyPr>
          <a:lstStyle/>
          <a:p>
            <a:pPr algn="ctr">
              <a:lnSpc>
                <a:spcPts val="4100"/>
              </a:lnSpc>
              <a:spcBef>
                <a:spcPct val="0"/>
              </a:spcBef>
            </a:pPr>
            <a:r>
              <a:rPr lang="en-US" sz="4100">
                <a:solidFill>
                  <a:srgbClr val="9E8A5A"/>
                </a:solidFill>
                <a:latin typeface="Anton"/>
                <a:ea typeface="Anton"/>
                <a:cs typeface="Anton"/>
                <a:sym typeface="Anton"/>
              </a:rPr>
              <a:t>Supervised by:</a:t>
            </a:r>
          </a:p>
        </p:txBody>
      </p:sp>
      <p:sp>
        <p:nvSpPr>
          <p:cNvPr name="TextBox 14" id="14"/>
          <p:cNvSpPr txBox="true"/>
          <p:nvPr/>
        </p:nvSpPr>
        <p:spPr>
          <a:xfrm rot="0">
            <a:off x="11514646" y="9085010"/>
            <a:ext cx="4151170" cy="542290"/>
          </a:xfrm>
          <a:prstGeom prst="rect">
            <a:avLst/>
          </a:prstGeom>
        </p:spPr>
        <p:txBody>
          <a:bodyPr anchor="t" rtlCol="false" tIns="0" lIns="0" bIns="0" rIns="0">
            <a:spAutoFit/>
          </a:bodyPr>
          <a:lstStyle/>
          <a:p>
            <a:pPr algn="ctr">
              <a:lnSpc>
                <a:spcPts val="4100"/>
              </a:lnSpc>
              <a:spcBef>
                <a:spcPct val="0"/>
              </a:spcBef>
            </a:pPr>
            <a:r>
              <a:rPr lang="en-US" sz="4100">
                <a:solidFill>
                  <a:srgbClr val="9E8A5A"/>
                </a:solidFill>
                <a:latin typeface="Anton"/>
                <a:ea typeface="Anton"/>
                <a:cs typeface="Anton"/>
                <a:sym typeface="Anton"/>
              </a:rPr>
              <a:t>Dr. Ashraf Armoush</a:t>
            </a:r>
          </a:p>
        </p:txBody>
      </p:sp>
      <p:sp>
        <p:nvSpPr>
          <p:cNvPr name="TextBox 15" id="15"/>
          <p:cNvSpPr txBox="true"/>
          <p:nvPr/>
        </p:nvSpPr>
        <p:spPr>
          <a:xfrm rot="0">
            <a:off x="11804829" y="5991925"/>
            <a:ext cx="3570803" cy="542290"/>
          </a:xfrm>
          <a:prstGeom prst="rect">
            <a:avLst/>
          </a:prstGeom>
        </p:spPr>
        <p:txBody>
          <a:bodyPr anchor="t" rtlCol="false" tIns="0" lIns="0" bIns="0" rIns="0">
            <a:spAutoFit/>
          </a:bodyPr>
          <a:lstStyle/>
          <a:p>
            <a:pPr algn="ctr">
              <a:lnSpc>
                <a:spcPts val="4100"/>
              </a:lnSpc>
              <a:spcBef>
                <a:spcPct val="0"/>
              </a:spcBef>
            </a:pPr>
            <a:r>
              <a:rPr lang="en-US" sz="4100">
                <a:solidFill>
                  <a:srgbClr val="D97706"/>
                </a:solidFill>
                <a:latin typeface="Anton"/>
                <a:ea typeface="Anton"/>
                <a:cs typeface="Anton"/>
                <a:sym typeface="Anton"/>
              </a:rPr>
              <a:t>Presented</a:t>
            </a:r>
            <a:r>
              <a:rPr lang="en-US" sz="4100">
                <a:solidFill>
                  <a:srgbClr val="D97706"/>
                </a:solidFill>
                <a:latin typeface="Anton"/>
                <a:ea typeface="Anton"/>
                <a:cs typeface="Anton"/>
                <a:sym typeface="Anton"/>
              </a:rPr>
              <a:t> by:</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096277" y="508518"/>
            <a:ext cx="10707466" cy="1012342"/>
          </a:xfrm>
          <a:custGeom>
            <a:avLst/>
            <a:gdLst/>
            <a:ahLst/>
            <a:cxnLst/>
            <a:rect r="r" b="b" t="t" l="l"/>
            <a:pathLst>
              <a:path h="1012342" w="10707466">
                <a:moveTo>
                  <a:pt x="0" y="0"/>
                </a:moveTo>
                <a:lnTo>
                  <a:pt x="10707466" y="0"/>
                </a:lnTo>
                <a:lnTo>
                  <a:pt x="10707466" y="1012343"/>
                </a:lnTo>
                <a:lnTo>
                  <a:pt x="0" y="101234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9576583" y="2691174"/>
            <a:ext cx="8210248" cy="1060318"/>
          </a:xfrm>
          <a:prstGeom prst="rect">
            <a:avLst/>
          </a:prstGeom>
        </p:spPr>
        <p:txBody>
          <a:bodyPr anchor="t" rtlCol="false" tIns="0" lIns="0" bIns="0" rIns="0">
            <a:spAutoFit/>
          </a:bodyPr>
          <a:lstStyle/>
          <a:p>
            <a:pPr algn="l">
              <a:lnSpc>
                <a:spcPts val="7996"/>
              </a:lnSpc>
              <a:spcBef>
                <a:spcPct val="0"/>
              </a:spcBef>
            </a:pPr>
            <a:r>
              <a:rPr lang="en-US" sz="7996">
                <a:solidFill>
                  <a:srgbClr val="D97706"/>
                </a:solidFill>
                <a:latin typeface="Anton"/>
                <a:ea typeface="Anton"/>
                <a:cs typeface="Anton"/>
                <a:sym typeface="Anton"/>
              </a:rPr>
              <a:t>SOFTWARE UPDATES</a:t>
            </a:r>
          </a:p>
        </p:txBody>
      </p:sp>
      <p:sp>
        <p:nvSpPr>
          <p:cNvPr name="TextBox 4" id="4"/>
          <p:cNvSpPr txBox="true"/>
          <p:nvPr/>
        </p:nvSpPr>
        <p:spPr>
          <a:xfrm rot="0">
            <a:off x="9576583" y="3947393"/>
            <a:ext cx="7682717" cy="3593291"/>
          </a:xfrm>
          <a:prstGeom prst="rect">
            <a:avLst/>
          </a:prstGeom>
        </p:spPr>
        <p:txBody>
          <a:bodyPr anchor="t" rtlCol="false" tIns="0" lIns="0" bIns="0" rIns="0">
            <a:spAutoFit/>
          </a:bodyPr>
          <a:lstStyle/>
          <a:p>
            <a:pPr algn="l">
              <a:lnSpc>
                <a:spcPts val="2217"/>
              </a:lnSpc>
            </a:pPr>
            <a:r>
              <a:rPr lang="en-US" sz="1863" b="true">
                <a:solidFill>
                  <a:srgbClr val="D97706"/>
                </a:solidFill>
                <a:latin typeface="Montserrat Medium"/>
                <a:ea typeface="Montserrat Medium"/>
                <a:cs typeface="Montserrat Medium"/>
                <a:sym typeface="Montserrat Medium"/>
              </a:rPr>
              <a:t>Lorem ipsum odor amet, consectetuer adipiscing elit. Eget fames finibus mus parturient habitasse. Cras suscipit pellentesque faucibus, non habitasse ultrices. Aptent facilisis posuere ornare netus tincidunt ex. Praesent faucibus morbi lacinia fringilla in tempus nulla. Accumsan ante ex in; per tincidunt etiam. Metus sodales fusce volutpat bibendum vitae ornare sagittis litora. Neque augue elit libero est mollis id. Sapien tristique curae aliquet netus, gravida dui. Semper curabitur nibh nec himenaeos lectus faucibus diam. Montes phasellus efficitur posuere magna libero sapien tincidunt class. Magna sodales donec primis; semper ultricies eros auctor mus felis. Lobortis nibh velit felis dictum fusce tortor.</a:t>
            </a:r>
          </a:p>
          <a:p>
            <a:pPr algn="l">
              <a:lnSpc>
                <a:spcPts val="2217"/>
              </a:lnSpc>
            </a:pPr>
          </a:p>
        </p:txBody>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grpSp>
        <p:nvGrpSpPr>
          <p:cNvPr name="Group 6" id="6"/>
          <p:cNvGrpSpPr/>
          <p:nvPr/>
        </p:nvGrpSpPr>
        <p:grpSpPr>
          <a:xfrm rot="0">
            <a:off x="6549061" y="1902344"/>
            <a:ext cx="11801897" cy="6501363"/>
            <a:chOff x="0" y="0"/>
            <a:chExt cx="1768124" cy="974014"/>
          </a:xfrm>
        </p:grpSpPr>
        <p:sp>
          <p:nvSpPr>
            <p:cNvPr name="Freeform 7" id="7"/>
            <p:cNvSpPr/>
            <p:nvPr/>
          </p:nvSpPr>
          <p:spPr>
            <a:xfrm flipH="false" flipV="false" rot="0">
              <a:off x="0" y="0"/>
              <a:ext cx="1768124" cy="974014"/>
            </a:xfrm>
            <a:custGeom>
              <a:avLst/>
              <a:gdLst/>
              <a:ahLst/>
              <a:cxnLst/>
              <a:rect r="r" b="b" t="t" l="l"/>
              <a:pathLst>
                <a:path h="974014" w="1768124">
                  <a:moveTo>
                    <a:pt x="0" y="0"/>
                  </a:moveTo>
                  <a:lnTo>
                    <a:pt x="1768124" y="0"/>
                  </a:lnTo>
                  <a:lnTo>
                    <a:pt x="1768124" y="974014"/>
                  </a:lnTo>
                  <a:lnTo>
                    <a:pt x="0" y="974014"/>
                  </a:lnTo>
                  <a:close/>
                </a:path>
              </a:pathLst>
            </a:custGeom>
            <a:solidFill>
              <a:srgbClr val="D97706"/>
            </a:solidFill>
            <a:ln w="12700">
              <a:solidFill>
                <a:srgbClr val="000000"/>
              </a:solidFill>
            </a:ln>
          </p:spPr>
        </p:sp>
      </p:grpSp>
      <p:sp>
        <p:nvSpPr>
          <p:cNvPr name="Freeform 8" id="8"/>
          <p:cNvSpPr/>
          <p:nvPr/>
        </p:nvSpPr>
        <p:spPr>
          <a:xfrm flipH="false" flipV="false" rot="0">
            <a:off x="6799380" y="2339375"/>
            <a:ext cx="11301259" cy="5608250"/>
          </a:xfrm>
          <a:custGeom>
            <a:avLst/>
            <a:gdLst/>
            <a:ahLst/>
            <a:cxnLst/>
            <a:rect r="r" b="b" t="t" l="l"/>
            <a:pathLst>
              <a:path h="5608250" w="11301259">
                <a:moveTo>
                  <a:pt x="0" y="0"/>
                </a:moveTo>
                <a:lnTo>
                  <a:pt x="11301259" y="0"/>
                </a:lnTo>
                <a:lnTo>
                  <a:pt x="11301259" y="5608250"/>
                </a:lnTo>
                <a:lnTo>
                  <a:pt x="0" y="5608250"/>
                </a:lnTo>
                <a:lnTo>
                  <a:pt x="0" y="0"/>
                </a:lnTo>
                <a:close/>
              </a:path>
            </a:pathLst>
          </a:custGeom>
          <a:blipFill>
            <a:blip r:embed="rId5"/>
            <a:stretch>
              <a:fillRect l="0" t="0" r="0" b="0"/>
            </a:stretch>
          </a:blipFill>
        </p:spPr>
      </p:sp>
      <p:sp>
        <p:nvSpPr>
          <p:cNvPr name="Freeform 9" id="9"/>
          <p:cNvSpPr/>
          <p:nvPr/>
        </p:nvSpPr>
        <p:spPr>
          <a:xfrm flipH="false" flipV="false" rot="0">
            <a:off x="1028700" y="1796377"/>
            <a:ext cx="3479287" cy="7383102"/>
          </a:xfrm>
          <a:custGeom>
            <a:avLst/>
            <a:gdLst/>
            <a:ahLst/>
            <a:cxnLst/>
            <a:rect r="r" b="b" t="t" l="l"/>
            <a:pathLst>
              <a:path h="7383102" w="3479287">
                <a:moveTo>
                  <a:pt x="0" y="0"/>
                </a:moveTo>
                <a:lnTo>
                  <a:pt x="3479287" y="0"/>
                </a:lnTo>
                <a:lnTo>
                  <a:pt x="3479287" y="7383102"/>
                </a:lnTo>
                <a:lnTo>
                  <a:pt x="0" y="7383102"/>
                </a:lnTo>
                <a:lnTo>
                  <a:pt x="0" y="0"/>
                </a:lnTo>
                <a:close/>
              </a:path>
            </a:pathLst>
          </a:custGeom>
          <a:blipFill>
            <a:blip r:embed="rId6"/>
            <a:stretch>
              <a:fillRect l="0" t="0" r="0" b="0"/>
            </a:stretch>
          </a:blipFill>
        </p:spPr>
      </p:sp>
      <p:sp>
        <p:nvSpPr>
          <p:cNvPr name="Freeform 10" id="10"/>
          <p:cNvSpPr/>
          <p:nvPr/>
        </p:nvSpPr>
        <p:spPr>
          <a:xfrm flipH="false" flipV="false" rot="0">
            <a:off x="6799380" y="2339375"/>
            <a:ext cx="11301259" cy="5608250"/>
          </a:xfrm>
          <a:custGeom>
            <a:avLst/>
            <a:gdLst/>
            <a:ahLst/>
            <a:cxnLst/>
            <a:rect r="r" b="b" t="t" l="l"/>
            <a:pathLst>
              <a:path h="5608250" w="11301259">
                <a:moveTo>
                  <a:pt x="0" y="0"/>
                </a:moveTo>
                <a:lnTo>
                  <a:pt x="11301259" y="0"/>
                </a:lnTo>
                <a:lnTo>
                  <a:pt x="11301259" y="5608250"/>
                </a:lnTo>
                <a:lnTo>
                  <a:pt x="0" y="5608250"/>
                </a:lnTo>
                <a:lnTo>
                  <a:pt x="0" y="0"/>
                </a:lnTo>
                <a:close/>
              </a:path>
            </a:pathLst>
          </a:custGeom>
          <a:blipFill>
            <a:blip r:embed="rId7"/>
            <a:stretch>
              <a:fillRect l="0" t="0" r="0" b="0"/>
            </a:stretch>
          </a:blipFill>
        </p:spPr>
      </p:sp>
      <p:sp>
        <p:nvSpPr>
          <p:cNvPr name="Freeform 11" id="11"/>
          <p:cNvSpPr/>
          <p:nvPr/>
        </p:nvSpPr>
        <p:spPr>
          <a:xfrm flipH="false" flipV="false" rot="0">
            <a:off x="1014407" y="1796377"/>
            <a:ext cx="3460829" cy="7383102"/>
          </a:xfrm>
          <a:custGeom>
            <a:avLst/>
            <a:gdLst/>
            <a:ahLst/>
            <a:cxnLst/>
            <a:rect r="r" b="b" t="t" l="l"/>
            <a:pathLst>
              <a:path h="7383102" w="3460829">
                <a:moveTo>
                  <a:pt x="0" y="0"/>
                </a:moveTo>
                <a:lnTo>
                  <a:pt x="3460829" y="0"/>
                </a:lnTo>
                <a:lnTo>
                  <a:pt x="3460829" y="7383102"/>
                </a:lnTo>
                <a:lnTo>
                  <a:pt x="0" y="7383102"/>
                </a:lnTo>
                <a:lnTo>
                  <a:pt x="0" y="0"/>
                </a:lnTo>
                <a:close/>
              </a:path>
            </a:pathLst>
          </a:custGeom>
          <a:blipFill>
            <a:blip r:embed="rId8"/>
            <a:stretch>
              <a:fillRect l="0" t="0" r="0" b="0"/>
            </a:stretch>
          </a:blipFill>
        </p:spPr>
      </p:sp>
      <p:sp>
        <p:nvSpPr>
          <p:cNvPr name="TextBox 12" id="12"/>
          <p:cNvSpPr txBox="true"/>
          <p:nvPr/>
        </p:nvSpPr>
        <p:spPr>
          <a:xfrm rot="0">
            <a:off x="6431429" y="8707065"/>
            <a:ext cx="5425141" cy="1283444"/>
          </a:xfrm>
          <a:prstGeom prst="rect">
            <a:avLst/>
          </a:prstGeom>
        </p:spPr>
        <p:txBody>
          <a:bodyPr anchor="t" rtlCol="false" tIns="0" lIns="0" bIns="0" rIns="0">
            <a:spAutoFit/>
          </a:bodyPr>
          <a:lstStyle/>
          <a:p>
            <a:pPr algn="just">
              <a:lnSpc>
                <a:spcPts val="9654"/>
              </a:lnSpc>
              <a:spcBef>
                <a:spcPct val="0"/>
              </a:spcBef>
            </a:pPr>
            <a:r>
              <a:rPr lang="en-US" sz="9654">
                <a:solidFill>
                  <a:srgbClr val="D97706"/>
                </a:solidFill>
                <a:latin typeface="Anton"/>
                <a:ea typeface="Anton"/>
                <a:cs typeface="Anton"/>
                <a:sym typeface="Anton"/>
              </a:rPr>
              <a:t>Home Page</a:t>
            </a:r>
          </a:p>
        </p:txBody>
      </p:sp>
      <p:sp>
        <p:nvSpPr>
          <p:cNvPr name="TextBox 13" id="13"/>
          <p:cNvSpPr txBox="true"/>
          <p:nvPr/>
        </p:nvSpPr>
        <p:spPr>
          <a:xfrm rot="0">
            <a:off x="8590545" y="602348"/>
            <a:ext cx="8813361"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For Shared workspaces</a:t>
            </a:r>
          </a:p>
        </p:txBody>
      </p:sp>
      <p:sp>
        <p:nvSpPr>
          <p:cNvPr name="TextBox 14" id="14"/>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10</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790267" y="492661"/>
            <a:ext cx="10707466" cy="1012342"/>
          </a:xfrm>
          <a:custGeom>
            <a:avLst/>
            <a:gdLst/>
            <a:ahLst/>
            <a:cxnLst/>
            <a:rect r="r" b="b" t="t" l="l"/>
            <a:pathLst>
              <a:path h="1012342" w="10707466">
                <a:moveTo>
                  <a:pt x="0" y="0"/>
                </a:moveTo>
                <a:lnTo>
                  <a:pt x="10707466" y="0"/>
                </a:lnTo>
                <a:lnTo>
                  <a:pt x="10707466" y="1012342"/>
                </a:lnTo>
                <a:lnTo>
                  <a:pt x="0" y="101234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sp>
        <p:nvSpPr>
          <p:cNvPr name="Freeform 4" id="4"/>
          <p:cNvSpPr/>
          <p:nvPr/>
        </p:nvSpPr>
        <p:spPr>
          <a:xfrm flipH="false" flipV="false" rot="0">
            <a:off x="2546548" y="1893944"/>
            <a:ext cx="13194904" cy="7554083"/>
          </a:xfrm>
          <a:custGeom>
            <a:avLst/>
            <a:gdLst/>
            <a:ahLst/>
            <a:cxnLst/>
            <a:rect r="r" b="b" t="t" l="l"/>
            <a:pathLst>
              <a:path h="7554083" w="13194904">
                <a:moveTo>
                  <a:pt x="0" y="0"/>
                </a:moveTo>
                <a:lnTo>
                  <a:pt x="13194904" y="0"/>
                </a:lnTo>
                <a:lnTo>
                  <a:pt x="13194904" y="7554083"/>
                </a:lnTo>
                <a:lnTo>
                  <a:pt x="0" y="7554083"/>
                </a:lnTo>
                <a:lnTo>
                  <a:pt x="0" y="0"/>
                </a:lnTo>
                <a:close/>
              </a:path>
            </a:pathLst>
          </a:custGeom>
          <a:blipFill>
            <a:blip r:embed="rId5"/>
            <a:stretch>
              <a:fillRect l="0" t="0" r="0" b="0"/>
            </a:stretch>
          </a:blipFill>
        </p:spPr>
      </p:sp>
      <p:sp>
        <p:nvSpPr>
          <p:cNvPr name="Freeform 5" id="5"/>
          <p:cNvSpPr/>
          <p:nvPr/>
        </p:nvSpPr>
        <p:spPr>
          <a:xfrm flipH="false" flipV="false" rot="0">
            <a:off x="2546548" y="1966479"/>
            <a:ext cx="13230380" cy="7409013"/>
          </a:xfrm>
          <a:custGeom>
            <a:avLst/>
            <a:gdLst/>
            <a:ahLst/>
            <a:cxnLst/>
            <a:rect r="r" b="b" t="t" l="l"/>
            <a:pathLst>
              <a:path h="7409013" w="13230380">
                <a:moveTo>
                  <a:pt x="0" y="0"/>
                </a:moveTo>
                <a:lnTo>
                  <a:pt x="13230380" y="0"/>
                </a:lnTo>
                <a:lnTo>
                  <a:pt x="13230380" y="7409013"/>
                </a:lnTo>
                <a:lnTo>
                  <a:pt x="0" y="7409013"/>
                </a:lnTo>
                <a:lnTo>
                  <a:pt x="0" y="0"/>
                </a:lnTo>
                <a:close/>
              </a:path>
            </a:pathLst>
          </a:custGeom>
          <a:blipFill>
            <a:blip r:embed="rId6"/>
            <a:stretch>
              <a:fillRect l="0" t="0" r="0" b="0"/>
            </a:stretch>
          </a:blipFill>
        </p:spPr>
      </p:sp>
      <p:sp>
        <p:nvSpPr>
          <p:cNvPr name="TextBox 6" id="6"/>
          <p:cNvSpPr txBox="true"/>
          <p:nvPr/>
        </p:nvSpPr>
        <p:spPr>
          <a:xfrm rot="0">
            <a:off x="6325491" y="602348"/>
            <a:ext cx="6731450"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Invite email</a:t>
            </a:r>
          </a:p>
        </p:txBody>
      </p:sp>
      <p:sp>
        <p:nvSpPr>
          <p:cNvPr name="TextBox 7" id="7"/>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11</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41767" y="812599"/>
            <a:ext cx="3964867" cy="374860"/>
          </a:xfrm>
          <a:custGeom>
            <a:avLst/>
            <a:gdLst/>
            <a:ahLst/>
            <a:cxnLst/>
            <a:rect r="r" b="b" t="t" l="l"/>
            <a:pathLst>
              <a:path h="374860" w="3964867">
                <a:moveTo>
                  <a:pt x="0" y="0"/>
                </a:moveTo>
                <a:lnTo>
                  <a:pt x="3964867" y="0"/>
                </a:lnTo>
                <a:lnTo>
                  <a:pt x="3964867" y="374860"/>
                </a:lnTo>
                <a:lnTo>
                  <a:pt x="0" y="37486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739710" y="8626645"/>
            <a:ext cx="3970453" cy="1220012"/>
          </a:xfrm>
          <a:custGeom>
            <a:avLst/>
            <a:gdLst/>
            <a:ahLst/>
            <a:cxnLst/>
            <a:rect r="r" b="b" t="t" l="l"/>
            <a:pathLst>
              <a:path h="1220012" w="3970453">
                <a:moveTo>
                  <a:pt x="0" y="0"/>
                </a:moveTo>
                <a:lnTo>
                  <a:pt x="3970453" y="0"/>
                </a:lnTo>
                <a:lnTo>
                  <a:pt x="3970453" y="1220012"/>
                </a:lnTo>
                <a:lnTo>
                  <a:pt x="0" y="122001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3792999" y="1832871"/>
            <a:ext cx="2663784" cy="2595546"/>
          </a:xfrm>
          <a:custGeom>
            <a:avLst/>
            <a:gdLst/>
            <a:ahLst/>
            <a:cxnLst/>
            <a:rect r="r" b="b" t="t" l="l"/>
            <a:pathLst>
              <a:path h="2595546" w="2663784">
                <a:moveTo>
                  <a:pt x="0" y="0"/>
                </a:moveTo>
                <a:lnTo>
                  <a:pt x="2663784" y="0"/>
                </a:lnTo>
                <a:lnTo>
                  <a:pt x="2663784" y="2595546"/>
                </a:lnTo>
                <a:lnTo>
                  <a:pt x="0" y="259554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2"/>
            <a:stretch>
              <a:fillRect l="0" t="0" r="0" b="0"/>
            </a:stretch>
          </a:blipFill>
        </p:spPr>
      </p:sp>
      <p:pic>
        <p:nvPicPr>
          <p:cNvPr name="Picture 8" id="8">
            <a:hlinkClick action="ppaction://media"/>
          </p:cNvPr>
          <p:cNvPicPr>
            <a:picLocks noChangeAspect="true"/>
          </p:cNvPicPr>
          <p:nvPr>
            <a:videoFile r:link="rId14"/>
            <p:extLst>
              <p:ext uri="{DAA4B4D4-6D71-4841-9C94-3DE7FCFB9230}">
                <p14:media xmlns:p14="http://schemas.microsoft.com/office/powerpoint/2010/main" r:embed="rId15"/>
              </p:ext>
            </p:extLst>
          </p:nvPr>
        </p:nvPicPr>
        <p:blipFill>
          <a:blip r:embed="rId13"/>
          <a:srcRect l="26127" t="0" r="26227" b="0"/>
          <a:stretch>
            <a:fillRect/>
          </a:stretch>
        </p:blipFill>
        <p:spPr>
          <a:xfrm flipH="false" flipV="false" rot="0">
            <a:off x="1385700" y="1617057"/>
            <a:ext cx="3920934" cy="8229600"/>
          </a:xfrm>
          <a:prstGeom prst="rect">
            <a:avLst/>
          </a:prstGeom>
        </p:spPr>
      </p:pic>
      <p:pic>
        <p:nvPicPr>
          <p:cNvPr name="Picture 9" id="9">
            <a:hlinkClick action="ppaction://media"/>
          </p:cNvPr>
          <p:cNvPicPr>
            <a:picLocks noChangeAspect="true"/>
          </p:cNvPicPr>
          <p:nvPr>
            <a:videoFile r:link="rId17"/>
            <p:extLst>
              <p:ext uri="{DAA4B4D4-6D71-4841-9C94-3DE7FCFB9230}">
                <p14:media xmlns:p14="http://schemas.microsoft.com/office/powerpoint/2010/main" r:embed="rId18"/>
              </p:ext>
            </p:extLst>
          </p:nvPr>
        </p:nvPicPr>
        <p:blipFill>
          <a:blip r:embed="rId16"/>
          <a:srcRect l="0" t="0" r="0" b="0"/>
          <a:stretch>
            <a:fillRect/>
          </a:stretch>
        </p:blipFill>
        <p:spPr>
          <a:xfrm flipH="false" flipV="false" rot="0">
            <a:off x="6759983" y="1962862"/>
            <a:ext cx="11308936" cy="6361277"/>
          </a:xfrm>
          <a:prstGeom prst="rect">
            <a:avLst/>
          </a:prstGeom>
        </p:spPr>
      </p:pic>
      <p:sp>
        <p:nvSpPr>
          <p:cNvPr name="TextBox 10" id="10"/>
          <p:cNvSpPr txBox="true"/>
          <p:nvPr/>
        </p:nvSpPr>
        <p:spPr>
          <a:xfrm rot="0">
            <a:off x="14352167" y="9191324"/>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FE870D"/>
                </a:solidFill>
                <a:latin typeface="Montserrat Bold"/>
                <a:ea typeface="Montserrat Bold"/>
                <a:cs typeface="Montserrat Bold"/>
                <a:sym typeface="Montserrat Bold"/>
              </a:rPr>
              <a:t>WWW.FORMAX-APP.COM</a:t>
            </a:r>
          </a:p>
        </p:txBody>
      </p:sp>
      <p:sp>
        <p:nvSpPr>
          <p:cNvPr name="TextBox 11" id="11"/>
          <p:cNvSpPr txBox="true"/>
          <p:nvPr/>
        </p:nvSpPr>
        <p:spPr>
          <a:xfrm rot="0">
            <a:off x="9652765" y="650079"/>
            <a:ext cx="5523371"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FORM CREATION </a:t>
            </a:r>
          </a:p>
        </p:txBody>
      </p:sp>
      <p:sp>
        <p:nvSpPr>
          <p:cNvPr name="TextBox 12" id="12"/>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12</a:t>
            </a:r>
          </a:p>
        </p:txBody>
      </p:sp>
    </p:spTree>
  </p:cSld>
  <p:clrMapOvr>
    <a:masterClrMapping/>
  </p:clrMapOvr>
  <p:timing>
    <p:tnLst>
      <p:par>
        <p:cTn dur="indefinite" restart="never" nodeType="tmRoot">
          <p:childTnLst>
            <p:video>
              <p:cMediaNode vol="100000">
                <p:cTn fill="hold" display="false">
                  <p:stCondLst>
                    <p:cond delay="indefinite"/>
                  </p:stCondLst>
                </p:cTn>
                <p:tgtEl>
                  <p:spTgt spid="8"/>
                </p:tgtEl>
              </p:cMediaNode>
            </p:video>
            <p:video>
              <p:cMediaNode vol="100000">
                <p:cTn fill="hold" display="false">
                  <p:stCondLst>
                    <p:cond delay="indefinite"/>
                  </p:stCondLst>
                </p:cTn>
                <p:tgtEl>
                  <p:spTgt spid="9"/>
                </p:tgtEl>
              </p:cMediaNode>
            </p:video>
          </p:childTnLst>
        </p:cTn>
      </p:par>
    </p:tnLst>
  </p:timing>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pic>
        <p:nvPicPr>
          <p:cNvPr name="Picture 5" id="5">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7"/>
          <a:srcRect l="0" t="0" r="0" b="0"/>
          <a:stretch>
            <a:fillRect/>
          </a:stretch>
        </p:blipFill>
        <p:spPr>
          <a:xfrm flipH="false" flipV="false" rot="0">
            <a:off x="1912018" y="1809930"/>
            <a:ext cx="14463963" cy="8135979"/>
          </a:xfrm>
          <a:prstGeom prst="rect">
            <a:avLst/>
          </a:prstGeom>
        </p:spPr>
      </p:pic>
      <p:sp>
        <p:nvSpPr>
          <p:cNvPr name="TextBox 6" id="6"/>
          <p:cNvSpPr txBox="true"/>
          <p:nvPr/>
        </p:nvSpPr>
        <p:spPr>
          <a:xfrm rot="0">
            <a:off x="4009996" y="650079"/>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Welcome &amp; Ending Screens</a:t>
            </a:r>
          </a:p>
        </p:txBody>
      </p:sp>
      <p:sp>
        <p:nvSpPr>
          <p:cNvPr name="TextBox 7" id="7"/>
          <p:cNvSpPr txBox="true"/>
          <p:nvPr/>
        </p:nvSpPr>
        <p:spPr>
          <a:xfrm rot="0">
            <a:off x="17914319" y="76200"/>
            <a:ext cx="372640" cy="855685"/>
          </a:xfrm>
          <a:prstGeom prst="rect">
            <a:avLst/>
          </a:prstGeom>
        </p:spPr>
        <p:txBody>
          <a:bodyPr anchor="t" rtlCol="false" tIns="0" lIns="0" bIns="0" rIns="0">
            <a:spAutoFit/>
          </a:bodyPr>
          <a:lstStyle/>
          <a:p>
            <a:pPr algn="ctr">
              <a:lnSpc>
                <a:spcPts val="3352"/>
              </a:lnSpc>
            </a:pPr>
            <a:r>
              <a:rPr lang="en-US" sz="3352">
                <a:solidFill>
                  <a:srgbClr val="D97706"/>
                </a:solidFill>
                <a:latin typeface="Anton"/>
                <a:ea typeface="Anton"/>
                <a:cs typeface="Anton"/>
                <a:sym typeface="Anton"/>
              </a:rPr>
              <a:t>13</a:t>
            </a:r>
          </a:p>
          <a:p>
            <a:pPr algn="ctr">
              <a:lnSpc>
                <a:spcPts val="3352"/>
              </a:lnSpc>
              <a:spcBef>
                <a:spcPct val="0"/>
              </a:spcBef>
            </a:pP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pic>
        <p:nvPicPr>
          <p:cNvPr name="Picture 5" id="5">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7"/>
          <a:srcRect l="0" t="0" r="0" b="0"/>
          <a:stretch>
            <a:fillRect/>
          </a:stretch>
        </p:blipFill>
        <p:spPr>
          <a:xfrm flipH="false" flipV="false" rot="0">
            <a:off x="1912018" y="1809930"/>
            <a:ext cx="14463963" cy="8135979"/>
          </a:xfrm>
          <a:prstGeom prst="rect">
            <a:avLst/>
          </a:prstGeom>
        </p:spPr>
      </p:pic>
      <p:sp>
        <p:nvSpPr>
          <p:cNvPr name="TextBox 6" id="6"/>
          <p:cNvSpPr txBox="true"/>
          <p:nvPr/>
        </p:nvSpPr>
        <p:spPr>
          <a:xfrm rot="0">
            <a:off x="4009996" y="650079"/>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Form preview</a:t>
            </a:r>
          </a:p>
        </p:txBody>
      </p:sp>
      <p:sp>
        <p:nvSpPr>
          <p:cNvPr name="TextBox 7" id="7"/>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14</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89325" y="193742"/>
            <a:ext cx="18823786" cy="11663720"/>
            <a:chOff x="0" y="0"/>
            <a:chExt cx="1584119" cy="981562"/>
          </a:xfrm>
        </p:grpSpPr>
        <p:sp>
          <p:nvSpPr>
            <p:cNvPr name="Freeform 3" id="3"/>
            <p:cNvSpPr/>
            <p:nvPr/>
          </p:nvSpPr>
          <p:spPr>
            <a:xfrm flipH="false" flipV="false" rot="0">
              <a:off x="0" y="0"/>
              <a:ext cx="1584119" cy="981562"/>
            </a:xfrm>
            <a:custGeom>
              <a:avLst/>
              <a:gdLst/>
              <a:ahLst/>
              <a:cxnLst/>
              <a:rect r="r" b="b" t="t" l="l"/>
              <a:pathLst>
                <a:path h="981562" w="1584119">
                  <a:moveTo>
                    <a:pt x="792059" y="0"/>
                  </a:moveTo>
                  <a:cubicBezTo>
                    <a:pt x="354617" y="0"/>
                    <a:pt x="0" y="219730"/>
                    <a:pt x="0" y="490781"/>
                  </a:cubicBezTo>
                  <a:cubicBezTo>
                    <a:pt x="0" y="761832"/>
                    <a:pt x="354617" y="981562"/>
                    <a:pt x="792059" y="981562"/>
                  </a:cubicBezTo>
                  <a:cubicBezTo>
                    <a:pt x="1229502" y="981562"/>
                    <a:pt x="1584119" y="761832"/>
                    <a:pt x="1584119" y="490781"/>
                  </a:cubicBezTo>
                  <a:cubicBezTo>
                    <a:pt x="1584119" y="219730"/>
                    <a:pt x="1229502" y="0"/>
                    <a:pt x="792059" y="0"/>
                  </a:cubicBezTo>
                  <a:close/>
                </a:path>
              </a:pathLst>
            </a:custGeom>
            <a:solidFill>
              <a:srgbClr val="D97706"/>
            </a:solidFill>
          </p:spPr>
        </p:sp>
        <p:sp>
          <p:nvSpPr>
            <p:cNvPr name="TextBox 4" id="4"/>
            <p:cNvSpPr txBox="true"/>
            <p:nvPr/>
          </p:nvSpPr>
          <p:spPr>
            <a:xfrm>
              <a:off x="148511" y="120596"/>
              <a:ext cx="1287096" cy="768944"/>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sp>
        <p:nvSpPr>
          <p:cNvPr name="Freeform 8" id="8"/>
          <p:cNvSpPr/>
          <p:nvPr/>
        </p:nvSpPr>
        <p:spPr>
          <a:xfrm flipH="false" flipV="false" rot="0">
            <a:off x="1912018" y="2307129"/>
            <a:ext cx="14463963" cy="7141582"/>
          </a:xfrm>
          <a:custGeom>
            <a:avLst/>
            <a:gdLst/>
            <a:ahLst/>
            <a:cxnLst/>
            <a:rect r="r" b="b" t="t" l="l"/>
            <a:pathLst>
              <a:path h="7141582" w="14463963">
                <a:moveTo>
                  <a:pt x="0" y="0"/>
                </a:moveTo>
                <a:lnTo>
                  <a:pt x="14463964" y="0"/>
                </a:lnTo>
                <a:lnTo>
                  <a:pt x="14463964" y="7141582"/>
                </a:lnTo>
                <a:lnTo>
                  <a:pt x="0" y="7141582"/>
                </a:lnTo>
                <a:lnTo>
                  <a:pt x="0" y="0"/>
                </a:lnTo>
                <a:close/>
              </a:path>
            </a:pathLst>
          </a:custGeom>
          <a:blipFill>
            <a:blip r:embed="rId7"/>
            <a:stretch>
              <a:fillRect l="0" t="0" r="0" b="0"/>
            </a:stretch>
          </a:blipFill>
        </p:spPr>
      </p:sp>
      <p:sp>
        <p:nvSpPr>
          <p:cNvPr name="TextBox 9" id="9"/>
          <p:cNvSpPr txBox="true"/>
          <p:nvPr/>
        </p:nvSpPr>
        <p:spPr>
          <a:xfrm rot="0">
            <a:off x="4009996" y="1157282"/>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FFFFFF"/>
                </a:solidFill>
                <a:latin typeface="Anton"/>
                <a:ea typeface="Anton"/>
                <a:cs typeface="Anton"/>
                <a:sym typeface="Anton"/>
              </a:rPr>
              <a:t>Workflow nodes/edges</a:t>
            </a:r>
          </a:p>
        </p:txBody>
      </p:sp>
      <p:sp>
        <p:nvSpPr>
          <p:cNvPr name="TextBox 10" id="10"/>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15</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89325" y="193742"/>
            <a:ext cx="18823786" cy="11663720"/>
            <a:chOff x="0" y="0"/>
            <a:chExt cx="1584119" cy="981562"/>
          </a:xfrm>
        </p:grpSpPr>
        <p:sp>
          <p:nvSpPr>
            <p:cNvPr name="Freeform 3" id="3"/>
            <p:cNvSpPr/>
            <p:nvPr/>
          </p:nvSpPr>
          <p:spPr>
            <a:xfrm flipH="false" flipV="false" rot="0">
              <a:off x="0" y="0"/>
              <a:ext cx="1584119" cy="981562"/>
            </a:xfrm>
            <a:custGeom>
              <a:avLst/>
              <a:gdLst/>
              <a:ahLst/>
              <a:cxnLst/>
              <a:rect r="r" b="b" t="t" l="l"/>
              <a:pathLst>
                <a:path h="981562" w="1584119">
                  <a:moveTo>
                    <a:pt x="792059" y="0"/>
                  </a:moveTo>
                  <a:cubicBezTo>
                    <a:pt x="354617" y="0"/>
                    <a:pt x="0" y="219730"/>
                    <a:pt x="0" y="490781"/>
                  </a:cubicBezTo>
                  <a:cubicBezTo>
                    <a:pt x="0" y="761832"/>
                    <a:pt x="354617" y="981562"/>
                    <a:pt x="792059" y="981562"/>
                  </a:cubicBezTo>
                  <a:cubicBezTo>
                    <a:pt x="1229502" y="981562"/>
                    <a:pt x="1584119" y="761832"/>
                    <a:pt x="1584119" y="490781"/>
                  </a:cubicBezTo>
                  <a:cubicBezTo>
                    <a:pt x="1584119" y="219730"/>
                    <a:pt x="1229502" y="0"/>
                    <a:pt x="792059" y="0"/>
                  </a:cubicBezTo>
                  <a:close/>
                </a:path>
              </a:pathLst>
            </a:custGeom>
            <a:solidFill>
              <a:srgbClr val="D97706"/>
            </a:solidFill>
          </p:spPr>
        </p:sp>
        <p:sp>
          <p:nvSpPr>
            <p:cNvPr name="TextBox 4" id="4"/>
            <p:cNvSpPr txBox="true"/>
            <p:nvPr/>
          </p:nvSpPr>
          <p:spPr>
            <a:xfrm>
              <a:off x="148511" y="120596"/>
              <a:ext cx="1287096" cy="768944"/>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sp>
        <p:nvSpPr>
          <p:cNvPr name="TextBox 8" id="8"/>
          <p:cNvSpPr txBox="true"/>
          <p:nvPr/>
        </p:nvSpPr>
        <p:spPr>
          <a:xfrm rot="0">
            <a:off x="4009996" y="1157282"/>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FFFFFF"/>
                </a:solidFill>
                <a:latin typeface="Anton"/>
                <a:ea typeface="Anton"/>
                <a:cs typeface="Anton"/>
                <a:sym typeface="Anton"/>
              </a:rPr>
              <a:t>Workflow nodes/edges</a:t>
            </a:r>
          </a:p>
        </p:txBody>
      </p:sp>
      <p:sp>
        <p:nvSpPr>
          <p:cNvPr name="Freeform 9" id="9"/>
          <p:cNvSpPr/>
          <p:nvPr/>
        </p:nvSpPr>
        <p:spPr>
          <a:xfrm flipH="false" flipV="false" rot="0">
            <a:off x="1746317" y="2741352"/>
            <a:ext cx="14752503" cy="6568500"/>
          </a:xfrm>
          <a:custGeom>
            <a:avLst/>
            <a:gdLst/>
            <a:ahLst/>
            <a:cxnLst/>
            <a:rect r="r" b="b" t="t" l="l"/>
            <a:pathLst>
              <a:path h="6568500" w="14752503">
                <a:moveTo>
                  <a:pt x="0" y="0"/>
                </a:moveTo>
                <a:lnTo>
                  <a:pt x="14752503" y="0"/>
                </a:lnTo>
                <a:lnTo>
                  <a:pt x="14752503" y="6568499"/>
                </a:lnTo>
                <a:lnTo>
                  <a:pt x="0" y="6568499"/>
                </a:lnTo>
                <a:lnTo>
                  <a:pt x="0" y="0"/>
                </a:lnTo>
                <a:close/>
              </a:path>
            </a:pathLst>
          </a:custGeom>
          <a:blipFill>
            <a:blip r:embed="rId7"/>
            <a:stretch>
              <a:fillRect l="-9185" t="-25000" r="-26078" b="-25000"/>
            </a:stretch>
          </a:blipFill>
        </p:spPr>
      </p:sp>
      <p:sp>
        <p:nvSpPr>
          <p:cNvPr name="TextBox 10" id="10"/>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16</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89325" y="193742"/>
            <a:ext cx="18823786" cy="11663720"/>
            <a:chOff x="0" y="0"/>
            <a:chExt cx="1584119" cy="981562"/>
          </a:xfrm>
        </p:grpSpPr>
        <p:sp>
          <p:nvSpPr>
            <p:cNvPr name="Freeform 3" id="3"/>
            <p:cNvSpPr/>
            <p:nvPr/>
          </p:nvSpPr>
          <p:spPr>
            <a:xfrm flipH="false" flipV="false" rot="0">
              <a:off x="0" y="0"/>
              <a:ext cx="1584119" cy="981562"/>
            </a:xfrm>
            <a:custGeom>
              <a:avLst/>
              <a:gdLst/>
              <a:ahLst/>
              <a:cxnLst/>
              <a:rect r="r" b="b" t="t" l="l"/>
              <a:pathLst>
                <a:path h="981562" w="1584119">
                  <a:moveTo>
                    <a:pt x="792059" y="0"/>
                  </a:moveTo>
                  <a:cubicBezTo>
                    <a:pt x="354617" y="0"/>
                    <a:pt x="0" y="219730"/>
                    <a:pt x="0" y="490781"/>
                  </a:cubicBezTo>
                  <a:cubicBezTo>
                    <a:pt x="0" y="761832"/>
                    <a:pt x="354617" y="981562"/>
                    <a:pt x="792059" y="981562"/>
                  </a:cubicBezTo>
                  <a:cubicBezTo>
                    <a:pt x="1229502" y="981562"/>
                    <a:pt x="1584119" y="761832"/>
                    <a:pt x="1584119" y="490781"/>
                  </a:cubicBezTo>
                  <a:cubicBezTo>
                    <a:pt x="1584119" y="219730"/>
                    <a:pt x="1229502" y="0"/>
                    <a:pt x="792059" y="0"/>
                  </a:cubicBezTo>
                  <a:close/>
                </a:path>
              </a:pathLst>
            </a:custGeom>
            <a:solidFill>
              <a:srgbClr val="D97706"/>
            </a:solidFill>
          </p:spPr>
        </p:sp>
        <p:sp>
          <p:nvSpPr>
            <p:cNvPr name="TextBox 4" id="4"/>
            <p:cNvSpPr txBox="true"/>
            <p:nvPr/>
          </p:nvSpPr>
          <p:spPr>
            <a:xfrm>
              <a:off x="148511" y="120596"/>
              <a:ext cx="1287096" cy="768944"/>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pic>
        <p:nvPicPr>
          <p:cNvPr name="Picture 8" id="8">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7"/>
          <a:srcRect l="0" t="0" r="0" b="0"/>
          <a:stretch>
            <a:fillRect/>
          </a:stretch>
        </p:blipFill>
        <p:spPr>
          <a:xfrm flipH="false" flipV="false" rot="0">
            <a:off x="2302317" y="2094683"/>
            <a:ext cx="13790949" cy="7757409"/>
          </a:xfrm>
          <a:prstGeom prst="rect">
            <a:avLst/>
          </a:prstGeom>
        </p:spPr>
      </p:pic>
      <p:sp>
        <p:nvSpPr>
          <p:cNvPr name="TextBox 9" id="9"/>
          <p:cNvSpPr txBox="true"/>
          <p:nvPr/>
        </p:nvSpPr>
        <p:spPr>
          <a:xfrm rot="0">
            <a:off x="4009996" y="1157282"/>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FFFFFF"/>
                </a:solidFill>
                <a:latin typeface="Anton"/>
                <a:ea typeface="Anton"/>
                <a:cs typeface="Anton"/>
                <a:sym typeface="Anton"/>
              </a:rPr>
              <a:t>Workflow Arrows</a:t>
            </a:r>
          </a:p>
        </p:txBody>
      </p:sp>
      <p:sp>
        <p:nvSpPr>
          <p:cNvPr name="TextBox 10" id="10"/>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17</a:t>
            </a:r>
          </a:p>
        </p:txBody>
      </p:sp>
    </p:spTree>
  </p:cSld>
  <p:clrMapOvr>
    <a:masterClrMapping/>
  </p:clrMapOvr>
  <p:timing>
    <p:tnLst>
      <p:par>
        <p:cTn dur="indefinite" restart="never" nodeType="tmRoot">
          <p:childTnLst>
            <p:video>
              <p:cMediaNode vol="100000">
                <p:cTn fill="hold" display="false">
                  <p:stCondLst>
                    <p:cond delay="indefinite"/>
                  </p:stCondLst>
                </p:cTn>
                <p:tgtEl>
                  <p:spTgt spid="8"/>
                </p:tgtEl>
              </p:cMediaNode>
            </p:video>
          </p:childTnLst>
        </p:cTn>
      </p:par>
    </p:tnLst>
  </p:timing>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89325" y="193742"/>
            <a:ext cx="18823786" cy="11663720"/>
            <a:chOff x="0" y="0"/>
            <a:chExt cx="1584119" cy="981562"/>
          </a:xfrm>
        </p:grpSpPr>
        <p:sp>
          <p:nvSpPr>
            <p:cNvPr name="Freeform 3" id="3"/>
            <p:cNvSpPr/>
            <p:nvPr/>
          </p:nvSpPr>
          <p:spPr>
            <a:xfrm flipH="false" flipV="false" rot="0">
              <a:off x="0" y="0"/>
              <a:ext cx="1584119" cy="981562"/>
            </a:xfrm>
            <a:custGeom>
              <a:avLst/>
              <a:gdLst/>
              <a:ahLst/>
              <a:cxnLst/>
              <a:rect r="r" b="b" t="t" l="l"/>
              <a:pathLst>
                <a:path h="981562" w="1584119">
                  <a:moveTo>
                    <a:pt x="792059" y="0"/>
                  </a:moveTo>
                  <a:cubicBezTo>
                    <a:pt x="354617" y="0"/>
                    <a:pt x="0" y="219730"/>
                    <a:pt x="0" y="490781"/>
                  </a:cubicBezTo>
                  <a:cubicBezTo>
                    <a:pt x="0" y="761832"/>
                    <a:pt x="354617" y="981562"/>
                    <a:pt x="792059" y="981562"/>
                  </a:cubicBezTo>
                  <a:cubicBezTo>
                    <a:pt x="1229502" y="981562"/>
                    <a:pt x="1584119" y="761832"/>
                    <a:pt x="1584119" y="490781"/>
                  </a:cubicBezTo>
                  <a:cubicBezTo>
                    <a:pt x="1584119" y="219730"/>
                    <a:pt x="1229502" y="0"/>
                    <a:pt x="792059" y="0"/>
                  </a:cubicBezTo>
                  <a:close/>
                </a:path>
              </a:pathLst>
            </a:custGeom>
            <a:solidFill>
              <a:srgbClr val="D97706"/>
            </a:solidFill>
          </p:spPr>
        </p:sp>
        <p:sp>
          <p:nvSpPr>
            <p:cNvPr name="TextBox 4" id="4"/>
            <p:cNvSpPr txBox="true"/>
            <p:nvPr/>
          </p:nvSpPr>
          <p:spPr>
            <a:xfrm>
              <a:off x="148511" y="120596"/>
              <a:ext cx="1287096" cy="768944"/>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sp>
        <p:nvSpPr>
          <p:cNvPr name="Freeform 8" id="8"/>
          <p:cNvSpPr/>
          <p:nvPr/>
        </p:nvSpPr>
        <p:spPr>
          <a:xfrm flipH="false" flipV="false" rot="0">
            <a:off x="4428696" y="2236876"/>
            <a:ext cx="9430607" cy="7615215"/>
          </a:xfrm>
          <a:custGeom>
            <a:avLst/>
            <a:gdLst/>
            <a:ahLst/>
            <a:cxnLst/>
            <a:rect r="r" b="b" t="t" l="l"/>
            <a:pathLst>
              <a:path h="7615215" w="9430607">
                <a:moveTo>
                  <a:pt x="0" y="0"/>
                </a:moveTo>
                <a:lnTo>
                  <a:pt x="9430608" y="0"/>
                </a:lnTo>
                <a:lnTo>
                  <a:pt x="9430608" y="7615216"/>
                </a:lnTo>
                <a:lnTo>
                  <a:pt x="0" y="7615216"/>
                </a:lnTo>
                <a:lnTo>
                  <a:pt x="0" y="0"/>
                </a:lnTo>
                <a:close/>
              </a:path>
            </a:pathLst>
          </a:custGeom>
          <a:blipFill>
            <a:blip r:embed="rId7"/>
            <a:stretch>
              <a:fillRect l="0" t="0" r="0" b="0"/>
            </a:stretch>
          </a:blipFill>
        </p:spPr>
      </p:sp>
      <p:sp>
        <p:nvSpPr>
          <p:cNvPr name="TextBox 9" id="9"/>
          <p:cNvSpPr txBox="true"/>
          <p:nvPr/>
        </p:nvSpPr>
        <p:spPr>
          <a:xfrm rot="0">
            <a:off x="4009996" y="1157282"/>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FFFFFF"/>
                </a:solidFill>
                <a:latin typeface="Anton"/>
                <a:ea typeface="Anton"/>
                <a:cs typeface="Anton"/>
                <a:sym typeface="Anton"/>
              </a:rPr>
              <a:t>Workflow connection logic</a:t>
            </a:r>
          </a:p>
        </p:txBody>
      </p:sp>
      <p:sp>
        <p:nvSpPr>
          <p:cNvPr name="TextBox 10" id="10"/>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18</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89325" y="193742"/>
            <a:ext cx="18823786" cy="11663720"/>
            <a:chOff x="0" y="0"/>
            <a:chExt cx="1584119" cy="981562"/>
          </a:xfrm>
        </p:grpSpPr>
        <p:sp>
          <p:nvSpPr>
            <p:cNvPr name="Freeform 3" id="3"/>
            <p:cNvSpPr/>
            <p:nvPr/>
          </p:nvSpPr>
          <p:spPr>
            <a:xfrm flipH="false" flipV="false" rot="0">
              <a:off x="0" y="0"/>
              <a:ext cx="1584119" cy="981562"/>
            </a:xfrm>
            <a:custGeom>
              <a:avLst/>
              <a:gdLst/>
              <a:ahLst/>
              <a:cxnLst/>
              <a:rect r="r" b="b" t="t" l="l"/>
              <a:pathLst>
                <a:path h="981562" w="1584119">
                  <a:moveTo>
                    <a:pt x="792059" y="0"/>
                  </a:moveTo>
                  <a:cubicBezTo>
                    <a:pt x="354617" y="0"/>
                    <a:pt x="0" y="219730"/>
                    <a:pt x="0" y="490781"/>
                  </a:cubicBezTo>
                  <a:cubicBezTo>
                    <a:pt x="0" y="761832"/>
                    <a:pt x="354617" y="981562"/>
                    <a:pt x="792059" y="981562"/>
                  </a:cubicBezTo>
                  <a:cubicBezTo>
                    <a:pt x="1229502" y="981562"/>
                    <a:pt x="1584119" y="761832"/>
                    <a:pt x="1584119" y="490781"/>
                  </a:cubicBezTo>
                  <a:cubicBezTo>
                    <a:pt x="1584119" y="219730"/>
                    <a:pt x="1229502" y="0"/>
                    <a:pt x="792059" y="0"/>
                  </a:cubicBezTo>
                  <a:close/>
                </a:path>
              </a:pathLst>
            </a:custGeom>
            <a:solidFill>
              <a:srgbClr val="D97706"/>
            </a:solidFill>
          </p:spPr>
        </p:sp>
        <p:sp>
          <p:nvSpPr>
            <p:cNvPr name="TextBox 4" id="4"/>
            <p:cNvSpPr txBox="true"/>
            <p:nvPr/>
          </p:nvSpPr>
          <p:spPr>
            <a:xfrm>
              <a:off x="148511" y="120596"/>
              <a:ext cx="1287096" cy="768944"/>
            </a:xfrm>
            <a:prstGeom prst="rect">
              <a:avLst/>
            </a:prstGeom>
          </p:spPr>
          <p:txBody>
            <a:bodyPr anchor="ctr" rtlCol="false" tIns="50800" lIns="50800" bIns="50800" rIns="50800"/>
            <a:lstStyle/>
            <a:p>
              <a:pPr algn="ctr">
                <a:lnSpc>
                  <a:spcPts val="1563"/>
                </a:lnSpc>
              </a:pPr>
            </a:p>
          </p:txBody>
        </p:sp>
      </p:grpSp>
      <p:sp>
        <p:nvSpPr>
          <p:cNvPr name="Freeform 5" id="5"/>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sp>
        <p:nvSpPr>
          <p:cNvPr name="Freeform 8" id="8"/>
          <p:cNvSpPr/>
          <p:nvPr/>
        </p:nvSpPr>
        <p:spPr>
          <a:xfrm flipH="false" flipV="false" rot="0">
            <a:off x="1472592" y="2671785"/>
            <a:ext cx="4587919" cy="9813731"/>
          </a:xfrm>
          <a:custGeom>
            <a:avLst/>
            <a:gdLst/>
            <a:ahLst/>
            <a:cxnLst/>
            <a:rect r="r" b="b" t="t" l="l"/>
            <a:pathLst>
              <a:path h="9813731" w="4587919">
                <a:moveTo>
                  <a:pt x="0" y="0"/>
                </a:moveTo>
                <a:lnTo>
                  <a:pt x="4587920" y="0"/>
                </a:lnTo>
                <a:lnTo>
                  <a:pt x="4587920" y="9813731"/>
                </a:lnTo>
                <a:lnTo>
                  <a:pt x="0" y="9813731"/>
                </a:lnTo>
                <a:lnTo>
                  <a:pt x="0" y="0"/>
                </a:lnTo>
                <a:close/>
              </a:path>
            </a:pathLst>
          </a:custGeom>
          <a:blipFill>
            <a:blip r:embed="rId7"/>
            <a:stretch>
              <a:fillRect l="0" t="0" r="0" b="0"/>
            </a:stretch>
          </a:blipFill>
        </p:spPr>
      </p:sp>
      <p:sp>
        <p:nvSpPr>
          <p:cNvPr name="Freeform 9" id="9"/>
          <p:cNvSpPr/>
          <p:nvPr/>
        </p:nvSpPr>
        <p:spPr>
          <a:xfrm flipH="false" flipV="false" rot="0">
            <a:off x="6717737" y="2671785"/>
            <a:ext cx="4621978" cy="9993466"/>
          </a:xfrm>
          <a:custGeom>
            <a:avLst/>
            <a:gdLst/>
            <a:ahLst/>
            <a:cxnLst/>
            <a:rect r="r" b="b" t="t" l="l"/>
            <a:pathLst>
              <a:path h="9993466" w="4621978">
                <a:moveTo>
                  <a:pt x="0" y="0"/>
                </a:moveTo>
                <a:lnTo>
                  <a:pt x="4621978" y="0"/>
                </a:lnTo>
                <a:lnTo>
                  <a:pt x="4621978" y="9993466"/>
                </a:lnTo>
                <a:lnTo>
                  <a:pt x="0" y="9993466"/>
                </a:lnTo>
                <a:lnTo>
                  <a:pt x="0" y="0"/>
                </a:lnTo>
                <a:close/>
              </a:path>
            </a:pathLst>
          </a:custGeom>
          <a:blipFill>
            <a:blip r:embed="rId8"/>
            <a:stretch>
              <a:fillRect l="0" t="0" r="0" b="0"/>
            </a:stretch>
          </a:blipFill>
        </p:spPr>
      </p:sp>
      <p:sp>
        <p:nvSpPr>
          <p:cNvPr name="Freeform 10" id="10"/>
          <p:cNvSpPr/>
          <p:nvPr/>
        </p:nvSpPr>
        <p:spPr>
          <a:xfrm flipH="false" flipV="false" rot="0">
            <a:off x="11996940" y="2671785"/>
            <a:ext cx="4594330" cy="9697793"/>
          </a:xfrm>
          <a:custGeom>
            <a:avLst/>
            <a:gdLst/>
            <a:ahLst/>
            <a:cxnLst/>
            <a:rect r="r" b="b" t="t" l="l"/>
            <a:pathLst>
              <a:path h="9697793" w="4594330">
                <a:moveTo>
                  <a:pt x="0" y="0"/>
                </a:moveTo>
                <a:lnTo>
                  <a:pt x="4594329" y="0"/>
                </a:lnTo>
                <a:lnTo>
                  <a:pt x="4594329" y="9697793"/>
                </a:lnTo>
                <a:lnTo>
                  <a:pt x="0" y="9697793"/>
                </a:lnTo>
                <a:lnTo>
                  <a:pt x="0" y="0"/>
                </a:lnTo>
                <a:close/>
              </a:path>
            </a:pathLst>
          </a:custGeom>
          <a:blipFill>
            <a:blip r:embed="rId9"/>
            <a:stretch>
              <a:fillRect l="0" t="0" r="0" b="0"/>
            </a:stretch>
          </a:blipFill>
        </p:spPr>
      </p:sp>
      <p:sp>
        <p:nvSpPr>
          <p:cNvPr name="TextBox 11" id="11"/>
          <p:cNvSpPr txBox="true"/>
          <p:nvPr/>
        </p:nvSpPr>
        <p:spPr>
          <a:xfrm rot="0">
            <a:off x="4009996" y="1157282"/>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FFFFFF"/>
                </a:solidFill>
                <a:latin typeface="Anton"/>
                <a:ea typeface="Anton"/>
                <a:cs typeface="Anton"/>
                <a:sym typeface="Anton"/>
              </a:rPr>
              <a:t>Operator &amp; logic selection</a:t>
            </a:r>
          </a:p>
        </p:txBody>
      </p:sp>
      <p:sp>
        <p:nvSpPr>
          <p:cNvPr name="TextBox 12" id="12"/>
          <p:cNvSpPr txBox="true"/>
          <p:nvPr/>
        </p:nvSpPr>
        <p:spPr>
          <a:xfrm rot="0">
            <a:off x="17914319" y="76200"/>
            <a:ext cx="37264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19</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17633" y="1719421"/>
            <a:ext cx="7315200" cy="691619"/>
          </a:xfrm>
          <a:custGeom>
            <a:avLst/>
            <a:gdLst/>
            <a:ahLst/>
            <a:cxnLst/>
            <a:rect r="r" b="b" t="t" l="l"/>
            <a:pathLst>
              <a:path h="691619" w="7315200">
                <a:moveTo>
                  <a:pt x="0" y="0"/>
                </a:moveTo>
                <a:lnTo>
                  <a:pt x="7315200" y="0"/>
                </a:lnTo>
                <a:lnTo>
                  <a:pt x="7315200" y="691619"/>
                </a:lnTo>
                <a:lnTo>
                  <a:pt x="0" y="69161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0489124" y="2542833"/>
            <a:ext cx="6486924" cy="5201334"/>
          </a:xfrm>
          <a:custGeom>
            <a:avLst/>
            <a:gdLst/>
            <a:ahLst/>
            <a:cxnLst/>
            <a:rect r="r" b="b" t="t" l="l"/>
            <a:pathLst>
              <a:path h="5201334" w="6486924">
                <a:moveTo>
                  <a:pt x="0" y="0"/>
                </a:moveTo>
                <a:lnTo>
                  <a:pt x="6486924" y="0"/>
                </a:lnTo>
                <a:lnTo>
                  <a:pt x="6486924" y="5201334"/>
                </a:lnTo>
                <a:lnTo>
                  <a:pt x="0" y="520133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2383392" y="1971386"/>
            <a:ext cx="2391841" cy="225757"/>
          </a:xfrm>
          <a:prstGeom prst="rect">
            <a:avLst/>
          </a:prstGeom>
        </p:spPr>
        <p:txBody>
          <a:bodyPr anchor="t" rtlCol="false" tIns="0" lIns="0" bIns="0" rIns="0">
            <a:spAutoFit/>
          </a:bodyPr>
          <a:lstStyle/>
          <a:p>
            <a:pPr algn="l">
              <a:lnSpc>
                <a:spcPts val="1763"/>
              </a:lnSpc>
              <a:spcBef>
                <a:spcPct val="0"/>
              </a:spcBef>
            </a:pPr>
            <a:r>
              <a:rPr lang="en-US" b="true" sz="1763">
                <a:solidFill>
                  <a:srgbClr val="FFFFFF"/>
                </a:solidFill>
                <a:latin typeface="Montserrat Bold"/>
                <a:ea typeface="Montserrat Bold"/>
                <a:cs typeface="Montserrat Bold"/>
                <a:sym typeface="Montserrat Bold"/>
              </a:rPr>
              <a:t>formax-app.com</a:t>
            </a:r>
          </a:p>
        </p:txBody>
      </p:sp>
      <p:sp>
        <p:nvSpPr>
          <p:cNvPr name="TextBox 7" id="7"/>
          <p:cNvSpPr txBox="true"/>
          <p:nvPr/>
        </p:nvSpPr>
        <p:spPr>
          <a:xfrm rot="0">
            <a:off x="1820803" y="4592265"/>
            <a:ext cx="5480231" cy="1283444"/>
          </a:xfrm>
          <a:prstGeom prst="rect">
            <a:avLst/>
          </a:prstGeom>
        </p:spPr>
        <p:txBody>
          <a:bodyPr anchor="t" rtlCol="false" tIns="0" lIns="0" bIns="0" rIns="0">
            <a:spAutoFit/>
          </a:bodyPr>
          <a:lstStyle/>
          <a:p>
            <a:pPr algn="ctr">
              <a:lnSpc>
                <a:spcPts val="9654"/>
              </a:lnSpc>
              <a:spcBef>
                <a:spcPct val="0"/>
              </a:spcBef>
            </a:pPr>
            <a:r>
              <a:rPr lang="en-US" sz="9654">
                <a:solidFill>
                  <a:srgbClr val="D97706"/>
                </a:solidFill>
                <a:latin typeface="Anton"/>
                <a:ea typeface="Anton"/>
                <a:cs typeface="Anton"/>
                <a:sym typeface="Anton"/>
              </a:rPr>
              <a:t>MAIN IDEA</a:t>
            </a:r>
          </a:p>
        </p:txBody>
      </p:sp>
      <p:sp>
        <p:nvSpPr>
          <p:cNvPr name="Freeform 8" id="8"/>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0"/>
            <a:stretch>
              <a:fillRect l="0" t="0" r="0" b="0"/>
            </a:stretch>
          </a:blipFill>
        </p:spPr>
      </p:sp>
      <p:sp>
        <p:nvSpPr>
          <p:cNvPr name="TextBox 9" id="9"/>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2</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30051" y="2064334"/>
            <a:ext cx="398649" cy="3373180"/>
          </a:xfrm>
          <a:custGeom>
            <a:avLst/>
            <a:gdLst/>
            <a:ahLst/>
            <a:cxnLst/>
            <a:rect r="r" b="b" t="t" l="l"/>
            <a:pathLst>
              <a:path h="3373180" w="398649">
                <a:moveTo>
                  <a:pt x="0" y="0"/>
                </a:moveTo>
                <a:lnTo>
                  <a:pt x="398649" y="0"/>
                </a:lnTo>
                <a:lnTo>
                  <a:pt x="398649" y="3373180"/>
                </a:lnTo>
                <a:lnTo>
                  <a:pt x="0" y="337318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10800000">
            <a:off x="16680250" y="-1704444"/>
            <a:ext cx="1158099" cy="4423296"/>
          </a:xfrm>
          <a:custGeom>
            <a:avLst/>
            <a:gdLst/>
            <a:ahLst/>
            <a:cxnLst/>
            <a:rect r="r" b="b" t="t" l="l"/>
            <a:pathLst>
              <a:path h="4423296" w="1158099">
                <a:moveTo>
                  <a:pt x="0" y="0"/>
                </a:moveTo>
                <a:lnTo>
                  <a:pt x="1158100" y="0"/>
                </a:lnTo>
                <a:lnTo>
                  <a:pt x="1158100" y="4423295"/>
                </a:lnTo>
                <a:lnTo>
                  <a:pt x="0" y="44232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a:ln cap="sq">
            <a:noFill/>
            <a:prstDash val="solid"/>
            <a:miter/>
          </a:ln>
        </p:spPr>
      </p:sp>
      <p:sp>
        <p:nvSpPr>
          <p:cNvPr name="Freeform 4" id="4"/>
          <p:cNvSpPr/>
          <p:nvPr/>
        </p:nvSpPr>
        <p:spPr>
          <a:xfrm flipH="false" flipV="false" rot="0">
            <a:off x="220478" y="7511611"/>
            <a:ext cx="1158099" cy="4423296"/>
          </a:xfrm>
          <a:custGeom>
            <a:avLst/>
            <a:gdLst/>
            <a:ahLst/>
            <a:cxnLst/>
            <a:rect r="r" b="b" t="t" l="l"/>
            <a:pathLst>
              <a:path h="4423296" w="1158099">
                <a:moveTo>
                  <a:pt x="0" y="0"/>
                </a:moveTo>
                <a:lnTo>
                  <a:pt x="1158099" y="0"/>
                </a:lnTo>
                <a:lnTo>
                  <a:pt x="1158099" y="4423295"/>
                </a:lnTo>
                <a:lnTo>
                  <a:pt x="0" y="44232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a:ln cap="sq">
            <a:noFill/>
            <a:prstDash val="solid"/>
            <a:miter/>
          </a:ln>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sp>
        <p:nvSpPr>
          <p:cNvPr name="Freeform 6" id="6"/>
          <p:cNvSpPr/>
          <p:nvPr/>
        </p:nvSpPr>
        <p:spPr>
          <a:xfrm flipH="false" flipV="false" rot="0">
            <a:off x="17161810" y="5437514"/>
            <a:ext cx="398649" cy="3373180"/>
          </a:xfrm>
          <a:custGeom>
            <a:avLst/>
            <a:gdLst/>
            <a:ahLst/>
            <a:cxnLst/>
            <a:rect r="r" b="b" t="t" l="l"/>
            <a:pathLst>
              <a:path h="3373180" w="398649">
                <a:moveTo>
                  <a:pt x="0" y="0"/>
                </a:moveTo>
                <a:lnTo>
                  <a:pt x="398648" y="0"/>
                </a:lnTo>
                <a:lnTo>
                  <a:pt x="398648" y="3373179"/>
                </a:lnTo>
                <a:lnTo>
                  <a:pt x="0" y="33731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2452871" y="2227163"/>
            <a:ext cx="13382258" cy="7611159"/>
          </a:xfrm>
          <a:custGeom>
            <a:avLst/>
            <a:gdLst/>
            <a:ahLst/>
            <a:cxnLst/>
            <a:rect r="r" b="b" t="t" l="l"/>
            <a:pathLst>
              <a:path h="7611159" w="13382258">
                <a:moveTo>
                  <a:pt x="0" y="0"/>
                </a:moveTo>
                <a:lnTo>
                  <a:pt x="13382258" y="0"/>
                </a:lnTo>
                <a:lnTo>
                  <a:pt x="13382258" y="7611159"/>
                </a:lnTo>
                <a:lnTo>
                  <a:pt x="0" y="7611159"/>
                </a:lnTo>
                <a:lnTo>
                  <a:pt x="0" y="0"/>
                </a:lnTo>
                <a:close/>
              </a:path>
            </a:pathLst>
          </a:custGeom>
          <a:blipFill>
            <a:blip r:embed="rId7"/>
            <a:stretch>
              <a:fillRect l="0" t="0" r="0" b="0"/>
            </a:stretch>
          </a:blipFill>
        </p:spPr>
      </p:sp>
      <p:sp>
        <p:nvSpPr>
          <p:cNvPr name="TextBox 8" id="8"/>
          <p:cNvSpPr txBox="true"/>
          <p:nvPr/>
        </p:nvSpPr>
        <p:spPr>
          <a:xfrm rot="0">
            <a:off x="5484926" y="1166807"/>
            <a:ext cx="7318147" cy="1060355"/>
          </a:xfrm>
          <a:prstGeom prst="rect">
            <a:avLst/>
          </a:prstGeom>
        </p:spPr>
        <p:txBody>
          <a:bodyPr anchor="t" rtlCol="false" tIns="0" lIns="0" bIns="0" rIns="0">
            <a:spAutoFit/>
          </a:bodyPr>
          <a:lstStyle/>
          <a:p>
            <a:pPr algn="ctr">
              <a:lnSpc>
                <a:spcPts val="7996"/>
              </a:lnSpc>
              <a:spcBef>
                <a:spcPct val="0"/>
              </a:spcBef>
            </a:pPr>
            <a:r>
              <a:rPr lang="en-US" sz="7996">
                <a:solidFill>
                  <a:srgbClr val="D97706"/>
                </a:solidFill>
                <a:latin typeface="Anton"/>
                <a:ea typeface="Anton"/>
                <a:cs typeface="Anton"/>
                <a:sym typeface="Anton"/>
              </a:rPr>
              <a:t>CONNECT</a:t>
            </a:r>
          </a:p>
        </p:txBody>
      </p:sp>
      <p:sp>
        <p:nvSpPr>
          <p:cNvPr name="TextBox 9" id="9"/>
          <p:cNvSpPr txBox="true"/>
          <p:nvPr/>
        </p:nvSpPr>
        <p:spPr>
          <a:xfrm rot="0">
            <a:off x="17838350" y="76200"/>
            <a:ext cx="44861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20</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803074" y="507204"/>
            <a:ext cx="3970453" cy="1220012"/>
          </a:xfrm>
          <a:custGeom>
            <a:avLst/>
            <a:gdLst/>
            <a:ahLst/>
            <a:cxnLst/>
            <a:rect r="r" b="b" t="t" l="l"/>
            <a:pathLst>
              <a:path h="1220012" w="3970453">
                <a:moveTo>
                  <a:pt x="0" y="0"/>
                </a:moveTo>
                <a:lnTo>
                  <a:pt x="3970452" y="0"/>
                </a:lnTo>
                <a:lnTo>
                  <a:pt x="3970452" y="1220011"/>
                </a:lnTo>
                <a:lnTo>
                  <a:pt x="0" y="122001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928734" y="-675648"/>
            <a:ext cx="4245542" cy="3836426"/>
          </a:xfrm>
          <a:custGeom>
            <a:avLst/>
            <a:gdLst/>
            <a:ahLst/>
            <a:cxnLst/>
            <a:rect r="r" b="b" t="t" l="l"/>
            <a:pathLst>
              <a:path h="3836426" w="4245542">
                <a:moveTo>
                  <a:pt x="0" y="0"/>
                </a:moveTo>
                <a:lnTo>
                  <a:pt x="4245542" y="0"/>
                </a:lnTo>
                <a:lnTo>
                  <a:pt x="4245542" y="3836426"/>
                </a:lnTo>
                <a:lnTo>
                  <a:pt x="0" y="383642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0"/>
            <a:stretch>
              <a:fillRect l="0" t="0" r="0" b="0"/>
            </a:stretch>
          </a:blipFill>
        </p:spPr>
      </p:sp>
      <p:sp>
        <p:nvSpPr>
          <p:cNvPr name="TextBox 7" id="7"/>
          <p:cNvSpPr txBox="true"/>
          <p:nvPr/>
        </p:nvSpPr>
        <p:spPr>
          <a:xfrm rot="0">
            <a:off x="5484926" y="1166807"/>
            <a:ext cx="7318147" cy="1060355"/>
          </a:xfrm>
          <a:prstGeom prst="rect">
            <a:avLst/>
          </a:prstGeom>
        </p:spPr>
        <p:txBody>
          <a:bodyPr anchor="t" rtlCol="false" tIns="0" lIns="0" bIns="0" rIns="0">
            <a:spAutoFit/>
          </a:bodyPr>
          <a:lstStyle/>
          <a:p>
            <a:pPr algn="ctr">
              <a:lnSpc>
                <a:spcPts val="7996"/>
              </a:lnSpc>
              <a:spcBef>
                <a:spcPct val="0"/>
              </a:spcBef>
            </a:pPr>
            <a:r>
              <a:rPr lang="en-US" sz="7996">
                <a:solidFill>
                  <a:srgbClr val="D97706"/>
                </a:solidFill>
                <a:latin typeface="Anton"/>
                <a:ea typeface="Anton"/>
                <a:cs typeface="Anton"/>
                <a:sym typeface="Anton"/>
              </a:rPr>
              <a:t>Share</a:t>
            </a:r>
          </a:p>
        </p:txBody>
      </p:sp>
      <p:sp>
        <p:nvSpPr>
          <p:cNvPr name="Freeform 8" id="8"/>
          <p:cNvSpPr/>
          <p:nvPr/>
        </p:nvSpPr>
        <p:spPr>
          <a:xfrm flipH="false" flipV="false" rot="0">
            <a:off x="2589607" y="2194016"/>
            <a:ext cx="13382258" cy="7577704"/>
          </a:xfrm>
          <a:custGeom>
            <a:avLst/>
            <a:gdLst/>
            <a:ahLst/>
            <a:cxnLst/>
            <a:rect r="r" b="b" t="t" l="l"/>
            <a:pathLst>
              <a:path h="7577704" w="13382258">
                <a:moveTo>
                  <a:pt x="0" y="0"/>
                </a:moveTo>
                <a:lnTo>
                  <a:pt x="13382258" y="0"/>
                </a:lnTo>
                <a:lnTo>
                  <a:pt x="13382258" y="7577704"/>
                </a:lnTo>
                <a:lnTo>
                  <a:pt x="0" y="7577704"/>
                </a:lnTo>
                <a:lnTo>
                  <a:pt x="0" y="0"/>
                </a:lnTo>
                <a:close/>
              </a:path>
            </a:pathLst>
          </a:custGeom>
          <a:blipFill>
            <a:blip r:embed="rId11"/>
            <a:stretch>
              <a:fillRect l="0" t="0" r="0" b="0"/>
            </a:stretch>
          </a:blipFill>
        </p:spPr>
      </p:sp>
      <p:sp>
        <p:nvSpPr>
          <p:cNvPr name="TextBox 9" id="9"/>
          <p:cNvSpPr txBox="true"/>
          <p:nvPr/>
        </p:nvSpPr>
        <p:spPr>
          <a:xfrm rot="0">
            <a:off x="13388735" y="1050233"/>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10" id="10"/>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21</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803074" y="507204"/>
            <a:ext cx="3970453" cy="1220012"/>
          </a:xfrm>
          <a:custGeom>
            <a:avLst/>
            <a:gdLst/>
            <a:ahLst/>
            <a:cxnLst/>
            <a:rect r="r" b="b" t="t" l="l"/>
            <a:pathLst>
              <a:path h="1220012" w="3970453">
                <a:moveTo>
                  <a:pt x="0" y="0"/>
                </a:moveTo>
                <a:lnTo>
                  <a:pt x="3970452" y="0"/>
                </a:lnTo>
                <a:lnTo>
                  <a:pt x="3970452" y="1220011"/>
                </a:lnTo>
                <a:lnTo>
                  <a:pt x="0" y="122001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589607" y="2194016"/>
            <a:ext cx="13441603" cy="7577704"/>
          </a:xfrm>
          <a:custGeom>
            <a:avLst/>
            <a:gdLst/>
            <a:ahLst/>
            <a:cxnLst/>
            <a:rect r="r" b="b" t="t" l="l"/>
            <a:pathLst>
              <a:path h="7577704" w="13441603">
                <a:moveTo>
                  <a:pt x="0" y="0"/>
                </a:moveTo>
                <a:lnTo>
                  <a:pt x="13441602" y="0"/>
                </a:lnTo>
                <a:lnTo>
                  <a:pt x="13441602" y="7577704"/>
                </a:lnTo>
                <a:lnTo>
                  <a:pt x="0" y="7577704"/>
                </a:lnTo>
                <a:lnTo>
                  <a:pt x="0" y="0"/>
                </a:lnTo>
                <a:close/>
              </a:path>
            </a:pathLst>
          </a:custGeom>
          <a:blipFill>
            <a:blip r:embed="rId8"/>
            <a:stretch>
              <a:fillRect l="0" t="0" r="0" b="0"/>
            </a:stretch>
          </a:blipFill>
        </p:spPr>
      </p:sp>
      <p:sp>
        <p:nvSpPr>
          <p:cNvPr name="Freeform 6" id="6"/>
          <p:cNvSpPr/>
          <p:nvPr/>
        </p:nvSpPr>
        <p:spPr>
          <a:xfrm flipH="false" flipV="false" rot="0">
            <a:off x="-928734" y="-675648"/>
            <a:ext cx="4245542" cy="3836426"/>
          </a:xfrm>
          <a:custGeom>
            <a:avLst/>
            <a:gdLst/>
            <a:ahLst/>
            <a:cxnLst/>
            <a:rect r="r" b="b" t="t" l="l"/>
            <a:pathLst>
              <a:path h="3836426" w="4245542">
                <a:moveTo>
                  <a:pt x="0" y="0"/>
                </a:moveTo>
                <a:lnTo>
                  <a:pt x="4245542" y="0"/>
                </a:lnTo>
                <a:lnTo>
                  <a:pt x="4245542" y="3836426"/>
                </a:lnTo>
                <a:lnTo>
                  <a:pt x="0" y="383642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1"/>
            <a:stretch>
              <a:fillRect l="0" t="0" r="0" b="0"/>
            </a:stretch>
          </a:blipFill>
        </p:spPr>
      </p:sp>
      <p:sp>
        <p:nvSpPr>
          <p:cNvPr name="TextBox 8" id="8"/>
          <p:cNvSpPr txBox="true"/>
          <p:nvPr/>
        </p:nvSpPr>
        <p:spPr>
          <a:xfrm rot="0">
            <a:off x="4281253" y="983109"/>
            <a:ext cx="10058310" cy="1060355"/>
          </a:xfrm>
          <a:prstGeom prst="rect">
            <a:avLst/>
          </a:prstGeom>
        </p:spPr>
        <p:txBody>
          <a:bodyPr anchor="t" rtlCol="false" tIns="0" lIns="0" bIns="0" rIns="0">
            <a:spAutoFit/>
          </a:bodyPr>
          <a:lstStyle/>
          <a:p>
            <a:pPr algn="ctr">
              <a:lnSpc>
                <a:spcPts val="7996"/>
              </a:lnSpc>
              <a:spcBef>
                <a:spcPct val="0"/>
              </a:spcBef>
            </a:pPr>
            <a:r>
              <a:rPr lang="en-US" sz="7996">
                <a:solidFill>
                  <a:srgbClr val="D97706"/>
                </a:solidFill>
                <a:latin typeface="Anton"/>
                <a:ea typeface="Anton"/>
                <a:cs typeface="Anton"/>
                <a:sym typeface="Anton"/>
              </a:rPr>
              <a:t>Share Advance</a:t>
            </a:r>
          </a:p>
        </p:txBody>
      </p:sp>
      <p:sp>
        <p:nvSpPr>
          <p:cNvPr name="TextBox 9" id="9"/>
          <p:cNvSpPr txBox="true"/>
          <p:nvPr/>
        </p:nvSpPr>
        <p:spPr>
          <a:xfrm rot="0">
            <a:off x="13388735" y="1050233"/>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10" id="10"/>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22</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5178678" y="5565011"/>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8"/>
            <a:stretch>
              <a:fillRect l="0" t="0" r="0" b="0"/>
            </a:stretch>
          </a:blipFill>
        </p:spPr>
      </p:sp>
      <p:sp>
        <p:nvSpPr>
          <p:cNvPr name="Freeform 6" id="6"/>
          <p:cNvSpPr/>
          <p:nvPr/>
        </p:nvSpPr>
        <p:spPr>
          <a:xfrm flipH="false" flipV="false" rot="0">
            <a:off x="2452871" y="1733145"/>
            <a:ext cx="13382258" cy="7611159"/>
          </a:xfrm>
          <a:custGeom>
            <a:avLst/>
            <a:gdLst/>
            <a:ahLst/>
            <a:cxnLst/>
            <a:rect r="r" b="b" t="t" l="l"/>
            <a:pathLst>
              <a:path h="7611159" w="13382258">
                <a:moveTo>
                  <a:pt x="0" y="0"/>
                </a:moveTo>
                <a:lnTo>
                  <a:pt x="13382258" y="0"/>
                </a:lnTo>
                <a:lnTo>
                  <a:pt x="13382258" y="7611159"/>
                </a:lnTo>
                <a:lnTo>
                  <a:pt x="0" y="7611159"/>
                </a:lnTo>
                <a:lnTo>
                  <a:pt x="0" y="0"/>
                </a:lnTo>
                <a:close/>
              </a:path>
            </a:pathLst>
          </a:custGeom>
          <a:blipFill>
            <a:blip r:embed="rId9"/>
            <a:stretch>
              <a:fillRect l="0" t="0" r="0" b="0"/>
            </a:stretch>
          </a:blipFill>
        </p:spPr>
      </p:sp>
      <p:sp>
        <p:nvSpPr>
          <p:cNvPr name="TextBox 7" id="7"/>
          <p:cNvSpPr txBox="true"/>
          <p:nvPr/>
        </p:nvSpPr>
        <p:spPr>
          <a:xfrm rot="5400000">
            <a:off x="15859071" y="5999427"/>
            <a:ext cx="2547340" cy="152980"/>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8" id="8"/>
          <p:cNvSpPr txBox="true"/>
          <p:nvPr/>
        </p:nvSpPr>
        <p:spPr>
          <a:xfrm rot="0">
            <a:off x="4009996" y="602356"/>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Results</a:t>
            </a:r>
          </a:p>
        </p:txBody>
      </p:sp>
      <p:sp>
        <p:nvSpPr>
          <p:cNvPr name="TextBox 9" id="9"/>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23</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5178678" y="5565011"/>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8"/>
            <a:stretch>
              <a:fillRect l="0" t="0" r="0" b="0"/>
            </a:stretch>
          </a:blipFill>
        </p:spPr>
      </p:sp>
      <p:sp>
        <p:nvSpPr>
          <p:cNvPr name="Freeform 6" id="6"/>
          <p:cNvSpPr/>
          <p:nvPr/>
        </p:nvSpPr>
        <p:spPr>
          <a:xfrm flipH="false" flipV="false" rot="0">
            <a:off x="2452871" y="1711824"/>
            <a:ext cx="13382258" cy="7560976"/>
          </a:xfrm>
          <a:custGeom>
            <a:avLst/>
            <a:gdLst/>
            <a:ahLst/>
            <a:cxnLst/>
            <a:rect r="r" b="b" t="t" l="l"/>
            <a:pathLst>
              <a:path h="7560976" w="13382258">
                <a:moveTo>
                  <a:pt x="0" y="0"/>
                </a:moveTo>
                <a:lnTo>
                  <a:pt x="13382258" y="0"/>
                </a:lnTo>
                <a:lnTo>
                  <a:pt x="13382258" y="7560975"/>
                </a:lnTo>
                <a:lnTo>
                  <a:pt x="0" y="7560975"/>
                </a:lnTo>
                <a:lnTo>
                  <a:pt x="0" y="0"/>
                </a:lnTo>
                <a:close/>
              </a:path>
            </a:pathLst>
          </a:custGeom>
          <a:blipFill>
            <a:blip r:embed="rId9"/>
            <a:stretch>
              <a:fillRect l="0" t="0" r="0" b="0"/>
            </a:stretch>
          </a:blipFill>
        </p:spPr>
      </p:sp>
      <p:sp>
        <p:nvSpPr>
          <p:cNvPr name="TextBox 7" id="7"/>
          <p:cNvSpPr txBox="true"/>
          <p:nvPr/>
        </p:nvSpPr>
        <p:spPr>
          <a:xfrm rot="5400000">
            <a:off x="15859071" y="5999427"/>
            <a:ext cx="2547340" cy="152980"/>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8" id="8"/>
          <p:cNvSpPr txBox="true"/>
          <p:nvPr/>
        </p:nvSpPr>
        <p:spPr>
          <a:xfrm rot="0">
            <a:off x="4009996" y="602356"/>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Results</a:t>
            </a:r>
          </a:p>
        </p:txBody>
      </p:sp>
      <p:sp>
        <p:nvSpPr>
          <p:cNvPr name="TextBox 9" id="9"/>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24</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5178678" y="5565011"/>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8"/>
            <a:stretch>
              <a:fillRect l="0" t="0" r="0" b="0"/>
            </a:stretch>
          </a:blipFill>
        </p:spPr>
      </p:sp>
      <p:sp>
        <p:nvSpPr>
          <p:cNvPr name="Freeform 6" id="6"/>
          <p:cNvSpPr/>
          <p:nvPr/>
        </p:nvSpPr>
        <p:spPr>
          <a:xfrm flipH="false" flipV="false" rot="0">
            <a:off x="2452871" y="1711824"/>
            <a:ext cx="13382258" cy="7611159"/>
          </a:xfrm>
          <a:custGeom>
            <a:avLst/>
            <a:gdLst/>
            <a:ahLst/>
            <a:cxnLst/>
            <a:rect r="r" b="b" t="t" l="l"/>
            <a:pathLst>
              <a:path h="7611159" w="13382258">
                <a:moveTo>
                  <a:pt x="0" y="0"/>
                </a:moveTo>
                <a:lnTo>
                  <a:pt x="13382258" y="0"/>
                </a:lnTo>
                <a:lnTo>
                  <a:pt x="13382258" y="7611159"/>
                </a:lnTo>
                <a:lnTo>
                  <a:pt x="0" y="7611159"/>
                </a:lnTo>
                <a:lnTo>
                  <a:pt x="0" y="0"/>
                </a:lnTo>
                <a:close/>
              </a:path>
            </a:pathLst>
          </a:custGeom>
          <a:blipFill>
            <a:blip r:embed="rId9"/>
            <a:stretch>
              <a:fillRect l="0" t="0" r="0" b="0"/>
            </a:stretch>
          </a:blipFill>
        </p:spPr>
      </p:sp>
      <p:sp>
        <p:nvSpPr>
          <p:cNvPr name="TextBox 7" id="7"/>
          <p:cNvSpPr txBox="true"/>
          <p:nvPr/>
        </p:nvSpPr>
        <p:spPr>
          <a:xfrm rot="5400000">
            <a:off x="15859071" y="5999427"/>
            <a:ext cx="2547340" cy="152980"/>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8" id="8"/>
          <p:cNvSpPr txBox="true"/>
          <p:nvPr/>
        </p:nvSpPr>
        <p:spPr>
          <a:xfrm rot="0">
            <a:off x="4009996" y="602356"/>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Results</a:t>
            </a:r>
          </a:p>
        </p:txBody>
      </p:sp>
      <p:sp>
        <p:nvSpPr>
          <p:cNvPr name="TextBox 9" id="9"/>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25</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5178678" y="5565011"/>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07204" y="1352923"/>
            <a:ext cx="311731" cy="2637724"/>
          </a:xfrm>
          <a:custGeom>
            <a:avLst/>
            <a:gdLst/>
            <a:ahLst/>
            <a:cxnLst/>
            <a:rect r="r" b="b" t="t" l="l"/>
            <a:pathLst>
              <a:path h="2637724" w="311731">
                <a:moveTo>
                  <a:pt x="0" y="0"/>
                </a:moveTo>
                <a:lnTo>
                  <a:pt x="311731" y="0"/>
                </a:lnTo>
                <a:lnTo>
                  <a:pt x="311731" y="2637723"/>
                </a:lnTo>
                <a:lnTo>
                  <a:pt x="0" y="263772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8"/>
            <a:stretch>
              <a:fillRect l="0" t="0" r="0" b="0"/>
            </a:stretch>
          </a:blipFill>
        </p:spPr>
      </p:sp>
      <p:sp>
        <p:nvSpPr>
          <p:cNvPr name="Freeform 6" id="6"/>
          <p:cNvSpPr/>
          <p:nvPr/>
        </p:nvSpPr>
        <p:spPr>
          <a:xfrm flipH="false" flipV="false" rot="0">
            <a:off x="2452871" y="1711824"/>
            <a:ext cx="13441735" cy="7560976"/>
          </a:xfrm>
          <a:custGeom>
            <a:avLst/>
            <a:gdLst/>
            <a:ahLst/>
            <a:cxnLst/>
            <a:rect r="r" b="b" t="t" l="l"/>
            <a:pathLst>
              <a:path h="7560976" w="13441735">
                <a:moveTo>
                  <a:pt x="0" y="0"/>
                </a:moveTo>
                <a:lnTo>
                  <a:pt x="13441735" y="0"/>
                </a:lnTo>
                <a:lnTo>
                  <a:pt x="13441735" y="7560975"/>
                </a:lnTo>
                <a:lnTo>
                  <a:pt x="0" y="7560975"/>
                </a:lnTo>
                <a:lnTo>
                  <a:pt x="0" y="0"/>
                </a:lnTo>
                <a:close/>
              </a:path>
            </a:pathLst>
          </a:custGeom>
          <a:blipFill>
            <a:blip r:embed="rId9"/>
            <a:stretch>
              <a:fillRect l="0" t="0" r="0" b="0"/>
            </a:stretch>
          </a:blipFill>
        </p:spPr>
      </p:sp>
      <p:sp>
        <p:nvSpPr>
          <p:cNvPr name="TextBox 7" id="7"/>
          <p:cNvSpPr txBox="true"/>
          <p:nvPr/>
        </p:nvSpPr>
        <p:spPr>
          <a:xfrm rot="5400000">
            <a:off x="15859071" y="5999427"/>
            <a:ext cx="2547340" cy="152980"/>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8" id="8"/>
          <p:cNvSpPr txBox="true"/>
          <p:nvPr/>
        </p:nvSpPr>
        <p:spPr>
          <a:xfrm rot="0">
            <a:off x="4009996" y="602356"/>
            <a:ext cx="10268008" cy="966978"/>
          </a:xfrm>
          <a:prstGeom prst="rect">
            <a:avLst/>
          </a:prstGeom>
        </p:spPr>
        <p:txBody>
          <a:bodyPr anchor="t" rtlCol="false" tIns="0" lIns="0" bIns="0" rIns="0">
            <a:spAutoFit/>
          </a:bodyPr>
          <a:lstStyle/>
          <a:p>
            <a:pPr algn="ctr">
              <a:lnSpc>
                <a:spcPts val="7319"/>
              </a:lnSpc>
              <a:spcBef>
                <a:spcPct val="0"/>
              </a:spcBef>
            </a:pPr>
            <a:r>
              <a:rPr lang="en-US" sz="7319">
                <a:solidFill>
                  <a:srgbClr val="D97706"/>
                </a:solidFill>
                <a:latin typeface="Anton"/>
                <a:ea typeface="Anton"/>
                <a:cs typeface="Anton"/>
                <a:sym typeface="Anton"/>
              </a:rPr>
              <a:t>Results</a:t>
            </a:r>
          </a:p>
        </p:txBody>
      </p:sp>
      <p:sp>
        <p:nvSpPr>
          <p:cNvPr name="TextBox 9" id="9"/>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26</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7428044" y="7262632"/>
            <a:ext cx="296510" cy="2508928"/>
          </a:xfrm>
          <a:custGeom>
            <a:avLst/>
            <a:gdLst/>
            <a:ahLst/>
            <a:cxnLst/>
            <a:rect r="r" b="b" t="t" l="l"/>
            <a:pathLst>
              <a:path h="2508928" w="296510">
                <a:moveTo>
                  <a:pt x="0" y="0"/>
                </a:moveTo>
                <a:lnTo>
                  <a:pt x="296509" y="0"/>
                </a:lnTo>
                <a:lnTo>
                  <a:pt x="296509" y="2508928"/>
                </a:lnTo>
                <a:lnTo>
                  <a:pt x="0" y="25089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8743" y="9899562"/>
            <a:ext cx="533285" cy="519624"/>
          </a:xfrm>
          <a:custGeom>
            <a:avLst/>
            <a:gdLst/>
            <a:ahLst/>
            <a:cxnLst/>
            <a:rect r="r" b="b" t="t" l="l"/>
            <a:pathLst>
              <a:path h="519624" w="533285">
                <a:moveTo>
                  <a:pt x="0" y="0"/>
                </a:moveTo>
                <a:lnTo>
                  <a:pt x="533285" y="0"/>
                </a:lnTo>
                <a:lnTo>
                  <a:pt x="533285" y="519624"/>
                </a:lnTo>
                <a:lnTo>
                  <a:pt x="0" y="5196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44097" y="8838084"/>
            <a:ext cx="938746" cy="1257950"/>
          </a:xfrm>
          <a:custGeom>
            <a:avLst/>
            <a:gdLst/>
            <a:ahLst/>
            <a:cxnLst/>
            <a:rect r="r" b="b" t="t" l="l"/>
            <a:pathLst>
              <a:path h="1257950" w="938746">
                <a:moveTo>
                  <a:pt x="0" y="0"/>
                </a:moveTo>
                <a:lnTo>
                  <a:pt x="938746" y="0"/>
                </a:lnTo>
                <a:lnTo>
                  <a:pt x="938746" y="1257950"/>
                </a:lnTo>
                <a:lnTo>
                  <a:pt x="0" y="1257950"/>
                </a:lnTo>
                <a:lnTo>
                  <a:pt x="0" y="0"/>
                </a:lnTo>
                <a:close/>
              </a:path>
            </a:pathLst>
          </a:custGeom>
          <a:blipFill>
            <a:blip r:embed="rId6"/>
            <a:stretch>
              <a:fillRect l="0" t="0" r="0" b="0"/>
            </a:stretch>
          </a:blipFill>
        </p:spPr>
      </p:sp>
      <p:sp>
        <p:nvSpPr>
          <p:cNvPr name="Freeform 5" id="5"/>
          <p:cNvSpPr/>
          <p:nvPr/>
        </p:nvSpPr>
        <p:spPr>
          <a:xfrm flipH="false" flipV="false" rot="0">
            <a:off x="1274236" y="8905464"/>
            <a:ext cx="533285" cy="519624"/>
          </a:xfrm>
          <a:custGeom>
            <a:avLst/>
            <a:gdLst/>
            <a:ahLst/>
            <a:cxnLst/>
            <a:rect r="r" b="b" t="t" l="l"/>
            <a:pathLst>
              <a:path h="519624" w="533285">
                <a:moveTo>
                  <a:pt x="0" y="0"/>
                </a:moveTo>
                <a:lnTo>
                  <a:pt x="533285" y="0"/>
                </a:lnTo>
                <a:lnTo>
                  <a:pt x="533285" y="519624"/>
                </a:lnTo>
                <a:lnTo>
                  <a:pt x="0" y="5196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7"/>
            <a:stretch>
              <a:fillRect l="0" t="0" r="0" b="0"/>
            </a:stretch>
          </a:blipFill>
        </p:spPr>
      </p:sp>
      <p:sp>
        <p:nvSpPr>
          <p:cNvPr name="Freeform 7" id="7"/>
          <p:cNvSpPr/>
          <p:nvPr/>
        </p:nvSpPr>
        <p:spPr>
          <a:xfrm flipH="false" flipV="false" rot="0">
            <a:off x="2174260" y="1878330"/>
            <a:ext cx="13939480" cy="7893230"/>
          </a:xfrm>
          <a:custGeom>
            <a:avLst/>
            <a:gdLst/>
            <a:ahLst/>
            <a:cxnLst/>
            <a:rect r="r" b="b" t="t" l="l"/>
            <a:pathLst>
              <a:path h="7893230" w="13939480">
                <a:moveTo>
                  <a:pt x="0" y="0"/>
                </a:moveTo>
                <a:lnTo>
                  <a:pt x="13939480" y="0"/>
                </a:lnTo>
                <a:lnTo>
                  <a:pt x="13939480" y="7893230"/>
                </a:lnTo>
                <a:lnTo>
                  <a:pt x="0" y="7893230"/>
                </a:lnTo>
                <a:lnTo>
                  <a:pt x="0" y="0"/>
                </a:lnTo>
                <a:close/>
              </a:path>
            </a:pathLst>
          </a:custGeom>
          <a:blipFill>
            <a:blip r:embed="rId8"/>
            <a:stretch>
              <a:fillRect l="0" t="0" r="0" b="0"/>
            </a:stretch>
          </a:blipFill>
        </p:spPr>
      </p:sp>
      <p:sp>
        <p:nvSpPr>
          <p:cNvPr name="TextBox 8" id="8"/>
          <p:cNvSpPr txBox="true"/>
          <p:nvPr/>
        </p:nvSpPr>
        <p:spPr>
          <a:xfrm rot="0">
            <a:off x="4480023" y="788587"/>
            <a:ext cx="9327955" cy="1060355"/>
          </a:xfrm>
          <a:prstGeom prst="rect">
            <a:avLst/>
          </a:prstGeom>
        </p:spPr>
        <p:txBody>
          <a:bodyPr anchor="t" rtlCol="false" tIns="0" lIns="0" bIns="0" rIns="0">
            <a:spAutoFit/>
          </a:bodyPr>
          <a:lstStyle/>
          <a:p>
            <a:pPr algn="ctr">
              <a:lnSpc>
                <a:spcPts val="7996"/>
              </a:lnSpc>
            </a:pPr>
            <a:r>
              <a:rPr lang="en-US" sz="7996">
                <a:solidFill>
                  <a:srgbClr val="D97706"/>
                </a:solidFill>
                <a:latin typeface="Anton"/>
                <a:ea typeface="Anton"/>
                <a:cs typeface="Anton"/>
                <a:sym typeface="Anton"/>
              </a:rPr>
              <a:t>Quiz mode</a:t>
            </a:r>
          </a:p>
        </p:txBody>
      </p:sp>
      <p:sp>
        <p:nvSpPr>
          <p:cNvPr name="Freeform 9" id="9"/>
          <p:cNvSpPr/>
          <p:nvPr/>
        </p:nvSpPr>
        <p:spPr>
          <a:xfrm flipH="false" flipV="false" rot="-10800000">
            <a:off x="16680250" y="-1704444"/>
            <a:ext cx="1158099" cy="4423296"/>
          </a:xfrm>
          <a:custGeom>
            <a:avLst/>
            <a:gdLst/>
            <a:ahLst/>
            <a:cxnLst/>
            <a:rect r="r" b="b" t="t" l="l"/>
            <a:pathLst>
              <a:path h="4423296" w="1158099">
                <a:moveTo>
                  <a:pt x="0" y="0"/>
                </a:moveTo>
                <a:lnTo>
                  <a:pt x="1158100" y="0"/>
                </a:lnTo>
                <a:lnTo>
                  <a:pt x="1158100" y="4423295"/>
                </a:lnTo>
                <a:lnTo>
                  <a:pt x="0" y="442329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a:ln cap="sq">
            <a:noFill/>
            <a:prstDash val="solid"/>
            <a:miter/>
          </a:ln>
        </p:spPr>
      </p:sp>
      <p:sp>
        <p:nvSpPr>
          <p:cNvPr name="Freeform 10" id="10"/>
          <p:cNvSpPr/>
          <p:nvPr/>
        </p:nvSpPr>
        <p:spPr>
          <a:xfrm flipH="true" flipV="false" rot="1773051">
            <a:off x="-229230" y="5231153"/>
            <a:ext cx="734258" cy="1187583"/>
          </a:xfrm>
          <a:custGeom>
            <a:avLst/>
            <a:gdLst/>
            <a:ahLst/>
            <a:cxnLst/>
            <a:rect r="r" b="b" t="t" l="l"/>
            <a:pathLst>
              <a:path h="1187583" w="734258">
                <a:moveTo>
                  <a:pt x="734258" y="0"/>
                </a:moveTo>
                <a:lnTo>
                  <a:pt x="0" y="0"/>
                </a:lnTo>
                <a:lnTo>
                  <a:pt x="0" y="1187583"/>
                </a:lnTo>
                <a:lnTo>
                  <a:pt x="734258" y="1187583"/>
                </a:lnTo>
                <a:lnTo>
                  <a:pt x="734258"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11" id="11"/>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27</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7428044" y="7262632"/>
            <a:ext cx="296510" cy="2508928"/>
          </a:xfrm>
          <a:custGeom>
            <a:avLst/>
            <a:gdLst/>
            <a:ahLst/>
            <a:cxnLst/>
            <a:rect r="r" b="b" t="t" l="l"/>
            <a:pathLst>
              <a:path h="2508928" w="296510">
                <a:moveTo>
                  <a:pt x="0" y="0"/>
                </a:moveTo>
                <a:lnTo>
                  <a:pt x="296509" y="0"/>
                </a:lnTo>
                <a:lnTo>
                  <a:pt x="296509" y="2508928"/>
                </a:lnTo>
                <a:lnTo>
                  <a:pt x="0" y="25089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8743" y="9899562"/>
            <a:ext cx="533285" cy="519624"/>
          </a:xfrm>
          <a:custGeom>
            <a:avLst/>
            <a:gdLst/>
            <a:ahLst/>
            <a:cxnLst/>
            <a:rect r="r" b="b" t="t" l="l"/>
            <a:pathLst>
              <a:path h="519624" w="533285">
                <a:moveTo>
                  <a:pt x="0" y="0"/>
                </a:moveTo>
                <a:lnTo>
                  <a:pt x="533285" y="0"/>
                </a:lnTo>
                <a:lnTo>
                  <a:pt x="533285" y="519624"/>
                </a:lnTo>
                <a:lnTo>
                  <a:pt x="0" y="5196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44097" y="8838084"/>
            <a:ext cx="938746" cy="1257950"/>
          </a:xfrm>
          <a:custGeom>
            <a:avLst/>
            <a:gdLst/>
            <a:ahLst/>
            <a:cxnLst/>
            <a:rect r="r" b="b" t="t" l="l"/>
            <a:pathLst>
              <a:path h="1257950" w="938746">
                <a:moveTo>
                  <a:pt x="0" y="0"/>
                </a:moveTo>
                <a:lnTo>
                  <a:pt x="938746" y="0"/>
                </a:lnTo>
                <a:lnTo>
                  <a:pt x="938746" y="1257950"/>
                </a:lnTo>
                <a:lnTo>
                  <a:pt x="0" y="1257950"/>
                </a:lnTo>
                <a:lnTo>
                  <a:pt x="0" y="0"/>
                </a:lnTo>
                <a:close/>
              </a:path>
            </a:pathLst>
          </a:custGeom>
          <a:blipFill>
            <a:blip r:embed="rId6"/>
            <a:stretch>
              <a:fillRect l="0" t="0" r="0" b="0"/>
            </a:stretch>
          </a:blipFill>
        </p:spPr>
      </p:sp>
      <p:sp>
        <p:nvSpPr>
          <p:cNvPr name="Freeform 5" id="5"/>
          <p:cNvSpPr/>
          <p:nvPr/>
        </p:nvSpPr>
        <p:spPr>
          <a:xfrm flipH="false" flipV="false" rot="0">
            <a:off x="1274236" y="8905464"/>
            <a:ext cx="533285" cy="519624"/>
          </a:xfrm>
          <a:custGeom>
            <a:avLst/>
            <a:gdLst/>
            <a:ahLst/>
            <a:cxnLst/>
            <a:rect r="r" b="b" t="t" l="l"/>
            <a:pathLst>
              <a:path h="519624" w="533285">
                <a:moveTo>
                  <a:pt x="0" y="0"/>
                </a:moveTo>
                <a:lnTo>
                  <a:pt x="533285" y="0"/>
                </a:lnTo>
                <a:lnTo>
                  <a:pt x="533285" y="519624"/>
                </a:lnTo>
                <a:lnTo>
                  <a:pt x="0" y="5196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7"/>
            <a:stretch>
              <a:fillRect l="0" t="0" r="0" b="0"/>
            </a:stretch>
          </a:blipFill>
        </p:spPr>
      </p:sp>
      <p:pic>
        <p:nvPicPr>
          <p:cNvPr name="Picture 7" id="7">
            <a:hlinkClick action="ppaction://media"/>
          </p:cNvPr>
          <p:cNvPicPr>
            <a:picLocks noChangeAspect="true"/>
          </p:cNvPicPr>
          <p:nvPr>
            <a:videoFile r:link="rId9"/>
            <p:extLst>
              <p:ext uri="{DAA4B4D4-6D71-4841-9C94-3DE7FCFB9230}">
                <p14:media xmlns:p14="http://schemas.microsoft.com/office/powerpoint/2010/main" r:embed="rId10"/>
              </p:ext>
            </p:extLst>
          </p:nvPr>
        </p:nvPicPr>
        <p:blipFill>
          <a:blip r:embed="rId8"/>
          <a:srcRect l="0" t="0" r="0" b="0"/>
          <a:stretch>
            <a:fillRect/>
          </a:stretch>
        </p:blipFill>
        <p:spPr>
          <a:xfrm flipH="false" flipV="false" rot="0">
            <a:off x="2174260" y="1866434"/>
            <a:ext cx="13939480" cy="7840957"/>
          </a:xfrm>
          <a:prstGeom prst="rect">
            <a:avLst/>
          </a:prstGeom>
        </p:spPr>
      </p:pic>
      <p:sp>
        <p:nvSpPr>
          <p:cNvPr name="Freeform 8" id="8"/>
          <p:cNvSpPr/>
          <p:nvPr/>
        </p:nvSpPr>
        <p:spPr>
          <a:xfrm flipH="false" flipV="false" rot="-10800000">
            <a:off x="16680250" y="-1704444"/>
            <a:ext cx="1158099" cy="4423296"/>
          </a:xfrm>
          <a:custGeom>
            <a:avLst/>
            <a:gdLst/>
            <a:ahLst/>
            <a:cxnLst/>
            <a:rect r="r" b="b" t="t" l="l"/>
            <a:pathLst>
              <a:path h="4423296" w="1158099">
                <a:moveTo>
                  <a:pt x="0" y="0"/>
                </a:moveTo>
                <a:lnTo>
                  <a:pt x="1158100" y="0"/>
                </a:lnTo>
                <a:lnTo>
                  <a:pt x="1158100" y="4423295"/>
                </a:lnTo>
                <a:lnTo>
                  <a:pt x="0" y="442329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a:ln cap="sq">
            <a:noFill/>
            <a:prstDash val="solid"/>
            <a:miter/>
          </a:ln>
        </p:spPr>
      </p:sp>
      <p:sp>
        <p:nvSpPr>
          <p:cNvPr name="Freeform 9" id="9"/>
          <p:cNvSpPr/>
          <p:nvPr/>
        </p:nvSpPr>
        <p:spPr>
          <a:xfrm flipH="true" flipV="false" rot="1773051">
            <a:off x="-229230" y="5231153"/>
            <a:ext cx="734258" cy="1187583"/>
          </a:xfrm>
          <a:custGeom>
            <a:avLst/>
            <a:gdLst/>
            <a:ahLst/>
            <a:cxnLst/>
            <a:rect r="r" b="b" t="t" l="l"/>
            <a:pathLst>
              <a:path h="1187583" w="734258">
                <a:moveTo>
                  <a:pt x="734258" y="0"/>
                </a:moveTo>
                <a:lnTo>
                  <a:pt x="0" y="0"/>
                </a:lnTo>
                <a:lnTo>
                  <a:pt x="0" y="1187583"/>
                </a:lnTo>
                <a:lnTo>
                  <a:pt x="734258" y="1187583"/>
                </a:lnTo>
                <a:lnTo>
                  <a:pt x="734258"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0" id="10"/>
          <p:cNvSpPr txBox="true"/>
          <p:nvPr/>
        </p:nvSpPr>
        <p:spPr>
          <a:xfrm rot="0">
            <a:off x="4480023" y="788587"/>
            <a:ext cx="9327955" cy="1060355"/>
          </a:xfrm>
          <a:prstGeom prst="rect">
            <a:avLst/>
          </a:prstGeom>
        </p:spPr>
        <p:txBody>
          <a:bodyPr anchor="t" rtlCol="false" tIns="0" lIns="0" bIns="0" rIns="0">
            <a:spAutoFit/>
          </a:bodyPr>
          <a:lstStyle/>
          <a:p>
            <a:pPr algn="ctr">
              <a:lnSpc>
                <a:spcPts val="7996"/>
              </a:lnSpc>
            </a:pPr>
            <a:r>
              <a:rPr lang="en-US" sz="7996">
                <a:solidFill>
                  <a:srgbClr val="D97706"/>
                </a:solidFill>
                <a:latin typeface="Anton"/>
                <a:ea typeface="Anton"/>
                <a:cs typeface="Anton"/>
                <a:sym typeface="Anton"/>
              </a:rPr>
              <a:t>Quiz mode</a:t>
            </a:r>
          </a:p>
        </p:txBody>
      </p:sp>
      <p:sp>
        <p:nvSpPr>
          <p:cNvPr name="TextBox 11" id="11"/>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28</a:t>
            </a:r>
          </a:p>
        </p:txBody>
      </p:sp>
    </p:spTree>
  </p:cSld>
  <p:clrMapOvr>
    <a:masterClrMapping/>
  </p:clrMapOvr>
  <p:timing>
    <p:tnLst>
      <p:par>
        <p:cTn dur="indefinite" restart="never" nodeType="tmRoot">
          <p:childTnLst>
            <p:video>
              <p:cMediaNode vol="100000">
                <p:cTn fill="hold" display="false">
                  <p:stCondLst>
                    <p:cond delay="indefinite"/>
                  </p:stCondLst>
                </p:cTn>
                <p:tgtEl>
                  <p:spTgt spid="7"/>
                </p:tgtEl>
              </p:cMediaNode>
            </p:video>
          </p:childTnLst>
        </p:cTn>
      </p:par>
    </p:tnLst>
  </p:timing>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790267" y="492661"/>
            <a:ext cx="10707466" cy="1012342"/>
          </a:xfrm>
          <a:custGeom>
            <a:avLst/>
            <a:gdLst/>
            <a:ahLst/>
            <a:cxnLst/>
            <a:rect r="r" b="b" t="t" l="l"/>
            <a:pathLst>
              <a:path h="1012342" w="10707466">
                <a:moveTo>
                  <a:pt x="0" y="0"/>
                </a:moveTo>
                <a:lnTo>
                  <a:pt x="10707466" y="0"/>
                </a:lnTo>
                <a:lnTo>
                  <a:pt x="10707466" y="1012342"/>
                </a:lnTo>
                <a:lnTo>
                  <a:pt x="0" y="101234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sp>
        <p:nvSpPr>
          <p:cNvPr name="Freeform 4" id="4"/>
          <p:cNvSpPr/>
          <p:nvPr/>
        </p:nvSpPr>
        <p:spPr>
          <a:xfrm flipH="false" flipV="false" rot="0">
            <a:off x="2546548" y="1893944"/>
            <a:ext cx="13194904" cy="7554083"/>
          </a:xfrm>
          <a:custGeom>
            <a:avLst/>
            <a:gdLst/>
            <a:ahLst/>
            <a:cxnLst/>
            <a:rect r="r" b="b" t="t" l="l"/>
            <a:pathLst>
              <a:path h="7554083" w="13194904">
                <a:moveTo>
                  <a:pt x="0" y="0"/>
                </a:moveTo>
                <a:lnTo>
                  <a:pt x="13194904" y="0"/>
                </a:lnTo>
                <a:lnTo>
                  <a:pt x="13194904" y="7554083"/>
                </a:lnTo>
                <a:lnTo>
                  <a:pt x="0" y="7554083"/>
                </a:lnTo>
                <a:lnTo>
                  <a:pt x="0" y="0"/>
                </a:lnTo>
                <a:close/>
              </a:path>
            </a:pathLst>
          </a:custGeom>
          <a:blipFill>
            <a:blip r:embed="rId5"/>
            <a:stretch>
              <a:fillRect l="0" t="0" r="0" b="0"/>
            </a:stretch>
          </a:blipFill>
        </p:spPr>
      </p:sp>
      <p:sp>
        <p:nvSpPr>
          <p:cNvPr name="Freeform 5" id="5"/>
          <p:cNvSpPr/>
          <p:nvPr/>
        </p:nvSpPr>
        <p:spPr>
          <a:xfrm flipH="false" flipV="false" rot="0">
            <a:off x="2546548" y="1893944"/>
            <a:ext cx="13288470" cy="7541207"/>
          </a:xfrm>
          <a:custGeom>
            <a:avLst/>
            <a:gdLst/>
            <a:ahLst/>
            <a:cxnLst/>
            <a:rect r="r" b="b" t="t" l="l"/>
            <a:pathLst>
              <a:path h="7541207" w="13288470">
                <a:moveTo>
                  <a:pt x="0" y="0"/>
                </a:moveTo>
                <a:lnTo>
                  <a:pt x="13288470" y="0"/>
                </a:lnTo>
                <a:lnTo>
                  <a:pt x="13288470" y="7541207"/>
                </a:lnTo>
                <a:lnTo>
                  <a:pt x="0" y="7541207"/>
                </a:lnTo>
                <a:lnTo>
                  <a:pt x="0" y="0"/>
                </a:lnTo>
                <a:close/>
              </a:path>
            </a:pathLst>
          </a:custGeom>
          <a:blipFill>
            <a:blip r:embed="rId6"/>
            <a:stretch>
              <a:fillRect l="0" t="0" r="0" b="0"/>
            </a:stretch>
          </a:blipFill>
        </p:spPr>
      </p:sp>
      <p:sp>
        <p:nvSpPr>
          <p:cNvPr name="TextBox 6" id="6"/>
          <p:cNvSpPr txBox="true"/>
          <p:nvPr/>
        </p:nvSpPr>
        <p:spPr>
          <a:xfrm rot="0">
            <a:off x="6325491" y="602348"/>
            <a:ext cx="6731450"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Plans</a:t>
            </a:r>
          </a:p>
        </p:txBody>
      </p:sp>
      <p:sp>
        <p:nvSpPr>
          <p:cNvPr name="TextBox 7" id="7"/>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29</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292022" y="1028700"/>
            <a:ext cx="7315200" cy="691619"/>
          </a:xfrm>
          <a:custGeom>
            <a:avLst/>
            <a:gdLst/>
            <a:ahLst/>
            <a:cxnLst/>
            <a:rect r="r" b="b" t="t" l="l"/>
            <a:pathLst>
              <a:path h="691619" w="7315200">
                <a:moveTo>
                  <a:pt x="0" y="0"/>
                </a:moveTo>
                <a:lnTo>
                  <a:pt x="7315200" y="0"/>
                </a:lnTo>
                <a:lnTo>
                  <a:pt x="7315200" y="691619"/>
                </a:lnTo>
                <a:lnTo>
                  <a:pt x="0" y="69161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9522355" y="1969553"/>
            <a:ext cx="8765645" cy="7681893"/>
          </a:xfrm>
          <a:custGeom>
            <a:avLst/>
            <a:gdLst/>
            <a:ahLst/>
            <a:cxnLst/>
            <a:rect r="r" b="b" t="t" l="l"/>
            <a:pathLst>
              <a:path h="7681893" w="8765645">
                <a:moveTo>
                  <a:pt x="0" y="0"/>
                </a:moveTo>
                <a:lnTo>
                  <a:pt x="8765645" y="0"/>
                </a:lnTo>
                <a:lnTo>
                  <a:pt x="8765645" y="7681892"/>
                </a:lnTo>
                <a:lnTo>
                  <a:pt x="0" y="768189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0"/>
            <a:stretch>
              <a:fillRect l="0" t="0" r="0" b="0"/>
            </a:stretch>
          </a:blipFill>
        </p:spPr>
      </p:sp>
      <p:sp>
        <p:nvSpPr>
          <p:cNvPr name="Freeform 7" id="7"/>
          <p:cNvSpPr/>
          <p:nvPr/>
        </p:nvSpPr>
        <p:spPr>
          <a:xfrm flipH="false" flipV="false" rot="248840">
            <a:off x="9903231" y="4628151"/>
            <a:ext cx="2641711" cy="1760040"/>
          </a:xfrm>
          <a:custGeom>
            <a:avLst/>
            <a:gdLst/>
            <a:ahLst/>
            <a:cxnLst/>
            <a:rect r="r" b="b" t="t" l="l"/>
            <a:pathLst>
              <a:path h="1760040" w="2641711">
                <a:moveTo>
                  <a:pt x="0" y="0"/>
                </a:moveTo>
                <a:lnTo>
                  <a:pt x="2641712" y="0"/>
                </a:lnTo>
                <a:lnTo>
                  <a:pt x="2641712" y="1760040"/>
                </a:lnTo>
                <a:lnTo>
                  <a:pt x="0" y="1760040"/>
                </a:lnTo>
                <a:lnTo>
                  <a:pt x="0" y="0"/>
                </a:lnTo>
                <a:close/>
              </a:path>
            </a:pathLst>
          </a:custGeom>
          <a:blipFill>
            <a:blip r:embed="rId11"/>
            <a:stretch>
              <a:fillRect l="0" t="0" r="0" b="0"/>
            </a:stretch>
          </a:blipFill>
        </p:spPr>
      </p:sp>
      <p:sp>
        <p:nvSpPr>
          <p:cNvPr name="Freeform 8" id="8"/>
          <p:cNvSpPr/>
          <p:nvPr/>
        </p:nvSpPr>
        <p:spPr>
          <a:xfrm flipH="false" flipV="false" rot="285022">
            <a:off x="12993385" y="7070027"/>
            <a:ext cx="1433627" cy="1433627"/>
          </a:xfrm>
          <a:custGeom>
            <a:avLst/>
            <a:gdLst/>
            <a:ahLst/>
            <a:cxnLst/>
            <a:rect r="r" b="b" t="t" l="l"/>
            <a:pathLst>
              <a:path h="1433627" w="1433627">
                <a:moveTo>
                  <a:pt x="0" y="0"/>
                </a:moveTo>
                <a:lnTo>
                  <a:pt x="1433628" y="0"/>
                </a:lnTo>
                <a:lnTo>
                  <a:pt x="1433628" y="1433627"/>
                </a:lnTo>
                <a:lnTo>
                  <a:pt x="0" y="1433627"/>
                </a:lnTo>
                <a:lnTo>
                  <a:pt x="0" y="0"/>
                </a:lnTo>
                <a:close/>
              </a:path>
            </a:pathLst>
          </a:custGeom>
          <a:blipFill>
            <a:blip r:embed="rId12"/>
            <a:stretch>
              <a:fillRect l="0" t="0" r="0" b="0"/>
            </a:stretch>
          </a:blipFill>
        </p:spPr>
      </p:sp>
      <p:sp>
        <p:nvSpPr>
          <p:cNvPr name="Freeform 9" id="9"/>
          <p:cNvSpPr/>
          <p:nvPr/>
        </p:nvSpPr>
        <p:spPr>
          <a:xfrm flipH="false" flipV="false" rot="-610308">
            <a:off x="15593459" y="6594898"/>
            <a:ext cx="1428919" cy="1614598"/>
          </a:xfrm>
          <a:custGeom>
            <a:avLst/>
            <a:gdLst/>
            <a:ahLst/>
            <a:cxnLst/>
            <a:rect r="r" b="b" t="t" l="l"/>
            <a:pathLst>
              <a:path h="1614598" w="1428919">
                <a:moveTo>
                  <a:pt x="0" y="0"/>
                </a:moveTo>
                <a:lnTo>
                  <a:pt x="1428919" y="0"/>
                </a:lnTo>
                <a:lnTo>
                  <a:pt x="1428919" y="1614598"/>
                </a:lnTo>
                <a:lnTo>
                  <a:pt x="0" y="1614598"/>
                </a:lnTo>
                <a:lnTo>
                  <a:pt x="0" y="0"/>
                </a:lnTo>
                <a:close/>
              </a:path>
            </a:pathLst>
          </a:custGeom>
          <a:blipFill>
            <a:blip r:embed="rId13"/>
            <a:stretch>
              <a:fillRect l="0" t="0" r="0" b="0"/>
            </a:stretch>
          </a:blipFill>
        </p:spPr>
      </p:sp>
      <p:sp>
        <p:nvSpPr>
          <p:cNvPr name="Freeform 10" id="10"/>
          <p:cNvSpPr/>
          <p:nvPr/>
        </p:nvSpPr>
        <p:spPr>
          <a:xfrm flipH="false" flipV="false" rot="-294077">
            <a:off x="13573119" y="4982612"/>
            <a:ext cx="1821588" cy="1821588"/>
          </a:xfrm>
          <a:custGeom>
            <a:avLst/>
            <a:gdLst/>
            <a:ahLst/>
            <a:cxnLst/>
            <a:rect r="r" b="b" t="t" l="l"/>
            <a:pathLst>
              <a:path h="1821588" w="1821588">
                <a:moveTo>
                  <a:pt x="0" y="0"/>
                </a:moveTo>
                <a:lnTo>
                  <a:pt x="1821588" y="0"/>
                </a:lnTo>
                <a:lnTo>
                  <a:pt x="1821588" y="1821588"/>
                </a:lnTo>
                <a:lnTo>
                  <a:pt x="0" y="1821588"/>
                </a:lnTo>
                <a:lnTo>
                  <a:pt x="0" y="0"/>
                </a:lnTo>
                <a:close/>
              </a:path>
            </a:pathLst>
          </a:custGeom>
          <a:blipFill>
            <a:blip r:embed="rId14"/>
            <a:stretch>
              <a:fillRect l="0" t="0" r="0" b="0"/>
            </a:stretch>
          </a:blipFill>
        </p:spPr>
      </p:sp>
      <p:sp>
        <p:nvSpPr>
          <p:cNvPr name="Freeform 11" id="11"/>
          <p:cNvSpPr/>
          <p:nvPr/>
        </p:nvSpPr>
        <p:spPr>
          <a:xfrm flipH="false" flipV="false" rot="0">
            <a:off x="11916363" y="2860393"/>
            <a:ext cx="1377530" cy="1340918"/>
          </a:xfrm>
          <a:custGeom>
            <a:avLst/>
            <a:gdLst/>
            <a:ahLst/>
            <a:cxnLst/>
            <a:rect r="r" b="b" t="t" l="l"/>
            <a:pathLst>
              <a:path h="1340918" w="1377530">
                <a:moveTo>
                  <a:pt x="0" y="0"/>
                </a:moveTo>
                <a:lnTo>
                  <a:pt x="1377530" y="0"/>
                </a:lnTo>
                <a:lnTo>
                  <a:pt x="1377530" y="1340918"/>
                </a:lnTo>
                <a:lnTo>
                  <a:pt x="0" y="1340918"/>
                </a:lnTo>
                <a:lnTo>
                  <a:pt x="0" y="0"/>
                </a:lnTo>
                <a:close/>
              </a:path>
            </a:pathLst>
          </a:custGeom>
          <a:blipFill>
            <a:blip r:embed="rId15"/>
            <a:stretch>
              <a:fillRect l="0" t="0" r="0" b="0"/>
            </a:stretch>
          </a:blipFill>
        </p:spPr>
      </p:sp>
      <p:sp>
        <p:nvSpPr>
          <p:cNvPr name="TextBox 12" id="12"/>
          <p:cNvSpPr txBox="true"/>
          <p:nvPr/>
        </p:nvSpPr>
        <p:spPr>
          <a:xfrm rot="0">
            <a:off x="-1073850" y="3275466"/>
            <a:ext cx="12046945" cy="3455818"/>
          </a:xfrm>
          <a:prstGeom prst="rect">
            <a:avLst/>
          </a:prstGeom>
        </p:spPr>
        <p:txBody>
          <a:bodyPr anchor="t" rtlCol="false" tIns="0" lIns="0" bIns="0" rIns="0">
            <a:spAutoFit/>
          </a:bodyPr>
          <a:lstStyle/>
          <a:p>
            <a:pPr algn="ctr">
              <a:lnSpc>
                <a:spcPts val="9999"/>
              </a:lnSpc>
            </a:pPr>
            <a:r>
              <a:rPr lang="en-US" sz="9999">
                <a:solidFill>
                  <a:srgbClr val="D97706"/>
                </a:solidFill>
                <a:latin typeface="Anton"/>
                <a:ea typeface="Anton"/>
                <a:cs typeface="Anton"/>
                <a:sym typeface="Anton"/>
              </a:rPr>
              <a:t>TECHNOLOGIE</a:t>
            </a:r>
            <a:r>
              <a:rPr lang="en-US" sz="9999">
                <a:solidFill>
                  <a:srgbClr val="D97706"/>
                </a:solidFill>
                <a:latin typeface="Anton"/>
                <a:ea typeface="Anton"/>
                <a:cs typeface="Anton"/>
                <a:sym typeface="Anton"/>
              </a:rPr>
              <a:t>S</a:t>
            </a:r>
          </a:p>
          <a:p>
            <a:pPr algn="ctr">
              <a:lnSpc>
                <a:spcPts val="7500"/>
              </a:lnSpc>
            </a:pPr>
            <a:r>
              <a:rPr lang="en-US" sz="7500">
                <a:solidFill>
                  <a:srgbClr val="D97706"/>
                </a:solidFill>
                <a:latin typeface="Anton"/>
                <a:ea typeface="Anton"/>
                <a:cs typeface="Anton"/>
                <a:sym typeface="Anton"/>
              </a:rPr>
              <a:t> </a:t>
            </a:r>
            <a:r>
              <a:rPr lang="en-US" sz="7500">
                <a:solidFill>
                  <a:srgbClr val="9E8A5A"/>
                </a:solidFill>
                <a:latin typeface="Anton"/>
                <a:ea typeface="Anton"/>
                <a:cs typeface="Anton"/>
                <a:sym typeface="Anton"/>
              </a:rPr>
              <a:t>FRONTEND</a:t>
            </a:r>
          </a:p>
          <a:p>
            <a:pPr algn="ctr">
              <a:lnSpc>
                <a:spcPts val="9361"/>
              </a:lnSpc>
              <a:spcBef>
                <a:spcPct val="0"/>
              </a:spcBef>
            </a:pPr>
          </a:p>
        </p:txBody>
      </p:sp>
      <p:sp>
        <p:nvSpPr>
          <p:cNvPr name="TextBox 13" id="13"/>
          <p:cNvSpPr txBox="true"/>
          <p:nvPr/>
        </p:nvSpPr>
        <p:spPr>
          <a:xfrm rot="0">
            <a:off x="2383392" y="1280665"/>
            <a:ext cx="2391841" cy="225757"/>
          </a:xfrm>
          <a:prstGeom prst="rect">
            <a:avLst/>
          </a:prstGeom>
        </p:spPr>
        <p:txBody>
          <a:bodyPr anchor="t" rtlCol="false" tIns="0" lIns="0" bIns="0" rIns="0">
            <a:spAutoFit/>
          </a:bodyPr>
          <a:lstStyle/>
          <a:p>
            <a:pPr algn="l">
              <a:lnSpc>
                <a:spcPts val="1763"/>
              </a:lnSpc>
              <a:spcBef>
                <a:spcPct val="0"/>
              </a:spcBef>
            </a:pPr>
            <a:r>
              <a:rPr lang="en-US" b="true" sz="1763">
                <a:solidFill>
                  <a:srgbClr val="FFFFFF"/>
                </a:solidFill>
                <a:latin typeface="Montserrat Bold"/>
                <a:ea typeface="Montserrat Bold"/>
                <a:cs typeface="Montserrat Bold"/>
                <a:sym typeface="Montserrat Bold"/>
              </a:rPr>
              <a:t>FORMAX-APP.COM</a:t>
            </a:r>
          </a:p>
        </p:txBody>
      </p:sp>
      <p:sp>
        <p:nvSpPr>
          <p:cNvPr name="TextBox 14" id="14"/>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3</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790267" y="492661"/>
            <a:ext cx="10707466" cy="1012342"/>
          </a:xfrm>
          <a:custGeom>
            <a:avLst/>
            <a:gdLst/>
            <a:ahLst/>
            <a:cxnLst/>
            <a:rect r="r" b="b" t="t" l="l"/>
            <a:pathLst>
              <a:path h="1012342" w="10707466">
                <a:moveTo>
                  <a:pt x="0" y="0"/>
                </a:moveTo>
                <a:lnTo>
                  <a:pt x="10707466" y="0"/>
                </a:lnTo>
                <a:lnTo>
                  <a:pt x="10707466" y="1012342"/>
                </a:lnTo>
                <a:lnTo>
                  <a:pt x="0" y="101234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sp>
        <p:nvSpPr>
          <p:cNvPr name="Freeform 4" id="4"/>
          <p:cNvSpPr/>
          <p:nvPr/>
        </p:nvSpPr>
        <p:spPr>
          <a:xfrm flipH="false" flipV="false" rot="0">
            <a:off x="2546548" y="1893944"/>
            <a:ext cx="13194904" cy="7554083"/>
          </a:xfrm>
          <a:custGeom>
            <a:avLst/>
            <a:gdLst/>
            <a:ahLst/>
            <a:cxnLst/>
            <a:rect r="r" b="b" t="t" l="l"/>
            <a:pathLst>
              <a:path h="7554083" w="13194904">
                <a:moveTo>
                  <a:pt x="0" y="0"/>
                </a:moveTo>
                <a:lnTo>
                  <a:pt x="13194904" y="0"/>
                </a:lnTo>
                <a:lnTo>
                  <a:pt x="13194904" y="7554083"/>
                </a:lnTo>
                <a:lnTo>
                  <a:pt x="0" y="7554083"/>
                </a:lnTo>
                <a:lnTo>
                  <a:pt x="0" y="0"/>
                </a:lnTo>
                <a:close/>
              </a:path>
            </a:pathLst>
          </a:custGeom>
          <a:blipFill>
            <a:blip r:embed="rId5"/>
            <a:stretch>
              <a:fillRect l="0" t="0" r="0" b="0"/>
            </a:stretch>
          </a:blipFill>
        </p:spPr>
      </p:sp>
      <p:pic>
        <p:nvPicPr>
          <p:cNvPr name="Picture 5" id="5">
            <a:hlinkClick action="ppaction://media"/>
          </p:cNvPr>
          <p:cNvPicPr>
            <a:picLocks noChangeAspect="true"/>
          </p:cNvPicPr>
          <p:nvPr>
            <a:videoFile r:link="rId7"/>
            <p:extLst>
              <p:ext uri="{DAA4B4D4-6D71-4841-9C94-3DE7FCFB9230}">
                <p14:media xmlns:p14="http://schemas.microsoft.com/office/powerpoint/2010/main" r:embed="rId8"/>
              </p:ext>
            </p:extLst>
          </p:nvPr>
        </p:nvPicPr>
        <p:blipFill>
          <a:blip r:embed="rId6"/>
          <a:srcRect l="0" t="0" r="0" b="0"/>
          <a:stretch>
            <a:fillRect/>
          </a:stretch>
        </p:blipFill>
        <p:spPr>
          <a:xfrm flipH="false" flipV="false" rot="0">
            <a:off x="1828800" y="1732876"/>
            <a:ext cx="14630400" cy="8229600"/>
          </a:xfrm>
          <a:prstGeom prst="rect">
            <a:avLst/>
          </a:prstGeom>
        </p:spPr>
      </p:pic>
      <p:sp>
        <p:nvSpPr>
          <p:cNvPr name="TextBox 6" id="6"/>
          <p:cNvSpPr txBox="true"/>
          <p:nvPr/>
        </p:nvSpPr>
        <p:spPr>
          <a:xfrm rot="0">
            <a:off x="5778275" y="586773"/>
            <a:ext cx="6731450"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Plans</a:t>
            </a:r>
          </a:p>
        </p:txBody>
      </p:sp>
      <p:sp>
        <p:nvSpPr>
          <p:cNvPr name="TextBox 7" id="7"/>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30</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97897" y="8862608"/>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5" id="5"/>
          <p:cNvGrpSpPr>
            <a:grpSpLocks noChangeAspect="true"/>
          </p:cNvGrpSpPr>
          <p:nvPr/>
        </p:nvGrpSpPr>
        <p:grpSpPr>
          <a:xfrm rot="0">
            <a:off x="1292022" y="5935425"/>
            <a:ext cx="2665114" cy="2665114"/>
            <a:chOff x="0" y="0"/>
            <a:chExt cx="14840029" cy="14840029"/>
          </a:xfrm>
        </p:grpSpPr>
        <p:sp>
          <p:nvSpPr>
            <p:cNvPr name="Freeform 6" id="6"/>
            <p:cNvSpPr/>
            <p:nvPr/>
          </p:nvSpPr>
          <p:spPr>
            <a:xfrm flipH="false" flipV="false" rot="0">
              <a:off x="-33258" y="-75"/>
              <a:ext cx="14906544" cy="14840178"/>
            </a:xfrm>
            <a:custGeom>
              <a:avLst/>
              <a:gdLst/>
              <a:ahLst/>
              <a:cxnLst/>
              <a:rect r="r" b="b" t="t" l="l"/>
              <a:pathLst>
                <a:path h="14840178" w="14906544">
                  <a:moveTo>
                    <a:pt x="7453273" y="75"/>
                  </a:moveTo>
                  <a:cubicBezTo>
                    <a:pt x="4794451" y="-11816"/>
                    <a:pt x="2332496" y="1399825"/>
                    <a:pt x="999642" y="3700470"/>
                  </a:cubicBezTo>
                  <a:cubicBezTo>
                    <a:pt x="-333213" y="6001115"/>
                    <a:pt x="-333213" y="8839064"/>
                    <a:pt x="999642" y="11139709"/>
                  </a:cubicBezTo>
                  <a:cubicBezTo>
                    <a:pt x="2332496" y="13440354"/>
                    <a:pt x="4794451" y="14851995"/>
                    <a:pt x="7453273" y="14840104"/>
                  </a:cubicBezTo>
                  <a:cubicBezTo>
                    <a:pt x="10112093" y="14851995"/>
                    <a:pt x="12574049" y="13440354"/>
                    <a:pt x="13906904" y="11139709"/>
                  </a:cubicBezTo>
                  <a:cubicBezTo>
                    <a:pt x="15239758" y="8839064"/>
                    <a:pt x="15239758" y="6001115"/>
                    <a:pt x="13906904" y="3700470"/>
                  </a:cubicBezTo>
                  <a:cubicBezTo>
                    <a:pt x="12574049" y="1399825"/>
                    <a:pt x="10112093" y="-11816"/>
                    <a:pt x="7453273" y="75"/>
                  </a:cubicBezTo>
                  <a:close/>
                </a:path>
              </a:pathLst>
            </a:custGeom>
            <a:solidFill>
              <a:srgbClr val="C582EB"/>
            </a:solidFill>
          </p:spPr>
        </p:sp>
        <p:sp>
          <p:nvSpPr>
            <p:cNvPr name="Freeform 7" id="7"/>
            <p:cNvSpPr/>
            <p:nvPr/>
          </p:nvSpPr>
          <p:spPr>
            <a:xfrm flipH="false" flipV="false" rot="0">
              <a:off x="168022" y="200309"/>
              <a:ext cx="14503985" cy="14439411"/>
            </a:xfrm>
            <a:custGeom>
              <a:avLst/>
              <a:gdLst/>
              <a:ahLst/>
              <a:cxnLst/>
              <a:rect r="r" b="b" t="t" l="l"/>
              <a:pathLst>
                <a:path h="14439411" w="14503985">
                  <a:moveTo>
                    <a:pt x="7251993" y="73"/>
                  </a:moveTo>
                  <a:cubicBezTo>
                    <a:pt x="4664974" y="-11497"/>
                    <a:pt x="2269506" y="1362022"/>
                    <a:pt x="972645" y="3600537"/>
                  </a:cubicBezTo>
                  <a:cubicBezTo>
                    <a:pt x="-324215" y="5839051"/>
                    <a:pt x="-324215" y="8600360"/>
                    <a:pt x="972645" y="10838875"/>
                  </a:cubicBezTo>
                  <a:cubicBezTo>
                    <a:pt x="2269506" y="13077389"/>
                    <a:pt x="4664974" y="14450908"/>
                    <a:pt x="7251993" y="14439338"/>
                  </a:cubicBezTo>
                  <a:cubicBezTo>
                    <a:pt x="9839011" y="14450908"/>
                    <a:pt x="12234479" y="13077389"/>
                    <a:pt x="13531340" y="10838875"/>
                  </a:cubicBezTo>
                  <a:cubicBezTo>
                    <a:pt x="14828201" y="8600360"/>
                    <a:pt x="14828201" y="5839051"/>
                    <a:pt x="13531340" y="3600537"/>
                  </a:cubicBezTo>
                  <a:cubicBezTo>
                    <a:pt x="12234479" y="1362022"/>
                    <a:pt x="9839011" y="-11497"/>
                    <a:pt x="7251993" y="73"/>
                  </a:cubicBezTo>
                  <a:close/>
                </a:path>
              </a:pathLst>
            </a:custGeom>
            <a:solidFill>
              <a:srgbClr val="FFFFFF"/>
            </a:solidFill>
          </p:spPr>
        </p:sp>
        <p:sp>
          <p:nvSpPr>
            <p:cNvPr name="Freeform 8" id="8"/>
            <p:cNvSpPr/>
            <p:nvPr/>
          </p:nvSpPr>
          <p:spPr>
            <a:xfrm flipH="false" flipV="false" rot="0">
              <a:off x="531276" y="561946"/>
              <a:ext cx="13777477" cy="13716137"/>
            </a:xfrm>
            <a:custGeom>
              <a:avLst/>
              <a:gdLst/>
              <a:ahLst/>
              <a:cxnLst/>
              <a:rect r="r" b="b" t="t" l="l"/>
              <a:pathLst>
                <a:path h="13716137" w="13777477">
                  <a:moveTo>
                    <a:pt x="6888739" y="68"/>
                  </a:moveTo>
                  <a:cubicBezTo>
                    <a:pt x="4431305" y="-10922"/>
                    <a:pt x="2155826" y="1293797"/>
                    <a:pt x="923925" y="3420184"/>
                  </a:cubicBezTo>
                  <a:cubicBezTo>
                    <a:pt x="-307975" y="5546571"/>
                    <a:pt x="-307975" y="8169565"/>
                    <a:pt x="923925" y="10295952"/>
                  </a:cubicBezTo>
                  <a:cubicBezTo>
                    <a:pt x="2155826" y="12422339"/>
                    <a:pt x="4431305" y="13727058"/>
                    <a:pt x="6888739" y="13716068"/>
                  </a:cubicBezTo>
                  <a:cubicBezTo>
                    <a:pt x="9346172" y="13727058"/>
                    <a:pt x="11621651" y="12422339"/>
                    <a:pt x="12853552" y="10295952"/>
                  </a:cubicBezTo>
                  <a:cubicBezTo>
                    <a:pt x="14085452" y="8169565"/>
                    <a:pt x="14085452" y="5546571"/>
                    <a:pt x="12853552" y="3420184"/>
                  </a:cubicBezTo>
                  <a:cubicBezTo>
                    <a:pt x="11621651" y="1293797"/>
                    <a:pt x="9346172" y="-10922"/>
                    <a:pt x="6888739" y="68"/>
                  </a:cubicBezTo>
                  <a:close/>
                </a:path>
              </a:pathLst>
            </a:custGeom>
            <a:blipFill>
              <a:blip r:embed="rId8"/>
              <a:stretch>
                <a:fillRect l="-24712" t="0" r="-24712" b="0"/>
              </a:stretch>
            </a:blipFill>
          </p:spPr>
        </p:sp>
      </p:grpSp>
      <p:sp>
        <p:nvSpPr>
          <p:cNvPr name="Freeform 9" id="9"/>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9"/>
            <a:stretch>
              <a:fillRect l="0" t="0" r="0" b="0"/>
            </a:stretch>
          </a:blipFill>
        </p:spPr>
      </p:sp>
      <p:pic>
        <p:nvPicPr>
          <p:cNvPr name="Picture 10" id="10">
            <a:hlinkClick action="ppaction://media"/>
          </p:cNvPr>
          <p:cNvPicPr>
            <a:picLocks noChangeAspect="true"/>
          </p:cNvPicPr>
          <p:nvPr>
            <a:videoFile r:link="rId11"/>
            <p:extLst>
              <p:ext uri="{DAA4B4D4-6D71-4841-9C94-3DE7FCFB9230}">
                <p14:media xmlns:p14="http://schemas.microsoft.com/office/powerpoint/2010/main" r:embed="rId12"/>
              </p:ext>
            </p:extLst>
          </p:nvPr>
        </p:nvPicPr>
        <p:blipFill>
          <a:blip r:embed="rId10"/>
          <a:srcRect l="0" t="0" r="0" b="0"/>
          <a:stretch>
            <a:fillRect/>
          </a:stretch>
        </p:blipFill>
        <p:spPr>
          <a:xfrm flipH="false" flipV="false" rot="0">
            <a:off x="1028700" y="2057400"/>
            <a:ext cx="3886200" cy="8229600"/>
          </a:xfrm>
          <a:prstGeom prst="rect">
            <a:avLst/>
          </a:prstGeom>
        </p:spPr>
      </p:pic>
      <p:sp>
        <p:nvSpPr>
          <p:cNvPr name="Freeform 11" id="11"/>
          <p:cNvSpPr/>
          <p:nvPr/>
        </p:nvSpPr>
        <p:spPr>
          <a:xfrm flipH="false" flipV="false" rot="0">
            <a:off x="3790267" y="556249"/>
            <a:ext cx="10707466" cy="1012342"/>
          </a:xfrm>
          <a:custGeom>
            <a:avLst/>
            <a:gdLst/>
            <a:ahLst/>
            <a:cxnLst/>
            <a:rect r="r" b="b" t="t" l="l"/>
            <a:pathLst>
              <a:path h="1012342" w="10707466">
                <a:moveTo>
                  <a:pt x="0" y="0"/>
                </a:moveTo>
                <a:lnTo>
                  <a:pt x="10707466" y="0"/>
                </a:lnTo>
                <a:lnTo>
                  <a:pt x="10707466" y="1012343"/>
                </a:lnTo>
                <a:lnTo>
                  <a:pt x="0" y="1012343"/>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pic>
        <p:nvPicPr>
          <p:cNvPr name="Picture 12" id="12">
            <a:hlinkClick action="ppaction://media"/>
          </p:cNvPr>
          <p:cNvPicPr>
            <a:picLocks noChangeAspect="true"/>
          </p:cNvPicPr>
          <p:nvPr>
            <a:videoFile r:link="rId16"/>
            <p:extLst>
              <p:ext uri="{DAA4B4D4-6D71-4841-9C94-3DE7FCFB9230}">
                <p14:media xmlns:p14="http://schemas.microsoft.com/office/powerpoint/2010/main" r:embed="rId17"/>
              </p:ext>
            </p:extLst>
          </p:nvPr>
        </p:nvPicPr>
        <p:blipFill>
          <a:blip r:embed="rId15"/>
          <a:srcRect l="0" t="0" r="0" b="0"/>
          <a:stretch>
            <a:fillRect/>
          </a:stretch>
        </p:blipFill>
        <p:spPr>
          <a:xfrm flipH="false" flipV="false" rot="0">
            <a:off x="6028828" y="2524134"/>
            <a:ext cx="10742825" cy="6042839"/>
          </a:xfrm>
          <a:prstGeom prst="rect">
            <a:avLst/>
          </a:prstGeom>
        </p:spPr>
      </p:pic>
      <p:sp>
        <p:nvSpPr>
          <p:cNvPr name="TextBox 13" id="13"/>
          <p:cNvSpPr txBox="true"/>
          <p:nvPr/>
        </p:nvSpPr>
        <p:spPr>
          <a:xfrm rot="0">
            <a:off x="14683558" y="9405638"/>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14" id="14"/>
          <p:cNvSpPr txBox="true"/>
          <p:nvPr/>
        </p:nvSpPr>
        <p:spPr>
          <a:xfrm rot="0">
            <a:off x="4737319" y="650079"/>
            <a:ext cx="8813361"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Themes</a:t>
            </a:r>
          </a:p>
        </p:txBody>
      </p:sp>
      <p:sp>
        <p:nvSpPr>
          <p:cNvPr name="TextBox 15" id="15"/>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31</a:t>
            </a:r>
          </a:p>
        </p:txBody>
      </p:sp>
    </p:spTree>
  </p:cSld>
  <p:clrMapOvr>
    <a:masterClrMapping/>
  </p:clrMapOvr>
  <p:timing>
    <p:tnLst>
      <p:par>
        <p:cTn dur="indefinite" restart="never" nodeType="tmRoot">
          <p:childTnLst>
            <p:video>
              <p:cMediaNode vol="100000">
                <p:cTn fill="hold" display="false">
                  <p:stCondLst>
                    <p:cond delay="indefinite"/>
                  </p:stCondLst>
                </p:cTn>
                <p:tgtEl>
                  <p:spTgt spid="10"/>
                </p:tgtEl>
              </p:cMediaNode>
            </p:video>
            <p:video>
              <p:cMediaNode vol="100000">
                <p:cTn fill="hold" display="false">
                  <p:stCondLst>
                    <p:cond delay="indefinite"/>
                  </p:stCondLst>
                </p:cTn>
                <p:tgtEl>
                  <p:spTgt spid="12"/>
                </p:tgtEl>
              </p:cMediaNode>
            </p:video>
          </p:childTnLst>
        </p:cTn>
      </p:par>
    </p:tnLst>
  </p:timing>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097897" y="8862608"/>
            <a:ext cx="3970453" cy="1220012"/>
          </a:xfrm>
          <a:custGeom>
            <a:avLst/>
            <a:gdLst/>
            <a:ahLst/>
            <a:cxnLst/>
            <a:rect r="r" b="b" t="t" l="l"/>
            <a:pathLst>
              <a:path h="1220012" w="3970453">
                <a:moveTo>
                  <a:pt x="0" y="0"/>
                </a:moveTo>
                <a:lnTo>
                  <a:pt x="3970452" y="0"/>
                </a:lnTo>
                <a:lnTo>
                  <a:pt x="3970452"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5" id="5"/>
          <p:cNvGrpSpPr>
            <a:grpSpLocks noChangeAspect="true"/>
          </p:cNvGrpSpPr>
          <p:nvPr/>
        </p:nvGrpSpPr>
        <p:grpSpPr>
          <a:xfrm rot="0">
            <a:off x="1292022" y="5935425"/>
            <a:ext cx="2665114" cy="2665114"/>
            <a:chOff x="0" y="0"/>
            <a:chExt cx="14840029" cy="14840029"/>
          </a:xfrm>
        </p:grpSpPr>
        <p:sp>
          <p:nvSpPr>
            <p:cNvPr name="Freeform 6" id="6"/>
            <p:cNvSpPr/>
            <p:nvPr/>
          </p:nvSpPr>
          <p:spPr>
            <a:xfrm flipH="false" flipV="false" rot="0">
              <a:off x="-33258" y="-75"/>
              <a:ext cx="14906544" cy="14840178"/>
            </a:xfrm>
            <a:custGeom>
              <a:avLst/>
              <a:gdLst/>
              <a:ahLst/>
              <a:cxnLst/>
              <a:rect r="r" b="b" t="t" l="l"/>
              <a:pathLst>
                <a:path h="14840178" w="14906544">
                  <a:moveTo>
                    <a:pt x="7453273" y="75"/>
                  </a:moveTo>
                  <a:cubicBezTo>
                    <a:pt x="4794451" y="-11816"/>
                    <a:pt x="2332496" y="1399825"/>
                    <a:pt x="999642" y="3700470"/>
                  </a:cubicBezTo>
                  <a:cubicBezTo>
                    <a:pt x="-333213" y="6001115"/>
                    <a:pt x="-333213" y="8839064"/>
                    <a:pt x="999642" y="11139709"/>
                  </a:cubicBezTo>
                  <a:cubicBezTo>
                    <a:pt x="2332496" y="13440354"/>
                    <a:pt x="4794451" y="14851995"/>
                    <a:pt x="7453273" y="14840104"/>
                  </a:cubicBezTo>
                  <a:cubicBezTo>
                    <a:pt x="10112093" y="14851995"/>
                    <a:pt x="12574049" y="13440354"/>
                    <a:pt x="13906904" y="11139709"/>
                  </a:cubicBezTo>
                  <a:cubicBezTo>
                    <a:pt x="15239758" y="8839064"/>
                    <a:pt x="15239758" y="6001115"/>
                    <a:pt x="13906904" y="3700470"/>
                  </a:cubicBezTo>
                  <a:cubicBezTo>
                    <a:pt x="12574049" y="1399825"/>
                    <a:pt x="10112093" y="-11816"/>
                    <a:pt x="7453273" y="75"/>
                  </a:cubicBezTo>
                  <a:close/>
                </a:path>
              </a:pathLst>
            </a:custGeom>
            <a:solidFill>
              <a:srgbClr val="C582EB"/>
            </a:solidFill>
          </p:spPr>
        </p:sp>
        <p:sp>
          <p:nvSpPr>
            <p:cNvPr name="Freeform 7" id="7"/>
            <p:cNvSpPr/>
            <p:nvPr/>
          </p:nvSpPr>
          <p:spPr>
            <a:xfrm flipH="false" flipV="false" rot="0">
              <a:off x="168022" y="200309"/>
              <a:ext cx="14503985" cy="14439411"/>
            </a:xfrm>
            <a:custGeom>
              <a:avLst/>
              <a:gdLst/>
              <a:ahLst/>
              <a:cxnLst/>
              <a:rect r="r" b="b" t="t" l="l"/>
              <a:pathLst>
                <a:path h="14439411" w="14503985">
                  <a:moveTo>
                    <a:pt x="7251993" y="73"/>
                  </a:moveTo>
                  <a:cubicBezTo>
                    <a:pt x="4664974" y="-11497"/>
                    <a:pt x="2269506" y="1362022"/>
                    <a:pt x="972645" y="3600537"/>
                  </a:cubicBezTo>
                  <a:cubicBezTo>
                    <a:pt x="-324215" y="5839051"/>
                    <a:pt x="-324215" y="8600360"/>
                    <a:pt x="972645" y="10838875"/>
                  </a:cubicBezTo>
                  <a:cubicBezTo>
                    <a:pt x="2269506" y="13077389"/>
                    <a:pt x="4664974" y="14450908"/>
                    <a:pt x="7251993" y="14439338"/>
                  </a:cubicBezTo>
                  <a:cubicBezTo>
                    <a:pt x="9839011" y="14450908"/>
                    <a:pt x="12234479" y="13077389"/>
                    <a:pt x="13531340" y="10838875"/>
                  </a:cubicBezTo>
                  <a:cubicBezTo>
                    <a:pt x="14828201" y="8600360"/>
                    <a:pt x="14828201" y="5839051"/>
                    <a:pt x="13531340" y="3600537"/>
                  </a:cubicBezTo>
                  <a:cubicBezTo>
                    <a:pt x="12234479" y="1362022"/>
                    <a:pt x="9839011" y="-11497"/>
                    <a:pt x="7251993" y="73"/>
                  </a:cubicBezTo>
                  <a:close/>
                </a:path>
              </a:pathLst>
            </a:custGeom>
            <a:solidFill>
              <a:srgbClr val="FFFFFF"/>
            </a:solidFill>
          </p:spPr>
        </p:sp>
        <p:sp>
          <p:nvSpPr>
            <p:cNvPr name="Freeform 8" id="8"/>
            <p:cNvSpPr/>
            <p:nvPr/>
          </p:nvSpPr>
          <p:spPr>
            <a:xfrm flipH="false" flipV="false" rot="0">
              <a:off x="531276" y="561946"/>
              <a:ext cx="13777477" cy="13716137"/>
            </a:xfrm>
            <a:custGeom>
              <a:avLst/>
              <a:gdLst/>
              <a:ahLst/>
              <a:cxnLst/>
              <a:rect r="r" b="b" t="t" l="l"/>
              <a:pathLst>
                <a:path h="13716137" w="13777477">
                  <a:moveTo>
                    <a:pt x="6888739" y="68"/>
                  </a:moveTo>
                  <a:cubicBezTo>
                    <a:pt x="4431305" y="-10922"/>
                    <a:pt x="2155826" y="1293797"/>
                    <a:pt x="923925" y="3420184"/>
                  </a:cubicBezTo>
                  <a:cubicBezTo>
                    <a:pt x="-307975" y="5546571"/>
                    <a:pt x="-307975" y="8169565"/>
                    <a:pt x="923925" y="10295952"/>
                  </a:cubicBezTo>
                  <a:cubicBezTo>
                    <a:pt x="2155826" y="12422339"/>
                    <a:pt x="4431305" y="13727058"/>
                    <a:pt x="6888739" y="13716068"/>
                  </a:cubicBezTo>
                  <a:cubicBezTo>
                    <a:pt x="9346172" y="13727058"/>
                    <a:pt x="11621651" y="12422339"/>
                    <a:pt x="12853552" y="10295952"/>
                  </a:cubicBezTo>
                  <a:cubicBezTo>
                    <a:pt x="14085452" y="8169565"/>
                    <a:pt x="14085452" y="5546571"/>
                    <a:pt x="12853552" y="3420184"/>
                  </a:cubicBezTo>
                  <a:cubicBezTo>
                    <a:pt x="11621651" y="1293797"/>
                    <a:pt x="9346172" y="-10922"/>
                    <a:pt x="6888739" y="68"/>
                  </a:cubicBezTo>
                  <a:close/>
                </a:path>
              </a:pathLst>
            </a:custGeom>
            <a:blipFill>
              <a:blip r:embed="rId8"/>
              <a:stretch>
                <a:fillRect l="-24712" t="0" r="-24712" b="0"/>
              </a:stretch>
            </a:blipFill>
          </p:spPr>
        </p:sp>
      </p:grpSp>
      <p:sp>
        <p:nvSpPr>
          <p:cNvPr name="Freeform 9" id="9"/>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9"/>
            <a:stretch>
              <a:fillRect l="0" t="0" r="0" b="0"/>
            </a:stretch>
          </a:blipFill>
        </p:spPr>
      </p:sp>
      <p:pic>
        <p:nvPicPr>
          <p:cNvPr name="Picture 10" id="10">
            <a:hlinkClick action="ppaction://media"/>
          </p:cNvPr>
          <p:cNvPicPr>
            <a:picLocks noChangeAspect="true"/>
          </p:cNvPicPr>
          <p:nvPr>
            <a:videoFile r:link="rId11"/>
            <p:extLst>
              <p:ext uri="{DAA4B4D4-6D71-4841-9C94-3DE7FCFB9230}">
                <p14:media xmlns:p14="http://schemas.microsoft.com/office/powerpoint/2010/main" r:embed="rId12"/>
              </p:ext>
            </p:extLst>
          </p:nvPr>
        </p:nvPicPr>
        <p:blipFill>
          <a:blip r:embed="rId10"/>
          <a:srcRect l="7605" t="0" r="7936" b="0"/>
          <a:stretch>
            <a:fillRect/>
          </a:stretch>
        </p:blipFill>
        <p:spPr>
          <a:xfrm flipH="false" flipV="false" rot="0">
            <a:off x="1160984" y="1948919"/>
            <a:ext cx="3909666" cy="8229600"/>
          </a:xfrm>
          <a:prstGeom prst="rect">
            <a:avLst/>
          </a:prstGeom>
        </p:spPr>
      </p:pic>
      <p:sp>
        <p:nvSpPr>
          <p:cNvPr name="Freeform 11" id="11"/>
          <p:cNvSpPr/>
          <p:nvPr/>
        </p:nvSpPr>
        <p:spPr>
          <a:xfrm flipH="false" flipV="false" rot="0">
            <a:off x="3790267" y="556249"/>
            <a:ext cx="10707466" cy="1012342"/>
          </a:xfrm>
          <a:custGeom>
            <a:avLst/>
            <a:gdLst/>
            <a:ahLst/>
            <a:cxnLst/>
            <a:rect r="r" b="b" t="t" l="l"/>
            <a:pathLst>
              <a:path h="1012342" w="10707466">
                <a:moveTo>
                  <a:pt x="0" y="0"/>
                </a:moveTo>
                <a:lnTo>
                  <a:pt x="10707466" y="0"/>
                </a:lnTo>
                <a:lnTo>
                  <a:pt x="10707466" y="1012343"/>
                </a:lnTo>
                <a:lnTo>
                  <a:pt x="0" y="1012343"/>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pic>
        <p:nvPicPr>
          <p:cNvPr name="Picture 12" id="12">
            <a:hlinkClick action="ppaction://media"/>
          </p:cNvPr>
          <p:cNvPicPr>
            <a:picLocks noChangeAspect="true"/>
          </p:cNvPicPr>
          <p:nvPr>
            <a:videoFile r:link="rId16"/>
            <p:extLst>
              <p:ext uri="{DAA4B4D4-6D71-4841-9C94-3DE7FCFB9230}">
                <p14:media xmlns:p14="http://schemas.microsoft.com/office/powerpoint/2010/main" r:embed="rId17"/>
              </p:ext>
            </p:extLst>
          </p:nvPr>
        </p:nvPicPr>
        <p:blipFill>
          <a:blip r:embed="rId15"/>
          <a:srcRect l="0" t="0" r="0" b="0"/>
          <a:stretch>
            <a:fillRect/>
          </a:stretch>
        </p:blipFill>
        <p:spPr>
          <a:xfrm flipH="false" flipV="false" rot="0">
            <a:off x="6028828" y="2480411"/>
            <a:ext cx="10742825" cy="6042839"/>
          </a:xfrm>
          <a:prstGeom prst="rect">
            <a:avLst/>
          </a:prstGeom>
        </p:spPr>
      </p:pic>
      <p:sp>
        <p:nvSpPr>
          <p:cNvPr name="TextBox 13" id="13"/>
          <p:cNvSpPr txBox="true"/>
          <p:nvPr/>
        </p:nvSpPr>
        <p:spPr>
          <a:xfrm rot="0">
            <a:off x="14683558" y="9405638"/>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14" id="14"/>
          <p:cNvSpPr txBox="true"/>
          <p:nvPr/>
        </p:nvSpPr>
        <p:spPr>
          <a:xfrm rot="0">
            <a:off x="4737319" y="650079"/>
            <a:ext cx="8813361"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Arabic mood</a:t>
            </a:r>
          </a:p>
        </p:txBody>
      </p:sp>
      <p:sp>
        <p:nvSpPr>
          <p:cNvPr name="TextBox 15" id="15"/>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32</a:t>
            </a:r>
          </a:p>
        </p:txBody>
      </p:sp>
    </p:spTree>
  </p:cSld>
  <p:clrMapOvr>
    <a:masterClrMapping/>
  </p:clrMapOvr>
  <p:timing>
    <p:tnLst>
      <p:par>
        <p:cTn dur="indefinite" restart="never" nodeType="tmRoot">
          <p:childTnLst>
            <p:video>
              <p:cMediaNode vol="100000">
                <p:cTn fill="hold" display="false">
                  <p:stCondLst>
                    <p:cond delay="indefinite"/>
                  </p:stCondLst>
                </p:cTn>
                <p:tgtEl>
                  <p:spTgt spid="10"/>
                </p:tgtEl>
              </p:cMediaNode>
            </p:video>
            <p:video>
              <p:cMediaNode vol="100000">
                <p:cTn fill="hold" display="false">
                  <p:stCondLst>
                    <p:cond delay="indefinite"/>
                  </p:stCondLst>
                </p:cTn>
                <p:tgtEl>
                  <p:spTgt spid="12"/>
                </p:tgtEl>
              </p:cMediaNode>
            </p:video>
          </p:childTnLst>
        </p:cTn>
      </p:par>
    </p:tnLst>
  </p:timing>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766505" y="8648294"/>
            <a:ext cx="3970453" cy="1220012"/>
          </a:xfrm>
          <a:custGeom>
            <a:avLst/>
            <a:gdLst/>
            <a:ahLst/>
            <a:cxnLst/>
            <a:rect r="r" b="b" t="t" l="l"/>
            <a:pathLst>
              <a:path h="1220012" w="3970453">
                <a:moveTo>
                  <a:pt x="0" y="0"/>
                </a:moveTo>
                <a:lnTo>
                  <a:pt x="3970453" y="0"/>
                </a:lnTo>
                <a:lnTo>
                  <a:pt x="3970453"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619312" y="8809564"/>
            <a:ext cx="2541169" cy="2476071"/>
          </a:xfrm>
          <a:custGeom>
            <a:avLst/>
            <a:gdLst/>
            <a:ahLst/>
            <a:cxnLst/>
            <a:rect r="r" b="b" t="t" l="l"/>
            <a:pathLst>
              <a:path h="2476071" w="2541169">
                <a:moveTo>
                  <a:pt x="0" y="0"/>
                </a:moveTo>
                <a:lnTo>
                  <a:pt x="2541169" y="0"/>
                </a:lnTo>
                <a:lnTo>
                  <a:pt x="2541169" y="2476072"/>
                </a:lnTo>
                <a:lnTo>
                  <a:pt x="0" y="247607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234070" y="3640261"/>
            <a:ext cx="754854" cy="525653"/>
          </a:xfrm>
          <a:custGeom>
            <a:avLst/>
            <a:gdLst/>
            <a:ahLst/>
            <a:cxnLst/>
            <a:rect r="r" b="b" t="t" l="l"/>
            <a:pathLst>
              <a:path h="525653" w="754854">
                <a:moveTo>
                  <a:pt x="0" y="0"/>
                </a:moveTo>
                <a:lnTo>
                  <a:pt x="754853" y="0"/>
                </a:lnTo>
                <a:lnTo>
                  <a:pt x="754853" y="525653"/>
                </a:lnTo>
                <a:lnTo>
                  <a:pt x="0" y="52565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14352167" y="9191324"/>
            <a:ext cx="2547340" cy="153022"/>
          </a:xfrm>
          <a:prstGeom prst="rect">
            <a:avLst/>
          </a:prstGeom>
        </p:spPr>
        <p:txBody>
          <a:bodyPr anchor="t" rtlCol="false" tIns="0" lIns="0" bIns="0" rIns="0">
            <a:spAutoFit/>
          </a:bodyPr>
          <a:lstStyle/>
          <a:p>
            <a:pPr algn="ctr">
              <a:lnSpc>
                <a:spcPts val="1149"/>
              </a:lnSpc>
              <a:spcBef>
                <a:spcPct val="0"/>
              </a:spcBef>
            </a:pPr>
            <a:r>
              <a:rPr lang="en-US" b="true" sz="1149">
                <a:solidFill>
                  <a:srgbClr val="D97706"/>
                </a:solidFill>
                <a:latin typeface="Montserrat Bold"/>
                <a:ea typeface="Montserrat Bold"/>
                <a:cs typeface="Montserrat Bold"/>
                <a:sym typeface="Montserrat Bold"/>
              </a:rPr>
              <a:t>WWW.FORMAX.COM</a:t>
            </a:r>
          </a:p>
        </p:txBody>
      </p:sp>
      <p:sp>
        <p:nvSpPr>
          <p:cNvPr name="TextBox 7" id="7"/>
          <p:cNvSpPr txBox="true"/>
          <p:nvPr/>
        </p:nvSpPr>
        <p:spPr>
          <a:xfrm rot="0">
            <a:off x="5107499" y="788587"/>
            <a:ext cx="8073002" cy="1060355"/>
          </a:xfrm>
          <a:prstGeom prst="rect">
            <a:avLst/>
          </a:prstGeom>
        </p:spPr>
        <p:txBody>
          <a:bodyPr anchor="t" rtlCol="false" tIns="0" lIns="0" bIns="0" rIns="0">
            <a:spAutoFit/>
          </a:bodyPr>
          <a:lstStyle/>
          <a:p>
            <a:pPr algn="ctr">
              <a:lnSpc>
                <a:spcPts val="7996"/>
              </a:lnSpc>
              <a:spcBef>
                <a:spcPct val="0"/>
              </a:spcBef>
            </a:pPr>
            <a:r>
              <a:rPr lang="en-US" sz="7996">
                <a:solidFill>
                  <a:srgbClr val="D97706"/>
                </a:solidFill>
                <a:latin typeface="Anton"/>
                <a:ea typeface="Anton"/>
                <a:cs typeface="Anton"/>
                <a:sym typeface="Anton"/>
              </a:rPr>
              <a:t>FUTURE WORK</a:t>
            </a:r>
          </a:p>
        </p:txBody>
      </p:sp>
      <p:sp>
        <p:nvSpPr>
          <p:cNvPr name="TextBox 8" id="8"/>
          <p:cNvSpPr txBox="true"/>
          <p:nvPr/>
        </p:nvSpPr>
        <p:spPr>
          <a:xfrm rot="0">
            <a:off x="3301684" y="3349833"/>
            <a:ext cx="4062846" cy="1163659"/>
          </a:xfrm>
          <a:prstGeom prst="rect">
            <a:avLst/>
          </a:prstGeom>
        </p:spPr>
        <p:txBody>
          <a:bodyPr anchor="t" rtlCol="false" tIns="0" lIns="0" bIns="0" rIns="0">
            <a:spAutoFit/>
          </a:bodyPr>
          <a:lstStyle/>
          <a:p>
            <a:pPr algn="l">
              <a:lnSpc>
                <a:spcPts val="3063"/>
              </a:lnSpc>
              <a:spcBef>
                <a:spcPct val="0"/>
              </a:spcBef>
            </a:pPr>
            <a:r>
              <a:rPr lang="en-US" sz="3063">
                <a:solidFill>
                  <a:srgbClr val="D97706"/>
                </a:solidFill>
                <a:latin typeface="Anton"/>
                <a:ea typeface="Anton"/>
                <a:cs typeface="Anton"/>
                <a:sym typeface="Anton"/>
              </a:rPr>
              <a:t>ADD MORE </a:t>
            </a:r>
            <a:r>
              <a:rPr lang="en-US" sz="3063">
                <a:solidFill>
                  <a:srgbClr val="D97706"/>
                </a:solidFill>
                <a:latin typeface="Anton"/>
                <a:ea typeface="Anton"/>
                <a:cs typeface="Anton"/>
                <a:sym typeface="Anton"/>
              </a:rPr>
              <a:t>QUESTION TYPES RATING, LONG TEXT, DATE/TIME, NUMBER</a:t>
            </a:r>
          </a:p>
        </p:txBody>
      </p:sp>
      <p:sp>
        <p:nvSpPr>
          <p:cNvPr name="Freeform 9" id="9"/>
          <p:cNvSpPr/>
          <p:nvPr/>
        </p:nvSpPr>
        <p:spPr>
          <a:xfrm flipH="false" flipV="false" rot="0">
            <a:off x="3850753" y="6749416"/>
            <a:ext cx="754854" cy="525653"/>
          </a:xfrm>
          <a:custGeom>
            <a:avLst/>
            <a:gdLst/>
            <a:ahLst/>
            <a:cxnLst/>
            <a:rect r="r" b="b" t="t" l="l"/>
            <a:pathLst>
              <a:path h="525653" w="754854">
                <a:moveTo>
                  <a:pt x="0" y="0"/>
                </a:moveTo>
                <a:lnTo>
                  <a:pt x="754853" y="0"/>
                </a:lnTo>
                <a:lnTo>
                  <a:pt x="754853" y="525653"/>
                </a:lnTo>
                <a:lnTo>
                  <a:pt x="0" y="52565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0" id="10"/>
          <p:cNvSpPr txBox="true"/>
          <p:nvPr/>
        </p:nvSpPr>
        <p:spPr>
          <a:xfrm rot="0">
            <a:off x="4944794" y="6458988"/>
            <a:ext cx="3745366" cy="1163659"/>
          </a:xfrm>
          <a:prstGeom prst="rect">
            <a:avLst/>
          </a:prstGeom>
        </p:spPr>
        <p:txBody>
          <a:bodyPr anchor="t" rtlCol="false" tIns="0" lIns="0" bIns="0" rIns="0">
            <a:spAutoFit/>
          </a:bodyPr>
          <a:lstStyle/>
          <a:p>
            <a:pPr algn="l">
              <a:lnSpc>
                <a:spcPts val="3063"/>
              </a:lnSpc>
              <a:spcBef>
                <a:spcPct val="0"/>
              </a:spcBef>
            </a:pPr>
            <a:r>
              <a:rPr lang="en-US" sz="3063">
                <a:solidFill>
                  <a:srgbClr val="D97706"/>
                </a:solidFill>
                <a:latin typeface="Anton"/>
                <a:ea typeface="Anton"/>
                <a:cs typeface="Anton"/>
                <a:sym typeface="Anton"/>
              </a:rPr>
              <a:t>AI-ASSISTED FORM GENERATION AND RESPONSE </a:t>
            </a:r>
            <a:r>
              <a:rPr lang="en-US" sz="3063">
                <a:solidFill>
                  <a:srgbClr val="D97706"/>
                </a:solidFill>
                <a:latin typeface="Anton"/>
                <a:ea typeface="Anton"/>
                <a:cs typeface="Anton"/>
                <a:sym typeface="Anton"/>
              </a:rPr>
              <a:t>ANALYSIS</a:t>
            </a:r>
          </a:p>
        </p:txBody>
      </p:sp>
      <p:sp>
        <p:nvSpPr>
          <p:cNvPr name="Freeform 11" id="11"/>
          <p:cNvSpPr/>
          <p:nvPr/>
        </p:nvSpPr>
        <p:spPr>
          <a:xfrm flipH="false" flipV="false" rot="0">
            <a:off x="7653161" y="8809564"/>
            <a:ext cx="754854" cy="525653"/>
          </a:xfrm>
          <a:custGeom>
            <a:avLst/>
            <a:gdLst/>
            <a:ahLst/>
            <a:cxnLst/>
            <a:rect r="r" b="b" t="t" l="l"/>
            <a:pathLst>
              <a:path h="525653" w="754854">
                <a:moveTo>
                  <a:pt x="0" y="0"/>
                </a:moveTo>
                <a:lnTo>
                  <a:pt x="754854" y="0"/>
                </a:lnTo>
                <a:lnTo>
                  <a:pt x="754854" y="525653"/>
                </a:lnTo>
                <a:lnTo>
                  <a:pt x="0" y="52565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2" id="12"/>
          <p:cNvSpPr txBox="true"/>
          <p:nvPr/>
        </p:nvSpPr>
        <p:spPr>
          <a:xfrm rot="0">
            <a:off x="8690160" y="8933558"/>
            <a:ext cx="2990511" cy="401659"/>
          </a:xfrm>
          <a:prstGeom prst="rect">
            <a:avLst/>
          </a:prstGeom>
        </p:spPr>
        <p:txBody>
          <a:bodyPr anchor="t" rtlCol="false" tIns="0" lIns="0" bIns="0" rIns="0">
            <a:spAutoFit/>
          </a:bodyPr>
          <a:lstStyle/>
          <a:p>
            <a:pPr algn="l">
              <a:lnSpc>
                <a:spcPts val="3063"/>
              </a:lnSpc>
              <a:spcBef>
                <a:spcPct val="0"/>
              </a:spcBef>
            </a:pPr>
            <a:r>
              <a:rPr lang="en-US" sz="3063">
                <a:solidFill>
                  <a:srgbClr val="D97706"/>
                </a:solidFill>
                <a:latin typeface="Anton"/>
                <a:ea typeface="Anton"/>
                <a:cs typeface="Anton"/>
                <a:sym typeface="Anton"/>
              </a:rPr>
              <a:t>TH</a:t>
            </a:r>
            <a:r>
              <a:rPr lang="en-US" sz="3063">
                <a:solidFill>
                  <a:srgbClr val="D97706"/>
                </a:solidFill>
                <a:latin typeface="Anton"/>
                <a:ea typeface="Anton"/>
                <a:cs typeface="Anton"/>
                <a:sym typeface="Anton"/>
              </a:rPr>
              <a:t>EME BUILDER </a:t>
            </a:r>
          </a:p>
        </p:txBody>
      </p:sp>
      <p:sp>
        <p:nvSpPr>
          <p:cNvPr name="Freeform 13" id="13"/>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0"/>
            <a:stretch>
              <a:fillRect l="0" t="0" r="0" b="0"/>
            </a:stretch>
          </a:blipFill>
        </p:spPr>
      </p:sp>
      <p:sp>
        <p:nvSpPr>
          <p:cNvPr name="Freeform 14" id="14"/>
          <p:cNvSpPr/>
          <p:nvPr/>
        </p:nvSpPr>
        <p:spPr>
          <a:xfrm flipH="false" flipV="false" rot="0">
            <a:off x="11112808" y="5247782"/>
            <a:ext cx="754854" cy="525653"/>
          </a:xfrm>
          <a:custGeom>
            <a:avLst/>
            <a:gdLst/>
            <a:ahLst/>
            <a:cxnLst/>
            <a:rect r="r" b="b" t="t" l="l"/>
            <a:pathLst>
              <a:path h="525653" w="754854">
                <a:moveTo>
                  <a:pt x="0" y="0"/>
                </a:moveTo>
                <a:lnTo>
                  <a:pt x="754853" y="0"/>
                </a:lnTo>
                <a:lnTo>
                  <a:pt x="754853" y="525653"/>
                </a:lnTo>
                <a:lnTo>
                  <a:pt x="0" y="52565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5" id="15"/>
          <p:cNvSpPr txBox="true"/>
          <p:nvPr/>
        </p:nvSpPr>
        <p:spPr>
          <a:xfrm rot="0">
            <a:off x="12180423" y="4957354"/>
            <a:ext cx="3311983" cy="1163659"/>
          </a:xfrm>
          <a:prstGeom prst="rect">
            <a:avLst/>
          </a:prstGeom>
        </p:spPr>
        <p:txBody>
          <a:bodyPr anchor="t" rtlCol="false" tIns="0" lIns="0" bIns="0" rIns="0">
            <a:spAutoFit/>
          </a:bodyPr>
          <a:lstStyle/>
          <a:p>
            <a:pPr algn="l">
              <a:lnSpc>
                <a:spcPts val="3063"/>
              </a:lnSpc>
              <a:spcBef>
                <a:spcPct val="0"/>
              </a:spcBef>
            </a:pPr>
            <a:r>
              <a:rPr lang="en-US" sz="3063">
                <a:solidFill>
                  <a:srgbClr val="D97706"/>
                </a:solidFill>
                <a:latin typeface="Anton"/>
                <a:ea typeface="Anton"/>
                <a:cs typeface="Anton"/>
                <a:sym typeface="Anton"/>
              </a:rPr>
              <a:t>T</a:t>
            </a:r>
            <a:r>
              <a:rPr lang="en-US" sz="3063">
                <a:solidFill>
                  <a:srgbClr val="D97706"/>
                </a:solidFill>
                <a:latin typeface="Anton"/>
                <a:ea typeface="Anton"/>
                <a:cs typeface="Anton"/>
                <a:sym typeface="Anton"/>
              </a:rPr>
              <a:t>EAM WORKSPACES (ROLES:ADMIN/EDITOR/VIEWER)</a:t>
            </a:r>
          </a:p>
        </p:txBody>
      </p:sp>
      <p:sp>
        <p:nvSpPr>
          <p:cNvPr name="Freeform 16" id="16"/>
          <p:cNvSpPr/>
          <p:nvPr/>
        </p:nvSpPr>
        <p:spPr>
          <a:xfrm flipH="false" flipV="false" rot="0">
            <a:off x="5964965" y="4631069"/>
            <a:ext cx="1946667" cy="1759079"/>
          </a:xfrm>
          <a:custGeom>
            <a:avLst/>
            <a:gdLst/>
            <a:ahLst/>
            <a:cxnLst/>
            <a:rect r="r" b="b" t="t" l="l"/>
            <a:pathLst>
              <a:path h="1759079" w="1946667">
                <a:moveTo>
                  <a:pt x="0" y="0"/>
                </a:moveTo>
                <a:lnTo>
                  <a:pt x="1946668" y="0"/>
                </a:lnTo>
                <a:lnTo>
                  <a:pt x="1946668" y="1759079"/>
                </a:lnTo>
                <a:lnTo>
                  <a:pt x="0" y="1759079"/>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7" id="17"/>
          <p:cNvSpPr/>
          <p:nvPr/>
        </p:nvSpPr>
        <p:spPr>
          <a:xfrm flipH="false" flipV="false" rot="0">
            <a:off x="8888144" y="2871989"/>
            <a:ext cx="1946667" cy="1759079"/>
          </a:xfrm>
          <a:custGeom>
            <a:avLst/>
            <a:gdLst/>
            <a:ahLst/>
            <a:cxnLst/>
            <a:rect r="r" b="b" t="t" l="l"/>
            <a:pathLst>
              <a:path h="1759079" w="1946667">
                <a:moveTo>
                  <a:pt x="0" y="0"/>
                </a:moveTo>
                <a:lnTo>
                  <a:pt x="1946667" y="0"/>
                </a:lnTo>
                <a:lnTo>
                  <a:pt x="1946667" y="1759080"/>
                </a:lnTo>
                <a:lnTo>
                  <a:pt x="0" y="175908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8" id="18"/>
          <p:cNvSpPr/>
          <p:nvPr/>
        </p:nvSpPr>
        <p:spPr>
          <a:xfrm flipH="false" flipV="false" rot="0">
            <a:off x="8888144" y="5874199"/>
            <a:ext cx="1946667" cy="1759079"/>
          </a:xfrm>
          <a:custGeom>
            <a:avLst/>
            <a:gdLst/>
            <a:ahLst/>
            <a:cxnLst/>
            <a:rect r="r" b="b" t="t" l="l"/>
            <a:pathLst>
              <a:path h="1759079" w="1946667">
                <a:moveTo>
                  <a:pt x="0" y="0"/>
                </a:moveTo>
                <a:lnTo>
                  <a:pt x="1946667" y="0"/>
                </a:lnTo>
                <a:lnTo>
                  <a:pt x="1946667" y="1759079"/>
                </a:lnTo>
                <a:lnTo>
                  <a:pt x="0" y="1759079"/>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9" id="19"/>
          <p:cNvSpPr/>
          <p:nvPr/>
        </p:nvSpPr>
        <p:spPr>
          <a:xfrm flipH="false" flipV="false" rot="0">
            <a:off x="5706494" y="8109227"/>
            <a:ext cx="1946667" cy="1759079"/>
          </a:xfrm>
          <a:custGeom>
            <a:avLst/>
            <a:gdLst/>
            <a:ahLst/>
            <a:cxnLst/>
            <a:rect r="r" b="b" t="t" l="l"/>
            <a:pathLst>
              <a:path h="1759079" w="1946667">
                <a:moveTo>
                  <a:pt x="0" y="0"/>
                </a:moveTo>
                <a:lnTo>
                  <a:pt x="1946667" y="0"/>
                </a:lnTo>
                <a:lnTo>
                  <a:pt x="1946667" y="1759079"/>
                </a:lnTo>
                <a:lnTo>
                  <a:pt x="0" y="1759079"/>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20" id="20"/>
          <p:cNvSpPr txBox="true"/>
          <p:nvPr/>
        </p:nvSpPr>
        <p:spPr>
          <a:xfrm rot="0">
            <a:off x="17779259" y="76200"/>
            <a:ext cx="507700" cy="432318"/>
          </a:xfrm>
          <a:prstGeom prst="rect">
            <a:avLst/>
          </a:prstGeom>
        </p:spPr>
        <p:txBody>
          <a:bodyPr anchor="t" rtlCol="false" tIns="0" lIns="0" bIns="0" rIns="0">
            <a:spAutoFit/>
          </a:bodyPr>
          <a:lstStyle/>
          <a:p>
            <a:pPr algn="ctr">
              <a:lnSpc>
                <a:spcPts val="3352"/>
              </a:lnSpc>
              <a:spcBef>
                <a:spcPct val="0"/>
              </a:spcBef>
            </a:pPr>
            <a:r>
              <a:rPr lang="en-US" sz="3352">
                <a:solidFill>
                  <a:srgbClr val="D97706"/>
                </a:solidFill>
                <a:latin typeface="Anton"/>
                <a:ea typeface="Anton"/>
                <a:cs typeface="Anton"/>
                <a:sym typeface="Anton"/>
              </a:rPr>
              <a:t>33</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D97706"/>
        </a:solidFill>
      </p:bgPr>
    </p:bg>
    <p:spTree>
      <p:nvGrpSpPr>
        <p:cNvPr id="1" name=""/>
        <p:cNvGrpSpPr/>
        <p:nvPr/>
      </p:nvGrpSpPr>
      <p:grpSpPr>
        <a:xfrm>
          <a:off x="0" y="0"/>
          <a:ext cx="0" cy="0"/>
          <a:chOff x="0" y="0"/>
          <a:chExt cx="0" cy="0"/>
        </a:xfrm>
      </p:grpSpPr>
      <p:sp>
        <p:nvSpPr>
          <p:cNvPr name="Freeform 2" id="2"/>
          <p:cNvSpPr/>
          <p:nvPr/>
        </p:nvSpPr>
        <p:spPr>
          <a:xfrm flipH="false" flipV="false" rot="0">
            <a:off x="7587015" y="1028700"/>
            <a:ext cx="3113970" cy="3113970"/>
          </a:xfrm>
          <a:custGeom>
            <a:avLst/>
            <a:gdLst/>
            <a:ahLst/>
            <a:cxnLst/>
            <a:rect r="r" b="b" t="t" l="l"/>
            <a:pathLst>
              <a:path h="3113970" w="3113970">
                <a:moveTo>
                  <a:pt x="0" y="0"/>
                </a:moveTo>
                <a:lnTo>
                  <a:pt x="3113970" y="0"/>
                </a:lnTo>
                <a:lnTo>
                  <a:pt x="3113970" y="3113970"/>
                </a:lnTo>
                <a:lnTo>
                  <a:pt x="0" y="3113970"/>
                </a:lnTo>
                <a:lnTo>
                  <a:pt x="0" y="0"/>
                </a:lnTo>
                <a:close/>
              </a:path>
            </a:pathLst>
          </a:custGeom>
          <a:blipFill>
            <a:blip r:embed="rId2"/>
            <a:stretch>
              <a:fillRect l="0" t="0" r="0" b="0"/>
            </a:stretch>
          </a:blipFill>
        </p:spPr>
      </p:sp>
      <p:sp>
        <p:nvSpPr>
          <p:cNvPr name="Freeform 3" id="3"/>
          <p:cNvSpPr/>
          <p:nvPr/>
        </p:nvSpPr>
        <p:spPr>
          <a:xfrm flipH="false" flipV="false" rot="0">
            <a:off x="15952222" y="6403074"/>
            <a:ext cx="2797853" cy="5278969"/>
          </a:xfrm>
          <a:custGeom>
            <a:avLst/>
            <a:gdLst/>
            <a:ahLst/>
            <a:cxnLst/>
            <a:rect r="r" b="b" t="t" l="l"/>
            <a:pathLst>
              <a:path h="5278969" w="2797853">
                <a:moveTo>
                  <a:pt x="0" y="0"/>
                </a:moveTo>
                <a:lnTo>
                  <a:pt x="2797854" y="0"/>
                </a:lnTo>
                <a:lnTo>
                  <a:pt x="2797854" y="5278969"/>
                </a:lnTo>
                <a:lnTo>
                  <a:pt x="0" y="5278969"/>
                </a:lnTo>
                <a:lnTo>
                  <a:pt x="0" y="0"/>
                </a:lnTo>
                <a:close/>
              </a:path>
            </a:pathLst>
          </a:custGeom>
          <a:blipFill>
            <a:blip r:embed="rId3"/>
            <a:stretch>
              <a:fillRect l="0" t="0" r="0" b="0"/>
            </a:stretch>
          </a:blipFill>
        </p:spPr>
      </p:sp>
      <p:sp>
        <p:nvSpPr>
          <p:cNvPr name="TextBox 4" id="4"/>
          <p:cNvSpPr txBox="true"/>
          <p:nvPr/>
        </p:nvSpPr>
        <p:spPr>
          <a:xfrm rot="0">
            <a:off x="8115261" y="8255368"/>
            <a:ext cx="2057479" cy="152980"/>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766505" y="8648294"/>
            <a:ext cx="3970453" cy="1220012"/>
          </a:xfrm>
          <a:custGeom>
            <a:avLst/>
            <a:gdLst/>
            <a:ahLst/>
            <a:cxnLst/>
            <a:rect r="r" b="b" t="t" l="l"/>
            <a:pathLst>
              <a:path h="1220012" w="3970453">
                <a:moveTo>
                  <a:pt x="0" y="0"/>
                </a:moveTo>
                <a:lnTo>
                  <a:pt x="3970453" y="0"/>
                </a:lnTo>
                <a:lnTo>
                  <a:pt x="3970453" y="1220012"/>
                </a:lnTo>
                <a:lnTo>
                  <a:pt x="0" y="12200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20935" y="9258300"/>
            <a:ext cx="734258" cy="1187583"/>
          </a:xfrm>
          <a:custGeom>
            <a:avLst/>
            <a:gdLst/>
            <a:ahLst/>
            <a:cxnLst/>
            <a:rect r="r" b="b" t="t" l="l"/>
            <a:pathLst>
              <a:path h="1187583" w="734258">
                <a:moveTo>
                  <a:pt x="734259" y="0"/>
                </a:moveTo>
                <a:lnTo>
                  <a:pt x="0" y="0"/>
                </a:lnTo>
                <a:lnTo>
                  <a:pt x="0" y="1187583"/>
                </a:lnTo>
                <a:lnTo>
                  <a:pt x="734259" y="1187583"/>
                </a:lnTo>
                <a:lnTo>
                  <a:pt x="73425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7336195" y="1242565"/>
            <a:ext cx="296510" cy="2508928"/>
          </a:xfrm>
          <a:custGeom>
            <a:avLst/>
            <a:gdLst/>
            <a:ahLst/>
            <a:cxnLst/>
            <a:rect r="r" b="b" t="t" l="l"/>
            <a:pathLst>
              <a:path h="2508928" w="296510">
                <a:moveTo>
                  <a:pt x="0" y="0"/>
                </a:moveTo>
                <a:lnTo>
                  <a:pt x="296509" y="0"/>
                </a:lnTo>
                <a:lnTo>
                  <a:pt x="296509" y="2508927"/>
                </a:lnTo>
                <a:lnTo>
                  <a:pt x="0" y="25089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5751732" y="20957"/>
            <a:ext cx="2541169" cy="2476071"/>
          </a:xfrm>
          <a:custGeom>
            <a:avLst/>
            <a:gdLst/>
            <a:ahLst/>
            <a:cxnLst/>
            <a:rect r="r" b="b" t="t" l="l"/>
            <a:pathLst>
              <a:path h="2476071" w="2541169">
                <a:moveTo>
                  <a:pt x="0" y="0"/>
                </a:moveTo>
                <a:lnTo>
                  <a:pt x="2541168" y="0"/>
                </a:lnTo>
                <a:lnTo>
                  <a:pt x="2541168" y="2476071"/>
                </a:lnTo>
                <a:lnTo>
                  <a:pt x="0" y="247607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11246849" y="2022954"/>
            <a:ext cx="3113797" cy="5318598"/>
          </a:xfrm>
          <a:custGeom>
            <a:avLst/>
            <a:gdLst/>
            <a:ahLst/>
            <a:cxnLst/>
            <a:rect r="r" b="b" t="t" l="l"/>
            <a:pathLst>
              <a:path h="5318598" w="3113797">
                <a:moveTo>
                  <a:pt x="0" y="0"/>
                </a:moveTo>
                <a:lnTo>
                  <a:pt x="3113797" y="0"/>
                </a:lnTo>
                <a:lnTo>
                  <a:pt x="3113797" y="5318598"/>
                </a:lnTo>
                <a:lnTo>
                  <a:pt x="0" y="531859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3660213" y="3475004"/>
            <a:ext cx="3239294" cy="1625537"/>
          </a:xfrm>
          <a:custGeom>
            <a:avLst/>
            <a:gdLst/>
            <a:ahLst/>
            <a:cxnLst/>
            <a:rect r="r" b="b" t="t" l="l"/>
            <a:pathLst>
              <a:path h="1625537" w="3239294">
                <a:moveTo>
                  <a:pt x="0" y="0"/>
                </a:moveTo>
                <a:lnTo>
                  <a:pt x="3239294" y="0"/>
                </a:lnTo>
                <a:lnTo>
                  <a:pt x="3239294" y="1625537"/>
                </a:lnTo>
                <a:lnTo>
                  <a:pt x="0" y="162553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8" id="8"/>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4"/>
            <a:stretch>
              <a:fillRect l="0" t="0" r="0" b="0"/>
            </a:stretch>
          </a:blipFill>
        </p:spPr>
      </p:sp>
      <p:sp>
        <p:nvSpPr>
          <p:cNvPr name="Freeform 9" id="9"/>
          <p:cNvSpPr/>
          <p:nvPr/>
        </p:nvSpPr>
        <p:spPr>
          <a:xfrm flipH="false" flipV="false" rot="0">
            <a:off x="8962378" y="1626256"/>
            <a:ext cx="1741545" cy="1741545"/>
          </a:xfrm>
          <a:custGeom>
            <a:avLst/>
            <a:gdLst/>
            <a:ahLst/>
            <a:cxnLst/>
            <a:rect r="r" b="b" t="t" l="l"/>
            <a:pathLst>
              <a:path h="1741545" w="1741545">
                <a:moveTo>
                  <a:pt x="0" y="0"/>
                </a:moveTo>
                <a:lnTo>
                  <a:pt x="1741546" y="0"/>
                </a:lnTo>
                <a:lnTo>
                  <a:pt x="1741546" y="1741545"/>
                </a:lnTo>
                <a:lnTo>
                  <a:pt x="0" y="1741545"/>
                </a:lnTo>
                <a:lnTo>
                  <a:pt x="0" y="0"/>
                </a:lnTo>
                <a:close/>
              </a:path>
            </a:pathLst>
          </a:custGeom>
          <a:blipFill>
            <a:blip r:embed="rId15"/>
            <a:stretch>
              <a:fillRect l="0" t="0" r="0" b="0"/>
            </a:stretch>
          </a:blipFill>
        </p:spPr>
      </p:sp>
      <p:sp>
        <p:nvSpPr>
          <p:cNvPr name="Freeform 10" id="10"/>
          <p:cNvSpPr/>
          <p:nvPr/>
        </p:nvSpPr>
        <p:spPr>
          <a:xfrm flipH="false" flipV="false" rot="0">
            <a:off x="10014026" y="7448250"/>
            <a:ext cx="3154518" cy="2009056"/>
          </a:xfrm>
          <a:custGeom>
            <a:avLst/>
            <a:gdLst/>
            <a:ahLst/>
            <a:cxnLst/>
            <a:rect r="r" b="b" t="t" l="l"/>
            <a:pathLst>
              <a:path h="2009056" w="3154518">
                <a:moveTo>
                  <a:pt x="0" y="0"/>
                </a:moveTo>
                <a:lnTo>
                  <a:pt x="3154519" y="0"/>
                </a:lnTo>
                <a:lnTo>
                  <a:pt x="3154519" y="2009056"/>
                </a:lnTo>
                <a:lnTo>
                  <a:pt x="0" y="2009056"/>
                </a:lnTo>
                <a:lnTo>
                  <a:pt x="0" y="0"/>
                </a:lnTo>
                <a:close/>
              </a:path>
            </a:pathLst>
          </a:custGeom>
          <a:blipFill>
            <a:blip r:embed="rId16"/>
            <a:stretch>
              <a:fillRect l="0" t="0" r="0" b="0"/>
            </a:stretch>
          </a:blipFill>
        </p:spPr>
      </p:sp>
      <p:sp>
        <p:nvSpPr>
          <p:cNvPr name="Freeform 11" id="11"/>
          <p:cNvSpPr/>
          <p:nvPr/>
        </p:nvSpPr>
        <p:spPr>
          <a:xfrm flipH="false" flipV="false" rot="0">
            <a:off x="11591286" y="0"/>
            <a:ext cx="3620497" cy="2156588"/>
          </a:xfrm>
          <a:custGeom>
            <a:avLst/>
            <a:gdLst/>
            <a:ahLst/>
            <a:cxnLst/>
            <a:rect r="r" b="b" t="t" l="l"/>
            <a:pathLst>
              <a:path h="2156588" w="3620497">
                <a:moveTo>
                  <a:pt x="0" y="0"/>
                </a:moveTo>
                <a:lnTo>
                  <a:pt x="3620496" y="0"/>
                </a:lnTo>
                <a:lnTo>
                  <a:pt x="3620496" y="2156588"/>
                </a:lnTo>
                <a:lnTo>
                  <a:pt x="0" y="2156588"/>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TextBox 12" id="12"/>
          <p:cNvSpPr txBox="true"/>
          <p:nvPr/>
        </p:nvSpPr>
        <p:spPr>
          <a:xfrm rot="0">
            <a:off x="14352167" y="9191324"/>
            <a:ext cx="2547340" cy="153022"/>
          </a:xfrm>
          <a:prstGeom prst="rect">
            <a:avLst/>
          </a:prstGeom>
        </p:spPr>
        <p:txBody>
          <a:bodyPr anchor="t" rtlCol="false" tIns="0" lIns="0" bIns="0" rIns="0">
            <a:spAutoFit/>
          </a:bodyPr>
          <a:lstStyle/>
          <a:p>
            <a:pPr algn="l">
              <a:lnSpc>
                <a:spcPts val="1149"/>
              </a:lnSpc>
              <a:spcBef>
                <a:spcPct val="0"/>
              </a:spcBef>
            </a:pPr>
            <a:r>
              <a:rPr lang="en-US" b="true" sz="1149">
                <a:solidFill>
                  <a:srgbClr val="D97706"/>
                </a:solidFill>
                <a:latin typeface="Montserrat Bold"/>
                <a:ea typeface="Montserrat Bold"/>
                <a:cs typeface="Montserrat Bold"/>
                <a:sym typeface="Montserrat Bold"/>
              </a:rPr>
              <a:t>WWW.FORMAX-APP.COM</a:t>
            </a:r>
          </a:p>
        </p:txBody>
      </p:sp>
      <p:sp>
        <p:nvSpPr>
          <p:cNvPr name="TextBox 13" id="13"/>
          <p:cNvSpPr txBox="true"/>
          <p:nvPr/>
        </p:nvSpPr>
        <p:spPr>
          <a:xfrm rot="0">
            <a:off x="1028700" y="4148931"/>
            <a:ext cx="8467388" cy="2251075"/>
          </a:xfrm>
          <a:prstGeom prst="rect">
            <a:avLst/>
          </a:prstGeom>
        </p:spPr>
        <p:txBody>
          <a:bodyPr anchor="t" rtlCol="false" tIns="0" lIns="0" bIns="0" rIns="0">
            <a:spAutoFit/>
          </a:bodyPr>
          <a:lstStyle/>
          <a:p>
            <a:pPr algn="ctr">
              <a:lnSpc>
                <a:spcPts val="9999"/>
              </a:lnSpc>
            </a:pPr>
            <a:r>
              <a:rPr lang="en-US" sz="9999">
                <a:solidFill>
                  <a:srgbClr val="D97706"/>
                </a:solidFill>
                <a:latin typeface="Anton"/>
                <a:ea typeface="Anton"/>
                <a:cs typeface="Anton"/>
                <a:sym typeface="Anton"/>
              </a:rPr>
              <a:t>TECHNOLOGIES</a:t>
            </a:r>
          </a:p>
          <a:p>
            <a:pPr algn="ctr">
              <a:lnSpc>
                <a:spcPts val="7500"/>
              </a:lnSpc>
              <a:spcBef>
                <a:spcPct val="0"/>
              </a:spcBef>
            </a:pPr>
            <a:r>
              <a:rPr lang="en-US" sz="7500">
                <a:solidFill>
                  <a:srgbClr val="9E8A5A"/>
                </a:solidFill>
                <a:latin typeface="Anton"/>
                <a:ea typeface="Anton"/>
                <a:cs typeface="Anton"/>
                <a:sym typeface="Anton"/>
              </a:rPr>
              <a:t> DATABASE &amp; BACKEND</a:t>
            </a:r>
          </a:p>
        </p:txBody>
      </p:sp>
      <p:sp>
        <p:nvSpPr>
          <p:cNvPr name="TextBox 14" id="14"/>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4</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640002" y="701483"/>
            <a:ext cx="8178324" cy="773223"/>
          </a:xfrm>
          <a:custGeom>
            <a:avLst/>
            <a:gdLst/>
            <a:ahLst/>
            <a:cxnLst/>
            <a:rect r="r" b="b" t="t" l="l"/>
            <a:pathLst>
              <a:path h="773223" w="8178324">
                <a:moveTo>
                  <a:pt x="0" y="0"/>
                </a:moveTo>
                <a:lnTo>
                  <a:pt x="8178324" y="0"/>
                </a:lnTo>
                <a:lnTo>
                  <a:pt x="8178324" y="773223"/>
                </a:lnTo>
                <a:lnTo>
                  <a:pt x="0" y="77322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729346" y="7564114"/>
            <a:ext cx="7315200" cy="2247761"/>
          </a:xfrm>
          <a:custGeom>
            <a:avLst/>
            <a:gdLst/>
            <a:ahLst/>
            <a:cxnLst/>
            <a:rect r="r" b="b" t="t" l="l"/>
            <a:pathLst>
              <a:path h="2247761" w="7315200">
                <a:moveTo>
                  <a:pt x="0" y="0"/>
                </a:moveTo>
                <a:lnTo>
                  <a:pt x="7315200" y="0"/>
                </a:lnTo>
                <a:lnTo>
                  <a:pt x="7315200" y="2247761"/>
                </a:lnTo>
                <a:lnTo>
                  <a:pt x="0" y="224776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3865655">
            <a:off x="17362579" y="9251985"/>
            <a:ext cx="734258" cy="1187583"/>
          </a:xfrm>
          <a:custGeom>
            <a:avLst/>
            <a:gdLst/>
            <a:ahLst/>
            <a:cxnLst/>
            <a:rect r="r" b="b" t="t" l="l"/>
            <a:pathLst>
              <a:path h="1187583" w="734258">
                <a:moveTo>
                  <a:pt x="734258" y="0"/>
                </a:moveTo>
                <a:lnTo>
                  <a:pt x="0" y="0"/>
                </a:lnTo>
                <a:lnTo>
                  <a:pt x="0" y="1187583"/>
                </a:lnTo>
                <a:lnTo>
                  <a:pt x="734258" y="1187583"/>
                </a:lnTo>
                <a:lnTo>
                  <a:pt x="734258"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5400000">
            <a:off x="13801555" y="8557411"/>
            <a:ext cx="296510" cy="2508928"/>
          </a:xfrm>
          <a:custGeom>
            <a:avLst/>
            <a:gdLst/>
            <a:ahLst/>
            <a:cxnLst/>
            <a:rect r="r" b="b" t="t" l="l"/>
            <a:pathLst>
              <a:path h="2508928" w="296510">
                <a:moveTo>
                  <a:pt x="0" y="0"/>
                </a:moveTo>
                <a:lnTo>
                  <a:pt x="296510" y="0"/>
                </a:lnTo>
                <a:lnTo>
                  <a:pt x="296510" y="2508928"/>
                </a:lnTo>
                <a:lnTo>
                  <a:pt x="0" y="250892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10800000">
            <a:off x="14485892" y="-1682185"/>
            <a:ext cx="2350714" cy="6289536"/>
          </a:xfrm>
          <a:custGeom>
            <a:avLst/>
            <a:gdLst/>
            <a:ahLst/>
            <a:cxnLst/>
            <a:rect r="r" b="b" t="t" l="l"/>
            <a:pathLst>
              <a:path h="6289536" w="2350714">
                <a:moveTo>
                  <a:pt x="0" y="0"/>
                </a:moveTo>
                <a:lnTo>
                  <a:pt x="2350714" y="0"/>
                </a:lnTo>
                <a:lnTo>
                  <a:pt x="2350714" y="6289536"/>
                </a:lnTo>
                <a:lnTo>
                  <a:pt x="0" y="6289536"/>
                </a:lnTo>
                <a:lnTo>
                  <a:pt x="0" y="0"/>
                </a:lnTo>
                <a:close/>
              </a:path>
            </a:pathLst>
          </a:custGeom>
          <a:blipFill>
            <a:blip r:embed="rId10"/>
            <a:stretch>
              <a:fillRect l="0" t="0" r="0" b="0"/>
            </a:stretch>
          </a:blipFill>
        </p:spPr>
      </p:sp>
      <p:sp>
        <p:nvSpPr>
          <p:cNvPr name="Freeform 7" id="7"/>
          <p:cNvSpPr/>
          <p:nvPr/>
        </p:nvSpPr>
        <p:spPr>
          <a:xfrm flipH="false" flipV="false" rot="-10800000">
            <a:off x="16705941" y="2541299"/>
            <a:ext cx="2996595" cy="1475823"/>
          </a:xfrm>
          <a:custGeom>
            <a:avLst/>
            <a:gdLst/>
            <a:ahLst/>
            <a:cxnLst/>
            <a:rect r="r" b="b" t="t" l="l"/>
            <a:pathLst>
              <a:path h="1475823" w="2996595">
                <a:moveTo>
                  <a:pt x="0" y="0"/>
                </a:moveTo>
                <a:lnTo>
                  <a:pt x="2996595" y="0"/>
                </a:lnTo>
                <a:lnTo>
                  <a:pt x="2996595" y="1475823"/>
                </a:lnTo>
                <a:lnTo>
                  <a:pt x="0" y="1475823"/>
                </a:lnTo>
                <a:lnTo>
                  <a:pt x="0" y="0"/>
                </a:lnTo>
                <a:close/>
              </a:path>
            </a:pathLst>
          </a:custGeom>
          <a:blipFill>
            <a:blip r:embed="rId11"/>
            <a:stretch>
              <a:fillRect l="0" t="0" r="0" b="0"/>
            </a:stretch>
          </a:blipFill>
        </p:spPr>
      </p:sp>
      <p:sp>
        <p:nvSpPr>
          <p:cNvPr name="TextBox 8" id="8"/>
          <p:cNvSpPr txBox="true"/>
          <p:nvPr/>
        </p:nvSpPr>
        <p:spPr>
          <a:xfrm rot="0">
            <a:off x="2729346" y="1922381"/>
            <a:ext cx="4845624" cy="1009650"/>
          </a:xfrm>
          <a:prstGeom prst="rect">
            <a:avLst/>
          </a:prstGeom>
        </p:spPr>
        <p:txBody>
          <a:bodyPr anchor="t" rtlCol="false" tIns="0" lIns="0" bIns="0" rIns="0">
            <a:spAutoFit/>
          </a:bodyPr>
          <a:lstStyle/>
          <a:p>
            <a:pPr algn="ctr">
              <a:lnSpc>
                <a:spcPts val="7500"/>
              </a:lnSpc>
              <a:spcBef>
                <a:spcPct val="0"/>
              </a:spcBef>
            </a:pPr>
            <a:r>
              <a:rPr lang="en-US" sz="7500">
                <a:solidFill>
                  <a:srgbClr val="D97706"/>
                </a:solidFill>
                <a:latin typeface="Anton"/>
                <a:ea typeface="Anton"/>
                <a:cs typeface="Anton"/>
                <a:sym typeface="Anton"/>
              </a:rPr>
              <a:t>KEY</a:t>
            </a:r>
            <a:r>
              <a:rPr lang="en-US" sz="7500">
                <a:solidFill>
                  <a:srgbClr val="D97706"/>
                </a:solidFill>
                <a:latin typeface="Anton"/>
                <a:ea typeface="Anton"/>
                <a:cs typeface="Anton"/>
                <a:sym typeface="Anton"/>
              </a:rPr>
              <a:t> FEATURES</a:t>
            </a:r>
          </a:p>
        </p:txBody>
      </p:sp>
      <p:sp>
        <p:nvSpPr>
          <p:cNvPr name="Freeform 9" id="9"/>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12"/>
            <a:stretch>
              <a:fillRect l="0" t="0" r="0" b="0"/>
            </a:stretch>
          </a:blipFill>
        </p:spPr>
      </p:sp>
      <p:sp>
        <p:nvSpPr>
          <p:cNvPr name="TextBox 10" id="10"/>
          <p:cNvSpPr txBox="true"/>
          <p:nvPr/>
        </p:nvSpPr>
        <p:spPr>
          <a:xfrm rot="0">
            <a:off x="3843034" y="8290808"/>
            <a:ext cx="5087824" cy="937248"/>
          </a:xfrm>
          <a:prstGeom prst="rect">
            <a:avLst/>
          </a:prstGeom>
        </p:spPr>
        <p:txBody>
          <a:bodyPr anchor="t" rtlCol="false" tIns="0" lIns="0" bIns="0" rIns="0">
            <a:spAutoFit/>
          </a:bodyPr>
          <a:lstStyle/>
          <a:p>
            <a:pPr algn="ctr">
              <a:lnSpc>
                <a:spcPts val="7121"/>
              </a:lnSpc>
              <a:spcBef>
                <a:spcPct val="0"/>
              </a:spcBef>
            </a:pPr>
            <a:r>
              <a:rPr lang="en-US" sz="7121">
                <a:solidFill>
                  <a:srgbClr val="D97706"/>
                </a:solidFill>
                <a:latin typeface="Anton"/>
                <a:ea typeface="Anton"/>
                <a:cs typeface="Anton"/>
                <a:sym typeface="Anton"/>
              </a:rPr>
              <a:t>FORMAX</a:t>
            </a:r>
          </a:p>
        </p:txBody>
      </p:sp>
      <p:sp>
        <p:nvSpPr>
          <p:cNvPr name="TextBox 11" id="11"/>
          <p:cNvSpPr txBox="true"/>
          <p:nvPr/>
        </p:nvSpPr>
        <p:spPr>
          <a:xfrm rot="0">
            <a:off x="2783189" y="6799023"/>
            <a:ext cx="7891950" cy="520700"/>
          </a:xfrm>
          <a:prstGeom prst="rect">
            <a:avLst/>
          </a:prstGeom>
        </p:spPr>
        <p:txBody>
          <a:bodyPr anchor="t" rtlCol="false" tIns="0" lIns="0" bIns="0" rIns="0">
            <a:spAutoFit/>
          </a:bodyPr>
          <a:lstStyle/>
          <a:p>
            <a:pPr algn="ctr">
              <a:lnSpc>
                <a:spcPts val="3999"/>
              </a:lnSpc>
              <a:spcBef>
                <a:spcPct val="0"/>
              </a:spcBef>
            </a:pPr>
            <a:r>
              <a:rPr lang="en-US" sz="3999">
                <a:solidFill>
                  <a:srgbClr val="D97706"/>
                </a:solidFill>
                <a:latin typeface="Anton"/>
                <a:ea typeface="Anton"/>
                <a:cs typeface="Anton"/>
                <a:sym typeface="Anton"/>
              </a:rPr>
              <a:t>Responsive web and mobile interfaces</a:t>
            </a:r>
          </a:p>
        </p:txBody>
      </p:sp>
      <p:sp>
        <p:nvSpPr>
          <p:cNvPr name="TextBox 12" id="12"/>
          <p:cNvSpPr txBox="true"/>
          <p:nvPr/>
        </p:nvSpPr>
        <p:spPr>
          <a:xfrm rot="0">
            <a:off x="2703682" y="4020236"/>
            <a:ext cx="7891950" cy="520700"/>
          </a:xfrm>
          <a:prstGeom prst="rect">
            <a:avLst/>
          </a:prstGeom>
        </p:spPr>
        <p:txBody>
          <a:bodyPr anchor="t" rtlCol="false" tIns="0" lIns="0" bIns="0" rIns="0">
            <a:spAutoFit/>
          </a:bodyPr>
          <a:lstStyle/>
          <a:p>
            <a:pPr algn="ctr">
              <a:lnSpc>
                <a:spcPts val="3999"/>
              </a:lnSpc>
              <a:spcBef>
                <a:spcPct val="0"/>
              </a:spcBef>
            </a:pPr>
            <a:r>
              <a:rPr lang="en-US" sz="3999">
                <a:solidFill>
                  <a:srgbClr val="D97706"/>
                </a:solidFill>
                <a:latin typeface="Anton"/>
                <a:ea typeface="Anton"/>
                <a:cs typeface="Anton"/>
                <a:sym typeface="Anton"/>
              </a:rPr>
              <a:t>Instant insights</a:t>
            </a:r>
          </a:p>
        </p:txBody>
      </p:sp>
      <p:sp>
        <p:nvSpPr>
          <p:cNvPr name="TextBox 13" id="13"/>
          <p:cNvSpPr txBox="true"/>
          <p:nvPr/>
        </p:nvSpPr>
        <p:spPr>
          <a:xfrm rot="0">
            <a:off x="2703682" y="4940744"/>
            <a:ext cx="7891950" cy="520700"/>
          </a:xfrm>
          <a:prstGeom prst="rect">
            <a:avLst/>
          </a:prstGeom>
        </p:spPr>
        <p:txBody>
          <a:bodyPr anchor="t" rtlCol="false" tIns="0" lIns="0" bIns="0" rIns="0">
            <a:spAutoFit/>
          </a:bodyPr>
          <a:lstStyle/>
          <a:p>
            <a:pPr algn="ctr">
              <a:lnSpc>
                <a:spcPts val="3999"/>
              </a:lnSpc>
              <a:spcBef>
                <a:spcPct val="0"/>
              </a:spcBef>
            </a:pPr>
            <a:r>
              <a:rPr lang="en-US" sz="3999">
                <a:solidFill>
                  <a:srgbClr val="D97706"/>
                </a:solidFill>
                <a:latin typeface="Anton"/>
                <a:ea typeface="Anton"/>
                <a:cs typeface="Anton"/>
                <a:sym typeface="Anton"/>
              </a:rPr>
              <a:t>multi-question type support</a:t>
            </a:r>
          </a:p>
        </p:txBody>
      </p:sp>
      <p:sp>
        <p:nvSpPr>
          <p:cNvPr name="TextBox 14" id="14"/>
          <p:cNvSpPr txBox="true"/>
          <p:nvPr/>
        </p:nvSpPr>
        <p:spPr>
          <a:xfrm rot="0">
            <a:off x="2703682" y="5880544"/>
            <a:ext cx="7891950" cy="520700"/>
          </a:xfrm>
          <a:prstGeom prst="rect">
            <a:avLst/>
          </a:prstGeom>
        </p:spPr>
        <p:txBody>
          <a:bodyPr anchor="t" rtlCol="false" tIns="0" lIns="0" bIns="0" rIns="0">
            <a:spAutoFit/>
          </a:bodyPr>
          <a:lstStyle/>
          <a:p>
            <a:pPr algn="ctr">
              <a:lnSpc>
                <a:spcPts val="3999"/>
              </a:lnSpc>
              <a:spcBef>
                <a:spcPct val="0"/>
              </a:spcBef>
            </a:pPr>
            <a:r>
              <a:rPr lang="en-US" sz="3999">
                <a:solidFill>
                  <a:srgbClr val="D97706"/>
                </a:solidFill>
                <a:latin typeface="Anton"/>
                <a:ea typeface="Anton"/>
                <a:cs typeface="Anton"/>
                <a:sym typeface="Anton"/>
              </a:rPr>
              <a:t>conditional logic jumps</a:t>
            </a:r>
          </a:p>
        </p:txBody>
      </p:sp>
      <p:sp>
        <p:nvSpPr>
          <p:cNvPr name="TextBox 15" id="15"/>
          <p:cNvSpPr txBox="true"/>
          <p:nvPr/>
        </p:nvSpPr>
        <p:spPr>
          <a:xfrm rot="0">
            <a:off x="2703682" y="3053002"/>
            <a:ext cx="7891950" cy="520700"/>
          </a:xfrm>
          <a:prstGeom prst="rect">
            <a:avLst/>
          </a:prstGeom>
        </p:spPr>
        <p:txBody>
          <a:bodyPr anchor="t" rtlCol="false" tIns="0" lIns="0" bIns="0" rIns="0">
            <a:spAutoFit/>
          </a:bodyPr>
          <a:lstStyle/>
          <a:p>
            <a:pPr algn="ctr">
              <a:lnSpc>
                <a:spcPts val="3999"/>
              </a:lnSpc>
              <a:spcBef>
                <a:spcPct val="0"/>
              </a:spcBef>
            </a:pPr>
            <a:r>
              <a:rPr lang="en-US" sz="3999">
                <a:solidFill>
                  <a:srgbClr val="D97706"/>
                </a:solidFill>
                <a:latin typeface="Anton"/>
                <a:ea typeface="Anton"/>
                <a:cs typeface="Anton"/>
                <a:sym typeface="Anton"/>
              </a:rPr>
              <a:t> multilingual support</a:t>
            </a:r>
          </a:p>
        </p:txBody>
      </p:sp>
      <p:sp>
        <p:nvSpPr>
          <p:cNvPr name="Freeform 16" id="16"/>
          <p:cNvSpPr/>
          <p:nvPr/>
        </p:nvSpPr>
        <p:spPr>
          <a:xfrm flipH="false" flipV="false" rot="0">
            <a:off x="2055952" y="2967277"/>
            <a:ext cx="514380" cy="4352446"/>
          </a:xfrm>
          <a:custGeom>
            <a:avLst/>
            <a:gdLst/>
            <a:ahLst/>
            <a:cxnLst/>
            <a:rect r="r" b="b" t="t" l="l"/>
            <a:pathLst>
              <a:path h="4352446" w="514380">
                <a:moveTo>
                  <a:pt x="0" y="0"/>
                </a:moveTo>
                <a:lnTo>
                  <a:pt x="514380" y="0"/>
                </a:lnTo>
                <a:lnTo>
                  <a:pt x="514380" y="4352446"/>
                </a:lnTo>
                <a:lnTo>
                  <a:pt x="0" y="435244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7" id="17"/>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5</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262070" y="-10505287"/>
            <a:ext cx="24874209" cy="22024981"/>
          </a:xfrm>
          <a:custGeom>
            <a:avLst/>
            <a:gdLst/>
            <a:ahLst/>
            <a:cxnLst/>
            <a:rect r="r" b="b" t="t" l="l"/>
            <a:pathLst>
              <a:path h="22024981" w="24874209">
                <a:moveTo>
                  <a:pt x="0" y="0"/>
                </a:moveTo>
                <a:lnTo>
                  <a:pt x="24874209" y="0"/>
                </a:lnTo>
                <a:lnTo>
                  <a:pt x="24874209" y="22024981"/>
                </a:lnTo>
                <a:lnTo>
                  <a:pt x="0" y="2202498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175035" y="1113629"/>
            <a:ext cx="9792135" cy="925802"/>
          </a:xfrm>
          <a:custGeom>
            <a:avLst/>
            <a:gdLst/>
            <a:ahLst/>
            <a:cxnLst/>
            <a:rect r="r" b="b" t="t" l="l"/>
            <a:pathLst>
              <a:path h="925802" w="9792135">
                <a:moveTo>
                  <a:pt x="0" y="0"/>
                </a:moveTo>
                <a:lnTo>
                  <a:pt x="9792134" y="0"/>
                </a:lnTo>
                <a:lnTo>
                  <a:pt x="9792134" y="925802"/>
                </a:lnTo>
                <a:lnTo>
                  <a:pt x="0" y="92580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8617694" y="4465207"/>
            <a:ext cx="280506" cy="2373515"/>
          </a:xfrm>
          <a:custGeom>
            <a:avLst/>
            <a:gdLst/>
            <a:ahLst/>
            <a:cxnLst/>
            <a:rect r="r" b="b" t="t" l="l"/>
            <a:pathLst>
              <a:path h="2373515" w="280506">
                <a:moveTo>
                  <a:pt x="0" y="0"/>
                </a:moveTo>
                <a:lnTo>
                  <a:pt x="280507" y="0"/>
                </a:lnTo>
                <a:lnTo>
                  <a:pt x="280507" y="2373515"/>
                </a:lnTo>
                <a:lnTo>
                  <a:pt x="0" y="237351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8"/>
            <a:stretch>
              <a:fillRect l="0" t="0" r="0" b="0"/>
            </a:stretch>
          </a:blipFill>
        </p:spPr>
      </p:sp>
      <p:pic>
        <p:nvPicPr>
          <p:cNvPr name="Picture 6" id="6">
            <a:hlinkClick action="ppaction://media"/>
          </p:cNvPr>
          <p:cNvPicPr>
            <a:picLocks noChangeAspect="true"/>
          </p:cNvPicPr>
          <p:nvPr>
            <a:videoFile r:link="rId10"/>
            <p:extLst>
              <p:ext uri="{DAA4B4D4-6D71-4841-9C94-3DE7FCFB9230}">
                <p14:media xmlns:p14="http://schemas.microsoft.com/office/powerpoint/2010/main" r:embed="rId11"/>
              </p:ext>
            </p:extLst>
          </p:nvPr>
        </p:nvPicPr>
        <p:blipFill>
          <a:blip r:embed="rId9"/>
          <a:srcRect l="752" t="0" r="761" b="0"/>
          <a:stretch>
            <a:fillRect/>
          </a:stretch>
        </p:blipFill>
        <p:spPr>
          <a:xfrm flipH="false" flipV="false" rot="0">
            <a:off x="5175035" y="2047879"/>
            <a:ext cx="9792135" cy="5592707"/>
          </a:xfrm>
          <a:prstGeom prst="rect">
            <a:avLst/>
          </a:prstGeom>
        </p:spPr>
      </p:pic>
      <p:sp>
        <p:nvSpPr>
          <p:cNvPr name="TextBox 7" id="7"/>
          <p:cNvSpPr txBox="true"/>
          <p:nvPr/>
        </p:nvSpPr>
        <p:spPr>
          <a:xfrm rot="0">
            <a:off x="6302344" y="1237454"/>
            <a:ext cx="5191714" cy="810425"/>
          </a:xfrm>
          <a:prstGeom prst="rect">
            <a:avLst/>
          </a:prstGeom>
        </p:spPr>
        <p:txBody>
          <a:bodyPr anchor="t" rtlCol="false" tIns="0" lIns="0" bIns="0" rIns="0">
            <a:spAutoFit/>
          </a:bodyPr>
          <a:lstStyle/>
          <a:p>
            <a:pPr algn="just">
              <a:lnSpc>
                <a:spcPts val="6162"/>
              </a:lnSpc>
              <a:spcBef>
                <a:spcPct val="0"/>
              </a:spcBef>
            </a:pPr>
            <a:r>
              <a:rPr lang="en-US" sz="6162">
                <a:solidFill>
                  <a:srgbClr val="FFFFFF"/>
                </a:solidFill>
                <a:latin typeface="Anton"/>
                <a:ea typeface="Anton"/>
                <a:cs typeface="Anton"/>
                <a:sym typeface="Anton"/>
              </a:rPr>
              <a:t>Landing page</a:t>
            </a:r>
          </a:p>
        </p:txBody>
      </p:sp>
      <p:sp>
        <p:nvSpPr>
          <p:cNvPr name="TextBox 8" id="8"/>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6</a:t>
            </a:r>
          </a:p>
        </p:txBody>
      </p:sp>
    </p:spTree>
  </p:cSld>
  <p:clrMapOvr>
    <a:masterClrMapping/>
  </p:clrMapOvr>
  <p:timing>
    <p:tnLst>
      <p:par>
        <p:cTn dur="indefinite" restart="never" nodeType="tmRoot">
          <p:childTnLst>
            <p:video>
              <p:cMediaNode vol="100000">
                <p:cTn fill="hold" display="false">
                  <p:stCondLst>
                    <p:cond delay="indefinite"/>
                  </p:stCondLst>
                </p:cTn>
                <p:tgtEl>
                  <p:spTgt spid="6"/>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847501" y="-507762"/>
            <a:ext cx="413714" cy="3500653"/>
          </a:xfrm>
          <a:custGeom>
            <a:avLst/>
            <a:gdLst/>
            <a:ahLst/>
            <a:cxnLst/>
            <a:rect r="r" b="b" t="t" l="l"/>
            <a:pathLst>
              <a:path h="3500653" w="413714">
                <a:moveTo>
                  <a:pt x="0" y="0"/>
                </a:moveTo>
                <a:lnTo>
                  <a:pt x="413713" y="0"/>
                </a:lnTo>
                <a:lnTo>
                  <a:pt x="413713" y="3500653"/>
                </a:lnTo>
                <a:lnTo>
                  <a:pt x="0" y="350065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202719" y="2609985"/>
            <a:ext cx="11801897" cy="6501363"/>
            <a:chOff x="0" y="0"/>
            <a:chExt cx="1768124" cy="974014"/>
          </a:xfrm>
        </p:grpSpPr>
        <p:sp>
          <p:nvSpPr>
            <p:cNvPr name="Freeform 4" id="4"/>
            <p:cNvSpPr/>
            <p:nvPr/>
          </p:nvSpPr>
          <p:spPr>
            <a:xfrm flipH="false" flipV="false" rot="0">
              <a:off x="0" y="0"/>
              <a:ext cx="1768124" cy="974014"/>
            </a:xfrm>
            <a:custGeom>
              <a:avLst/>
              <a:gdLst/>
              <a:ahLst/>
              <a:cxnLst/>
              <a:rect r="r" b="b" t="t" l="l"/>
              <a:pathLst>
                <a:path h="974014" w="1768124">
                  <a:moveTo>
                    <a:pt x="0" y="0"/>
                  </a:moveTo>
                  <a:lnTo>
                    <a:pt x="1768124" y="0"/>
                  </a:lnTo>
                  <a:lnTo>
                    <a:pt x="1768124" y="974014"/>
                  </a:lnTo>
                  <a:lnTo>
                    <a:pt x="0" y="974014"/>
                  </a:lnTo>
                  <a:close/>
                </a:path>
              </a:pathLst>
            </a:custGeom>
            <a:solidFill>
              <a:srgbClr val="000000"/>
            </a:solidFill>
            <a:ln w="12700">
              <a:solidFill>
                <a:srgbClr val="000000"/>
              </a:solidFill>
            </a:ln>
          </p:spPr>
        </p:sp>
      </p:grpSp>
      <p:sp>
        <p:nvSpPr>
          <p:cNvPr name="Freeform 5" id="5"/>
          <p:cNvSpPr/>
          <p:nvPr/>
        </p:nvSpPr>
        <p:spPr>
          <a:xfrm flipH="true" flipV="false" rot="0">
            <a:off x="0" y="9631247"/>
            <a:ext cx="405439" cy="655753"/>
          </a:xfrm>
          <a:custGeom>
            <a:avLst/>
            <a:gdLst/>
            <a:ahLst/>
            <a:cxnLst/>
            <a:rect r="r" b="b" t="t" l="l"/>
            <a:pathLst>
              <a:path h="655753" w="405439">
                <a:moveTo>
                  <a:pt x="405439" y="0"/>
                </a:moveTo>
                <a:lnTo>
                  <a:pt x="0" y="0"/>
                </a:lnTo>
                <a:lnTo>
                  <a:pt x="0" y="655753"/>
                </a:lnTo>
                <a:lnTo>
                  <a:pt x="405439" y="655753"/>
                </a:lnTo>
                <a:lnTo>
                  <a:pt x="40543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true" flipV="false" rot="-9282811">
            <a:off x="17882561" y="707831"/>
            <a:ext cx="405439" cy="655753"/>
          </a:xfrm>
          <a:custGeom>
            <a:avLst/>
            <a:gdLst/>
            <a:ahLst/>
            <a:cxnLst/>
            <a:rect r="r" b="b" t="t" l="l"/>
            <a:pathLst>
              <a:path h="655753" w="405439">
                <a:moveTo>
                  <a:pt x="405439" y="0"/>
                </a:moveTo>
                <a:lnTo>
                  <a:pt x="0" y="0"/>
                </a:lnTo>
                <a:lnTo>
                  <a:pt x="0" y="655753"/>
                </a:lnTo>
                <a:lnTo>
                  <a:pt x="405439" y="655753"/>
                </a:lnTo>
                <a:lnTo>
                  <a:pt x="405439"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6"/>
            <a:stretch>
              <a:fillRect l="0" t="0" r="0" b="0"/>
            </a:stretch>
          </a:blipFill>
        </p:spPr>
      </p:sp>
      <p:pic>
        <p:nvPicPr>
          <p:cNvPr name="Picture 8" id="8">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7"/>
          <a:srcRect l="0" t="0" r="0" b="5198"/>
          <a:stretch>
            <a:fillRect/>
          </a:stretch>
        </p:blipFill>
        <p:spPr>
          <a:xfrm flipH="false" flipV="false" rot="0">
            <a:off x="384150" y="2810700"/>
            <a:ext cx="11439036" cy="6099932"/>
          </a:xfrm>
          <a:prstGeom prst="rect">
            <a:avLst/>
          </a:prstGeom>
        </p:spPr>
      </p:pic>
      <p:pic>
        <p:nvPicPr>
          <p:cNvPr name="Picture 9" id="9">
            <a:hlinkClick action="ppaction://media"/>
          </p:cNvPr>
          <p:cNvPicPr>
            <a:picLocks noChangeAspect="true"/>
          </p:cNvPicPr>
          <p:nvPr>
            <a:videoFile r:link="rId11"/>
            <p:extLst>
              <p:ext uri="{DAA4B4D4-6D71-4841-9C94-3DE7FCFB9230}">
                <p14:media xmlns:p14="http://schemas.microsoft.com/office/powerpoint/2010/main" r:embed="rId12"/>
              </p:ext>
            </p:extLst>
          </p:nvPr>
        </p:nvPicPr>
        <p:blipFill>
          <a:blip r:embed="rId10"/>
          <a:srcRect l="8735" t="0" r="9084" b="0"/>
          <a:stretch>
            <a:fillRect/>
          </a:stretch>
        </p:blipFill>
        <p:spPr>
          <a:xfrm flipH="false" flipV="false" rot="0">
            <a:off x="13302789" y="1449421"/>
            <a:ext cx="3956511" cy="8559000"/>
          </a:xfrm>
          <a:prstGeom prst="rect">
            <a:avLst/>
          </a:prstGeom>
        </p:spPr>
      </p:pic>
      <p:sp>
        <p:nvSpPr>
          <p:cNvPr name="TextBox 10" id="10"/>
          <p:cNvSpPr txBox="true"/>
          <p:nvPr/>
        </p:nvSpPr>
        <p:spPr>
          <a:xfrm rot="0">
            <a:off x="5030934" y="640554"/>
            <a:ext cx="8226132" cy="1009650"/>
          </a:xfrm>
          <a:prstGeom prst="rect">
            <a:avLst/>
          </a:prstGeom>
        </p:spPr>
        <p:txBody>
          <a:bodyPr anchor="t" rtlCol="false" tIns="0" lIns="0" bIns="0" rIns="0">
            <a:spAutoFit/>
          </a:bodyPr>
          <a:lstStyle/>
          <a:p>
            <a:pPr algn="ctr">
              <a:lnSpc>
                <a:spcPts val="7500"/>
              </a:lnSpc>
              <a:spcBef>
                <a:spcPct val="0"/>
              </a:spcBef>
            </a:pPr>
            <a:r>
              <a:rPr lang="en-US" sz="7500">
                <a:solidFill>
                  <a:srgbClr val="D97706"/>
                </a:solidFill>
                <a:latin typeface="Anton"/>
                <a:ea typeface="Anton"/>
                <a:cs typeface="Anton"/>
                <a:sym typeface="Anton"/>
              </a:rPr>
              <a:t>User Authentication</a:t>
            </a:r>
          </a:p>
        </p:txBody>
      </p:sp>
      <p:sp>
        <p:nvSpPr>
          <p:cNvPr name="TextBox 11" id="11"/>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7</a:t>
            </a:r>
          </a:p>
        </p:txBody>
      </p:sp>
    </p:spTree>
  </p:cSld>
  <p:clrMapOvr>
    <a:masterClrMapping/>
  </p:clrMapOvr>
  <p:timing>
    <p:tnLst>
      <p:par>
        <p:cTn dur="indefinite" restart="never" nodeType="tmRoot">
          <p:childTnLst>
            <p:video>
              <p:cMediaNode vol="100000">
                <p:cTn fill="hold" display="false">
                  <p:stCondLst>
                    <p:cond delay="indefinite"/>
                  </p:stCondLst>
                </p:cTn>
                <p:tgtEl>
                  <p:spTgt spid="8"/>
                </p:tgtEl>
              </p:cMediaNode>
            </p:video>
            <p:video>
              <p:cMediaNode vol="100000">
                <p:cTn fill="hold" display="false">
                  <p:stCondLst>
                    <p:cond delay="indefinite"/>
                  </p:stCondLst>
                </p:cTn>
                <p:tgtEl>
                  <p:spTgt spid="9"/>
                </p:tgtEl>
              </p:cMediaNode>
            </p:video>
          </p:childTnLst>
        </p:cTn>
      </p:par>
    </p:tnLst>
  </p:timing>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096277" y="508518"/>
            <a:ext cx="10707466" cy="1012342"/>
          </a:xfrm>
          <a:custGeom>
            <a:avLst/>
            <a:gdLst/>
            <a:ahLst/>
            <a:cxnLst/>
            <a:rect r="r" b="b" t="t" l="l"/>
            <a:pathLst>
              <a:path h="1012342" w="10707466">
                <a:moveTo>
                  <a:pt x="0" y="0"/>
                </a:moveTo>
                <a:lnTo>
                  <a:pt x="10707466" y="0"/>
                </a:lnTo>
                <a:lnTo>
                  <a:pt x="10707466" y="1012343"/>
                </a:lnTo>
                <a:lnTo>
                  <a:pt x="0" y="101234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9576583" y="2691174"/>
            <a:ext cx="8210248" cy="1060318"/>
          </a:xfrm>
          <a:prstGeom prst="rect">
            <a:avLst/>
          </a:prstGeom>
        </p:spPr>
        <p:txBody>
          <a:bodyPr anchor="t" rtlCol="false" tIns="0" lIns="0" bIns="0" rIns="0">
            <a:spAutoFit/>
          </a:bodyPr>
          <a:lstStyle/>
          <a:p>
            <a:pPr algn="l">
              <a:lnSpc>
                <a:spcPts val="7996"/>
              </a:lnSpc>
              <a:spcBef>
                <a:spcPct val="0"/>
              </a:spcBef>
            </a:pPr>
            <a:r>
              <a:rPr lang="en-US" sz="7996">
                <a:solidFill>
                  <a:srgbClr val="D97706"/>
                </a:solidFill>
                <a:latin typeface="Anton"/>
                <a:ea typeface="Anton"/>
                <a:cs typeface="Anton"/>
                <a:sym typeface="Anton"/>
              </a:rPr>
              <a:t>SOFTWARE UPDATES</a:t>
            </a:r>
          </a:p>
        </p:txBody>
      </p:sp>
      <p:sp>
        <p:nvSpPr>
          <p:cNvPr name="TextBox 4" id="4"/>
          <p:cNvSpPr txBox="true"/>
          <p:nvPr/>
        </p:nvSpPr>
        <p:spPr>
          <a:xfrm rot="0">
            <a:off x="9576583" y="3947393"/>
            <a:ext cx="7682717" cy="3593291"/>
          </a:xfrm>
          <a:prstGeom prst="rect">
            <a:avLst/>
          </a:prstGeom>
        </p:spPr>
        <p:txBody>
          <a:bodyPr anchor="t" rtlCol="false" tIns="0" lIns="0" bIns="0" rIns="0">
            <a:spAutoFit/>
          </a:bodyPr>
          <a:lstStyle/>
          <a:p>
            <a:pPr algn="l">
              <a:lnSpc>
                <a:spcPts val="2217"/>
              </a:lnSpc>
            </a:pPr>
            <a:r>
              <a:rPr lang="en-US" sz="1863" b="true">
                <a:solidFill>
                  <a:srgbClr val="D97706"/>
                </a:solidFill>
                <a:latin typeface="Montserrat Medium"/>
                <a:ea typeface="Montserrat Medium"/>
                <a:cs typeface="Montserrat Medium"/>
                <a:sym typeface="Montserrat Medium"/>
              </a:rPr>
              <a:t>Lorem ipsum odor amet, consectetuer adipiscing elit. Eget fames finibus mus parturient habitasse. Cras suscipit pellentesque faucibus, non habitasse ultrices. Aptent facilisis posuere ornare netus tincidunt ex. Praesent faucibus morbi lacinia fringilla in tempus nulla. Accumsan ante ex in; per tincidunt etiam. Metus sodales fusce volutpat bibendum vitae ornare sagittis litora. Neque augue elit libero est mollis id. Sapien tristique curae aliquet netus, gravida dui. Semper curabitur nibh nec himenaeos lectus faucibus diam. Montes phasellus efficitur posuere magna libero sapien tincidunt class. Magna sodales donec primis; semper ultricies eros auctor mus felis. Lobortis nibh velit felis dictum fusce tortor.</a:t>
            </a:r>
          </a:p>
          <a:p>
            <a:pPr algn="l">
              <a:lnSpc>
                <a:spcPts val="2217"/>
              </a:lnSpc>
            </a:pPr>
          </a:p>
        </p:txBody>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grpSp>
        <p:nvGrpSpPr>
          <p:cNvPr name="Group 6" id="6"/>
          <p:cNvGrpSpPr/>
          <p:nvPr/>
        </p:nvGrpSpPr>
        <p:grpSpPr>
          <a:xfrm rot="0">
            <a:off x="6549061" y="1902344"/>
            <a:ext cx="11801897" cy="6501363"/>
            <a:chOff x="0" y="0"/>
            <a:chExt cx="1768124" cy="974014"/>
          </a:xfrm>
        </p:grpSpPr>
        <p:sp>
          <p:nvSpPr>
            <p:cNvPr name="Freeform 7" id="7"/>
            <p:cNvSpPr/>
            <p:nvPr/>
          </p:nvSpPr>
          <p:spPr>
            <a:xfrm flipH="false" flipV="false" rot="0">
              <a:off x="0" y="0"/>
              <a:ext cx="1768124" cy="974014"/>
            </a:xfrm>
            <a:custGeom>
              <a:avLst/>
              <a:gdLst/>
              <a:ahLst/>
              <a:cxnLst/>
              <a:rect r="r" b="b" t="t" l="l"/>
              <a:pathLst>
                <a:path h="974014" w="1768124">
                  <a:moveTo>
                    <a:pt x="0" y="0"/>
                  </a:moveTo>
                  <a:lnTo>
                    <a:pt x="1768124" y="0"/>
                  </a:lnTo>
                  <a:lnTo>
                    <a:pt x="1768124" y="974014"/>
                  </a:lnTo>
                  <a:lnTo>
                    <a:pt x="0" y="974014"/>
                  </a:lnTo>
                  <a:close/>
                </a:path>
              </a:pathLst>
            </a:custGeom>
            <a:solidFill>
              <a:srgbClr val="D97706"/>
            </a:solidFill>
            <a:ln w="12700">
              <a:solidFill>
                <a:srgbClr val="000000"/>
              </a:solidFill>
            </a:ln>
          </p:spPr>
        </p:sp>
      </p:grpSp>
      <p:sp>
        <p:nvSpPr>
          <p:cNvPr name="Freeform 8" id="8"/>
          <p:cNvSpPr/>
          <p:nvPr/>
        </p:nvSpPr>
        <p:spPr>
          <a:xfrm flipH="false" flipV="false" rot="0">
            <a:off x="6799380" y="2339375"/>
            <a:ext cx="11301259" cy="5608250"/>
          </a:xfrm>
          <a:custGeom>
            <a:avLst/>
            <a:gdLst/>
            <a:ahLst/>
            <a:cxnLst/>
            <a:rect r="r" b="b" t="t" l="l"/>
            <a:pathLst>
              <a:path h="5608250" w="11301259">
                <a:moveTo>
                  <a:pt x="0" y="0"/>
                </a:moveTo>
                <a:lnTo>
                  <a:pt x="11301259" y="0"/>
                </a:lnTo>
                <a:lnTo>
                  <a:pt x="11301259" y="5608250"/>
                </a:lnTo>
                <a:lnTo>
                  <a:pt x="0" y="5608250"/>
                </a:lnTo>
                <a:lnTo>
                  <a:pt x="0" y="0"/>
                </a:lnTo>
                <a:close/>
              </a:path>
            </a:pathLst>
          </a:custGeom>
          <a:blipFill>
            <a:blip r:embed="rId5"/>
            <a:stretch>
              <a:fillRect l="0" t="0" r="0" b="0"/>
            </a:stretch>
          </a:blipFill>
        </p:spPr>
      </p:sp>
      <p:sp>
        <p:nvSpPr>
          <p:cNvPr name="Freeform 9" id="9"/>
          <p:cNvSpPr/>
          <p:nvPr/>
        </p:nvSpPr>
        <p:spPr>
          <a:xfrm flipH="false" flipV="false" rot="0">
            <a:off x="1028700" y="1796377"/>
            <a:ext cx="3479287" cy="7383102"/>
          </a:xfrm>
          <a:custGeom>
            <a:avLst/>
            <a:gdLst/>
            <a:ahLst/>
            <a:cxnLst/>
            <a:rect r="r" b="b" t="t" l="l"/>
            <a:pathLst>
              <a:path h="7383102" w="3479287">
                <a:moveTo>
                  <a:pt x="0" y="0"/>
                </a:moveTo>
                <a:lnTo>
                  <a:pt x="3479287" y="0"/>
                </a:lnTo>
                <a:lnTo>
                  <a:pt x="3479287" y="7383102"/>
                </a:lnTo>
                <a:lnTo>
                  <a:pt x="0" y="7383102"/>
                </a:lnTo>
                <a:lnTo>
                  <a:pt x="0" y="0"/>
                </a:lnTo>
                <a:close/>
              </a:path>
            </a:pathLst>
          </a:custGeom>
          <a:blipFill>
            <a:blip r:embed="rId6"/>
            <a:stretch>
              <a:fillRect l="0" t="0" r="0" b="0"/>
            </a:stretch>
          </a:blipFill>
        </p:spPr>
      </p:sp>
      <p:sp>
        <p:nvSpPr>
          <p:cNvPr name="TextBox 10" id="10"/>
          <p:cNvSpPr txBox="true"/>
          <p:nvPr/>
        </p:nvSpPr>
        <p:spPr>
          <a:xfrm rot="0">
            <a:off x="6431429" y="8707065"/>
            <a:ext cx="5425141" cy="1283444"/>
          </a:xfrm>
          <a:prstGeom prst="rect">
            <a:avLst/>
          </a:prstGeom>
        </p:spPr>
        <p:txBody>
          <a:bodyPr anchor="t" rtlCol="false" tIns="0" lIns="0" bIns="0" rIns="0">
            <a:spAutoFit/>
          </a:bodyPr>
          <a:lstStyle/>
          <a:p>
            <a:pPr algn="just">
              <a:lnSpc>
                <a:spcPts val="9654"/>
              </a:lnSpc>
              <a:spcBef>
                <a:spcPct val="0"/>
              </a:spcBef>
            </a:pPr>
            <a:r>
              <a:rPr lang="en-US" sz="9654">
                <a:solidFill>
                  <a:srgbClr val="D97706"/>
                </a:solidFill>
                <a:latin typeface="Anton"/>
                <a:ea typeface="Anton"/>
                <a:cs typeface="Anton"/>
                <a:sym typeface="Anton"/>
              </a:rPr>
              <a:t>Home Page</a:t>
            </a:r>
          </a:p>
        </p:txBody>
      </p:sp>
      <p:sp>
        <p:nvSpPr>
          <p:cNvPr name="TextBox 11" id="11"/>
          <p:cNvSpPr txBox="true"/>
          <p:nvPr/>
        </p:nvSpPr>
        <p:spPr>
          <a:xfrm rot="0">
            <a:off x="10393133" y="602348"/>
            <a:ext cx="4833237"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For New user</a:t>
            </a:r>
          </a:p>
        </p:txBody>
      </p:sp>
      <p:sp>
        <p:nvSpPr>
          <p:cNvPr name="TextBox 12" id="12"/>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8</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096277" y="492661"/>
            <a:ext cx="10707466" cy="1012342"/>
          </a:xfrm>
          <a:custGeom>
            <a:avLst/>
            <a:gdLst/>
            <a:ahLst/>
            <a:cxnLst/>
            <a:rect r="r" b="b" t="t" l="l"/>
            <a:pathLst>
              <a:path h="1012342" w="10707466">
                <a:moveTo>
                  <a:pt x="0" y="0"/>
                </a:moveTo>
                <a:lnTo>
                  <a:pt x="10707466" y="0"/>
                </a:lnTo>
                <a:lnTo>
                  <a:pt x="10707466" y="1012342"/>
                </a:lnTo>
                <a:lnTo>
                  <a:pt x="0" y="101234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9576583" y="2691174"/>
            <a:ext cx="8210248" cy="1060318"/>
          </a:xfrm>
          <a:prstGeom prst="rect">
            <a:avLst/>
          </a:prstGeom>
        </p:spPr>
        <p:txBody>
          <a:bodyPr anchor="t" rtlCol="false" tIns="0" lIns="0" bIns="0" rIns="0">
            <a:spAutoFit/>
          </a:bodyPr>
          <a:lstStyle/>
          <a:p>
            <a:pPr algn="l">
              <a:lnSpc>
                <a:spcPts val="7996"/>
              </a:lnSpc>
              <a:spcBef>
                <a:spcPct val="0"/>
              </a:spcBef>
            </a:pPr>
            <a:r>
              <a:rPr lang="en-US" sz="7996">
                <a:solidFill>
                  <a:srgbClr val="D97706"/>
                </a:solidFill>
                <a:latin typeface="Anton"/>
                <a:ea typeface="Anton"/>
                <a:cs typeface="Anton"/>
                <a:sym typeface="Anton"/>
              </a:rPr>
              <a:t>SOFTWARE UPDATES</a:t>
            </a:r>
          </a:p>
        </p:txBody>
      </p:sp>
      <p:sp>
        <p:nvSpPr>
          <p:cNvPr name="TextBox 4" id="4"/>
          <p:cNvSpPr txBox="true"/>
          <p:nvPr/>
        </p:nvSpPr>
        <p:spPr>
          <a:xfrm rot="0">
            <a:off x="9576583" y="3947393"/>
            <a:ext cx="7682717" cy="3593291"/>
          </a:xfrm>
          <a:prstGeom prst="rect">
            <a:avLst/>
          </a:prstGeom>
        </p:spPr>
        <p:txBody>
          <a:bodyPr anchor="t" rtlCol="false" tIns="0" lIns="0" bIns="0" rIns="0">
            <a:spAutoFit/>
          </a:bodyPr>
          <a:lstStyle/>
          <a:p>
            <a:pPr algn="l">
              <a:lnSpc>
                <a:spcPts val="2217"/>
              </a:lnSpc>
            </a:pPr>
            <a:r>
              <a:rPr lang="en-US" sz="1863" b="true">
                <a:solidFill>
                  <a:srgbClr val="D97706"/>
                </a:solidFill>
                <a:latin typeface="Montserrat Medium"/>
                <a:ea typeface="Montserrat Medium"/>
                <a:cs typeface="Montserrat Medium"/>
                <a:sym typeface="Montserrat Medium"/>
              </a:rPr>
              <a:t>Lorem ipsum odor amet, consectetuer adipiscing elit. Eget fames finibus mus parturient habitasse. Cras suscipit pellentesque faucibus, non habitasse ultrices. Aptent facilisis posuere ornare netus tincidunt ex. Praesent faucibus morbi lacinia fringilla in tempus nulla. Accumsan ante ex in; per tincidunt etiam. Metus sodales fusce volutpat bibendum vitae ornare sagittis litora. Neque augue elit libero est mollis id. Sapien tristique curae aliquet netus, gravida dui. Semper curabitur nibh nec himenaeos lectus faucibus diam. Montes phasellus efficitur posuere magna libero sapien tincidunt class. Magna sodales donec primis; semper ultricies eros auctor mus felis. Lobortis nibh velit felis dictum fusce tortor.</a:t>
            </a:r>
          </a:p>
          <a:p>
            <a:pPr algn="l">
              <a:lnSpc>
                <a:spcPts val="2217"/>
              </a:lnSpc>
            </a:pPr>
          </a:p>
        </p:txBody>
      </p:sp>
      <p:sp>
        <p:nvSpPr>
          <p:cNvPr name="Freeform 5" id="5"/>
          <p:cNvSpPr/>
          <p:nvPr/>
        </p:nvSpPr>
        <p:spPr>
          <a:xfrm flipH="false" flipV="false" rot="0">
            <a:off x="0" y="0"/>
            <a:ext cx="1014407" cy="1014407"/>
          </a:xfrm>
          <a:custGeom>
            <a:avLst/>
            <a:gdLst/>
            <a:ahLst/>
            <a:cxnLst/>
            <a:rect r="r" b="b" t="t" l="l"/>
            <a:pathLst>
              <a:path h="1014407" w="1014407">
                <a:moveTo>
                  <a:pt x="0" y="0"/>
                </a:moveTo>
                <a:lnTo>
                  <a:pt x="1014407" y="0"/>
                </a:lnTo>
                <a:lnTo>
                  <a:pt x="1014407" y="1014407"/>
                </a:lnTo>
                <a:lnTo>
                  <a:pt x="0" y="1014407"/>
                </a:lnTo>
                <a:lnTo>
                  <a:pt x="0" y="0"/>
                </a:lnTo>
                <a:close/>
              </a:path>
            </a:pathLst>
          </a:custGeom>
          <a:blipFill>
            <a:blip r:embed="rId4"/>
            <a:stretch>
              <a:fillRect l="0" t="0" r="0" b="0"/>
            </a:stretch>
          </a:blipFill>
        </p:spPr>
      </p:sp>
      <p:grpSp>
        <p:nvGrpSpPr>
          <p:cNvPr name="Group 6" id="6"/>
          <p:cNvGrpSpPr/>
          <p:nvPr/>
        </p:nvGrpSpPr>
        <p:grpSpPr>
          <a:xfrm rot="0">
            <a:off x="6549061" y="1902344"/>
            <a:ext cx="11801897" cy="6501363"/>
            <a:chOff x="0" y="0"/>
            <a:chExt cx="1768124" cy="974014"/>
          </a:xfrm>
        </p:grpSpPr>
        <p:sp>
          <p:nvSpPr>
            <p:cNvPr name="Freeform 7" id="7"/>
            <p:cNvSpPr/>
            <p:nvPr/>
          </p:nvSpPr>
          <p:spPr>
            <a:xfrm flipH="false" flipV="false" rot="0">
              <a:off x="0" y="0"/>
              <a:ext cx="1768124" cy="974014"/>
            </a:xfrm>
            <a:custGeom>
              <a:avLst/>
              <a:gdLst/>
              <a:ahLst/>
              <a:cxnLst/>
              <a:rect r="r" b="b" t="t" l="l"/>
              <a:pathLst>
                <a:path h="974014" w="1768124">
                  <a:moveTo>
                    <a:pt x="0" y="0"/>
                  </a:moveTo>
                  <a:lnTo>
                    <a:pt x="1768124" y="0"/>
                  </a:lnTo>
                  <a:lnTo>
                    <a:pt x="1768124" y="974014"/>
                  </a:lnTo>
                  <a:lnTo>
                    <a:pt x="0" y="974014"/>
                  </a:lnTo>
                  <a:close/>
                </a:path>
              </a:pathLst>
            </a:custGeom>
            <a:solidFill>
              <a:srgbClr val="D97706"/>
            </a:solidFill>
            <a:ln w="12700">
              <a:solidFill>
                <a:srgbClr val="000000"/>
              </a:solidFill>
            </a:ln>
          </p:spPr>
        </p:sp>
      </p:grpSp>
      <p:sp>
        <p:nvSpPr>
          <p:cNvPr name="Freeform 8" id="8"/>
          <p:cNvSpPr/>
          <p:nvPr/>
        </p:nvSpPr>
        <p:spPr>
          <a:xfrm flipH="false" flipV="false" rot="0">
            <a:off x="6799380" y="2339375"/>
            <a:ext cx="11301259" cy="5608250"/>
          </a:xfrm>
          <a:custGeom>
            <a:avLst/>
            <a:gdLst/>
            <a:ahLst/>
            <a:cxnLst/>
            <a:rect r="r" b="b" t="t" l="l"/>
            <a:pathLst>
              <a:path h="5608250" w="11301259">
                <a:moveTo>
                  <a:pt x="0" y="0"/>
                </a:moveTo>
                <a:lnTo>
                  <a:pt x="11301259" y="0"/>
                </a:lnTo>
                <a:lnTo>
                  <a:pt x="11301259" y="5608250"/>
                </a:lnTo>
                <a:lnTo>
                  <a:pt x="0" y="5608250"/>
                </a:lnTo>
                <a:lnTo>
                  <a:pt x="0" y="0"/>
                </a:lnTo>
                <a:close/>
              </a:path>
            </a:pathLst>
          </a:custGeom>
          <a:blipFill>
            <a:blip r:embed="rId5"/>
            <a:stretch>
              <a:fillRect l="0" t="0" r="0" b="0"/>
            </a:stretch>
          </a:blipFill>
        </p:spPr>
      </p:sp>
      <p:sp>
        <p:nvSpPr>
          <p:cNvPr name="Freeform 9" id="9"/>
          <p:cNvSpPr/>
          <p:nvPr/>
        </p:nvSpPr>
        <p:spPr>
          <a:xfrm flipH="false" flipV="false" rot="0">
            <a:off x="1028700" y="1796377"/>
            <a:ext cx="3479287" cy="7383102"/>
          </a:xfrm>
          <a:custGeom>
            <a:avLst/>
            <a:gdLst/>
            <a:ahLst/>
            <a:cxnLst/>
            <a:rect r="r" b="b" t="t" l="l"/>
            <a:pathLst>
              <a:path h="7383102" w="3479287">
                <a:moveTo>
                  <a:pt x="0" y="0"/>
                </a:moveTo>
                <a:lnTo>
                  <a:pt x="3479287" y="0"/>
                </a:lnTo>
                <a:lnTo>
                  <a:pt x="3479287" y="7383102"/>
                </a:lnTo>
                <a:lnTo>
                  <a:pt x="0" y="7383102"/>
                </a:lnTo>
                <a:lnTo>
                  <a:pt x="0" y="0"/>
                </a:lnTo>
                <a:close/>
              </a:path>
            </a:pathLst>
          </a:custGeom>
          <a:blipFill>
            <a:blip r:embed="rId6"/>
            <a:stretch>
              <a:fillRect l="0" t="0" r="0" b="0"/>
            </a:stretch>
          </a:blipFill>
        </p:spPr>
      </p:sp>
      <p:sp>
        <p:nvSpPr>
          <p:cNvPr name="Freeform 10" id="10"/>
          <p:cNvSpPr/>
          <p:nvPr/>
        </p:nvSpPr>
        <p:spPr>
          <a:xfrm flipH="false" flipV="false" rot="0">
            <a:off x="1014407" y="1796377"/>
            <a:ext cx="3469771" cy="7402179"/>
          </a:xfrm>
          <a:custGeom>
            <a:avLst/>
            <a:gdLst/>
            <a:ahLst/>
            <a:cxnLst/>
            <a:rect r="r" b="b" t="t" l="l"/>
            <a:pathLst>
              <a:path h="7402179" w="3469771">
                <a:moveTo>
                  <a:pt x="0" y="0"/>
                </a:moveTo>
                <a:lnTo>
                  <a:pt x="3469771" y="0"/>
                </a:lnTo>
                <a:lnTo>
                  <a:pt x="3469771" y="7402179"/>
                </a:lnTo>
                <a:lnTo>
                  <a:pt x="0" y="7402179"/>
                </a:lnTo>
                <a:lnTo>
                  <a:pt x="0" y="0"/>
                </a:lnTo>
                <a:close/>
              </a:path>
            </a:pathLst>
          </a:custGeom>
          <a:blipFill>
            <a:blip r:embed="rId7"/>
            <a:stretch>
              <a:fillRect l="0" t="0" r="0" b="0"/>
            </a:stretch>
          </a:blipFill>
        </p:spPr>
      </p:sp>
      <p:sp>
        <p:nvSpPr>
          <p:cNvPr name="Freeform 11" id="11"/>
          <p:cNvSpPr/>
          <p:nvPr/>
        </p:nvSpPr>
        <p:spPr>
          <a:xfrm flipH="false" flipV="false" rot="0">
            <a:off x="6799380" y="2339375"/>
            <a:ext cx="11301259" cy="5608250"/>
          </a:xfrm>
          <a:custGeom>
            <a:avLst/>
            <a:gdLst/>
            <a:ahLst/>
            <a:cxnLst/>
            <a:rect r="r" b="b" t="t" l="l"/>
            <a:pathLst>
              <a:path h="5608250" w="11301259">
                <a:moveTo>
                  <a:pt x="0" y="0"/>
                </a:moveTo>
                <a:lnTo>
                  <a:pt x="11301259" y="0"/>
                </a:lnTo>
                <a:lnTo>
                  <a:pt x="11301259" y="5608250"/>
                </a:lnTo>
                <a:lnTo>
                  <a:pt x="0" y="5608250"/>
                </a:lnTo>
                <a:lnTo>
                  <a:pt x="0" y="0"/>
                </a:lnTo>
                <a:close/>
              </a:path>
            </a:pathLst>
          </a:custGeom>
          <a:blipFill>
            <a:blip r:embed="rId8"/>
            <a:stretch>
              <a:fillRect l="0" t="0" r="0" b="0"/>
            </a:stretch>
          </a:blipFill>
        </p:spPr>
      </p:sp>
      <p:sp>
        <p:nvSpPr>
          <p:cNvPr name="TextBox 12" id="12"/>
          <p:cNvSpPr txBox="true"/>
          <p:nvPr/>
        </p:nvSpPr>
        <p:spPr>
          <a:xfrm rot="0">
            <a:off x="6431429" y="8707065"/>
            <a:ext cx="5425141" cy="1283444"/>
          </a:xfrm>
          <a:prstGeom prst="rect">
            <a:avLst/>
          </a:prstGeom>
        </p:spPr>
        <p:txBody>
          <a:bodyPr anchor="t" rtlCol="false" tIns="0" lIns="0" bIns="0" rIns="0">
            <a:spAutoFit/>
          </a:bodyPr>
          <a:lstStyle/>
          <a:p>
            <a:pPr algn="just">
              <a:lnSpc>
                <a:spcPts val="9654"/>
              </a:lnSpc>
              <a:spcBef>
                <a:spcPct val="0"/>
              </a:spcBef>
            </a:pPr>
            <a:r>
              <a:rPr lang="en-US" sz="9654">
                <a:solidFill>
                  <a:srgbClr val="D97706"/>
                </a:solidFill>
                <a:latin typeface="Anton"/>
                <a:ea typeface="Anton"/>
                <a:cs typeface="Anton"/>
                <a:sym typeface="Anton"/>
              </a:rPr>
              <a:t>Home Page</a:t>
            </a:r>
          </a:p>
        </p:txBody>
      </p:sp>
      <p:sp>
        <p:nvSpPr>
          <p:cNvPr name="TextBox 13" id="13"/>
          <p:cNvSpPr txBox="true"/>
          <p:nvPr/>
        </p:nvSpPr>
        <p:spPr>
          <a:xfrm rot="0">
            <a:off x="9631500" y="602348"/>
            <a:ext cx="6731450" cy="966994"/>
          </a:xfrm>
          <a:prstGeom prst="rect">
            <a:avLst/>
          </a:prstGeom>
        </p:spPr>
        <p:txBody>
          <a:bodyPr anchor="t" rtlCol="false" tIns="0" lIns="0" bIns="0" rIns="0">
            <a:spAutoFit/>
          </a:bodyPr>
          <a:lstStyle/>
          <a:p>
            <a:pPr algn="ctr">
              <a:lnSpc>
                <a:spcPts val="7320"/>
              </a:lnSpc>
              <a:spcBef>
                <a:spcPct val="0"/>
              </a:spcBef>
            </a:pPr>
            <a:r>
              <a:rPr lang="en-US" sz="7320">
                <a:solidFill>
                  <a:srgbClr val="FFFFFF"/>
                </a:solidFill>
                <a:latin typeface="Anton"/>
                <a:ea typeface="Anton"/>
                <a:cs typeface="Anton"/>
                <a:sym typeface="Anton"/>
              </a:rPr>
              <a:t>For available user</a:t>
            </a:r>
          </a:p>
        </p:txBody>
      </p:sp>
      <p:sp>
        <p:nvSpPr>
          <p:cNvPr name="TextBox 14" id="14"/>
          <p:cNvSpPr txBox="true"/>
          <p:nvPr/>
        </p:nvSpPr>
        <p:spPr>
          <a:xfrm rot="0">
            <a:off x="17766077" y="95250"/>
            <a:ext cx="521923" cy="702901"/>
          </a:xfrm>
          <a:prstGeom prst="rect">
            <a:avLst/>
          </a:prstGeom>
        </p:spPr>
        <p:txBody>
          <a:bodyPr anchor="t" rtlCol="false" tIns="0" lIns="0" bIns="0" rIns="0">
            <a:spAutoFit/>
          </a:bodyPr>
          <a:lstStyle/>
          <a:p>
            <a:pPr algn="ctr">
              <a:lnSpc>
                <a:spcPts val="5261"/>
              </a:lnSpc>
              <a:spcBef>
                <a:spcPct val="0"/>
              </a:spcBef>
            </a:pPr>
            <a:r>
              <a:rPr lang="en-US" sz="5261">
                <a:solidFill>
                  <a:srgbClr val="D97706"/>
                </a:solidFill>
                <a:latin typeface="Anton"/>
                <a:ea typeface="Anton"/>
                <a:cs typeface="Anton"/>
                <a:sym typeface="Anton"/>
              </a:rPr>
              <a:t>9</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DAG_Q4LmYhI</dc:identifier>
  <dcterms:modified xsi:type="dcterms:W3CDTF">2011-08-01T06:04:30Z</dcterms:modified>
  <cp:revision>1</cp:revision>
  <dc:title>Brown Purple Simple Computer Maintenance Presentation</dc:title>
</cp:coreProperties>
</file>