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98" r:id="rId2"/>
    <p:sldId id="257" r:id="rId3"/>
    <p:sldId id="258" r:id="rId4"/>
    <p:sldId id="260" r:id="rId5"/>
    <p:sldId id="264" r:id="rId6"/>
    <p:sldId id="265" r:id="rId7"/>
    <p:sldId id="266" r:id="rId8"/>
    <p:sldId id="267" r:id="rId9"/>
    <p:sldId id="268" r:id="rId10"/>
    <p:sldId id="269" r:id="rId11"/>
    <p:sldId id="273" r:id="rId12"/>
    <p:sldId id="274" r:id="rId13"/>
    <p:sldId id="277" r:id="rId14"/>
    <p:sldId id="278" r:id="rId15"/>
    <p:sldId id="279" r:id="rId16"/>
    <p:sldId id="280" r:id="rId17"/>
    <p:sldId id="281" r:id="rId18"/>
    <p:sldId id="282" r:id="rId19"/>
    <p:sldId id="301" r:id="rId20"/>
    <p:sldId id="284" r:id="rId21"/>
    <p:sldId id="288" r:id="rId22"/>
    <p:sldId id="290" r:id="rId23"/>
    <p:sldId id="291" r:id="rId24"/>
    <p:sldId id="296" r:id="rId25"/>
    <p:sldId id="299" r:id="rId26"/>
    <p:sldId id="304" r:id="rId27"/>
    <p:sldId id="300" r:id="rId28"/>
    <p:sldId id="283" r:id="rId29"/>
    <p:sldId id="302" r:id="rId30"/>
    <p:sldId id="303" r:id="rId31"/>
    <p:sldId id="286" r:id="rId32"/>
  </p:sldIdLst>
  <p:sldSz cx="9753600" cy="7315200"/>
  <p:notesSz cx="6858000" cy="9144000"/>
  <p:embeddedFontLst>
    <p:embeddedFont>
      <p:font typeface="Arial Narrow" panose="020B0606020202030204" pitchFamily="34" charset="0"/>
      <p:regular r:id="rId33"/>
      <p:bold r:id="rId34"/>
      <p:italic r:id="rId35"/>
      <p:boldItalic r:id="rId36"/>
    </p:embeddedFont>
    <p:embeddedFont>
      <p:font typeface="Calibri" panose="020F0502020204030204" pitchFamily="34" charset="0"/>
      <p:regular r:id="rId37"/>
      <p:bold r:id="rId38"/>
      <p:italic r:id="rId39"/>
      <p:boldItalic r:id="rId40"/>
    </p:embeddedFont>
    <p:embeddedFont>
      <p:font typeface="Corbel" panose="020B0503020204020204" pitchFamily="34" charset="0"/>
      <p:regular r:id="rId41"/>
      <p:bold r:id="rId42"/>
      <p:italic r:id="rId43"/>
      <p:boldItalic r:id="rId44"/>
    </p:embeddedFont>
    <p:embeddedFont>
      <p:font typeface="Exo" panose="020B0604020202020204" charset="0"/>
      <p:regular r:id="rId45"/>
    </p:embeddedFont>
    <p:embeddedFont>
      <p:font typeface="Exo 2 Bold" panose="020B0604020202020204" charset="0"/>
      <p:regular r:id="rId46"/>
    </p:embeddedFont>
    <p:embeddedFont>
      <p:font typeface="HK Grotesk Light" panose="020B0604020202020204" charset="0"/>
      <p:regular r:id="rId47"/>
    </p:embeddedFont>
    <p:embeddedFont>
      <p:font typeface="HK Grotesk Light Bold" panose="020B0604020202020204" charset="0"/>
      <p:regular r:id="rId48"/>
    </p:embeddedFont>
    <p:embeddedFont>
      <p:font typeface="Tahoma" panose="020B0604030504040204" pitchFamily="34" charset="0"/>
      <p:regular r:id="rId49"/>
      <p:bold r:id="rId50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102" d="100"/>
          <a:sy n="102" d="100"/>
        </p:scale>
        <p:origin x="169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42" Type="http://schemas.openxmlformats.org/officeDocument/2006/relationships/font" Target="fonts/font10.fntdata"/><Relationship Id="rId47" Type="http://schemas.openxmlformats.org/officeDocument/2006/relationships/font" Target="fonts/font15.fntdata"/><Relationship Id="rId50" Type="http://schemas.openxmlformats.org/officeDocument/2006/relationships/font" Target="fonts/font1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46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9.fntdata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font" Target="fonts/font13.fntdata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49" Type="http://schemas.openxmlformats.org/officeDocument/2006/relationships/font" Target="fonts/font1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12.fntdata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Relationship Id="rId43" Type="http://schemas.openxmlformats.org/officeDocument/2006/relationships/font" Target="fonts/font11.fntdata"/><Relationship Id="rId48" Type="http://schemas.openxmlformats.org/officeDocument/2006/relationships/font" Target="fonts/font16.fntdata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16747" y="1"/>
            <a:ext cx="4030133" cy="73152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5652" y="975361"/>
            <a:ext cx="7410269" cy="3720817"/>
          </a:xfrm>
        </p:spPr>
        <p:txBody>
          <a:bodyPr anchor="b">
            <a:normAutofit/>
          </a:bodyPr>
          <a:lstStyle>
            <a:lvl1pPr algn="r">
              <a:defRPr sz="576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19188" y="4696177"/>
            <a:ext cx="6146734" cy="1455500"/>
          </a:xfrm>
        </p:spPr>
        <p:txBody>
          <a:bodyPr anchor="t">
            <a:normAutofit/>
          </a:bodyPr>
          <a:lstStyle>
            <a:lvl1pPr marL="0" indent="0" algn="r">
              <a:buNone/>
              <a:defRPr sz="1920">
                <a:solidFill>
                  <a:schemeClr val="tx1"/>
                </a:solidFill>
              </a:defRPr>
            </a:lvl1pPr>
            <a:lvl2pPr marL="487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753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6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507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384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26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138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01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158" y="6525159"/>
            <a:ext cx="914638" cy="389467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6/19/2023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65315" y="6525159"/>
            <a:ext cx="3850067" cy="389467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27008" y="6525159"/>
            <a:ext cx="438912" cy="389467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reeform 12"/>
          <p:cNvSpPr/>
          <p:nvPr/>
        </p:nvSpPr>
        <p:spPr bwMode="auto">
          <a:xfrm>
            <a:off x="216747" y="4023360"/>
            <a:ext cx="386080" cy="96521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97748" y="4124960"/>
            <a:ext cx="66041" cy="86361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390689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758" y="5048389"/>
            <a:ext cx="8017057" cy="604521"/>
          </a:xfrm>
        </p:spPr>
        <p:txBody>
          <a:bodyPr anchor="b">
            <a:normAutofit/>
          </a:bodyPr>
          <a:lstStyle>
            <a:lvl1pPr algn="ctr">
              <a:defRPr sz="256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09307" y="994253"/>
            <a:ext cx="6582469" cy="3375974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07"/>
            </a:lvl1pPr>
            <a:lvl2pPr marL="487695" indent="0">
              <a:buNone/>
              <a:defRPr sz="1707"/>
            </a:lvl2pPr>
            <a:lvl3pPr marL="975390" indent="0">
              <a:buNone/>
              <a:defRPr sz="1707"/>
            </a:lvl3pPr>
            <a:lvl4pPr marL="1463086" indent="0">
              <a:buNone/>
              <a:defRPr sz="1707"/>
            </a:lvl4pPr>
            <a:lvl5pPr marL="1950781" indent="0">
              <a:buNone/>
              <a:defRPr sz="1707"/>
            </a:lvl5pPr>
            <a:lvl6pPr marL="2438476" indent="0">
              <a:buNone/>
              <a:defRPr sz="1707"/>
            </a:lvl6pPr>
            <a:lvl7pPr marL="2926171" indent="0">
              <a:buNone/>
              <a:defRPr sz="1707"/>
            </a:lvl7pPr>
            <a:lvl8pPr marL="3413867" indent="0">
              <a:buNone/>
              <a:defRPr sz="1707"/>
            </a:lvl8pPr>
            <a:lvl9pPr marL="3901562" indent="0">
              <a:buNone/>
              <a:defRPr sz="170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7758" y="5652910"/>
            <a:ext cx="8017057" cy="526626"/>
          </a:xfrm>
        </p:spPr>
        <p:txBody>
          <a:bodyPr>
            <a:normAutofit/>
          </a:bodyPr>
          <a:lstStyle>
            <a:lvl1pPr marL="0" indent="0" algn="ctr">
              <a:buNone/>
              <a:defRPr sz="1493"/>
            </a:lvl1pPr>
            <a:lvl2pPr marL="487695" indent="0">
              <a:buNone/>
              <a:defRPr sz="1280"/>
            </a:lvl2pPr>
            <a:lvl3pPr marL="975390" indent="0">
              <a:buNone/>
              <a:defRPr sz="1067"/>
            </a:lvl3pPr>
            <a:lvl4pPr marL="1463086" indent="0">
              <a:buNone/>
              <a:defRPr sz="960"/>
            </a:lvl4pPr>
            <a:lvl5pPr marL="1950781" indent="0">
              <a:buNone/>
              <a:defRPr sz="960"/>
            </a:lvl5pPr>
            <a:lvl6pPr marL="2438476" indent="0">
              <a:buNone/>
              <a:defRPr sz="960"/>
            </a:lvl6pPr>
            <a:lvl7pPr marL="2926171" indent="0">
              <a:buNone/>
              <a:defRPr sz="960"/>
            </a:lvl7pPr>
            <a:lvl8pPr marL="3413867" indent="0">
              <a:buNone/>
              <a:defRPr sz="960"/>
            </a:lvl8pPr>
            <a:lvl9pPr marL="3901562" indent="0">
              <a:buNone/>
              <a:defRPr sz="96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884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760" y="731520"/>
            <a:ext cx="8017057" cy="3251200"/>
          </a:xfrm>
        </p:spPr>
        <p:txBody>
          <a:bodyPr anchor="ctr">
            <a:normAutofit/>
          </a:bodyPr>
          <a:lstStyle>
            <a:lvl1pPr algn="ctr">
              <a:defRPr sz="3413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7759" y="4632960"/>
            <a:ext cx="8017058" cy="154432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133">
                <a:solidFill>
                  <a:schemeClr val="tx1"/>
                </a:solidFill>
              </a:defRPr>
            </a:lvl1pPr>
            <a:lvl2pPr marL="487695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2pPr>
            <a:lvl3pPr marL="975390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3pPr>
            <a:lvl4pPr marL="1463086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4pPr>
            <a:lvl5pPr marL="1950781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5pPr>
            <a:lvl6pPr marL="2438476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6pPr>
            <a:lvl7pPr marL="2926171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7pPr>
            <a:lvl8pPr marL="3413867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8pPr>
            <a:lvl9pPr marL="3901562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380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034050" y="920558"/>
            <a:ext cx="487807" cy="623761"/>
          </a:xfrm>
          <a:prstGeom prst="rect">
            <a:avLst/>
          </a:prstGeom>
        </p:spPr>
        <p:txBody>
          <a:bodyPr vert="horz" lIns="97536" tIns="48768" rIns="97536" bIns="4876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534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717011" y="3007359"/>
            <a:ext cx="487807" cy="623761"/>
          </a:xfrm>
          <a:prstGeom prst="rect">
            <a:avLst/>
          </a:prstGeom>
        </p:spPr>
        <p:txBody>
          <a:bodyPr vert="horz" lIns="97536" tIns="48768" rIns="97536" bIns="4876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534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1858" y="731522"/>
            <a:ext cx="7439056" cy="2926079"/>
          </a:xfrm>
        </p:spPr>
        <p:txBody>
          <a:bodyPr anchor="ctr">
            <a:normAutofit/>
          </a:bodyPr>
          <a:lstStyle>
            <a:lvl1pPr algn="ctr">
              <a:defRPr sz="3413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704784" y="3657599"/>
            <a:ext cx="7073203" cy="4064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920"/>
            </a:lvl1pPr>
            <a:lvl2pPr marL="487695" indent="0">
              <a:buFontTx/>
              <a:buNone/>
              <a:defRPr/>
            </a:lvl2pPr>
            <a:lvl3pPr marL="975390" indent="0">
              <a:buFontTx/>
              <a:buNone/>
              <a:defRPr/>
            </a:lvl3pPr>
            <a:lvl4pPr marL="1463086" indent="0">
              <a:buFontTx/>
              <a:buNone/>
              <a:defRPr/>
            </a:lvl4pPr>
            <a:lvl5pPr marL="1950781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7758" y="4632960"/>
            <a:ext cx="8017057" cy="154432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133">
                <a:solidFill>
                  <a:schemeClr val="tx1"/>
                </a:solidFill>
              </a:defRPr>
            </a:lvl1pPr>
            <a:lvl2pPr marL="487695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2pPr>
            <a:lvl3pPr marL="975390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3pPr>
            <a:lvl4pPr marL="1463086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4pPr>
            <a:lvl5pPr marL="1950781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5pPr>
            <a:lvl6pPr marL="2438476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6pPr>
            <a:lvl7pPr marL="2926171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7pPr>
            <a:lvl8pPr marL="3413867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8pPr>
            <a:lvl9pPr marL="3901562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379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761" y="3529153"/>
            <a:ext cx="8017055" cy="1566720"/>
          </a:xfrm>
        </p:spPr>
        <p:txBody>
          <a:bodyPr anchor="b">
            <a:normAutofit/>
          </a:bodyPr>
          <a:lstStyle>
            <a:lvl1pPr algn="r">
              <a:defRPr sz="3413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7759" y="5095873"/>
            <a:ext cx="8017056" cy="917760"/>
          </a:xfrm>
        </p:spPr>
        <p:txBody>
          <a:bodyPr anchor="t">
            <a:normAutofit/>
          </a:bodyPr>
          <a:lstStyle>
            <a:lvl1pPr marL="0" indent="0" algn="r">
              <a:buNone/>
              <a:defRPr sz="2133">
                <a:solidFill>
                  <a:schemeClr val="tx1"/>
                </a:solidFill>
              </a:defRPr>
            </a:lvl1pPr>
            <a:lvl2pPr marL="487695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2pPr>
            <a:lvl3pPr marL="975390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3pPr>
            <a:lvl4pPr marL="1463086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4pPr>
            <a:lvl5pPr marL="1950781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5pPr>
            <a:lvl6pPr marL="2438476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6pPr>
            <a:lvl7pPr marL="2926171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7pPr>
            <a:lvl8pPr marL="3413867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8pPr>
            <a:lvl9pPr marL="3901562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5207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034050" y="920558"/>
            <a:ext cx="487807" cy="623761"/>
          </a:xfrm>
          <a:prstGeom prst="rect">
            <a:avLst/>
          </a:prstGeom>
        </p:spPr>
        <p:txBody>
          <a:bodyPr vert="horz" lIns="97536" tIns="48768" rIns="97536" bIns="4876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534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717011" y="3007359"/>
            <a:ext cx="487807" cy="623761"/>
          </a:xfrm>
          <a:prstGeom prst="rect">
            <a:avLst/>
          </a:prstGeom>
        </p:spPr>
        <p:txBody>
          <a:bodyPr vert="horz" lIns="97536" tIns="48768" rIns="97536" bIns="4876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534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1858" y="731522"/>
            <a:ext cx="7439056" cy="2926079"/>
          </a:xfrm>
        </p:spPr>
        <p:txBody>
          <a:bodyPr anchor="ctr">
            <a:normAutofit/>
          </a:bodyPr>
          <a:lstStyle>
            <a:lvl1pPr algn="ctr">
              <a:defRPr sz="3413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87760" y="4145280"/>
            <a:ext cx="8017056" cy="948267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56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7759" y="5093547"/>
            <a:ext cx="8017056" cy="1083733"/>
          </a:xfrm>
        </p:spPr>
        <p:txBody>
          <a:bodyPr anchor="t">
            <a:normAutofit/>
          </a:bodyPr>
          <a:lstStyle>
            <a:lvl1pPr marL="0" indent="0" algn="r">
              <a:buNone/>
              <a:defRPr sz="1920">
                <a:solidFill>
                  <a:schemeClr val="tx1"/>
                </a:solidFill>
              </a:defRPr>
            </a:lvl1pPr>
            <a:lvl2pPr marL="487695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2pPr>
            <a:lvl3pPr marL="975390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3pPr>
            <a:lvl4pPr marL="1463086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4pPr>
            <a:lvl5pPr marL="1950781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5pPr>
            <a:lvl6pPr marL="2438476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6pPr>
            <a:lvl7pPr marL="2926171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7pPr>
            <a:lvl8pPr marL="3413867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8pPr>
            <a:lvl9pPr marL="3901562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4281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761" y="731521"/>
            <a:ext cx="8017057" cy="290914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87759" y="3738880"/>
            <a:ext cx="8017058" cy="89408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987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7759" y="4632960"/>
            <a:ext cx="8017058" cy="1544320"/>
          </a:xfrm>
        </p:spPr>
        <p:txBody>
          <a:bodyPr anchor="t">
            <a:normAutofit/>
          </a:bodyPr>
          <a:lstStyle>
            <a:lvl1pPr marL="0" indent="0" algn="l">
              <a:buNone/>
              <a:defRPr sz="1920">
                <a:solidFill>
                  <a:schemeClr val="tx1"/>
                </a:solidFill>
              </a:defRPr>
            </a:lvl1pPr>
            <a:lvl2pPr marL="487695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2pPr>
            <a:lvl3pPr marL="975390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3pPr>
            <a:lvl4pPr marL="1463086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4pPr>
            <a:lvl5pPr marL="1950781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5pPr>
            <a:lvl6pPr marL="2438476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6pPr>
            <a:lvl7pPr marL="2926171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7pPr>
            <a:lvl8pPr marL="3413867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8pPr>
            <a:lvl9pPr marL="3901562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4602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0510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8153" y="731520"/>
            <a:ext cx="1416665" cy="54457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87759" y="731520"/>
            <a:ext cx="6417465" cy="544576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322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7609" y="487681"/>
            <a:ext cx="8218311" cy="21132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7609" y="2844800"/>
            <a:ext cx="8218311" cy="3555004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33951" y="6515385"/>
            <a:ext cx="914638" cy="389467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6/19/2023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04157" y="6515385"/>
            <a:ext cx="5668818" cy="389467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09565" y="6515385"/>
            <a:ext cx="456355" cy="389467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935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9462" y="2844798"/>
            <a:ext cx="7146459" cy="2517409"/>
          </a:xfrm>
        </p:spPr>
        <p:txBody>
          <a:bodyPr anchor="b"/>
          <a:lstStyle>
            <a:lvl1pPr algn="r">
              <a:defRPr sz="4267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19465" y="5362208"/>
            <a:ext cx="7146455" cy="917760"/>
          </a:xfrm>
        </p:spPr>
        <p:txBody>
          <a:bodyPr anchor="t">
            <a:normAutofit/>
          </a:bodyPr>
          <a:lstStyle>
            <a:lvl1pPr marL="0" indent="0" algn="r">
              <a:buNone/>
              <a:defRPr sz="2133">
                <a:solidFill>
                  <a:schemeClr val="tx1"/>
                </a:solidFill>
              </a:defRPr>
            </a:lvl1pPr>
            <a:lvl2pPr marL="487695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2pPr>
            <a:lvl3pPr marL="975390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3pPr>
            <a:lvl4pPr marL="1463086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4pPr>
            <a:lvl5pPr marL="1950781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5pPr>
            <a:lvl6pPr marL="2438476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6pPr>
            <a:lvl7pPr marL="2926171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7pPr>
            <a:lvl8pPr marL="3413867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8pPr>
            <a:lvl9pPr marL="3901562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24872" y="6523808"/>
            <a:ext cx="441049" cy="389467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418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7609" y="731522"/>
            <a:ext cx="8218311" cy="186943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7609" y="2844800"/>
            <a:ext cx="3989222" cy="3593252"/>
          </a:xfrm>
        </p:spPr>
        <p:txBody>
          <a:bodyPr>
            <a:normAutofit/>
          </a:bodyPr>
          <a:lstStyle>
            <a:lvl1pPr>
              <a:defRPr sz="1920"/>
            </a:lvl1pPr>
            <a:lvl2pPr>
              <a:defRPr sz="1707"/>
            </a:lvl2pPr>
            <a:lvl3pPr>
              <a:defRPr sz="1493"/>
            </a:lvl3pPr>
            <a:lvl4pPr>
              <a:defRPr sz="1280"/>
            </a:lvl4pPr>
            <a:lvl5pPr>
              <a:defRPr sz="1280"/>
            </a:lvl5pPr>
            <a:lvl6pPr>
              <a:defRPr sz="1280"/>
            </a:lvl6pPr>
            <a:lvl7pPr>
              <a:defRPr sz="1280"/>
            </a:lvl7pPr>
            <a:lvl8pPr>
              <a:defRPr sz="1280"/>
            </a:lvl8pPr>
            <a:lvl9pPr>
              <a:defRPr sz="12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698" y="2844800"/>
            <a:ext cx="3989222" cy="3569946"/>
          </a:xfrm>
        </p:spPr>
        <p:txBody>
          <a:bodyPr>
            <a:normAutofit/>
          </a:bodyPr>
          <a:lstStyle>
            <a:lvl1pPr>
              <a:defRPr sz="1920"/>
            </a:lvl1pPr>
            <a:lvl2pPr>
              <a:defRPr sz="1707"/>
            </a:lvl2pPr>
            <a:lvl3pPr>
              <a:defRPr sz="1493"/>
            </a:lvl3pPr>
            <a:lvl4pPr>
              <a:defRPr sz="1280"/>
            </a:lvl4pPr>
            <a:lvl5pPr>
              <a:defRPr sz="1280"/>
            </a:lvl5pPr>
            <a:lvl6pPr>
              <a:defRPr sz="1280"/>
            </a:lvl6pPr>
            <a:lvl7pPr>
              <a:defRPr sz="1280"/>
            </a:lvl7pPr>
            <a:lvl8pPr>
              <a:defRPr sz="1280"/>
            </a:lvl8pPr>
            <a:lvl9pPr>
              <a:defRPr sz="12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407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8114" y="2835769"/>
            <a:ext cx="3686710" cy="614679"/>
          </a:xfrm>
        </p:spPr>
        <p:txBody>
          <a:bodyPr anchor="b">
            <a:noAutofit/>
          </a:bodyPr>
          <a:lstStyle>
            <a:lvl1pPr marL="0" indent="0">
              <a:buNone/>
              <a:defRPr sz="2987" b="0">
                <a:solidFill>
                  <a:schemeClr val="accent1">
                    <a:lumMod val="75000"/>
                  </a:schemeClr>
                </a:solidFill>
              </a:defRPr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87758" y="3557692"/>
            <a:ext cx="3917065" cy="2842943"/>
          </a:xfrm>
        </p:spPr>
        <p:txBody>
          <a:bodyPr anchor="t">
            <a:normAutofit/>
          </a:bodyPr>
          <a:lstStyle>
            <a:lvl1pPr>
              <a:defRPr sz="1920"/>
            </a:lvl1pPr>
            <a:lvl2pPr>
              <a:defRPr sz="1707"/>
            </a:lvl2pPr>
            <a:lvl3pPr>
              <a:defRPr sz="1493"/>
            </a:lvl3pPr>
            <a:lvl4pPr>
              <a:defRPr sz="1280"/>
            </a:lvl4pPr>
            <a:lvl5pPr>
              <a:defRPr sz="1280"/>
            </a:lvl5pPr>
            <a:lvl6pPr>
              <a:defRPr sz="1280"/>
            </a:lvl6pPr>
            <a:lvl7pPr>
              <a:defRPr sz="1280"/>
            </a:lvl7pPr>
            <a:lvl8pPr>
              <a:defRPr sz="1280"/>
            </a:lvl8pPr>
            <a:lvl9pPr>
              <a:defRPr sz="12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05824" y="2844800"/>
            <a:ext cx="3698993" cy="614679"/>
          </a:xfrm>
        </p:spPr>
        <p:txBody>
          <a:bodyPr anchor="b">
            <a:noAutofit/>
          </a:bodyPr>
          <a:lstStyle>
            <a:lvl1pPr marL="0" indent="0">
              <a:buNone/>
              <a:defRPr sz="2987" b="0">
                <a:solidFill>
                  <a:schemeClr val="accent1">
                    <a:lumMod val="75000"/>
                  </a:schemeClr>
                </a:solidFill>
              </a:defRPr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87750" y="3557692"/>
            <a:ext cx="3917065" cy="2842943"/>
          </a:xfrm>
        </p:spPr>
        <p:txBody>
          <a:bodyPr anchor="t">
            <a:normAutofit/>
          </a:bodyPr>
          <a:lstStyle>
            <a:lvl1pPr>
              <a:defRPr sz="1920"/>
            </a:lvl1pPr>
            <a:lvl2pPr>
              <a:defRPr sz="1707"/>
            </a:lvl2pPr>
            <a:lvl3pPr>
              <a:defRPr sz="1493"/>
            </a:lvl3pPr>
            <a:lvl4pPr>
              <a:defRPr sz="1280"/>
            </a:lvl4pPr>
            <a:lvl5pPr>
              <a:defRPr sz="1280"/>
            </a:lvl5pPr>
            <a:lvl6pPr>
              <a:defRPr sz="1280"/>
            </a:lvl6pPr>
            <a:lvl7pPr>
              <a:defRPr sz="1280"/>
            </a:lvl7pPr>
            <a:lvl8pPr>
              <a:defRPr sz="1280"/>
            </a:lvl8pPr>
            <a:lvl9pPr>
              <a:defRPr sz="12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005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455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640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759" y="1706880"/>
            <a:ext cx="2840036" cy="1463040"/>
          </a:xfrm>
        </p:spPr>
        <p:txBody>
          <a:bodyPr anchor="b">
            <a:normAutofit/>
          </a:bodyPr>
          <a:lstStyle>
            <a:lvl1pPr algn="ctr">
              <a:defRPr sz="256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0723" y="731521"/>
            <a:ext cx="4994093" cy="5445761"/>
          </a:xfrm>
        </p:spPr>
        <p:txBody>
          <a:bodyPr anchor="ctr">
            <a:normAutofit/>
          </a:bodyPr>
          <a:lstStyle>
            <a:lvl1pPr>
              <a:defRPr sz="2133"/>
            </a:lvl1pPr>
            <a:lvl2pPr>
              <a:defRPr sz="1920"/>
            </a:lvl2pPr>
            <a:lvl3pPr>
              <a:defRPr sz="1707"/>
            </a:lvl3pPr>
            <a:lvl4pPr>
              <a:defRPr sz="1493"/>
            </a:lvl4pPr>
            <a:lvl5pPr>
              <a:defRPr sz="1493"/>
            </a:lvl5pPr>
            <a:lvl6pPr>
              <a:defRPr sz="1493"/>
            </a:lvl6pPr>
            <a:lvl7pPr>
              <a:defRPr sz="1493"/>
            </a:lvl7pPr>
            <a:lvl8pPr>
              <a:defRPr sz="1493"/>
            </a:lvl8pPr>
            <a:lvl9pPr>
              <a:defRPr sz="149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7759" y="3169920"/>
            <a:ext cx="2840036" cy="1950720"/>
          </a:xfrm>
        </p:spPr>
        <p:txBody>
          <a:bodyPr>
            <a:normAutofit/>
          </a:bodyPr>
          <a:lstStyle>
            <a:lvl1pPr marL="0" indent="0" algn="ctr">
              <a:buNone/>
              <a:defRPr sz="1707"/>
            </a:lvl1pPr>
            <a:lvl2pPr marL="487695" indent="0">
              <a:buNone/>
              <a:defRPr sz="1280"/>
            </a:lvl2pPr>
            <a:lvl3pPr marL="975390" indent="0">
              <a:buNone/>
              <a:defRPr sz="1067"/>
            </a:lvl3pPr>
            <a:lvl4pPr marL="1463086" indent="0">
              <a:buNone/>
              <a:defRPr sz="960"/>
            </a:lvl4pPr>
            <a:lvl5pPr marL="1950781" indent="0">
              <a:buNone/>
              <a:defRPr sz="960"/>
            </a:lvl5pPr>
            <a:lvl6pPr marL="2438476" indent="0">
              <a:buNone/>
              <a:defRPr sz="960"/>
            </a:lvl6pPr>
            <a:lvl7pPr marL="2926171" indent="0">
              <a:buNone/>
              <a:defRPr sz="960"/>
            </a:lvl7pPr>
            <a:lvl8pPr marL="3413867" indent="0">
              <a:buNone/>
              <a:defRPr sz="960"/>
            </a:lvl8pPr>
            <a:lvl9pPr marL="3901562" indent="0">
              <a:buNone/>
              <a:defRPr sz="96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509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6488" y="1869439"/>
            <a:ext cx="4342058" cy="1463040"/>
          </a:xfrm>
        </p:spPr>
        <p:txBody>
          <a:bodyPr anchor="b">
            <a:normAutofit/>
          </a:bodyPr>
          <a:lstStyle>
            <a:lvl1pPr algn="ctr">
              <a:defRPr sz="2987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77329" y="975360"/>
            <a:ext cx="2625462" cy="48768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07"/>
            </a:lvl1pPr>
            <a:lvl2pPr marL="487695" indent="0">
              <a:buNone/>
              <a:defRPr sz="1707"/>
            </a:lvl2pPr>
            <a:lvl3pPr marL="975390" indent="0">
              <a:buNone/>
              <a:defRPr sz="1707"/>
            </a:lvl3pPr>
            <a:lvl4pPr marL="1463086" indent="0">
              <a:buNone/>
              <a:defRPr sz="1707"/>
            </a:lvl4pPr>
            <a:lvl5pPr marL="1950781" indent="0">
              <a:buNone/>
              <a:defRPr sz="1707"/>
            </a:lvl5pPr>
            <a:lvl6pPr marL="2438476" indent="0">
              <a:buNone/>
              <a:defRPr sz="1707"/>
            </a:lvl6pPr>
            <a:lvl7pPr marL="2926171" indent="0">
              <a:buNone/>
              <a:defRPr sz="1707"/>
            </a:lvl7pPr>
            <a:lvl8pPr marL="3413867" indent="0">
              <a:buNone/>
              <a:defRPr sz="1707"/>
            </a:lvl8pPr>
            <a:lvl9pPr marL="3901562" indent="0">
              <a:buNone/>
              <a:defRPr sz="170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6488" y="3332479"/>
            <a:ext cx="4342058" cy="1950720"/>
          </a:xfrm>
        </p:spPr>
        <p:txBody>
          <a:bodyPr>
            <a:normAutofit/>
          </a:bodyPr>
          <a:lstStyle>
            <a:lvl1pPr marL="0" indent="0" algn="ctr">
              <a:buNone/>
              <a:defRPr sz="1920"/>
            </a:lvl1pPr>
            <a:lvl2pPr marL="487695" indent="0">
              <a:buNone/>
              <a:defRPr sz="1280"/>
            </a:lvl2pPr>
            <a:lvl3pPr marL="975390" indent="0">
              <a:buNone/>
              <a:defRPr sz="1067"/>
            </a:lvl3pPr>
            <a:lvl4pPr marL="1463086" indent="0">
              <a:buNone/>
              <a:defRPr sz="960"/>
            </a:lvl4pPr>
            <a:lvl5pPr marL="1950781" indent="0">
              <a:buNone/>
              <a:defRPr sz="960"/>
            </a:lvl5pPr>
            <a:lvl6pPr marL="2438476" indent="0">
              <a:buNone/>
              <a:defRPr sz="960"/>
            </a:lvl6pPr>
            <a:lvl7pPr marL="2926171" indent="0">
              <a:buNone/>
              <a:defRPr sz="960"/>
            </a:lvl7pPr>
            <a:lvl8pPr marL="3413867" indent="0">
              <a:buNone/>
              <a:defRPr sz="960"/>
            </a:lvl8pPr>
            <a:lvl9pPr marL="3901562" indent="0">
              <a:buNone/>
              <a:defRPr sz="96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338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" y="1"/>
            <a:ext cx="2274147" cy="73152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7609" y="487681"/>
            <a:ext cx="8218311" cy="211328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7610" y="2844800"/>
            <a:ext cx="8218310" cy="35807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49258" y="6523808"/>
            <a:ext cx="914638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D8BD707-D9CF-40AE-B4C6-C98DA3205C09}" type="datetimeFigureOut">
              <a:rPr lang="en-US" smtClean="0"/>
              <a:pPr/>
              <a:t>6/19/2023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19464" y="6523808"/>
            <a:ext cx="5668818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24872" y="6523808"/>
            <a:ext cx="441049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4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87695" rtl="0" eaLnBrk="1" latinLnBrk="0" hangingPunct="1">
        <a:spcBef>
          <a:spcPct val="0"/>
        </a:spcBef>
        <a:buNone/>
        <a:defRPr sz="4267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4810" indent="-304810" algn="l" defTabSz="487695" rtl="0" eaLnBrk="1" latinLnBrk="0" hangingPunct="1">
        <a:spcBef>
          <a:spcPct val="20000"/>
        </a:spcBef>
        <a:spcAft>
          <a:spcPts val="64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56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2505" indent="-304810" algn="l" defTabSz="487695" rtl="0" eaLnBrk="1" latinLnBrk="0" hangingPunct="1">
        <a:spcBef>
          <a:spcPct val="20000"/>
        </a:spcBef>
        <a:spcAft>
          <a:spcPts val="64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133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80200" indent="-304810" algn="l" defTabSz="487695" rtl="0" eaLnBrk="1" latinLnBrk="0" hangingPunct="1">
        <a:spcBef>
          <a:spcPct val="20000"/>
        </a:spcBef>
        <a:spcAft>
          <a:spcPts val="64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92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45971" indent="-182886" algn="l" defTabSz="487695" rtl="0" eaLnBrk="1" latinLnBrk="0" hangingPunct="1">
        <a:spcBef>
          <a:spcPct val="20000"/>
        </a:spcBef>
        <a:spcAft>
          <a:spcPts val="64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707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33667" indent="-182886" algn="l" defTabSz="487695" rtl="0" eaLnBrk="1" latinLnBrk="0" hangingPunct="1">
        <a:spcBef>
          <a:spcPct val="20000"/>
        </a:spcBef>
        <a:spcAft>
          <a:spcPts val="64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93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82324" indent="-243848" algn="l" defTabSz="487695" rtl="0" eaLnBrk="1" latinLnBrk="0" hangingPunct="1">
        <a:spcBef>
          <a:spcPct val="20000"/>
        </a:spcBef>
        <a:spcAft>
          <a:spcPts val="64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93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70019" indent="-243848" algn="l" defTabSz="487695" rtl="0" eaLnBrk="1" latinLnBrk="0" hangingPunct="1">
        <a:spcBef>
          <a:spcPct val="20000"/>
        </a:spcBef>
        <a:spcAft>
          <a:spcPts val="64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93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657714" indent="-243848" algn="l" defTabSz="487695" rtl="0" eaLnBrk="1" latinLnBrk="0" hangingPunct="1">
        <a:spcBef>
          <a:spcPct val="20000"/>
        </a:spcBef>
        <a:spcAft>
          <a:spcPts val="64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93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145410" indent="-243848" algn="l" defTabSz="487695" rtl="0" eaLnBrk="1" latinLnBrk="0" hangingPunct="1">
        <a:spcBef>
          <a:spcPct val="20000"/>
        </a:spcBef>
        <a:spcAft>
          <a:spcPts val="64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93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7695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1pPr>
      <a:lvl2pPr marL="487695" algn="l" defTabSz="487695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75390" algn="l" defTabSz="487695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3pPr>
      <a:lvl4pPr marL="1463086" algn="l" defTabSz="487695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1950781" algn="l" defTabSz="487695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438476" algn="l" defTabSz="487695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2926171" algn="l" defTabSz="487695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413867" algn="l" defTabSz="487695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3901562" algn="l" defTabSz="487695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21CD1FC-77EB-44F3-941A-7577AE1C37AF}"/>
              </a:ext>
            </a:extLst>
          </p:cNvPr>
          <p:cNvSpPr/>
          <p:nvPr/>
        </p:nvSpPr>
        <p:spPr>
          <a:xfrm>
            <a:off x="415037" y="5124003"/>
            <a:ext cx="572806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</a:rPr>
              <a:t>Students: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</a:rPr>
              <a:t>Tha’er Dwikat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Arial Narrow" panose="020B0606020202030204" pitchFamily="34" charset="0"/>
              </a:rPr>
              <a:t>Abd Alhameed Bahish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9127849-6F09-4A77-97F1-AC6DFFB421B6}"/>
              </a:ext>
            </a:extLst>
          </p:cNvPr>
          <p:cNvSpPr/>
          <p:nvPr/>
        </p:nvSpPr>
        <p:spPr>
          <a:xfrm>
            <a:off x="6143104" y="5127366"/>
            <a:ext cx="320071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</a:rPr>
              <a:t>Supervisor: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</a:rPr>
              <a:t>Dr. </a:t>
            </a:r>
            <a:r>
              <a:rPr lang="en-US" sz="2800" kern="0" noProof="0" dirty="0">
                <a:solidFill>
                  <a:prstClr val="black">
                    <a:lumMod val="85000"/>
                    <a:lumOff val="15000"/>
                  </a:prstClr>
                </a:solidFill>
                <a:latin typeface="Arial Narrow" panose="020B0606020202030204" pitchFamily="34" charset="0"/>
              </a:rPr>
              <a:t>Bahaa Shaqour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4576853-83AE-40C9-B8EB-DB52E3523524}"/>
              </a:ext>
            </a:extLst>
          </p:cNvPr>
          <p:cNvSpPr/>
          <p:nvPr/>
        </p:nvSpPr>
        <p:spPr>
          <a:xfrm>
            <a:off x="-685800" y="2005932"/>
            <a:ext cx="1125543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tabLst>
                <a:tab pos="1066800" algn="l"/>
              </a:tabLst>
              <a:defRPr/>
            </a:pPr>
            <a:r>
              <a:rPr lang="en-US" sz="3000" b="1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Three </a:t>
            </a:r>
            <a:r>
              <a:rPr lang="en-US" sz="3000" b="1" dirty="0">
                <a:latin typeface="Arial" panose="020B0604020202020204" pitchFamily="34" charset="0"/>
                <a:cs typeface="Arial" panose="020B0604020202020204" pitchFamily="34" charset="0"/>
              </a:rPr>
              <a:t>axis Laser engraver CNC Machine</a:t>
            </a:r>
            <a:endParaRPr kumimoji="0" lang="en-US" sz="3000" b="1" u="none" strike="noStrike" kern="1200" cap="none" spc="0" normalizeH="0" baseline="0" noProof="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DB4C884-F421-49D5-A9B5-6B5968D0FA10}"/>
              </a:ext>
            </a:extLst>
          </p:cNvPr>
          <p:cNvSpPr txBox="1"/>
          <p:nvPr/>
        </p:nvSpPr>
        <p:spPr>
          <a:xfrm>
            <a:off x="8763000" y="6907768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Arial Narrow" panose="020B0606020202030204" pitchFamily="34" charset="0"/>
              </a:rPr>
              <a:t>7</a:t>
            </a: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</a:rPr>
              <a:t>-6-2023</a:t>
            </a:r>
          </a:p>
        </p:txBody>
      </p:sp>
      <p:pic>
        <p:nvPicPr>
          <p:cNvPr id="13" name="Picture 2" descr="نتيجة بحث الصور عن ‪an najah national university logo‬‏">
            <a:extLst>
              <a:ext uri="{FF2B5EF4-FFF2-40B4-BE49-F238E27FC236}">
                <a16:creationId xmlns:a16="http://schemas.microsoft.com/office/drawing/2014/main" id="{70E5F132-B0E3-48DD-9121-62FB30C3FD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88742"/>
            <a:ext cx="1764374" cy="1764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CA35001-6ED4-4F35-8E6C-7D8BF871BD99}"/>
              </a:ext>
            </a:extLst>
          </p:cNvPr>
          <p:cNvSpPr/>
          <p:nvPr/>
        </p:nvSpPr>
        <p:spPr>
          <a:xfrm>
            <a:off x="3048000" y="562757"/>
            <a:ext cx="47506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tabLst>
                <a:tab pos="1066800" algn="l"/>
              </a:tabLst>
              <a:defRPr/>
            </a:pPr>
            <a:r>
              <a:rPr lang="en-US" dirty="0">
                <a:ln w="0"/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An Najah National University</a:t>
            </a:r>
          </a:p>
          <a:p>
            <a:pPr lvl="0" algn="ctr" defTabSz="914400">
              <a:tabLst>
                <a:tab pos="1066800" algn="l"/>
              </a:tabLst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 Faculty of Engineering and Technology</a:t>
            </a:r>
            <a:endParaRPr lang="en-US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  <a:p>
            <a:pPr lvl="0" algn="ctr" defTabSz="914400">
              <a:tabLst>
                <a:tab pos="1066800" algn="l"/>
              </a:tabLst>
              <a:defRPr/>
            </a:pPr>
            <a:r>
              <a:rPr lang="en-US" dirty="0">
                <a:ln w="0"/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Department of Mechatronics engineering</a:t>
            </a:r>
            <a:endParaRPr lang="ar-SA" dirty="0">
              <a:ln w="0"/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5D9C482-DF1A-49CD-BF84-CEF342DEB6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0702" y="2671670"/>
            <a:ext cx="2240866" cy="219075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6CCD5F4-88DD-47F2-A857-C2A0E1D231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1199" y="2690721"/>
            <a:ext cx="2171700" cy="217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1353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20187"/>
          <a:stretch>
            <a:fillRect/>
          </a:stretch>
        </p:blipFill>
        <p:spPr>
          <a:xfrm>
            <a:off x="312954" y="2121376"/>
            <a:ext cx="2760517" cy="2203231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1390866" y="330415"/>
            <a:ext cx="7455150" cy="4873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827"/>
              </a:lnSpc>
            </a:pPr>
            <a:r>
              <a:rPr lang="en-US" sz="3500" spc="173" dirty="0">
                <a:latin typeface="Exo" panose="020B0604020202020204" charset="0"/>
              </a:rPr>
              <a:t>Electrical components 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88A34BAE-FE2F-4334-BF70-FE395B08BF8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1665" b="11236"/>
          <a:stretch>
            <a:fillRect/>
          </a:stretch>
        </p:blipFill>
        <p:spPr>
          <a:xfrm>
            <a:off x="3597592" y="2384687"/>
            <a:ext cx="2406016" cy="185499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28C4937-C731-4A77-84C7-A39554B30660}"/>
              </a:ext>
            </a:extLst>
          </p:cNvPr>
          <p:cNvSpPr txBox="1"/>
          <p:nvPr/>
        </p:nvSpPr>
        <p:spPr>
          <a:xfrm>
            <a:off x="-704710" y="4694589"/>
            <a:ext cx="4876800" cy="794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2947"/>
              </a:lnSpc>
            </a:pPr>
            <a:r>
              <a:rPr lang="en-US" sz="1800" spc="133" dirty="0">
                <a:latin typeface="Exo"/>
              </a:rPr>
              <a:t>NEMA 17  1.2A</a:t>
            </a:r>
          </a:p>
          <a:p>
            <a:pPr algn="ctr">
              <a:lnSpc>
                <a:spcPts val="2947"/>
              </a:lnSpc>
            </a:pPr>
            <a:r>
              <a:rPr lang="en-US" sz="1800" spc="133" dirty="0">
                <a:latin typeface="Exo"/>
              </a:rPr>
              <a:t>25 N.CM stepper motor</a:t>
            </a:r>
            <a:endParaRPr lang="ar-P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0632EA-4E89-43BC-9133-1B50688BC330}"/>
              </a:ext>
            </a:extLst>
          </p:cNvPr>
          <p:cNvSpPr txBox="1"/>
          <p:nvPr/>
        </p:nvSpPr>
        <p:spPr>
          <a:xfrm>
            <a:off x="2514600" y="4893088"/>
            <a:ext cx="4876800" cy="4176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2947"/>
              </a:lnSpc>
            </a:pPr>
            <a:r>
              <a:rPr lang="en-US" sz="1800" spc="133" dirty="0">
                <a:latin typeface="Exo"/>
              </a:rPr>
              <a:t>A-4988 with heatsink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A9BFD84-2ED9-4FA4-B8F8-FCC7D883A2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3267559" y="990600"/>
            <a:ext cx="45719" cy="52427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E26A0E5-B501-4A44-BDFC-D579F6F527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6490818" y="990600"/>
            <a:ext cx="45719" cy="5242700"/>
          </a:xfrm>
          <a:prstGeom prst="rect">
            <a:avLst/>
          </a:prstGeom>
        </p:spPr>
      </p:pic>
      <p:pic>
        <p:nvPicPr>
          <p:cNvPr id="24" name="Picture 23" descr="Amazon.com: Creality 3D Printer Laser Engraver Module Ender 3 Laser  Engraving Attachment 1.6W 12V/24V 450nm Blue-Violet Light, Magnetic Design,  with Goggles and Wood Pieces, Upgrade for Ender 3/5 Pro : Industrial &amp;">
            <a:extLst>
              <a:ext uri="{FF2B5EF4-FFF2-40B4-BE49-F238E27FC236}">
                <a16:creationId xmlns:a16="http://schemas.microsoft.com/office/drawing/2014/main" id="{DDA7009D-FE8A-45EE-9314-7812B984FD80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6611" y="1777852"/>
            <a:ext cx="2276475" cy="2276475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0AD84C8C-E003-48C2-8635-102E06312E21}"/>
              </a:ext>
            </a:extLst>
          </p:cNvPr>
          <p:cNvSpPr txBox="1"/>
          <p:nvPr/>
        </p:nvSpPr>
        <p:spPr>
          <a:xfrm>
            <a:off x="6928828" y="4690211"/>
            <a:ext cx="52197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Exo" panose="020B0604020202020204" charset="0"/>
              </a:rPr>
              <a:t>Laser Engraver 1W</a:t>
            </a:r>
          </a:p>
          <a:p>
            <a:r>
              <a:rPr lang="en-US" b="0" i="0" dirty="0">
                <a:solidFill>
                  <a:srgbClr val="0F1111"/>
                </a:solidFill>
                <a:effectLst/>
                <a:latin typeface="Exo" panose="020B0604020202020204" charset="0"/>
              </a:rPr>
              <a:t>Wavelength: 450nm</a:t>
            </a:r>
          </a:p>
          <a:p>
            <a:r>
              <a:rPr lang="en-US" b="0" i="0" dirty="0">
                <a:solidFill>
                  <a:srgbClr val="0F1111"/>
                </a:solidFill>
                <a:effectLst/>
                <a:latin typeface="Exo" panose="020B0604020202020204" charset="0"/>
              </a:rPr>
              <a:t>DC 12V,1-3A</a:t>
            </a:r>
            <a:endParaRPr lang="en-US" dirty="0">
              <a:solidFill>
                <a:srgbClr val="0F1111"/>
              </a:solidFill>
              <a:latin typeface="Exo" panose="020B0604020202020204" charset="0"/>
            </a:endParaRPr>
          </a:p>
          <a:p>
            <a:pPr algn="l"/>
            <a:r>
              <a:rPr lang="en-US" b="0" i="0" dirty="0">
                <a:solidFill>
                  <a:srgbClr val="0F1111"/>
                </a:solidFill>
                <a:effectLst/>
                <a:latin typeface="Exo" panose="020B0604020202020204" charset="0"/>
              </a:rPr>
              <a:t>Focusable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685800" y="401124"/>
            <a:ext cx="6036935" cy="4231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277"/>
              </a:lnSpc>
            </a:pPr>
            <a:r>
              <a:rPr lang="en-US" sz="2979" spc="148" dirty="0">
                <a:latin typeface="Exo"/>
              </a:rPr>
              <a:t>CONTROLLER</a:t>
            </a:r>
            <a:endParaRPr lang="en-US" sz="2979" spc="148" dirty="0">
              <a:solidFill>
                <a:srgbClr val="03989E"/>
              </a:solidFill>
              <a:latin typeface="Exo"/>
            </a:endParaRP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CC5E6B58-2425-40CD-A04D-2D0201F511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115097"/>
            <a:ext cx="5867400" cy="5085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2D370F4-7717-4E0E-BA3A-F2ABE42F8017}"/>
              </a:ext>
            </a:extLst>
          </p:cNvPr>
          <p:cNvSpPr txBox="1"/>
          <p:nvPr/>
        </p:nvSpPr>
        <p:spPr>
          <a:xfrm>
            <a:off x="4191000" y="6384356"/>
            <a:ext cx="4876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ar-PS" dirty="0"/>
              <a:t>GRPL 4.0 CNC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1047786" y="533400"/>
            <a:ext cx="5686416" cy="4231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277"/>
              </a:lnSpc>
            </a:pPr>
            <a:r>
              <a:rPr lang="en-US" sz="3500" spc="148" dirty="0">
                <a:latin typeface="Exo"/>
              </a:rPr>
              <a:t>PC POWER SUPPLY 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047786" y="1887934"/>
            <a:ext cx="5053884" cy="36933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398"/>
              </a:lnSpc>
            </a:pPr>
            <a:r>
              <a:rPr lang="en-US" sz="2200" spc="109" dirty="0">
                <a:latin typeface="Exo"/>
                <a:cs typeface="+mj-cs"/>
              </a:rPr>
              <a:t>INPUT VOLTAGE : 240 VAC 50HZ</a:t>
            </a:r>
          </a:p>
          <a:p>
            <a:pPr>
              <a:lnSpc>
                <a:spcPts val="2398"/>
              </a:lnSpc>
            </a:pPr>
            <a:endParaRPr lang="en-US" sz="2200" spc="109" dirty="0">
              <a:latin typeface="Exo"/>
              <a:cs typeface="+mj-cs"/>
            </a:endParaRPr>
          </a:p>
          <a:p>
            <a:pPr>
              <a:lnSpc>
                <a:spcPts val="2398"/>
              </a:lnSpc>
            </a:pPr>
            <a:r>
              <a:rPr lang="en-US" sz="2200" spc="109" dirty="0">
                <a:latin typeface="Exo"/>
                <a:cs typeface="+mj-cs"/>
              </a:rPr>
              <a:t>OUTPUT VOLTAGE : 12 VDC</a:t>
            </a:r>
          </a:p>
          <a:p>
            <a:pPr>
              <a:lnSpc>
                <a:spcPts val="2398"/>
              </a:lnSpc>
            </a:pPr>
            <a:endParaRPr lang="en-US" sz="2200" spc="109" dirty="0">
              <a:latin typeface="Exo"/>
              <a:cs typeface="+mj-cs"/>
            </a:endParaRPr>
          </a:p>
          <a:p>
            <a:pPr>
              <a:lnSpc>
                <a:spcPts val="2398"/>
              </a:lnSpc>
            </a:pPr>
            <a:r>
              <a:rPr lang="en-US" sz="2200" spc="109" dirty="0">
                <a:latin typeface="Exo"/>
                <a:cs typeface="+mj-cs"/>
              </a:rPr>
              <a:t>MAX. OUTPUT CURRENT: 15A</a:t>
            </a:r>
          </a:p>
          <a:p>
            <a:pPr>
              <a:lnSpc>
                <a:spcPts val="2398"/>
              </a:lnSpc>
            </a:pPr>
            <a:endParaRPr lang="en-US" sz="2200" spc="109" dirty="0">
              <a:latin typeface="Exo"/>
              <a:cs typeface="+mj-cs"/>
            </a:endParaRPr>
          </a:p>
          <a:p>
            <a:pPr>
              <a:lnSpc>
                <a:spcPts val="2398"/>
              </a:lnSpc>
            </a:pPr>
            <a:r>
              <a:rPr lang="en-US" sz="2200" spc="109" dirty="0">
                <a:latin typeface="Exo"/>
                <a:cs typeface="+mj-cs"/>
              </a:rPr>
              <a:t>HIGH EFFICIENCY</a:t>
            </a:r>
          </a:p>
          <a:p>
            <a:pPr>
              <a:lnSpc>
                <a:spcPts val="2398"/>
              </a:lnSpc>
            </a:pPr>
            <a:endParaRPr lang="en-US" sz="2200" spc="109" dirty="0">
              <a:latin typeface="Exo"/>
              <a:cs typeface="+mj-cs"/>
            </a:endParaRPr>
          </a:p>
          <a:p>
            <a:pPr>
              <a:lnSpc>
                <a:spcPts val="2398"/>
              </a:lnSpc>
            </a:pPr>
            <a:r>
              <a:rPr lang="en-US" sz="2200" spc="109" dirty="0">
                <a:latin typeface="Exo"/>
                <a:cs typeface="+mj-cs"/>
              </a:rPr>
              <a:t>SHORT-CIRCUIT PROTECTION </a:t>
            </a:r>
          </a:p>
          <a:p>
            <a:pPr>
              <a:lnSpc>
                <a:spcPts val="2398"/>
              </a:lnSpc>
            </a:pPr>
            <a:r>
              <a:rPr lang="en-US" sz="2200" spc="109" dirty="0">
                <a:latin typeface="Exo"/>
                <a:cs typeface="+mj-cs"/>
              </a:rPr>
              <a:t>OVER-CURRENT PROTECTION OVERLOAD PROTECTION</a:t>
            </a:r>
          </a:p>
          <a:p>
            <a:pPr>
              <a:lnSpc>
                <a:spcPts val="2398"/>
              </a:lnSpc>
            </a:pPr>
            <a:endParaRPr lang="en-US" sz="2180" spc="109" dirty="0">
              <a:solidFill>
                <a:srgbClr val="03989E"/>
              </a:solidFill>
              <a:latin typeface="Exo"/>
            </a:endParaRPr>
          </a:p>
        </p:txBody>
      </p:sp>
      <p:pic>
        <p:nvPicPr>
          <p:cNvPr id="1026" name="Picture 2" descr="Wholesale Power Supply Komputer untuk Komputer Desktop PC Power Supply ATX  250W From m.alibaba.com">
            <a:extLst>
              <a:ext uri="{FF2B5EF4-FFF2-40B4-BE49-F238E27FC236}">
                <a16:creationId xmlns:a16="http://schemas.microsoft.com/office/drawing/2014/main" id="{5DB305B3-0A9B-4CBA-8E91-982F77D6C9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1" y="1766426"/>
            <a:ext cx="3422750" cy="342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5"/>
          <p:cNvSpPr txBox="1"/>
          <p:nvPr/>
        </p:nvSpPr>
        <p:spPr>
          <a:xfrm>
            <a:off x="3473377" y="439030"/>
            <a:ext cx="2483553" cy="5013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827"/>
              </a:lnSpc>
            </a:pPr>
            <a:r>
              <a:rPr lang="en-US" sz="3479" spc="173" dirty="0">
                <a:latin typeface="Exo"/>
              </a:rPr>
              <a:t>SOFTWARE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731520" y="1400689"/>
            <a:ext cx="3983634" cy="3718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947"/>
              </a:lnSpc>
            </a:pPr>
            <a:r>
              <a:rPr lang="en-US" sz="2679" spc="133" dirty="0">
                <a:latin typeface="Exo"/>
              </a:rPr>
              <a:t>Connecting overview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41E442E-5A3A-4A22-9687-1D329BA2B4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0004" y="2693134"/>
            <a:ext cx="6210300" cy="326707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2962009" y="6126507"/>
            <a:ext cx="3829582" cy="3230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407"/>
              </a:lnSpc>
            </a:pPr>
            <a:r>
              <a:rPr lang="en-US" sz="2188" dirty="0">
                <a:latin typeface="HK Grotesk Light Bold"/>
              </a:rPr>
              <a:t>Figure : UGS User Interface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731520" y="760095"/>
            <a:ext cx="4788573" cy="11156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947"/>
              </a:lnSpc>
            </a:pPr>
            <a:r>
              <a:rPr lang="en-US" sz="2679" spc="133" dirty="0">
                <a:latin typeface="Exo"/>
                <a:cs typeface="+mj-cs"/>
              </a:rPr>
              <a:t>UNIVERSAL G-CODE SENDER</a:t>
            </a:r>
          </a:p>
          <a:p>
            <a:pPr>
              <a:lnSpc>
                <a:spcPts val="2947"/>
              </a:lnSpc>
            </a:pPr>
            <a:endParaRPr lang="en-US" sz="2679" spc="133" dirty="0">
              <a:latin typeface="Exo"/>
              <a:cs typeface="+mj-cs"/>
            </a:endParaRPr>
          </a:p>
          <a:p>
            <a:pPr>
              <a:lnSpc>
                <a:spcPts val="2947"/>
              </a:lnSpc>
            </a:pPr>
            <a:endParaRPr lang="en-US" sz="2800" spc="133" dirty="0">
              <a:latin typeface="Exo"/>
              <a:cs typeface="+mj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467467-35F1-4F49-B379-3A436C0D67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4425" y="1443037"/>
            <a:ext cx="7524750" cy="442912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3283985" y="5713417"/>
            <a:ext cx="3185630" cy="3230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407"/>
              </a:lnSpc>
            </a:pPr>
            <a:r>
              <a:rPr lang="en-US" sz="2188" dirty="0">
                <a:latin typeface="HK Grotesk Light Bold"/>
              </a:rPr>
              <a:t>Figure : Jog Controller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731520" y="760095"/>
            <a:ext cx="2964044" cy="11156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947"/>
              </a:lnSpc>
            </a:pPr>
            <a:r>
              <a:rPr lang="en-US" sz="2679" spc="133" dirty="0">
                <a:latin typeface="Exo"/>
              </a:rPr>
              <a:t>JOG CONTROLLER</a:t>
            </a:r>
          </a:p>
          <a:p>
            <a:pPr>
              <a:lnSpc>
                <a:spcPts val="2947"/>
              </a:lnSpc>
            </a:pPr>
            <a:endParaRPr lang="en-US" sz="2679" spc="133" dirty="0">
              <a:latin typeface="Exo"/>
            </a:endParaRPr>
          </a:p>
          <a:p>
            <a:pPr>
              <a:lnSpc>
                <a:spcPts val="2947"/>
              </a:lnSpc>
            </a:pPr>
            <a:endParaRPr lang="en-US" sz="2679" spc="133" dirty="0">
              <a:latin typeface="Exo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B5E8FBF-E3A6-43CA-B88F-ED8DC354B7E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522417"/>
            <a:ext cx="4183615" cy="419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2509117" y="5673170"/>
            <a:ext cx="4755262" cy="3230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407"/>
              </a:lnSpc>
            </a:pPr>
            <a:r>
              <a:rPr lang="en-US" sz="2188" dirty="0">
                <a:latin typeface="HK Grotesk Light Bold"/>
              </a:rPr>
              <a:t>Figure : Controller State Monitoring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731520" y="760095"/>
            <a:ext cx="5137380" cy="3769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947"/>
              </a:lnSpc>
            </a:pPr>
            <a:r>
              <a:rPr lang="en-US" sz="2679" spc="133" dirty="0">
                <a:latin typeface="Exo"/>
              </a:rPr>
              <a:t>CONTROLLER STATE MONITOR</a:t>
            </a: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 l="2084" t="32233" r="59352" b="122"/>
          <a:stretch>
            <a:fillRect/>
          </a:stretch>
        </p:blipFill>
        <p:spPr>
          <a:xfrm>
            <a:off x="2993970" y="1428382"/>
            <a:ext cx="3765660" cy="405879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rcRect t="7254"/>
          <a:stretch>
            <a:fillRect/>
          </a:stretch>
        </p:blipFill>
        <p:spPr>
          <a:xfrm>
            <a:off x="2223597" y="1830440"/>
            <a:ext cx="5306406" cy="3654321"/>
          </a:xfrm>
          <a:prstGeom prst="rect">
            <a:avLst/>
          </a:prstGeom>
        </p:spPr>
      </p:pic>
      <p:sp>
        <p:nvSpPr>
          <p:cNvPr id="4" name="TextBox 4"/>
          <p:cNvSpPr txBox="1"/>
          <p:nvPr/>
        </p:nvSpPr>
        <p:spPr>
          <a:xfrm>
            <a:off x="3089458" y="5646339"/>
            <a:ext cx="3574684" cy="3230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407"/>
              </a:lnSpc>
            </a:pPr>
            <a:r>
              <a:rPr lang="en-US" sz="2188" dirty="0">
                <a:latin typeface="HK Grotesk Light Bold"/>
              </a:rPr>
              <a:t>Figure : Toolbox and state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731520" y="760095"/>
            <a:ext cx="5137380" cy="3769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947"/>
              </a:lnSpc>
            </a:pPr>
            <a:r>
              <a:rPr lang="en-US" sz="2679" spc="133" dirty="0">
                <a:latin typeface="Exo"/>
              </a:rPr>
              <a:t>TOOLBOX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rcRect l="29532" t="9299"/>
          <a:stretch>
            <a:fillRect/>
          </a:stretch>
        </p:blipFill>
        <p:spPr>
          <a:xfrm>
            <a:off x="1874197" y="1852540"/>
            <a:ext cx="6005206" cy="4146496"/>
          </a:xfrm>
          <a:prstGeom prst="rect">
            <a:avLst/>
          </a:prstGeom>
        </p:spPr>
      </p:pic>
      <p:sp>
        <p:nvSpPr>
          <p:cNvPr id="4" name="TextBox 4"/>
          <p:cNvSpPr txBox="1"/>
          <p:nvPr/>
        </p:nvSpPr>
        <p:spPr>
          <a:xfrm>
            <a:off x="2213169" y="6126507"/>
            <a:ext cx="5327261" cy="3230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407"/>
              </a:lnSpc>
            </a:pPr>
            <a:r>
              <a:rPr lang="en-US" sz="2188" dirty="0">
                <a:latin typeface="HK Grotesk Light Bold"/>
              </a:rPr>
              <a:t>Figure : Command Box And Visualization 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731520" y="760095"/>
            <a:ext cx="6358205" cy="3769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947"/>
              </a:lnSpc>
            </a:pPr>
            <a:r>
              <a:rPr lang="en-US" sz="2679" spc="133" dirty="0">
                <a:latin typeface="Exo"/>
              </a:rPr>
              <a:t>COMMAND BOX AND VISUALIZATION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7920AA5-6DAC-47EC-91E5-85CCA47A919B}"/>
              </a:ext>
            </a:extLst>
          </p:cNvPr>
          <p:cNvSpPr txBox="1"/>
          <p:nvPr/>
        </p:nvSpPr>
        <p:spPr>
          <a:xfrm>
            <a:off x="457200" y="381000"/>
            <a:ext cx="6858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Exo" panose="020B0604020202020204" charset="0"/>
              </a:rPr>
              <a:t>G code instructions</a:t>
            </a:r>
            <a:endParaRPr lang="ar-PS" sz="2000" dirty="0">
              <a:latin typeface="Exo" panose="020B060402020202020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08A2E22-D894-4304-A6BA-979A3DFB87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676400"/>
            <a:ext cx="795528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687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1371600" y="769620"/>
            <a:ext cx="4679561" cy="6673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060"/>
              </a:lnSpc>
            </a:pPr>
            <a:r>
              <a:rPr lang="en-US" sz="4600" dirty="0">
                <a:latin typeface="HK Grotesk Light Bold"/>
              </a:rPr>
              <a:t>Outline 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45529" y="2016136"/>
            <a:ext cx="6027789" cy="2936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53191" lvl="1" indent="-376596">
              <a:lnSpc>
                <a:spcPts val="3837"/>
              </a:lnSpc>
              <a:buFont typeface="Arial"/>
              <a:buChar char="•"/>
            </a:pPr>
            <a:r>
              <a:rPr lang="en-US" sz="3488" dirty="0">
                <a:latin typeface="HK Grotesk Light"/>
              </a:rPr>
              <a:t>Introduction</a:t>
            </a:r>
          </a:p>
          <a:p>
            <a:pPr marL="753191" lvl="1" indent="-376596">
              <a:lnSpc>
                <a:spcPts val="3837"/>
              </a:lnSpc>
              <a:buFont typeface="Arial"/>
              <a:buChar char="•"/>
            </a:pPr>
            <a:r>
              <a:rPr lang="en-US" sz="3488" dirty="0">
                <a:latin typeface="HK Grotesk Light"/>
              </a:rPr>
              <a:t>Mechanical Design</a:t>
            </a:r>
          </a:p>
          <a:p>
            <a:pPr marL="753191" lvl="1" indent="-376596">
              <a:lnSpc>
                <a:spcPts val="3837"/>
              </a:lnSpc>
              <a:buFont typeface="Arial"/>
              <a:buChar char="•"/>
            </a:pPr>
            <a:r>
              <a:rPr lang="en-US" sz="3488" dirty="0">
                <a:latin typeface="HK Grotesk Light"/>
              </a:rPr>
              <a:t>Electrical Components</a:t>
            </a:r>
          </a:p>
          <a:p>
            <a:pPr marL="753191" lvl="1" indent="-376596">
              <a:lnSpc>
                <a:spcPts val="3837"/>
              </a:lnSpc>
              <a:buFont typeface="Arial"/>
              <a:buChar char="•"/>
            </a:pPr>
            <a:r>
              <a:rPr lang="en-US" sz="3488" dirty="0">
                <a:latin typeface="HK Grotesk Light"/>
              </a:rPr>
              <a:t>Software and Programing</a:t>
            </a:r>
          </a:p>
          <a:p>
            <a:pPr marL="753191" lvl="1" indent="-376596">
              <a:lnSpc>
                <a:spcPts val="3837"/>
              </a:lnSpc>
              <a:buFont typeface="Arial"/>
              <a:buChar char="•"/>
            </a:pPr>
            <a:r>
              <a:rPr lang="en-US" sz="3488" dirty="0">
                <a:latin typeface="HK Grotesk Light"/>
              </a:rPr>
              <a:t>Tests and Results</a:t>
            </a:r>
          </a:p>
          <a:p>
            <a:pPr marL="753191" lvl="1" indent="-376596">
              <a:lnSpc>
                <a:spcPts val="3837"/>
              </a:lnSpc>
              <a:buFont typeface="Arial"/>
              <a:buChar char="•"/>
            </a:pPr>
            <a:r>
              <a:rPr lang="en-US" sz="3488" dirty="0">
                <a:latin typeface="HK Grotesk Light"/>
              </a:rPr>
              <a:t>Conclusions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089378" y="1801459"/>
            <a:ext cx="5574845" cy="3712281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3059057" y="2442331"/>
            <a:ext cx="979278" cy="337397"/>
            <a:chOff x="0" y="0"/>
            <a:chExt cx="362695" cy="124962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62695" cy="124962"/>
            </a:xfrm>
            <a:custGeom>
              <a:avLst/>
              <a:gdLst/>
              <a:ahLst/>
              <a:cxnLst/>
              <a:rect l="l" t="t" r="r" b="b"/>
              <a:pathLst>
                <a:path w="362695" h="124962">
                  <a:moveTo>
                    <a:pt x="0" y="0"/>
                  </a:moveTo>
                  <a:lnTo>
                    <a:pt x="362695" y="0"/>
                  </a:lnTo>
                  <a:lnTo>
                    <a:pt x="362695" y="124962"/>
                  </a:lnTo>
                  <a:lnTo>
                    <a:pt x="0" y="124962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19050"/>
              <a:ext cx="812800" cy="793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68"/>
                </a:lnSpc>
              </a:pPr>
              <a:endParaRPr/>
            </a:p>
          </p:txBody>
        </p:sp>
      </p:grpSp>
      <p:pic>
        <p:nvPicPr>
          <p:cNvPr id="7" name="Picture 7"/>
          <p:cNvPicPr>
            <a:picLocks noChangeAspect="1"/>
          </p:cNvPicPr>
          <p:nvPr/>
        </p:nvPicPr>
        <p:blipFill>
          <a:blip r:embed="rId3"/>
          <a:srcRect l="2891"/>
          <a:stretch>
            <a:fillRect/>
          </a:stretch>
        </p:blipFill>
        <p:spPr>
          <a:xfrm>
            <a:off x="3059057" y="2497790"/>
            <a:ext cx="840449" cy="226480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731520" y="760095"/>
            <a:ext cx="4655075" cy="3769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947"/>
              </a:lnSpc>
            </a:pPr>
            <a:r>
              <a:rPr lang="en-US" sz="2679" spc="133" dirty="0">
                <a:latin typeface="Exo"/>
              </a:rPr>
              <a:t>RECOMMENDED SETTINGS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3436046" y="304800"/>
            <a:ext cx="5326954" cy="4873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827"/>
              </a:lnSpc>
            </a:pPr>
            <a:r>
              <a:rPr lang="en-US" sz="3479" spc="173" dirty="0">
                <a:latin typeface="Exo"/>
              </a:rPr>
              <a:t>Test and Results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39A8E7-791D-4F04-B8FB-0EC3A190764F}"/>
              </a:ext>
            </a:extLst>
          </p:cNvPr>
          <p:cNvSpPr txBox="1"/>
          <p:nvPr/>
        </p:nvSpPr>
        <p:spPr>
          <a:xfrm>
            <a:off x="1222723" y="984303"/>
            <a:ext cx="4876800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500" spc="133" dirty="0">
                <a:latin typeface="Exo"/>
              </a:rPr>
              <a:t>Straight lines </a:t>
            </a:r>
            <a:endParaRPr lang="ar-PS" sz="25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B92B618-1176-46FE-9874-8A963CFC67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082" y="1794258"/>
            <a:ext cx="9000875" cy="3657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418616-E442-4784-B4F6-33D879BD4A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653547"/>
            <a:ext cx="4419600" cy="3939023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5"/>
          <p:cNvSpPr txBox="1"/>
          <p:nvPr/>
        </p:nvSpPr>
        <p:spPr>
          <a:xfrm>
            <a:off x="1319559" y="760095"/>
            <a:ext cx="5767041" cy="3769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947"/>
              </a:lnSpc>
            </a:pPr>
            <a:r>
              <a:rPr lang="en-US" sz="2500" spc="133" dirty="0">
                <a:latin typeface="Exo"/>
              </a:rPr>
              <a:t>Angled lines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3C20B74-DB1F-40D2-93D4-9DBACFC786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905000"/>
            <a:ext cx="5133975" cy="30099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5"/>
          <p:cNvSpPr txBox="1"/>
          <p:nvPr/>
        </p:nvSpPr>
        <p:spPr>
          <a:xfrm>
            <a:off x="731520" y="760095"/>
            <a:ext cx="5767041" cy="3769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947"/>
              </a:lnSpc>
            </a:pPr>
            <a:r>
              <a:rPr lang="en-US" sz="2500" spc="133" dirty="0">
                <a:latin typeface="Exo"/>
              </a:rPr>
              <a:t>ARCS AND CIRCLES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28F9179-C15B-48FE-80BF-C98BDE5CF8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4848" y="1604962"/>
            <a:ext cx="6067425" cy="41052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9F34815-0F55-49D0-B45F-E9633BD53E4D}"/>
              </a:ext>
            </a:extLst>
          </p:cNvPr>
          <p:cNvSpPr txBox="1"/>
          <p:nvPr/>
        </p:nvSpPr>
        <p:spPr>
          <a:xfrm>
            <a:off x="731520" y="2057400"/>
            <a:ext cx="487929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G1 X0 Y0 F250;</a:t>
            </a:r>
          </a:p>
          <a:p>
            <a:r>
              <a:rPr lang="en-US" dirty="0"/>
              <a:t>M3s1000;</a:t>
            </a:r>
          </a:p>
          <a:p>
            <a:r>
              <a:rPr lang="en-US" dirty="0"/>
              <a:t>  G2 X10 Y0 I5 J0 F85; </a:t>
            </a:r>
          </a:p>
          <a:p>
            <a:r>
              <a:rPr lang="en-US" dirty="0"/>
              <a:t> G3 X20 Y0 I5 J0 F85;</a:t>
            </a:r>
          </a:p>
          <a:p>
            <a:r>
              <a:rPr lang="en-US" dirty="0"/>
              <a:t>m5;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2150401" y="427762"/>
            <a:ext cx="5452798" cy="4873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827"/>
              </a:lnSpc>
            </a:pPr>
            <a:r>
              <a:rPr lang="en-US" sz="3479" spc="173" dirty="0">
                <a:latin typeface="Exo"/>
              </a:rPr>
              <a:t>Overall cost of machine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8DFAF15-7760-4E4D-83B5-4444F91DF2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0401" y="953175"/>
            <a:ext cx="5496692" cy="6077798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7978D49-07BC-49EC-AFE8-62BDD93FC559}"/>
              </a:ext>
            </a:extLst>
          </p:cNvPr>
          <p:cNvSpPr txBox="1"/>
          <p:nvPr/>
        </p:nvSpPr>
        <p:spPr>
          <a:xfrm>
            <a:off x="1447800" y="1828800"/>
            <a:ext cx="7924800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5500" dirty="0">
              <a:cs typeface="+mj-cs"/>
            </a:endParaRPr>
          </a:p>
          <a:p>
            <a:r>
              <a:rPr lang="en-US" sz="5500" dirty="0">
                <a:cs typeface="+mj-cs"/>
              </a:rPr>
              <a:t>THANKS FOR WATCHING</a:t>
            </a:r>
          </a:p>
          <a:p>
            <a:endParaRPr lang="en-US" sz="5500" dirty="0">
              <a:cs typeface="+mj-cs"/>
            </a:endParaRPr>
          </a:p>
          <a:p>
            <a:r>
              <a:rPr lang="en-US" sz="5500" dirty="0">
                <a:cs typeface="+mj-cs"/>
              </a:rPr>
              <a:t> </a:t>
            </a:r>
            <a:endParaRPr lang="ar-PS" sz="55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5920238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3AD801-8E88-4F68-A9D4-A02FCD6D7B02}"/>
              </a:ext>
            </a:extLst>
          </p:cNvPr>
          <p:cNvSpPr txBox="1"/>
          <p:nvPr/>
        </p:nvSpPr>
        <p:spPr>
          <a:xfrm>
            <a:off x="685800" y="2057400"/>
            <a:ext cx="792480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endParaRPr lang="en-US" sz="5000" dirty="0">
              <a:latin typeface="Exo" panose="020B0604020202020204" charset="0"/>
            </a:endParaRPr>
          </a:p>
          <a:p>
            <a:pPr algn="r"/>
            <a:r>
              <a:rPr lang="en-US" sz="5000" dirty="0">
                <a:latin typeface="Exo" panose="020B0604020202020204" charset="0"/>
              </a:rPr>
              <a:t>Appendix and extra slides</a:t>
            </a:r>
            <a:endParaRPr lang="ar-PS" sz="5000" dirty="0">
              <a:latin typeface="Exo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6051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>
            <a:off x="4714809" y="2979191"/>
            <a:ext cx="1681665" cy="559175"/>
            <a:chOff x="0" y="0"/>
            <a:chExt cx="622839" cy="207102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622839" cy="207102"/>
            </a:xfrm>
            <a:custGeom>
              <a:avLst/>
              <a:gdLst/>
              <a:ahLst/>
              <a:cxnLst/>
              <a:rect l="l" t="t" r="r" b="b"/>
              <a:pathLst>
                <a:path w="622839" h="207102">
                  <a:moveTo>
                    <a:pt x="0" y="0"/>
                  </a:moveTo>
                  <a:lnTo>
                    <a:pt x="622839" y="0"/>
                  </a:lnTo>
                  <a:lnTo>
                    <a:pt x="622839" y="207102"/>
                  </a:lnTo>
                  <a:lnTo>
                    <a:pt x="0" y="207102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9525"/>
              <a:ext cx="812800" cy="8032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448"/>
                </a:lnSpc>
              </a:pPr>
              <a:endParaRPr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731520" y="541655"/>
            <a:ext cx="5412005" cy="4083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190"/>
              </a:lnSpc>
            </a:pPr>
            <a:r>
              <a:rPr lang="en-US" sz="2900" spc="145" dirty="0">
                <a:solidFill>
                  <a:srgbClr val="03989E"/>
                </a:solidFill>
                <a:latin typeface="Exo"/>
              </a:rPr>
              <a:t>ACTUAL CONNECTION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3B2FDC7-3AE9-4980-8674-50B8AD2EE5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20" y="1655937"/>
            <a:ext cx="3712911" cy="35052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D91D496-583B-4654-BDB2-1080AB7D0F9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295400"/>
            <a:ext cx="502920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8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5"/>
          <p:cNvSpPr txBox="1"/>
          <p:nvPr/>
        </p:nvSpPr>
        <p:spPr>
          <a:xfrm>
            <a:off x="685800" y="520892"/>
            <a:ext cx="6808911" cy="3718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947"/>
              </a:lnSpc>
            </a:pPr>
            <a:r>
              <a:rPr lang="en-US" sz="2679" spc="133" dirty="0">
                <a:latin typeface="Exo"/>
              </a:rPr>
              <a:t>Work flow chart of CNC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480A130-49F4-44B9-A0F3-02AB582437A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143000"/>
            <a:ext cx="3640455" cy="60382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8970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AD314D4-14F4-4AF9-94CA-5EFF391C619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3" y="0"/>
            <a:ext cx="4399280" cy="2873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D6AC434-974D-4481-BDFD-E589FCCD5C7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8573" y="-76200"/>
            <a:ext cx="4561205" cy="2873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9974903-5EEC-4B61-B366-F1C2977B4273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4" y="3505200"/>
            <a:ext cx="4475479" cy="320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7CC62B6-A10E-4F54-BC90-A20C61BEBC96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8573" y="3505200"/>
            <a:ext cx="4504053" cy="3200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67766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r="35083"/>
          <a:stretch>
            <a:fillRect/>
          </a:stretch>
        </p:blipFill>
        <p:spPr>
          <a:xfrm>
            <a:off x="1424277" y="3914611"/>
            <a:ext cx="6768711" cy="2926080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2371453" y="5807320"/>
            <a:ext cx="5010695" cy="3230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407"/>
              </a:lnSpc>
            </a:pPr>
            <a:r>
              <a:rPr lang="en-US" sz="2188">
                <a:solidFill>
                  <a:srgbClr val="FFFFFF"/>
                </a:solidFill>
                <a:latin typeface="HK Grotesk Light Bold"/>
              </a:rPr>
              <a:t>Figure 1.1: CNC Operation Components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295400" y="172683"/>
            <a:ext cx="8702866" cy="32316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7"/>
              </a:lnSpc>
            </a:pPr>
            <a:r>
              <a:rPr lang="en-US" sz="3279" spc="163" dirty="0">
                <a:latin typeface="Exo"/>
              </a:rPr>
              <a:t>WHAT IS COMPUTER NUMERIC CONTROL CNC ?</a:t>
            </a:r>
          </a:p>
          <a:p>
            <a:pPr>
              <a:lnSpc>
                <a:spcPts val="3607"/>
              </a:lnSpc>
            </a:pPr>
            <a:endParaRPr lang="en-US" sz="3279" spc="163" dirty="0">
              <a:latin typeface="Exo"/>
            </a:endParaRPr>
          </a:p>
          <a:p>
            <a:pPr>
              <a:lnSpc>
                <a:spcPts val="3607"/>
              </a:lnSpc>
            </a:pPr>
            <a:r>
              <a:rPr lang="en-US" sz="3000" spc="163" dirty="0">
                <a:latin typeface="Exo"/>
              </a:rPr>
              <a:t>CNC is a manufacturing method that automates the control, movement and precision of machine tools through the use of preprogrammed computer software.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121D1E4-2C95-44F6-92EB-11CCE3F25D6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100"/>
            <a:ext cx="4919345" cy="325310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9B3CE4B-FF75-4895-B4A1-4CE7ACF808D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8100"/>
            <a:ext cx="4876800" cy="3190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87DAC97-8633-4135-8B23-64207147A208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0907" y="3657600"/>
            <a:ext cx="5934075" cy="32575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22942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54764" y="2318117"/>
            <a:ext cx="3288636" cy="3288636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3447204" y="689754"/>
            <a:ext cx="2859191" cy="5013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827"/>
              </a:lnSpc>
            </a:pPr>
            <a:r>
              <a:rPr lang="en-US" sz="3479" spc="173" dirty="0">
                <a:latin typeface="Exo"/>
              </a:rPr>
              <a:t>LIMITATIONS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679022" y="5644149"/>
            <a:ext cx="3983634" cy="3769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947"/>
              </a:lnSpc>
            </a:pPr>
            <a:r>
              <a:rPr lang="en-US" sz="2679" spc="133" dirty="0">
                <a:latin typeface="Exo"/>
              </a:rPr>
              <a:t>LEAD AND RESOLUTION</a:t>
            </a:r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87B74780-4C5E-49C6-9CA8-3E1EB43D4C2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550724" y="2318118"/>
            <a:ext cx="3817235" cy="3217084"/>
          </a:xfrm>
          <a:prstGeom prst="rect">
            <a:avLst/>
          </a:prstGeom>
        </p:spPr>
      </p:pic>
      <p:sp>
        <p:nvSpPr>
          <p:cNvPr id="10" name="TextBox 6">
            <a:extLst>
              <a:ext uri="{FF2B5EF4-FFF2-40B4-BE49-F238E27FC236}">
                <a16:creationId xmlns:a16="http://schemas.microsoft.com/office/drawing/2014/main" id="{5888483F-FCA9-460E-AB07-749A48F13E9B}"/>
              </a:ext>
            </a:extLst>
          </p:cNvPr>
          <p:cNvSpPr txBox="1"/>
          <p:nvPr/>
        </p:nvSpPr>
        <p:spPr>
          <a:xfrm>
            <a:off x="6858000" y="5571117"/>
            <a:ext cx="3983634" cy="3769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947"/>
              </a:lnSpc>
            </a:pPr>
            <a:r>
              <a:rPr lang="en-US" sz="2679" spc="133" dirty="0">
                <a:latin typeface="Exo"/>
              </a:rPr>
              <a:t>BACKLASH</a:t>
            </a:r>
          </a:p>
        </p:txBody>
      </p:sp>
    </p:spTree>
    <p:extLst>
      <p:ext uri="{BB962C8B-B14F-4D97-AF65-F5344CB8AC3E}">
        <p14:creationId xmlns:p14="http://schemas.microsoft.com/office/powerpoint/2010/main" val="1986439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5"/>
          <p:cNvSpPr txBox="1"/>
          <p:nvPr/>
        </p:nvSpPr>
        <p:spPr>
          <a:xfrm>
            <a:off x="1418012" y="769620"/>
            <a:ext cx="6917575" cy="6673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60"/>
              </a:lnSpc>
            </a:pPr>
            <a:r>
              <a:rPr lang="en-US" sz="4600" dirty="0">
                <a:latin typeface="HK Grotesk Light Bold"/>
              </a:rPr>
              <a:t>Mechanical Design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960195" y="2006334"/>
            <a:ext cx="7662526" cy="46166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607"/>
              </a:lnSpc>
            </a:pPr>
            <a:r>
              <a:rPr lang="en-US" sz="3279" spc="163" dirty="0">
                <a:latin typeface="Exo"/>
              </a:rPr>
              <a:t>Body Structure</a:t>
            </a:r>
          </a:p>
        </p:txBody>
      </p:sp>
      <p:pic>
        <p:nvPicPr>
          <p:cNvPr id="8" name="Picture 2" descr="Types of Plywood - This Old House">
            <a:extLst>
              <a:ext uri="{FF2B5EF4-FFF2-40B4-BE49-F238E27FC236}">
                <a16:creationId xmlns:a16="http://schemas.microsoft.com/office/drawing/2014/main" id="{622F1972-0A4C-4C6A-B8F6-82DD0E331C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163" y="2787743"/>
            <a:ext cx="3554722" cy="2503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419476C-35F5-424B-A1D2-4799AC4D6A78}"/>
              </a:ext>
            </a:extLst>
          </p:cNvPr>
          <p:cNvSpPr txBox="1"/>
          <p:nvPr/>
        </p:nvSpPr>
        <p:spPr>
          <a:xfrm>
            <a:off x="-14991" y="5496181"/>
            <a:ext cx="4876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i="0" dirty="0">
                <a:ea typeface="+mj-lt"/>
                <a:cs typeface="+mj-lt"/>
              </a:rPr>
              <a:t>Plywood</a:t>
            </a:r>
            <a:endParaRPr lang="en-GB" sz="1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2AA819-E7D3-47F2-8096-FE68D7A04C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1458" y="1819018"/>
            <a:ext cx="4363059" cy="367716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6F792DB-F328-4BB9-9EA3-1B11038E2FB3}"/>
              </a:ext>
            </a:extLst>
          </p:cNvPr>
          <p:cNvSpPr txBox="1"/>
          <p:nvPr/>
        </p:nvSpPr>
        <p:spPr>
          <a:xfrm>
            <a:off x="5943600" y="5242422"/>
            <a:ext cx="5029200" cy="4850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3607"/>
              </a:lnSpc>
            </a:pPr>
            <a:r>
              <a:rPr lang="en-US" spc="163" dirty="0">
                <a:latin typeface="Exo"/>
              </a:rPr>
              <a:t>SolidWorks design</a:t>
            </a:r>
            <a:endParaRPr lang="en-US" sz="1800" spc="163" dirty="0">
              <a:latin typeface="Ex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1200053" y="339119"/>
            <a:ext cx="9067800" cy="230832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607"/>
              </a:lnSpc>
            </a:pPr>
            <a:r>
              <a:rPr lang="en-US" sz="3500" i="0" dirty="0">
                <a:ea typeface="+mj-lt"/>
                <a:cs typeface="+mj-lt"/>
              </a:rPr>
              <a:t>Transmission System</a:t>
            </a:r>
          </a:p>
          <a:p>
            <a:pPr>
              <a:lnSpc>
                <a:spcPts val="3607"/>
              </a:lnSpc>
            </a:pPr>
            <a:r>
              <a:rPr lang="en-US" sz="3279" spc="163" dirty="0">
                <a:latin typeface="Exo"/>
              </a:rPr>
              <a:t>Convert motor rotation to linear motion</a:t>
            </a:r>
          </a:p>
          <a:p>
            <a:pPr>
              <a:lnSpc>
                <a:spcPts val="3607"/>
              </a:lnSpc>
            </a:pPr>
            <a:endParaRPr lang="en-US" sz="3279" spc="163" dirty="0">
              <a:solidFill>
                <a:srgbClr val="DE832C"/>
              </a:solidFill>
              <a:latin typeface="Exo"/>
            </a:endParaRPr>
          </a:p>
          <a:p>
            <a:pPr>
              <a:lnSpc>
                <a:spcPts val="3607"/>
              </a:lnSpc>
            </a:pPr>
            <a:endParaRPr lang="en-US" sz="3279" spc="163" dirty="0">
              <a:solidFill>
                <a:srgbClr val="DE832C"/>
              </a:solidFill>
              <a:latin typeface="Exo"/>
            </a:endParaRPr>
          </a:p>
          <a:p>
            <a:pPr>
              <a:lnSpc>
                <a:spcPts val="3607"/>
              </a:lnSpc>
            </a:pPr>
            <a:endParaRPr lang="en-US" sz="3279" spc="163" dirty="0">
              <a:solidFill>
                <a:srgbClr val="DE832C"/>
              </a:solidFill>
              <a:latin typeface="Exo"/>
            </a:endParaRPr>
          </a:p>
        </p:txBody>
      </p:sp>
      <p:grpSp>
        <p:nvGrpSpPr>
          <p:cNvPr id="10" name="Group 10"/>
          <p:cNvGrpSpPr/>
          <p:nvPr/>
        </p:nvGrpSpPr>
        <p:grpSpPr>
          <a:xfrm>
            <a:off x="6563578" y="1161283"/>
            <a:ext cx="3675544" cy="1025922"/>
            <a:chOff x="0" y="130579"/>
            <a:chExt cx="4900725" cy="1367896"/>
          </a:xfrm>
        </p:grpSpPr>
        <p:sp>
          <p:nvSpPr>
            <p:cNvPr id="11" name="TextBox 11"/>
            <p:cNvSpPr txBox="1"/>
            <p:nvPr/>
          </p:nvSpPr>
          <p:spPr>
            <a:xfrm>
              <a:off x="631031" y="130579"/>
              <a:ext cx="3576368" cy="1367896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7969"/>
                </a:lnSpc>
              </a:pPr>
              <a:endParaRPr lang="en-US" sz="7244" spc="362" dirty="0">
                <a:solidFill>
                  <a:srgbClr val="000000"/>
                </a:solidFill>
                <a:latin typeface="Exo 2 Bold"/>
              </a:endParaRPr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130579"/>
              <a:ext cx="4900725" cy="39773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324"/>
                </a:lnSpc>
              </a:pPr>
              <a:endParaRPr/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685799" y="5193396"/>
            <a:ext cx="4191001" cy="93012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837"/>
              </a:lnSpc>
              <a:spcBef>
                <a:spcPct val="0"/>
              </a:spcBef>
            </a:pPr>
            <a:r>
              <a:rPr lang="en-US" sz="3000" dirty="0">
                <a:solidFill>
                  <a:srgbClr val="000000"/>
                </a:solidFill>
                <a:latin typeface="Exo" panose="020B0604020202020204" charset="0"/>
              </a:rPr>
              <a:t>8mm lead ,2 mm pitch ACME thread lead screw</a:t>
            </a:r>
          </a:p>
        </p:txBody>
      </p:sp>
      <p:pic>
        <p:nvPicPr>
          <p:cNvPr id="18" name="Picture 17" descr="Lead Screw T8 for CNC &amp; 3D Printer Size 8x1000mm + Nut - RAM Electronics">
            <a:extLst>
              <a:ext uri="{FF2B5EF4-FFF2-40B4-BE49-F238E27FC236}">
                <a16:creationId xmlns:a16="http://schemas.microsoft.com/office/drawing/2014/main" id="{45B5495F-06A5-4A95-9706-2C0537DCF70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046" y="2373996"/>
            <a:ext cx="2965828" cy="2819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 descr="OrangeA SBR Linear Rail 16-800mm 2xLinear Guideway Rail and 4X Bearing  Block Guideway Square Type for Automated Machines and Equipments:  Amazon.com: Industrial &amp; Scientific">
            <a:extLst>
              <a:ext uri="{FF2B5EF4-FFF2-40B4-BE49-F238E27FC236}">
                <a16:creationId xmlns:a16="http://schemas.microsoft.com/office/drawing/2014/main" id="{AD59D44F-3C08-4911-9379-1322F76EC1BB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5142" y="2423407"/>
            <a:ext cx="2471679" cy="2769989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DF53AF0E-628D-4A40-8D9A-FAA266D406DB}"/>
              </a:ext>
            </a:extLst>
          </p:cNvPr>
          <p:cNvSpPr txBox="1"/>
          <p:nvPr/>
        </p:nvSpPr>
        <p:spPr>
          <a:xfrm>
            <a:off x="5486400" y="5212446"/>
            <a:ext cx="515302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000" dirty="0">
                <a:effectLst/>
                <a:latin typeface="Exo" panose="020B0604020202020204" charset="0"/>
                <a:ea typeface="Calibri" panose="020F0502020204030204" pitchFamily="34" charset="0"/>
                <a:cs typeface="Arial" panose="020B0604020202020204" pitchFamily="34" charset="0"/>
              </a:rPr>
              <a:t>Linear </a:t>
            </a:r>
            <a:r>
              <a:rPr lang="en-US" sz="3000" dirty="0">
                <a:latin typeface="Exo" panose="020B0604020202020204" charset="0"/>
                <a:ea typeface="Calibri" panose="020F0502020204030204" pitchFamily="34" charset="0"/>
                <a:cs typeface="Arial" panose="020B0604020202020204" pitchFamily="34" charset="0"/>
              </a:rPr>
              <a:t>guide rails with </a:t>
            </a:r>
            <a:r>
              <a:rPr lang="en-US" sz="3000" dirty="0">
                <a:effectLst/>
                <a:latin typeface="Exo" panose="020B0604020202020204" charset="0"/>
                <a:ea typeface="Calibri" panose="020F0502020204030204" pitchFamily="34" charset="0"/>
                <a:cs typeface="Arial" panose="020B0604020202020204" pitchFamily="34" charset="0"/>
              </a:rPr>
              <a:t>bearings</a:t>
            </a:r>
            <a:endParaRPr lang="ar-PS" sz="3000" dirty="0">
              <a:latin typeface="Exo" panose="020B060402020202020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5"/>
          <p:cNvSpPr txBox="1"/>
          <p:nvPr/>
        </p:nvSpPr>
        <p:spPr>
          <a:xfrm>
            <a:off x="838200" y="167157"/>
            <a:ext cx="4890283" cy="4689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7"/>
              </a:lnSpc>
            </a:pPr>
            <a:r>
              <a:rPr lang="en-US" sz="3279" spc="163" dirty="0">
                <a:latin typeface="Exo"/>
              </a:rPr>
              <a:t>MACHINE STRUCTURE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100155" y="877407"/>
            <a:ext cx="4366372" cy="3768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947"/>
              </a:lnSpc>
            </a:pPr>
            <a:r>
              <a:rPr lang="en-US" sz="2679" spc="133" dirty="0">
                <a:latin typeface="Exo"/>
              </a:rPr>
              <a:t>Rotation Y axis with table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509BF71-C714-4E0D-BE6E-FAB63939AB2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201" y="1938699"/>
            <a:ext cx="5520799" cy="379246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25AD069-2DB8-4034-BCDC-F43A899626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770" y="3834933"/>
            <a:ext cx="2754756" cy="367300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3A72212-64FD-48F6-899C-BEF3FF7FFB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0484" y="697231"/>
            <a:ext cx="2801042" cy="270801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5"/>
          <p:cNvSpPr txBox="1"/>
          <p:nvPr/>
        </p:nvSpPr>
        <p:spPr>
          <a:xfrm>
            <a:off x="838200" y="108945"/>
            <a:ext cx="4890283" cy="4689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7"/>
              </a:lnSpc>
            </a:pPr>
            <a:r>
              <a:rPr lang="en-US" sz="3279" spc="163" dirty="0">
                <a:latin typeface="Exo"/>
              </a:rPr>
              <a:t>MACHINE STRUCTURE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647665" y="685800"/>
            <a:ext cx="1261714" cy="3768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947"/>
              </a:lnSpc>
            </a:pPr>
            <a:r>
              <a:rPr lang="en-US" sz="2679" spc="133" dirty="0">
                <a:latin typeface="Exo"/>
              </a:rPr>
              <a:t>X Axis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922C646-A787-4D02-9588-4C03144EC81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211" y="1349539"/>
            <a:ext cx="3839587" cy="517870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8553E23-A409-4E37-9A2C-802036CD26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1349539"/>
            <a:ext cx="3768332" cy="517870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5"/>
          <p:cNvSpPr txBox="1"/>
          <p:nvPr/>
        </p:nvSpPr>
        <p:spPr>
          <a:xfrm>
            <a:off x="533400" y="129993"/>
            <a:ext cx="4890283" cy="4689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7"/>
              </a:lnSpc>
            </a:pPr>
            <a:r>
              <a:rPr lang="en-US" sz="3279" spc="163" dirty="0">
                <a:latin typeface="Exo"/>
              </a:rPr>
              <a:t>MACHINE STRUCTURE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762000" y="708778"/>
            <a:ext cx="3764845" cy="3768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947"/>
              </a:lnSpc>
            </a:pPr>
            <a:r>
              <a:rPr lang="en-US" sz="2679" spc="133" dirty="0">
                <a:latin typeface="Exo"/>
              </a:rPr>
              <a:t>Z Axis will tool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183666D-256E-4466-96DF-4ED77E6996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604" y="1527748"/>
            <a:ext cx="3667125" cy="489585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7AEA706-3B94-4635-9216-585A3E9E28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1527748"/>
            <a:ext cx="4296403" cy="48958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3404691" y="5908384"/>
            <a:ext cx="2938533" cy="3230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407"/>
              </a:lnSpc>
            </a:pPr>
            <a:r>
              <a:rPr lang="en-US" sz="2188">
                <a:solidFill>
                  <a:srgbClr val="FFFFFF"/>
                </a:solidFill>
                <a:latin typeface="HK Grotesk Light Bold"/>
              </a:rPr>
              <a:t>Figure 2.9: Final Design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914400" y="152400"/>
            <a:ext cx="4890283" cy="4689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7"/>
              </a:lnSpc>
            </a:pPr>
            <a:r>
              <a:rPr lang="en-US" sz="3279" spc="163" dirty="0">
                <a:latin typeface="Exo"/>
              </a:rPr>
              <a:t>MACHINE STRUCTURE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143000" y="783264"/>
            <a:ext cx="5433599" cy="7437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947"/>
              </a:lnSpc>
            </a:pPr>
            <a:r>
              <a:rPr lang="en-US" sz="2679" spc="133" dirty="0">
                <a:latin typeface="Exo"/>
              </a:rPr>
              <a:t>Final assembly</a:t>
            </a:r>
          </a:p>
          <a:p>
            <a:pPr>
              <a:lnSpc>
                <a:spcPts val="2947"/>
              </a:lnSpc>
            </a:pPr>
            <a:endParaRPr lang="en-US" sz="2679" spc="133" dirty="0">
              <a:latin typeface="Exo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83090AE-BD8B-4BF8-A968-76391B5A1D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4972" y="1371600"/>
            <a:ext cx="6177970" cy="57912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438</TotalTime>
  <Words>302</Words>
  <Application>Microsoft Office PowerPoint</Application>
  <PresentationFormat>Custom</PresentationFormat>
  <Paragraphs>95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1" baseType="lpstr">
      <vt:lpstr>Arial</vt:lpstr>
      <vt:lpstr>Calibri</vt:lpstr>
      <vt:lpstr>Exo</vt:lpstr>
      <vt:lpstr>Arial Narrow</vt:lpstr>
      <vt:lpstr>Corbel</vt:lpstr>
      <vt:lpstr>HK Grotesk Light Bold</vt:lpstr>
      <vt:lpstr>HK Grotesk Light</vt:lpstr>
      <vt:lpstr>Exo 2 Bold</vt:lpstr>
      <vt:lpstr>Tahoma</vt:lpstr>
      <vt:lpstr>Parallax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Purple and Black Simple Technology Keynote Presentation</dc:title>
  <dc:creator>Haneen</dc:creator>
  <cp:lastModifiedBy>Haneen</cp:lastModifiedBy>
  <cp:revision>108</cp:revision>
  <dcterms:created xsi:type="dcterms:W3CDTF">2006-08-16T00:00:00Z</dcterms:created>
  <dcterms:modified xsi:type="dcterms:W3CDTF">2023-06-19T07:41:49Z</dcterms:modified>
  <dc:identifier>DAFBt5jCkzY</dc:identifier>
</cp:coreProperties>
</file>