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0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5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9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0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70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40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9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19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50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8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B20B3-9987-44E9-B50F-8D2B534F3C05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8BFF5-A10E-45F6-80C0-B873D14A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625" y="1454727"/>
            <a:ext cx="7026611" cy="477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07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144" y="1903615"/>
            <a:ext cx="6558675" cy="4273348"/>
          </a:xfrm>
        </p:spPr>
      </p:pic>
    </p:spTree>
    <p:extLst>
      <p:ext uri="{BB962C8B-B14F-4D97-AF65-F5344CB8AC3E}">
        <p14:creationId xmlns:p14="http://schemas.microsoft.com/office/powerpoint/2010/main" val="37292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865" y="1088967"/>
            <a:ext cx="7746222" cy="4953059"/>
          </a:xfrm>
        </p:spPr>
      </p:pic>
    </p:spTree>
    <p:extLst>
      <p:ext uri="{BB962C8B-B14F-4D97-AF65-F5344CB8AC3E}">
        <p14:creationId xmlns:p14="http://schemas.microsoft.com/office/powerpoint/2010/main" val="4036514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448" y="1438102"/>
            <a:ext cx="6935846" cy="4605857"/>
          </a:xfrm>
        </p:spPr>
      </p:pic>
    </p:spTree>
    <p:extLst>
      <p:ext uri="{BB962C8B-B14F-4D97-AF65-F5344CB8AC3E}">
        <p14:creationId xmlns:p14="http://schemas.microsoft.com/office/powerpoint/2010/main" val="1850826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400" y="1825625"/>
            <a:ext cx="6327200" cy="4351338"/>
          </a:xfrm>
        </p:spPr>
      </p:pic>
    </p:spTree>
    <p:extLst>
      <p:ext uri="{BB962C8B-B14F-4D97-AF65-F5344CB8AC3E}">
        <p14:creationId xmlns:p14="http://schemas.microsoft.com/office/powerpoint/2010/main" val="3126577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794" y="1825625"/>
            <a:ext cx="6682411" cy="4351338"/>
          </a:xfrm>
        </p:spPr>
      </p:pic>
    </p:spTree>
    <p:extLst>
      <p:ext uri="{BB962C8B-B14F-4D97-AF65-F5344CB8AC3E}">
        <p14:creationId xmlns:p14="http://schemas.microsoft.com/office/powerpoint/2010/main" val="3453800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647" y="1825625"/>
            <a:ext cx="7354706" cy="4351338"/>
          </a:xfrm>
        </p:spPr>
      </p:pic>
    </p:spTree>
    <p:extLst>
      <p:ext uri="{BB962C8B-B14F-4D97-AF65-F5344CB8AC3E}">
        <p14:creationId xmlns:p14="http://schemas.microsoft.com/office/powerpoint/2010/main" val="940556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7" y="1825625"/>
            <a:ext cx="7429506" cy="4351338"/>
          </a:xfrm>
        </p:spPr>
      </p:pic>
    </p:spTree>
    <p:extLst>
      <p:ext uri="{BB962C8B-B14F-4D97-AF65-F5344CB8AC3E}">
        <p14:creationId xmlns:p14="http://schemas.microsoft.com/office/powerpoint/2010/main" val="345569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2019-02-14T08:24:31Z</dcterms:created>
  <dcterms:modified xsi:type="dcterms:W3CDTF">2019-02-14T08:24:41Z</dcterms:modified>
</cp:coreProperties>
</file>