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diagrams/colors22.xml" ContentType="application/vnd.openxmlformats-officedocument.drawingml.diagramColors+xml"/>
  <Override PartName="/ppt/diagrams/data35.xml" ContentType="application/vnd.openxmlformats-officedocument.drawingml.diagramData+xml"/>
  <Override PartName="/ppt/slides/slide36.xml" ContentType="application/vnd.openxmlformats-officedocument.presentationml.slide+xml"/>
  <Override PartName="/ppt/diagrams/colors11.xml" ContentType="application/vnd.openxmlformats-officedocument.drawingml.diagramColors+xml"/>
  <Override PartName="/ppt/diagrams/data24.xml" ContentType="application/vnd.openxmlformats-officedocument.drawingml.diagramData+xml"/>
  <Override PartName="/ppt/diagrams/quickStyle39.xml" ContentType="application/vnd.openxmlformats-officedocument.drawingml.diagramStyle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Override PartName="/ppt/diagrams/quickStyle28.xml" ContentType="application/vnd.openxmlformats-officedocument.drawingml.diagramStyle+xml"/>
  <Override PartName="/ppt/notesSlides/notesSlide27.xml" ContentType="application/vnd.openxmlformats-officedocument.presentationml.notesSlide+xml"/>
  <Override PartName="/ppt/diagrams/drawing29.xml" ContentType="application/vnd.ms-office.drawingml.diagramDrawing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diagrams/quickStyle17.xml" ContentType="application/vnd.openxmlformats-officedocument.drawingml.diagramStyle+xml"/>
  <Override PartName="/ppt/diagrams/layout39.xml" ContentType="application/vnd.openxmlformats-officedocument.drawingml.diagramLayout+xml"/>
  <Override PartName="/ppt/diagrams/drawing18.xml" ContentType="application/vnd.ms-office.drawingml.diagramDrawing+xml"/>
  <Override PartName="/ppt/tableStyles.xml" ContentType="application/vnd.openxmlformats-officedocument.presentationml.tableStyles+xml"/>
  <Override PartName="/ppt/diagrams/layout17.xml" ContentType="application/vnd.openxmlformats-officedocument.drawingml.diagramLayout+xml"/>
  <Override PartName="/ppt/diagrams/layout28.xml" ContentType="application/vnd.openxmlformats-officedocument.drawingml.diagramLayout+xml"/>
  <Override PartName="/ppt/notesSlides/notesSlide41.xml" ContentType="application/vnd.openxmlformats-officedocument.presentationml.notesSlide+xml"/>
  <Override PartName="/ppt/diagrams/drawing43.xml" ContentType="application/vnd.ms-office.drawingml.diagramDrawing+xml"/>
  <Override PartName="/ppt/diagrams/quickStyle31.xml" ContentType="application/vnd.openxmlformats-officedocument.drawingml.diagramStyle+xml"/>
  <Override PartName="/ppt/notesSlides/notesSlide30.xml" ContentType="application/vnd.openxmlformats-officedocument.presentationml.notesSlide+xml"/>
  <Override PartName="/ppt/diagrams/colors38.xml" ContentType="application/vnd.openxmlformats-officedocument.drawingml.diagramColors+xml"/>
  <Override PartName="/ppt/diagrams/quickStyle42.xml" ContentType="application/vnd.openxmlformats-officedocument.drawingml.diagramStyle+xml"/>
  <Override PartName="/ppt/diagrams/drawing32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diagrams/quickStyle20.xml" ContentType="application/vnd.openxmlformats-officedocument.drawingml.diagramStyle+xml"/>
  <Override PartName="/ppt/diagrams/colors27.xml" ContentType="application/vnd.openxmlformats-officedocument.drawingml.diagramColors+xml"/>
  <Override PartName="/ppt/diagrams/data29.xml" ContentType="application/vnd.openxmlformats-officedocument.drawingml.diagramData+xml"/>
  <Override PartName="/ppt/diagrams/layout42.xml" ContentType="application/vnd.openxmlformats-officedocument.drawingml.diagramLayout+xml"/>
  <Override PartName="/ppt/diagrams/drawing21.xml" ContentType="application/vnd.ms-office.drawingml.diagramDrawing+xml"/>
  <Override PartName="/ppt/diagrams/colors4.xml" ContentType="application/vnd.openxmlformats-officedocument.drawingml.diagramColors+xml"/>
  <Override PartName="/ppt/diagrams/colors16.xml" ContentType="application/vnd.openxmlformats-officedocument.drawingml.diagramColors+xml"/>
  <Override PartName="/ppt/diagrams/data18.xml" ContentType="application/vnd.openxmlformats-officedocument.drawingml.diagramData+xml"/>
  <Override PartName="/ppt/diagrams/layout31.xml" ContentType="application/vnd.openxmlformats-officedocument.drawingml.diagram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layout20.xml" ContentType="application/vnd.openxmlformats-officedocument.drawingml.diagramLayout+xml"/>
  <Override PartName="/ppt/diagrams/colors41.xml" ContentType="application/vnd.openxmlformats-officedocument.drawingml.diagramColors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colors30.xml" ContentType="application/vnd.openxmlformats-officedocument.drawingml.diagramColors+xml"/>
  <Override PartName="/ppt/diagrams/data32.xml" ContentType="application/vnd.openxmlformats-officedocument.drawingml.diagramData+xml"/>
  <Override PartName="/ppt/diagrams/data43.xml" ContentType="application/vnd.openxmlformats-officedocument.drawingml.diagramData+xml"/>
  <Override PartName="/ppt/diagrams/drawing59.xml" ContentType="application/vnd.ms-office.drawingml.diagramDrawing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diagrams/data21.xml" ContentType="application/vnd.openxmlformats-officedocument.drawingml.diagramData+xml"/>
  <Default Extension="emf" ContentType="image/x-emf"/>
  <Override PartName="/ppt/diagrams/quickStyle47.xml" ContentType="application/vnd.openxmlformats-officedocument.drawingml.diagramStyle+xml"/>
  <Override PartName="/ppt/diagrams/drawing48.xml" ContentType="application/vnd.ms-office.drawingml.diagramDrawing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diagrams/layout6.xml" ContentType="application/vnd.openxmlformats-officedocument.drawingml.diagramLayout+xml"/>
  <Override PartName="/ppt/diagrams/data10.xml" ContentType="application/vnd.openxmlformats-officedocument.drawingml.diagramData+xml"/>
  <Override PartName="/ppt/notesSlides/notesSlide24.xml" ContentType="application/vnd.openxmlformats-officedocument.presentationml.notesSlide+xml"/>
  <Override PartName="/ppt/diagrams/quickStyle36.xml" ContentType="application/vnd.openxmlformats-officedocument.drawingml.diagramStyl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notesSlides/notesSlide13.xml" ContentType="application/vnd.openxmlformats-officedocument.presentationml.notesSlide+xml"/>
  <Override PartName="/ppt/diagrams/quickStyle14.xml" ContentType="application/vnd.openxmlformats-officedocument.drawingml.diagramStyle+xml"/>
  <Override PartName="/ppt/diagrams/quickStyle25.xml" ContentType="application/vnd.openxmlformats-officedocument.drawingml.diagramStyle+xml"/>
  <Override PartName="/ppt/diagrams/layout36.xml" ContentType="application/vnd.openxmlformats-officedocument.drawingml.diagramLayout+xml"/>
  <Override PartName="/ppt/diagrams/layout47.xml" ContentType="application/vnd.openxmlformats-officedocument.drawingml.diagramLayout+xml"/>
  <Override PartName="/ppt/diagrams/drawing26.xml" ContentType="application/vnd.ms-office.drawingml.diagramDrawing+xml"/>
  <Override PartName="/ppt/slideLayouts/slideLayout10.xml" ContentType="application/vnd.openxmlformats-officedocument.presentationml.slideLayout+xml"/>
  <Override PartName="/ppt/diagrams/layout25.xml" ContentType="application/vnd.openxmlformats-officedocument.drawingml.diagramLayout+xml"/>
  <Override PartName="/ppt/diagrams/drawing51.xml" ContentType="application/vnd.ms-office.drawingml.diagramDrawing+xml"/>
  <Override PartName="/ppt/diagrams/quickStyle8.xml" ContentType="application/vnd.openxmlformats-officedocument.drawingml.diagramStyle+xml"/>
  <Override PartName="/ppt/diagrams/layout14.xml" ContentType="application/vnd.openxmlformats-officedocument.drawingml.diagramLayout+xml"/>
  <Override PartName="/ppt/diagrams/colors35.xml" ContentType="application/vnd.openxmlformats-officedocument.drawingml.diagramColors+xml"/>
  <Override PartName="/ppt/diagrams/colors46.xml" ContentType="application/vnd.openxmlformats-officedocument.drawingml.diagramColors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ppt/diagrams/colors24.xml" ContentType="application/vnd.openxmlformats-officedocument.drawingml.diagramColors+xml"/>
  <Override PartName="/ppt/diagrams/data37.xml" ContentType="application/vnd.openxmlformats-officedocument.drawingml.diagramData+xml"/>
  <Override PartName="/ppt/slides/slide38.xml" ContentType="application/vnd.openxmlformats-officedocument.presentationml.slide+xml"/>
  <Override PartName="/ppt/diagrams/colors1.xml" ContentType="application/vnd.openxmlformats-officedocument.drawingml.diagramColors+xml"/>
  <Override PartName="/ppt/diagrams/colors13.xml" ContentType="application/vnd.openxmlformats-officedocument.drawingml.diagramColors+xml"/>
  <Override PartName="/ppt/diagrams/data26.xml" ContentType="application/vnd.openxmlformats-officedocument.drawingml.diagramData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52.xml" ContentType="application/vnd.openxmlformats-officedocument.presentationml.slide+xml"/>
  <Override PartName="/ppt/notesSlides/notesSlide18.xml" ContentType="application/vnd.openxmlformats-officedocument.presentationml.notesSlide+xml"/>
  <Override PartName="/ppt/diagrams/quickStyle19.xml" ContentType="application/vnd.openxmlformats-officedocument.drawingml.diagramStyle+xml"/>
  <Override PartName="/ppt/diagrams/data40.xml" ContentType="application/vnd.openxmlformats-officedocument.drawingml.diagramData+xml"/>
  <Override PartName="/ppt/slides/slide41.xml" ContentType="application/vnd.openxmlformats-officedocument.presentationml.slide+xml"/>
  <Override PartName="/ppt/notesSlides/notesSlide43.xml" ContentType="application/vnd.openxmlformats-officedocument.presentationml.notesSlide+xml"/>
  <Override PartName="/ppt/slides/slide30.xml" ContentType="application/vnd.openxmlformats-officedocument.presentationml.slide+xml"/>
  <Override PartName="/ppt/diagrams/layout19.xml" ContentType="application/vnd.openxmlformats-officedocument.drawingml.diagramLayout+xml"/>
  <Override PartName="/ppt/diagrams/quickStyle33.xml" ContentType="application/vnd.openxmlformats-officedocument.drawingml.diagramStyle+xml"/>
  <Override PartName="/ppt/notesSlides/notesSlide32.xml" ContentType="application/vnd.openxmlformats-officedocument.presentationml.notesSlide+xml"/>
  <Override PartName="/ppt/diagrams/quickStyle44.xml" ContentType="application/vnd.openxmlformats-officedocument.drawingml.diagramStyl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quickStyle22.xml" ContentType="application/vnd.openxmlformats-officedocument.drawingml.diagramStyle+xml"/>
  <Override PartName="/ppt/diagrams/colors29.xml" ContentType="application/vnd.openxmlformats-officedocument.drawingml.diagramColors+xml"/>
  <Override PartName="/ppt/diagrams/layout44.xml" ContentType="application/vnd.openxmlformats-officedocument.drawingml.diagramLayout+xml"/>
  <Override PartName="/ppt/diagrams/drawing23.xml" ContentType="application/vnd.ms-office.drawingml.diagramDrawing+xml"/>
  <Override PartName="/ppt/diagrams/colors6.xml" ContentType="application/vnd.openxmlformats-officedocument.drawingml.diagramColors+xml"/>
  <Override PartName="/ppt/notesSlides/notesSlide10.xml" ContentType="application/vnd.openxmlformats-officedocument.presentationml.notesSlide+xml"/>
  <Override PartName="/ppt/diagrams/quickStyle11.xml" ContentType="application/vnd.openxmlformats-officedocument.drawingml.diagramStyle+xml"/>
  <Override PartName="/ppt/diagrams/colors18.xml" ContentType="application/vnd.openxmlformats-officedocument.drawingml.diagramColors+xml"/>
  <Override PartName="/ppt/diagrams/layout33.xml" ContentType="application/vnd.openxmlformats-officedocument.drawingml.diagramLayout+xml"/>
  <Override PartName="/ppt/diagrams/drawing12.xml" ContentType="application/vnd.ms-office.drawingml.diagramDrawing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diagrams/layout11.xml" ContentType="application/vnd.openxmlformats-officedocument.drawingml.diagramLayout+xml"/>
  <Override PartName="/ppt/diagrams/layout22.xml" ContentType="application/vnd.openxmlformats-officedocument.drawingml.diagramLayout+xml"/>
  <Override PartName="/ppt/diagrams/colors43.xml" ContentType="application/vnd.openxmlformats-officedocument.drawingml.diagramColors+xml"/>
  <Override PartName="/ppt/notesSlides/notesSlide1.xml" ContentType="application/vnd.openxmlformats-officedocument.presentationml.notesSlide+xml"/>
  <Override PartName="/ppt/diagrams/quickStyle5.xml" ContentType="application/vnd.openxmlformats-officedocument.drawingml.diagramStyle+xml"/>
  <Override PartName="/ppt/diagrams/colors32.xml" ContentType="application/vnd.openxmlformats-officedocument.drawingml.diagramColors+xml"/>
  <Override PartName="/ppt/diagrams/data34.xml" ContentType="application/vnd.openxmlformats-officedocument.drawingml.diagramData+xml"/>
  <Override PartName="/ppt/diagrams/data45.xml" ContentType="application/vnd.openxmlformats-officedocument.drawingml.diagramData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colors10.xml" ContentType="application/vnd.openxmlformats-officedocument.drawingml.diagramColors+xml"/>
  <Override PartName="/ppt/notesSlides/notesSlide19.xml" ContentType="application/vnd.openxmlformats-officedocument.presentationml.notesSlide+xml"/>
  <Override PartName="/ppt/diagrams/colors21.xml" ContentType="application/vnd.openxmlformats-officedocument.drawingml.diagramColors+xml"/>
  <Override PartName="/ppt/diagrams/data23.xml" ContentType="application/vnd.openxmlformats-officedocument.drawingml.diagramData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diagrams/quickStyle1.xml" ContentType="application/vnd.openxmlformats-officedocument.drawingml.diagramStyle+xml"/>
  <Default Extension="jpeg" ContentType="image/jpeg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diagrams/data30.xml" ContentType="application/vnd.openxmlformats-officedocument.drawingml.diagramData+xml"/>
  <Override PartName="/ppt/diagrams/quickStyle38.xml" ContentType="application/vnd.openxmlformats-officedocument.drawingml.diagramStyle+xml"/>
  <Override PartName="/ppt/notesSlides/notesSlide37.xml" ContentType="application/vnd.openxmlformats-officedocument.presentationml.notesSlide+xml"/>
  <Override PartName="/ppt/diagrams/data41.xml" ContentType="application/vnd.openxmlformats-officedocument.drawingml.diagramData+xml"/>
  <Override PartName="/ppt/diagrams/drawing57.xml" ContentType="application/vnd.ms-office.drawingml.diagramDrawing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data9.xml" ContentType="application/vnd.openxmlformats-officedocument.drawingml.diagramData+xml"/>
  <Override PartName="/ppt/notesSlides/notesSlide15.xml" ContentType="application/vnd.openxmlformats-officedocument.presentationml.notesSlide+xml"/>
  <Override PartName="/ppt/diagrams/quickStyle16.xml" ContentType="application/vnd.openxmlformats-officedocument.drawingml.diagramStyle+xml"/>
  <Override PartName="/ppt/notesSlides/notesSlide26.xml" ContentType="application/vnd.openxmlformats-officedocument.presentationml.notesSlide+xml"/>
  <Override PartName="/ppt/diagrams/quickStyle27.xml" ContentType="application/vnd.openxmlformats-officedocument.drawingml.diagramStyle+xml"/>
  <Override PartName="/ppt/diagrams/layout38.xml" ContentType="application/vnd.openxmlformats-officedocument.drawingml.diagramLayout+xml"/>
  <Override PartName="/ppt/diagrams/quickStyle45.xml" ContentType="application/vnd.openxmlformats-officedocument.drawingml.diagramStyle+xml"/>
  <Override PartName="/ppt/diagrams/drawing28.xml" ContentType="application/vnd.ms-office.drawingml.diagramDrawing+xml"/>
  <Override PartName="/ppt/diagrams/drawing46.xml" ContentType="application/vnd.ms-office.drawingml.diagramDrawing+xml"/>
  <Override PartName="/ppt/diagrams/drawing17.xml" ContentType="application/vnd.ms-office.drawingml.diagramDrawing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notesSlides/notesSlide22.xml" ContentType="application/vnd.openxmlformats-officedocument.presentationml.notesSlide+xml"/>
  <Override PartName="/ppt/diagrams/layout27.xml" ContentType="application/vnd.openxmlformats-officedocument.drawingml.diagramLayout+xml"/>
  <Override PartName="/ppt/diagrams/quickStyle34.xml" ContentType="application/vnd.openxmlformats-officedocument.drawingml.diagramStyle+xml"/>
  <Override PartName="/ppt/notesSlides/notesSlide33.xml" ContentType="application/vnd.openxmlformats-officedocument.presentationml.notesSlide+xml"/>
  <Override PartName="/ppt/diagrams/drawing53.xml" ContentType="application/vnd.ms-office.drawingml.diagramDrawing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notesSlides/notesSlide11.xml" ContentType="application/vnd.openxmlformats-officedocument.presentationml.notesSlide+xml"/>
  <Override PartName="/ppt/diagrams/quickStyle12.xml" ContentType="application/vnd.openxmlformats-officedocument.drawingml.diagramStyle+xml"/>
  <Override PartName="/ppt/diagrams/layout16.xml" ContentType="application/vnd.openxmlformats-officedocument.drawingml.diagramLayout+xml"/>
  <Override PartName="/ppt/diagrams/colors19.xml" ContentType="application/vnd.openxmlformats-officedocument.drawingml.diagramColors+xml"/>
  <Override PartName="/ppt/diagrams/quickStyle23.xml" ContentType="application/vnd.openxmlformats-officedocument.drawingml.diagramStyle+xml"/>
  <Override PartName="/ppt/diagrams/layout34.xml" ContentType="application/vnd.openxmlformats-officedocument.drawingml.diagramLayout+xml"/>
  <Override PartName="/ppt/diagrams/colors37.xml" ContentType="application/vnd.openxmlformats-officedocument.drawingml.diagramColors+xml"/>
  <Override PartName="/ppt/diagrams/quickStyle41.xml" ContentType="application/vnd.openxmlformats-officedocument.drawingml.diagramStyle+xml"/>
  <Override PartName="/ppt/notesSlides/notesSlide40.xml" ContentType="application/vnd.openxmlformats-officedocument.presentationml.notesSlide+xml"/>
  <Override PartName="/ppt/diagrams/layout45.xml" ContentType="application/vnd.openxmlformats-officedocument.drawingml.diagramLayout+xml"/>
  <Override PartName="/ppt/diagrams/drawing24.xml" ContentType="application/vnd.ms-office.drawingml.diagramDrawing+xml"/>
  <Override PartName="/ppt/notesSlides/notesSlide6.xml" ContentType="application/vnd.openxmlformats-officedocument.presentationml.notesSlide+xml"/>
  <Override PartName="/ppt/diagrams/layout23.xml" ContentType="application/vnd.openxmlformats-officedocument.drawingml.diagramLayout+xml"/>
  <Override PartName="/ppt/diagrams/colors26.xml" ContentType="application/vnd.openxmlformats-officedocument.drawingml.diagramColors+xml"/>
  <Override PartName="/ppt/diagrams/quickStyle30.xml" ContentType="application/vnd.openxmlformats-officedocument.drawingml.diagramStyle+xml"/>
  <Override PartName="/ppt/diagrams/data39.xml" ContentType="application/vnd.openxmlformats-officedocument.drawingml.diagramData+xml"/>
  <Override PartName="/ppt/diagrams/layout41.xml" ContentType="application/vnd.openxmlformats-officedocument.drawingml.diagramLayout+xml"/>
  <Override PartName="/ppt/diagrams/drawing31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ppt/diagrams/data28.xml" ContentType="application/vnd.openxmlformats-officedocument.drawingml.diagramData+xml"/>
  <Override PartName="/ppt/diagrams/layout30.xml" ContentType="application/vnd.openxmlformats-officedocument.drawingml.diagramLayout+xml"/>
  <Override PartName="/ppt/diagrams/colors33.xml" ContentType="application/vnd.openxmlformats-officedocument.drawingml.diagramColors+xml"/>
  <Override PartName="/ppt/diagrams/colors44.xml" ContentType="application/vnd.openxmlformats-officedocument.drawingml.diagramColors+xml"/>
  <Override PartName="/ppt/diagrams/data46.xml" ContentType="application/vnd.openxmlformats-officedocument.drawingml.diagramData+xml"/>
  <Override PartName="/ppt/slides/slide29.xml" ContentType="application/vnd.openxmlformats-officedocument.presentationml.slide+xml"/>
  <Override PartName="/ppt/diagrams/data17.xml" ContentType="application/vnd.openxmlformats-officedocument.drawingml.diagramData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40.xml" ContentType="application/vnd.openxmlformats-officedocument.drawingml.diagramColors+xml"/>
  <Override PartName="/ppt/diagrams/data42.xml" ContentType="application/vnd.openxmlformats-officedocument.drawingml.diagramData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diagrams/data31.xml" ContentType="application/vnd.openxmlformats-officedocument.drawingml.diagramData+xml"/>
  <Override PartName="/ppt/diagrams/drawing58.xml" ContentType="application/vnd.ms-office.drawingml.diagramDrawing+xml"/>
  <Override PartName="/ppt/slides/slide32.xml" ContentType="application/vnd.openxmlformats-officedocument.presentationml.slide+xml"/>
  <Override PartName="/ppt/diagrams/data20.xml" ContentType="application/vnd.openxmlformats-officedocument.drawingml.diagramData+xml"/>
  <Override PartName="/ppt/diagrams/quickStyle35.xml" ContentType="application/vnd.openxmlformats-officedocument.drawingml.diagramStyle+xml"/>
  <Override PartName="/ppt/notesSlides/notesSlide34.xml" ContentType="application/vnd.openxmlformats-officedocument.presentationml.notesSlide+xml"/>
  <Override PartName="/ppt/diagrams/quickStyle46.xml" ContentType="application/vnd.openxmlformats-officedocument.drawingml.diagramStyle+xml"/>
  <Override PartName="/ppt/diagrams/drawing47.xml" ContentType="application/vnd.ms-office.drawingml.diagramDrawing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notesSlides/notesSlide23.xml" ContentType="application/vnd.openxmlformats-officedocument.presentationml.notesSlide+xml"/>
  <Override PartName="/ppt/diagrams/quickStyle24.xml" ContentType="application/vnd.openxmlformats-officedocument.drawingml.diagramStyle+xml"/>
  <Override PartName="/ppt/diagrams/layout46.xml" ContentType="application/vnd.openxmlformats-officedocument.drawingml.diagramLayout+xml"/>
  <Override PartName="/ppt/diagrams/drawing25.xml" ContentType="application/vnd.ms-office.drawingml.diagramDrawing+xml"/>
  <Override PartName="/ppt/diagrams/colors8.xml" ContentType="application/vnd.openxmlformats-officedocument.drawingml.diagramColors+xml"/>
  <Override PartName="/ppt/notesSlides/notesSlide12.xml" ContentType="application/vnd.openxmlformats-officedocument.presentationml.notesSlide+xml"/>
  <Override PartName="/ppt/diagrams/quickStyle13.xml" ContentType="application/vnd.openxmlformats-officedocument.drawingml.diagramStyle+xml"/>
  <Override PartName="/ppt/diagrams/layout35.xml" ContentType="application/vnd.openxmlformats-officedocument.drawingml.diagramLayout+xml"/>
  <Override PartName="/ppt/diagrams/drawing14.xml" ContentType="application/vnd.ms-office.drawingml.diagramDrawing+xml"/>
  <Override PartName="/ppt/diagrams/layout13.xml" ContentType="application/vnd.openxmlformats-officedocument.drawingml.diagramLayout+xml"/>
  <Override PartName="/ppt/diagrams/layout24.xml" ContentType="application/vnd.openxmlformats-officedocument.drawingml.diagramLayout+xml"/>
  <Override PartName="/ppt/diagrams/colors45.xml" ContentType="application/vnd.openxmlformats-officedocument.drawingml.diagramColors+xml"/>
  <Override PartName="/ppt/diagrams/drawing50.xml" ContentType="application/vnd.ms-office.drawingml.diagramDrawing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quickStyle7.xml" ContentType="application/vnd.openxmlformats-officedocument.drawingml.diagramStyle+xml"/>
  <Override PartName="/ppt/diagrams/colors34.xml" ContentType="application/vnd.openxmlformats-officedocument.drawingml.diagramColors+xml"/>
  <Override PartName="/ppt/diagrams/data47.xml" ContentType="application/vnd.openxmlformats-officedocument.drawingml.diagramData+xml"/>
  <Override PartName="/ppt/slides/slide48.xml" ContentType="application/vnd.openxmlformats-officedocument.presentationml.slide+xml"/>
  <Override PartName="/ppt/notesSlides/notesSlide3.xml" ContentType="application/vnd.openxmlformats-officedocument.presentationml.notesSlide+xml"/>
  <Override PartName="/ppt/diagrams/colors12.xml" ContentType="application/vnd.openxmlformats-officedocument.drawingml.diagramColors+xml"/>
  <Override PartName="/ppt/diagrams/colors23.xml" ContentType="application/vnd.openxmlformats-officedocument.drawingml.diagramColors+xml"/>
  <Override PartName="/ppt/diagrams/data25.xml" ContentType="application/vnd.openxmlformats-officedocument.drawingml.diagramData+xml"/>
  <Override PartName="/ppt/diagrams/data36.xml" ContentType="application/vnd.openxmlformats-officedocument.drawingml.diagramData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diagrams/data14.xml" ContentType="application/vnd.openxmlformats-officedocument.drawingml.diagramData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diagrams/quickStyle29.xml" ContentType="application/vnd.openxmlformats-officedocument.drawingml.diagramStyle+xml"/>
  <Override PartName="/ppt/notesSlides/notesSlide28.xml" ContentType="application/vnd.openxmlformats-officedocument.presentationml.notesSlide+xml"/>
  <Override PartName="/ppt/slides/slide51.xml" ContentType="application/vnd.openxmlformats-officedocument.presentationml.slide+xml"/>
  <Override PartName="/ppt/diagrams/quickStyle18.xml" ContentType="application/vnd.openxmlformats-officedocument.drawingml.diagramStyle+xml"/>
  <Override PartName="/ppt/diagrams/layout29.xml" ContentType="application/vnd.openxmlformats-officedocument.drawingml.diagramLayout+xml"/>
  <Override PartName="/ppt/diagrams/drawing55.xml" ContentType="application/vnd.ms-office.drawingml.diagramDrawing+xml"/>
  <Override PartName="/ppt/slides/slide40.xml" ContentType="application/vnd.openxmlformats-officedocument.presentationml.slide+xml"/>
  <Override PartName="/ppt/diagrams/layout18.xml" ContentType="application/vnd.openxmlformats-officedocument.drawingml.diagramLayout+xml"/>
  <Override PartName="/ppt/diagrams/quickStyle43.xml" ContentType="application/vnd.openxmlformats-officedocument.drawingml.diagramStyle+xml"/>
  <Override PartName="/ppt/notesSlides/notesSlide42.xml" ContentType="application/vnd.openxmlformats-officedocument.presentationml.notesSlide+xml"/>
  <Override PartName="/ppt/diagrams/drawing44.xml" ContentType="application/vnd.ms-office.drawingml.diagramDrawing+xml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colors28.xml" ContentType="application/vnd.openxmlformats-officedocument.drawingml.diagramColors+xml"/>
  <Override PartName="/ppt/diagrams/quickStyle32.xml" ContentType="application/vnd.openxmlformats-officedocument.drawingml.diagramStyle+xml"/>
  <Override PartName="/ppt/notesSlides/notesSlide31.xml" ContentType="application/vnd.openxmlformats-officedocument.presentationml.notesSlide+xml"/>
  <Default Extension="gif" ContentType="image/gif"/>
  <Override PartName="/ppt/diagrams/colors39.xml" ContentType="application/vnd.openxmlformats-officedocument.drawingml.diagramColors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10.xml" ContentType="application/vnd.openxmlformats-officedocument.drawingml.diagramStyle+xml"/>
  <Override PartName="/ppt/diagrams/colors17.xml" ContentType="application/vnd.openxmlformats-officedocument.drawingml.diagramColors+xml"/>
  <Override PartName="/ppt/diagrams/quickStyle21.xml" ContentType="application/vnd.openxmlformats-officedocument.drawingml.diagramStyle+xml"/>
  <Override PartName="/ppt/diagrams/layout32.xml" ContentType="application/vnd.openxmlformats-officedocument.drawingml.diagramLayout+xml"/>
  <Override PartName="/ppt/diagrams/layout43.xml" ContentType="application/vnd.openxmlformats-officedocument.drawingml.diagramLayout+xml"/>
  <Override PartName="/ppt/diagrams/drawing22.xml" ContentType="application/vnd.ms-office.drawingml.diagramDrawing+xml"/>
  <Override PartName="/ppt/diagrams/data19.xml" ContentType="application/vnd.openxmlformats-officedocument.drawingml.diagramData+xml"/>
  <Override PartName="/ppt/diagrams/layout21.xml" ContentType="application/vnd.openxmlformats-officedocument.drawingml.diagram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31.xml" ContentType="application/vnd.openxmlformats-officedocument.drawingml.diagramColors+xml"/>
  <Override PartName="/ppt/diagrams/colors42.xml" ContentType="application/vnd.openxmlformats-officedocument.drawingml.diagramColors+xml"/>
  <Override PartName="/ppt/diagrams/data44.xml" ContentType="application/vnd.openxmlformats-officedocument.drawingml.diagramData+xml"/>
  <Override PartName="/ppt/slideMasters/slideMaster1.xml" ContentType="application/vnd.openxmlformats-officedocument.presentationml.slideMaster+xml"/>
  <Override PartName="/ppt/slides/slide45.xml" ContentType="application/vnd.openxmlformats-officedocument.presentationml.slide+xml"/>
  <Override PartName="/ppt/diagrams/colors20.xml" ContentType="application/vnd.openxmlformats-officedocument.drawingml.diagramColors+xml"/>
  <Override PartName="/ppt/diagrams/data33.xml" ContentType="application/vnd.openxmlformats-officedocument.drawingml.diagramData+xml"/>
  <Override PartName="/ppt/slides/slide34.xml" ContentType="application/vnd.openxmlformats-officedocument.presentationml.slide+xml"/>
  <Override PartName="/ppt/diagrams/data11.xml" ContentType="application/vnd.openxmlformats-officedocument.drawingml.diagramData+xml"/>
  <Override PartName="/ppt/diagrams/data22.xml" ContentType="application/vnd.openxmlformats-officedocument.drawingml.diagramData+xml"/>
  <Override PartName="/ppt/diagrams/quickStyle37.xml" ContentType="application/vnd.openxmlformats-officedocument.drawingml.diagramStyle+xml"/>
  <Override PartName="/ppt/notesSlides/notesSlide36.xml" ContentType="application/vnd.openxmlformats-officedocument.presentationml.notesSlide+xml"/>
  <Override PartName="/ppt/diagrams/drawing49.xml" ContentType="application/vnd.ms-office.drawingml.diagramDrawing+xml"/>
  <Default Extension="rels" ContentType="application/vnd.openxmlformats-package.relationships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notesSlides/notesSlide25.xml" ContentType="application/vnd.openxmlformats-officedocument.presentationml.notesSlide+xml"/>
  <Override PartName="/ppt/diagrams/quickStyle26.xml" ContentType="application/vnd.openxmlformats-officedocument.drawingml.diagramStyle+xml"/>
  <Override PartName="/ppt/diagrams/drawing27.xml" ContentType="application/vnd.ms-office.drawingml.diagramDrawing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diagrams/quickStyle15.xml" ContentType="application/vnd.openxmlformats-officedocument.drawingml.diagramStyle+xml"/>
  <Override PartName="/ppt/diagrams/layout37.xml" ContentType="application/vnd.openxmlformats-officedocument.drawingml.diagramLayout+xml"/>
  <Override PartName="/ppt/diagrams/drawing16.xml" ContentType="application/vnd.ms-office.drawingml.diagramDrawing+xml"/>
  <Override PartName="/ppt/diagrams/layout15.xml" ContentType="application/vnd.openxmlformats-officedocument.drawingml.diagramLayout+xml"/>
  <Override PartName="/ppt/diagrams/layout26.xml" ContentType="application/vnd.openxmlformats-officedocument.drawingml.diagramLayout+xml"/>
  <Override PartName="/ppt/diagrams/colors47.xml" ContentType="application/vnd.openxmlformats-officedocument.drawingml.diagramColors+xml"/>
  <Override PartName="/ppt/diagrams/quickStyle9.xml" ContentType="application/vnd.openxmlformats-officedocument.drawingml.diagramStyle+xml"/>
  <Override PartName="/ppt/diagrams/colors36.xml" ContentType="application/vnd.openxmlformats-officedocument.drawingml.diagramColors+xml"/>
  <Override PartName="/ppt/diagrams/quickStyle40.xml" ContentType="application/vnd.openxmlformats-officedocument.drawingml.diagramStyle+xml"/>
  <Override PartName="/ppt/diagrams/drawing30.xml" ContentType="application/vnd.ms-office.drawingml.diagramDrawing+xml"/>
  <Override PartName="/ppt/notesSlides/notesSlide5.xml" ContentType="application/vnd.openxmlformats-officedocument.presentationml.notesSlide+xml"/>
  <Override PartName="/ppt/diagrams/colors14.xml" ContentType="application/vnd.openxmlformats-officedocument.drawingml.diagramColors+xml"/>
  <Override PartName="/ppt/diagrams/colors25.xml" ContentType="application/vnd.openxmlformats-officedocument.drawingml.diagramColors+xml"/>
  <Override PartName="/ppt/diagrams/data27.xml" ContentType="application/vnd.openxmlformats-officedocument.drawingml.diagramData+xml"/>
  <Override PartName="/ppt/diagrams/data38.xml" ContentType="application/vnd.openxmlformats-officedocument.drawingml.diagramData+xml"/>
  <Override PartName="/ppt/diagrams/layout40.xml" ContentType="application/vnd.openxmlformats-officedocument.drawingml.diagramLayout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diagrams/colors2.xml" ContentType="application/vnd.openxmlformats-officedocument.drawingml.diagramColors+xml"/>
  <Override PartName="/ppt/diagrams/data16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55"/>
  </p:notesMasterIdLst>
  <p:sldIdLst>
    <p:sldId id="383" r:id="rId2"/>
    <p:sldId id="384" r:id="rId3"/>
    <p:sldId id="385" r:id="rId4"/>
    <p:sldId id="387" r:id="rId5"/>
    <p:sldId id="388" r:id="rId6"/>
    <p:sldId id="389" r:id="rId7"/>
    <p:sldId id="391" r:id="rId8"/>
    <p:sldId id="393" r:id="rId9"/>
    <p:sldId id="394" r:id="rId10"/>
    <p:sldId id="395" r:id="rId11"/>
    <p:sldId id="396" r:id="rId12"/>
    <p:sldId id="397" r:id="rId13"/>
    <p:sldId id="398" r:id="rId14"/>
    <p:sldId id="399" r:id="rId15"/>
    <p:sldId id="400" r:id="rId16"/>
    <p:sldId id="401" r:id="rId17"/>
    <p:sldId id="402" r:id="rId18"/>
    <p:sldId id="403" r:id="rId19"/>
    <p:sldId id="333" r:id="rId20"/>
    <p:sldId id="382" r:id="rId21"/>
    <p:sldId id="335" r:id="rId22"/>
    <p:sldId id="337" r:id="rId23"/>
    <p:sldId id="338" r:id="rId24"/>
    <p:sldId id="339" r:id="rId25"/>
    <p:sldId id="342" r:id="rId26"/>
    <p:sldId id="343" r:id="rId27"/>
    <p:sldId id="344" r:id="rId28"/>
    <p:sldId id="345" r:id="rId29"/>
    <p:sldId id="346" r:id="rId30"/>
    <p:sldId id="347" r:id="rId31"/>
    <p:sldId id="348" r:id="rId32"/>
    <p:sldId id="349" r:id="rId33"/>
    <p:sldId id="350" r:id="rId34"/>
    <p:sldId id="351" r:id="rId35"/>
    <p:sldId id="352" r:id="rId36"/>
    <p:sldId id="353" r:id="rId37"/>
    <p:sldId id="405" r:id="rId38"/>
    <p:sldId id="371" r:id="rId39"/>
    <p:sldId id="372" r:id="rId40"/>
    <p:sldId id="374" r:id="rId41"/>
    <p:sldId id="375" r:id="rId42"/>
    <p:sldId id="376" r:id="rId43"/>
    <p:sldId id="377" r:id="rId44"/>
    <p:sldId id="378" r:id="rId45"/>
    <p:sldId id="379" r:id="rId46"/>
    <p:sldId id="406" r:id="rId47"/>
    <p:sldId id="356" r:id="rId48"/>
    <p:sldId id="358" r:id="rId49"/>
    <p:sldId id="360" r:id="rId50"/>
    <p:sldId id="361" r:id="rId51"/>
    <p:sldId id="362" r:id="rId52"/>
    <p:sldId id="380" r:id="rId53"/>
    <p:sldId id="404" r:id="rId5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F5F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08" autoAdjust="0"/>
    <p:restoredTop sz="84409" autoAdjust="0"/>
  </p:normalViewPr>
  <p:slideViewPr>
    <p:cSldViewPr>
      <p:cViewPr varScale="1">
        <p:scale>
          <a:sx n="61" d="100"/>
          <a:sy n="61" d="100"/>
        </p:scale>
        <p:origin x="-160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98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C021C3-BA39-48D8-86C7-00E683496A01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8C864E5F-ECA3-4BE3-8E43-E8605851818F}">
      <dgm:prSet phldrT="[Text]"/>
      <dgm:spPr/>
      <dgm:t>
        <a:bodyPr/>
        <a:lstStyle/>
        <a:p>
          <a:pPr rtl="1"/>
          <a:r>
            <a:rPr lang="en-US" b="1" dirty="0" smtClean="0"/>
            <a:t>Methodology</a:t>
          </a:r>
          <a:endParaRPr lang="ar-SA" dirty="0"/>
        </a:p>
      </dgm:t>
    </dgm:pt>
    <dgm:pt modelId="{28AB572D-C715-4960-AF02-25AC846D5447}" type="parTrans" cxnId="{634A1CD4-8E5A-440F-AB9E-3AE7326F0674}">
      <dgm:prSet/>
      <dgm:spPr/>
      <dgm:t>
        <a:bodyPr/>
        <a:lstStyle/>
        <a:p>
          <a:pPr rtl="1"/>
          <a:endParaRPr lang="ar-SA"/>
        </a:p>
      </dgm:t>
    </dgm:pt>
    <dgm:pt modelId="{D794A9B3-C2C4-425C-B19B-2E19CB289907}" type="sibTrans" cxnId="{634A1CD4-8E5A-440F-AB9E-3AE7326F0674}">
      <dgm:prSet/>
      <dgm:spPr/>
      <dgm:t>
        <a:bodyPr/>
        <a:lstStyle/>
        <a:p>
          <a:pPr rtl="1"/>
          <a:endParaRPr lang="ar-SA"/>
        </a:p>
      </dgm:t>
    </dgm:pt>
    <dgm:pt modelId="{E28C5852-9D69-47A4-818B-F21901916BAC}">
      <dgm:prSet phldrT="[Text]"/>
      <dgm:spPr/>
      <dgm:t>
        <a:bodyPr/>
        <a:lstStyle/>
        <a:p>
          <a:pPr rtl="1"/>
          <a:r>
            <a:rPr lang="en-US" dirty="0" smtClean="0"/>
            <a:t>Project Redesign</a:t>
          </a:r>
          <a:endParaRPr lang="ar-SA" dirty="0"/>
        </a:p>
      </dgm:t>
    </dgm:pt>
    <dgm:pt modelId="{5DAF3E83-7F8F-4490-9792-C343552199B3}" type="parTrans" cxnId="{07EBA7B4-930C-422A-9DCC-872A7DFE6876}">
      <dgm:prSet/>
      <dgm:spPr/>
      <dgm:t>
        <a:bodyPr/>
        <a:lstStyle/>
        <a:p>
          <a:pPr rtl="1"/>
          <a:endParaRPr lang="ar-SA"/>
        </a:p>
      </dgm:t>
    </dgm:pt>
    <dgm:pt modelId="{A8DCABFA-3567-47B7-BA78-58711FA91947}" type="sibTrans" cxnId="{07EBA7B4-930C-422A-9DCC-872A7DFE6876}">
      <dgm:prSet/>
      <dgm:spPr/>
      <dgm:t>
        <a:bodyPr/>
        <a:lstStyle/>
        <a:p>
          <a:pPr rtl="1"/>
          <a:endParaRPr lang="ar-SA"/>
        </a:p>
      </dgm:t>
    </dgm:pt>
    <dgm:pt modelId="{167E344A-4E24-4E25-A7F4-24AE4214AA91}">
      <dgm:prSet phldrT="[Text]"/>
      <dgm:spPr/>
      <dgm:t>
        <a:bodyPr/>
        <a:lstStyle/>
        <a:p>
          <a:pPr rtl="1"/>
          <a:r>
            <a:rPr lang="en-US" dirty="0" smtClean="0"/>
            <a:t>Summary</a:t>
          </a:r>
          <a:endParaRPr lang="ar-SA" dirty="0"/>
        </a:p>
      </dgm:t>
    </dgm:pt>
    <dgm:pt modelId="{F3CB919E-C9F2-4001-9265-B49A41CC6554}" type="parTrans" cxnId="{77A9AFCC-0CD3-4FDA-9821-FD4B329757F8}">
      <dgm:prSet/>
      <dgm:spPr/>
      <dgm:t>
        <a:bodyPr/>
        <a:lstStyle/>
        <a:p>
          <a:pPr rtl="1"/>
          <a:endParaRPr lang="ar-SA"/>
        </a:p>
      </dgm:t>
    </dgm:pt>
    <dgm:pt modelId="{5526BB3E-169D-4061-8390-B3005A416796}" type="sibTrans" cxnId="{77A9AFCC-0CD3-4FDA-9821-FD4B329757F8}">
      <dgm:prSet/>
      <dgm:spPr/>
      <dgm:t>
        <a:bodyPr/>
        <a:lstStyle/>
        <a:p>
          <a:pPr rtl="1"/>
          <a:endParaRPr lang="ar-SA"/>
        </a:p>
      </dgm:t>
    </dgm:pt>
    <dgm:pt modelId="{37B07009-6959-4403-897F-8E214B9031FB}">
      <dgm:prSet/>
      <dgm:spPr/>
      <dgm:t>
        <a:bodyPr/>
        <a:lstStyle/>
        <a:p>
          <a:pPr rtl="1"/>
          <a:r>
            <a:rPr lang="en-US" dirty="0" smtClean="0"/>
            <a:t>Standards</a:t>
          </a:r>
          <a:endParaRPr lang="ar-SA" dirty="0"/>
        </a:p>
      </dgm:t>
    </dgm:pt>
    <dgm:pt modelId="{F5E39E7F-F10E-4F38-99F5-320DFC5F3596}" type="parTrans" cxnId="{4404CA6A-0627-445C-9197-2E997BAF495A}">
      <dgm:prSet/>
      <dgm:spPr/>
      <dgm:t>
        <a:bodyPr/>
        <a:lstStyle/>
        <a:p>
          <a:pPr rtl="1"/>
          <a:endParaRPr lang="ar-SA"/>
        </a:p>
      </dgm:t>
    </dgm:pt>
    <dgm:pt modelId="{ECD1AFFC-7B57-4011-AC18-3A9F7F350EEC}" type="sibTrans" cxnId="{4404CA6A-0627-445C-9197-2E997BAF495A}">
      <dgm:prSet/>
      <dgm:spPr/>
      <dgm:t>
        <a:bodyPr/>
        <a:lstStyle/>
        <a:p>
          <a:pPr rtl="1"/>
          <a:endParaRPr lang="ar-SA"/>
        </a:p>
      </dgm:t>
    </dgm:pt>
    <dgm:pt modelId="{DAE9F226-7C07-4468-ACC6-CB6642E0EF06}">
      <dgm:prSet/>
      <dgm:spPr/>
      <dgm:t>
        <a:bodyPr/>
        <a:lstStyle/>
        <a:p>
          <a:pPr rtl="1"/>
          <a:r>
            <a:rPr lang="en-US" dirty="0" smtClean="0"/>
            <a:t>Analyzing Case study</a:t>
          </a:r>
          <a:endParaRPr lang="ar-SA" dirty="0"/>
        </a:p>
      </dgm:t>
    </dgm:pt>
    <dgm:pt modelId="{0BF04AF5-6F6E-4C32-AFCC-F41F4AAA6988}" type="parTrans" cxnId="{92F76158-7AD9-4910-9125-216849D5511F}">
      <dgm:prSet/>
      <dgm:spPr/>
      <dgm:t>
        <a:bodyPr/>
        <a:lstStyle/>
        <a:p>
          <a:pPr rtl="1"/>
          <a:endParaRPr lang="ar-SA"/>
        </a:p>
      </dgm:t>
    </dgm:pt>
    <dgm:pt modelId="{7D5B79CF-B118-4A61-A019-989CACE9760F}" type="sibTrans" cxnId="{92F76158-7AD9-4910-9125-216849D5511F}">
      <dgm:prSet/>
      <dgm:spPr/>
      <dgm:t>
        <a:bodyPr/>
        <a:lstStyle/>
        <a:p>
          <a:pPr rtl="1"/>
          <a:endParaRPr lang="ar-SA"/>
        </a:p>
      </dgm:t>
    </dgm:pt>
    <dgm:pt modelId="{290473C0-711F-4F38-A506-B66BD5FE7C9E}">
      <dgm:prSet/>
      <dgm:spPr/>
      <dgm:t>
        <a:bodyPr/>
        <a:lstStyle/>
        <a:p>
          <a:pPr rtl="1"/>
          <a:r>
            <a:rPr lang="en-US" dirty="0" smtClean="0"/>
            <a:t>Tubas commercial center</a:t>
          </a:r>
          <a:endParaRPr lang="ar-SA" dirty="0"/>
        </a:p>
      </dgm:t>
    </dgm:pt>
    <dgm:pt modelId="{71956251-8814-4BC6-9B17-468CF8D112BB}" type="parTrans" cxnId="{6CC7DBD8-4FF6-40BB-A825-BCCD98C786A2}">
      <dgm:prSet/>
      <dgm:spPr/>
      <dgm:t>
        <a:bodyPr/>
        <a:lstStyle/>
        <a:p>
          <a:pPr rtl="1"/>
          <a:endParaRPr lang="ar-SA"/>
        </a:p>
      </dgm:t>
    </dgm:pt>
    <dgm:pt modelId="{1FFB5813-F241-42C5-BEF9-49492352F1DE}" type="sibTrans" cxnId="{6CC7DBD8-4FF6-40BB-A825-BCCD98C786A2}">
      <dgm:prSet/>
      <dgm:spPr/>
      <dgm:t>
        <a:bodyPr/>
        <a:lstStyle/>
        <a:p>
          <a:pPr rtl="1"/>
          <a:endParaRPr lang="ar-SA"/>
        </a:p>
      </dgm:t>
    </dgm:pt>
    <dgm:pt modelId="{293977C8-E6BB-414E-A278-6240DDEC16B4}">
      <dgm:prSet/>
      <dgm:spPr/>
      <dgm:t>
        <a:bodyPr/>
        <a:lstStyle/>
        <a:p>
          <a:pPr rtl="1"/>
          <a:r>
            <a:rPr lang="en-US" dirty="0" smtClean="0"/>
            <a:t>Makkah mall</a:t>
          </a:r>
          <a:endParaRPr lang="ar-SA" dirty="0"/>
        </a:p>
      </dgm:t>
    </dgm:pt>
    <dgm:pt modelId="{B3F9F9DA-14CD-421A-AAA5-8F3DB7746F70}" type="parTrans" cxnId="{0F2C71D0-F282-4929-BF75-8913C21C9A9B}">
      <dgm:prSet/>
      <dgm:spPr/>
      <dgm:t>
        <a:bodyPr/>
        <a:lstStyle/>
        <a:p>
          <a:pPr rtl="1"/>
          <a:endParaRPr lang="ar-SA"/>
        </a:p>
      </dgm:t>
    </dgm:pt>
    <dgm:pt modelId="{AC050153-C3EC-49CD-83D3-B9F7EC958D98}" type="sibTrans" cxnId="{0F2C71D0-F282-4929-BF75-8913C21C9A9B}">
      <dgm:prSet/>
      <dgm:spPr/>
      <dgm:t>
        <a:bodyPr/>
        <a:lstStyle/>
        <a:p>
          <a:pPr rtl="1"/>
          <a:endParaRPr lang="ar-SA"/>
        </a:p>
      </dgm:t>
    </dgm:pt>
    <dgm:pt modelId="{86FB8A6B-198E-4E1E-BD50-F344A275AE40}">
      <dgm:prSet/>
      <dgm:spPr/>
      <dgm:t>
        <a:bodyPr/>
        <a:lstStyle/>
        <a:p>
          <a:pPr rtl="1"/>
          <a:r>
            <a:rPr lang="en-US" dirty="0" smtClean="0"/>
            <a:t>Architectural Redesign</a:t>
          </a:r>
          <a:endParaRPr lang="ar-SA" dirty="0"/>
        </a:p>
      </dgm:t>
    </dgm:pt>
    <dgm:pt modelId="{B76A42DA-3572-43E4-87F7-041B76110B94}" type="parTrans" cxnId="{AE6E841F-3B25-4DB2-BA4A-492AB3D0099C}">
      <dgm:prSet/>
      <dgm:spPr/>
      <dgm:t>
        <a:bodyPr/>
        <a:lstStyle/>
        <a:p>
          <a:pPr rtl="1"/>
          <a:endParaRPr lang="ar-SA"/>
        </a:p>
      </dgm:t>
    </dgm:pt>
    <dgm:pt modelId="{793A4AA5-C4AE-459B-B9BF-8548C1ABAA1F}" type="sibTrans" cxnId="{AE6E841F-3B25-4DB2-BA4A-492AB3D0099C}">
      <dgm:prSet/>
      <dgm:spPr/>
      <dgm:t>
        <a:bodyPr/>
        <a:lstStyle/>
        <a:p>
          <a:pPr rtl="1"/>
          <a:endParaRPr lang="ar-SA"/>
        </a:p>
      </dgm:t>
    </dgm:pt>
    <dgm:pt modelId="{91145E69-DD09-4D9D-98FF-B6BEEC05D389}">
      <dgm:prSet/>
      <dgm:spPr/>
      <dgm:t>
        <a:bodyPr/>
        <a:lstStyle/>
        <a:p>
          <a:pPr rtl="1"/>
          <a:r>
            <a:rPr lang="en-US" dirty="0" smtClean="0"/>
            <a:t>Structural Redesign</a:t>
          </a:r>
          <a:endParaRPr lang="ar-SA" dirty="0"/>
        </a:p>
      </dgm:t>
    </dgm:pt>
    <dgm:pt modelId="{8ADD1429-91D1-4BF0-8FBF-17AA99505F6A}" type="parTrans" cxnId="{7AE71496-38CA-47EA-8986-80C40FA47E7F}">
      <dgm:prSet/>
      <dgm:spPr/>
      <dgm:t>
        <a:bodyPr/>
        <a:lstStyle/>
        <a:p>
          <a:pPr rtl="1"/>
          <a:endParaRPr lang="ar-SA"/>
        </a:p>
      </dgm:t>
    </dgm:pt>
    <dgm:pt modelId="{91BF4267-FCBD-411C-930D-BF30D589DDA3}" type="sibTrans" cxnId="{7AE71496-38CA-47EA-8986-80C40FA47E7F}">
      <dgm:prSet/>
      <dgm:spPr/>
      <dgm:t>
        <a:bodyPr/>
        <a:lstStyle/>
        <a:p>
          <a:pPr rtl="1"/>
          <a:endParaRPr lang="ar-SA"/>
        </a:p>
      </dgm:t>
    </dgm:pt>
    <dgm:pt modelId="{A262E8D5-6E3F-4390-862A-461AC5A28637}">
      <dgm:prSet/>
      <dgm:spPr/>
      <dgm:t>
        <a:bodyPr/>
        <a:lstStyle/>
        <a:p>
          <a:pPr rtl="1"/>
          <a:r>
            <a:rPr lang="en-US" dirty="0" err="1" smtClean="0"/>
            <a:t>Enviromental</a:t>
          </a:r>
          <a:r>
            <a:rPr lang="en-US" dirty="0" smtClean="0"/>
            <a:t>  Redesign</a:t>
          </a:r>
          <a:endParaRPr lang="ar-SA" dirty="0"/>
        </a:p>
      </dgm:t>
    </dgm:pt>
    <dgm:pt modelId="{AB7F7B9C-1FB9-41A4-AEBC-59A3825DCF12}" type="parTrans" cxnId="{83C27334-2B3E-4B13-88E6-5CFBF70C9B2E}">
      <dgm:prSet/>
      <dgm:spPr/>
      <dgm:t>
        <a:bodyPr/>
        <a:lstStyle/>
        <a:p>
          <a:pPr rtl="1"/>
          <a:endParaRPr lang="ar-SA"/>
        </a:p>
      </dgm:t>
    </dgm:pt>
    <dgm:pt modelId="{5626FD1A-CFC1-43F8-9E2B-49E25C48DA66}" type="sibTrans" cxnId="{83C27334-2B3E-4B13-88E6-5CFBF70C9B2E}">
      <dgm:prSet/>
      <dgm:spPr/>
      <dgm:t>
        <a:bodyPr/>
        <a:lstStyle/>
        <a:p>
          <a:pPr rtl="1"/>
          <a:endParaRPr lang="ar-SA"/>
        </a:p>
      </dgm:t>
    </dgm:pt>
    <dgm:pt modelId="{B1696E16-0B1C-4CBE-95D6-F70ED57D916A}">
      <dgm:prSet/>
      <dgm:spPr/>
      <dgm:t>
        <a:bodyPr/>
        <a:lstStyle/>
        <a:p>
          <a:pPr rtl="1"/>
          <a:r>
            <a:rPr lang="en-US" dirty="0" smtClean="0"/>
            <a:t>Mechanical Redesign</a:t>
          </a:r>
          <a:endParaRPr lang="ar-SA" dirty="0"/>
        </a:p>
      </dgm:t>
    </dgm:pt>
    <dgm:pt modelId="{C36A1998-9C5B-4795-97E6-51C09895DE08}" type="parTrans" cxnId="{B582E725-2A7F-4284-B471-FB781D5D7ED1}">
      <dgm:prSet/>
      <dgm:spPr/>
      <dgm:t>
        <a:bodyPr/>
        <a:lstStyle/>
        <a:p>
          <a:pPr rtl="1"/>
          <a:endParaRPr lang="ar-SA"/>
        </a:p>
      </dgm:t>
    </dgm:pt>
    <dgm:pt modelId="{104C923D-DA7B-4A0A-BE08-EEA12FFC8240}" type="sibTrans" cxnId="{B582E725-2A7F-4284-B471-FB781D5D7ED1}">
      <dgm:prSet/>
      <dgm:spPr/>
      <dgm:t>
        <a:bodyPr/>
        <a:lstStyle/>
        <a:p>
          <a:pPr rtl="1"/>
          <a:endParaRPr lang="ar-SA"/>
        </a:p>
      </dgm:t>
    </dgm:pt>
    <dgm:pt modelId="{977D6109-D6FB-4ADC-BC93-E2CA1A5F5008}">
      <dgm:prSet/>
      <dgm:spPr/>
      <dgm:t>
        <a:bodyPr/>
        <a:lstStyle/>
        <a:p>
          <a:pPr rtl="1"/>
          <a:r>
            <a:rPr lang="en-US" dirty="0" smtClean="0"/>
            <a:t>Electrical Redesign</a:t>
          </a:r>
          <a:endParaRPr lang="ar-SA" dirty="0"/>
        </a:p>
      </dgm:t>
    </dgm:pt>
    <dgm:pt modelId="{EB8A092D-3D70-48BE-8C2D-B42068A1B0CA}" type="parTrans" cxnId="{0A06C5EC-A2C3-437D-9B70-AD20CC59B83B}">
      <dgm:prSet/>
      <dgm:spPr/>
      <dgm:t>
        <a:bodyPr/>
        <a:lstStyle/>
        <a:p>
          <a:pPr rtl="1"/>
          <a:endParaRPr lang="ar-SA"/>
        </a:p>
      </dgm:t>
    </dgm:pt>
    <dgm:pt modelId="{79FDC00C-2D62-460D-BA61-A250BF417F81}" type="sibTrans" cxnId="{0A06C5EC-A2C3-437D-9B70-AD20CC59B83B}">
      <dgm:prSet/>
      <dgm:spPr/>
      <dgm:t>
        <a:bodyPr/>
        <a:lstStyle/>
        <a:p>
          <a:pPr rtl="1"/>
          <a:endParaRPr lang="ar-SA"/>
        </a:p>
      </dgm:t>
    </dgm:pt>
    <dgm:pt modelId="{48968D86-3701-40B7-8250-96D7CEA62B77}" type="pres">
      <dgm:prSet presAssocID="{38C021C3-BA39-48D8-86C7-00E683496A0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9AE242C-6999-40F7-8C74-47A60720A7FE}" type="pres">
      <dgm:prSet presAssocID="{8C864E5F-ECA3-4BE3-8E43-E8605851818F}" presName="hierRoot1" presStyleCnt="0">
        <dgm:presLayoutVars>
          <dgm:hierBranch val="init"/>
        </dgm:presLayoutVars>
      </dgm:prSet>
      <dgm:spPr/>
    </dgm:pt>
    <dgm:pt modelId="{8C0B8366-B86B-4E7D-8E4C-26CE2EA6322E}" type="pres">
      <dgm:prSet presAssocID="{8C864E5F-ECA3-4BE3-8E43-E8605851818F}" presName="rootComposite1" presStyleCnt="0"/>
      <dgm:spPr/>
    </dgm:pt>
    <dgm:pt modelId="{58926914-FC4F-48AA-AF5A-6367B9E898E5}" type="pres">
      <dgm:prSet presAssocID="{8C864E5F-ECA3-4BE3-8E43-E8605851818F}" presName="rootText1" presStyleLbl="node0" presStyleIdx="0" presStyleCnt="1" custScaleX="23207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A3FC019-6FC6-4217-9FE6-E30C6A55D18A}" type="pres">
      <dgm:prSet presAssocID="{8C864E5F-ECA3-4BE3-8E43-E8605851818F}" presName="rootConnector1" presStyleLbl="node1" presStyleIdx="0" presStyleCnt="0"/>
      <dgm:spPr/>
      <dgm:t>
        <a:bodyPr/>
        <a:lstStyle/>
        <a:p>
          <a:endParaRPr lang="en-US"/>
        </a:p>
      </dgm:t>
    </dgm:pt>
    <dgm:pt modelId="{839B14E6-7435-4C92-BA47-FD26D88986D6}" type="pres">
      <dgm:prSet presAssocID="{8C864E5F-ECA3-4BE3-8E43-E8605851818F}" presName="hierChild2" presStyleCnt="0"/>
      <dgm:spPr/>
    </dgm:pt>
    <dgm:pt modelId="{0DE0E1A3-2F8E-4B80-A983-DC5F7C645E8D}" type="pres">
      <dgm:prSet presAssocID="{F5E39E7F-F10E-4F38-99F5-320DFC5F3596}" presName="Name37" presStyleLbl="parChTrans1D2" presStyleIdx="0" presStyleCnt="4"/>
      <dgm:spPr/>
      <dgm:t>
        <a:bodyPr/>
        <a:lstStyle/>
        <a:p>
          <a:endParaRPr lang="en-US"/>
        </a:p>
      </dgm:t>
    </dgm:pt>
    <dgm:pt modelId="{9C7DB05F-87F2-48E4-BA3D-F50989F6E3C9}" type="pres">
      <dgm:prSet presAssocID="{37B07009-6959-4403-897F-8E214B9031FB}" presName="hierRoot2" presStyleCnt="0">
        <dgm:presLayoutVars>
          <dgm:hierBranch val="init"/>
        </dgm:presLayoutVars>
      </dgm:prSet>
      <dgm:spPr/>
    </dgm:pt>
    <dgm:pt modelId="{5BE1334C-D8E2-4C15-8E0B-AEBAF64E63A7}" type="pres">
      <dgm:prSet presAssocID="{37B07009-6959-4403-897F-8E214B9031FB}" presName="rootComposite" presStyleCnt="0"/>
      <dgm:spPr/>
    </dgm:pt>
    <dgm:pt modelId="{645161BB-B842-42A8-937D-3E3E602ED697}" type="pres">
      <dgm:prSet presAssocID="{37B07009-6959-4403-897F-8E214B9031FB}" presName="rootText" presStyleLbl="node2" presStyleIdx="0" presStyleCnt="4" custLinFactNeighborX="-41900" custLinFactNeighborY="-344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FDD3E52-5BA2-440F-B69B-F2884BAB93A0}" type="pres">
      <dgm:prSet presAssocID="{37B07009-6959-4403-897F-8E214B9031FB}" presName="rootConnector" presStyleLbl="node2" presStyleIdx="0" presStyleCnt="4"/>
      <dgm:spPr/>
      <dgm:t>
        <a:bodyPr/>
        <a:lstStyle/>
        <a:p>
          <a:endParaRPr lang="en-US"/>
        </a:p>
      </dgm:t>
    </dgm:pt>
    <dgm:pt modelId="{E830804D-32DC-45B6-B811-D36ACF33DBEE}" type="pres">
      <dgm:prSet presAssocID="{37B07009-6959-4403-897F-8E214B9031FB}" presName="hierChild4" presStyleCnt="0"/>
      <dgm:spPr/>
    </dgm:pt>
    <dgm:pt modelId="{FB3878AB-55C5-4ED9-8044-3DC8EA08E008}" type="pres">
      <dgm:prSet presAssocID="{37B07009-6959-4403-897F-8E214B9031FB}" presName="hierChild5" presStyleCnt="0"/>
      <dgm:spPr/>
    </dgm:pt>
    <dgm:pt modelId="{DD163535-FA19-4CEC-B2F2-C408404ACCFF}" type="pres">
      <dgm:prSet presAssocID="{0BF04AF5-6F6E-4C32-AFCC-F41F4AAA6988}" presName="Name37" presStyleLbl="parChTrans1D2" presStyleIdx="1" presStyleCnt="4"/>
      <dgm:spPr/>
      <dgm:t>
        <a:bodyPr/>
        <a:lstStyle/>
        <a:p>
          <a:endParaRPr lang="en-US"/>
        </a:p>
      </dgm:t>
    </dgm:pt>
    <dgm:pt modelId="{7C68573B-83CE-4AB2-BE45-6AEE4C330989}" type="pres">
      <dgm:prSet presAssocID="{DAE9F226-7C07-4468-ACC6-CB6642E0EF06}" presName="hierRoot2" presStyleCnt="0">
        <dgm:presLayoutVars>
          <dgm:hierBranch val="init"/>
        </dgm:presLayoutVars>
      </dgm:prSet>
      <dgm:spPr/>
    </dgm:pt>
    <dgm:pt modelId="{C175CE52-01A3-4C0A-8D94-79C45395890F}" type="pres">
      <dgm:prSet presAssocID="{DAE9F226-7C07-4468-ACC6-CB6642E0EF06}" presName="rootComposite" presStyleCnt="0"/>
      <dgm:spPr/>
    </dgm:pt>
    <dgm:pt modelId="{EE8DC7BB-AD4F-443D-AFD8-A5691485D56E}" type="pres">
      <dgm:prSet presAssocID="{DAE9F226-7C07-4468-ACC6-CB6642E0EF06}" presName="rootText" presStyleLbl="node2" presStyleIdx="1" presStyleCnt="4" custLinFactNeighborX="-42871" custLinFactNeighborY="-344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BD8DA0B-15D4-494E-97A1-AF75DD75A90A}" type="pres">
      <dgm:prSet presAssocID="{DAE9F226-7C07-4468-ACC6-CB6642E0EF06}" presName="rootConnector" presStyleLbl="node2" presStyleIdx="1" presStyleCnt="4"/>
      <dgm:spPr/>
      <dgm:t>
        <a:bodyPr/>
        <a:lstStyle/>
        <a:p>
          <a:endParaRPr lang="en-US"/>
        </a:p>
      </dgm:t>
    </dgm:pt>
    <dgm:pt modelId="{3268D54C-E51C-412B-A766-BFF5A634A871}" type="pres">
      <dgm:prSet presAssocID="{DAE9F226-7C07-4468-ACC6-CB6642E0EF06}" presName="hierChild4" presStyleCnt="0"/>
      <dgm:spPr/>
    </dgm:pt>
    <dgm:pt modelId="{3636D38E-9326-4584-AAC9-71DF0D482E82}" type="pres">
      <dgm:prSet presAssocID="{B3F9F9DA-14CD-421A-AAA5-8F3DB7746F70}" presName="Name37" presStyleLbl="parChTrans1D3" presStyleIdx="0" presStyleCnt="7"/>
      <dgm:spPr/>
      <dgm:t>
        <a:bodyPr/>
        <a:lstStyle/>
        <a:p>
          <a:endParaRPr lang="en-US"/>
        </a:p>
      </dgm:t>
    </dgm:pt>
    <dgm:pt modelId="{F552286E-F83A-4B58-8C6C-C7A45AD861AE}" type="pres">
      <dgm:prSet presAssocID="{293977C8-E6BB-414E-A278-6240DDEC16B4}" presName="hierRoot2" presStyleCnt="0">
        <dgm:presLayoutVars>
          <dgm:hierBranch val="init"/>
        </dgm:presLayoutVars>
      </dgm:prSet>
      <dgm:spPr/>
    </dgm:pt>
    <dgm:pt modelId="{01F965D8-040B-4506-A815-95C60E199F93}" type="pres">
      <dgm:prSet presAssocID="{293977C8-E6BB-414E-A278-6240DDEC16B4}" presName="rootComposite" presStyleCnt="0"/>
      <dgm:spPr/>
    </dgm:pt>
    <dgm:pt modelId="{BC11B270-C559-4BD0-A345-47E338CEFF40}" type="pres">
      <dgm:prSet presAssocID="{293977C8-E6BB-414E-A278-6240DDEC16B4}" presName="rootText" presStyleLbl="node3" presStyleIdx="0" presStyleCnt="7" custLinFactNeighborX="-34529" custLinFactNeighborY="-1207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AA72D27-10BD-48C0-A0CF-25B83EB1E61C}" type="pres">
      <dgm:prSet presAssocID="{293977C8-E6BB-414E-A278-6240DDEC16B4}" presName="rootConnector" presStyleLbl="node3" presStyleIdx="0" presStyleCnt="7"/>
      <dgm:spPr/>
      <dgm:t>
        <a:bodyPr/>
        <a:lstStyle/>
        <a:p>
          <a:endParaRPr lang="en-US"/>
        </a:p>
      </dgm:t>
    </dgm:pt>
    <dgm:pt modelId="{C6E4DD37-A825-4581-AB93-D2B90DDD11FB}" type="pres">
      <dgm:prSet presAssocID="{293977C8-E6BB-414E-A278-6240DDEC16B4}" presName="hierChild4" presStyleCnt="0"/>
      <dgm:spPr/>
    </dgm:pt>
    <dgm:pt modelId="{36CDF1EA-267F-4CC9-9A7B-12B875D4FD5A}" type="pres">
      <dgm:prSet presAssocID="{293977C8-E6BB-414E-A278-6240DDEC16B4}" presName="hierChild5" presStyleCnt="0"/>
      <dgm:spPr/>
    </dgm:pt>
    <dgm:pt modelId="{625A7BF8-BFE4-4D6F-B9F0-64FFE3DCDCAD}" type="pres">
      <dgm:prSet presAssocID="{71956251-8814-4BC6-9B17-468CF8D112BB}" presName="Name37" presStyleLbl="parChTrans1D3" presStyleIdx="1" presStyleCnt="7"/>
      <dgm:spPr/>
      <dgm:t>
        <a:bodyPr/>
        <a:lstStyle/>
        <a:p>
          <a:endParaRPr lang="en-US"/>
        </a:p>
      </dgm:t>
    </dgm:pt>
    <dgm:pt modelId="{F99DB002-AB0C-493E-B576-F5F0519B3921}" type="pres">
      <dgm:prSet presAssocID="{290473C0-711F-4F38-A506-B66BD5FE7C9E}" presName="hierRoot2" presStyleCnt="0">
        <dgm:presLayoutVars>
          <dgm:hierBranch val="init"/>
        </dgm:presLayoutVars>
      </dgm:prSet>
      <dgm:spPr/>
    </dgm:pt>
    <dgm:pt modelId="{ED88C261-DCBB-4438-819A-76045190FD9F}" type="pres">
      <dgm:prSet presAssocID="{290473C0-711F-4F38-A506-B66BD5FE7C9E}" presName="rootComposite" presStyleCnt="0"/>
      <dgm:spPr/>
    </dgm:pt>
    <dgm:pt modelId="{19BFBFDA-F615-4512-8823-B5082273255B}" type="pres">
      <dgm:prSet presAssocID="{290473C0-711F-4F38-A506-B66BD5FE7C9E}" presName="rootText" presStyleLbl="node3" presStyleIdx="1" presStyleCnt="7" custLinFactNeighborX="-34529" custLinFactNeighborY="-737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C86155B-3E48-421C-80D3-63ED790BD43F}" type="pres">
      <dgm:prSet presAssocID="{290473C0-711F-4F38-A506-B66BD5FE7C9E}" presName="rootConnector" presStyleLbl="node3" presStyleIdx="1" presStyleCnt="7"/>
      <dgm:spPr/>
      <dgm:t>
        <a:bodyPr/>
        <a:lstStyle/>
        <a:p>
          <a:endParaRPr lang="en-US"/>
        </a:p>
      </dgm:t>
    </dgm:pt>
    <dgm:pt modelId="{9DBA13F0-8F8E-4ED0-8285-C1F96CD65170}" type="pres">
      <dgm:prSet presAssocID="{290473C0-711F-4F38-A506-B66BD5FE7C9E}" presName="hierChild4" presStyleCnt="0"/>
      <dgm:spPr/>
    </dgm:pt>
    <dgm:pt modelId="{A28C10D2-9D77-4C30-A4B1-6378A3E2B2C7}" type="pres">
      <dgm:prSet presAssocID="{290473C0-711F-4F38-A506-B66BD5FE7C9E}" presName="hierChild5" presStyleCnt="0"/>
      <dgm:spPr/>
    </dgm:pt>
    <dgm:pt modelId="{59E35278-DED5-4E67-BA12-5C028680D5FA}" type="pres">
      <dgm:prSet presAssocID="{DAE9F226-7C07-4468-ACC6-CB6642E0EF06}" presName="hierChild5" presStyleCnt="0"/>
      <dgm:spPr/>
    </dgm:pt>
    <dgm:pt modelId="{C60B77E2-B33A-4A9A-80C4-7D0E14C1CE8A}" type="pres">
      <dgm:prSet presAssocID="{5DAF3E83-7F8F-4490-9792-C343552199B3}" presName="Name37" presStyleLbl="parChTrans1D2" presStyleIdx="2" presStyleCnt="4"/>
      <dgm:spPr/>
      <dgm:t>
        <a:bodyPr/>
        <a:lstStyle/>
        <a:p>
          <a:endParaRPr lang="en-US"/>
        </a:p>
      </dgm:t>
    </dgm:pt>
    <dgm:pt modelId="{63479128-28FE-4C99-A640-6A33B2A359D4}" type="pres">
      <dgm:prSet presAssocID="{E28C5852-9D69-47A4-818B-F21901916BAC}" presName="hierRoot2" presStyleCnt="0">
        <dgm:presLayoutVars>
          <dgm:hierBranch val="init"/>
        </dgm:presLayoutVars>
      </dgm:prSet>
      <dgm:spPr/>
    </dgm:pt>
    <dgm:pt modelId="{DAD7EC18-481C-42EC-8A78-14C41C6C4691}" type="pres">
      <dgm:prSet presAssocID="{E28C5852-9D69-47A4-818B-F21901916BAC}" presName="rootComposite" presStyleCnt="0"/>
      <dgm:spPr/>
    </dgm:pt>
    <dgm:pt modelId="{F5ED31E9-3E12-4858-A7DA-9A6322D6D8C3}" type="pres">
      <dgm:prSet presAssocID="{E28C5852-9D69-47A4-818B-F21901916BAC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1B5436A-1BBA-4A63-B394-97FEE653383A}" type="pres">
      <dgm:prSet presAssocID="{E28C5852-9D69-47A4-818B-F21901916BAC}" presName="rootConnector" presStyleLbl="node2" presStyleIdx="2" presStyleCnt="4"/>
      <dgm:spPr/>
      <dgm:t>
        <a:bodyPr/>
        <a:lstStyle/>
        <a:p>
          <a:endParaRPr lang="en-US"/>
        </a:p>
      </dgm:t>
    </dgm:pt>
    <dgm:pt modelId="{F95CB887-9D76-485A-BFC3-EBF6BB0C5C88}" type="pres">
      <dgm:prSet presAssocID="{E28C5852-9D69-47A4-818B-F21901916BAC}" presName="hierChild4" presStyleCnt="0"/>
      <dgm:spPr/>
    </dgm:pt>
    <dgm:pt modelId="{F4C70D5D-B048-47C9-821B-134A390EC8C6}" type="pres">
      <dgm:prSet presAssocID="{B76A42DA-3572-43E4-87F7-041B76110B94}" presName="Name37" presStyleLbl="parChTrans1D3" presStyleIdx="2" presStyleCnt="7"/>
      <dgm:spPr/>
      <dgm:t>
        <a:bodyPr/>
        <a:lstStyle/>
        <a:p>
          <a:endParaRPr lang="en-US"/>
        </a:p>
      </dgm:t>
    </dgm:pt>
    <dgm:pt modelId="{BC576F32-1928-4A73-A076-2485136B4FA0}" type="pres">
      <dgm:prSet presAssocID="{86FB8A6B-198E-4E1E-BD50-F344A275AE40}" presName="hierRoot2" presStyleCnt="0">
        <dgm:presLayoutVars>
          <dgm:hierBranch val="init"/>
        </dgm:presLayoutVars>
      </dgm:prSet>
      <dgm:spPr/>
    </dgm:pt>
    <dgm:pt modelId="{046B6D5A-DB83-4398-9E30-E78D367066E0}" type="pres">
      <dgm:prSet presAssocID="{86FB8A6B-198E-4E1E-BD50-F344A275AE40}" presName="rootComposite" presStyleCnt="0"/>
      <dgm:spPr/>
    </dgm:pt>
    <dgm:pt modelId="{F8DDE9AB-7D85-4A75-BBBE-56BBEC61434D}" type="pres">
      <dgm:prSet presAssocID="{86FB8A6B-198E-4E1E-BD50-F344A275AE40}" presName="rootText" presStyleLbl="node3" presStyleIdx="2" presStyleCnt="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91972E2-E472-4F95-8725-09679E7E6E25}" type="pres">
      <dgm:prSet presAssocID="{86FB8A6B-198E-4E1E-BD50-F344A275AE40}" presName="rootConnector" presStyleLbl="node3" presStyleIdx="2" presStyleCnt="7"/>
      <dgm:spPr/>
      <dgm:t>
        <a:bodyPr/>
        <a:lstStyle/>
        <a:p>
          <a:endParaRPr lang="en-US"/>
        </a:p>
      </dgm:t>
    </dgm:pt>
    <dgm:pt modelId="{BC475E02-08D6-45D3-90F9-492E582E7343}" type="pres">
      <dgm:prSet presAssocID="{86FB8A6B-198E-4E1E-BD50-F344A275AE40}" presName="hierChild4" presStyleCnt="0"/>
      <dgm:spPr/>
    </dgm:pt>
    <dgm:pt modelId="{22F1A32D-84EC-42BF-9377-B914783E93C0}" type="pres">
      <dgm:prSet presAssocID="{86FB8A6B-198E-4E1E-BD50-F344A275AE40}" presName="hierChild5" presStyleCnt="0"/>
      <dgm:spPr/>
    </dgm:pt>
    <dgm:pt modelId="{E10B2A14-8C5B-4DB2-B892-1DA9F4F610DB}" type="pres">
      <dgm:prSet presAssocID="{8ADD1429-91D1-4BF0-8FBF-17AA99505F6A}" presName="Name37" presStyleLbl="parChTrans1D3" presStyleIdx="3" presStyleCnt="7"/>
      <dgm:spPr/>
      <dgm:t>
        <a:bodyPr/>
        <a:lstStyle/>
        <a:p>
          <a:endParaRPr lang="en-US"/>
        </a:p>
      </dgm:t>
    </dgm:pt>
    <dgm:pt modelId="{7A89419F-703D-4243-B80C-608048DFD45B}" type="pres">
      <dgm:prSet presAssocID="{91145E69-DD09-4D9D-98FF-B6BEEC05D389}" presName="hierRoot2" presStyleCnt="0">
        <dgm:presLayoutVars>
          <dgm:hierBranch val="init"/>
        </dgm:presLayoutVars>
      </dgm:prSet>
      <dgm:spPr/>
    </dgm:pt>
    <dgm:pt modelId="{C91FD977-3DED-441F-A30A-09CD6BC23C76}" type="pres">
      <dgm:prSet presAssocID="{91145E69-DD09-4D9D-98FF-B6BEEC05D389}" presName="rootComposite" presStyleCnt="0"/>
      <dgm:spPr/>
    </dgm:pt>
    <dgm:pt modelId="{309A1B21-4126-4F32-9899-ACA5B5196123}" type="pres">
      <dgm:prSet presAssocID="{91145E69-DD09-4D9D-98FF-B6BEEC05D389}" presName="rootText" presStyleLbl="node3" presStyleIdx="3" presStyleCnt="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DA23F62-5C08-4C87-AA6B-28B52B1DA425}" type="pres">
      <dgm:prSet presAssocID="{91145E69-DD09-4D9D-98FF-B6BEEC05D389}" presName="rootConnector" presStyleLbl="node3" presStyleIdx="3" presStyleCnt="7"/>
      <dgm:spPr/>
      <dgm:t>
        <a:bodyPr/>
        <a:lstStyle/>
        <a:p>
          <a:endParaRPr lang="en-US"/>
        </a:p>
      </dgm:t>
    </dgm:pt>
    <dgm:pt modelId="{85B16507-A826-4FC6-8FF2-05BC57732F96}" type="pres">
      <dgm:prSet presAssocID="{91145E69-DD09-4D9D-98FF-B6BEEC05D389}" presName="hierChild4" presStyleCnt="0"/>
      <dgm:spPr/>
    </dgm:pt>
    <dgm:pt modelId="{A6DE1363-36F0-4E08-A632-FCF13A9E5548}" type="pres">
      <dgm:prSet presAssocID="{91145E69-DD09-4D9D-98FF-B6BEEC05D389}" presName="hierChild5" presStyleCnt="0"/>
      <dgm:spPr/>
    </dgm:pt>
    <dgm:pt modelId="{1347CC11-F21C-4814-9742-E0BF76136A33}" type="pres">
      <dgm:prSet presAssocID="{AB7F7B9C-1FB9-41A4-AEBC-59A3825DCF12}" presName="Name37" presStyleLbl="parChTrans1D3" presStyleIdx="4" presStyleCnt="7"/>
      <dgm:spPr/>
      <dgm:t>
        <a:bodyPr/>
        <a:lstStyle/>
        <a:p>
          <a:endParaRPr lang="en-US"/>
        </a:p>
      </dgm:t>
    </dgm:pt>
    <dgm:pt modelId="{B6860C4C-8831-4762-AC4C-0AD60CDE0611}" type="pres">
      <dgm:prSet presAssocID="{A262E8D5-6E3F-4390-862A-461AC5A28637}" presName="hierRoot2" presStyleCnt="0">
        <dgm:presLayoutVars>
          <dgm:hierBranch val="init"/>
        </dgm:presLayoutVars>
      </dgm:prSet>
      <dgm:spPr/>
    </dgm:pt>
    <dgm:pt modelId="{E164477B-33C6-415D-80CF-34F6B8F25F20}" type="pres">
      <dgm:prSet presAssocID="{A262E8D5-6E3F-4390-862A-461AC5A28637}" presName="rootComposite" presStyleCnt="0"/>
      <dgm:spPr/>
    </dgm:pt>
    <dgm:pt modelId="{8BB2FFE5-42EB-44FA-B1D8-F1A5D8FEE2E0}" type="pres">
      <dgm:prSet presAssocID="{A262E8D5-6E3F-4390-862A-461AC5A28637}" presName="rootText" presStyleLbl="node3" presStyleIdx="4" presStyleCnt="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0AA358E-D3C8-4E6A-BDC3-E88F4D70E88E}" type="pres">
      <dgm:prSet presAssocID="{A262E8D5-6E3F-4390-862A-461AC5A28637}" presName="rootConnector" presStyleLbl="node3" presStyleIdx="4" presStyleCnt="7"/>
      <dgm:spPr/>
      <dgm:t>
        <a:bodyPr/>
        <a:lstStyle/>
        <a:p>
          <a:endParaRPr lang="en-US"/>
        </a:p>
      </dgm:t>
    </dgm:pt>
    <dgm:pt modelId="{2C0BD463-E7E0-4A25-BA2D-618505C3415E}" type="pres">
      <dgm:prSet presAssocID="{A262E8D5-6E3F-4390-862A-461AC5A28637}" presName="hierChild4" presStyleCnt="0"/>
      <dgm:spPr/>
    </dgm:pt>
    <dgm:pt modelId="{4B815881-DB27-4B9A-A1FE-0DB392566186}" type="pres">
      <dgm:prSet presAssocID="{A262E8D5-6E3F-4390-862A-461AC5A28637}" presName="hierChild5" presStyleCnt="0"/>
      <dgm:spPr/>
    </dgm:pt>
    <dgm:pt modelId="{C9A60C2A-EB94-4883-B35E-3F359CE31BD6}" type="pres">
      <dgm:prSet presAssocID="{C36A1998-9C5B-4795-97E6-51C09895DE08}" presName="Name37" presStyleLbl="parChTrans1D3" presStyleIdx="5" presStyleCnt="7"/>
      <dgm:spPr/>
      <dgm:t>
        <a:bodyPr/>
        <a:lstStyle/>
        <a:p>
          <a:endParaRPr lang="en-US"/>
        </a:p>
      </dgm:t>
    </dgm:pt>
    <dgm:pt modelId="{1F14F8E0-9D45-480F-A72B-B5CCCA5575B3}" type="pres">
      <dgm:prSet presAssocID="{B1696E16-0B1C-4CBE-95D6-F70ED57D916A}" presName="hierRoot2" presStyleCnt="0">
        <dgm:presLayoutVars>
          <dgm:hierBranch val="init"/>
        </dgm:presLayoutVars>
      </dgm:prSet>
      <dgm:spPr/>
    </dgm:pt>
    <dgm:pt modelId="{A576FA22-F44E-4669-A110-578317156D12}" type="pres">
      <dgm:prSet presAssocID="{B1696E16-0B1C-4CBE-95D6-F70ED57D916A}" presName="rootComposite" presStyleCnt="0"/>
      <dgm:spPr/>
    </dgm:pt>
    <dgm:pt modelId="{A5A98804-D788-4577-950E-7AF3A61C114D}" type="pres">
      <dgm:prSet presAssocID="{B1696E16-0B1C-4CBE-95D6-F70ED57D916A}" presName="rootText" presStyleLbl="node3" presStyleIdx="5" presStyleCnt="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35661EA-3633-442D-9670-BB5749B36A25}" type="pres">
      <dgm:prSet presAssocID="{B1696E16-0B1C-4CBE-95D6-F70ED57D916A}" presName="rootConnector" presStyleLbl="node3" presStyleIdx="5" presStyleCnt="7"/>
      <dgm:spPr/>
      <dgm:t>
        <a:bodyPr/>
        <a:lstStyle/>
        <a:p>
          <a:endParaRPr lang="en-US"/>
        </a:p>
      </dgm:t>
    </dgm:pt>
    <dgm:pt modelId="{0513A5C4-B87B-4B7A-869E-1E80EA6DDF5A}" type="pres">
      <dgm:prSet presAssocID="{B1696E16-0B1C-4CBE-95D6-F70ED57D916A}" presName="hierChild4" presStyleCnt="0"/>
      <dgm:spPr/>
    </dgm:pt>
    <dgm:pt modelId="{32F7773E-D81F-4892-8247-46C316616B2E}" type="pres">
      <dgm:prSet presAssocID="{B1696E16-0B1C-4CBE-95D6-F70ED57D916A}" presName="hierChild5" presStyleCnt="0"/>
      <dgm:spPr/>
    </dgm:pt>
    <dgm:pt modelId="{3BC9BE28-FCEA-4244-87B3-548B41F9F553}" type="pres">
      <dgm:prSet presAssocID="{EB8A092D-3D70-48BE-8C2D-B42068A1B0CA}" presName="Name37" presStyleLbl="parChTrans1D3" presStyleIdx="6" presStyleCnt="7"/>
      <dgm:spPr/>
      <dgm:t>
        <a:bodyPr/>
        <a:lstStyle/>
        <a:p>
          <a:endParaRPr lang="en-US"/>
        </a:p>
      </dgm:t>
    </dgm:pt>
    <dgm:pt modelId="{32B30059-404D-4551-ABBF-4318976D1DE6}" type="pres">
      <dgm:prSet presAssocID="{977D6109-D6FB-4ADC-BC93-E2CA1A5F5008}" presName="hierRoot2" presStyleCnt="0">
        <dgm:presLayoutVars>
          <dgm:hierBranch val="init"/>
        </dgm:presLayoutVars>
      </dgm:prSet>
      <dgm:spPr/>
    </dgm:pt>
    <dgm:pt modelId="{EF5C6C3C-6283-4F7D-BE1F-89A0C3286F59}" type="pres">
      <dgm:prSet presAssocID="{977D6109-D6FB-4ADC-BC93-E2CA1A5F5008}" presName="rootComposite" presStyleCnt="0"/>
      <dgm:spPr/>
    </dgm:pt>
    <dgm:pt modelId="{CCD78C8F-03A0-4B19-AFA0-60A3FFC88F6A}" type="pres">
      <dgm:prSet presAssocID="{977D6109-D6FB-4ADC-BC93-E2CA1A5F5008}" presName="rootText" presStyleLbl="node3" presStyleIdx="6" presStyleCnt="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727EE42-77D7-4753-8D28-E863185078AF}" type="pres">
      <dgm:prSet presAssocID="{977D6109-D6FB-4ADC-BC93-E2CA1A5F5008}" presName="rootConnector" presStyleLbl="node3" presStyleIdx="6" presStyleCnt="7"/>
      <dgm:spPr/>
      <dgm:t>
        <a:bodyPr/>
        <a:lstStyle/>
        <a:p>
          <a:endParaRPr lang="en-US"/>
        </a:p>
      </dgm:t>
    </dgm:pt>
    <dgm:pt modelId="{615332B7-BEF3-489D-BFB2-A8E2F39ABE36}" type="pres">
      <dgm:prSet presAssocID="{977D6109-D6FB-4ADC-BC93-E2CA1A5F5008}" presName="hierChild4" presStyleCnt="0"/>
      <dgm:spPr/>
    </dgm:pt>
    <dgm:pt modelId="{A5C0B74F-93A5-4AD8-BA35-42C3EB934723}" type="pres">
      <dgm:prSet presAssocID="{977D6109-D6FB-4ADC-BC93-E2CA1A5F5008}" presName="hierChild5" presStyleCnt="0"/>
      <dgm:spPr/>
    </dgm:pt>
    <dgm:pt modelId="{E763E440-A15B-4A3F-B228-0F7C25C40F4C}" type="pres">
      <dgm:prSet presAssocID="{E28C5852-9D69-47A4-818B-F21901916BAC}" presName="hierChild5" presStyleCnt="0"/>
      <dgm:spPr/>
    </dgm:pt>
    <dgm:pt modelId="{01245AF2-6C0A-4249-BA6E-BDD238E8E9E2}" type="pres">
      <dgm:prSet presAssocID="{F3CB919E-C9F2-4001-9265-B49A41CC6554}" presName="Name37" presStyleLbl="parChTrans1D2" presStyleIdx="3" presStyleCnt="4"/>
      <dgm:spPr/>
      <dgm:t>
        <a:bodyPr/>
        <a:lstStyle/>
        <a:p>
          <a:endParaRPr lang="en-US"/>
        </a:p>
      </dgm:t>
    </dgm:pt>
    <dgm:pt modelId="{B222C8F7-5FB1-45B4-BC7D-F1EAFE698902}" type="pres">
      <dgm:prSet presAssocID="{167E344A-4E24-4E25-A7F4-24AE4214AA91}" presName="hierRoot2" presStyleCnt="0">
        <dgm:presLayoutVars>
          <dgm:hierBranch val="init"/>
        </dgm:presLayoutVars>
      </dgm:prSet>
      <dgm:spPr/>
    </dgm:pt>
    <dgm:pt modelId="{201C99CB-E8A9-4E39-B826-FA24554E1B3C}" type="pres">
      <dgm:prSet presAssocID="{167E344A-4E24-4E25-A7F4-24AE4214AA91}" presName="rootComposite" presStyleCnt="0"/>
      <dgm:spPr/>
    </dgm:pt>
    <dgm:pt modelId="{85286BE0-7AFC-4CA2-840E-CAC2D81F727B}" type="pres">
      <dgm:prSet presAssocID="{167E344A-4E24-4E25-A7F4-24AE4214AA91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EF13391-1037-4D20-BCC0-9F3B53F488F6}" type="pres">
      <dgm:prSet presAssocID="{167E344A-4E24-4E25-A7F4-24AE4214AA91}" presName="rootConnector" presStyleLbl="node2" presStyleIdx="3" presStyleCnt="4"/>
      <dgm:spPr/>
      <dgm:t>
        <a:bodyPr/>
        <a:lstStyle/>
        <a:p>
          <a:endParaRPr lang="en-US"/>
        </a:p>
      </dgm:t>
    </dgm:pt>
    <dgm:pt modelId="{2E8EC61E-5CFD-4A59-9E26-2178C7F28484}" type="pres">
      <dgm:prSet presAssocID="{167E344A-4E24-4E25-A7F4-24AE4214AA91}" presName="hierChild4" presStyleCnt="0"/>
      <dgm:spPr/>
    </dgm:pt>
    <dgm:pt modelId="{A9E8919D-4E83-4BCC-BD85-F6E69E47BFB2}" type="pres">
      <dgm:prSet presAssocID="{167E344A-4E24-4E25-A7F4-24AE4214AA91}" presName="hierChild5" presStyleCnt="0"/>
      <dgm:spPr/>
    </dgm:pt>
    <dgm:pt modelId="{B7202889-53A4-4A3E-B5A2-E41205B9A931}" type="pres">
      <dgm:prSet presAssocID="{8C864E5F-ECA3-4BE3-8E43-E8605851818F}" presName="hierChild3" presStyleCnt="0"/>
      <dgm:spPr/>
    </dgm:pt>
  </dgm:ptLst>
  <dgm:cxnLst>
    <dgm:cxn modelId="{F872539B-E201-45DB-A056-DEDCA687BC4F}" type="presOf" srcId="{91145E69-DD09-4D9D-98FF-B6BEEC05D389}" destId="{ADA23F62-5C08-4C87-AA6B-28B52B1DA425}" srcOrd="1" destOrd="0" presId="urn:microsoft.com/office/officeart/2005/8/layout/orgChart1"/>
    <dgm:cxn modelId="{48F3C215-679E-4231-9F20-ACF16DA476ED}" type="presOf" srcId="{B1696E16-0B1C-4CBE-95D6-F70ED57D916A}" destId="{E35661EA-3633-442D-9670-BB5749B36A25}" srcOrd="1" destOrd="0" presId="urn:microsoft.com/office/officeart/2005/8/layout/orgChart1"/>
    <dgm:cxn modelId="{66EB9B88-3037-4A02-9716-0E558BC74CAB}" type="presOf" srcId="{293977C8-E6BB-414E-A278-6240DDEC16B4}" destId="{BC11B270-C559-4BD0-A345-47E338CEFF40}" srcOrd="0" destOrd="0" presId="urn:microsoft.com/office/officeart/2005/8/layout/orgChart1"/>
    <dgm:cxn modelId="{92F76158-7AD9-4910-9125-216849D5511F}" srcId="{8C864E5F-ECA3-4BE3-8E43-E8605851818F}" destId="{DAE9F226-7C07-4468-ACC6-CB6642E0EF06}" srcOrd="1" destOrd="0" parTransId="{0BF04AF5-6F6E-4C32-AFCC-F41F4AAA6988}" sibTransId="{7D5B79CF-B118-4A61-A019-989CACE9760F}"/>
    <dgm:cxn modelId="{6FAD8B77-8481-4951-9176-9A5EA72E89F3}" type="presOf" srcId="{5DAF3E83-7F8F-4490-9792-C343552199B3}" destId="{C60B77E2-B33A-4A9A-80C4-7D0E14C1CE8A}" srcOrd="0" destOrd="0" presId="urn:microsoft.com/office/officeart/2005/8/layout/orgChart1"/>
    <dgm:cxn modelId="{220CD670-EEDE-452C-A6D7-C0ADD1A6B686}" type="presOf" srcId="{B3F9F9DA-14CD-421A-AAA5-8F3DB7746F70}" destId="{3636D38E-9326-4584-AAC9-71DF0D482E82}" srcOrd="0" destOrd="0" presId="urn:microsoft.com/office/officeart/2005/8/layout/orgChart1"/>
    <dgm:cxn modelId="{9055674A-3E20-404C-8B88-D0DBCCBFE73C}" type="presOf" srcId="{C36A1998-9C5B-4795-97E6-51C09895DE08}" destId="{C9A60C2A-EB94-4883-B35E-3F359CE31BD6}" srcOrd="0" destOrd="0" presId="urn:microsoft.com/office/officeart/2005/8/layout/orgChart1"/>
    <dgm:cxn modelId="{A4CFFA0C-6A0C-4C1B-A4A9-B324269AC6F2}" type="presOf" srcId="{290473C0-711F-4F38-A506-B66BD5FE7C9E}" destId="{FC86155B-3E48-421C-80D3-63ED790BD43F}" srcOrd="1" destOrd="0" presId="urn:microsoft.com/office/officeart/2005/8/layout/orgChart1"/>
    <dgm:cxn modelId="{893A257C-3839-4C44-ADDD-520CE21792ED}" type="presOf" srcId="{F3CB919E-C9F2-4001-9265-B49A41CC6554}" destId="{01245AF2-6C0A-4249-BA6E-BDD238E8E9E2}" srcOrd="0" destOrd="0" presId="urn:microsoft.com/office/officeart/2005/8/layout/orgChart1"/>
    <dgm:cxn modelId="{AE6E841F-3B25-4DB2-BA4A-492AB3D0099C}" srcId="{E28C5852-9D69-47A4-818B-F21901916BAC}" destId="{86FB8A6B-198E-4E1E-BD50-F344A275AE40}" srcOrd="0" destOrd="0" parTransId="{B76A42DA-3572-43E4-87F7-041B76110B94}" sibTransId="{793A4AA5-C4AE-459B-B9BF-8548C1ABAA1F}"/>
    <dgm:cxn modelId="{AD68BE61-E125-4AB0-BAC0-12A3D34E9A29}" type="presOf" srcId="{977D6109-D6FB-4ADC-BC93-E2CA1A5F5008}" destId="{4727EE42-77D7-4753-8D28-E863185078AF}" srcOrd="1" destOrd="0" presId="urn:microsoft.com/office/officeart/2005/8/layout/orgChart1"/>
    <dgm:cxn modelId="{7FB2A279-8185-4E76-8702-92F0512D4AF2}" type="presOf" srcId="{E28C5852-9D69-47A4-818B-F21901916BAC}" destId="{91B5436A-1BBA-4A63-B394-97FEE653383A}" srcOrd="1" destOrd="0" presId="urn:microsoft.com/office/officeart/2005/8/layout/orgChart1"/>
    <dgm:cxn modelId="{41169CE9-050E-445E-AC44-0EDBC4A7DC2C}" type="presOf" srcId="{8C864E5F-ECA3-4BE3-8E43-E8605851818F}" destId="{2A3FC019-6FC6-4217-9FE6-E30C6A55D18A}" srcOrd="1" destOrd="0" presId="urn:microsoft.com/office/officeart/2005/8/layout/orgChart1"/>
    <dgm:cxn modelId="{22935289-CFD6-41D9-8F26-7C1ED6CCB554}" type="presOf" srcId="{71956251-8814-4BC6-9B17-468CF8D112BB}" destId="{625A7BF8-BFE4-4D6F-B9F0-64FFE3DCDCAD}" srcOrd="0" destOrd="0" presId="urn:microsoft.com/office/officeart/2005/8/layout/orgChart1"/>
    <dgm:cxn modelId="{77A9AFCC-0CD3-4FDA-9821-FD4B329757F8}" srcId="{8C864E5F-ECA3-4BE3-8E43-E8605851818F}" destId="{167E344A-4E24-4E25-A7F4-24AE4214AA91}" srcOrd="3" destOrd="0" parTransId="{F3CB919E-C9F2-4001-9265-B49A41CC6554}" sibTransId="{5526BB3E-169D-4061-8390-B3005A416796}"/>
    <dgm:cxn modelId="{0A06C5EC-A2C3-437D-9B70-AD20CC59B83B}" srcId="{E28C5852-9D69-47A4-818B-F21901916BAC}" destId="{977D6109-D6FB-4ADC-BC93-E2CA1A5F5008}" srcOrd="4" destOrd="0" parTransId="{EB8A092D-3D70-48BE-8C2D-B42068A1B0CA}" sibTransId="{79FDC00C-2D62-460D-BA61-A250BF417F81}"/>
    <dgm:cxn modelId="{5F1E7008-7399-4A4C-A4D6-8FCD91CC04C3}" type="presOf" srcId="{8ADD1429-91D1-4BF0-8FBF-17AA99505F6A}" destId="{E10B2A14-8C5B-4DB2-B892-1DA9F4F610DB}" srcOrd="0" destOrd="0" presId="urn:microsoft.com/office/officeart/2005/8/layout/orgChart1"/>
    <dgm:cxn modelId="{807005D6-27DA-4E14-B2EE-9193046BA0F7}" type="presOf" srcId="{AB7F7B9C-1FB9-41A4-AEBC-59A3825DCF12}" destId="{1347CC11-F21C-4814-9742-E0BF76136A33}" srcOrd="0" destOrd="0" presId="urn:microsoft.com/office/officeart/2005/8/layout/orgChart1"/>
    <dgm:cxn modelId="{4C61B6C5-F81C-4C64-B125-B8FAFAAE4CBD}" type="presOf" srcId="{86FB8A6B-198E-4E1E-BD50-F344A275AE40}" destId="{F8DDE9AB-7D85-4A75-BBBE-56BBEC61434D}" srcOrd="0" destOrd="0" presId="urn:microsoft.com/office/officeart/2005/8/layout/orgChart1"/>
    <dgm:cxn modelId="{87D5C5D7-27A3-402E-B471-EC1F1B7F21D4}" type="presOf" srcId="{DAE9F226-7C07-4468-ACC6-CB6642E0EF06}" destId="{EE8DC7BB-AD4F-443D-AFD8-A5691485D56E}" srcOrd="0" destOrd="0" presId="urn:microsoft.com/office/officeart/2005/8/layout/orgChart1"/>
    <dgm:cxn modelId="{E515514C-34E0-4F98-A442-E620B3353A7F}" type="presOf" srcId="{290473C0-711F-4F38-A506-B66BD5FE7C9E}" destId="{19BFBFDA-F615-4512-8823-B5082273255B}" srcOrd="0" destOrd="0" presId="urn:microsoft.com/office/officeart/2005/8/layout/orgChart1"/>
    <dgm:cxn modelId="{5B0405B9-1E8A-4B9C-B9D2-57DC833D0F56}" type="presOf" srcId="{F5E39E7F-F10E-4F38-99F5-320DFC5F3596}" destId="{0DE0E1A3-2F8E-4B80-A983-DC5F7C645E8D}" srcOrd="0" destOrd="0" presId="urn:microsoft.com/office/officeart/2005/8/layout/orgChart1"/>
    <dgm:cxn modelId="{98DFFA3A-CB0D-4BE1-BD33-433BDFB1613D}" type="presOf" srcId="{A262E8D5-6E3F-4390-862A-461AC5A28637}" destId="{40AA358E-D3C8-4E6A-BDC3-E88F4D70E88E}" srcOrd="1" destOrd="0" presId="urn:microsoft.com/office/officeart/2005/8/layout/orgChart1"/>
    <dgm:cxn modelId="{770C2AB1-3E80-4A55-B924-0FA7D75C864B}" type="presOf" srcId="{B76A42DA-3572-43E4-87F7-041B76110B94}" destId="{F4C70D5D-B048-47C9-821B-134A390EC8C6}" srcOrd="0" destOrd="0" presId="urn:microsoft.com/office/officeart/2005/8/layout/orgChart1"/>
    <dgm:cxn modelId="{DF7B211C-7E4D-4B0A-AF9C-8D353F79E79D}" type="presOf" srcId="{DAE9F226-7C07-4468-ACC6-CB6642E0EF06}" destId="{4BD8DA0B-15D4-494E-97A1-AF75DD75A90A}" srcOrd="1" destOrd="0" presId="urn:microsoft.com/office/officeart/2005/8/layout/orgChart1"/>
    <dgm:cxn modelId="{6B22A23B-C943-40E5-9940-747AF6B45DF3}" type="presOf" srcId="{B1696E16-0B1C-4CBE-95D6-F70ED57D916A}" destId="{A5A98804-D788-4577-950E-7AF3A61C114D}" srcOrd="0" destOrd="0" presId="urn:microsoft.com/office/officeart/2005/8/layout/orgChart1"/>
    <dgm:cxn modelId="{83C27334-2B3E-4B13-88E6-5CFBF70C9B2E}" srcId="{E28C5852-9D69-47A4-818B-F21901916BAC}" destId="{A262E8D5-6E3F-4390-862A-461AC5A28637}" srcOrd="2" destOrd="0" parTransId="{AB7F7B9C-1FB9-41A4-AEBC-59A3825DCF12}" sibTransId="{5626FD1A-CFC1-43F8-9E2B-49E25C48DA66}"/>
    <dgm:cxn modelId="{BDEB026C-B5A6-4E6C-8655-134E5724EB3E}" type="presOf" srcId="{977D6109-D6FB-4ADC-BC93-E2CA1A5F5008}" destId="{CCD78C8F-03A0-4B19-AFA0-60A3FFC88F6A}" srcOrd="0" destOrd="0" presId="urn:microsoft.com/office/officeart/2005/8/layout/orgChart1"/>
    <dgm:cxn modelId="{7AE71496-38CA-47EA-8986-80C40FA47E7F}" srcId="{E28C5852-9D69-47A4-818B-F21901916BAC}" destId="{91145E69-DD09-4D9D-98FF-B6BEEC05D389}" srcOrd="1" destOrd="0" parTransId="{8ADD1429-91D1-4BF0-8FBF-17AA99505F6A}" sibTransId="{91BF4267-FCBD-411C-930D-BF30D589DDA3}"/>
    <dgm:cxn modelId="{6CC7DBD8-4FF6-40BB-A825-BCCD98C786A2}" srcId="{DAE9F226-7C07-4468-ACC6-CB6642E0EF06}" destId="{290473C0-711F-4F38-A506-B66BD5FE7C9E}" srcOrd="1" destOrd="0" parTransId="{71956251-8814-4BC6-9B17-468CF8D112BB}" sibTransId="{1FFB5813-F241-42C5-BEF9-49492352F1DE}"/>
    <dgm:cxn modelId="{4404CA6A-0627-445C-9197-2E997BAF495A}" srcId="{8C864E5F-ECA3-4BE3-8E43-E8605851818F}" destId="{37B07009-6959-4403-897F-8E214B9031FB}" srcOrd="0" destOrd="0" parTransId="{F5E39E7F-F10E-4F38-99F5-320DFC5F3596}" sibTransId="{ECD1AFFC-7B57-4011-AC18-3A9F7F350EEC}"/>
    <dgm:cxn modelId="{FC3FE22E-F280-43C4-9C8B-4175F1CD85C9}" type="presOf" srcId="{167E344A-4E24-4E25-A7F4-24AE4214AA91}" destId="{85286BE0-7AFC-4CA2-840E-CAC2D81F727B}" srcOrd="0" destOrd="0" presId="urn:microsoft.com/office/officeart/2005/8/layout/orgChart1"/>
    <dgm:cxn modelId="{13A17C19-56D8-470D-BF99-D15745F97DDD}" type="presOf" srcId="{A262E8D5-6E3F-4390-862A-461AC5A28637}" destId="{8BB2FFE5-42EB-44FA-B1D8-F1A5D8FEE2E0}" srcOrd="0" destOrd="0" presId="urn:microsoft.com/office/officeart/2005/8/layout/orgChart1"/>
    <dgm:cxn modelId="{7659907C-54D6-47DC-8E8B-37BE0BE59849}" type="presOf" srcId="{EB8A092D-3D70-48BE-8C2D-B42068A1B0CA}" destId="{3BC9BE28-FCEA-4244-87B3-548B41F9F553}" srcOrd="0" destOrd="0" presId="urn:microsoft.com/office/officeart/2005/8/layout/orgChart1"/>
    <dgm:cxn modelId="{8691C136-8399-41ED-8468-303DD06755C1}" type="presOf" srcId="{293977C8-E6BB-414E-A278-6240DDEC16B4}" destId="{6AA72D27-10BD-48C0-A0CF-25B83EB1E61C}" srcOrd="1" destOrd="0" presId="urn:microsoft.com/office/officeart/2005/8/layout/orgChart1"/>
    <dgm:cxn modelId="{0F2C71D0-F282-4929-BF75-8913C21C9A9B}" srcId="{DAE9F226-7C07-4468-ACC6-CB6642E0EF06}" destId="{293977C8-E6BB-414E-A278-6240DDEC16B4}" srcOrd="0" destOrd="0" parTransId="{B3F9F9DA-14CD-421A-AAA5-8F3DB7746F70}" sibTransId="{AC050153-C3EC-49CD-83D3-B9F7EC958D98}"/>
    <dgm:cxn modelId="{D371A842-C0C7-42A8-A937-40A98F636F38}" type="presOf" srcId="{37B07009-6959-4403-897F-8E214B9031FB}" destId="{0FDD3E52-5BA2-440F-B69B-F2884BAB93A0}" srcOrd="1" destOrd="0" presId="urn:microsoft.com/office/officeart/2005/8/layout/orgChart1"/>
    <dgm:cxn modelId="{44BB2561-71D1-4D5B-9E16-790E49A92378}" type="presOf" srcId="{37B07009-6959-4403-897F-8E214B9031FB}" destId="{645161BB-B842-42A8-937D-3E3E602ED697}" srcOrd="0" destOrd="0" presId="urn:microsoft.com/office/officeart/2005/8/layout/orgChart1"/>
    <dgm:cxn modelId="{07EBA7B4-930C-422A-9DCC-872A7DFE6876}" srcId="{8C864E5F-ECA3-4BE3-8E43-E8605851818F}" destId="{E28C5852-9D69-47A4-818B-F21901916BAC}" srcOrd="2" destOrd="0" parTransId="{5DAF3E83-7F8F-4490-9792-C343552199B3}" sibTransId="{A8DCABFA-3567-47B7-BA78-58711FA91947}"/>
    <dgm:cxn modelId="{072E5F8C-9A27-4F8C-AC5E-92AA7D24BD47}" type="presOf" srcId="{167E344A-4E24-4E25-A7F4-24AE4214AA91}" destId="{EEF13391-1037-4D20-BCC0-9F3B53F488F6}" srcOrd="1" destOrd="0" presId="urn:microsoft.com/office/officeart/2005/8/layout/orgChart1"/>
    <dgm:cxn modelId="{634A1CD4-8E5A-440F-AB9E-3AE7326F0674}" srcId="{38C021C3-BA39-48D8-86C7-00E683496A01}" destId="{8C864E5F-ECA3-4BE3-8E43-E8605851818F}" srcOrd="0" destOrd="0" parTransId="{28AB572D-C715-4960-AF02-25AC846D5447}" sibTransId="{D794A9B3-C2C4-425C-B19B-2E19CB289907}"/>
    <dgm:cxn modelId="{F8E19D1E-3844-4F94-8089-5CD74DF4D529}" type="presOf" srcId="{91145E69-DD09-4D9D-98FF-B6BEEC05D389}" destId="{309A1B21-4126-4F32-9899-ACA5B5196123}" srcOrd="0" destOrd="0" presId="urn:microsoft.com/office/officeart/2005/8/layout/orgChart1"/>
    <dgm:cxn modelId="{1F596D91-A5A4-477D-9086-3D05CA2ED587}" type="presOf" srcId="{8C864E5F-ECA3-4BE3-8E43-E8605851818F}" destId="{58926914-FC4F-48AA-AF5A-6367B9E898E5}" srcOrd="0" destOrd="0" presId="urn:microsoft.com/office/officeart/2005/8/layout/orgChart1"/>
    <dgm:cxn modelId="{430872E5-F3E1-4E2D-AD3E-DFDAAC9D98BF}" type="presOf" srcId="{86FB8A6B-198E-4E1E-BD50-F344A275AE40}" destId="{F91972E2-E472-4F95-8725-09679E7E6E25}" srcOrd="1" destOrd="0" presId="urn:microsoft.com/office/officeart/2005/8/layout/orgChart1"/>
    <dgm:cxn modelId="{194B9915-1368-481F-81AA-CDCBCBFFA022}" type="presOf" srcId="{0BF04AF5-6F6E-4C32-AFCC-F41F4AAA6988}" destId="{DD163535-FA19-4CEC-B2F2-C408404ACCFF}" srcOrd="0" destOrd="0" presId="urn:microsoft.com/office/officeart/2005/8/layout/orgChart1"/>
    <dgm:cxn modelId="{B582E725-2A7F-4284-B471-FB781D5D7ED1}" srcId="{E28C5852-9D69-47A4-818B-F21901916BAC}" destId="{B1696E16-0B1C-4CBE-95D6-F70ED57D916A}" srcOrd="3" destOrd="0" parTransId="{C36A1998-9C5B-4795-97E6-51C09895DE08}" sibTransId="{104C923D-DA7B-4A0A-BE08-EEA12FFC8240}"/>
    <dgm:cxn modelId="{89B7736C-9D2A-40E5-86F6-60F04A5E533D}" type="presOf" srcId="{E28C5852-9D69-47A4-818B-F21901916BAC}" destId="{F5ED31E9-3E12-4858-A7DA-9A6322D6D8C3}" srcOrd="0" destOrd="0" presId="urn:microsoft.com/office/officeart/2005/8/layout/orgChart1"/>
    <dgm:cxn modelId="{9826F7E2-35EB-494D-83C4-609FF7CA039F}" type="presOf" srcId="{38C021C3-BA39-48D8-86C7-00E683496A01}" destId="{48968D86-3701-40B7-8250-96D7CEA62B77}" srcOrd="0" destOrd="0" presId="urn:microsoft.com/office/officeart/2005/8/layout/orgChart1"/>
    <dgm:cxn modelId="{CEB786D6-763E-4175-BE84-3EA6649D9630}" type="presParOf" srcId="{48968D86-3701-40B7-8250-96D7CEA62B77}" destId="{C9AE242C-6999-40F7-8C74-47A60720A7FE}" srcOrd="0" destOrd="0" presId="urn:microsoft.com/office/officeart/2005/8/layout/orgChart1"/>
    <dgm:cxn modelId="{51B0B950-9EE0-40CC-AA11-2FE5434B30BA}" type="presParOf" srcId="{C9AE242C-6999-40F7-8C74-47A60720A7FE}" destId="{8C0B8366-B86B-4E7D-8E4C-26CE2EA6322E}" srcOrd="0" destOrd="0" presId="urn:microsoft.com/office/officeart/2005/8/layout/orgChart1"/>
    <dgm:cxn modelId="{3B850447-652C-44C9-A8CC-A1C7E300C0CB}" type="presParOf" srcId="{8C0B8366-B86B-4E7D-8E4C-26CE2EA6322E}" destId="{58926914-FC4F-48AA-AF5A-6367B9E898E5}" srcOrd="0" destOrd="0" presId="urn:microsoft.com/office/officeart/2005/8/layout/orgChart1"/>
    <dgm:cxn modelId="{9D3089FB-2439-47CA-AF84-E30A8FA7C102}" type="presParOf" srcId="{8C0B8366-B86B-4E7D-8E4C-26CE2EA6322E}" destId="{2A3FC019-6FC6-4217-9FE6-E30C6A55D18A}" srcOrd="1" destOrd="0" presId="urn:microsoft.com/office/officeart/2005/8/layout/orgChart1"/>
    <dgm:cxn modelId="{93AE26B5-97B7-4DEC-ADDF-5CE94954F9F6}" type="presParOf" srcId="{C9AE242C-6999-40F7-8C74-47A60720A7FE}" destId="{839B14E6-7435-4C92-BA47-FD26D88986D6}" srcOrd="1" destOrd="0" presId="urn:microsoft.com/office/officeart/2005/8/layout/orgChart1"/>
    <dgm:cxn modelId="{3C7D207B-2AF9-489B-83DA-53B34676F4D5}" type="presParOf" srcId="{839B14E6-7435-4C92-BA47-FD26D88986D6}" destId="{0DE0E1A3-2F8E-4B80-A983-DC5F7C645E8D}" srcOrd="0" destOrd="0" presId="urn:microsoft.com/office/officeart/2005/8/layout/orgChart1"/>
    <dgm:cxn modelId="{714F2BFA-C0C5-4386-97B2-DB1933B4AE39}" type="presParOf" srcId="{839B14E6-7435-4C92-BA47-FD26D88986D6}" destId="{9C7DB05F-87F2-48E4-BA3D-F50989F6E3C9}" srcOrd="1" destOrd="0" presId="urn:microsoft.com/office/officeart/2005/8/layout/orgChart1"/>
    <dgm:cxn modelId="{120AE996-01CE-4D68-A501-B7ECD340F90B}" type="presParOf" srcId="{9C7DB05F-87F2-48E4-BA3D-F50989F6E3C9}" destId="{5BE1334C-D8E2-4C15-8E0B-AEBAF64E63A7}" srcOrd="0" destOrd="0" presId="urn:microsoft.com/office/officeart/2005/8/layout/orgChart1"/>
    <dgm:cxn modelId="{D3C3C3D1-AF19-47A3-B1C7-FFB53E925EDD}" type="presParOf" srcId="{5BE1334C-D8E2-4C15-8E0B-AEBAF64E63A7}" destId="{645161BB-B842-42A8-937D-3E3E602ED697}" srcOrd="0" destOrd="0" presId="urn:microsoft.com/office/officeart/2005/8/layout/orgChart1"/>
    <dgm:cxn modelId="{3C3963B7-2EB7-4083-80B6-6CF3B38CF96C}" type="presParOf" srcId="{5BE1334C-D8E2-4C15-8E0B-AEBAF64E63A7}" destId="{0FDD3E52-5BA2-440F-B69B-F2884BAB93A0}" srcOrd="1" destOrd="0" presId="urn:microsoft.com/office/officeart/2005/8/layout/orgChart1"/>
    <dgm:cxn modelId="{AAD30C9F-87AC-48FF-B228-477EEF0DBC8F}" type="presParOf" srcId="{9C7DB05F-87F2-48E4-BA3D-F50989F6E3C9}" destId="{E830804D-32DC-45B6-B811-D36ACF33DBEE}" srcOrd="1" destOrd="0" presId="urn:microsoft.com/office/officeart/2005/8/layout/orgChart1"/>
    <dgm:cxn modelId="{45009BEF-F6B8-492F-BC54-2158685C80F4}" type="presParOf" srcId="{9C7DB05F-87F2-48E4-BA3D-F50989F6E3C9}" destId="{FB3878AB-55C5-4ED9-8044-3DC8EA08E008}" srcOrd="2" destOrd="0" presId="urn:microsoft.com/office/officeart/2005/8/layout/orgChart1"/>
    <dgm:cxn modelId="{FD95DCBC-BBE6-4075-933D-14D364105DE7}" type="presParOf" srcId="{839B14E6-7435-4C92-BA47-FD26D88986D6}" destId="{DD163535-FA19-4CEC-B2F2-C408404ACCFF}" srcOrd="2" destOrd="0" presId="urn:microsoft.com/office/officeart/2005/8/layout/orgChart1"/>
    <dgm:cxn modelId="{91478F48-9149-4BF4-9357-EE48B1D775E6}" type="presParOf" srcId="{839B14E6-7435-4C92-BA47-FD26D88986D6}" destId="{7C68573B-83CE-4AB2-BE45-6AEE4C330989}" srcOrd="3" destOrd="0" presId="urn:microsoft.com/office/officeart/2005/8/layout/orgChart1"/>
    <dgm:cxn modelId="{BDF19E40-D779-41D6-9074-B1720EBB20BF}" type="presParOf" srcId="{7C68573B-83CE-4AB2-BE45-6AEE4C330989}" destId="{C175CE52-01A3-4C0A-8D94-79C45395890F}" srcOrd="0" destOrd="0" presId="urn:microsoft.com/office/officeart/2005/8/layout/orgChart1"/>
    <dgm:cxn modelId="{CE17A1E9-3DE7-47DC-94D3-0BAF89408F96}" type="presParOf" srcId="{C175CE52-01A3-4C0A-8D94-79C45395890F}" destId="{EE8DC7BB-AD4F-443D-AFD8-A5691485D56E}" srcOrd="0" destOrd="0" presId="urn:microsoft.com/office/officeart/2005/8/layout/orgChart1"/>
    <dgm:cxn modelId="{ECD1EB1F-6194-4B1B-9282-48ACB27C02A2}" type="presParOf" srcId="{C175CE52-01A3-4C0A-8D94-79C45395890F}" destId="{4BD8DA0B-15D4-494E-97A1-AF75DD75A90A}" srcOrd="1" destOrd="0" presId="urn:microsoft.com/office/officeart/2005/8/layout/orgChart1"/>
    <dgm:cxn modelId="{11351A1A-0272-4AEF-B7DC-E1BEB4B4DC2B}" type="presParOf" srcId="{7C68573B-83CE-4AB2-BE45-6AEE4C330989}" destId="{3268D54C-E51C-412B-A766-BFF5A634A871}" srcOrd="1" destOrd="0" presId="urn:microsoft.com/office/officeart/2005/8/layout/orgChart1"/>
    <dgm:cxn modelId="{6639AF72-7035-4FE4-B0F9-EF0683EB17C3}" type="presParOf" srcId="{3268D54C-E51C-412B-A766-BFF5A634A871}" destId="{3636D38E-9326-4584-AAC9-71DF0D482E82}" srcOrd="0" destOrd="0" presId="urn:microsoft.com/office/officeart/2005/8/layout/orgChart1"/>
    <dgm:cxn modelId="{E6251C6C-9518-43FD-AAEE-E7DA726DE30D}" type="presParOf" srcId="{3268D54C-E51C-412B-A766-BFF5A634A871}" destId="{F552286E-F83A-4B58-8C6C-C7A45AD861AE}" srcOrd="1" destOrd="0" presId="urn:microsoft.com/office/officeart/2005/8/layout/orgChart1"/>
    <dgm:cxn modelId="{FBD3CF25-A52A-46A7-8953-ABDA50F2CB3B}" type="presParOf" srcId="{F552286E-F83A-4B58-8C6C-C7A45AD861AE}" destId="{01F965D8-040B-4506-A815-95C60E199F93}" srcOrd="0" destOrd="0" presId="urn:microsoft.com/office/officeart/2005/8/layout/orgChart1"/>
    <dgm:cxn modelId="{ED0E2407-CFDE-4580-85F1-63CF18974AEF}" type="presParOf" srcId="{01F965D8-040B-4506-A815-95C60E199F93}" destId="{BC11B270-C559-4BD0-A345-47E338CEFF40}" srcOrd="0" destOrd="0" presId="urn:microsoft.com/office/officeart/2005/8/layout/orgChart1"/>
    <dgm:cxn modelId="{C89E3993-0BFA-4E95-AD9E-86B5E4541757}" type="presParOf" srcId="{01F965D8-040B-4506-A815-95C60E199F93}" destId="{6AA72D27-10BD-48C0-A0CF-25B83EB1E61C}" srcOrd="1" destOrd="0" presId="urn:microsoft.com/office/officeart/2005/8/layout/orgChart1"/>
    <dgm:cxn modelId="{66A49A61-7929-4061-BB3B-146CDAF548A9}" type="presParOf" srcId="{F552286E-F83A-4B58-8C6C-C7A45AD861AE}" destId="{C6E4DD37-A825-4581-AB93-D2B90DDD11FB}" srcOrd="1" destOrd="0" presId="urn:microsoft.com/office/officeart/2005/8/layout/orgChart1"/>
    <dgm:cxn modelId="{706DEAE5-74EC-4D56-89B2-A97A95D06481}" type="presParOf" srcId="{F552286E-F83A-4B58-8C6C-C7A45AD861AE}" destId="{36CDF1EA-267F-4CC9-9A7B-12B875D4FD5A}" srcOrd="2" destOrd="0" presId="urn:microsoft.com/office/officeart/2005/8/layout/orgChart1"/>
    <dgm:cxn modelId="{7904E4A9-F507-4069-8C0B-CEE2C425B13F}" type="presParOf" srcId="{3268D54C-E51C-412B-A766-BFF5A634A871}" destId="{625A7BF8-BFE4-4D6F-B9F0-64FFE3DCDCAD}" srcOrd="2" destOrd="0" presId="urn:microsoft.com/office/officeart/2005/8/layout/orgChart1"/>
    <dgm:cxn modelId="{530DDE32-F9E3-4E49-94D7-0E77939E9499}" type="presParOf" srcId="{3268D54C-E51C-412B-A766-BFF5A634A871}" destId="{F99DB002-AB0C-493E-B576-F5F0519B3921}" srcOrd="3" destOrd="0" presId="urn:microsoft.com/office/officeart/2005/8/layout/orgChart1"/>
    <dgm:cxn modelId="{415B8B21-5ABA-4FB4-A419-10FDEB162E1F}" type="presParOf" srcId="{F99DB002-AB0C-493E-B576-F5F0519B3921}" destId="{ED88C261-DCBB-4438-819A-76045190FD9F}" srcOrd="0" destOrd="0" presId="urn:microsoft.com/office/officeart/2005/8/layout/orgChart1"/>
    <dgm:cxn modelId="{BF4134EB-51DF-4D6F-898B-667B4CCF209C}" type="presParOf" srcId="{ED88C261-DCBB-4438-819A-76045190FD9F}" destId="{19BFBFDA-F615-4512-8823-B5082273255B}" srcOrd="0" destOrd="0" presId="urn:microsoft.com/office/officeart/2005/8/layout/orgChart1"/>
    <dgm:cxn modelId="{F5C1D275-FE4A-426A-9B1E-174BA3A484FB}" type="presParOf" srcId="{ED88C261-DCBB-4438-819A-76045190FD9F}" destId="{FC86155B-3E48-421C-80D3-63ED790BD43F}" srcOrd="1" destOrd="0" presId="urn:microsoft.com/office/officeart/2005/8/layout/orgChart1"/>
    <dgm:cxn modelId="{A24DABBD-74E4-4D5C-8ADD-568B55506AFC}" type="presParOf" srcId="{F99DB002-AB0C-493E-B576-F5F0519B3921}" destId="{9DBA13F0-8F8E-4ED0-8285-C1F96CD65170}" srcOrd="1" destOrd="0" presId="urn:microsoft.com/office/officeart/2005/8/layout/orgChart1"/>
    <dgm:cxn modelId="{CCD7ED8B-4029-4964-9FDB-2AE1F1D454D3}" type="presParOf" srcId="{F99DB002-AB0C-493E-B576-F5F0519B3921}" destId="{A28C10D2-9D77-4C30-A4B1-6378A3E2B2C7}" srcOrd="2" destOrd="0" presId="urn:microsoft.com/office/officeart/2005/8/layout/orgChart1"/>
    <dgm:cxn modelId="{B7EA3730-C6FB-4B72-8277-900F7D12B19C}" type="presParOf" srcId="{7C68573B-83CE-4AB2-BE45-6AEE4C330989}" destId="{59E35278-DED5-4E67-BA12-5C028680D5FA}" srcOrd="2" destOrd="0" presId="urn:microsoft.com/office/officeart/2005/8/layout/orgChart1"/>
    <dgm:cxn modelId="{DDF3098C-D6A3-4F3A-A6CE-44B506C3F7C0}" type="presParOf" srcId="{839B14E6-7435-4C92-BA47-FD26D88986D6}" destId="{C60B77E2-B33A-4A9A-80C4-7D0E14C1CE8A}" srcOrd="4" destOrd="0" presId="urn:microsoft.com/office/officeart/2005/8/layout/orgChart1"/>
    <dgm:cxn modelId="{88E505DC-BD04-460B-BD3D-D1E287AD6186}" type="presParOf" srcId="{839B14E6-7435-4C92-BA47-FD26D88986D6}" destId="{63479128-28FE-4C99-A640-6A33B2A359D4}" srcOrd="5" destOrd="0" presId="urn:microsoft.com/office/officeart/2005/8/layout/orgChart1"/>
    <dgm:cxn modelId="{3CBF6B20-B18A-4216-8AB6-D1C3ED917283}" type="presParOf" srcId="{63479128-28FE-4C99-A640-6A33B2A359D4}" destId="{DAD7EC18-481C-42EC-8A78-14C41C6C4691}" srcOrd="0" destOrd="0" presId="urn:microsoft.com/office/officeart/2005/8/layout/orgChart1"/>
    <dgm:cxn modelId="{F653A2DA-279A-46B5-9EEF-B67B0DAF0971}" type="presParOf" srcId="{DAD7EC18-481C-42EC-8A78-14C41C6C4691}" destId="{F5ED31E9-3E12-4858-A7DA-9A6322D6D8C3}" srcOrd="0" destOrd="0" presId="urn:microsoft.com/office/officeart/2005/8/layout/orgChart1"/>
    <dgm:cxn modelId="{993403C4-7CAE-421B-8C91-2FD4C78A3FD5}" type="presParOf" srcId="{DAD7EC18-481C-42EC-8A78-14C41C6C4691}" destId="{91B5436A-1BBA-4A63-B394-97FEE653383A}" srcOrd="1" destOrd="0" presId="urn:microsoft.com/office/officeart/2005/8/layout/orgChart1"/>
    <dgm:cxn modelId="{40BAA0F4-B574-4E47-A87E-9F167EFA4788}" type="presParOf" srcId="{63479128-28FE-4C99-A640-6A33B2A359D4}" destId="{F95CB887-9D76-485A-BFC3-EBF6BB0C5C88}" srcOrd="1" destOrd="0" presId="urn:microsoft.com/office/officeart/2005/8/layout/orgChart1"/>
    <dgm:cxn modelId="{2679FE3C-E10F-4CE7-B775-F48538277AA2}" type="presParOf" srcId="{F95CB887-9D76-485A-BFC3-EBF6BB0C5C88}" destId="{F4C70D5D-B048-47C9-821B-134A390EC8C6}" srcOrd="0" destOrd="0" presId="urn:microsoft.com/office/officeart/2005/8/layout/orgChart1"/>
    <dgm:cxn modelId="{C8672487-D666-4032-9041-05AC29789CA1}" type="presParOf" srcId="{F95CB887-9D76-485A-BFC3-EBF6BB0C5C88}" destId="{BC576F32-1928-4A73-A076-2485136B4FA0}" srcOrd="1" destOrd="0" presId="urn:microsoft.com/office/officeart/2005/8/layout/orgChart1"/>
    <dgm:cxn modelId="{2525C149-AEBE-4507-BC3A-B46108C0AF65}" type="presParOf" srcId="{BC576F32-1928-4A73-A076-2485136B4FA0}" destId="{046B6D5A-DB83-4398-9E30-E78D367066E0}" srcOrd="0" destOrd="0" presId="urn:microsoft.com/office/officeart/2005/8/layout/orgChart1"/>
    <dgm:cxn modelId="{43881A6D-183D-4898-9474-0145B6457ACD}" type="presParOf" srcId="{046B6D5A-DB83-4398-9E30-E78D367066E0}" destId="{F8DDE9AB-7D85-4A75-BBBE-56BBEC61434D}" srcOrd="0" destOrd="0" presId="urn:microsoft.com/office/officeart/2005/8/layout/orgChart1"/>
    <dgm:cxn modelId="{F76F2EC8-CA4A-4BDF-82AF-288D19B6720E}" type="presParOf" srcId="{046B6D5A-DB83-4398-9E30-E78D367066E0}" destId="{F91972E2-E472-4F95-8725-09679E7E6E25}" srcOrd="1" destOrd="0" presId="urn:microsoft.com/office/officeart/2005/8/layout/orgChart1"/>
    <dgm:cxn modelId="{D5C45226-F548-475A-8CEE-A9AFBE790F79}" type="presParOf" srcId="{BC576F32-1928-4A73-A076-2485136B4FA0}" destId="{BC475E02-08D6-45D3-90F9-492E582E7343}" srcOrd="1" destOrd="0" presId="urn:microsoft.com/office/officeart/2005/8/layout/orgChart1"/>
    <dgm:cxn modelId="{F0F3E221-ABDA-46BA-8719-70506F293BE1}" type="presParOf" srcId="{BC576F32-1928-4A73-A076-2485136B4FA0}" destId="{22F1A32D-84EC-42BF-9377-B914783E93C0}" srcOrd="2" destOrd="0" presId="urn:microsoft.com/office/officeart/2005/8/layout/orgChart1"/>
    <dgm:cxn modelId="{7B2FF2EF-3DEC-4D1E-9817-6350905F9A51}" type="presParOf" srcId="{F95CB887-9D76-485A-BFC3-EBF6BB0C5C88}" destId="{E10B2A14-8C5B-4DB2-B892-1DA9F4F610DB}" srcOrd="2" destOrd="0" presId="urn:microsoft.com/office/officeart/2005/8/layout/orgChart1"/>
    <dgm:cxn modelId="{9E43CB15-FFB5-4D39-9254-BE023B973885}" type="presParOf" srcId="{F95CB887-9D76-485A-BFC3-EBF6BB0C5C88}" destId="{7A89419F-703D-4243-B80C-608048DFD45B}" srcOrd="3" destOrd="0" presId="urn:microsoft.com/office/officeart/2005/8/layout/orgChart1"/>
    <dgm:cxn modelId="{30245A48-090B-4F30-ACD8-3BFCD762A478}" type="presParOf" srcId="{7A89419F-703D-4243-B80C-608048DFD45B}" destId="{C91FD977-3DED-441F-A30A-09CD6BC23C76}" srcOrd="0" destOrd="0" presId="urn:microsoft.com/office/officeart/2005/8/layout/orgChart1"/>
    <dgm:cxn modelId="{99C80108-466E-4FAE-B9BE-1F08F0A43C51}" type="presParOf" srcId="{C91FD977-3DED-441F-A30A-09CD6BC23C76}" destId="{309A1B21-4126-4F32-9899-ACA5B5196123}" srcOrd="0" destOrd="0" presId="urn:microsoft.com/office/officeart/2005/8/layout/orgChart1"/>
    <dgm:cxn modelId="{187101E8-AD49-4B17-B7B2-46BC8619B3F1}" type="presParOf" srcId="{C91FD977-3DED-441F-A30A-09CD6BC23C76}" destId="{ADA23F62-5C08-4C87-AA6B-28B52B1DA425}" srcOrd="1" destOrd="0" presId="urn:microsoft.com/office/officeart/2005/8/layout/orgChart1"/>
    <dgm:cxn modelId="{4D958A8E-54D9-497E-996B-7F97746907B1}" type="presParOf" srcId="{7A89419F-703D-4243-B80C-608048DFD45B}" destId="{85B16507-A826-4FC6-8FF2-05BC57732F96}" srcOrd="1" destOrd="0" presId="urn:microsoft.com/office/officeart/2005/8/layout/orgChart1"/>
    <dgm:cxn modelId="{A966286C-D783-4518-A42E-8E5829EB094C}" type="presParOf" srcId="{7A89419F-703D-4243-B80C-608048DFD45B}" destId="{A6DE1363-36F0-4E08-A632-FCF13A9E5548}" srcOrd="2" destOrd="0" presId="urn:microsoft.com/office/officeart/2005/8/layout/orgChart1"/>
    <dgm:cxn modelId="{49D0B0E9-37BF-46B0-B9D4-7A04D1FA9272}" type="presParOf" srcId="{F95CB887-9D76-485A-BFC3-EBF6BB0C5C88}" destId="{1347CC11-F21C-4814-9742-E0BF76136A33}" srcOrd="4" destOrd="0" presId="urn:microsoft.com/office/officeart/2005/8/layout/orgChart1"/>
    <dgm:cxn modelId="{E7C13CA3-11D9-4D3C-8706-1DBC2FBC412E}" type="presParOf" srcId="{F95CB887-9D76-485A-BFC3-EBF6BB0C5C88}" destId="{B6860C4C-8831-4762-AC4C-0AD60CDE0611}" srcOrd="5" destOrd="0" presId="urn:microsoft.com/office/officeart/2005/8/layout/orgChart1"/>
    <dgm:cxn modelId="{FADAE570-9B02-41E7-B1A3-36B5987F7C2A}" type="presParOf" srcId="{B6860C4C-8831-4762-AC4C-0AD60CDE0611}" destId="{E164477B-33C6-415D-80CF-34F6B8F25F20}" srcOrd="0" destOrd="0" presId="urn:microsoft.com/office/officeart/2005/8/layout/orgChart1"/>
    <dgm:cxn modelId="{5C1E2B05-DD81-4BA0-9B80-E2FF91ADE434}" type="presParOf" srcId="{E164477B-33C6-415D-80CF-34F6B8F25F20}" destId="{8BB2FFE5-42EB-44FA-B1D8-F1A5D8FEE2E0}" srcOrd="0" destOrd="0" presId="urn:microsoft.com/office/officeart/2005/8/layout/orgChart1"/>
    <dgm:cxn modelId="{0D5D5662-2D82-404C-AF1B-FACBC002A57F}" type="presParOf" srcId="{E164477B-33C6-415D-80CF-34F6B8F25F20}" destId="{40AA358E-D3C8-4E6A-BDC3-E88F4D70E88E}" srcOrd="1" destOrd="0" presId="urn:microsoft.com/office/officeart/2005/8/layout/orgChart1"/>
    <dgm:cxn modelId="{F8C1602C-8BB1-4358-917D-60A96A1919D8}" type="presParOf" srcId="{B6860C4C-8831-4762-AC4C-0AD60CDE0611}" destId="{2C0BD463-E7E0-4A25-BA2D-618505C3415E}" srcOrd="1" destOrd="0" presId="urn:microsoft.com/office/officeart/2005/8/layout/orgChart1"/>
    <dgm:cxn modelId="{43384382-6AD3-4C71-8A24-B44D84BF9815}" type="presParOf" srcId="{B6860C4C-8831-4762-AC4C-0AD60CDE0611}" destId="{4B815881-DB27-4B9A-A1FE-0DB392566186}" srcOrd="2" destOrd="0" presId="urn:microsoft.com/office/officeart/2005/8/layout/orgChart1"/>
    <dgm:cxn modelId="{0A00839E-C0AD-4F2D-9E15-012F70AF898F}" type="presParOf" srcId="{F95CB887-9D76-485A-BFC3-EBF6BB0C5C88}" destId="{C9A60C2A-EB94-4883-B35E-3F359CE31BD6}" srcOrd="6" destOrd="0" presId="urn:microsoft.com/office/officeart/2005/8/layout/orgChart1"/>
    <dgm:cxn modelId="{60FB3AC0-CD2E-4E7D-8DD2-0A612FA7360E}" type="presParOf" srcId="{F95CB887-9D76-485A-BFC3-EBF6BB0C5C88}" destId="{1F14F8E0-9D45-480F-A72B-B5CCCA5575B3}" srcOrd="7" destOrd="0" presId="urn:microsoft.com/office/officeart/2005/8/layout/orgChart1"/>
    <dgm:cxn modelId="{72A1158C-5A2E-4DFB-81F7-0889EC37B07B}" type="presParOf" srcId="{1F14F8E0-9D45-480F-A72B-B5CCCA5575B3}" destId="{A576FA22-F44E-4669-A110-578317156D12}" srcOrd="0" destOrd="0" presId="urn:microsoft.com/office/officeart/2005/8/layout/orgChart1"/>
    <dgm:cxn modelId="{8179DD51-15F2-43C3-8FFF-2100E2D8C1E1}" type="presParOf" srcId="{A576FA22-F44E-4669-A110-578317156D12}" destId="{A5A98804-D788-4577-950E-7AF3A61C114D}" srcOrd="0" destOrd="0" presId="urn:microsoft.com/office/officeart/2005/8/layout/orgChart1"/>
    <dgm:cxn modelId="{7847CE11-C096-4E78-820D-613BBBDC5AD6}" type="presParOf" srcId="{A576FA22-F44E-4669-A110-578317156D12}" destId="{E35661EA-3633-442D-9670-BB5749B36A25}" srcOrd="1" destOrd="0" presId="urn:microsoft.com/office/officeart/2005/8/layout/orgChart1"/>
    <dgm:cxn modelId="{9F5F6AC4-141E-4939-AA96-DB30254DA2DA}" type="presParOf" srcId="{1F14F8E0-9D45-480F-A72B-B5CCCA5575B3}" destId="{0513A5C4-B87B-4B7A-869E-1E80EA6DDF5A}" srcOrd="1" destOrd="0" presId="urn:microsoft.com/office/officeart/2005/8/layout/orgChart1"/>
    <dgm:cxn modelId="{457059B4-643B-4578-A5ED-DA5338FE505A}" type="presParOf" srcId="{1F14F8E0-9D45-480F-A72B-B5CCCA5575B3}" destId="{32F7773E-D81F-4892-8247-46C316616B2E}" srcOrd="2" destOrd="0" presId="urn:microsoft.com/office/officeart/2005/8/layout/orgChart1"/>
    <dgm:cxn modelId="{91CC56D1-CF64-4E38-B7B8-EDB68B678906}" type="presParOf" srcId="{F95CB887-9D76-485A-BFC3-EBF6BB0C5C88}" destId="{3BC9BE28-FCEA-4244-87B3-548B41F9F553}" srcOrd="8" destOrd="0" presId="urn:microsoft.com/office/officeart/2005/8/layout/orgChart1"/>
    <dgm:cxn modelId="{B9800723-08EB-4A2E-A4A0-68F046B68623}" type="presParOf" srcId="{F95CB887-9D76-485A-BFC3-EBF6BB0C5C88}" destId="{32B30059-404D-4551-ABBF-4318976D1DE6}" srcOrd="9" destOrd="0" presId="urn:microsoft.com/office/officeart/2005/8/layout/orgChart1"/>
    <dgm:cxn modelId="{F353A40F-A419-4807-ACBC-564144DC7B5B}" type="presParOf" srcId="{32B30059-404D-4551-ABBF-4318976D1DE6}" destId="{EF5C6C3C-6283-4F7D-BE1F-89A0C3286F59}" srcOrd="0" destOrd="0" presId="urn:microsoft.com/office/officeart/2005/8/layout/orgChart1"/>
    <dgm:cxn modelId="{2B3E7CCC-7DFA-48D7-ADE6-280372AFE597}" type="presParOf" srcId="{EF5C6C3C-6283-4F7D-BE1F-89A0C3286F59}" destId="{CCD78C8F-03A0-4B19-AFA0-60A3FFC88F6A}" srcOrd="0" destOrd="0" presId="urn:microsoft.com/office/officeart/2005/8/layout/orgChart1"/>
    <dgm:cxn modelId="{2D32D11B-FA4F-44EC-82A1-2321A003153F}" type="presParOf" srcId="{EF5C6C3C-6283-4F7D-BE1F-89A0C3286F59}" destId="{4727EE42-77D7-4753-8D28-E863185078AF}" srcOrd="1" destOrd="0" presId="urn:microsoft.com/office/officeart/2005/8/layout/orgChart1"/>
    <dgm:cxn modelId="{0F5DBFC1-FCE8-490B-8064-EB4043E5A5A8}" type="presParOf" srcId="{32B30059-404D-4551-ABBF-4318976D1DE6}" destId="{615332B7-BEF3-489D-BFB2-A8E2F39ABE36}" srcOrd="1" destOrd="0" presId="urn:microsoft.com/office/officeart/2005/8/layout/orgChart1"/>
    <dgm:cxn modelId="{A04B5EA3-457F-4C73-A587-CFF4485228B7}" type="presParOf" srcId="{32B30059-404D-4551-ABBF-4318976D1DE6}" destId="{A5C0B74F-93A5-4AD8-BA35-42C3EB934723}" srcOrd="2" destOrd="0" presId="urn:microsoft.com/office/officeart/2005/8/layout/orgChart1"/>
    <dgm:cxn modelId="{0B59BC73-3017-4DEF-9E78-3E547C09A0BC}" type="presParOf" srcId="{63479128-28FE-4C99-A640-6A33B2A359D4}" destId="{E763E440-A15B-4A3F-B228-0F7C25C40F4C}" srcOrd="2" destOrd="0" presId="urn:microsoft.com/office/officeart/2005/8/layout/orgChart1"/>
    <dgm:cxn modelId="{A5BC2073-5B1F-4F1F-9530-5CBF835F745A}" type="presParOf" srcId="{839B14E6-7435-4C92-BA47-FD26D88986D6}" destId="{01245AF2-6C0A-4249-BA6E-BDD238E8E9E2}" srcOrd="6" destOrd="0" presId="urn:microsoft.com/office/officeart/2005/8/layout/orgChart1"/>
    <dgm:cxn modelId="{A0E45B76-CF1B-422B-AD89-6DB67300294B}" type="presParOf" srcId="{839B14E6-7435-4C92-BA47-FD26D88986D6}" destId="{B222C8F7-5FB1-45B4-BC7D-F1EAFE698902}" srcOrd="7" destOrd="0" presId="urn:microsoft.com/office/officeart/2005/8/layout/orgChart1"/>
    <dgm:cxn modelId="{CD847CBC-32EC-4BAF-8226-CEBB241FAD64}" type="presParOf" srcId="{B222C8F7-5FB1-45B4-BC7D-F1EAFE698902}" destId="{201C99CB-E8A9-4E39-B826-FA24554E1B3C}" srcOrd="0" destOrd="0" presId="urn:microsoft.com/office/officeart/2005/8/layout/orgChart1"/>
    <dgm:cxn modelId="{A40C0202-399A-4266-9708-28B280A27D43}" type="presParOf" srcId="{201C99CB-E8A9-4E39-B826-FA24554E1B3C}" destId="{85286BE0-7AFC-4CA2-840E-CAC2D81F727B}" srcOrd="0" destOrd="0" presId="urn:microsoft.com/office/officeart/2005/8/layout/orgChart1"/>
    <dgm:cxn modelId="{37B05D53-84CA-4811-A795-8B0757511230}" type="presParOf" srcId="{201C99CB-E8A9-4E39-B826-FA24554E1B3C}" destId="{EEF13391-1037-4D20-BCC0-9F3B53F488F6}" srcOrd="1" destOrd="0" presId="urn:microsoft.com/office/officeart/2005/8/layout/orgChart1"/>
    <dgm:cxn modelId="{3649895C-DEC3-4B5C-833A-5F99072B7B6F}" type="presParOf" srcId="{B222C8F7-5FB1-45B4-BC7D-F1EAFE698902}" destId="{2E8EC61E-5CFD-4A59-9E26-2178C7F28484}" srcOrd="1" destOrd="0" presId="urn:microsoft.com/office/officeart/2005/8/layout/orgChart1"/>
    <dgm:cxn modelId="{CEAE811F-1EFB-431E-94D5-37F2F692BA2D}" type="presParOf" srcId="{B222C8F7-5FB1-45B4-BC7D-F1EAFE698902}" destId="{A9E8919D-4E83-4BCC-BD85-F6E69E47BFB2}" srcOrd="2" destOrd="0" presId="urn:microsoft.com/office/officeart/2005/8/layout/orgChart1"/>
    <dgm:cxn modelId="{4A75F9E4-2E81-418F-9A7F-ED088A598BCD}" type="presParOf" srcId="{C9AE242C-6999-40F7-8C74-47A60720A7FE}" destId="{B7202889-53A4-4A3E-B5A2-E41205B9A931}" srcOrd="2" destOrd="0" presId="urn:microsoft.com/office/officeart/2005/8/layout/orgChart1"/>
  </dgm:cxnLst>
  <dgm:bg/>
  <dgm:whole/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5B29535-8D1C-4D6C-A2E1-CA917416823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32D544B-4D70-4EFD-8026-8CBA292E9032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Environmental Analysis</a:t>
          </a:r>
          <a:endParaRPr lang="ar-SA" dirty="0">
            <a:solidFill>
              <a:schemeClr val="bg1"/>
            </a:solidFill>
          </a:endParaRPr>
        </a:p>
      </dgm:t>
    </dgm:pt>
    <dgm:pt modelId="{A098E0B9-1229-4EE1-8082-C94F5B2BACAB}" type="par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E80A8A37-9A10-4DAF-9FE2-363E6A80B868}" type="sib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82DF5CDE-F39E-4604-A173-C68090B719C9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/>
            <a:t>Acoustics Analysis</a:t>
          </a:r>
          <a:endParaRPr lang="ar-SA" dirty="0"/>
        </a:p>
      </dgm:t>
    </dgm:pt>
    <dgm:pt modelId="{66822327-C1FE-4DE8-93BE-47005DD5403E}" type="par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6DE59229-0199-4F4A-86F8-350187E64271}" type="sib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2F946A65-B1B9-46A8-AAA3-F8A72CEC7E04}">
      <dgm:prSet phldrT="[Text]" custT="1"/>
      <dgm:spPr>
        <a:solidFill>
          <a:schemeClr val="accent6"/>
        </a:solidFill>
      </dgm:spPr>
      <dgm:t>
        <a:bodyPr/>
        <a:lstStyle/>
        <a:p>
          <a:pPr rtl="1"/>
          <a:r>
            <a:rPr lang="en-US" sz="1800" b="1" dirty="0" smtClean="0">
              <a:solidFill>
                <a:schemeClr val="tx1"/>
              </a:solidFill>
            </a:rPr>
            <a:t>Lighting Analysis</a:t>
          </a:r>
          <a:endParaRPr lang="ar-SA" sz="1800" b="1" dirty="0">
            <a:solidFill>
              <a:schemeClr val="tx1"/>
            </a:solidFill>
          </a:endParaRPr>
        </a:p>
      </dgm:t>
    </dgm:pt>
    <dgm:pt modelId="{AABDEEE8-9CCD-4E8A-99B4-642DDD35B081}" type="par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E1B28EEF-3C12-418F-95A3-A6A7ABBF5A38}" type="sib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F3D7E815-44EE-4C50-B250-2A84F84CF621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/>
            <a:t>Thermal Analysis</a:t>
          </a:r>
          <a:endParaRPr lang="ar-SA" dirty="0"/>
        </a:p>
      </dgm:t>
    </dgm:pt>
    <dgm:pt modelId="{0F3381EA-C90C-4DF7-A89D-C57BCF7FF251}" type="sibTrans" cxnId="{8FDB66EF-DA90-45DE-8FDA-98A197D8FAF5}">
      <dgm:prSet/>
      <dgm:spPr/>
      <dgm:t>
        <a:bodyPr/>
        <a:lstStyle/>
        <a:p>
          <a:pPr rtl="1"/>
          <a:endParaRPr lang="ar-SA"/>
        </a:p>
      </dgm:t>
    </dgm:pt>
    <dgm:pt modelId="{21BEEFDD-0BE3-4B23-9139-58EB54747ED3}" type="parTrans" cxnId="{8FDB66EF-DA90-45DE-8FDA-98A197D8FAF5}">
      <dgm:prSet/>
      <dgm:spPr>
        <a:ln>
          <a:solidFill>
            <a:schemeClr val="accent6"/>
          </a:solidFill>
        </a:ln>
      </dgm:spPr>
      <dgm:t>
        <a:bodyPr/>
        <a:lstStyle/>
        <a:p>
          <a:pPr rtl="1"/>
          <a:endParaRPr lang="ar-SA"/>
        </a:p>
      </dgm:t>
    </dgm:pt>
    <dgm:pt modelId="{4FA1FC3C-F2E0-425D-BF52-510A0F89BC7C}" type="pres">
      <dgm:prSet presAssocID="{95B29535-8D1C-4D6C-A2E1-CA9174168235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53BB483-4569-465D-95D2-925F5B36EEBD}" type="pres">
      <dgm:prSet presAssocID="{632D544B-4D70-4EFD-8026-8CBA292E9032}" presName="hierRoot1" presStyleCnt="0">
        <dgm:presLayoutVars>
          <dgm:hierBranch val="init"/>
        </dgm:presLayoutVars>
      </dgm:prSet>
      <dgm:spPr/>
    </dgm:pt>
    <dgm:pt modelId="{E257CF1B-92D1-47C1-BE6A-F1F015CBC721}" type="pres">
      <dgm:prSet presAssocID="{632D544B-4D70-4EFD-8026-8CBA292E9032}" presName="rootComposite1" presStyleCnt="0"/>
      <dgm:spPr/>
    </dgm:pt>
    <dgm:pt modelId="{67C62CE7-902D-4AAC-B1A3-3B8FF1FEE9D3}" type="pres">
      <dgm:prSet presAssocID="{632D544B-4D70-4EFD-8026-8CBA292E903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0BE796A-490B-47E7-9ED0-5A5F8D693324}" type="pres">
      <dgm:prSet presAssocID="{632D544B-4D70-4EFD-8026-8CBA292E9032}" presName="rootConnector1" presStyleLbl="node1" presStyleIdx="0" presStyleCnt="0"/>
      <dgm:spPr/>
      <dgm:t>
        <a:bodyPr/>
        <a:lstStyle/>
        <a:p>
          <a:endParaRPr lang="en-US"/>
        </a:p>
      </dgm:t>
    </dgm:pt>
    <dgm:pt modelId="{7E6934FF-9557-4523-AFFD-343AA0E1CAE6}" type="pres">
      <dgm:prSet presAssocID="{632D544B-4D70-4EFD-8026-8CBA292E9032}" presName="hierChild2" presStyleCnt="0"/>
      <dgm:spPr/>
    </dgm:pt>
    <dgm:pt modelId="{002F9716-95B8-4D4D-A1C7-69B1D4723943}" type="pres">
      <dgm:prSet presAssocID="{21BEEFDD-0BE3-4B23-9139-58EB54747ED3}" presName="Name37" presStyleLbl="parChTrans1D2" presStyleIdx="0" presStyleCnt="3"/>
      <dgm:spPr/>
      <dgm:t>
        <a:bodyPr/>
        <a:lstStyle/>
        <a:p>
          <a:endParaRPr lang="en-US"/>
        </a:p>
      </dgm:t>
    </dgm:pt>
    <dgm:pt modelId="{3A7E73AF-1F03-4A6D-82F5-71CAF7C3FF61}" type="pres">
      <dgm:prSet presAssocID="{F3D7E815-44EE-4C50-B250-2A84F84CF621}" presName="hierRoot2" presStyleCnt="0">
        <dgm:presLayoutVars>
          <dgm:hierBranch val="init"/>
        </dgm:presLayoutVars>
      </dgm:prSet>
      <dgm:spPr/>
    </dgm:pt>
    <dgm:pt modelId="{A65774E2-C345-483D-BBBB-B1A7B6C92196}" type="pres">
      <dgm:prSet presAssocID="{F3D7E815-44EE-4C50-B250-2A84F84CF621}" presName="rootComposite" presStyleCnt="0"/>
      <dgm:spPr/>
    </dgm:pt>
    <dgm:pt modelId="{D4CA6C2E-B3B8-4535-B031-CE2AFB8F49C5}" type="pres">
      <dgm:prSet presAssocID="{F3D7E815-44EE-4C50-B250-2A84F84CF621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52A1151-E85D-4B4C-B41E-5543894D532E}" type="pres">
      <dgm:prSet presAssocID="{F3D7E815-44EE-4C50-B250-2A84F84CF621}" presName="rootConnector" presStyleLbl="node2" presStyleIdx="0" presStyleCnt="3"/>
      <dgm:spPr/>
      <dgm:t>
        <a:bodyPr/>
        <a:lstStyle/>
        <a:p>
          <a:endParaRPr lang="en-US"/>
        </a:p>
      </dgm:t>
    </dgm:pt>
    <dgm:pt modelId="{21208B57-2587-4212-8CB6-8674E41B5D7D}" type="pres">
      <dgm:prSet presAssocID="{F3D7E815-44EE-4C50-B250-2A84F84CF621}" presName="hierChild4" presStyleCnt="0"/>
      <dgm:spPr/>
    </dgm:pt>
    <dgm:pt modelId="{EDB90833-B910-4B7F-AF9F-7E38168D8C28}" type="pres">
      <dgm:prSet presAssocID="{F3D7E815-44EE-4C50-B250-2A84F84CF621}" presName="hierChild5" presStyleCnt="0"/>
      <dgm:spPr/>
    </dgm:pt>
    <dgm:pt modelId="{A2E33D24-6C80-44ED-8774-4E96E0EFE106}" type="pres">
      <dgm:prSet presAssocID="{66822327-C1FE-4DE8-93BE-47005DD5403E}" presName="Name37" presStyleLbl="parChTrans1D2" presStyleIdx="1" presStyleCnt="3"/>
      <dgm:spPr/>
      <dgm:t>
        <a:bodyPr/>
        <a:lstStyle/>
        <a:p>
          <a:endParaRPr lang="en-US"/>
        </a:p>
      </dgm:t>
    </dgm:pt>
    <dgm:pt modelId="{8456A64A-A669-4005-B1CC-D01AA39BFE19}" type="pres">
      <dgm:prSet presAssocID="{82DF5CDE-F39E-4604-A173-C68090B719C9}" presName="hierRoot2" presStyleCnt="0">
        <dgm:presLayoutVars>
          <dgm:hierBranch val="init"/>
        </dgm:presLayoutVars>
      </dgm:prSet>
      <dgm:spPr/>
    </dgm:pt>
    <dgm:pt modelId="{7186410E-E9AB-45A2-A511-D69020E0CE54}" type="pres">
      <dgm:prSet presAssocID="{82DF5CDE-F39E-4604-A173-C68090B719C9}" presName="rootComposite" presStyleCnt="0"/>
      <dgm:spPr/>
    </dgm:pt>
    <dgm:pt modelId="{066B73C3-CDB2-45F2-A178-F4C96D9CAF23}" type="pres">
      <dgm:prSet presAssocID="{82DF5CDE-F39E-4604-A173-C68090B719C9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585A49B-0DD6-4CFF-8704-71DED6AA8043}" type="pres">
      <dgm:prSet presAssocID="{82DF5CDE-F39E-4604-A173-C68090B719C9}" presName="rootConnector" presStyleLbl="node2" presStyleIdx="1" presStyleCnt="3"/>
      <dgm:spPr/>
      <dgm:t>
        <a:bodyPr/>
        <a:lstStyle/>
        <a:p>
          <a:endParaRPr lang="en-US"/>
        </a:p>
      </dgm:t>
    </dgm:pt>
    <dgm:pt modelId="{C5525536-5C09-4F5A-ADD0-035956478B22}" type="pres">
      <dgm:prSet presAssocID="{82DF5CDE-F39E-4604-A173-C68090B719C9}" presName="hierChild4" presStyleCnt="0"/>
      <dgm:spPr/>
    </dgm:pt>
    <dgm:pt modelId="{1EE79A3C-26A4-4C56-9D54-433B8AEBF7DB}" type="pres">
      <dgm:prSet presAssocID="{82DF5CDE-F39E-4604-A173-C68090B719C9}" presName="hierChild5" presStyleCnt="0"/>
      <dgm:spPr/>
    </dgm:pt>
    <dgm:pt modelId="{E7248E7A-A529-485C-BFEB-C4FE00AED7C3}" type="pres">
      <dgm:prSet presAssocID="{AABDEEE8-9CCD-4E8A-99B4-642DDD35B081}" presName="Name37" presStyleLbl="parChTrans1D2" presStyleIdx="2" presStyleCnt="3"/>
      <dgm:spPr/>
      <dgm:t>
        <a:bodyPr/>
        <a:lstStyle/>
        <a:p>
          <a:endParaRPr lang="en-US"/>
        </a:p>
      </dgm:t>
    </dgm:pt>
    <dgm:pt modelId="{A0EA0A40-DE00-47F0-ADF5-1C694E27ABE5}" type="pres">
      <dgm:prSet presAssocID="{2F946A65-B1B9-46A8-AAA3-F8A72CEC7E04}" presName="hierRoot2" presStyleCnt="0">
        <dgm:presLayoutVars>
          <dgm:hierBranch val="init"/>
        </dgm:presLayoutVars>
      </dgm:prSet>
      <dgm:spPr/>
    </dgm:pt>
    <dgm:pt modelId="{139DB3E8-23E2-4B43-90AB-149D1190FF71}" type="pres">
      <dgm:prSet presAssocID="{2F946A65-B1B9-46A8-AAA3-F8A72CEC7E04}" presName="rootComposite" presStyleCnt="0"/>
      <dgm:spPr/>
    </dgm:pt>
    <dgm:pt modelId="{86FD5B9C-40C2-4504-A1C8-C8410A7258E3}" type="pres">
      <dgm:prSet presAssocID="{2F946A65-B1B9-46A8-AAA3-F8A72CEC7E04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2076DB2-3AF0-4DB4-B2FF-650287434FB6}" type="pres">
      <dgm:prSet presAssocID="{2F946A65-B1B9-46A8-AAA3-F8A72CEC7E04}" presName="rootConnector" presStyleLbl="node2" presStyleIdx="2" presStyleCnt="3"/>
      <dgm:spPr/>
      <dgm:t>
        <a:bodyPr/>
        <a:lstStyle/>
        <a:p>
          <a:endParaRPr lang="en-US"/>
        </a:p>
      </dgm:t>
    </dgm:pt>
    <dgm:pt modelId="{D1ED0056-0AC4-437E-894D-BDED7429349D}" type="pres">
      <dgm:prSet presAssocID="{2F946A65-B1B9-46A8-AAA3-F8A72CEC7E04}" presName="hierChild4" presStyleCnt="0"/>
      <dgm:spPr/>
    </dgm:pt>
    <dgm:pt modelId="{2572E3F6-593E-4E41-9B89-93439AC3E885}" type="pres">
      <dgm:prSet presAssocID="{2F946A65-B1B9-46A8-AAA3-F8A72CEC7E04}" presName="hierChild5" presStyleCnt="0"/>
      <dgm:spPr/>
    </dgm:pt>
    <dgm:pt modelId="{1C0F83E3-E684-4096-8C32-68ECEAD05BB3}" type="pres">
      <dgm:prSet presAssocID="{632D544B-4D70-4EFD-8026-8CBA292E9032}" presName="hierChild3" presStyleCnt="0"/>
      <dgm:spPr/>
    </dgm:pt>
  </dgm:ptLst>
  <dgm:cxnLst>
    <dgm:cxn modelId="{AF0345BD-992B-404E-A648-2EC41504DF6C}" srcId="{95B29535-8D1C-4D6C-A2E1-CA9174168235}" destId="{632D544B-4D70-4EFD-8026-8CBA292E9032}" srcOrd="0" destOrd="0" parTransId="{A098E0B9-1229-4EE1-8082-C94F5B2BACAB}" sibTransId="{E80A8A37-9A10-4DAF-9FE2-363E6A80B868}"/>
    <dgm:cxn modelId="{BE4DE5D8-51CC-4D0B-BE2A-FE5942FBE11A}" srcId="{632D544B-4D70-4EFD-8026-8CBA292E9032}" destId="{82DF5CDE-F39E-4604-A173-C68090B719C9}" srcOrd="1" destOrd="0" parTransId="{66822327-C1FE-4DE8-93BE-47005DD5403E}" sibTransId="{6DE59229-0199-4F4A-86F8-350187E64271}"/>
    <dgm:cxn modelId="{A4869EED-CE93-4F76-87BE-D31FA2C0EA23}" srcId="{632D544B-4D70-4EFD-8026-8CBA292E9032}" destId="{2F946A65-B1B9-46A8-AAA3-F8A72CEC7E04}" srcOrd="2" destOrd="0" parTransId="{AABDEEE8-9CCD-4E8A-99B4-642DDD35B081}" sibTransId="{E1B28EEF-3C12-418F-95A3-A6A7ABBF5A38}"/>
    <dgm:cxn modelId="{F2E41BDA-D50B-48D1-979B-6AB9CEDC2424}" type="presOf" srcId="{632D544B-4D70-4EFD-8026-8CBA292E9032}" destId="{67C62CE7-902D-4AAC-B1A3-3B8FF1FEE9D3}" srcOrd="0" destOrd="0" presId="urn:microsoft.com/office/officeart/2005/8/layout/orgChart1"/>
    <dgm:cxn modelId="{46C47592-B41D-4F8C-968C-2690EAB65996}" type="presOf" srcId="{F3D7E815-44EE-4C50-B250-2A84F84CF621}" destId="{D4CA6C2E-B3B8-4535-B031-CE2AFB8F49C5}" srcOrd="0" destOrd="0" presId="urn:microsoft.com/office/officeart/2005/8/layout/orgChart1"/>
    <dgm:cxn modelId="{E4360593-4465-4963-AFD8-DF785369C6D6}" type="presOf" srcId="{82DF5CDE-F39E-4604-A173-C68090B719C9}" destId="{9585A49B-0DD6-4CFF-8704-71DED6AA8043}" srcOrd="1" destOrd="0" presId="urn:microsoft.com/office/officeart/2005/8/layout/orgChart1"/>
    <dgm:cxn modelId="{E5162609-6C74-4722-A602-9B7B359E2D0A}" type="presOf" srcId="{2F946A65-B1B9-46A8-AAA3-F8A72CEC7E04}" destId="{42076DB2-3AF0-4DB4-B2FF-650287434FB6}" srcOrd="1" destOrd="0" presId="urn:microsoft.com/office/officeart/2005/8/layout/orgChart1"/>
    <dgm:cxn modelId="{41861D5C-0BBF-4564-A1A4-4BFE2D4BD0B2}" type="presOf" srcId="{2F946A65-B1B9-46A8-AAA3-F8A72CEC7E04}" destId="{86FD5B9C-40C2-4504-A1C8-C8410A7258E3}" srcOrd="0" destOrd="0" presId="urn:microsoft.com/office/officeart/2005/8/layout/orgChart1"/>
    <dgm:cxn modelId="{2225E628-86BC-4BC6-8352-7A13C5D52C2A}" type="presOf" srcId="{AABDEEE8-9CCD-4E8A-99B4-642DDD35B081}" destId="{E7248E7A-A529-485C-BFEB-C4FE00AED7C3}" srcOrd="0" destOrd="0" presId="urn:microsoft.com/office/officeart/2005/8/layout/orgChart1"/>
    <dgm:cxn modelId="{297019DA-3A8F-4C0E-9F68-8EDA7A2CF5E5}" type="presOf" srcId="{F3D7E815-44EE-4C50-B250-2A84F84CF621}" destId="{E52A1151-E85D-4B4C-B41E-5543894D532E}" srcOrd="1" destOrd="0" presId="urn:microsoft.com/office/officeart/2005/8/layout/orgChart1"/>
    <dgm:cxn modelId="{AB22D151-F916-43F1-B279-429B4132B388}" type="presOf" srcId="{95B29535-8D1C-4D6C-A2E1-CA9174168235}" destId="{4FA1FC3C-F2E0-425D-BF52-510A0F89BC7C}" srcOrd="0" destOrd="0" presId="urn:microsoft.com/office/officeart/2005/8/layout/orgChart1"/>
    <dgm:cxn modelId="{8FDB66EF-DA90-45DE-8FDA-98A197D8FAF5}" srcId="{632D544B-4D70-4EFD-8026-8CBA292E9032}" destId="{F3D7E815-44EE-4C50-B250-2A84F84CF621}" srcOrd="0" destOrd="0" parTransId="{21BEEFDD-0BE3-4B23-9139-58EB54747ED3}" sibTransId="{0F3381EA-C90C-4DF7-A89D-C57BCF7FF251}"/>
    <dgm:cxn modelId="{35152C7C-6124-4FE1-B6D8-64F7E0DBFFB7}" type="presOf" srcId="{66822327-C1FE-4DE8-93BE-47005DD5403E}" destId="{A2E33D24-6C80-44ED-8774-4E96E0EFE106}" srcOrd="0" destOrd="0" presId="urn:microsoft.com/office/officeart/2005/8/layout/orgChart1"/>
    <dgm:cxn modelId="{C832FE21-808C-4F7B-979D-C68BD50F3E1A}" type="presOf" srcId="{82DF5CDE-F39E-4604-A173-C68090B719C9}" destId="{066B73C3-CDB2-45F2-A178-F4C96D9CAF23}" srcOrd="0" destOrd="0" presId="urn:microsoft.com/office/officeart/2005/8/layout/orgChart1"/>
    <dgm:cxn modelId="{CF7677AC-AFFD-42D5-A68B-C9FDCC714C60}" type="presOf" srcId="{21BEEFDD-0BE3-4B23-9139-58EB54747ED3}" destId="{002F9716-95B8-4D4D-A1C7-69B1D4723943}" srcOrd="0" destOrd="0" presId="urn:microsoft.com/office/officeart/2005/8/layout/orgChart1"/>
    <dgm:cxn modelId="{67CBF47B-1FBC-47A5-B9BA-335F67648234}" type="presOf" srcId="{632D544B-4D70-4EFD-8026-8CBA292E9032}" destId="{70BE796A-490B-47E7-9ED0-5A5F8D693324}" srcOrd="1" destOrd="0" presId="urn:microsoft.com/office/officeart/2005/8/layout/orgChart1"/>
    <dgm:cxn modelId="{69895570-C86C-4B15-97B6-B9A457CAEA7D}" type="presParOf" srcId="{4FA1FC3C-F2E0-425D-BF52-510A0F89BC7C}" destId="{853BB483-4569-465D-95D2-925F5B36EEBD}" srcOrd="0" destOrd="0" presId="urn:microsoft.com/office/officeart/2005/8/layout/orgChart1"/>
    <dgm:cxn modelId="{8787564F-2A3E-4C34-9B04-0C39640E1840}" type="presParOf" srcId="{853BB483-4569-465D-95D2-925F5B36EEBD}" destId="{E257CF1B-92D1-47C1-BE6A-F1F015CBC721}" srcOrd="0" destOrd="0" presId="urn:microsoft.com/office/officeart/2005/8/layout/orgChart1"/>
    <dgm:cxn modelId="{D0768A0A-526C-4E7E-B204-26C7CA0FB40A}" type="presParOf" srcId="{E257CF1B-92D1-47C1-BE6A-F1F015CBC721}" destId="{67C62CE7-902D-4AAC-B1A3-3B8FF1FEE9D3}" srcOrd="0" destOrd="0" presId="urn:microsoft.com/office/officeart/2005/8/layout/orgChart1"/>
    <dgm:cxn modelId="{DEBA992F-05D3-456A-B70A-DF88073F9D96}" type="presParOf" srcId="{E257CF1B-92D1-47C1-BE6A-F1F015CBC721}" destId="{70BE796A-490B-47E7-9ED0-5A5F8D693324}" srcOrd="1" destOrd="0" presId="urn:microsoft.com/office/officeart/2005/8/layout/orgChart1"/>
    <dgm:cxn modelId="{9881FAAE-1233-4A11-8AD3-E50C1EEEF683}" type="presParOf" srcId="{853BB483-4569-465D-95D2-925F5B36EEBD}" destId="{7E6934FF-9557-4523-AFFD-343AA0E1CAE6}" srcOrd="1" destOrd="0" presId="urn:microsoft.com/office/officeart/2005/8/layout/orgChart1"/>
    <dgm:cxn modelId="{EA10F321-D9AA-46DE-90E5-702460832D72}" type="presParOf" srcId="{7E6934FF-9557-4523-AFFD-343AA0E1CAE6}" destId="{002F9716-95B8-4D4D-A1C7-69B1D4723943}" srcOrd="0" destOrd="0" presId="urn:microsoft.com/office/officeart/2005/8/layout/orgChart1"/>
    <dgm:cxn modelId="{3343B47F-2780-4CC0-8106-E254B1FA7BE5}" type="presParOf" srcId="{7E6934FF-9557-4523-AFFD-343AA0E1CAE6}" destId="{3A7E73AF-1F03-4A6D-82F5-71CAF7C3FF61}" srcOrd="1" destOrd="0" presId="urn:microsoft.com/office/officeart/2005/8/layout/orgChart1"/>
    <dgm:cxn modelId="{D5D06096-13E1-4C40-9A1A-DDF0F533E4DE}" type="presParOf" srcId="{3A7E73AF-1F03-4A6D-82F5-71CAF7C3FF61}" destId="{A65774E2-C345-483D-BBBB-B1A7B6C92196}" srcOrd="0" destOrd="0" presId="urn:microsoft.com/office/officeart/2005/8/layout/orgChart1"/>
    <dgm:cxn modelId="{498E7445-BFFD-47F3-AAEA-4327FF5E8D5A}" type="presParOf" srcId="{A65774E2-C345-483D-BBBB-B1A7B6C92196}" destId="{D4CA6C2E-B3B8-4535-B031-CE2AFB8F49C5}" srcOrd="0" destOrd="0" presId="urn:microsoft.com/office/officeart/2005/8/layout/orgChart1"/>
    <dgm:cxn modelId="{49043DC0-0FC1-44B4-8B73-8A9192961D75}" type="presParOf" srcId="{A65774E2-C345-483D-BBBB-B1A7B6C92196}" destId="{E52A1151-E85D-4B4C-B41E-5543894D532E}" srcOrd="1" destOrd="0" presId="urn:microsoft.com/office/officeart/2005/8/layout/orgChart1"/>
    <dgm:cxn modelId="{380CF79D-787F-4152-97FB-3CE850423423}" type="presParOf" srcId="{3A7E73AF-1F03-4A6D-82F5-71CAF7C3FF61}" destId="{21208B57-2587-4212-8CB6-8674E41B5D7D}" srcOrd="1" destOrd="0" presId="urn:microsoft.com/office/officeart/2005/8/layout/orgChart1"/>
    <dgm:cxn modelId="{9B950B99-CBD8-44C7-8BD5-676FB512FBCC}" type="presParOf" srcId="{3A7E73AF-1F03-4A6D-82F5-71CAF7C3FF61}" destId="{EDB90833-B910-4B7F-AF9F-7E38168D8C28}" srcOrd="2" destOrd="0" presId="urn:microsoft.com/office/officeart/2005/8/layout/orgChart1"/>
    <dgm:cxn modelId="{16043F18-C67F-4DCE-B6A4-97BE3EF91A69}" type="presParOf" srcId="{7E6934FF-9557-4523-AFFD-343AA0E1CAE6}" destId="{A2E33D24-6C80-44ED-8774-4E96E0EFE106}" srcOrd="2" destOrd="0" presId="urn:microsoft.com/office/officeart/2005/8/layout/orgChart1"/>
    <dgm:cxn modelId="{25E06A4A-B31A-4A41-B0C8-76BBCAF5B6DB}" type="presParOf" srcId="{7E6934FF-9557-4523-AFFD-343AA0E1CAE6}" destId="{8456A64A-A669-4005-B1CC-D01AA39BFE19}" srcOrd="3" destOrd="0" presId="urn:microsoft.com/office/officeart/2005/8/layout/orgChart1"/>
    <dgm:cxn modelId="{F1DF9946-9CE2-44AD-BBBA-CD1E8119579F}" type="presParOf" srcId="{8456A64A-A669-4005-B1CC-D01AA39BFE19}" destId="{7186410E-E9AB-45A2-A511-D69020E0CE54}" srcOrd="0" destOrd="0" presId="urn:microsoft.com/office/officeart/2005/8/layout/orgChart1"/>
    <dgm:cxn modelId="{B7B826A2-5AC8-41F1-98FE-14492A1EA924}" type="presParOf" srcId="{7186410E-E9AB-45A2-A511-D69020E0CE54}" destId="{066B73C3-CDB2-45F2-A178-F4C96D9CAF23}" srcOrd="0" destOrd="0" presId="urn:microsoft.com/office/officeart/2005/8/layout/orgChart1"/>
    <dgm:cxn modelId="{E4675266-DFC1-4E25-8B64-9AC6BA6AAB2F}" type="presParOf" srcId="{7186410E-E9AB-45A2-A511-D69020E0CE54}" destId="{9585A49B-0DD6-4CFF-8704-71DED6AA8043}" srcOrd="1" destOrd="0" presId="urn:microsoft.com/office/officeart/2005/8/layout/orgChart1"/>
    <dgm:cxn modelId="{EC8C9A43-200B-47B1-A18E-03D13473426D}" type="presParOf" srcId="{8456A64A-A669-4005-B1CC-D01AA39BFE19}" destId="{C5525536-5C09-4F5A-ADD0-035956478B22}" srcOrd="1" destOrd="0" presId="urn:microsoft.com/office/officeart/2005/8/layout/orgChart1"/>
    <dgm:cxn modelId="{B18D2843-4AEF-4AF3-BBA3-C9D2398CB2C2}" type="presParOf" srcId="{8456A64A-A669-4005-B1CC-D01AA39BFE19}" destId="{1EE79A3C-26A4-4C56-9D54-433B8AEBF7DB}" srcOrd="2" destOrd="0" presId="urn:microsoft.com/office/officeart/2005/8/layout/orgChart1"/>
    <dgm:cxn modelId="{59C967ED-021E-49F9-BAF8-7E4162AB3532}" type="presParOf" srcId="{7E6934FF-9557-4523-AFFD-343AA0E1CAE6}" destId="{E7248E7A-A529-485C-BFEB-C4FE00AED7C3}" srcOrd="4" destOrd="0" presId="urn:microsoft.com/office/officeart/2005/8/layout/orgChart1"/>
    <dgm:cxn modelId="{480315A0-E827-4D34-86FA-0BE04E3C7214}" type="presParOf" srcId="{7E6934FF-9557-4523-AFFD-343AA0E1CAE6}" destId="{A0EA0A40-DE00-47F0-ADF5-1C694E27ABE5}" srcOrd="5" destOrd="0" presId="urn:microsoft.com/office/officeart/2005/8/layout/orgChart1"/>
    <dgm:cxn modelId="{D493B505-06CB-4DD3-8DCB-0DB39739318F}" type="presParOf" srcId="{A0EA0A40-DE00-47F0-ADF5-1C694E27ABE5}" destId="{139DB3E8-23E2-4B43-90AB-149D1190FF71}" srcOrd="0" destOrd="0" presId="urn:microsoft.com/office/officeart/2005/8/layout/orgChart1"/>
    <dgm:cxn modelId="{BD361A0E-98FA-4F92-9EA6-BAAE3FC78CFF}" type="presParOf" srcId="{139DB3E8-23E2-4B43-90AB-149D1190FF71}" destId="{86FD5B9C-40C2-4504-A1C8-C8410A7258E3}" srcOrd="0" destOrd="0" presId="urn:microsoft.com/office/officeart/2005/8/layout/orgChart1"/>
    <dgm:cxn modelId="{4C150A8E-923C-4430-8EF1-EC1D2965EDCE}" type="presParOf" srcId="{139DB3E8-23E2-4B43-90AB-149D1190FF71}" destId="{42076DB2-3AF0-4DB4-B2FF-650287434FB6}" srcOrd="1" destOrd="0" presId="urn:microsoft.com/office/officeart/2005/8/layout/orgChart1"/>
    <dgm:cxn modelId="{2A863C6C-D3E0-47F0-A564-75149E4B98E1}" type="presParOf" srcId="{A0EA0A40-DE00-47F0-ADF5-1C694E27ABE5}" destId="{D1ED0056-0AC4-437E-894D-BDED7429349D}" srcOrd="1" destOrd="0" presId="urn:microsoft.com/office/officeart/2005/8/layout/orgChart1"/>
    <dgm:cxn modelId="{2130FF57-76F2-4687-8597-0EB54CE3C64C}" type="presParOf" srcId="{A0EA0A40-DE00-47F0-ADF5-1C694E27ABE5}" destId="{2572E3F6-593E-4E41-9B89-93439AC3E885}" srcOrd="2" destOrd="0" presId="urn:microsoft.com/office/officeart/2005/8/layout/orgChart1"/>
    <dgm:cxn modelId="{C21CF47B-E867-497A-8795-5D7B2ECE86D9}" type="presParOf" srcId="{853BB483-4569-465D-95D2-925F5B36EEBD}" destId="{1C0F83E3-E684-4096-8C32-68ECEAD05BB3}" srcOrd="2" destOrd="0" presId="urn:microsoft.com/office/officeart/2005/8/layout/orgChart1"/>
  </dgm:cxnLst>
  <dgm:bg>
    <a:noFill/>
  </dgm:bg>
  <dgm:whole>
    <a:ln>
      <a:solidFill>
        <a:schemeClr val="lt1">
          <a:hueOff val="0"/>
          <a:satOff val="0"/>
          <a:lumOff val="0"/>
          <a:alpha val="88000"/>
        </a:schemeClr>
      </a:solidFill>
    </a:ln>
  </dgm:whole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95B29535-8D1C-4D6C-A2E1-CA917416823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32D544B-4D70-4EFD-8026-8CBA292E9032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Environmental Analysis</a:t>
          </a:r>
          <a:endParaRPr lang="ar-SA" dirty="0">
            <a:solidFill>
              <a:schemeClr val="bg1"/>
            </a:solidFill>
          </a:endParaRPr>
        </a:p>
      </dgm:t>
    </dgm:pt>
    <dgm:pt modelId="{A098E0B9-1229-4EE1-8082-C94F5B2BACAB}" type="par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E80A8A37-9A10-4DAF-9FE2-363E6A80B868}" type="sib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82DF5CDE-F39E-4604-A173-C68090B719C9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/>
            <a:t>Acoustics Analysis</a:t>
          </a:r>
          <a:endParaRPr lang="ar-SA" dirty="0"/>
        </a:p>
      </dgm:t>
    </dgm:pt>
    <dgm:pt modelId="{66822327-C1FE-4DE8-93BE-47005DD5403E}" type="par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6DE59229-0199-4F4A-86F8-350187E64271}" type="sib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2F946A65-B1B9-46A8-AAA3-F8A72CEC7E04}">
      <dgm:prSet phldrT="[Text]" custT="1"/>
      <dgm:spPr>
        <a:solidFill>
          <a:schemeClr val="accent6"/>
        </a:solidFill>
      </dgm:spPr>
      <dgm:t>
        <a:bodyPr/>
        <a:lstStyle/>
        <a:p>
          <a:pPr rtl="1"/>
          <a:r>
            <a:rPr lang="en-US" sz="1600" b="0" dirty="0" smtClean="0">
              <a:solidFill>
                <a:schemeClr val="bg1"/>
              </a:solidFill>
            </a:rPr>
            <a:t>Lighting Analysis</a:t>
          </a:r>
          <a:endParaRPr lang="ar-SA" sz="1600" b="0" dirty="0">
            <a:solidFill>
              <a:schemeClr val="bg1"/>
            </a:solidFill>
          </a:endParaRPr>
        </a:p>
      </dgm:t>
    </dgm:pt>
    <dgm:pt modelId="{AABDEEE8-9CCD-4E8A-99B4-642DDD35B081}" type="par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E1B28EEF-3C12-418F-95A3-A6A7ABBF5A38}" type="sib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F3D7E815-44EE-4C50-B250-2A84F84CF621}">
      <dgm:prSet phldrT="[Text]" custT="1"/>
      <dgm:spPr>
        <a:solidFill>
          <a:schemeClr val="accent6"/>
        </a:solidFill>
      </dgm:spPr>
      <dgm:t>
        <a:bodyPr/>
        <a:lstStyle/>
        <a:p>
          <a:pPr rtl="1"/>
          <a:r>
            <a:rPr lang="en-US" sz="1800" b="1" dirty="0" smtClean="0">
              <a:solidFill>
                <a:schemeClr val="tx1"/>
              </a:solidFill>
            </a:rPr>
            <a:t>Thermal Analysis</a:t>
          </a:r>
          <a:endParaRPr lang="ar-SA" sz="1800" b="1" dirty="0">
            <a:solidFill>
              <a:schemeClr val="tx1"/>
            </a:solidFill>
          </a:endParaRPr>
        </a:p>
      </dgm:t>
    </dgm:pt>
    <dgm:pt modelId="{0F3381EA-C90C-4DF7-A89D-C57BCF7FF251}" type="sibTrans" cxnId="{8FDB66EF-DA90-45DE-8FDA-98A197D8FAF5}">
      <dgm:prSet/>
      <dgm:spPr/>
      <dgm:t>
        <a:bodyPr/>
        <a:lstStyle/>
        <a:p>
          <a:pPr rtl="1"/>
          <a:endParaRPr lang="ar-SA"/>
        </a:p>
      </dgm:t>
    </dgm:pt>
    <dgm:pt modelId="{21BEEFDD-0BE3-4B23-9139-58EB54747ED3}" type="parTrans" cxnId="{8FDB66EF-DA90-45DE-8FDA-98A197D8FAF5}">
      <dgm:prSet/>
      <dgm:spPr>
        <a:ln>
          <a:solidFill>
            <a:schemeClr val="accent6"/>
          </a:solidFill>
        </a:ln>
      </dgm:spPr>
      <dgm:t>
        <a:bodyPr/>
        <a:lstStyle/>
        <a:p>
          <a:pPr rtl="1"/>
          <a:endParaRPr lang="ar-SA"/>
        </a:p>
      </dgm:t>
    </dgm:pt>
    <dgm:pt modelId="{4FA1FC3C-F2E0-425D-BF52-510A0F89BC7C}" type="pres">
      <dgm:prSet presAssocID="{95B29535-8D1C-4D6C-A2E1-CA9174168235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53BB483-4569-465D-95D2-925F5B36EEBD}" type="pres">
      <dgm:prSet presAssocID="{632D544B-4D70-4EFD-8026-8CBA292E9032}" presName="hierRoot1" presStyleCnt="0">
        <dgm:presLayoutVars>
          <dgm:hierBranch val="init"/>
        </dgm:presLayoutVars>
      </dgm:prSet>
      <dgm:spPr/>
    </dgm:pt>
    <dgm:pt modelId="{E257CF1B-92D1-47C1-BE6A-F1F015CBC721}" type="pres">
      <dgm:prSet presAssocID="{632D544B-4D70-4EFD-8026-8CBA292E9032}" presName="rootComposite1" presStyleCnt="0"/>
      <dgm:spPr/>
    </dgm:pt>
    <dgm:pt modelId="{67C62CE7-902D-4AAC-B1A3-3B8FF1FEE9D3}" type="pres">
      <dgm:prSet presAssocID="{632D544B-4D70-4EFD-8026-8CBA292E903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0BE796A-490B-47E7-9ED0-5A5F8D693324}" type="pres">
      <dgm:prSet presAssocID="{632D544B-4D70-4EFD-8026-8CBA292E9032}" presName="rootConnector1" presStyleLbl="node1" presStyleIdx="0" presStyleCnt="0"/>
      <dgm:spPr/>
      <dgm:t>
        <a:bodyPr/>
        <a:lstStyle/>
        <a:p>
          <a:endParaRPr lang="en-US"/>
        </a:p>
      </dgm:t>
    </dgm:pt>
    <dgm:pt modelId="{7E6934FF-9557-4523-AFFD-343AA0E1CAE6}" type="pres">
      <dgm:prSet presAssocID="{632D544B-4D70-4EFD-8026-8CBA292E9032}" presName="hierChild2" presStyleCnt="0"/>
      <dgm:spPr/>
    </dgm:pt>
    <dgm:pt modelId="{002F9716-95B8-4D4D-A1C7-69B1D4723943}" type="pres">
      <dgm:prSet presAssocID="{21BEEFDD-0BE3-4B23-9139-58EB54747ED3}" presName="Name37" presStyleLbl="parChTrans1D2" presStyleIdx="0" presStyleCnt="3"/>
      <dgm:spPr/>
      <dgm:t>
        <a:bodyPr/>
        <a:lstStyle/>
        <a:p>
          <a:endParaRPr lang="en-US"/>
        </a:p>
      </dgm:t>
    </dgm:pt>
    <dgm:pt modelId="{3A7E73AF-1F03-4A6D-82F5-71CAF7C3FF61}" type="pres">
      <dgm:prSet presAssocID="{F3D7E815-44EE-4C50-B250-2A84F84CF621}" presName="hierRoot2" presStyleCnt="0">
        <dgm:presLayoutVars>
          <dgm:hierBranch val="init"/>
        </dgm:presLayoutVars>
      </dgm:prSet>
      <dgm:spPr/>
    </dgm:pt>
    <dgm:pt modelId="{A65774E2-C345-483D-BBBB-B1A7B6C92196}" type="pres">
      <dgm:prSet presAssocID="{F3D7E815-44EE-4C50-B250-2A84F84CF621}" presName="rootComposite" presStyleCnt="0"/>
      <dgm:spPr/>
    </dgm:pt>
    <dgm:pt modelId="{D4CA6C2E-B3B8-4535-B031-CE2AFB8F49C5}" type="pres">
      <dgm:prSet presAssocID="{F3D7E815-44EE-4C50-B250-2A84F84CF621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52A1151-E85D-4B4C-B41E-5543894D532E}" type="pres">
      <dgm:prSet presAssocID="{F3D7E815-44EE-4C50-B250-2A84F84CF621}" presName="rootConnector" presStyleLbl="node2" presStyleIdx="0" presStyleCnt="3"/>
      <dgm:spPr/>
      <dgm:t>
        <a:bodyPr/>
        <a:lstStyle/>
        <a:p>
          <a:endParaRPr lang="en-US"/>
        </a:p>
      </dgm:t>
    </dgm:pt>
    <dgm:pt modelId="{21208B57-2587-4212-8CB6-8674E41B5D7D}" type="pres">
      <dgm:prSet presAssocID="{F3D7E815-44EE-4C50-B250-2A84F84CF621}" presName="hierChild4" presStyleCnt="0"/>
      <dgm:spPr/>
    </dgm:pt>
    <dgm:pt modelId="{EDB90833-B910-4B7F-AF9F-7E38168D8C28}" type="pres">
      <dgm:prSet presAssocID="{F3D7E815-44EE-4C50-B250-2A84F84CF621}" presName="hierChild5" presStyleCnt="0"/>
      <dgm:spPr/>
    </dgm:pt>
    <dgm:pt modelId="{A2E33D24-6C80-44ED-8774-4E96E0EFE106}" type="pres">
      <dgm:prSet presAssocID="{66822327-C1FE-4DE8-93BE-47005DD5403E}" presName="Name37" presStyleLbl="parChTrans1D2" presStyleIdx="1" presStyleCnt="3"/>
      <dgm:spPr/>
      <dgm:t>
        <a:bodyPr/>
        <a:lstStyle/>
        <a:p>
          <a:endParaRPr lang="en-US"/>
        </a:p>
      </dgm:t>
    </dgm:pt>
    <dgm:pt modelId="{8456A64A-A669-4005-B1CC-D01AA39BFE19}" type="pres">
      <dgm:prSet presAssocID="{82DF5CDE-F39E-4604-A173-C68090B719C9}" presName="hierRoot2" presStyleCnt="0">
        <dgm:presLayoutVars>
          <dgm:hierBranch val="init"/>
        </dgm:presLayoutVars>
      </dgm:prSet>
      <dgm:spPr/>
    </dgm:pt>
    <dgm:pt modelId="{7186410E-E9AB-45A2-A511-D69020E0CE54}" type="pres">
      <dgm:prSet presAssocID="{82DF5CDE-F39E-4604-A173-C68090B719C9}" presName="rootComposite" presStyleCnt="0"/>
      <dgm:spPr/>
    </dgm:pt>
    <dgm:pt modelId="{066B73C3-CDB2-45F2-A178-F4C96D9CAF23}" type="pres">
      <dgm:prSet presAssocID="{82DF5CDE-F39E-4604-A173-C68090B719C9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585A49B-0DD6-4CFF-8704-71DED6AA8043}" type="pres">
      <dgm:prSet presAssocID="{82DF5CDE-F39E-4604-A173-C68090B719C9}" presName="rootConnector" presStyleLbl="node2" presStyleIdx="1" presStyleCnt="3"/>
      <dgm:spPr/>
      <dgm:t>
        <a:bodyPr/>
        <a:lstStyle/>
        <a:p>
          <a:endParaRPr lang="en-US"/>
        </a:p>
      </dgm:t>
    </dgm:pt>
    <dgm:pt modelId="{C5525536-5C09-4F5A-ADD0-035956478B22}" type="pres">
      <dgm:prSet presAssocID="{82DF5CDE-F39E-4604-A173-C68090B719C9}" presName="hierChild4" presStyleCnt="0"/>
      <dgm:spPr/>
    </dgm:pt>
    <dgm:pt modelId="{1EE79A3C-26A4-4C56-9D54-433B8AEBF7DB}" type="pres">
      <dgm:prSet presAssocID="{82DF5CDE-F39E-4604-A173-C68090B719C9}" presName="hierChild5" presStyleCnt="0"/>
      <dgm:spPr/>
    </dgm:pt>
    <dgm:pt modelId="{E7248E7A-A529-485C-BFEB-C4FE00AED7C3}" type="pres">
      <dgm:prSet presAssocID="{AABDEEE8-9CCD-4E8A-99B4-642DDD35B081}" presName="Name37" presStyleLbl="parChTrans1D2" presStyleIdx="2" presStyleCnt="3"/>
      <dgm:spPr/>
      <dgm:t>
        <a:bodyPr/>
        <a:lstStyle/>
        <a:p>
          <a:endParaRPr lang="en-US"/>
        </a:p>
      </dgm:t>
    </dgm:pt>
    <dgm:pt modelId="{A0EA0A40-DE00-47F0-ADF5-1C694E27ABE5}" type="pres">
      <dgm:prSet presAssocID="{2F946A65-B1B9-46A8-AAA3-F8A72CEC7E04}" presName="hierRoot2" presStyleCnt="0">
        <dgm:presLayoutVars>
          <dgm:hierBranch val="init"/>
        </dgm:presLayoutVars>
      </dgm:prSet>
      <dgm:spPr/>
    </dgm:pt>
    <dgm:pt modelId="{139DB3E8-23E2-4B43-90AB-149D1190FF71}" type="pres">
      <dgm:prSet presAssocID="{2F946A65-B1B9-46A8-AAA3-F8A72CEC7E04}" presName="rootComposite" presStyleCnt="0"/>
      <dgm:spPr/>
    </dgm:pt>
    <dgm:pt modelId="{86FD5B9C-40C2-4504-A1C8-C8410A7258E3}" type="pres">
      <dgm:prSet presAssocID="{2F946A65-B1B9-46A8-AAA3-F8A72CEC7E04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2076DB2-3AF0-4DB4-B2FF-650287434FB6}" type="pres">
      <dgm:prSet presAssocID="{2F946A65-B1B9-46A8-AAA3-F8A72CEC7E04}" presName="rootConnector" presStyleLbl="node2" presStyleIdx="2" presStyleCnt="3"/>
      <dgm:spPr/>
      <dgm:t>
        <a:bodyPr/>
        <a:lstStyle/>
        <a:p>
          <a:endParaRPr lang="en-US"/>
        </a:p>
      </dgm:t>
    </dgm:pt>
    <dgm:pt modelId="{D1ED0056-0AC4-437E-894D-BDED7429349D}" type="pres">
      <dgm:prSet presAssocID="{2F946A65-B1B9-46A8-AAA3-F8A72CEC7E04}" presName="hierChild4" presStyleCnt="0"/>
      <dgm:spPr/>
    </dgm:pt>
    <dgm:pt modelId="{2572E3F6-593E-4E41-9B89-93439AC3E885}" type="pres">
      <dgm:prSet presAssocID="{2F946A65-B1B9-46A8-AAA3-F8A72CEC7E04}" presName="hierChild5" presStyleCnt="0"/>
      <dgm:spPr/>
    </dgm:pt>
    <dgm:pt modelId="{1C0F83E3-E684-4096-8C32-68ECEAD05BB3}" type="pres">
      <dgm:prSet presAssocID="{632D544B-4D70-4EFD-8026-8CBA292E9032}" presName="hierChild3" presStyleCnt="0"/>
      <dgm:spPr/>
    </dgm:pt>
  </dgm:ptLst>
  <dgm:cxnLst>
    <dgm:cxn modelId="{BE4DE5D8-51CC-4D0B-BE2A-FE5942FBE11A}" srcId="{632D544B-4D70-4EFD-8026-8CBA292E9032}" destId="{82DF5CDE-F39E-4604-A173-C68090B719C9}" srcOrd="1" destOrd="0" parTransId="{66822327-C1FE-4DE8-93BE-47005DD5403E}" sibTransId="{6DE59229-0199-4F4A-86F8-350187E64271}"/>
    <dgm:cxn modelId="{FB2F3AE5-9408-4B17-B1F7-401F7A3FA2EA}" type="presOf" srcId="{632D544B-4D70-4EFD-8026-8CBA292E9032}" destId="{70BE796A-490B-47E7-9ED0-5A5F8D693324}" srcOrd="1" destOrd="0" presId="urn:microsoft.com/office/officeart/2005/8/layout/orgChart1"/>
    <dgm:cxn modelId="{8FDB66EF-DA90-45DE-8FDA-98A197D8FAF5}" srcId="{632D544B-4D70-4EFD-8026-8CBA292E9032}" destId="{F3D7E815-44EE-4C50-B250-2A84F84CF621}" srcOrd="0" destOrd="0" parTransId="{21BEEFDD-0BE3-4B23-9139-58EB54747ED3}" sibTransId="{0F3381EA-C90C-4DF7-A89D-C57BCF7FF251}"/>
    <dgm:cxn modelId="{9B008246-5CBF-4AF0-85D1-2EE6B7BB1EB7}" type="presOf" srcId="{21BEEFDD-0BE3-4B23-9139-58EB54747ED3}" destId="{002F9716-95B8-4D4D-A1C7-69B1D4723943}" srcOrd="0" destOrd="0" presId="urn:microsoft.com/office/officeart/2005/8/layout/orgChart1"/>
    <dgm:cxn modelId="{799B2805-9B49-4427-ACAE-D1665554C4CD}" type="presOf" srcId="{82DF5CDE-F39E-4604-A173-C68090B719C9}" destId="{066B73C3-CDB2-45F2-A178-F4C96D9CAF23}" srcOrd="0" destOrd="0" presId="urn:microsoft.com/office/officeart/2005/8/layout/orgChart1"/>
    <dgm:cxn modelId="{A4869EED-CE93-4F76-87BE-D31FA2C0EA23}" srcId="{632D544B-4D70-4EFD-8026-8CBA292E9032}" destId="{2F946A65-B1B9-46A8-AAA3-F8A72CEC7E04}" srcOrd="2" destOrd="0" parTransId="{AABDEEE8-9CCD-4E8A-99B4-642DDD35B081}" sibTransId="{E1B28EEF-3C12-418F-95A3-A6A7ABBF5A38}"/>
    <dgm:cxn modelId="{EF966254-E50E-4E33-BB00-CA0E360259D9}" type="presOf" srcId="{95B29535-8D1C-4D6C-A2E1-CA9174168235}" destId="{4FA1FC3C-F2E0-425D-BF52-510A0F89BC7C}" srcOrd="0" destOrd="0" presId="urn:microsoft.com/office/officeart/2005/8/layout/orgChart1"/>
    <dgm:cxn modelId="{8541D7ED-E752-44CF-AB66-DD3298F3B5B2}" type="presOf" srcId="{632D544B-4D70-4EFD-8026-8CBA292E9032}" destId="{67C62CE7-902D-4AAC-B1A3-3B8FF1FEE9D3}" srcOrd="0" destOrd="0" presId="urn:microsoft.com/office/officeart/2005/8/layout/orgChart1"/>
    <dgm:cxn modelId="{FC2611D8-3EF5-42FF-A3CB-8721C0581EEE}" type="presOf" srcId="{AABDEEE8-9CCD-4E8A-99B4-642DDD35B081}" destId="{E7248E7A-A529-485C-BFEB-C4FE00AED7C3}" srcOrd="0" destOrd="0" presId="urn:microsoft.com/office/officeart/2005/8/layout/orgChart1"/>
    <dgm:cxn modelId="{58856FED-8EF0-42D2-A390-7EEE1AB14F1C}" type="presOf" srcId="{F3D7E815-44EE-4C50-B250-2A84F84CF621}" destId="{E52A1151-E85D-4B4C-B41E-5543894D532E}" srcOrd="1" destOrd="0" presId="urn:microsoft.com/office/officeart/2005/8/layout/orgChart1"/>
    <dgm:cxn modelId="{8B104B0C-1AE5-4954-AC9D-42901BFF04EC}" type="presOf" srcId="{2F946A65-B1B9-46A8-AAA3-F8A72CEC7E04}" destId="{42076DB2-3AF0-4DB4-B2FF-650287434FB6}" srcOrd="1" destOrd="0" presId="urn:microsoft.com/office/officeart/2005/8/layout/orgChart1"/>
    <dgm:cxn modelId="{AD6D84FB-2744-49EF-8DD1-669C4B362488}" type="presOf" srcId="{66822327-C1FE-4DE8-93BE-47005DD5403E}" destId="{A2E33D24-6C80-44ED-8774-4E96E0EFE106}" srcOrd="0" destOrd="0" presId="urn:microsoft.com/office/officeart/2005/8/layout/orgChart1"/>
    <dgm:cxn modelId="{1F657146-B9E5-448D-AB31-B59D8BDA6569}" type="presOf" srcId="{F3D7E815-44EE-4C50-B250-2A84F84CF621}" destId="{D4CA6C2E-B3B8-4535-B031-CE2AFB8F49C5}" srcOrd="0" destOrd="0" presId="urn:microsoft.com/office/officeart/2005/8/layout/orgChart1"/>
    <dgm:cxn modelId="{4ECE604C-EFE4-410A-B8AB-564E18F6BA5C}" type="presOf" srcId="{82DF5CDE-F39E-4604-A173-C68090B719C9}" destId="{9585A49B-0DD6-4CFF-8704-71DED6AA8043}" srcOrd="1" destOrd="0" presId="urn:microsoft.com/office/officeart/2005/8/layout/orgChart1"/>
    <dgm:cxn modelId="{AF0345BD-992B-404E-A648-2EC41504DF6C}" srcId="{95B29535-8D1C-4D6C-A2E1-CA9174168235}" destId="{632D544B-4D70-4EFD-8026-8CBA292E9032}" srcOrd="0" destOrd="0" parTransId="{A098E0B9-1229-4EE1-8082-C94F5B2BACAB}" sibTransId="{E80A8A37-9A10-4DAF-9FE2-363E6A80B868}"/>
    <dgm:cxn modelId="{C03BE678-87D8-4AA6-9DC7-7517B1AF7F7C}" type="presOf" srcId="{2F946A65-B1B9-46A8-AAA3-F8A72CEC7E04}" destId="{86FD5B9C-40C2-4504-A1C8-C8410A7258E3}" srcOrd="0" destOrd="0" presId="urn:microsoft.com/office/officeart/2005/8/layout/orgChart1"/>
    <dgm:cxn modelId="{BACA16D3-7A31-4F11-80E9-BBE61468A73F}" type="presParOf" srcId="{4FA1FC3C-F2E0-425D-BF52-510A0F89BC7C}" destId="{853BB483-4569-465D-95D2-925F5B36EEBD}" srcOrd="0" destOrd="0" presId="urn:microsoft.com/office/officeart/2005/8/layout/orgChart1"/>
    <dgm:cxn modelId="{9B688041-4DE7-47A7-A551-F5108AC0D908}" type="presParOf" srcId="{853BB483-4569-465D-95D2-925F5B36EEBD}" destId="{E257CF1B-92D1-47C1-BE6A-F1F015CBC721}" srcOrd="0" destOrd="0" presId="urn:microsoft.com/office/officeart/2005/8/layout/orgChart1"/>
    <dgm:cxn modelId="{DCD7C790-DC0C-4B2E-A7A6-B86D8E7A66EB}" type="presParOf" srcId="{E257CF1B-92D1-47C1-BE6A-F1F015CBC721}" destId="{67C62CE7-902D-4AAC-B1A3-3B8FF1FEE9D3}" srcOrd="0" destOrd="0" presId="urn:microsoft.com/office/officeart/2005/8/layout/orgChart1"/>
    <dgm:cxn modelId="{95AC21FF-C126-4BBA-8B95-91C1EDD8F228}" type="presParOf" srcId="{E257CF1B-92D1-47C1-BE6A-F1F015CBC721}" destId="{70BE796A-490B-47E7-9ED0-5A5F8D693324}" srcOrd="1" destOrd="0" presId="urn:microsoft.com/office/officeart/2005/8/layout/orgChart1"/>
    <dgm:cxn modelId="{208E6EA9-E35C-4A55-9A6C-2D43CF74E3C4}" type="presParOf" srcId="{853BB483-4569-465D-95D2-925F5B36EEBD}" destId="{7E6934FF-9557-4523-AFFD-343AA0E1CAE6}" srcOrd="1" destOrd="0" presId="urn:microsoft.com/office/officeart/2005/8/layout/orgChart1"/>
    <dgm:cxn modelId="{F7D41B3C-CD7B-4612-ABA5-4B41B62B466B}" type="presParOf" srcId="{7E6934FF-9557-4523-AFFD-343AA0E1CAE6}" destId="{002F9716-95B8-4D4D-A1C7-69B1D4723943}" srcOrd="0" destOrd="0" presId="urn:microsoft.com/office/officeart/2005/8/layout/orgChart1"/>
    <dgm:cxn modelId="{73ABB12A-4E9D-401C-9BE3-C0FEBCFE6BEA}" type="presParOf" srcId="{7E6934FF-9557-4523-AFFD-343AA0E1CAE6}" destId="{3A7E73AF-1F03-4A6D-82F5-71CAF7C3FF61}" srcOrd="1" destOrd="0" presId="urn:microsoft.com/office/officeart/2005/8/layout/orgChart1"/>
    <dgm:cxn modelId="{8CCF481A-FD11-4E8B-B363-A8B18CC1642B}" type="presParOf" srcId="{3A7E73AF-1F03-4A6D-82F5-71CAF7C3FF61}" destId="{A65774E2-C345-483D-BBBB-B1A7B6C92196}" srcOrd="0" destOrd="0" presId="urn:microsoft.com/office/officeart/2005/8/layout/orgChart1"/>
    <dgm:cxn modelId="{8DD752F5-A98B-43D2-8AD0-AC00B5818661}" type="presParOf" srcId="{A65774E2-C345-483D-BBBB-B1A7B6C92196}" destId="{D4CA6C2E-B3B8-4535-B031-CE2AFB8F49C5}" srcOrd="0" destOrd="0" presId="urn:microsoft.com/office/officeart/2005/8/layout/orgChart1"/>
    <dgm:cxn modelId="{F80760F2-A999-4067-85C3-5DEF4CB0E404}" type="presParOf" srcId="{A65774E2-C345-483D-BBBB-B1A7B6C92196}" destId="{E52A1151-E85D-4B4C-B41E-5543894D532E}" srcOrd="1" destOrd="0" presId="urn:microsoft.com/office/officeart/2005/8/layout/orgChart1"/>
    <dgm:cxn modelId="{DAC01509-5170-47CE-BF06-60D52C187ADF}" type="presParOf" srcId="{3A7E73AF-1F03-4A6D-82F5-71CAF7C3FF61}" destId="{21208B57-2587-4212-8CB6-8674E41B5D7D}" srcOrd="1" destOrd="0" presId="urn:microsoft.com/office/officeart/2005/8/layout/orgChart1"/>
    <dgm:cxn modelId="{8AE54FCE-67AC-47E0-A18C-0FD35C6DDA38}" type="presParOf" srcId="{3A7E73AF-1F03-4A6D-82F5-71CAF7C3FF61}" destId="{EDB90833-B910-4B7F-AF9F-7E38168D8C28}" srcOrd="2" destOrd="0" presId="urn:microsoft.com/office/officeart/2005/8/layout/orgChart1"/>
    <dgm:cxn modelId="{ED6AB2A2-E11C-44DD-9148-1773F62AC237}" type="presParOf" srcId="{7E6934FF-9557-4523-AFFD-343AA0E1CAE6}" destId="{A2E33D24-6C80-44ED-8774-4E96E0EFE106}" srcOrd="2" destOrd="0" presId="urn:microsoft.com/office/officeart/2005/8/layout/orgChart1"/>
    <dgm:cxn modelId="{79C0F1B2-F98C-4CA1-A582-55D7C2FA8FC5}" type="presParOf" srcId="{7E6934FF-9557-4523-AFFD-343AA0E1CAE6}" destId="{8456A64A-A669-4005-B1CC-D01AA39BFE19}" srcOrd="3" destOrd="0" presId="urn:microsoft.com/office/officeart/2005/8/layout/orgChart1"/>
    <dgm:cxn modelId="{24C6C161-91B0-4BEC-8DF0-965D8CB3E191}" type="presParOf" srcId="{8456A64A-A669-4005-B1CC-D01AA39BFE19}" destId="{7186410E-E9AB-45A2-A511-D69020E0CE54}" srcOrd="0" destOrd="0" presId="urn:microsoft.com/office/officeart/2005/8/layout/orgChart1"/>
    <dgm:cxn modelId="{08CDA551-95E3-4B35-8734-D86C21C03A33}" type="presParOf" srcId="{7186410E-E9AB-45A2-A511-D69020E0CE54}" destId="{066B73C3-CDB2-45F2-A178-F4C96D9CAF23}" srcOrd="0" destOrd="0" presId="urn:microsoft.com/office/officeart/2005/8/layout/orgChart1"/>
    <dgm:cxn modelId="{ABDC335A-B41D-4FDB-B935-476F2CD6FF2E}" type="presParOf" srcId="{7186410E-E9AB-45A2-A511-D69020E0CE54}" destId="{9585A49B-0DD6-4CFF-8704-71DED6AA8043}" srcOrd="1" destOrd="0" presId="urn:microsoft.com/office/officeart/2005/8/layout/orgChart1"/>
    <dgm:cxn modelId="{9E887E57-91C1-437C-AB8D-797D3099A430}" type="presParOf" srcId="{8456A64A-A669-4005-B1CC-D01AA39BFE19}" destId="{C5525536-5C09-4F5A-ADD0-035956478B22}" srcOrd="1" destOrd="0" presId="urn:microsoft.com/office/officeart/2005/8/layout/orgChart1"/>
    <dgm:cxn modelId="{9C1D0649-19A2-4F4D-89CC-245838E25064}" type="presParOf" srcId="{8456A64A-A669-4005-B1CC-D01AA39BFE19}" destId="{1EE79A3C-26A4-4C56-9D54-433B8AEBF7DB}" srcOrd="2" destOrd="0" presId="urn:microsoft.com/office/officeart/2005/8/layout/orgChart1"/>
    <dgm:cxn modelId="{8B60435D-4F24-4E10-93F5-D7FD706A887F}" type="presParOf" srcId="{7E6934FF-9557-4523-AFFD-343AA0E1CAE6}" destId="{E7248E7A-A529-485C-BFEB-C4FE00AED7C3}" srcOrd="4" destOrd="0" presId="urn:microsoft.com/office/officeart/2005/8/layout/orgChart1"/>
    <dgm:cxn modelId="{E9544584-3661-428D-9B40-1EDB1FEE091E}" type="presParOf" srcId="{7E6934FF-9557-4523-AFFD-343AA0E1CAE6}" destId="{A0EA0A40-DE00-47F0-ADF5-1C694E27ABE5}" srcOrd="5" destOrd="0" presId="urn:microsoft.com/office/officeart/2005/8/layout/orgChart1"/>
    <dgm:cxn modelId="{BEEA4C53-964A-48AE-B80D-4B226EC1BA53}" type="presParOf" srcId="{A0EA0A40-DE00-47F0-ADF5-1C694E27ABE5}" destId="{139DB3E8-23E2-4B43-90AB-149D1190FF71}" srcOrd="0" destOrd="0" presId="urn:microsoft.com/office/officeart/2005/8/layout/orgChart1"/>
    <dgm:cxn modelId="{ECE785E3-0E85-426E-9BD5-273FCA0D89FE}" type="presParOf" srcId="{139DB3E8-23E2-4B43-90AB-149D1190FF71}" destId="{86FD5B9C-40C2-4504-A1C8-C8410A7258E3}" srcOrd="0" destOrd="0" presId="urn:microsoft.com/office/officeart/2005/8/layout/orgChart1"/>
    <dgm:cxn modelId="{9DE860E3-1826-45E9-907E-2099E6F5CD8F}" type="presParOf" srcId="{139DB3E8-23E2-4B43-90AB-149D1190FF71}" destId="{42076DB2-3AF0-4DB4-B2FF-650287434FB6}" srcOrd="1" destOrd="0" presId="urn:microsoft.com/office/officeart/2005/8/layout/orgChart1"/>
    <dgm:cxn modelId="{59D4D366-69E1-4BBB-890D-A2F9B0D48DB8}" type="presParOf" srcId="{A0EA0A40-DE00-47F0-ADF5-1C694E27ABE5}" destId="{D1ED0056-0AC4-437E-894D-BDED7429349D}" srcOrd="1" destOrd="0" presId="urn:microsoft.com/office/officeart/2005/8/layout/orgChart1"/>
    <dgm:cxn modelId="{DA25EF9F-D665-4053-8A33-66534C903C5F}" type="presParOf" srcId="{A0EA0A40-DE00-47F0-ADF5-1C694E27ABE5}" destId="{2572E3F6-593E-4E41-9B89-93439AC3E885}" srcOrd="2" destOrd="0" presId="urn:microsoft.com/office/officeart/2005/8/layout/orgChart1"/>
    <dgm:cxn modelId="{179FD0CB-C0F4-4C39-816F-EE5C66958604}" type="presParOf" srcId="{853BB483-4569-465D-95D2-925F5B36EEBD}" destId="{1C0F83E3-E684-4096-8C32-68ECEAD05BB3}" srcOrd="2" destOrd="0" presId="urn:microsoft.com/office/officeart/2005/8/layout/orgChart1"/>
  </dgm:cxnLst>
  <dgm:bg>
    <a:noFill/>
  </dgm:bg>
  <dgm:whole>
    <a:ln>
      <a:solidFill>
        <a:schemeClr val="lt1">
          <a:hueOff val="0"/>
          <a:satOff val="0"/>
          <a:lumOff val="0"/>
          <a:alpha val="88000"/>
        </a:schemeClr>
      </a:solidFill>
    </a:ln>
  </dgm:whole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95B29535-8D1C-4D6C-A2E1-CA917416823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32D544B-4D70-4EFD-8026-8CBA292E9032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Environmental Analysis</a:t>
          </a:r>
          <a:endParaRPr lang="ar-SA" dirty="0">
            <a:solidFill>
              <a:schemeClr val="bg1"/>
            </a:solidFill>
          </a:endParaRPr>
        </a:p>
      </dgm:t>
    </dgm:pt>
    <dgm:pt modelId="{A098E0B9-1229-4EE1-8082-C94F5B2BACAB}" type="par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E80A8A37-9A10-4DAF-9FE2-363E6A80B868}" type="sib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82DF5CDE-F39E-4604-A173-C68090B719C9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/>
            <a:t>Acoustics Analysis</a:t>
          </a:r>
          <a:endParaRPr lang="ar-SA" dirty="0"/>
        </a:p>
      </dgm:t>
    </dgm:pt>
    <dgm:pt modelId="{66822327-C1FE-4DE8-93BE-47005DD5403E}" type="par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6DE59229-0199-4F4A-86F8-350187E64271}" type="sib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2F946A65-B1B9-46A8-AAA3-F8A72CEC7E04}">
      <dgm:prSet phldrT="[Text]" custT="1"/>
      <dgm:spPr>
        <a:solidFill>
          <a:schemeClr val="accent6"/>
        </a:solidFill>
      </dgm:spPr>
      <dgm:t>
        <a:bodyPr/>
        <a:lstStyle/>
        <a:p>
          <a:pPr rtl="1"/>
          <a:r>
            <a:rPr lang="en-US" sz="1600" b="0" dirty="0" smtClean="0">
              <a:solidFill>
                <a:schemeClr val="bg1"/>
              </a:solidFill>
            </a:rPr>
            <a:t>Lighting Analysis</a:t>
          </a:r>
          <a:endParaRPr lang="ar-SA" sz="1600" b="0" dirty="0">
            <a:solidFill>
              <a:schemeClr val="bg1"/>
            </a:solidFill>
          </a:endParaRPr>
        </a:p>
      </dgm:t>
    </dgm:pt>
    <dgm:pt modelId="{AABDEEE8-9CCD-4E8A-99B4-642DDD35B081}" type="par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E1B28EEF-3C12-418F-95A3-A6A7ABBF5A38}" type="sib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F3D7E815-44EE-4C50-B250-2A84F84CF621}">
      <dgm:prSet phldrT="[Text]" custT="1"/>
      <dgm:spPr>
        <a:solidFill>
          <a:schemeClr val="accent6"/>
        </a:solidFill>
      </dgm:spPr>
      <dgm:t>
        <a:bodyPr/>
        <a:lstStyle/>
        <a:p>
          <a:pPr rtl="1"/>
          <a:r>
            <a:rPr lang="en-US" sz="1800" b="1" dirty="0" smtClean="0">
              <a:solidFill>
                <a:schemeClr val="tx1"/>
              </a:solidFill>
            </a:rPr>
            <a:t>Thermal Analysis</a:t>
          </a:r>
          <a:endParaRPr lang="ar-SA" sz="1800" b="1" dirty="0">
            <a:solidFill>
              <a:schemeClr val="tx1"/>
            </a:solidFill>
          </a:endParaRPr>
        </a:p>
      </dgm:t>
    </dgm:pt>
    <dgm:pt modelId="{0F3381EA-C90C-4DF7-A89D-C57BCF7FF251}" type="sibTrans" cxnId="{8FDB66EF-DA90-45DE-8FDA-98A197D8FAF5}">
      <dgm:prSet/>
      <dgm:spPr/>
      <dgm:t>
        <a:bodyPr/>
        <a:lstStyle/>
        <a:p>
          <a:pPr rtl="1"/>
          <a:endParaRPr lang="ar-SA"/>
        </a:p>
      </dgm:t>
    </dgm:pt>
    <dgm:pt modelId="{21BEEFDD-0BE3-4B23-9139-58EB54747ED3}" type="parTrans" cxnId="{8FDB66EF-DA90-45DE-8FDA-98A197D8FAF5}">
      <dgm:prSet/>
      <dgm:spPr>
        <a:ln>
          <a:solidFill>
            <a:schemeClr val="accent6"/>
          </a:solidFill>
        </a:ln>
      </dgm:spPr>
      <dgm:t>
        <a:bodyPr/>
        <a:lstStyle/>
        <a:p>
          <a:pPr rtl="1"/>
          <a:endParaRPr lang="ar-SA"/>
        </a:p>
      </dgm:t>
    </dgm:pt>
    <dgm:pt modelId="{4FA1FC3C-F2E0-425D-BF52-510A0F89BC7C}" type="pres">
      <dgm:prSet presAssocID="{95B29535-8D1C-4D6C-A2E1-CA9174168235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53BB483-4569-465D-95D2-925F5B36EEBD}" type="pres">
      <dgm:prSet presAssocID="{632D544B-4D70-4EFD-8026-8CBA292E9032}" presName="hierRoot1" presStyleCnt="0">
        <dgm:presLayoutVars>
          <dgm:hierBranch val="init"/>
        </dgm:presLayoutVars>
      </dgm:prSet>
      <dgm:spPr/>
    </dgm:pt>
    <dgm:pt modelId="{E257CF1B-92D1-47C1-BE6A-F1F015CBC721}" type="pres">
      <dgm:prSet presAssocID="{632D544B-4D70-4EFD-8026-8CBA292E9032}" presName="rootComposite1" presStyleCnt="0"/>
      <dgm:spPr/>
    </dgm:pt>
    <dgm:pt modelId="{67C62CE7-902D-4AAC-B1A3-3B8FF1FEE9D3}" type="pres">
      <dgm:prSet presAssocID="{632D544B-4D70-4EFD-8026-8CBA292E903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0BE796A-490B-47E7-9ED0-5A5F8D693324}" type="pres">
      <dgm:prSet presAssocID="{632D544B-4D70-4EFD-8026-8CBA292E9032}" presName="rootConnector1" presStyleLbl="node1" presStyleIdx="0" presStyleCnt="0"/>
      <dgm:spPr/>
      <dgm:t>
        <a:bodyPr/>
        <a:lstStyle/>
        <a:p>
          <a:endParaRPr lang="en-US"/>
        </a:p>
      </dgm:t>
    </dgm:pt>
    <dgm:pt modelId="{7E6934FF-9557-4523-AFFD-343AA0E1CAE6}" type="pres">
      <dgm:prSet presAssocID="{632D544B-4D70-4EFD-8026-8CBA292E9032}" presName="hierChild2" presStyleCnt="0"/>
      <dgm:spPr/>
    </dgm:pt>
    <dgm:pt modelId="{002F9716-95B8-4D4D-A1C7-69B1D4723943}" type="pres">
      <dgm:prSet presAssocID="{21BEEFDD-0BE3-4B23-9139-58EB54747ED3}" presName="Name37" presStyleLbl="parChTrans1D2" presStyleIdx="0" presStyleCnt="3"/>
      <dgm:spPr/>
      <dgm:t>
        <a:bodyPr/>
        <a:lstStyle/>
        <a:p>
          <a:endParaRPr lang="en-US"/>
        </a:p>
      </dgm:t>
    </dgm:pt>
    <dgm:pt modelId="{3A7E73AF-1F03-4A6D-82F5-71CAF7C3FF61}" type="pres">
      <dgm:prSet presAssocID="{F3D7E815-44EE-4C50-B250-2A84F84CF621}" presName="hierRoot2" presStyleCnt="0">
        <dgm:presLayoutVars>
          <dgm:hierBranch val="init"/>
        </dgm:presLayoutVars>
      </dgm:prSet>
      <dgm:spPr/>
    </dgm:pt>
    <dgm:pt modelId="{A65774E2-C345-483D-BBBB-B1A7B6C92196}" type="pres">
      <dgm:prSet presAssocID="{F3D7E815-44EE-4C50-B250-2A84F84CF621}" presName="rootComposite" presStyleCnt="0"/>
      <dgm:spPr/>
    </dgm:pt>
    <dgm:pt modelId="{D4CA6C2E-B3B8-4535-B031-CE2AFB8F49C5}" type="pres">
      <dgm:prSet presAssocID="{F3D7E815-44EE-4C50-B250-2A84F84CF621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52A1151-E85D-4B4C-B41E-5543894D532E}" type="pres">
      <dgm:prSet presAssocID="{F3D7E815-44EE-4C50-B250-2A84F84CF621}" presName="rootConnector" presStyleLbl="node2" presStyleIdx="0" presStyleCnt="3"/>
      <dgm:spPr/>
      <dgm:t>
        <a:bodyPr/>
        <a:lstStyle/>
        <a:p>
          <a:endParaRPr lang="en-US"/>
        </a:p>
      </dgm:t>
    </dgm:pt>
    <dgm:pt modelId="{21208B57-2587-4212-8CB6-8674E41B5D7D}" type="pres">
      <dgm:prSet presAssocID="{F3D7E815-44EE-4C50-B250-2A84F84CF621}" presName="hierChild4" presStyleCnt="0"/>
      <dgm:spPr/>
    </dgm:pt>
    <dgm:pt modelId="{EDB90833-B910-4B7F-AF9F-7E38168D8C28}" type="pres">
      <dgm:prSet presAssocID="{F3D7E815-44EE-4C50-B250-2A84F84CF621}" presName="hierChild5" presStyleCnt="0"/>
      <dgm:spPr/>
    </dgm:pt>
    <dgm:pt modelId="{A2E33D24-6C80-44ED-8774-4E96E0EFE106}" type="pres">
      <dgm:prSet presAssocID="{66822327-C1FE-4DE8-93BE-47005DD5403E}" presName="Name37" presStyleLbl="parChTrans1D2" presStyleIdx="1" presStyleCnt="3"/>
      <dgm:spPr/>
      <dgm:t>
        <a:bodyPr/>
        <a:lstStyle/>
        <a:p>
          <a:endParaRPr lang="en-US"/>
        </a:p>
      </dgm:t>
    </dgm:pt>
    <dgm:pt modelId="{8456A64A-A669-4005-B1CC-D01AA39BFE19}" type="pres">
      <dgm:prSet presAssocID="{82DF5CDE-F39E-4604-A173-C68090B719C9}" presName="hierRoot2" presStyleCnt="0">
        <dgm:presLayoutVars>
          <dgm:hierBranch val="init"/>
        </dgm:presLayoutVars>
      </dgm:prSet>
      <dgm:spPr/>
    </dgm:pt>
    <dgm:pt modelId="{7186410E-E9AB-45A2-A511-D69020E0CE54}" type="pres">
      <dgm:prSet presAssocID="{82DF5CDE-F39E-4604-A173-C68090B719C9}" presName="rootComposite" presStyleCnt="0"/>
      <dgm:spPr/>
    </dgm:pt>
    <dgm:pt modelId="{066B73C3-CDB2-45F2-A178-F4C96D9CAF23}" type="pres">
      <dgm:prSet presAssocID="{82DF5CDE-F39E-4604-A173-C68090B719C9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585A49B-0DD6-4CFF-8704-71DED6AA8043}" type="pres">
      <dgm:prSet presAssocID="{82DF5CDE-F39E-4604-A173-C68090B719C9}" presName="rootConnector" presStyleLbl="node2" presStyleIdx="1" presStyleCnt="3"/>
      <dgm:spPr/>
      <dgm:t>
        <a:bodyPr/>
        <a:lstStyle/>
        <a:p>
          <a:endParaRPr lang="en-US"/>
        </a:p>
      </dgm:t>
    </dgm:pt>
    <dgm:pt modelId="{C5525536-5C09-4F5A-ADD0-035956478B22}" type="pres">
      <dgm:prSet presAssocID="{82DF5CDE-F39E-4604-A173-C68090B719C9}" presName="hierChild4" presStyleCnt="0"/>
      <dgm:spPr/>
    </dgm:pt>
    <dgm:pt modelId="{1EE79A3C-26A4-4C56-9D54-433B8AEBF7DB}" type="pres">
      <dgm:prSet presAssocID="{82DF5CDE-F39E-4604-A173-C68090B719C9}" presName="hierChild5" presStyleCnt="0"/>
      <dgm:spPr/>
    </dgm:pt>
    <dgm:pt modelId="{E7248E7A-A529-485C-BFEB-C4FE00AED7C3}" type="pres">
      <dgm:prSet presAssocID="{AABDEEE8-9CCD-4E8A-99B4-642DDD35B081}" presName="Name37" presStyleLbl="parChTrans1D2" presStyleIdx="2" presStyleCnt="3"/>
      <dgm:spPr/>
      <dgm:t>
        <a:bodyPr/>
        <a:lstStyle/>
        <a:p>
          <a:endParaRPr lang="en-US"/>
        </a:p>
      </dgm:t>
    </dgm:pt>
    <dgm:pt modelId="{A0EA0A40-DE00-47F0-ADF5-1C694E27ABE5}" type="pres">
      <dgm:prSet presAssocID="{2F946A65-B1B9-46A8-AAA3-F8A72CEC7E04}" presName="hierRoot2" presStyleCnt="0">
        <dgm:presLayoutVars>
          <dgm:hierBranch val="init"/>
        </dgm:presLayoutVars>
      </dgm:prSet>
      <dgm:spPr/>
    </dgm:pt>
    <dgm:pt modelId="{139DB3E8-23E2-4B43-90AB-149D1190FF71}" type="pres">
      <dgm:prSet presAssocID="{2F946A65-B1B9-46A8-AAA3-F8A72CEC7E04}" presName="rootComposite" presStyleCnt="0"/>
      <dgm:spPr/>
    </dgm:pt>
    <dgm:pt modelId="{86FD5B9C-40C2-4504-A1C8-C8410A7258E3}" type="pres">
      <dgm:prSet presAssocID="{2F946A65-B1B9-46A8-AAA3-F8A72CEC7E04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2076DB2-3AF0-4DB4-B2FF-650287434FB6}" type="pres">
      <dgm:prSet presAssocID="{2F946A65-B1B9-46A8-AAA3-F8A72CEC7E04}" presName="rootConnector" presStyleLbl="node2" presStyleIdx="2" presStyleCnt="3"/>
      <dgm:spPr/>
      <dgm:t>
        <a:bodyPr/>
        <a:lstStyle/>
        <a:p>
          <a:endParaRPr lang="en-US"/>
        </a:p>
      </dgm:t>
    </dgm:pt>
    <dgm:pt modelId="{D1ED0056-0AC4-437E-894D-BDED7429349D}" type="pres">
      <dgm:prSet presAssocID="{2F946A65-B1B9-46A8-AAA3-F8A72CEC7E04}" presName="hierChild4" presStyleCnt="0"/>
      <dgm:spPr/>
    </dgm:pt>
    <dgm:pt modelId="{2572E3F6-593E-4E41-9B89-93439AC3E885}" type="pres">
      <dgm:prSet presAssocID="{2F946A65-B1B9-46A8-AAA3-F8A72CEC7E04}" presName="hierChild5" presStyleCnt="0"/>
      <dgm:spPr/>
    </dgm:pt>
    <dgm:pt modelId="{1C0F83E3-E684-4096-8C32-68ECEAD05BB3}" type="pres">
      <dgm:prSet presAssocID="{632D544B-4D70-4EFD-8026-8CBA292E9032}" presName="hierChild3" presStyleCnt="0"/>
      <dgm:spPr/>
    </dgm:pt>
  </dgm:ptLst>
  <dgm:cxnLst>
    <dgm:cxn modelId="{BE4DE5D8-51CC-4D0B-BE2A-FE5942FBE11A}" srcId="{632D544B-4D70-4EFD-8026-8CBA292E9032}" destId="{82DF5CDE-F39E-4604-A173-C68090B719C9}" srcOrd="1" destOrd="0" parTransId="{66822327-C1FE-4DE8-93BE-47005DD5403E}" sibTransId="{6DE59229-0199-4F4A-86F8-350187E64271}"/>
    <dgm:cxn modelId="{45C1FD00-5EC5-4302-8501-3A9B6E87349D}" type="presOf" srcId="{2F946A65-B1B9-46A8-AAA3-F8A72CEC7E04}" destId="{86FD5B9C-40C2-4504-A1C8-C8410A7258E3}" srcOrd="0" destOrd="0" presId="urn:microsoft.com/office/officeart/2005/8/layout/orgChart1"/>
    <dgm:cxn modelId="{8FDB66EF-DA90-45DE-8FDA-98A197D8FAF5}" srcId="{632D544B-4D70-4EFD-8026-8CBA292E9032}" destId="{F3D7E815-44EE-4C50-B250-2A84F84CF621}" srcOrd="0" destOrd="0" parTransId="{21BEEFDD-0BE3-4B23-9139-58EB54747ED3}" sibTransId="{0F3381EA-C90C-4DF7-A89D-C57BCF7FF251}"/>
    <dgm:cxn modelId="{5B83139F-E43C-45F2-BEF2-484A33C3C0D7}" type="presOf" srcId="{95B29535-8D1C-4D6C-A2E1-CA9174168235}" destId="{4FA1FC3C-F2E0-425D-BF52-510A0F89BC7C}" srcOrd="0" destOrd="0" presId="urn:microsoft.com/office/officeart/2005/8/layout/orgChart1"/>
    <dgm:cxn modelId="{154E4E23-0643-41FA-9425-D8F524647B51}" type="presOf" srcId="{82DF5CDE-F39E-4604-A173-C68090B719C9}" destId="{066B73C3-CDB2-45F2-A178-F4C96D9CAF23}" srcOrd="0" destOrd="0" presId="urn:microsoft.com/office/officeart/2005/8/layout/orgChart1"/>
    <dgm:cxn modelId="{711C3DDF-DFAE-4FC5-BF00-8BB9B21BEE57}" type="presOf" srcId="{AABDEEE8-9CCD-4E8A-99B4-642DDD35B081}" destId="{E7248E7A-A529-485C-BFEB-C4FE00AED7C3}" srcOrd="0" destOrd="0" presId="urn:microsoft.com/office/officeart/2005/8/layout/orgChart1"/>
    <dgm:cxn modelId="{A4869EED-CE93-4F76-87BE-D31FA2C0EA23}" srcId="{632D544B-4D70-4EFD-8026-8CBA292E9032}" destId="{2F946A65-B1B9-46A8-AAA3-F8A72CEC7E04}" srcOrd="2" destOrd="0" parTransId="{AABDEEE8-9CCD-4E8A-99B4-642DDD35B081}" sibTransId="{E1B28EEF-3C12-418F-95A3-A6A7ABBF5A38}"/>
    <dgm:cxn modelId="{0109727D-767A-4644-86CC-5BDDA37FABB9}" type="presOf" srcId="{632D544B-4D70-4EFD-8026-8CBA292E9032}" destId="{67C62CE7-902D-4AAC-B1A3-3B8FF1FEE9D3}" srcOrd="0" destOrd="0" presId="urn:microsoft.com/office/officeart/2005/8/layout/orgChart1"/>
    <dgm:cxn modelId="{75B365C1-4676-4E51-AAE5-36C7749B8C68}" type="presOf" srcId="{632D544B-4D70-4EFD-8026-8CBA292E9032}" destId="{70BE796A-490B-47E7-9ED0-5A5F8D693324}" srcOrd="1" destOrd="0" presId="urn:microsoft.com/office/officeart/2005/8/layout/orgChart1"/>
    <dgm:cxn modelId="{BCC83118-047A-4D64-82EF-D64F4D86EA82}" type="presOf" srcId="{F3D7E815-44EE-4C50-B250-2A84F84CF621}" destId="{E52A1151-E85D-4B4C-B41E-5543894D532E}" srcOrd="1" destOrd="0" presId="urn:microsoft.com/office/officeart/2005/8/layout/orgChart1"/>
    <dgm:cxn modelId="{185A5E83-3E92-4C58-A6BA-7F0B82606D28}" type="presOf" srcId="{82DF5CDE-F39E-4604-A173-C68090B719C9}" destId="{9585A49B-0DD6-4CFF-8704-71DED6AA8043}" srcOrd="1" destOrd="0" presId="urn:microsoft.com/office/officeart/2005/8/layout/orgChart1"/>
    <dgm:cxn modelId="{1EA2154B-19AE-4EEC-A5C2-DB705CDBAEEE}" type="presOf" srcId="{21BEEFDD-0BE3-4B23-9139-58EB54747ED3}" destId="{002F9716-95B8-4D4D-A1C7-69B1D4723943}" srcOrd="0" destOrd="0" presId="urn:microsoft.com/office/officeart/2005/8/layout/orgChart1"/>
    <dgm:cxn modelId="{AD575B0F-A8C4-4F3C-91C1-D5FD09692DEC}" type="presOf" srcId="{66822327-C1FE-4DE8-93BE-47005DD5403E}" destId="{A2E33D24-6C80-44ED-8774-4E96E0EFE106}" srcOrd="0" destOrd="0" presId="urn:microsoft.com/office/officeart/2005/8/layout/orgChart1"/>
    <dgm:cxn modelId="{D142DF61-D8FC-42BD-9D64-AB2FC786FB09}" type="presOf" srcId="{F3D7E815-44EE-4C50-B250-2A84F84CF621}" destId="{D4CA6C2E-B3B8-4535-B031-CE2AFB8F49C5}" srcOrd="0" destOrd="0" presId="urn:microsoft.com/office/officeart/2005/8/layout/orgChart1"/>
    <dgm:cxn modelId="{AF0345BD-992B-404E-A648-2EC41504DF6C}" srcId="{95B29535-8D1C-4D6C-A2E1-CA9174168235}" destId="{632D544B-4D70-4EFD-8026-8CBA292E9032}" srcOrd="0" destOrd="0" parTransId="{A098E0B9-1229-4EE1-8082-C94F5B2BACAB}" sibTransId="{E80A8A37-9A10-4DAF-9FE2-363E6A80B868}"/>
    <dgm:cxn modelId="{35E73DDA-BD12-49BE-93F7-A25A3BB00725}" type="presOf" srcId="{2F946A65-B1B9-46A8-AAA3-F8A72CEC7E04}" destId="{42076DB2-3AF0-4DB4-B2FF-650287434FB6}" srcOrd="1" destOrd="0" presId="urn:microsoft.com/office/officeart/2005/8/layout/orgChart1"/>
    <dgm:cxn modelId="{5FCC8264-A506-475F-8F59-50527B5241A6}" type="presParOf" srcId="{4FA1FC3C-F2E0-425D-BF52-510A0F89BC7C}" destId="{853BB483-4569-465D-95D2-925F5B36EEBD}" srcOrd="0" destOrd="0" presId="urn:microsoft.com/office/officeart/2005/8/layout/orgChart1"/>
    <dgm:cxn modelId="{9A2C9AB0-F867-4CA5-BB91-3A7C7F3DC726}" type="presParOf" srcId="{853BB483-4569-465D-95D2-925F5B36EEBD}" destId="{E257CF1B-92D1-47C1-BE6A-F1F015CBC721}" srcOrd="0" destOrd="0" presId="urn:microsoft.com/office/officeart/2005/8/layout/orgChart1"/>
    <dgm:cxn modelId="{9270C914-ABEB-4CD4-821E-828AC660E408}" type="presParOf" srcId="{E257CF1B-92D1-47C1-BE6A-F1F015CBC721}" destId="{67C62CE7-902D-4AAC-B1A3-3B8FF1FEE9D3}" srcOrd="0" destOrd="0" presId="urn:microsoft.com/office/officeart/2005/8/layout/orgChart1"/>
    <dgm:cxn modelId="{4299235B-915A-425E-B0E2-6CD1CE64760B}" type="presParOf" srcId="{E257CF1B-92D1-47C1-BE6A-F1F015CBC721}" destId="{70BE796A-490B-47E7-9ED0-5A5F8D693324}" srcOrd="1" destOrd="0" presId="urn:microsoft.com/office/officeart/2005/8/layout/orgChart1"/>
    <dgm:cxn modelId="{9787CE0A-9491-4197-B8F1-E9F16CDDF9B3}" type="presParOf" srcId="{853BB483-4569-465D-95D2-925F5B36EEBD}" destId="{7E6934FF-9557-4523-AFFD-343AA0E1CAE6}" srcOrd="1" destOrd="0" presId="urn:microsoft.com/office/officeart/2005/8/layout/orgChart1"/>
    <dgm:cxn modelId="{766555DF-1158-4998-8AD7-B1B1050921F5}" type="presParOf" srcId="{7E6934FF-9557-4523-AFFD-343AA0E1CAE6}" destId="{002F9716-95B8-4D4D-A1C7-69B1D4723943}" srcOrd="0" destOrd="0" presId="urn:microsoft.com/office/officeart/2005/8/layout/orgChart1"/>
    <dgm:cxn modelId="{D33C7536-290F-444F-A47A-28E6797FD702}" type="presParOf" srcId="{7E6934FF-9557-4523-AFFD-343AA0E1CAE6}" destId="{3A7E73AF-1F03-4A6D-82F5-71CAF7C3FF61}" srcOrd="1" destOrd="0" presId="urn:microsoft.com/office/officeart/2005/8/layout/orgChart1"/>
    <dgm:cxn modelId="{1FBA4BFE-80C2-4CFE-B517-D1A5E952684E}" type="presParOf" srcId="{3A7E73AF-1F03-4A6D-82F5-71CAF7C3FF61}" destId="{A65774E2-C345-483D-BBBB-B1A7B6C92196}" srcOrd="0" destOrd="0" presId="urn:microsoft.com/office/officeart/2005/8/layout/orgChart1"/>
    <dgm:cxn modelId="{53CA3374-AAE8-4D8E-A4C4-47458E176F18}" type="presParOf" srcId="{A65774E2-C345-483D-BBBB-B1A7B6C92196}" destId="{D4CA6C2E-B3B8-4535-B031-CE2AFB8F49C5}" srcOrd="0" destOrd="0" presId="urn:microsoft.com/office/officeart/2005/8/layout/orgChart1"/>
    <dgm:cxn modelId="{652F5FFF-8BA8-479D-BBAC-831DFB2ED13C}" type="presParOf" srcId="{A65774E2-C345-483D-BBBB-B1A7B6C92196}" destId="{E52A1151-E85D-4B4C-B41E-5543894D532E}" srcOrd="1" destOrd="0" presId="urn:microsoft.com/office/officeart/2005/8/layout/orgChart1"/>
    <dgm:cxn modelId="{EDA71A84-F705-4F8B-BE6D-AC2FABE2EBE5}" type="presParOf" srcId="{3A7E73AF-1F03-4A6D-82F5-71CAF7C3FF61}" destId="{21208B57-2587-4212-8CB6-8674E41B5D7D}" srcOrd="1" destOrd="0" presId="urn:microsoft.com/office/officeart/2005/8/layout/orgChart1"/>
    <dgm:cxn modelId="{45F1FF24-75F2-4546-8553-A4221780B26E}" type="presParOf" srcId="{3A7E73AF-1F03-4A6D-82F5-71CAF7C3FF61}" destId="{EDB90833-B910-4B7F-AF9F-7E38168D8C28}" srcOrd="2" destOrd="0" presId="urn:microsoft.com/office/officeart/2005/8/layout/orgChart1"/>
    <dgm:cxn modelId="{5D08900B-F3FE-47FC-9922-70E5D7DC903D}" type="presParOf" srcId="{7E6934FF-9557-4523-AFFD-343AA0E1CAE6}" destId="{A2E33D24-6C80-44ED-8774-4E96E0EFE106}" srcOrd="2" destOrd="0" presId="urn:microsoft.com/office/officeart/2005/8/layout/orgChart1"/>
    <dgm:cxn modelId="{AEC6E35C-429E-4197-9D35-916E87438E27}" type="presParOf" srcId="{7E6934FF-9557-4523-AFFD-343AA0E1CAE6}" destId="{8456A64A-A669-4005-B1CC-D01AA39BFE19}" srcOrd="3" destOrd="0" presId="urn:microsoft.com/office/officeart/2005/8/layout/orgChart1"/>
    <dgm:cxn modelId="{07B3B80F-816B-40A5-8D27-DC14D225F25E}" type="presParOf" srcId="{8456A64A-A669-4005-B1CC-D01AA39BFE19}" destId="{7186410E-E9AB-45A2-A511-D69020E0CE54}" srcOrd="0" destOrd="0" presId="urn:microsoft.com/office/officeart/2005/8/layout/orgChart1"/>
    <dgm:cxn modelId="{2BD5DF15-1329-4D61-8A2A-4BF43079C6AE}" type="presParOf" srcId="{7186410E-E9AB-45A2-A511-D69020E0CE54}" destId="{066B73C3-CDB2-45F2-A178-F4C96D9CAF23}" srcOrd="0" destOrd="0" presId="urn:microsoft.com/office/officeart/2005/8/layout/orgChart1"/>
    <dgm:cxn modelId="{4A887CC9-4B99-4B6D-8FEF-3CADD1FB456C}" type="presParOf" srcId="{7186410E-E9AB-45A2-A511-D69020E0CE54}" destId="{9585A49B-0DD6-4CFF-8704-71DED6AA8043}" srcOrd="1" destOrd="0" presId="urn:microsoft.com/office/officeart/2005/8/layout/orgChart1"/>
    <dgm:cxn modelId="{5A2AD12B-ECA5-4ADF-BA65-579C79337BEB}" type="presParOf" srcId="{8456A64A-A669-4005-B1CC-D01AA39BFE19}" destId="{C5525536-5C09-4F5A-ADD0-035956478B22}" srcOrd="1" destOrd="0" presId="urn:microsoft.com/office/officeart/2005/8/layout/orgChart1"/>
    <dgm:cxn modelId="{FEE69315-847E-4FD2-B895-2190F28D2E8B}" type="presParOf" srcId="{8456A64A-A669-4005-B1CC-D01AA39BFE19}" destId="{1EE79A3C-26A4-4C56-9D54-433B8AEBF7DB}" srcOrd="2" destOrd="0" presId="urn:microsoft.com/office/officeart/2005/8/layout/orgChart1"/>
    <dgm:cxn modelId="{BD7052A8-FFC7-480B-8F5E-1C5113A0DB02}" type="presParOf" srcId="{7E6934FF-9557-4523-AFFD-343AA0E1CAE6}" destId="{E7248E7A-A529-485C-BFEB-C4FE00AED7C3}" srcOrd="4" destOrd="0" presId="urn:microsoft.com/office/officeart/2005/8/layout/orgChart1"/>
    <dgm:cxn modelId="{BBCAC724-2523-4551-B46B-E9C03A011EEB}" type="presParOf" srcId="{7E6934FF-9557-4523-AFFD-343AA0E1CAE6}" destId="{A0EA0A40-DE00-47F0-ADF5-1C694E27ABE5}" srcOrd="5" destOrd="0" presId="urn:microsoft.com/office/officeart/2005/8/layout/orgChart1"/>
    <dgm:cxn modelId="{A7FD3A03-22D6-448D-854F-8A019A083F4A}" type="presParOf" srcId="{A0EA0A40-DE00-47F0-ADF5-1C694E27ABE5}" destId="{139DB3E8-23E2-4B43-90AB-149D1190FF71}" srcOrd="0" destOrd="0" presId="urn:microsoft.com/office/officeart/2005/8/layout/orgChart1"/>
    <dgm:cxn modelId="{4F06FA3E-A95D-41CF-9B53-287133398855}" type="presParOf" srcId="{139DB3E8-23E2-4B43-90AB-149D1190FF71}" destId="{86FD5B9C-40C2-4504-A1C8-C8410A7258E3}" srcOrd="0" destOrd="0" presId="urn:microsoft.com/office/officeart/2005/8/layout/orgChart1"/>
    <dgm:cxn modelId="{C955BD90-261F-4EB6-B856-F0DCAA54DDA0}" type="presParOf" srcId="{139DB3E8-23E2-4B43-90AB-149D1190FF71}" destId="{42076DB2-3AF0-4DB4-B2FF-650287434FB6}" srcOrd="1" destOrd="0" presId="urn:microsoft.com/office/officeart/2005/8/layout/orgChart1"/>
    <dgm:cxn modelId="{C5CA3A79-1C0A-4C7D-AFA1-BA9366876FCF}" type="presParOf" srcId="{A0EA0A40-DE00-47F0-ADF5-1C694E27ABE5}" destId="{D1ED0056-0AC4-437E-894D-BDED7429349D}" srcOrd="1" destOrd="0" presId="urn:microsoft.com/office/officeart/2005/8/layout/orgChart1"/>
    <dgm:cxn modelId="{E41E3634-DAAB-46EF-8CCD-CE453B71685A}" type="presParOf" srcId="{A0EA0A40-DE00-47F0-ADF5-1C694E27ABE5}" destId="{2572E3F6-593E-4E41-9B89-93439AC3E885}" srcOrd="2" destOrd="0" presId="urn:microsoft.com/office/officeart/2005/8/layout/orgChart1"/>
    <dgm:cxn modelId="{CF067AA6-D838-43D3-9174-46372CC6D21C}" type="presParOf" srcId="{853BB483-4569-465D-95D2-925F5B36EEBD}" destId="{1C0F83E3-E684-4096-8C32-68ECEAD05BB3}" srcOrd="2" destOrd="0" presId="urn:microsoft.com/office/officeart/2005/8/layout/orgChart1"/>
  </dgm:cxnLst>
  <dgm:bg>
    <a:noFill/>
  </dgm:bg>
  <dgm:whole>
    <a:ln>
      <a:solidFill>
        <a:schemeClr val="lt1">
          <a:hueOff val="0"/>
          <a:satOff val="0"/>
          <a:lumOff val="0"/>
          <a:alpha val="88000"/>
        </a:schemeClr>
      </a:solidFill>
    </a:ln>
  </dgm:whole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95B29535-8D1C-4D6C-A2E1-CA917416823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32D544B-4D70-4EFD-8026-8CBA292E9032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Environmental Analysis</a:t>
          </a:r>
          <a:endParaRPr lang="ar-SA" dirty="0">
            <a:solidFill>
              <a:schemeClr val="bg1"/>
            </a:solidFill>
          </a:endParaRPr>
        </a:p>
      </dgm:t>
    </dgm:pt>
    <dgm:pt modelId="{A098E0B9-1229-4EE1-8082-C94F5B2BACAB}" type="par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E80A8A37-9A10-4DAF-9FE2-363E6A80B868}" type="sib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82DF5CDE-F39E-4604-A173-C68090B719C9}">
      <dgm:prSet phldrT="[Text]" custT="1"/>
      <dgm:spPr>
        <a:solidFill>
          <a:schemeClr val="accent6"/>
        </a:solidFill>
      </dgm:spPr>
      <dgm:t>
        <a:bodyPr/>
        <a:lstStyle/>
        <a:p>
          <a:pPr rtl="1"/>
          <a:r>
            <a:rPr lang="en-US" sz="1800" b="1" dirty="0" smtClean="0">
              <a:solidFill>
                <a:schemeClr val="tx1"/>
              </a:solidFill>
            </a:rPr>
            <a:t>Acoustics Analysis</a:t>
          </a:r>
          <a:endParaRPr lang="ar-SA" sz="1800" b="1" dirty="0">
            <a:solidFill>
              <a:schemeClr val="tx1"/>
            </a:solidFill>
          </a:endParaRPr>
        </a:p>
      </dgm:t>
    </dgm:pt>
    <dgm:pt modelId="{66822327-C1FE-4DE8-93BE-47005DD5403E}" type="par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6DE59229-0199-4F4A-86F8-350187E64271}" type="sib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2F946A65-B1B9-46A8-AAA3-F8A72CEC7E04}">
      <dgm:prSet phldrT="[Text]" custT="1"/>
      <dgm:spPr>
        <a:solidFill>
          <a:schemeClr val="accent6"/>
        </a:solidFill>
      </dgm:spPr>
      <dgm:t>
        <a:bodyPr/>
        <a:lstStyle/>
        <a:p>
          <a:pPr rtl="1"/>
          <a:r>
            <a:rPr lang="en-US" sz="1600" b="0" dirty="0" smtClean="0">
              <a:solidFill>
                <a:schemeClr val="bg1"/>
              </a:solidFill>
            </a:rPr>
            <a:t>Lighting Analysis</a:t>
          </a:r>
          <a:endParaRPr lang="ar-SA" sz="1600" b="0" dirty="0">
            <a:solidFill>
              <a:schemeClr val="bg1"/>
            </a:solidFill>
          </a:endParaRPr>
        </a:p>
      </dgm:t>
    </dgm:pt>
    <dgm:pt modelId="{AABDEEE8-9CCD-4E8A-99B4-642DDD35B081}" type="par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E1B28EEF-3C12-418F-95A3-A6A7ABBF5A38}" type="sib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F3D7E815-44EE-4C50-B250-2A84F84CF621}">
      <dgm:prSet phldrT="[Text]" custT="1"/>
      <dgm:spPr>
        <a:solidFill>
          <a:schemeClr val="accent6"/>
        </a:solidFill>
      </dgm:spPr>
      <dgm:t>
        <a:bodyPr/>
        <a:lstStyle/>
        <a:p>
          <a:pPr rtl="1"/>
          <a:r>
            <a:rPr lang="en-US" sz="1600" b="0" dirty="0" smtClean="0">
              <a:solidFill>
                <a:schemeClr val="bg1"/>
              </a:solidFill>
            </a:rPr>
            <a:t>Thermal Analysis</a:t>
          </a:r>
          <a:endParaRPr lang="ar-SA" sz="1600" b="0" dirty="0">
            <a:solidFill>
              <a:schemeClr val="bg1"/>
            </a:solidFill>
          </a:endParaRPr>
        </a:p>
      </dgm:t>
    </dgm:pt>
    <dgm:pt modelId="{0F3381EA-C90C-4DF7-A89D-C57BCF7FF251}" type="sibTrans" cxnId="{8FDB66EF-DA90-45DE-8FDA-98A197D8FAF5}">
      <dgm:prSet/>
      <dgm:spPr/>
      <dgm:t>
        <a:bodyPr/>
        <a:lstStyle/>
        <a:p>
          <a:pPr rtl="1"/>
          <a:endParaRPr lang="ar-SA"/>
        </a:p>
      </dgm:t>
    </dgm:pt>
    <dgm:pt modelId="{21BEEFDD-0BE3-4B23-9139-58EB54747ED3}" type="parTrans" cxnId="{8FDB66EF-DA90-45DE-8FDA-98A197D8FAF5}">
      <dgm:prSet/>
      <dgm:spPr>
        <a:ln>
          <a:solidFill>
            <a:schemeClr val="accent6"/>
          </a:solidFill>
        </a:ln>
      </dgm:spPr>
      <dgm:t>
        <a:bodyPr/>
        <a:lstStyle/>
        <a:p>
          <a:pPr rtl="1"/>
          <a:endParaRPr lang="ar-SA"/>
        </a:p>
      </dgm:t>
    </dgm:pt>
    <dgm:pt modelId="{4FA1FC3C-F2E0-425D-BF52-510A0F89BC7C}" type="pres">
      <dgm:prSet presAssocID="{95B29535-8D1C-4D6C-A2E1-CA9174168235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53BB483-4569-465D-95D2-925F5B36EEBD}" type="pres">
      <dgm:prSet presAssocID="{632D544B-4D70-4EFD-8026-8CBA292E9032}" presName="hierRoot1" presStyleCnt="0">
        <dgm:presLayoutVars>
          <dgm:hierBranch val="init"/>
        </dgm:presLayoutVars>
      </dgm:prSet>
      <dgm:spPr/>
    </dgm:pt>
    <dgm:pt modelId="{E257CF1B-92D1-47C1-BE6A-F1F015CBC721}" type="pres">
      <dgm:prSet presAssocID="{632D544B-4D70-4EFD-8026-8CBA292E9032}" presName="rootComposite1" presStyleCnt="0"/>
      <dgm:spPr/>
    </dgm:pt>
    <dgm:pt modelId="{67C62CE7-902D-4AAC-B1A3-3B8FF1FEE9D3}" type="pres">
      <dgm:prSet presAssocID="{632D544B-4D70-4EFD-8026-8CBA292E903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0BE796A-490B-47E7-9ED0-5A5F8D693324}" type="pres">
      <dgm:prSet presAssocID="{632D544B-4D70-4EFD-8026-8CBA292E9032}" presName="rootConnector1" presStyleLbl="node1" presStyleIdx="0" presStyleCnt="0"/>
      <dgm:spPr/>
      <dgm:t>
        <a:bodyPr/>
        <a:lstStyle/>
        <a:p>
          <a:endParaRPr lang="en-US"/>
        </a:p>
      </dgm:t>
    </dgm:pt>
    <dgm:pt modelId="{7E6934FF-9557-4523-AFFD-343AA0E1CAE6}" type="pres">
      <dgm:prSet presAssocID="{632D544B-4D70-4EFD-8026-8CBA292E9032}" presName="hierChild2" presStyleCnt="0"/>
      <dgm:spPr/>
    </dgm:pt>
    <dgm:pt modelId="{002F9716-95B8-4D4D-A1C7-69B1D4723943}" type="pres">
      <dgm:prSet presAssocID="{21BEEFDD-0BE3-4B23-9139-58EB54747ED3}" presName="Name37" presStyleLbl="parChTrans1D2" presStyleIdx="0" presStyleCnt="3"/>
      <dgm:spPr/>
      <dgm:t>
        <a:bodyPr/>
        <a:lstStyle/>
        <a:p>
          <a:endParaRPr lang="en-US"/>
        </a:p>
      </dgm:t>
    </dgm:pt>
    <dgm:pt modelId="{3A7E73AF-1F03-4A6D-82F5-71CAF7C3FF61}" type="pres">
      <dgm:prSet presAssocID="{F3D7E815-44EE-4C50-B250-2A84F84CF621}" presName="hierRoot2" presStyleCnt="0">
        <dgm:presLayoutVars>
          <dgm:hierBranch val="init"/>
        </dgm:presLayoutVars>
      </dgm:prSet>
      <dgm:spPr/>
    </dgm:pt>
    <dgm:pt modelId="{A65774E2-C345-483D-BBBB-B1A7B6C92196}" type="pres">
      <dgm:prSet presAssocID="{F3D7E815-44EE-4C50-B250-2A84F84CF621}" presName="rootComposite" presStyleCnt="0"/>
      <dgm:spPr/>
    </dgm:pt>
    <dgm:pt modelId="{D4CA6C2E-B3B8-4535-B031-CE2AFB8F49C5}" type="pres">
      <dgm:prSet presAssocID="{F3D7E815-44EE-4C50-B250-2A84F84CF621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52A1151-E85D-4B4C-B41E-5543894D532E}" type="pres">
      <dgm:prSet presAssocID="{F3D7E815-44EE-4C50-B250-2A84F84CF621}" presName="rootConnector" presStyleLbl="node2" presStyleIdx="0" presStyleCnt="3"/>
      <dgm:spPr/>
      <dgm:t>
        <a:bodyPr/>
        <a:lstStyle/>
        <a:p>
          <a:endParaRPr lang="en-US"/>
        </a:p>
      </dgm:t>
    </dgm:pt>
    <dgm:pt modelId="{21208B57-2587-4212-8CB6-8674E41B5D7D}" type="pres">
      <dgm:prSet presAssocID="{F3D7E815-44EE-4C50-B250-2A84F84CF621}" presName="hierChild4" presStyleCnt="0"/>
      <dgm:spPr/>
    </dgm:pt>
    <dgm:pt modelId="{EDB90833-B910-4B7F-AF9F-7E38168D8C28}" type="pres">
      <dgm:prSet presAssocID="{F3D7E815-44EE-4C50-B250-2A84F84CF621}" presName="hierChild5" presStyleCnt="0"/>
      <dgm:spPr/>
    </dgm:pt>
    <dgm:pt modelId="{A2E33D24-6C80-44ED-8774-4E96E0EFE106}" type="pres">
      <dgm:prSet presAssocID="{66822327-C1FE-4DE8-93BE-47005DD5403E}" presName="Name37" presStyleLbl="parChTrans1D2" presStyleIdx="1" presStyleCnt="3"/>
      <dgm:spPr/>
      <dgm:t>
        <a:bodyPr/>
        <a:lstStyle/>
        <a:p>
          <a:endParaRPr lang="en-US"/>
        </a:p>
      </dgm:t>
    </dgm:pt>
    <dgm:pt modelId="{8456A64A-A669-4005-B1CC-D01AA39BFE19}" type="pres">
      <dgm:prSet presAssocID="{82DF5CDE-F39E-4604-A173-C68090B719C9}" presName="hierRoot2" presStyleCnt="0">
        <dgm:presLayoutVars>
          <dgm:hierBranch val="init"/>
        </dgm:presLayoutVars>
      </dgm:prSet>
      <dgm:spPr/>
    </dgm:pt>
    <dgm:pt modelId="{7186410E-E9AB-45A2-A511-D69020E0CE54}" type="pres">
      <dgm:prSet presAssocID="{82DF5CDE-F39E-4604-A173-C68090B719C9}" presName="rootComposite" presStyleCnt="0"/>
      <dgm:spPr/>
    </dgm:pt>
    <dgm:pt modelId="{066B73C3-CDB2-45F2-A178-F4C96D9CAF23}" type="pres">
      <dgm:prSet presAssocID="{82DF5CDE-F39E-4604-A173-C68090B719C9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585A49B-0DD6-4CFF-8704-71DED6AA8043}" type="pres">
      <dgm:prSet presAssocID="{82DF5CDE-F39E-4604-A173-C68090B719C9}" presName="rootConnector" presStyleLbl="node2" presStyleIdx="1" presStyleCnt="3"/>
      <dgm:spPr/>
      <dgm:t>
        <a:bodyPr/>
        <a:lstStyle/>
        <a:p>
          <a:endParaRPr lang="en-US"/>
        </a:p>
      </dgm:t>
    </dgm:pt>
    <dgm:pt modelId="{C5525536-5C09-4F5A-ADD0-035956478B22}" type="pres">
      <dgm:prSet presAssocID="{82DF5CDE-F39E-4604-A173-C68090B719C9}" presName="hierChild4" presStyleCnt="0"/>
      <dgm:spPr/>
    </dgm:pt>
    <dgm:pt modelId="{1EE79A3C-26A4-4C56-9D54-433B8AEBF7DB}" type="pres">
      <dgm:prSet presAssocID="{82DF5CDE-F39E-4604-A173-C68090B719C9}" presName="hierChild5" presStyleCnt="0"/>
      <dgm:spPr/>
    </dgm:pt>
    <dgm:pt modelId="{E7248E7A-A529-485C-BFEB-C4FE00AED7C3}" type="pres">
      <dgm:prSet presAssocID="{AABDEEE8-9CCD-4E8A-99B4-642DDD35B081}" presName="Name37" presStyleLbl="parChTrans1D2" presStyleIdx="2" presStyleCnt="3"/>
      <dgm:spPr/>
      <dgm:t>
        <a:bodyPr/>
        <a:lstStyle/>
        <a:p>
          <a:endParaRPr lang="en-US"/>
        </a:p>
      </dgm:t>
    </dgm:pt>
    <dgm:pt modelId="{A0EA0A40-DE00-47F0-ADF5-1C694E27ABE5}" type="pres">
      <dgm:prSet presAssocID="{2F946A65-B1B9-46A8-AAA3-F8A72CEC7E04}" presName="hierRoot2" presStyleCnt="0">
        <dgm:presLayoutVars>
          <dgm:hierBranch val="init"/>
        </dgm:presLayoutVars>
      </dgm:prSet>
      <dgm:spPr/>
    </dgm:pt>
    <dgm:pt modelId="{139DB3E8-23E2-4B43-90AB-149D1190FF71}" type="pres">
      <dgm:prSet presAssocID="{2F946A65-B1B9-46A8-AAA3-F8A72CEC7E04}" presName="rootComposite" presStyleCnt="0"/>
      <dgm:spPr/>
    </dgm:pt>
    <dgm:pt modelId="{86FD5B9C-40C2-4504-A1C8-C8410A7258E3}" type="pres">
      <dgm:prSet presAssocID="{2F946A65-B1B9-46A8-AAA3-F8A72CEC7E04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2076DB2-3AF0-4DB4-B2FF-650287434FB6}" type="pres">
      <dgm:prSet presAssocID="{2F946A65-B1B9-46A8-AAA3-F8A72CEC7E04}" presName="rootConnector" presStyleLbl="node2" presStyleIdx="2" presStyleCnt="3"/>
      <dgm:spPr/>
      <dgm:t>
        <a:bodyPr/>
        <a:lstStyle/>
        <a:p>
          <a:endParaRPr lang="en-US"/>
        </a:p>
      </dgm:t>
    </dgm:pt>
    <dgm:pt modelId="{D1ED0056-0AC4-437E-894D-BDED7429349D}" type="pres">
      <dgm:prSet presAssocID="{2F946A65-B1B9-46A8-AAA3-F8A72CEC7E04}" presName="hierChild4" presStyleCnt="0"/>
      <dgm:spPr/>
    </dgm:pt>
    <dgm:pt modelId="{2572E3F6-593E-4E41-9B89-93439AC3E885}" type="pres">
      <dgm:prSet presAssocID="{2F946A65-B1B9-46A8-AAA3-F8A72CEC7E04}" presName="hierChild5" presStyleCnt="0"/>
      <dgm:spPr/>
    </dgm:pt>
    <dgm:pt modelId="{1C0F83E3-E684-4096-8C32-68ECEAD05BB3}" type="pres">
      <dgm:prSet presAssocID="{632D544B-4D70-4EFD-8026-8CBA292E9032}" presName="hierChild3" presStyleCnt="0"/>
      <dgm:spPr/>
    </dgm:pt>
  </dgm:ptLst>
  <dgm:cxnLst>
    <dgm:cxn modelId="{AF0345BD-992B-404E-A648-2EC41504DF6C}" srcId="{95B29535-8D1C-4D6C-A2E1-CA9174168235}" destId="{632D544B-4D70-4EFD-8026-8CBA292E9032}" srcOrd="0" destOrd="0" parTransId="{A098E0B9-1229-4EE1-8082-C94F5B2BACAB}" sibTransId="{E80A8A37-9A10-4DAF-9FE2-363E6A80B868}"/>
    <dgm:cxn modelId="{BE4DE5D8-51CC-4D0B-BE2A-FE5942FBE11A}" srcId="{632D544B-4D70-4EFD-8026-8CBA292E9032}" destId="{82DF5CDE-F39E-4604-A173-C68090B719C9}" srcOrd="1" destOrd="0" parTransId="{66822327-C1FE-4DE8-93BE-47005DD5403E}" sibTransId="{6DE59229-0199-4F4A-86F8-350187E64271}"/>
    <dgm:cxn modelId="{A4869EED-CE93-4F76-87BE-D31FA2C0EA23}" srcId="{632D544B-4D70-4EFD-8026-8CBA292E9032}" destId="{2F946A65-B1B9-46A8-AAA3-F8A72CEC7E04}" srcOrd="2" destOrd="0" parTransId="{AABDEEE8-9CCD-4E8A-99B4-642DDD35B081}" sibTransId="{E1B28EEF-3C12-418F-95A3-A6A7ABBF5A38}"/>
    <dgm:cxn modelId="{A411D522-E702-41F2-8B47-DA9D41C5383C}" type="presOf" srcId="{632D544B-4D70-4EFD-8026-8CBA292E9032}" destId="{70BE796A-490B-47E7-9ED0-5A5F8D693324}" srcOrd="1" destOrd="0" presId="urn:microsoft.com/office/officeart/2005/8/layout/orgChart1"/>
    <dgm:cxn modelId="{864B90CB-4F9F-4FD1-9332-8B88E70DF425}" type="presOf" srcId="{F3D7E815-44EE-4C50-B250-2A84F84CF621}" destId="{D4CA6C2E-B3B8-4535-B031-CE2AFB8F49C5}" srcOrd="0" destOrd="0" presId="urn:microsoft.com/office/officeart/2005/8/layout/orgChart1"/>
    <dgm:cxn modelId="{584C6D54-A8F7-4ADC-BC86-3DBB89373FE9}" type="presOf" srcId="{632D544B-4D70-4EFD-8026-8CBA292E9032}" destId="{67C62CE7-902D-4AAC-B1A3-3B8FF1FEE9D3}" srcOrd="0" destOrd="0" presId="urn:microsoft.com/office/officeart/2005/8/layout/orgChart1"/>
    <dgm:cxn modelId="{93225B28-B205-4075-9965-07B630A18717}" type="presOf" srcId="{AABDEEE8-9CCD-4E8A-99B4-642DDD35B081}" destId="{E7248E7A-A529-485C-BFEB-C4FE00AED7C3}" srcOrd="0" destOrd="0" presId="urn:microsoft.com/office/officeart/2005/8/layout/orgChart1"/>
    <dgm:cxn modelId="{496331E7-F765-4AA6-A88C-4213B7082280}" type="presOf" srcId="{2F946A65-B1B9-46A8-AAA3-F8A72CEC7E04}" destId="{42076DB2-3AF0-4DB4-B2FF-650287434FB6}" srcOrd="1" destOrd="0" presId="urn:microsoft.com/office/officeart/2005/8/layout/orgChart1"/>
    <dgm:cxn modelId="{CDD8D690-0A63-49E0-A209-DC41AED04F04}" type="presOf" srcId="{F3D7E815-44EE-4C50-B250-2A84F84CF621}" destId="{E52A1151-E85D-4B4C-B41E-5543894D532E}" srcOrd="1" destOrd="0" presId="urn:microsoft.com/office/officeart/2005/8/layout/orgChart1"/>
    <dgm:cxn modelId="{07A0812F-5382-4320-8292-2B4A2D6F02E8}" type="presOf" srcId="{21BEEFDD-0BE3-4B23-9139-58EB54747ED3}" destId="{002F9716-95B8-4D4D-A1C7-69B1D4723943}" srcOrd="0" destOrd="0" presId="urn:microsoft.com/office/officeart/2005/8/layout/orgChart1"/>
    <dgm:cxn modelId="{8FDB66EF-DA90-45DE-8FDA-98A197D8FAF5}" srcId="{632D544B-4D70-4EFD-8026-8CBA292E9032}" destId="{F3D7E815-44EE-4C50-B250-2A84F84CF621}" srcOrd="0" destOrd="0" parTransId="{21BEEFDD-0BE3-4B23-9139-58EB54747ED3}" sibTransId="{0F3381EA-C90C-4DF7-A89D-C57BCF7FF251}"/>
    <dgm:cxn modelId="{5083294F-74FE-4821-BD08-019E0B2DD17C}" type="presOf" srcId="{2F946A65-B1B9-46A8-AAA3-F8A72CEC7E04}" destId="{86FD5B9C-40C2-4504-A1C8-C8410A7258E3}" srcOrd="0" destOrd="0" presId="urn:microsoft.com/office/officeart/2005/8/layout/orgChart1"/>
    <dgm:cxn modelId="{9BED51B8-38EE-45E4-A4EA-E2A86F395341}" type="presOf" srcId="{66822327-C1FE-4DE8-93BE-47005DD5403E}" destId="{A2E33D24-6C80-44ED-8774-4E96E0EFE106}" srcOrd="0" destOrd="0" presId="urn:microsoft.com/office/officeart/2005/8/layout/orgChart1"/>
    <dgm:cxn modelId="{075F1491-FAA7-42E4-99CD-DC39F5595602}" type="presOf" srcId="{82DF5CDE-F39E-4604-A173-C68090B719C9}" destId="{9585A49B-0DD6-4CFF-8704-71DED6AA8043}" srcOrd="1" destOrd="0" presId="urn:microsoft.com/office/officeart/2005/8/layout/orgChart1"/>
    <dgm:cxn modelId="{4A116AEA-0297-4D42-AE26-645731CACA8B}" type="presOf" srcId="{82DF5CDE-F39E-4604-A173-C68090B719C9}" destId="{066B73C3-CDB2-45F2-A178-F4C96D9CAF23}" srcOrd="0" destOrd="0" presId="urn:microsoft.com/office/officeart/2005/8/layout/orgChart1"/>
    <dgm:cxn modelId="{B9DC4F75-3C6B-4BBC-A492-5238566BB86D}" type="presOf" srcId="{95B29535-8D1C-4D6C-A2E1-CA9174168235}" destId="{4FA1FC3C-F2E0-425D-BF52-510A0F89BC7C}" srcOrd="0" destOrd="0" presId="urn:microsoft.com/office/officeart/2005/8/layout/orgChart1"/>
    <dgm:cxn modelId="{BC22BDD3-F60D-4FD8-B74B-93ED80DF8441}" type="presParOf" srcId="{4FA1FC3C-F2E0-425D-BF52-510A0F89BC7C}" destId="{853BB483-4569-465D-95D2-925F5B36EEBD}" srcOrd="0" destOrd="0" presId="urn:microsoft.com/office/officeart/2005/8/layout/orgChart1"/>
    <dgm:cxn modelId="{BCD39006-58A1-4896-A113-284A27A8EA1C}" type="presParOf" srcId="{853BB483-4569-465D-95D2-925F5B36EEBD}" destId="{E257CF1B-92D1-47C1-BE6A-F1F015CBC721}" srcOrd="0" destOrd="0" presId="urn:microsoft.com/office/officeart/2005/8/layout/orgChart1"/>
    <dgm:cxn modelId="{A9DB6D33-B3C7-4746-9328-7C378C79A77A}" type="presParOf" srcId="{E257CF1B-92D1-47C1-BE6A-F1F015CBC721}" destId="{67C62CE7-902D-4AAC-B1A3-3B8FF1FEE9D3}" srcOrd="0" destOrd="0" presId="urn:microsoft.com/office/officeart/2005/8/layout/orgChart1"/>
    <dgm:cxn modelId="{6EF73BD1-C004-46BD-AA9B-4B37E0CAFDD9}" type="presParOf" srcId="{E257CF1B-92D1-47C1-BE6A-F1F015CBC721}" destId="{70BE796A-490B-47E7-9ED0-5A5F8D693324}" srcOrd="1" destOrd="0" presId="urn:microsoft.com/office/officeart/2005/8/layout/orgChart1"/>
    <dgm:cxn modelId="{0ECF3452-B67B-445D-B7C6-4293FEAD10CE}" type="presParOf" srcId="{853BB483-4569-465D-95D2-925F5B36EEBD}" destId="{7E6934FF-9557-4523-AFFD-343AA0E1CAE6}" srcOrd="1" destOrd="0" presId="urn:microsoft.com/office/officeart/2005/8/layout/orgChart1"/>
    <dgm:cxn modelId="{8AE2B523-6479-4D09-9039-56EE981DBBEA}" type="presParOf" srcId="{7E6934FF-9557-4523-AFFD-343AA0E1CAE6}" destId="{002F9716-95B8-4D4D-A1C7-69B1D4723943}" srcOrd="0" destOrd="0" presId="urn:microsoft.com/office/officeart/2005/8/layout/orgChart1"/>
    <dgm:cxn modelId="{800B85A8-3DE3-429A-988A-01C735166B57}" type="presParOf" srcId="{7E6934FF-9557-4523-AFFD-343AA0E1CAE6}" destId="{3A7E73AF-1F03-4A6D-82F5-71CAF7C3FF61}" srcOrd="1" destOrd="0" presId="urn:microsoft.com/office/officeart/2005/8/layout/orgChart1"/>
    <dgm:cxn modelId="{817864E4-7F1C-4814-A79C-C3F8A9DE3EF5}" type="presParOf" srcId="{3A7E73AF-1F03-4A6D-82F5-71CAF7C3FF61}" destId="{A65774E2-C345-483D-BBBB-B1A7B6C92196}" srcOrd="0" destOrd="0" presId="urn:microsoft.com/office/officeart/2005/8/layout/orgChart1"/>
    <dgm:cxn modelId="{7494137F-B176-4AA8-9F35-9203169C1961}" type="presParOf" srcId="{A65774E2-C345-483D-BBBB-B1A7B6C92196}" destId="{D4CA6C2E-B3B8-4535-B031-CE2AFB8F49C5}" srcOrd="0" destOrd="0" presId="urn:microsoft.com/office/officeart/2005/8/layout/orgChart1"/>
    <dgm:cxn modelId="{16AAA29C-8496-4C85-98A0-9723580AB2BC}" type="presParOf" srcId="{A65774E2-C345-483D-BBBB-B1A7B6C92196}" destId="{E52A1151-E85D-4B4C-B41E-5543894D532E}" srcOrd="1" destOrd="0" presId="urn:microsoft.com/office/officeart/2005/8/layout/orgChart1"/>
    <dgm:cxn modelId="{C034239D-C730-4C90-9EC1-34B806763A12}" type="presParOf" srcId="{3A7E73AF-1F03-4A6D-82F5-71CAF7C3FF61}" destId="{21208B57-2587-4212-8CB6-8674E41B5D7D}" srcOrd="1" destOrd="0" presId="urn:microsoft.com/office/officeart/2005/8/layout/orgChart1"/>
    <dgm:cxn modelId="{65C2E080-7795-461F-A111-1F774C2CEE2B}" type="presParOf" srcId="{3A7E73AF-1F03-4A6D-82F5-71CAF7C3FF61}" destId="{EDB90833-B910-4B7F-AF9F-7E38168D8C28}" srcOrd="2" destOrd="0" presId="urn:microsoft.com/office/officeart/2005/8/layout/orgChart1"/>
    <dgm:cxn modelId="{B98B7DA5-36F8-4B28-8C54-F41055BD2678}" type="presParOf" srcId="{7E6934FF-9557-4523-AFFD-343AA0E1CAE6}" destId="{A2E33D24-6C80-44ED-8774-4E96E0EFE106}" srcOrd="2" destOrd="0" presId="urn:microsoft.com/office/officeart/2005/8/layout/orgChart1"/>
    <dgm:cxn modelId="{4F34D3CF-981C-4285-A885-824EAD2B2070}" type="presParOf" srcId="{7E6934FF-9557-4523-AFFD-343AA0E1CAE6}" destId="{8456A64A-A669-4005-B1CC-D01AA39BFE19}" srcOrd="3" destOrd="0" presId="urn:microsoft.com/office/officeart/2005/8/layout/orgChart1"/>
    <dgm:cxn modelId="{0732AED7-EA08-415E-AE0A-B03157008206}" type="presParOf" srcId="{8456A64A-A669-4005-B1CC-D01AA39BFE19}" destId="{7186410E-E9AB-45A2-A511-D69020E0CE54}" srcOrd="0" destOrd="0" presId="urn:microsoft.com/office/officeart/2005/8/layout/orgChart1"/>
    <dgm:cxn modelId="{9922CBDC-22F4-4AB6-A542-C0301BEE3599}" type="presParOf" srcId="{7186410E-E9AB-45A2-A511-D69020E0CE54}" destId="{066B73C3-CDB2-45F2-A178-F4C96D9CAF23}" srcOrd="0" destOrd="0" presId="urn:microsoft.com/office/officeart/2005/8/layout/orgChart1"/>
    <dgm:cxn modelId="{F4C957F0-9D0D-4643-B53B-A252626AA715}" type="presParOf" srcId="{7186410E-E9AB-45A2-A511-D69020E0CE54}" destId="{9585A49B-0DD6-4CFF-8704-71DED6AA8043}" srcOrd="1" destOrd="0" presId="urn:microsoft.com/office/officeart/2005/8/layout/orgChart1"/>
    <dgm:cxn modelId="{00159560-684D-4845-BE76-AEC7CB620E02}" type="presParOf" srcId="{8456A64A-A669-4005-B1CC-D01AA39BFE19}" destId="{C5525536-5C09-4F5A-ADD0-035956478B22}" srcOrd="1" destOrd="0" presId="urn:microsoft.com/office/officeart/2005/8/layout/orgChart1"/>
    <dgm:cxn modelId="{E90CC5E6-0D6A-4135-A963-265C313A4D3F}" type="presParOf" srcId="{8456A64A-A669-4005-B1CC-D01AA39BFE19}" destId="{1EE79A3C-26A4-4C56-9D54-433B8AEBF7DB}" srcOrd="2" destOrd="0" presId="urn:microsoft.com/office/officeart/2005/8/layout/orgChart1"/>
    <dgm:cxn modelId="{E94032C2-FFAC-4BD7-B6A3-764DE4DF5425}" type="presParOf" srcId="{7E6934FF-9557-4523-AFFD-343AA0E1CAE6}" destId="{E7248E7A-A529-485C-BFEB-C4FE00AED7C3}" srcOrd="4" destOrd="0" presId="urn:microsoft.com/office/officeart/2005/8/layout/orgChart1"/>
    <dgm:cxn modelId="{6C1F2757-3FE4-4E80-B11C-67ABBB63D6CE}" type="presParOf" srcId="{7E6934FF-9557-4523-AFFD-343AA0E1CAE6}" destId="{A0EA0A40-DE00-47F0-ADF5-1C694E27ABE5}" srcOrd="5" destOrd="0" presId="urn:microsoft.com/office/officeart/2005/8/layout/orgChart1"/>
    <dgm:cxn modelId="{C9610722-4CB1-4E95-8555-A6F5F8B22815}" type="presParOf" srcId="{A0EA0A40-DE00-47F0-ADF5-1C694E27ABE5}" destId="{139DB3E8-23E2-4B43-90AB-149D1190FF71}" srcOrd="0" destOrd="0" presId="urn:microsoft.com/office/officeart/2005/8/layout/orgChart1"/>
    <dgm:cxn modelId="{F35D366E-9CE7-4419-B59F-44913A4348CA}" type="presParOf" srcId="{139DB3E8-23E2-4B43-90AB-149D1190FF71}" destId="{86FD5B9C-40C2-4504-A1C8-C8410A7258E3}" srcOrd="0" destOrd="0" presId="urn:microsoft.com/office/officeart/2005/8/layout/orgChart1"/>
    <dgm:cxn modelId="{D838F6B1-488A-4A7F-843F-F84260F4C785}" type="presParOf" srcId="{139DB3E8-23E2-4B43-90AB-149D1190FF71}" destId="{42076DB2-3AF0-4DB4-B2FF-650287434FB6}" srcOrd="1" destOrd="0" presId="urn:microsoft.com/office/officeart/2005/8/layout/orgChart1"/>
    <dgm:cxn modelId="{26FE0D7F-9BF6-4493-A52E-81D8C0C16476}" type="presParOf" srcId="{A0EA0A40-DE00-47F0-ADF5-1C694E27ABE5}" destId="{D1ED0056-0AC4-437E-894D-BDED7429349D}" srcOrd="1" destOrd="0" presId="urn:microsoft.com/office/officeart/2005/8/layout/orgChart1"/>
    <dgm:cxn modelId="{B70BD7F5-93F0-4E20-ACEE-EE3422CCAE2F}" type="presParOf" srcId="{A0EA0A40-DE00-47F0-ADF5-1C694E27ABE5}" destId="{2572E3F6-593E-4E41-9B89-93439AC3E885}" srcOrd="2" destOrd="0" presId="urn:microsoft.com/office/officeart/2005/8/layout/orgChart1"/>
    <dgm:cxn modelId="{56296CDF-450F-4991-9C95-76652150AEBC}" type="presParOf" srcId="{853BB483-4569-465D-95D2-925F5B36EEBD}" destId="{1C0F83E3-E684-4096-8C32-68ECEAD05BB3}" srcOrd="2" destOrd="0" presId="urn:microsoft.com/office/officeart/2005/8/layout/orgChart1"/>
  </dgm:cxnLst>
  <dgm:bg>
    <a:noFill/>
  </dgm:bg>
  <dgm:whole>
    <a:ln>
      <a:solidFill>
        <a:schemeClr val="lt1">
          <a:hueOff val="0"/>
          <a:satOff val="0"/>
          <a:lumOff val="0"/>
          <a:alpha val="88000"/>
        </a:schemeClr>
      </a:solidFill>
    </a:ln>
  </dgm:whole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95B29535-8D1C-4D6C-A2E1-CA917416823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32D544B-4D70-4EFD-8026-8CBA292E9032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Environmental Analysis</a:t>
          </a:r>
          <a:endParaRPr lang="ar-SA" dirty="0">
            <a:solidFill>
              <a:schemeClr val="bg1"/>
            </a:solidFill>
          </a:endParaRPr>
        </a:p>
      </dgm:t>
    </dgm:pt>
    <dgm:pt modelId="{A098E0B9-1229-4EE1-8082-C94F5B2BACAB}" type="par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E80A8A37-9A10-4DAF-9FE2-363E6A80B868}" type="sib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82DF5CDE-F39E-4604-A173-C68090B719C9}">
      <dgm:prSet phldrT="[Text]" custT="1"/>
      <dgm:spPr>
        <a:solidFill>
          <a:schemeClr val="accent6"/>
        </a:solidFill>
      </dgm:spPr>
      <dgm:t>
        <a:bodyPr/>
        <a:lstStyle/>
        <a:p>
          <a:pPr rtl="1"/>
          <a:r>
            <a:rPr lang="en-US" sz="1800" b="1" dirty="0" smtClean="0">
              <a:solidFill>
                <a:schemeClr val="tx1"/>
              </a:solidFill>
            </a:rPr>
            <a:t>Acoustics Analysis</a:t>
          </a:r>
          <a:endParaRPr lang="ar-SA" sz="1800" b="1" dirty="0">
            <a:solidFill>
              <a:schemeClr val="tx1"/>
            </a:solidFill>
          </a:endParaRPr>
        </a:p>
      </dgm:t>
    </dgm:pt>
    <dgm:pt modelId="{66822327-C1FE-4DE8-93BE-47005DD5403E}" type="par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6DE59229-0199-4F4A-86F8-350187E64271}" type="sib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2F946A65-B1B9-46A8-AAA3-F8A72CEC7E04}">
      <dgm:prSet phldrT="[Text]" custT="1"/>
      <dgm:spPr>
        <a:solidFill>
          <a:schemeClr val="accent6"/>
        </a:solidFill>
      </dgm:spPr>
      <dgm:t>
        <a:bodyPr/>
        <a:lstStyle/>
        <a:p>
          <a:pPr rtl="1"/>
          <a:r>
            <a:rPr lang="en-US" sz="1600" b="0" dirty="0" smtClean="0">
              <a:solidFill>
                <a:schemeClr val="bg1"/>
              </a:solidFill>
            </a:rPr>
            <a:t>Lighting Analysis</a:t>
          </a:r>
          <a:endParaRPr lang="ar-SA" sz="1600" b="0" dirty="0">
            <a:solidFill>
              <a:schemeClr val="bg1"/>
            </a:solidFill>
          </a:endParaRPr>
        </a:p>
      </dgm:t>
    </dgm:pt>
    <dgm:pt modelId="{AABDEEE8-9CCD-4E8A-99B4-642DDD35B081}" type="par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E1B28EEF-3C12-418F-95A3-A6A7ABBF5A38}" type="sib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F3D7E815-44EE-4C50-B250-2A84F84CF621}">
      <dgm:prSet phldrT="[Text]" custT="1"/>
      <dgm:spPr>
        <a:solidFill>
          <a:schemeClr val="accent6"/>
        </a:solidFill>
      </dgm:spPr>
      <dgm:t>
        <a:bodyPr/>
        <a:lstStyle/>
        <a:p>
          <a:pPr rtl="1"/>
          <a:r>
            <a:rPr lang="en-US" sz="1600" b="0" dirty="0" smtClean="0">
              <a:solidFill>
                <a:schemeClr val="bg1"/>
              </a:solidFill>
            </a:rPr>
            <a:t>Thermal Analysis</a:t>
          </a:r>
          <a:endParaRPr lang="ar-SA" sz="1600" b="0" dirty="0">
            <a:solidFill>
              <a:schemeClr val="bg1"/>
            </a:solidFill>
          </a:endParaRPr>
        </a:p>
      </dgm:t>
    </dgm:pt>
    <dgm:pt modelId="{0F3381EA-C90C-4DF7-A89D-C57BCF7FF251}" type="sibTrans" cxnId="{8FDB66EF-DA90-45DE-8FDA-98A197D8FAF5}">
      <dgm:prSet/>
      <dgm:spPr/>
      <dgm:t>
        <a:bodyPr/>
        <a:lstStyle/>
        <a:p>
          <a:pPr rtl="1"/>
          <a:endParaRPr lang="ar-SA"/>
        </a:p>
      </dgm:t>
    </dgm:pt>
    <dgm:pt modelId="{21BEEFDD-0BE3-4B23-9139-58EB54747ED3}" type="parTrans" cxnId="{8FDB66EF-DA90-45DE-8FDA-98A197D8FAF5}">
      <dgm:prSet/>
      <dgm:spPr>
        <a:ln>
          <a:solidFill>
            <a:schemeClr val="accent6"/>
          </a:solidFill>
        </a:ln>
      </dgm:spPr>
      <dgm:t>
        <a:bodyPr/>
        <a:lstStyle/>
        <a:p>
          <a:pPr rtl="1"/>
          <a:endParaRPr lang="ar-SA"/>
        </a:p>
      </dgm:t>
    </dgm:pt>
    <dgm:pt modelId="{4FA1FC3C-F2E0-425D-BF52-510A0F89BC7C}" type="pres">
      <dgm:prSet presAssocID="{95B29535-8D1C-4D6C-A2E1-CA9174168235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53BB483-4569-465D-95D2-925F5B36EEBD}" type="pres">
      <dgm:prSet presAssocID="{632D544B-4D70-4EFD-8026-8CBA292E9032}" presName="hierRoot1" presStyleCnt="0">
        <dgm:presLayoutVars>
          <dgm:hierBranch val="init"/>
        </dgm:presLayoutVars>
      </dgm:prSet>
      <dgm:spPr/>
    </dgm:pt>
    <dgm:pt modelId="{E257CF1B-92D1-47C1-BE6A-F1F015CBC721}" type="pres">
      <dgm:prSet presAssocID="{632D544B-4D70-4EFD-8026-8CBA292E9032}" presName="rootComposite1" presStyleCnt="0"/>
      <dgm:spPr/>
    </dgm:pt>
    <dgm:pt modelId="{67C62CE7-902D-4AAC-B1A3-3B8FF1FEE9D3}" type="pres">
      <dgm:prSet presAssocID="{632D544B-4D70-4EFD-8026-8CBA292E903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0BE796A-490B-47E7-9ED0-5A5F8D693324}" type="pres">
      <dgm:prSet presAssocID="{632D544B-4D70-4EFD-8026-8CBA292E9032}" presName="rootConnector1" presStyleLbl="node1" presStyleIdx="0" presStyleCnt="0"/>
      <dgm:spPr/>
      <dgm:t>
        <a:bodyPr/>
        <a:lstStyle/>
        <a:p>
          <a:endParaRPr lang="en-US"/>
        </a:p>
      </dgm:t>
    </dgm:pt>
    <dgm:pt modelId="{7E6934FF-9557-4523-AFFD-343AA0E1CAE6}" type="pres">
      <dgm:prSet presAssocID="{632D544B-4D70-4EFD-8026-8CBA292E9032}" presName="hierChild2" presStyleCnt="0"/>
      <dgm:spPr/>
    </dgm:pt>
    <dgm:pt modelId="{002F9716-95B8-4D4D-A1C7-69B1D4723943}" type="pres">
      <dgm:prSet presAssocID="{21BEEFDD-0BE3-4B23-9139-58EB54747ED3}" presName="Name37" presStyleLbl="parChTrans1D2" presStyleIdx="0" presStyleCnt="3"/>
      <dgm:spPr/>
      <dgm:t>
        <a:bodyPr/>
        <a:lstStyle/>
        <a:p>
          <a:endParaRPr lang="en-US"/>
        </a:p>
      </dgm:t>
    </dgm:pt>
    <dgm:pt modelId="{3A7E73AF-1F03-4A6D-82F5-71CAF7C3FF61}" type="pres">
      <dgm:prSet presAssocID="{F3D7E815-44EE-4C50-B250-2A84F84CF621}" presName="hierRoot2" presStyleCnt="0">
        <dgm:presLayoutVars>
          <dgm:hierBranch val="init"/>
        </dgm:presLayoutVars>
      </dgm:prSet>
      <dgm:spPr/>
    </dgm:pt>
    <dgm:pt modelId="{A65774E2-C345-483D-BBBB-B1A7B6C92196}" type="pres">
      <dgm:prSet presAssocID="{F3D7E815-44EE-4C50-B250-2A84F84CF621}" presName="rootComposite" presStyleCnt="0"/>
      <dgm:spPr/>
    </dgm:pt>
    <dgm:pt modelId="{D4CA6C2E-B3B8-4535-B031-CE2AFB8F49C5}" type="pres">
      <dgm:prSet presAssocID="{F3D7E815-44EE-4C50-B250-2A84F84CF621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52A1151-E85D-4B4C-B41E-5543894D532E}" type="pres">
      <dgm:prSet presAssocID="{F3D7E815-44EE-4C50-B250-2A84F84CF621}" presName="rootConnector" presStyleLbl="node2" presStyleIdx="0" presStyleCnt="3"/>
      <dgm:spPr/>
      <dgm:t>
        <a:bodyPr/>
        <a:lstStyle/>
        <a:p>
          <a:endParaRPr lang="en-US"/>
        </a:p>
      </dgm:t>
    </dgm:pt>
    <dgm:pt modelId="{21208B57-2587-4212-8CB6-8674E41B5D7D}" type="pres">
      <dgm:prSet presAssocID="{F3D7E815-44EE-4C50-B250-2A84F84CF621}" presName="hierChild4" presStyleCnt="0"/>
      <dgm:spPr/>
    </dgm:pt>
    <dgm:pt modelId="{EDB90833-B910-4B7F-AF9F-7E38168D8C28}" type="pres">
      <dgm:prSet presAssocID="{F3D7E815-44EE-4C50-B250-2A84F84CF621}" presName="hierChild5" presStyleCnt="0"/>
      <dgm:spPr/>
    </dgm:pt>
    <dgm:pt modelId="{A2E33D24-6C80-44ED-8774-4E96E0EFE106}" type="pres">
      <dgm:prSet presAssocID="{66822327-C1FE-4DE8-93BE-47005DD5403E}" presName="Name37" presStyleLbl="parChTrans1D2" presStyleIdx="1" presStyleCnt="3"/>
      <dgm:spPr/>
      <dgm:t>
        <a:bodyPr/>
        <a:lstStyle/>
        <a:p>
          <a:endParaRPr lang="en-US"/>
        </a:p>
      </dgm:t>
    </dgm:pt>
    <dgm:pt modelId="{8456A64A-A669-4005-B1CC-D01AA39BFE19}" type="pres">
      <dgm:prSet presAssocID="{82DF5CDE-F39E-4604-A173-C68090B719C9}" presName="hierRoot2" presStyleCnt="0">
        <dgm:presLayoutVars>
          <dgm:hierBranch val="init"/>
        </dgm:presLayoutVars>
      </dgm:prSet>
      <dgm:spPr/>
    </dgm:pt>
    <dgm:pt modelId="{7186410E-E9AB-45A2-A511-D69020E0CE54}" type="pres">
      <dgm:prSet presAssocID="{82DF5CDE-F39E-4604-A173-C68090B719C9}" presName="rootComposite" presStyleCnt="0"/>
      <dgm:spPr/>
    </dgm:pt>
    <dgm:pt modelId="{066B73C3-CDB2-45F2-A178-F4C96D9CAF23}" type="pres">
      <dgm:prSet presAssocID="{82DF5CDE-F39E-4604-A173-C68090B719C9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585A49B-0DD6-4CFF-8704-71DED6AA8043}" type="pres">
      <dgm:prSet presAssocID="{82DF5CDE-F39E-4604-A173-C68090B719C9}" presName="rootConnector" presStyleLbl="node2" presStyleIdx="1" presStyleCnt="3"/>
      <dgm:spPr/>
      <dgm:t>
        <a:bodyPr/>
        <a:lstStyle/>
        <a:p>
          <a:endParaRPr lang="en-US"/>
        </a:p>
      </dgm:t>
    </dgm:pt>
    <dgm:pt modelId="{C5525536-5C09-4F5A-ADD0-035956478B22}" type="pres">
      <dgm:prSet presAssocID="{82DF5CDE-F39E-4604-A173-C68090B719C9}" presName="hierChild4" presStyleCnt="0"/>
      <dgm:spPr/>
    </dgm:pt>
    <dgm:pt modelId="{1EE79A3C-26A4-4C56-9D54-433B8AEBF7DB}" type="pres">
      <dgm:prSet presAssocID="{82DF5CDE-F39E-4604-A173-C68090B719C9}" presName="hierChild5" presStyleCnt="0"/>
      <dgm:spPr/>
    </dgm:pt>
    <dgm:pt modelId="{E7248E7A-A529-485C-BFEB-C4FE00AED7C3}" type="pres">
      <dgm:prSet presAssocID="{AABDEEE8-9CCD-4E8A-99B4-642DDD35B081}" presName="Name37" presStyleLbl="parChTrans1D2" presStyleIdx="2" presStyleCnt="3"/>
      <dgm:spPr/>
      <dgm:t>
        <a:bodyPr/>
        <a:lstStyle/>
        <a:p>
          <a:endParaRPr lang="en-US"/>
        </a:p>
      </dgm:t>
    </dgm:pt>
    <dgm:pt modelId="{A0EA0A40-DE00-47F0-ADF5-1C694E27ABE5}" type="pres">
      <dgm:prSet presAssocID="{2F946A65-B1B9-46A8-AAA3-F8A72CEC7E04}" presName="hierRoot2" presStyleCnt="0">
        <dgm:presLayoutVars>
          <dgm:hierBranch val="init"/>
        </dgm:presLayoutVars>
      </dgm:prSet>
      <dgm:spPr/>
    </dgm:pt>
    <dgm:pt modelId="{139DB3E8-23E2-4B43-90AB-149D1190FF71}" type="pres">
      <dgm:prSet presAssocID="{2F946A65-B1B9-46A8-AAA3-F8A72CEC7E04}" presName="rootComposite" presStyleCnt="0"/>
      <dgm:spPr/>
    </dgm:pt>
    <dgm:pt modelId="{86FD5B9C-40C2-4504-A1C8-C8410A7258E3}" type="pres">
      <dgm:prSet presAssocID="{2F946A65-B1B9-46A8-AAA3-F8A72CEC7E04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2076DB2-3AF0-4DB4-B2FF-650287434FB6}" type="pres">
      <dgm:prSet presAssocID="{2F946A65-B1B9-46A8-AAA3-F8A72CEC7E04}" presName="rootConnector" presStyleLbl="node2" presStyleIdx="2" presStyleCnt="3"/>
      <dgm:spPr/>
      <dgm:t>
        <a:bodyPr/>
        <a:lstStyle/>
        <a:p>
          <a:endParaRPr lang="en-US"/>
        </a:p>
      </dgm:t>
    </dgm:pt>
    <dgm:pt modelId="{D1ED0056-0AC4-437E-894D-BDED7429349D}" type="pres">
      <dgm:prSet presAssocID="{2F946A65-B1B9-46A8-AAA3-F8A72CEC7E04}" presName="hierChild4" presStyleCnt="0"/>
      <dgm:spPr/>
    </dgm:pt>
    <dgm:pt modelId="{2572E3F6-593E-4E41-9B89-93439AC3E885}" type="pres">
      <dgm:prSet presAssocID="{2F946A65-B1B9-46A8-AAA3-F8A72CEC7E04}" presName="hierChild5" presStyleCnt="0"/>
      <dgm:spPr/>
    </dgm:pt>
    <dgm:pt modelId="{1C0F83E3-E684-4096-8C32-68ECEAD05BB3}" type="pres">
      <dgm:prSet presAssocID="{632D544B-4D70-4EFD-8026-8CBA292E9032}" presName="hierChild3" presStyleCnt="0"/>
      <dgm:spPr/>
    </dgm:pt>
  </dgm:ptLst>
  <dgm:cxnLst>
    <dgm:cxn modelId="{1BC553C2-80AF-48F9-A05A-6C48283FA5B0}" type="presOf" srcId="{95B29535-8D1C-4D6C-A2E1-CA9174168235}" destId="{4FA1FC3C-F2E0-425D-BF52-510A0F89BC7C}" srcOrd="0" destOrd="0" presId="urn:microsoft.com/office/officeart/2005/8/layout/orgChart1"/>
    <dgm:cxn modelId="{BE4DE5D8-51CC-4D0B-BE2A-FE5942FBE11A}" srcId="{632D544B-4D70-4EFD-8026-8CBA292E9032}" destId="{82DF5CDE-F39E-4604-A173-C68090B719C9}" srcOrd="1" destOrd="0" parTransId="{66822327-C1FE-4DE8-93BE-47005DD5403E}" sibTransId="{6DE59229-0199-4F4A-86F8-350187E64271}"/>
    <dgm:cxn modelId="{9B0D049E-2566-477D-8DA5-E20DA750486E}" type="presOf" srcId="{82DF5CDE-F39E-4604-A173-C68090B719C9}" destId="{066B73C3-CDB2-45F2-A178-F4C96D9CAF23}" srcOrd="0" destOrd="0" presId="urn:microsoft.com/office/officeart/2005/8/layout/orgChart1"/>
    <dgm:cxn modelId="{8FDB66EF-DA90-45DE-8FDA-98A197D8FAF5}" srcId="{632D544B-4D70-4EFD-8026-8CBA292E9032}" destId="{F3D7E815-44EE-4C50-B250-2A84F84CF621}" srcOrd="0" destOrd="0" parTransId="{21BEEFDD-0BE3-4B23-9139-58EB54747ED3}" sibTransId="{0F3381EA-C90C-4DF7-A89D-C57BCF7FF251}"/>
    <dgm:cxn modelId="{D9CC4805-12DA-403C-A699-8FFB1C02194A}" type="presOf" srcId="{2F946A65-B1B9-46A8-AAA3-F8A72CEC7E04}" destId="{42076DB2-3AF0-4DB4-B2FF-650287434FB6}" srcOrd="1" destOrd="0" presId="urn:microsoft.com/office/officeart/2005/8/layout/orgChart1"/>
    <dgm:cxn modelId="{C397490A-A702-4D09-B861-50F9A6428BDC}" type="presOf" srcId="{2F946A65-B1B9-46A8-AAA3-F8A72CEC7E04}" destId="{86FD5B9C-40C2-4504-A1C8-C8410A7258E3}" srcOrd="0" destOrd="0" presId="urn:microsoft.com/office/officeart/2005/8/layout/orgChart1"/>
    <dgm:cxn modelId="{A4869EED-CE93-4F76-87BE-D31FA2C0EA23}" srcId="{632D544B-4D70-4EFD-8026-8CBA292E9032}" destId="{2F946A65-B1B9-46A8-AAA3-F8A72CEC7E04}" srcOrd="2" destOrd="0" parTransId="{AABDEEE8-9CCD-4E8A-99B4-642DDD35B081}" sibTransId="{E1B28EEF-3C12-418F-95A3-A6A7ABBF5A38}"/>
    <dgm:cxn modelId="{824C749F-4F3F-4A51-B010-A8B0FD4E74D6}" type="presOf" srcId="{AABDEEE8-9CCD-4E8A-99B4-642DDD35B081}" destId="{E7248E7A-A529-485C-BFEB-C4FE00AED7C3}" srcOrd="0" destOrd="0" presId="urn:microsoft.com/office/officeart/2005/8/layout/orgChart1"/>
    <dgm:cxn modelId="{ECE13FD7-3E2A-4993-AE0D-59654AC5E5EC}" type="presOf" srcId="{F3D7E815-44EE-4C50-B250-2A84F84CF621}" destId="{E52A1151-E85D-4B4C-B41E-5543894D532E}" srcOrd="1" destOrd="0" presId="urn:microsoft.com/office/officeart/2005/8/layout/orgChart1"/>
    <dgm:cxn modelId="{DCB17CAD-587F-4834-B7A9-C89026A72263}" type="presOf" srcId="{632D544B-4D70-4EFD-8026-8CBA292E9032}" destId="{70BE796A-490B-47E7-9ED0-5A5F8D693324}" srcOrd="1" destOrd="0" presId="urn:microsoft.com/office/officeart/2005/8/layout/orgChart1"/>
    <dgm:cxn modelId="{2B9BE470-3E5A-4BF2-B5B3-0D0AACBF937C}" type="presOf" srcId="{632D544B-4D70-4EFD-8026-8CBA292E9032}" destId="{67C62CE7-902D-4AAC-B1A3-3B8FF1FEE9D3}" srcOrd="0" destOrd="0" presId="urn:microsoft.com/office/officeart/2005/8/layout/orgChart1"/>
    <dgm:cxn modelId="{D8F85D5F-23F3-452B-A99C-101B5997B0A8}" type="presOf" srcId="{21BEEFDD-0BE3-4B23-9139-58EB54747ED3}" destId="{002F9716-95B8-4D4D-A1C7-69B1D4723943}" srcOrd="0" destOrd="0" presId="urn:microsoft.com/office/officeart/2005/8/layout/orgChart1"/>
    <dgm:cxn modelId="{CF5EE785-D8A9-4285-9F4B-8BE5E35675BB}" type="presOf" srcId="{F3D7E815-44EE-4C50-B250-2A84F84CF621}" destId="{D4CA6C2E-B3B8-4535-B031-CE2AFB8F49C5}" srcOrd="0" destOrd="0" presId="urn:microsoft.com/office/officeart/2005/8/layout/orgChart1"/>
    <dgm:cxn modelId="{E640FB4B-64A4-41C4-ABF3-9972B9A65207}" type="presOf" srcId="{82DF5CDE-F39E-4604-A173-C68090B719C9}" destId="{9585A49B-0DD6-4CFF-8704-71DED6AA8043}" srcOrd="1" destOrd="0" presId="urn:microsoft.com/office/officeart/2005/8/layout/orgChart1"/>
    <dgm:cxn modelId="{AF0345BD-992B-404E-A648-2EC41504DF6C}" srcId="{95B29535-8D1C-4D6C-A2E1-CA9174168235}" destId="{632D544B-4D70-4EFD-8026-8CBA292E9032}" srcOrd="0" destOrd="0" parTransId="{A098E0B9-1229-4EE1-8082-C94F5B2BACAB}" sibTransId="{E80A8A37-9A10-4DAF-9FE2-363E6A80B868}"/>
    <dgm:cxn modelId="{1DD66983-B4F2-4279-8229-EF371B9F34B2}" type="presOf" srcId="{66822327-C1FE-4DE8-93BE-47005DD5403E}" destId="{A2E33D24-6C80-44ED-8774-4E96E0EFE106}" srcOrd="0" destOrd="0" presId="urn:microsoft.com/office/officeart/2005/8/layout/orgChart1"/>
    <dgm:cxn modelId="{06857A7E-5C06-4954-B60E-0327F3FCB0BB}" type="presParOf" srcId="{4FA1FC3C-F2E0-425D-BF52-510A0F89BC7C}" destId="{853BB483-4569-465D-95D2-925F5B36EEBD}" srcOrd="0" destOrd="0" presId="urn:microsoft.com/office/officeart/2005/8/layout/orgChart1"/>
    <dgm:cxn modelId="{6F907442-A078-486C-9B06-44403ABCB5A4}" type="presParOf" srcId="{853BB483-4569-465D-95D2-925F5B36EEBD}" destId="{E257CF1B-92D1-47C1-BE6A-F1F015CBC721}" srcOrd="0" destOrd="0" presId="urn:microsoft.com/office/officeart/2005/8/layout/orgChart1"/>
    <dgm:cxn modelId="{3B2EF01E-35D9-4428-956F-84BA1A99F277}" type="presParOf" srcId="{E257CF1B-92D1-47C1-BE6A-F1F015CBC721}" destId="{67C62CE7-902D-4AAC-B1A3-3B8FF1FEE9D3}" srcOrd="0" destOrd="0" presId="urn:microsoft.com/office/officeart/2005/8/layout/orgChart1"/>
    <dgm:cxn modelId="{7E00BA50-785D-4D9B-806A-A67526A6EDD1}" type="presParOf" srcId="{E257CF1B-92D1-47C1-BE6A-F1F015CBC721}" destId="{70BE796A-490B-47E7-9ED0-5A5F8D693324}" srcOrd="1" destOrd="0" presId="urn:microsoft.com/office/officeart/2005/8/layout/orgChart1"/>
    <dgm:cxn modelId="{6A13B293-89D0-43D3-84B0-FC1ABD95972E}" type="presParOf" srcId="{853BB483-4569-465D-95D2-925F5B36EEBD}" destId="{7E6934FF-9557-4523-AFFD-343AA0E1CAE6}" srcOrd="1" destOrd="0" presId="urn:microsoft.com/office/officeart/2005/8/layout/orgChart1"/>
    <dgm:cxn modelId="{4D1EF2D4-0DA6-41C5-82AE-B677D1B37703}" type="presParOf" srcId="{7E6934FF-9557-4523-AFFD-343AA0E1CAE6}" destId="{002F9716-95B8-4D4D-A1C7-69B1D4723943}" srcOrd="0" destOrd="0" presId="urn:microsoft.com/office/officeart/2005/8/layout/orgChart1"/>
    <dgm:cxn modelId="{C210485D-ACAD-4ABD-B24E-C0DC0B3AAB72}" type="presParOf" srcId="{7E6934FF-9557-4523-AFFD-343AA0E1CAE6}" destId="{3A7E73AF-1F03-4A6D-82F5-71CAF7C3FF61}" srcOrd="1" destOrd="0" presId="urn:microsoft.com/office/officeart/2005/8/layout/orgChart1"/>
    <dgm:cxn modelId="{792713CE-0176-4F23-ADA5-64322261EBF9}" type="presParOf" srcId="{3A7E73AF-1F03-4A6D-82F5-71CAF7C3FF61}" destId="{A65774E2-C345-483D-BBBB-B1A7B6C92196}" srcOrd="0" destOrd="0" presId="urn:microsoft.com/office/officeart/2005/8/layout/orgChart1"/>
    <dgm:cxn modelId="{35672980-5783-4781-A6C2-993E1E5410A6}" type="presParOf" srcId="{A65774E2-C345-483D-BBBB-B1A7B6C92196}" destId="{D4CA6C2E-B3B8-4535-B031-CE2AFB8F49C5}" srcOrd="0" destOrd="0" presId="urn:microsoft.com/office/officeart/2005/8/layout/orgChart1"/>
    <dgm:cxn modelId="{3596901F-79D5-406C-9995-40EEB71FDDC7}" type="presParOf" srcId="{A65774E2-C345-483D-BBBB-B1A7B6C92196}" destId="{E52A1151-E85D-4B4C-B41E-5543894D532E}" srcOrd="1" destOrd="0" presId="urn:microsoft.com/office/officeart/2005/8/layout/orgChart1"/>
    <dgm:cxn modelId="{FFD7F9DA-F969-45CD-8599-E4709B6CF60C}" type="presParOf" srcId="{3A7E73AF-1F03-4A6D-82F5-71CAF7C3FF61}" destId="{21208B57-2587-4212-8CB6-8674E41B5D7D}" srcOrd="1" destOrd="0" presId="urn:microsoft.com/office/officeart/2005/8/layout/orgChart1"/>
    <dgm:cxn modelId="{CBF6080D-0D1A-4B7D-8693-CCF28316F770}" type="presParOf" srcId="{3A7E73AF-1F03-4A6D-82F5-71CAF7C3FF61}" destId="{EDB90833-B910-4B7F-AF9F-7E38168D8C28}" srcOrd="2" destOrd="0" presId="urn:microsoft.com/office/officeart/2005/8/layout/orgChart1"/>
    <dgm:cxn modelId="{C3F5F3B2-43A9-4A96-84F3-940669557D61}" type="presParOf" srcId="{7E6934FF-9557-4523-AFFD-343AA0E1CAE6}" destId="{A2E33D24-6C80-44ED-8774-4E96E0EFE106}" srcOrd="2" destOrd="0" presId="urn:microsoft.com/office/officeart/2005/8/layout/orgChart1"/>
    <dgm:cxn modelId="{84274EC9-737E-42F3-9537-0FA5695FF919}" type="presParOf" srcId="{7E6934FF-9557-4523-AFFD-343AA0E1CAE6}" destId="{8456A64A-A669-4005-B1CC-D01AA39BFE19}" srcOrd="3" destOrd="0" presId="urn:microsoft.com/office/officeart/2005/8/layout/orgChart1"/>
    <dgm:cxn modelId="{3A3BE348-3A3C-4B1E-B633-FDB8F8F83E40}" type="presParOf" srcId="{8456A64A-A669-4005-B1CC-D01AA39BFE19}" destId="{7186410E-E9AB-45A2-A511-D69020E0CE54}" srcOrd="0" destOrd="0" presId="urn:microsoft.com/office/officeart/2005/8/layout/orgChart1"/>
    <dgm:cxn modelId="{F728FE6D-019F-4B49-8FF1-F74C43D6F08F}" type="presParOf" srcId="{7186410E-E9AB-45A2-A511-D69020E0CE54}" destId="{066B73C3-CDB2-45F2-A178-F4C96D9CAF23}" srcOrd="0" destOrd="0" presId="urn:microsoft.com/office/officeart/2005/8/layout/orgChart1"/>
    <dgm:cxn modelId="{3DA363FB-2E68-4B00-BDE9-4AFC744E3B72}" type="presParOf" srcId="{7186410E-E9AB-45A2-A511-D69020E0CE54}" destId="{9585A49B-0DD6-4CFF-8704-71DED6AA8043}" srcOrd="1" destOrd="0" presId="urn:microsoft.com/office/officeart/2005/8/layout/orgChart1"/>
    <dgm:cxn modelId="{6AE37335-83C6-4089-B23A-A9FF4B28F546}" type="presParOf" srcId="{8456A64A-A669-4005-B1CC-D01AA39BFE19}" destId="{C5525536-5C09-4F5A-ADD0-035956478B22}" srcOrd="1" destOrd="0" presId="urn:microsoft.com/office/officeart/2005/8/layout/orgChart1"/>
    <dgm:cxn modelId="{AD2E92B0-A9FB-455E-9E98-89FCB4203F67}" type="presParOf" srcId="{8456A64A-A669-4005-B1CC-D01AA39BFE19}" destId="{1EE79A3C-26A4-4C56-9D54-433B8AEBF7DB}" srcOrd="2" destOrd="0" presId="urn:microsoft.com/office/officeart/2005/8/layout/orgChart1"/>
    <dgm:cxn modelId="{143592C8-19CC-4164-A918-3D8E20897CCC}" type="presParOf" srcId="{7E6934FF-9557-4523-AFFD-343AA0E1CAE6}" destId="{E7248E7A-A529-485C-BFEB-C4FE00AED7C3}" srcOrd="4" destOrd="0" presId="urn:microsoft.com/office/officeart/2005/8/layout/orgChart1"/>
    <dgm:cxn modelId="{849E416C-DFEA-4F5A-9410-371FA07332D7}" type="presParOf" srcId="{7E6934FF-9557-4523-AFFD-343AA0E1CAE6}" destId="{A0EA0A40-DE00-47F0-ADF5-1C694E27ABE5}" srcOrd="5" destOrd="0" presId="urn:microsoft.com/office/officeart/2005/8/layout/orgChart1"/>
    <dgm:cxn modelId="{94C59993-EE32-4286-ABE7-CC6C76781EF0}" type="presParOf" srcId="{A0EA0A40-DE00-47F0-ADF5-1C694E27ABE5}" destId="{139DB3E8-23E2-4B43-90AB-149D1190FF71}" srcOrd="0" destOrd="0" presId="urn:microsoft.com/office/officeart/2005/8/layout/orgChart1"/>
    <dgm:cxn modelId="{653F8591-9BB4-4779-8E60-DCC12F0DEB3B}" type="presParOf" srcId="{139DB3E8-23E2-4B43-90AB-149D1190FF71}" destId="{86FD5B9C-40C2-4504-A1C8-C8410A7258E3}" srcOrd="0" destOrd="0" presId="urn:microsoft.com/office/officeart/2005/8/layout/orgChart1"/>
    <dgm:cxn modelId="{120418E5-413D-44DB-AF44-E833B36F2DFF}" type="presParOf" srcId="{139DB3E8-23E2-4B43-90AB-149D1190FF71}" destId="{42076DB2-3AF0-4DB4-B2FF-650287434FB6}" srcOrd="1" destOrd="0" presId="urn:microsoft.com/office/officeart/2005/8/layout/orgChart1"/>
    <dgm:cxn modelId="{66C616D7-BE80-4104-B875-1B2790A8DA34}" type="presParOf" srcId="{A0EA0A40-DE00-47F0-ADF5-1C694E27ABE5}" destId="{D1ED0056-0AC4-437E-894D-BDED7429349D}" srcOrd="1" destOrd="0" presId="urn:microsoft.com/office/officeart/2005/8/layout/orgChart1"/>
    <dgm:cxn modelId="{8BC6036C-C2AD-4BC9-BEB1-DE5261392BDE}" type="presParOf" srcId="{A0EA0A40-DE00-47F0-ADF5-1C694E27ABE5}" destId="{2572E3F6-593E-4E41-9B89-93439AC3E885}" srcOrd="2" destOrd="0" presId="urn:microsoft.com/office/officeart/2005/8/layout/orgChart1"/>
    <dgm:cxn modelId="{600828D0-6638-46BB-B030-DA78184BDD16}" type="presParOf" srcId="{853BB483-4569-465D-95D2-925F5B36EEBD}" destId="{1C0F83E3-E684-4096-8C32-68ECEAD05BB3}" srcOrd="2" destOrd="0" presId="urn:microsoft.com/office/officeart/2005/8/layout/orgChart1"/>
  </dgm:cxnLst>
  <dgm:bg>
    <a:noFill/>
  </dgm:bg>
  <dgm:whole>
    <a:ln>
      <a:solidFill>
        <a:schemeClr val="lt1">
          <a:hueOff val="0"/>
          <a:satOff val="0"/>
          <a:lumOff val="0"/>
          <a:alpha val="88000"/>
        </a:schemeClr>
      </a:solidFill>
    </a:ln>
  </dgm:whole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95B29535-8D1C-4D6C-A2E1-CA917416823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32D544B-4D70-4EFD-8026-8CBA292E9032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smtClean="0"/>
            <a:t>Structural Design</a:t>
          </a:r>
          <a:endParaRPr lang="ar-SA" dirty="0"/>
        </a:p>
      </dgm:t>
    </dgm:pt>
    <dgm:pt modelId="{A098E0B9-1229-4EE1-8082-C94F5B2BACAB}" type="par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E80A8A37-9A10-4DAF-9FE2-363E6A80B868}" type="sib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82DF5CDE-F39E-4604-A173-C68090B719C9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/>
            <a:t>Structural modeling </a:t>
          </a:r>
          <a:endParaRPr lang="ar-SA" dirty="0"/>
        </a:p>
      </dgm:t>
    </dgm:pt>
    <dgm:pt modelId="{66822327-C1FE-4DE8-93BE-47005DD5403E}" type="par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6DE59229-0199-4F4A-86F8-350187E64271}" type="sib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2F946A65-B1B9-46A8-AAA3-F8A72CEC7E04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/>
            <a:t>Structural Results</a:t>
          </a:r>
          <a:endParaRPr lang="ar-SA" dirty="0"/>
        </a:p>
      </dgm:t>
    </dgm:pt>
    <dgm:pt modelId="{AABDEEE8-9CCD-4E8A-99B4-642DDD35B081}" type="par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E1B28EEF-3C12-418F-95A3-A6A7ABBF5A38}" type="sib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F3D7E815-44EE-4C50-B250-2A84F84CF621}">
      <dgm:prSet phldrT="[Text]"/>
      <dgm:spPr>
        <a:solidFill>
          <a:schemeClr val="accent6"/>
        </a:solidFill>
      </dgm:spPr>
      <dgm:t>
        <a:bodyPr/>
        <a:lstStyle/>
        <a:p>
          <a:pPr rtl="0"/>
          <a:r>
            <a:rPr lang="en-US" dirty="0" smtClean="0"/>
            <a:t>Description </a:t>
          </a:r>
          <a:endParaRPr lang="ar-SA" dirty="0"/>
        </a:p>
      </dgm:t>
    </dgm:pt>
    <dgm:pt modelId="{0F3381EA-C90C-4DF7-A89D-C57BCF7FF251}" type="sibTrans" cxnId="{8FDB66EF-DA90-45DE-8FDA-98A197D8FAF5}">
      <dgm:prSet/>
      <dgm:spPr/>
      <dgm:t>
        <a:bodyPr/>
        <a:lstStyle/>
        <a:p>
          <a:pPr rtl="1"/>
          <a:endParaRPr lang="ar-SA"/>
        </a:p>
      </dgm:t>
    </dgm:pt>
    <dgm:pt modelId="{21BEEFDD-0BE3-4B23-9139-58EB54747ED3}" type="parTrans" cxnId="{8FDB66EF-DA90-45DE-8FDA-98A197D8FAF5}">
      <dgm:prSet/>
      <dgm:spPr>
        <a:ln>
          <a:solidFill>
            <a:schemeClr val="accent6"/>
          </a:solidFill>
        </a:ln>
      </dgm:spPr>
      <dgm:t>
        <a:bodyPr/>
        <a:lstStyle/>
        <a:p>
          <a:pPr rtl="1"/>
          <a:endParaRPr lang="ar-SA"/>
        </a:p>
      </dgm:t>
    </dgm:pt>
    <dgm:pt modelId="{4FA1FC3C-F2E0-425D-BF52-510A0F89BC7C}" type="pres">
      <dgm:prSet presAssocID="{95B29535-8D1C-4D6C-A2E1-CA9174168235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53BB483-4569-465D-95D2-925F5B36EEBD}" type="pres">
      <dgm:prSet presAssocID="{632D544B-4D70-4EFD-8026-8CBA292E9032}" presName="hierRoot1" presStyleCnt="0">
        <dgm:presLayoutVars>
          <dgm:hierBranch val="init"/>
        </dgm:presLayoutVars>
      </dgm:prSet>
      <dgm:spPr/>
    </dgm:pt>
    <dgm:pt modelId="{E257CF1B-92D1-47C1-BE6A-F1F015CBC721}" type="pres">
      <dgm:prSet presAssocID="{632D544B-4D70-4EFD-8026-8CBA292E9032}" presName="rootComposite1" presStyleCnt="0"/>
      <dgm:spPr/>
    </dgm:pt>
    <dgm:pt modelId="{67C62CE7-902D-4AAC-B1A3-3B8FF1FEE9D3}" type="pres">
      <dgm:prSet presAssocID="{632D544B-4D70-4EFD-8026-8CBA292E903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0BE796A-490B-47E7-9ED0-5A5F8D693324}" type="pres">
      <dgm:prSet presAssocID="{632D544B-4D70-4EFD-8026-8CBA292E9032}" presName="rootConnector1" presStyleLbl="node1" presStyleIdx="0" presStyleCnt="0"/>
      <dgm:spPr/>
      <dgm:t>
        <a:bodyPr/>
        <a:lstStyle/>
        <a:p>
          <a:endParaRPr lang="en-US"/>
        </a:p>
      </dgm:t>
    </dgm:pt>
    <dgm:pt modelId="{7E6934FF-9557-4523-AFFD-343AA0E1CAE6}" type="pres">
      <dgm:prSet presAssocID="{632D544B-4D70-4EFD-8026-8CBA292E9032}" presName="hierChild2" presStyleCnt="0"/>
      <dgm:spPr/>
    </dgm:pt>
    <dgm:pt modelId="{002F9716-95B8-4D4D-A1C7-69B1D4723943}" type="pres">
      <dgm:prSet presAssocID="{21BEEFDD-0BE3-4B23-9139-58EB54747ED3}" presName="Name37" presStyleLbl="parChTrans1D2" presStyleIdx="0" presStyleCnt="3"/>
      <dgm:spPr/>
      <dgm:t>
        <a:bodyPr/>
        <a:lstStyle/>
        <a:p>
          <a:endParaRPr lang="en-US"/>
        </a:p>
      </dgm:t>
    </dgm:pt>
    <dgm:pt modelId="{3A7E73AF-1F03-4A6D-82F5-71CAF7C3FF61}" type="pres">
      <dgm:prSet presAssocID="{F3D7E815-44EE-4C50-B250-2A84F84CF621}" presName="hierRoot2" presStyleCnt="0">
        <dgm:presLayoutVars>
          <dgm:hierBranch val="init"/>
        </dgm:presLayoutVars>
      </dgm:prSet>
      <dgm:spPr/>
    </dgm:pt>
    <dgm:pt modelId="{A65774E2-C345-483D-BBBB-B1A7B6C92196}" type="pres">
      <dgm:prSet presAssocID="{F3D7E815-44EE-4C50-B250-2A84F84CF621}" presName="rootComposite" presStyleCnt="0"/>
      <dgm:spPr/>
    </dgm:pt>
    <dgm:pt modelId="{D4CA6C2E-B3B8-4535-B031-CE2AFB8F49C5}" type="pres">
      <dgm:prSet presAssocID="{F3D7E815-44EE-4C50-B250-2A84F84CF621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52A1151-E85D-4B4C-B41E-5543894D532E}" type="pres">
      <dgm:prSet presAssocID="{F3D7E815-44EE-4C50-B250-2A84F84CF621}" presName="rootConnector" presStyleLbl="node2" presStyleIdx="0" presStyleCnt="3"/>
      <dgm:spPr/>
      <dgm:t>
        <a:bodyPr/>
        <a:lstStyle/>
        <a:p>
          <a:endParaRPr lang="en-US"/>
        </a:p>
      </dgm:t>
    </dgm:pt>
    <dgm:pt modelId="{21208B57-2587-4212-8CB6-8674E41B5D7D}" type="pres">
      <dgm:prSet presAssocID="{F3D7E815-44EE-4C50-B250-2A84F84CF621}" presName="hierChild4" presStyleCnt="0"/>
      <dgm:spPr/>
    </dgm:pt>
    <dgm:pt modelId="{EDB90833-B910-4B7F-AF9F-7E38168D8C28}" type="pres">
      <dgm:prSet presAssocID="{F3D7E815-44EE-4C50-B250-2A84F84CF621}" presName="hierChild5" presStyleCnt="0"/>
      <dgm:spPr/>
    </dgm:pt>
    <dgm:pt modelId="{A2E33D24-6C80-44ED-8774-4E96E0EFE106}" type="pres">
      <dgm:prSet presAssocID="{66822327-C1FE-4DE8-93BE-47005DD5403E}" presName="Name37" presStyleLbl="parChTrans1D2" presStyleIdx="1" presStyleCnt="3"/>
      <dgm:spPr/>
      <dgm:t>
        <a:bodyPr/>
        <a:lstStyle/>
        <a:p>
          <a:endParaRPr lang="en-US"/>
        </a:p>
      </dgm:t>
    </dgm:pt>
    <dgm:pt modelId="{8456A64A-A669-4005-B1CC-D01AA39BFE19}" type="pres">
      <dgm:prSet presAssocID="{82DF5CDE-F39E-4604-A173-C68090B719C9}" presName="hierRoot2" presStyleCnt="0">
        <dgm:presLayoutVars>
          <dgm:hierBranch val="init"/>
        </dgm:presLayoutVars>
      </dgm:prSet>
      <dgm:spPr/>
    </dgm:pt>
    <dgm:pt modelId="{7186410E-E9AB-45A2-A511-D69020E0CE54}" type="pres">
      <dgm:prSet presAssocID="{82DF5CDE-F39E-4604-A173-C68090B719C9}" presName="rootComposite" presStyleCnt="0"/>
      <dgm:spPr/>
    </dgm:pt>
    <dgm:pt modelId="{066B73C3-CDB2-45F2-A178-F4C96D9CAF23}" type="pres">
      <dgm:prSet presAssocID="{82DF5CDE-F39E-4604-A173-C68090B719C9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585A49B-0DD6-4CFF-8704-71DED6AA8043}" type="pres">
      <dgm:prSet presAssocID="{82DF5CDE-F39E-4604-A173-C68090B719C9}" presName="rootConnector" presStyleLbl="node2" presStyleIdx="1" presStyleCnt="3"/>
      <dgm:spPr/>
      <dgm:t>
        <a:bodyPr/>
        <a:lstStyle/>
        <a:p>
          <a:endParaRPr lang="en-US"/>
        </a:p>
      </dgm:t>
    </dgm:pt>
    <dgm:pt modelId="{C5525536-5C09-4F5A-ADD0-035956478B22}" type="pres">
      <dgm:prSet presAssocID="{82DF5CDE-F39E-4604-A173-C68090B719C9}" presName="hierChild4" presStyleCnt="0"/>
      <dgm:spPr/>
    </dgm:pt>
    <dgm:pt modelId="{1EE79A3C-26A4-4C56-9D54-433B8AEBF7DB}" type="pres">
      <dgm:prSet presAssocID="{82DF5CDE-F39E-4604-A173-C68090B719C9}" presName="hierChild5" presStyleCnt="0"/>
      <dgm:spPr/>
    </dgm:pt>
    <dgm:pt modelId="{E7248E7A-A529-485C-BFEB-C4FE00AED7C3}" type="pres">
      <dgm:prSet presAssocID="{AABDEEE8-9CCD-4E8A-99B4-642DDD35B081}" presName="Name37" presStyleLbl="parChTrans1D2" presStyleIdx="2" presStyleCnt="3"/>
      <dgm:spPr/>
      <dgm:t>
        <a:bodyPr/>
        <a:lstStyle/>
        <a:p>
          <a:endParaRPr lang="en-US"/>
        </a:p>
      </dgm:t>
    </dgm:pt>
    <dgm:pt modelId="{A0EA0A40-DE00-47F0-ADF5-1C694E27ABE5}" type="pres">
      <dgm:prSet presAssocID="{2F946A65-B1B9-46A8-AAA3-F8A72CEC7E04}" presName="hierRoot2" presStyleCnt="0">
        <dgm:presLayoutVars>
          <dgm:hierBranch val="init"/>
        </dgm:presLayoutVars>
      </dgm:prSet>
      <dgm:spPr/>
    </dgm:pt>
    <dgm:pt modelId="{139DB3E8-23E2-4B43-90AB-149D1190FF71}" type="pres">
      <dgm:prSet presAssocID="{2F946A65-B1B9-46A8-AAA3-F8A72CEC7E04}" presName="rootComposite" presStyleCnt="0"/>
      <dgm:spPr/>
    </dgm:pt>
    <dgm:pt modelId="{86FD5B9C-40C2-4504-A1C8-C8410A7258E3}" type="pres">
      <dgm:prSet presAssocID="{2F946A65-B1B9-46A8-AAA3-F8A72CEC7E04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2076DB2-3AF0-4DB4-B2FF-650287434FB6}" type="pres">
      <dgm:prSet presAssocID="{2F946A65-B1B9-46A8-AAA3-F8A72CEC7E04}" presName="rootConnector" presStyleLbl="node2" presStyleIdx="2" presStyleCnt="3"/>
      <dgm:spPr/>
      <dgm:t>
        <a:bodyPr/>
        <a:lstStyle/>
        <a:p>
          <a:endParaRPr lang="en-US"/>
        </a:p>
      </dgm:t>
    </dgm:pt>
    <dgm:pt modelId="{D1ED0056-0AC4-437E-894D-BDED7429349D}" type="pres">
      <dgm:prSet presAssocID="{2F946A65-B1B9-46A8-AAA3-F8A72CEC7E04}" presName="hierChild4" presStyleCnt="0"/>
      <dgm:spPr/>
    </dgm:pt>
    <dgm:pt modelId="{2572E3F6-593E-4E41-9B89-93439AC3E885}" type="pres">
      <dgm:prSet presAssocID="{2F946A65-B1B9-46A8-AAA3-F8A72CEC7E04}" presName="hierChild5" presStyleCnt="0"/>
      <dgm:spPr/>
    </dgm:pt>
    <dgm:pt modelId="{1C0F83E3-E684-4096-8C32-68ECEAD05BB3}" type="pres">
      <dgm:prSet presAssocID="{632D544B-4D70-4EFD-8026-8CBA292E9032}" presName="hierChild3" presStyleCnt="0"/>
      <dgm:spPr/>
    </dgm:pt>
  </dgm:ptLst>
  <dgm:cxnLst>
    <dgm:cxn modelId="{2F77C982-71B7-4249-83E5-59CC24289098}" type="presOf" srcId="{632D544B-4D70-4EFD-8026-8CBA292E9032}" destId="{67C62CE7-902D-4AAC-B1A3-3B8FF1FEE9D3}" srcOrd="0" destOrd="0" presId="urn:microsoft.com/office/officeart/2005/8/layout/orgChart1"/>
    <dgm:cxn modelId="{BE4DE5D8-51CC-4D0B-BE2A-FE5942FBE11A}" srcId="{632D544B-4D70-4EFD-8026-8CBA292E9032}" destId="{82DF5CDE-F39E-4604-A173-C68090B719C9}" srcOrd="1" destOrd="0" parTransId="{66822327-C1FE-4DE8-93BE-47005DD5403E}" sibTransId="{6DE59229-0199-4F4A-86F8-350187E64271}"/>
    <dgm:cxn modelId="{E40AEB1B-B874-49E8-AB1A-A8C315444C6F}" type="presOf" srcId="{2F946A65-B1B9-46A8-AAA3-F8A72CEC7E04}" destId="{42076DB2-3AF0-4DB4-B2FF-650287434FB6}" srcOrd="1" destOrd="0" presId="urn:microsoft.com/office/officeart/2005/8/layout/orgChart1"/>
    <dgm:cxn modelId="{A55E7AD8-763D-42F5-88EE-B4DC4CBCE167}" type="presOf" srcId="{632D544B-4D70-4EFD-8026-8CBA292E9032}" destId="{70BE796A-490B-47E7-9ED0-5A5F8D693324}" srcOrd="1" destOrd="0" presId="urn:microsoft.com/office/officeart/2005/8/layout/orgChart1"/>
    <dgm:cxn modelId="{8FDB66EF-DA90-45DE-8FDA-98A197D8FAF5}" srcId="{632D544B-4D70-4EFD-8026-8CBA292E9032}" destId="{F3D7E815-44EE-4C50-B250-2A84F84CF621}" srcOrd="0" destOrd="0" parTransId="{21BEEFDD-0BE3-4B23-9139-58EB54747ED3}" sibTransId="{0F3381EA-C90C-4DF7-A89D-C57BCF7FF251}"/>
    <dgm:cxn modelId="{A28C4DE5-D3B1-48CB-A59C-AC27A0DB0270}" type="presOf" srcId="{2F946A65-B1B9-46A8-AAA3-F8A72CEC7E04}" destId="{86FD5B9C-40C2-4504-A1C8-C8410A7258E3}" srcOrd="0" destOrd="0" presId="urn:microsoft.com/office/officeart/2005/8/layout/orgChart1"/>
    <dgm:cxn modelId="{C5C8D3AE-05AC-45E7-863C-0F4E98ABF37C}" type="presOf" srcId="{21BEEFDD-0BE3-4B23-9139-58EB54747ED3}" destId="{002F9716-95B8-4D4D-A1C7-69B1D4723943}" srcOrd="0" destOrd="0" presId="urn:microsoft.com/office/officeart/2005/8/layout/orgChart1"/>
    <dgm:cxn modelId="{3101B06C-B7ED-4D0B-8446-462C092C3637}" type="presOf" srcId="{F3D7E815-44EE-4C50-B250-2A84F84CF621}" destId="{D4CA6C2E-B3B8-4535-B031-CE2AFB8F49C5}" srcOrd="0" destOrd="0" presId="urn:microsoft.com/office/officeart/2005/8/layout/orgChart1"/>
    <dgm:cxn modelId="{A4869EED-CE93-4F76-87BE-D31FA2C0EA23}" srcId="{632D544B-4D70-4EFD-8026-8CBA292E9032}" destId="{2F946A65-B1B9-46A8-AAA3-F8A72CEC7E04}" srcOrd="2" destOrd="0" parTransId="{AABDEEE8-9CCD-4E8A-99B4-642DDD35B081}" sibTransId="{E1B28EEF-3C12-418F-95A3-A6A7ABBF5A38}"/>
    <dgm:cxn modelId="{79ADD4E2-A502-4562-85C0-FFA363F0AF1C}" type="presOf" srcId="{95B29535-8D1C-4D6C-A2E1-CA9174168235}" destId="{4FA1FC3C-F2E0-425D-BF52-510A0F89BC7C}" srcOrd="0" destOrd="0" presId="urn:microsoft.com/office/officeart/2005/8/layout/orgChart1"/>
    <dgm:cxn modelId="{69698A59-9709-4D7F-857A-5CF5DC20F71E}" type="presOf" srcId="{F3D7E815-44EE-4C50-B250-2A84F84CF621}" destId="{E52A1151-E85D-4B4C-B41E-5543894D532E}" srcOrd="1" destOrd="0" presId="urn:microsoft.com/office/officeart/2005/8/layout/orgChart1"/>
    <dgm:cxn modelId="{8DDAE892-4D88-48B5-80BA-545FD701BFD0}" type="presOf" srcId="{82DF5CDE-F39E-4604-A173-C68090B719C9}" destId="{066B73C3-CDB2-45F2-A178-F4C96D9CAF23}" srcOrd="0" destOrd="0" presId="urn:microsoft.com/office/officeart/2005/8/layout/orgChart1"/>
    <dgm:cxn modelId="{D9BF77DD-0719-4236-B98B-163F6989E899}" type="presOf" srcId="{82DF5CDE-F39E-4604-A173-C68090B719C9}" destId="{9585A49B-0DD6-4CFF-8704-71DED6AA8043}" srcOrd="1" destOrd="0" presId="urn:microsoft.com/office/officeart/2005/8/layout/orgChart1"/>
    <dgm:cxn modelId="{AF0345BD-992B-404E-A648-2EC41504DF6C}" srcId="{95B29535-8D1C-4D6C-A2E1-CA9174168235}" destId="{632D544B-4D70-4EFD-8026-8CBA292E9032}" srcOrd="0" destOrd="0" parTransId="{A098E0B9-1229-4EE1-8082-C94F5B2BACAB}" sibTransId="{E80A8A37-9A10-4DAF-9FE2-363E6A80B868}"/>
    <dgm:cxn modelId="{F7E32140-F0AE-432B-81FC-9FCEA9163533}" type="presOf" srcId="{AABDEEE8-9CCD-4E8A-99B4-642DDD35B081}" destId="{E7248E7A-A529-485C-BFEB-C4FE00AED7C3}" srcOrd="0" destOrd="0" presId="urn:microsoft.com/office/officeart/2005/8/layout/orgChart1"/>
    <dgm:cxn modelId="{BFDE9065-F176-4D4D-B6AD-193F9DB45361}" type="presOf" srcId="{66822327-C1FE-4DE8-93BE-47005DD5403E}" destId="{A2E33D24-6C80-44ED-8774-4E96E0EFE106}" srcOrd="0" destOrd="0" presId="urn:microsoft.com/office/officeart/2005/8/layout/orgChart1"/>
    <dgm:cxn modelId="{649684D0-20C1-4CDD-BF3D-9D29C4448F28}" type="presParOf" srcId="{4FA1FC3C-F2E0-425D-BF52-510A0F89BC7C}" destId="{853BB483-4569-465D-95D2-925F5B36EEBD}" srcOrd="0" destOrd="0" presId="urn:microsoft.com/office/officeart/2005/8/layout/orgChart1"/>
    <dgm:cxn modelId="{61A9D38F-E045-4A17-9137-B2FBA3A65E0F}" type="presParOf" srcId="{853BB483-4569-465D-95D2-925F5B36EEBD}" destId="{E257CF1B-92D1-47C1-BE6A-F1F015CBC721}" srcOrd="0" destOrd="0" presId="urn:microsoft.com/office/officeart/2005/8/layout/orgChart1"/>
    <dgm:cxn modelId="{8EB8C4D9-1FDB-4058-849E-796551353716}" type="presParOf" srcId="{E257CF1B-92D1-47C1-BE6A-F1F015CBC721}" destId="{67C62CE7-902D-4AAC-B1A3-3B8FF1FEE9D3}" srcOrd="0" destOrd="0" presId="urn:microsoft.com/office/officeart/2005/8/layout/orgChart1"/>
    <dgm:cxn modelId="{2AD71F89-7948-412A-8AEC-63DDD681F54C}" type="presParOf" srcId="{E257CF1B-92D1-47C1-BE6A-F1F015CBC721}" destId="{70BE796A-490B-47E7-9ED0-5A5F8D693324}" srcOrd="1" destOrd="0" presId="urn:microsoft.com/office/officeart/2005/8/layout/orgChart1"/>
    <dgm:cxn modelId="{5F21E782-5331-4DC5-A8A0-6084F9E7FA22}" type="presParOf" srcId="{853BB483-4569-465D-95D2-925F5B36EEBD}" destId="{7E6934FF-9557-4523-AFFD-343AA0E1CAE6}" srcOrd="1" destOrd="0" presId="urn:microsoft.com/office/officeart/2005/8/layout/orgChart1"/>
    <dgm:cxn modelId="{485D515B-7792-4CF8-92D4-117C2796966C}" type="presParOf" srcId="{7E6934FF-9557-4523-AFFD-343AA0E1CAE6}" destId="{002F9716-95B8-4D4D-A1C7-69B1D4723943}" srcOrd="0" destOrd="0" presId="urn:microsoft.com/office/officeart/2005/8/layout/orgChart1"/>
    <dgm:cxn modelId="{25ABBB68-4544-46BD-A37C-A4F8068BF31F}" type="presParOf" srcId="{7E6934FF-9557-4523-AFFD-343AA0E1CAE6}" destId="{3A7E73AF-1F03-4A6D-82F5-71CAF7C3FF61}" srcOrd="1" destOrd="0" presId="urn:microsoft.com/office/officeart/2005/8/layout/orgChart1"/>
    <dgm:cxn modelId="{E7A50D55-FAED-43BC-8003-1EB67A69A644}" type="presParOf" srcId="{3A7E73AF-1F03-4A6D-82F5-71CAF7C3FF61}" destId="{A65774E2-C345-483D-BBBB-B1A7B6C92196}" srcOrd="0" destOrd="0" presId="urn:microsoft.com/office/officeart/2005/8/layout/orgChart1"/>
    <dgm:cxn modelId="{05AE60E0-6D33-4C93-BF55-35515268C9CF}" type="presParOf" srcId="{A65774E2-C345-483D-BBBB-B1A7B6C92196}" destId="{D4CA6C2E-B3B8-4535-B031-CE2AFB8F49C5}" srcOrd="0" destOrd="0" presId="urn:microsoft.com/office/officeart/2005/8/layout/orgChart1"/>
    <dgm:cxn modelId="{40C96921-7FAA-4C2C-B655-0CDAAF7077F5}" type="presParOf" srcId="{A65774E2-C345-483D-BBBB-B1A7B6C92196}" destId="{E52A1151-E85D-4B4C-B41E-5543894D532E}" srcOrd="1" destOrd="0" presId="urn:microsoft.com/office/officeart/2005/8/layout/orgChart1"/>
    <dgm:cxn modelId="{75A35B8A-D961-47A6-A934-FB1D0CD9A14C}" type="presParOf" srcId="{3A7E73AF-1F03-4A6D-82F5-71CAF7C3FF61}" destId="{21208B57-2587-4212-8CB6-8674E41B5D7D}" srcOrd="1" destOrd="0" presId="urn:microsoft.com/office/officeart/2005/8/layout/orgChart1"/>
    <dgm:cxn modelId="{91AC9DC2-EC8E-4A05-ACA7-F12AAA487387}" type="presParOf" srcId="{3A7E73AF-1F03-4A6D-82F5-71CAF7C3FF61}" destId="{EDB90833-B910-4B7F-AF9F-7E38168D8C28}" srcOrd="2" destOrd="0" presId="urn:microsoft.com/office/officeart/2005/8/layout/orgChart1"/>
    <dgm:cxn modelId="{3B436D77-101E-4E60-899E-CD15F4087B1D}" type="presParOf" srcId="{7E6934FF-9557-4523-AFFD-343AA0E1CAE6}" destId="{A2E33D24-6C80-44ED-8774-4E96E0EFE106}" srcOrd="2" destOrd="0" presId="urn:microsoft.com/office/officeart/2005/8/layout/orgChart1"/>
    <dgm:cxn modelId="{A11898A4-7826-4441-93E8-BA0395DCAE26}" type="presParOf" srcId="{7E6934FF-9557-4523-AFFD-343AA0E1CAE6}" destId="{8456A64A-A669-4005-B1CC-D01AA39BFE19}" srcOrd="3" destOrd="0" presId="urn:microsoft.com/office/officeart/2005/8/layout/orgChart1"/>
    <dgm:cxn modelId="{99FE4FF8-3578-4455-8014-AB3B3512FE11}" type="presParOf" srcId="{8456A64A-A669-4005-B1CC-D01AA39BFE19}" destId="{7186410E-E9AB-45A2-A511-D69020E0CE54}" srcOrd="0" destOrd="0" presId="urn:microsoft.com/office/officeart/2005/8/layout/orgChart1"/>
    <dgm:cxn modelId="{C57C5B17-4E50-458D-8CBB-14CBDDE0B9DC}" type="presParOf" srcId="{7186410E-E9AB-45A2-A511-D69020E0CE54}" destId="{066B73C3-CDB2-45F2-A178-F4C96D9CAF23}" srcOrd="0" destOrd="0" presId="urn:microsoft.com/office/officeart/2005/8/layout/orgChart1"/>
    <dgm:cxn modelId="{D020539F-FE68-489A-B6E2-D65B91978DDE}" type="presParOf" srcId="{7186410E-E9AB-45A2-A511-D69020E0CE54}" destId="{9585A49B-0DD6-4CFF-8704-71DED6AA8043}" srcOrd="1" destOrd="0" presId="urn:microsoft.com/office/officeart/2005/8/layout/orgChart1"/>
    <dgm:cxn modelId="{F3BF91CD-19F8-4006-A263-32C722F5E73A}" type="presParOf" srcId="{8456A64A-A669-4005-B1CC-D01AA39BFE19}" destId="{C5525536-5C09-4F5A-ADD0-035956478B22}" srcOrd="1" destOrd="0" presId="urn:microsoft.com/office/officeart/2005/8/layout/orgChart1"/>
    <dgm:cxn modelId="{40D1DF47-263A-4789-BDFD-B1B016B0F0B7}" type="presParOf" srcId="{8456A64A-A669-4005-B1CC-D01AA39BFE19}" destId="{1EE79A3C-26A4-4C56-9D54-433B8AEBF7DB}" srcOrd="2" destOrd="0" presId="urn:microsoft.com/office/officeart/2005/8/layout/orgChart1"/>
    <dgm:cxn modelId="{114ADDB7-0609-430D-9B42-F6BE16293031}" type="presParOf" srcId="{7E6934FF-9557-4523-AFFD-343AA0E1CAE6}" destId="{E7248E7A-A529-485C-BFEB-C4FE00AED7C3}" srcOrd="4" destOrd="0" presId="urn:microsoft.com/office/officeart/2005/8/layout/orgChart1"/>
    <dgm:cxn modelId="{8391A843-CBD9-4858-9FE9-AFE022F228E9}" type="presParOf" srcId="{7E6934FF-9557-4523-AFFD-343AA0E1CAE6}" destId="{A0EA0A40-DE00-47F0-ADF5-1C694E27ABE5}" srcOrd="5" destOrd="0" presId="urn:microsoft.com/office/officeart/2005/8/layout/orgChart1"/>
    <dgm:cxn modelId="{18156509-3413-4FAA-BAD8-475DC8CDC98D}" type="presParOf" srcId="{A0EA0A40-DE00-47F0-ADF5-1C694E27ABE5}" destId="{139DB3E8-23E2-4B43-90AB-149D1190FF71}" srcOrd="0" destOrd="0" presId="urn:microsoft.com/office/officeart/2005/8/layout/orgChart1"/>
    <dgm:cxn modelId="{90B0A7D9-B316-47E7-9BC9-0F5FF61C845D}" type="presParOf" srcId="{139DB3E8-23E2-4B43-90AB-149D1190FF71}" destId="{86FD5B9C-40C2-4504-A1C8-C8410A7258E3}" srcOrd="0" destOrd="0" presId="urn:microsoft.com/office/officeart/2005/8/layout/orgChart1"/>
    <dgm:cxn modelId="{0722A0FD-3C6B-45F8-83DF-08DBD8CC227F}" type="presParOf" srcId="{139DB3E8-23E2-4B43-90AB-149D1190FF71}" destId="{42076DB2-3AF0-4DB4-B2FF-650287434FB6}" srcOrd="1" destOrd="0" presId="urn:microsoft.com/office/officeart/2005/8/layout/orgChart1"/>
    <dgm:cxn modelId="{B18BCC15-6D98-4E5B-930F-DBFEFF4AD836}" type="presParOf" srcId="{A0EA0A40-DE00-47F0-ADF5-1C694E27ABE5}" destId="{D1ED0056-0AC4-437E-894D-BDED7429349D}" srcOrd="1" destOrd="0" presId="urn:microsoft.com/office/officeart/2005/8/layout/orgChart1"/>
    <dgm:cxn modelId="{D2548447-465B-4E13-AB09-01BABBF565EC}" type="presParOf" srcId="{A0EA0A40-DE00-47F0-ADF5-1C694E27ABE5}" destId="{2572E3F6-593E-4E41-9B89-93439AC3E885}" srcOrd="2" destOrd="0" presId="urn:microsoft.com/office/officeart/2005/8/layout/orgChart1"/>
    <dgm:cxn modelId="{8707835F-4298-41D3-8A4A-32967967A2DC}" type="presParOf" srcId="{853BB483-4569-465D-95D2-925F5B36EEBD}" destId="{1C0F83E3-E684-4096-8C32-68ECEAD05BB3}" srcOrd="2" destOrd="0" presId="urn:microsoft.com/office/officeart/2005/8/layout/orgChart1"/>
  </dgm:cxnLst>
  <dgm:bg>
    <a:noFill/>
  </dgm:bg>
  <dgm:whole>
    <a:ln>
      <a:solidFill>
        <a:schemeClr val="lt1">
          <a:hueOff val="0"/>
          <a:satOff val="0"/>
          <a:lumOff val="0"/>
          <a:alpha val="88000"/>
        </a:schemeClr>
      </a:solidFill>
    </a:ln>
  </dgm:whole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95B29535-8D1C-4D6C-A2E1-CA917416823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32D544B-4D70-4EFD-8026-8CBA292E9032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smtClean="0"/>
            <a:t>Structural Design</a:t>
          </a:r>
          <a:endParaRPr lang="ar-SA" dirty="0"/>
        </a:p>
      </dgm:t>
    </dgm:pt>
    <dgm:pt modelId="{A098E0B9-1229-4EE1-8082-C94F5B2BACAB}" type="par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E80A8A37-9A10-4DAF-9FE2-363E6A80B868}" type="sib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82DF5CDE-F39E-4604-A173-C68090B719C9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/>
            <a:t>Structural modeling </a:t>
          </a:r>
          <a:endParaRPr lang="ar-SA" dirty="0"/>
        </a:p>
      </dgm:t>
    </dgm:pt>
    <dgm:pt modelId="{66822327-C1FE-4DE8-93BE-47005DD5403E}" type="par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6DE59229-0199-4F4A-86F8-350187E64271}" type="sib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2F946A65-B1B9-46A8-AAA3-F8A72CEC7E04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/>
            <a:t>Structural Results</a:t>
          </a:r>
          <a:endParaRPr lang="ar-SA" dirty="0"/>
        </a:p>
      </dgm:t>
    </dgm:pt>
    <dgm:pt modelId="{AABDEEE8-9CCD-4E8A-99B4-642DDD35B081}" type="par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E1B28EEF-3C12-418F-95A3-A6A7ABBF5A38}" type="sib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F3D7E815-44EE-4C50-B250-2A84F84CF621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b="1" dirty="0" smtClean="0">
              <a:solidFill>
                <a:schemeClr val="tx1"/>
              </a:solidFill>
            </a:rPr>
            <a:t>Description</a:t>
          </a:r>
          <a:endParaRPr lang="ar-SA" b="1" dirty="0">
            <a:solidFill>
              <a:schemeClr val="tx1"/>
            </a:solidFill>
          </a:endParaRPr>
        </a:p>
      </dgm:t>
    </dgm:pt>
    <dgm:pt modelId="{0F3381EA-C90C-4DF7-A89D-C57BCF7FF251}" type="sibTrans" cxnId="{8FDB66EF-DA90-45DE-8FDA-98A197D8FAF5}">
      <dgm:prSet/>
      <dgm:spPr/>
      <dgm:t>
        <a:bodyPr/>
        <a:lstStyle/>
        <a:p>
          <a:pPr rtl="1"/>
          <a:endParaRPr lang="ar-SA"/>
        </a:p>
      </dgm:t>
    </dgm:pt>
    <dgm:pt modelId="{21BEEFDD-0BE3-4B23-9139-58EB54747ED3}" type="parTrans" cxnId="{8FDB66EF-DA90-45DE-8FDA-98A197D8FAF5}">
      <dgm:prSet/>
      <dgm:spPr>
        <a:ln>
          <a:solidFill>
            <a:schemeClr val="accent6"/>
          </a:solidFill>
        </a:ln>
      </dgm:spPr>
      <dgm:t>
        <a:bodyPr/>
        <a:lstStyle/>
        <a:p>
          <a:pPr rtl="1"/>
          <a:endParaRPr lang="ar-SA"/>
        </a:p>
      </dgm:t>
    </dgm:pt>
    <dgm:pt modelId="{4FA1FC3C-F2E0-425D-BF52-510A0F89BC7C}" type="pres">
      <dgm:prSet presAssocID="{95B29535-8D1C-4D6C-A2E1-CA9174168235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53BB483-4569-465D-95D2-925F5B36EEBD}" type="pres">
      <dgm:prSet presAssocID="{632D544B-4D70-4EFD-8026-8CBA292E9032}" presName="hierRoot1" presStyleCnt="0">
        <dgm:presLayoutVars>
          <dgm:hierBranch val="init"/>
        </dgm:presLayoutVars>
      </dgm:prSet>
      <dgm:spPr/>
    </dgm:pt>
    <dgm:pt modelId="{E257CF1B-92D1-47C1-BE6A-F1F015CBC721}" type="pres">
      <dgm:prSet presAssocID="{632D544B-4D70-4EFD-8026-8CBA292E9032}" presName="rootComposite1" presStyleCnt="0"/>
      <dgm:spPr/>
    </dgm:pt>
    <dgm:pt modelId="{67C62CE7-902D-4AAC-B1A3-3B8FF1FEE9D3}" type="pres">
      <dgm:prSet presAssocID="{632D544B-4D70-4EFD-8026-8CBA292E903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0BE796A-490B-47E7-9ED0-5A5F8D693324}" type="pres">
      <dgm:prSet presAssocID="{632D544B-4D70-4EFD-8026-8CBA292E9032}" presName="rootConnector1" presStyleLbl="node1" presStyleIdx="0" presStyleCnt="0"/>
      <dgm:spPr/>
      <dgm:t>
        <a:bodyPr/>
        <a:lstStyle/>
        <a:p>
          <a:endParaRPr lang="en-US"/>
        </a:p>
      </dgm:t>
    </dgm:pt>
    <dgm:pt modelId="{7E6934FF-9557-4523-AFFD-343AA0E1CAE6}" type="pres">
      <dgm:prSet presAssocID="{632D544B-4D70-4EFD-8026-8CBA292E9032}" presName="hierChild2" presStyleCnt="0"/>
      <dgm:spPr/>
    </dgm:pt>
    <dgm:pt modelId="{002F9716-95B8-4D4D-A1C7-69B1D4723943}" type="pres">
      <dgm:prSet presAssocID="{21BEEFDD-0BE3-4B23-9139-58EB54747ED3}" presName="Name37" presStyleLbl="parChTrans1D2" presStyleIdx="0" presStyleCnt="3"/>
      <dgm:spPr/>
      <dgm:t>
        <a:bodyPr/>
        <a:lstStyle/>
        <a:p>
          <a:endParaRPr lang="en-US"/>
        </a:p>
      </dgm:t>
    </dgm:pt>
    <dgm:pt modelId="{3A7E73AF-1F03-4A6D-82F5-71CAF7C3FF61}" type="pres">
      <dgm:prSet presAssocID="{F3D7E815-44EE-4C50-B250-2A84F84CF621}" presName="hierRoot2" presStyleCnt="0">
        <dgm:presLayoutVars>
          <dgm:hierBranch val="init"/>
        </dgm:presLayoutVars>
      </dgm:prSet>
      <dgm:spPr/>
    </dgm:pt>
    <dgm:pt modelId="{A65774E2-C345-483D-BBBB-B1A7B6C92196}" type="pres">
      <dgm:prSet presAssocID="{F3D7E815-44EE-4C50-B250-2A84F84CF621}" presName="rootComposite" presStyleCnt="0"/>
      <dgm:spPr/>
    </dgm:pt>
    <dgm:pt modelId="{D4CA6C2E-B3B8-4535-B031-CE2AFB8F49C5}" type="pres">
      <dgm:prSet presAssocID="{F3D7E815-44EE-4C50-B250-2A84F84CF621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52A1151-E85D-4B4C-B41E-5543894D532E}" type="pres">
      <dgm:prSet presAssocID="{F3D7E815-44EE-4C50-B250-2A84F84CF621}" presName="rootConnector" presStyleLbl="node2" presStyleIdx="0" presStyleCnt="3"/>
      <dgm:spPr/>
      <dgm:t>
        <a:bodyPr/>
        <a:lstStyle/>
        <a:p>
          <a:endParaRPr lang="en-US"/>
        </a:p>
      </dgm:t>
    </dgm:pt>
    <dgm:pt modelId="{21208B57-2587-4212-8CB6-8674E41B5D7D}" type="pres">
      <dgm:prSet presAssocID="{F3D7E815-44EE-4C50-B250-2A84F84CF621}" presName="hierChild4" presStyleCnt="0"/>
      <dgm:spPr/>
    </dgm:pt>
    <dgm:pt modelId="{EDB90833-B910-4B7F-AF9F-7E38168D8C28}" type="pres">
      <dgm:prSet presAssocID="{F3D7E815-44EE-4C50-B250-2A84F84CF621}" presName="hierChild5" presStyleCnt="0"/>
      <dgm:spPr/>
    </dgm:pt>
    <dgm:pt modelId="{A2E33D24-6C80-44ED-8774-4E96E0EFE106}" type="pres">
      <dgm:prSet presAssocID="{66822327-C1FE-4DE8-93BE-47005DD5403E}" presName="Name37" presStyleLbl="parChTrans1D2" presStyleIdx="1" presStyleCnt="3"/>
      <dgm:spPr/>
      <dgm:t>
        <a:bodyPr/>
        <a:lstStyle/>
        <a:p>
          <a:endParaRPr lang="en-US"/>
        </a:p>
      </dgm:t>
    </dgm:pt>
    <dgm:pt modelId="{8456A64A-A669-4005-B1CC-D01AA39BFE19}" type="pres">
      <dgm:prSet presAssocID="{82DF5CDE-F39E-4604-A173-C68090B719C9}" presName="hierRoot2" presStyleCnt="0">
        <dgm:presLayoutVars>
          <dgm:hierBranch val="init"/>
        </dgm:presLayoutVars>
      </dgm:prSet>
      <dgm:spPr/>
    </dgm:pt>
    <dgm:pt modelId="{7186410E-E9AB-45A2-A511-D69020E0CE54}" type="pres">
      <dgm:prSet presAssocID="{82DF5CDE-F39E-4604-A173-C68090B719C9}" presName="rootComposite" presStyleCnt="0"/>
      <dgm:spPr/>
    </dgm:pt>
    <dgm:pt modelId="{066B73C3-CDB2-45F2-A178-F4C96D9CAF23}" type="pres">
      <dgm:prSet presAssocID="{82DF5CDE-F39E-4604-A173-C68090B719C9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585A49B-0DD6-4CFF-8704-71DED6AA8043}" type="pres">
      <dgm:prSet presAssocID="{82DF5CDE-F39E-4604-A173-C68090B719C9}" presName="rootConnector" presStyleLbl="node2" presStyleIdx="1" presStyleCnt="3"/>
      <dgm:spPr/>
      <dgm:t>
        <a:bodyPr/>
        <a:lstStyle/>
        <a:p>
          <a:endParaRPr lang="en-US"/>
        </a:p>
      </dgm:t>
    </dgm:pt>
    <dgm:pt modelId="{C5525536-5C09-4F5A-ADD0-035956478B22}" type="pres">
      <dgm:prSet presAssocID="{82DF5CDE-F39E-4604-A173-C68090B719C9}" presName="hierChild4" presStyleCnt="0"/>
      <dgm:spPr/>
    </dgm:pt>
    <dgm:pt modelId="{1EE79A3C-26A4-4C56-9D54-433B8AEBF7DB}" type="pres">
      <dgm:prSet presAssocID="{82DF5CDE-F39E-4604-A173-C68090B719C9}" presName="hierChild5" presStyleCnt="0"/>
      <dgm:spPr/>
    </dgm:pt>
    <dgm:pt modelId="{E7248E7A-A529-485C-BFEB-C4FE00AED7C3}" type="pres">
      <dgm:prSet presAssocID="{AABDEEE8-9CCD-4E8A-99B4-642DDD35B081}" presName="Name37" presStyleLbl="parChTrans1D2" presStyleIdx="2" presStyleCnt="3"/>
      <dgm:spPr/>
      <dgm:t>
        <a:bodyPr/>
        <a:lstStyle/>
        <a:p>
          <a:endParaRPr lang="en-US"/>
        </a:p>
      </dgm:t>
    </dgm:pt>
    <dgm:pt modelId="{A0EA0A40-DE00-47F0-ADF5-1C694E27ABE5}" type="pres">
      <dgm:prSet presAssocID="{2F946A65-B1B9-46A8-AAA3-F8A72CEC7E04}" presName="hierRoot2" presStyleCnt="0">
        <dgm:presLayoutVars>
          <dgm:hierBranch val="init"/>
        </dgm:presLayoutVars>
      </dgm:prSet>
      <dgm:spPr/>
    </dgm:pt>
    <dgm:pt modelId="{139DB3E8-23E2-4B43-90AB-149D1190FF71}" type="pres">
      <dgm:prSet presAssocID="{2F946A65-B1B9-46A8-AAA3-F8A72CEC7E04}" presName="rootComposite" presStyleCnt="0"/>
      <dgm:spPr/>
    </dgm:pt>
    <dgm:pt modelId="{86FD5B9C-40C2-4504-A1C8-C8410A7258E3}" type="pres">
      <dgm:prSet presAssocID="{2F946A65-B1B9-46A8-AAA3-F8A72CEC7E04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2076DB2-3AF0-4DB4-B2FF-650287434FB6}" type="pres">
      <dgm:prSet presAssocID="{2F946A65-B1B9-46A8-AAA3-F8A72CEC7E04}" presName="rootConnector" presStyleLbl="node2" presStyleIdx="2" presStyleCnt="3"/>
      <dgm:spPr/>
      <dgm:t>
        <a:bodyPr/>
        <a:lstStyle/>
        <a:p>
          <a:endParaRPr lang="en-US"/>
        </a:p>
      </dgm:t>
    </dgm:pt>
    <dgm:pt modelId="{D1ED0056-0AC4-437E-894D-BDED7429349D}" type="pres">
      <dgm:prSet presAssocID="{2F946A65-B1B9-46A8-AAA3-F8A72CEC7E04}" presName="hierChild4" presStyleCnt="0"/>
      <dgm:spPr/>
    </dgm:pt>
    <dgm:pt modelId="{2572E3F6-593E-4E41-9B89-93439AC3E885}" type="pres">
      <dgm:prSet presAssocID="{2F946A65-B1B9-46A8-AAA3-F8A72CEC7E04}" presName="hierChild5" presStyleCnt="0"/>
      <dgm:spPr/>
    </dgm:pt>
    <dgm:pt modelId="{1C0F83E3-E684-4096-8C32-68ECEAD05BB3}" type="pres">
      <dgm:prSet presAssocID="{632D544B-4D70-4EFD-8026-8CBA292E9032}" presName="hierChild3" presStyleCnt="0"/>
      <dgm:spPr/>
    </dgm:pt>
  </dgm:ptLst>
  <dgm:cxnLst>
    <dgm:cxn modelId="{AF0345BD-992B-404E-A648-2EC41504DF6C}" srcId="{95B29535-8D1C-4D6C-A2E1-CA9174168235}" destId="{632D544B-4D70-4EFD-8026-8CBA292E9032}" srcOrd="0" destOrd="0" parTransId="{A098E0B9-1229-4EE1-8082-C94F5B2BACAB}" sibTransId="{E80A8A37-9A10-4DAF-9FE2-363E6A80B868}"/>
    <dgm:cxn modelId="{BE4DE5D8-51CC-4D0B-BE2A-FE5942FBE11A}" srcId="{632D544B-4D70-4EFD-8026-8CBA292E9032}" destId="{82DF5CDE-F39E-4604-A173-C68090B719C9}" srcOrd="1" destOrd="0" parTransId="{66822327-C1FE-4DE8-93BE-47005DD5403E}" sibTransId="{6DE59229-0199-4F4A-86F8-350187E64271}"/>
    <dgm:cxn modelId="{32386630-BF82-4EF7-92ED-1AB4B6C89434}" type="presOf" srcId="{2F946A65-B1B9-46A8-AAA3-F8A72CEC7E04}" destId="{42076DB2-3AF0-4DB4-B2FF-650287434FB6}" srcOrd="1" destOrd="0" presId="urn:microsoft.com/office/officeart/2005/8/layout/orgChart1"/>
    <dgm:cxn modelId="{A4869EED-CE93-4F76-87BE-D31FA2C0EA23}" srcId="{632D544B-4D70-4EFD-8026-8CBA292E9032}" destId="{2F946A65-B1B9-46A8-AAA3-F8A72CEC7E04}" srcOrd="2" destOrd="0" parTransId="{AABDEEE8-9CCD-4E8A-99B4-642DDD35B081}" sibTransId="{E1B28EEF-3C12-418F-95A3-A6A7ABBF5A38}"/>
    <dgm:cxn modelId="{F5364FBC-BE73-4F33-A82E-6255205D9950}" type="presOf" srcId="{632D544B-4D70-4EFD-8026-8CBA292E9032}" destId="{67C62CE7-902D-4AAC-B1A3-3B8FF1FEE9D3}" srcOrd="0" destOrd="0" presId="urn:microsoft.com/office/officeart/2005/8/layout/orgChart1"/>
    <dgm:cxn modelId="{50331C9B-1CC6-40F5-836F-9A9EE5A1E855}" type="presOf" srcId="{95B29535-8D1C-4D6C-A2E1-CA9174168235}" destId="{4FA1FC3C-F2E0-425D-BF52-510A0F89BC7C}" srcOrd="0" destOrd="0" presId="urn:microsoft.com/office/officeart/2005/8/layout/orgChart1"/>
    <dgm:cxn modelId="{CF925BAC-01B2-47CF-AAB5-99C984383278}" type="presOf" srcId="{82DF5CDE-F39E-4604-A173-C68090B719C9}" destId="{9585A49B-0DD6-4CFF-8704-71DED6AA8043}" srcOrd="1" destOrd="0" presId="urn:microsoft.com/office/officeart/2005/8/layout/orgChart1"/>
    <dgm:cxn modelId="{57D34B11-E2B2-4119-B551-004C496256BF}" type="presOf" srcId="{66822327-C1FE-4DE8-93BE-47005DD5403E}" destId="{A2E33D24-6C80-44ED-8774-4E96E0EFE106}" srcOrd="0" destOrd="0" presId="urn:microsoft.com/office/officeart/2005/8/layout/orgChart1"/>
    <dgm:cxn modelId="{0BD8EA86-37C6-483D-8660-E69A423EDB80}" type="presOf" srcId="{632D544B-4D70-4EFD-8026-8CBA292E9032}" destId="{70BE796A-490B-47E7-9ED0-5A5F8D693324}" srcOrd="1" destOrd="0" presId="urn:microsoft.com/office/officeart/2005/8/layout/orgChart1"/>
    <dgm:cxn modelId="{35EA1364-7BDE-40E1-A75A-D994344E2C81}" type="presOf" srcId="{F3D7E815-44EE-4C50-B250-2A84F84CF621}" destId="{D4CA6C2E-B3B8-4535-B031-CE2AFB8F49C5}" srcOrd="0" destOrd="0" presId="urn:microsoft.com/office/officeart/2005/8/layout/orgChart1"/>
    <dgm:cxn modelId="{BEB09ABC-9B1D-4768-8FD9-59C6BE46AECC}" type="presOf" srcId="{21BEEFDD-0BE3-4B23-9139-58EB54747ED3}" destId="{002F9716-95B8-4D4D-A1C7-69B1D4723943}" srcOrd="0" destOrd="0" presId="urn:microsoft.com/office/officeart/2005/8/layout/orgChart1"/>
    <dgm:cxn modelId="{8FDB66EF-DA90-45DE-8FDA-98A197D8FAF5}" srcId="{632D544B-4D70-4EFD-8026-8CBA292E9032}" destId="{F3D7E815-44EE-4C50-B250-2A84F84CF621}" srcOrd="0" destOrd="0" parTransId="{21BEEFDD-0BE3-4B23-9139-58EB54747ED3}" sibTransId="{0F3381EA-C90C-4DF7-A89D-C57BCF7FF251}"/>
    <dgm:cxn modelId="{CE1D3734-29D5-4D32-8E8C-504D75DEB100}" type="presOf" srcId="{AABDEEE8-9CCD-4E8A-99B4-642DDD35B081}" destId="{E7248E7A-A529-485C-BFEB-C4FE00AED7C3}" srcOrd="0" destOrd="0" presId="urn:microsoft.com/office/officeart/2005/8/layout/orgChart1"/>
    <dgm:cxn modelId="{90054C28-8B1F-45AF-BBEF-9E7460EEB907}" type="presOf" srcId="{2F946A65-B1B9-46A8-AAA3-F8A72CEC7E04}" destId="{86FD5B9C-40C2-4504-A1C8-C8410A7258E3}" srcOrd="0" destOrd="0" presId="urn:microsoft.com/office/officeart/2005/8/layout/orgChart1"/>
    <dgm:cxn modelId="{E6F463CA-AFA2-4905-BA81-AED33B519786}" type="presOf" srcId="{F3D7E815-44EE-4C50-B250-2A84F84CF621}" destId="{E52A1151-E85D-4B4C-B41E-5543894D532E}" srcOrd="1" destOrd="0" presId="urn:microsoft.com/office/officeart/2005/8/layout/orgChart1"/>
    <dgm:cxn modelId="{4EAF7F6F-74EF-4679-995B-6AB99B872A7B}" type="presOf" srcId="{82DF5CDE-F39E-4604-A173-C68090B719C9}" destId="{066B73C3-CDB2-45F2-A178-F4C96D9CAF23}" srcOrd="0" destOrd="0" presId="urn:microsoft.com/office/officeart/2005/8/layout/orgChart1"/>
    <dgm:cxn modelId="{B2F8AD7F-2F13-4E18-9880-AF16B62C3DF8}" type="presParOf" srcId="{4FA1FC3C-F2E0-425D-BF52-510A0F89BC7C}" destId="{853BB483-4569-465D-95D2-925F5B36EEBD}" srcOrd="0" destOrd="0" presId="urn:microsoft.com/office/officeart/2005/8/layout/orgChart1"/>
    <dgm:cxn modelId="{E68C1B86-D4AA-483E-BF4C-4D3D26F7DA51}" type="presParOf" srcId="{853BB483-4569-465D-95D2-925F5B36EEBD}" destId="{E257CF1B-92D1-47C1-BE6A-F1F015CBC721}" srcOrd="0" destOrd="0" presId="urn:microsoft.com/office/officeart/2005/8/layout/orgChart1"/>
    <dgm:cxn modelId="{7BED8429-3B50-4F3E-820D-2E983E7E97CB}" type="presParOf" srcId="{E257CF1B-92D1-47C1-BE6A-F1F015CBC721}" destId="{67C62CE7-902D-4AAC-B1A3-3B8FF1FEE9D3}" srcOrd="0" destOrd="0" presId="urn:microsoft.com/office/officeart/2005/8/layout/orgChart1"/>
    <dgm:cxn modelId="{A555A646-64B0-42F4-B8E6-D97497031CD3}" type="presParOf" srcId="{E257CF1B-92D1-47C1-BE6A-F1F015CBC721}" destId="{70BE796A-490B-47E7-9ED0-5A5F8D693324}" srcOrd="1" destOrd="0" presId="urn:microsoft.com/office/officeart/2005/8/layout/orgChart1"/>
    <dgm:cxn modelId="{0CF6597B-5DBC-4BC0-BE51-6DD92B369AA2}" type="presParOf" srcId="{853BB483-4569-465D-95D2-925F5B36EEBD}" destId="{7E6934FF-9557-4523-AFFD-343AA0E1CAE6}" srcOrd="1" destOrd="0" presId="urn:microsoft.com/office/officeart/2005/8/layout/orgChart1"/>
    <dgm:cxn modelId="{F57BC32A-A312-4289-8B6A-FFB733CFBFD3}" type="presParOf" srcId="{7E6934FF-9557-4523-AFFD-343AA0E1CAE6}" destId="{002F9716-95B8-4D4D-A1C7-69B1D4723943}" srcOrd="0" destOrd="0" presId="urn:microsoft.com/office/officeart/2005/8/layout/orgChart1"/>
    <dgm:cxn modelId="{A2D9648A-AF82-4604-A680-75CAD726F048}" type="presParOf" srcId="{7E6934FF-9557-4523-AFFD-343AA0E1CAE6}" destId="{3A7E73AF-1F03-4A6D-82F5-71CAF7C3FF61}" srcOrd="1" destOrd="0" presId="urn:microsoft.com/office/officeart/2005/8/layout/orgChart1"/>
    <dgm:cxn modelId="{924218ED-479B-444D-964E-3AFF4334E02D}" type="presParOf" srcId="{3A7E73AF-1F03-4A6D-82F5-71CAF7C3FF61}" destId="{A65774E2-C345-483D-BBBB-B1A7B6C92196}" srcOrd="0" destOrd="0" presId="urn:microsoft.com/office/officeart/2005/8/layout/orgChart1"/>
    <dgm:cxn modelId="{4E231854-1DC0-4F18-AC3F-A32F79FC59D5}" type="presParOf" srcId="{A65774E2-C345-483D-BBBB-B1A7B6C92196}" destId="{D4CA6C2E-B3B8-4535-B031-CE2AFB8F49C5}" srcOrd="0" destOrd="0" presId="urn:microsoft.com/office/officeart/2005/8/layout/orgChart1"/>
    <dgm:cxn modelId="{A657E805-1F56-4704-AADD-B734666DBB5B}" type="presParOf" srcId="{A65774E2-C345-483D-BBBB-B1A7B6C92196}" destId="{E52A1151-E85D-4B4C-B41E-5543894D532E}" srcOrd="1" destOrd="0" presId="urn:microsoft.com/office/officeart/2005/8/layout/orgChart1"/>
    <dgm:cxn modelId="{374F6FE9-A017-492C-AAAC-3E06C82132AC}" type="presParOf" srcId="{3A7E73AF-1F03-4A6D-82F5-71CAF7C3FF61}" destId="{21208B57-2587-4212-8CB6-8674E41B5D7D}" srcOrd="1" destOrd="0" presId="urn:microsoft.com/office/officeart/2005/8/layout/orgChart1"/>
    <dgm:cxn modelId="{69D0B572-1379-4C2C-B996-E8A092DC7E0E}" type="presParOf" srcId="{3A7E73AF-1F03-4A6D-82F5-71CAF7C3FF61}" destId="{EDB90833-B910-4B7F-AF9F-7E38168D8C28}" srcOrd="2" destOrd="0" presId="urn:microsoft.com/office/officeart/2005/8/layout/orgChart1"/>
    <dgm:cxn modelId="{917A0E64-EE68-4E5E-B2D7-56FD5153CD20}" type="presParOf" srcId="{7E6934FF-9557-4523-AFFD-343AA0E1CAE6}" destId="{A2E33D24-6C80-44ED-8774-4E96E0EFE106}" srcOrd="2" destOrd="0" presId="urn:microsoft.com/office/officeart/2005/8/layout/orgChart1"/>
    <dgm:cxn modelId="{A4FD874E-C11D-44A0-BC43-C7DB66822F0D}" type="presParOf" srcId="{7E6934FF-9557-4523-AFFD-343AA0E1CAE6}" destId="{8456A64A-A669-4005-B1CC-D01AA39BFE19}" srcOrd="3" destOrd="0" presId="urn:microsoft.com/office/officeart/2005/8/layout/orgChart1"/>
    <dgm:cxn modelId="{146158D1-ECD6-4CAC-9626-E0ACE10FB971}" type="presParOf" srcId="{8456A64A-A669-4005-B1CC-D01AA39BFE19}" destId="{7186410E-E9AB-45A2-A511-D69020E0CE54}" srcOrd="0" destOrd="0" presId="urn:microsoft.com/office/officeart/2005/8/layout/orgChart1"/>
    <dgm:cxn modelId="{B569C8B8-453E-4CF9-A3ED-7F2F4753B047}" type="presParOf" srcId="{7186410E-E9AB-45A2-A511-D69020E0CE54}" destId="{066B73C3-CDB2-45F2-A178-F4C96D9CAF23}" srcOrd="0" destOrd="0" presId="urn:microsoft.com/office/officeart/2005/8/layout/orgChart1"/>
    <dgm:cxn modelId="{5DC18BA9-23D0-4DE9-B1FF-DC6808E65884}" type="presParOf" srcId="{7186410E-E9AB-45A2-A511-D69020E0CE54}" destId="{9585A49B-0DD6-4CFF-8704-71DED6AA8043}" srcOrd="1" destOrd="0" presId="urn:microsoft.com/office/officeart/2005/8/layout/orgChart1"/>
    <dgm:cxn modelId="{05BF264A-7112-4B91-A6D7-96E7D5ED61F4}" type="presParOf" srcId="{8456A64A-A669-4005-B1CC-D01AA39BFE19}" destId="{C5525536-5C09-4F5A-ADD0-035956478B22}" srcOrd="1" destOrd="0" presId="urn:microsoft.com/office/officeart/2005/8/layout/orgChart1"/>
    <dgm:cxn modelId="{9172A208-276A-4D5F-96E2-ED83BABF785D}" type="presParOf" srcId="{8456A64A-A669-4005-B1CC-D01AA39BFE19}" destId="{1EE79A3C-26A4-4C56-9D54-433B8AEBF7DB}" srcOrd="2" destOrd="0" presId="urn:microsoft.com/office/officeart/2005/8/layout/orgChart1"/>
    <dgm:cxn modelId="{C85BD58C-65DA-4F20-BD23-B3DA866DF4F5}" type="presParOf" srcId="{7E6934FF-9557-4523-AFFD-343AA0E1CAE6}" destId="{E7248E7A-A529-485C-BFEB-C4FE00AED7C3}" srcOrd="4" destOrd="0" presId="urn:microsoft.com/office/officeart/2005/8/layout/orgChart1"/>
    <dgm:cxn modelId="{D2E1B671-C4E9-4CD3-B723-C9F28C332691}" type="presParOf" srcId="{7E6934FF-9557-4523-AFFD-343AA0E1CAE6}" destId="{A0EA0A40-DE00-47F0-ADF5-1C694E27ABE5}" srcOrd="5" destOrd="0" presId="urn:microsoft.com/office/officeart/2005/8/layout/orgChart1"/>
    <dgm:cxn modelId="{A8A7D1CC-28B5-4D11-A7E0-05DD0CA860E0}" type="presParOf" srcId="{A0EA0A40-DE00-47F0-ADF5-1C694E27ABE5}" destId="{139DB3E8-23E2-4B43-90AB-149D1190FF71}" srcOrd="0" destOrd="0" presId="urn:microsoft.com/office/officeart/2005/8/layout/orgChart1"/>
    <dgm:cxn modelId="{EE53F4DD-F8EC-42D3-BEC4-B7BEED1365CF}" type="presParOf" srcId="{139DB3E8-23E2-4B43-90AB-149D1190FF71}" destId="{86FD5B9C-40C2-4504-A1C8-C8410A7258E3}" srcOrd="0" destOrd="0" presId="urn:microsoft.com/office/officeart/2005/8/layout/orgChart1"/>
    <dgm:cxn modelId="{0DA5C015-DB84-452A-AC6E-B82CA8793124}" type="presParOf" srcId="{139DB3E8-23E2-4B43-90AB-149D1190FF71}" destId="{42076DB2-3AF0-4DB4-B2FF-650287434FB6}" srcOrd="1" destOrd="0" presId="urn:microsoft.com/office/officeart/2005/8/layout/orgChart1"/>
    <dgm:cxn modelId="{DB7AB073-A503-49B1-9FD2-FDAB84C2F752}" type="presParOf" srcId="{A0EA0A40-DE00-47F0-ADF5-1C694E27ABE5}" destId="{D1ED0056-0AC4-437E-894D-BDED7429349D}" srcOrd="1" destOrd="0" presId="urn:microsoft.com/office/officeart/2005/8/layout/orgChart1"/>
    <dgm:cxn modelId="{C4F25D9E-105C-4583-BB66-68924897FD6A}" type="presParOf" srcId="{A0EA0A40-DE00-47F0-ADF5-1C694E27ABE5}" destId="{2572E3F6-593E-4E41-9B89-93439AC3E885}" srcOrd="2" destOrd="0" presId="urn:microsoft.com/office/officeart/2005/8/layout/orgChart1"/>
    <dgm:cxn modelId="{DEDC3F8F-6355-4891-AE73-4442CA4A4F1D}" type="presParOf" srcId="{853BB483-4569-465D-95D2-925F5B36EEBD}" destId="{1C0F83E3-E684-4096-8C32-68ECEAD05BB3}" srcOrd="2" destOrd="0" presId="urn:microsoft.com/office/officeart/2005/8/layout/orgChart1"/>
  </dgm:cxnLst>
  <dgm:bg>
    <a:noFill/>
  </dgm:bg>
  <dgm:whole>
    <a:ln>
      <a:solidFill>
        <a:schemeClr val="lt1">
          <a:hueOff val="0"/>
          <a:satOff val="0"/>
          <a:lumOff val="0"/>
          <a:alpha val="88000"/>
        </a:schemeClr>
      </a:solidFill>
    </a:ln>
  </dgm:whole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95B29535-8D1C-4D6C-A2E1-CA917416823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32D544B-4D70-4EFD-8026-8CBA292E9032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smtClean="0"/>
            <a:t>Structural Design</a:t>
          </a:r>
          <a:endParaRPr lang="ar-SA" dirty="0"/>
        </a:p>
      </dgm:t>
    </dgm:pt>
    <dgm:pt modelId="{A098E0B9-1229-4EE1-8082-C94F5B2BACAB}" type="par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E80A8A37-9A10-4DAF-9FE2-363E6A80B868}" type="sib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82DF5CDE-F39E-4604-A173-C68090B719C9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/>
            <a:t>Structural modeling </a:t>
          </a:r>
          <a:endParaRPr lang="ar-SA" dirty="0"/>
        </a:p>
      </dgm:t>
    </dgm:pt>
    <dgm:pt modelId="{66822327-C1FE-4DE8-93BE-47005DD5403E}" type="par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6DE59229-0199-4F4A-86F8-350187E64271}" type="sib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2F946A65-B1B9-46A8-AAA3-F8A72CEC7E04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/>
            <a:t>Structural Results</a:t>
          </a:r>
          <a:endParaRPr lang="ar-SA" dirty="0"/>
        </a:p>
      </dgm:t>
    </dgm:pt>
    <dgm:pt modelId="{AABDEEE8-9CCD-4E8A-99B4-642DDD35B081}" type="par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E1B28EEF-3C12-418F-95A3-A6A7ABBF5A38}" type="sib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F3D7E815-44EE-4C50-B250-2A84F84CF621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b="1" dirty="0" smtClean="0">
              <a:solidFill>
                <a:schemeClr val="tx1"/>
              </a:solidFill>
            </a:rPr>
            <a:t>Description</a:t>
          </a:r>
          <a:endParaRPr lang="ar-SA" b="1" dirty="0">
            <a:solidFill>
              <a:schemeClr val="tx1"/>
            </a:solidFill>
          </a:endParaRPr>
        </a:p>
      </dgm:t>
    </dgm:pt>
    <dgm:pt modelId="{0F3381EA-C90C-4DF7-A89D-C57BCF7FF251}" type="sibTrans" cxnId="{8FDB66EF-DA90-45DE-8FDA-98A197D8FAF5}">
      <dgm:prSet/>
      <dgm:spPr/>
      <dgm:t>
        <a:bodyPr/>
        <a:lstStyle/>
        <a:p>
          <a:pPr rtl="1"/>
          <a:endParaRPr lang="ar-SA"/>
        </a:p>
      </dgm:t>
    </dgm:pt>
    <dgm:pt modelId="{21BEEFDD-0BE3-4B23-9139-58EB54747ED3}" type="parTrans" cxnId="{8FDB66EF-DA90-45DE-8FDA-98A197D8FAF5}">
      <dgm:prSet/>
      <dgm:spPr>
        <a:ln>
          <a:solidFill>
            <a:schemeClr val="accent6"/>
          </a:solidFill>
        </a:ln>
      </dgm:spPr>
      <dgm:t>
        <a:bodyPr/>
        <a:lstStyle/>
        <a:p>
          <a:pPr rtl="1"/>
          <a:endParaRPr lang="ar-SA"/>
        </a:p>
      </dgm:t>
    </dgm:pt>
    <dgm:pt modelId="{4FA1FC3C-F2E0-425D-BF52-510A0F89BC7C}" type="pres">
      <dgm:prSet presAssocID="{95B29535-8D1C-4D6C-A2E1-CA9174168235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53BB483-4569-465D-95D2-925F5B36EEBD}" type="pres">
      <dgm:prSet presAssocID="{632D544B-4D70-4EFD-8026-8CBA292E9032}" presName="hierRoot1" presStyleCnt="0">
        <dgm:presLayoutVars>
          <dgm:hierBranch val="init"/>
        </dgm:presLayoutVars>
      </dgm:prSet>
      <dgm:spPr/>
    </dgm:pt>
    <dgm:pt modelId="{E257CF1B-92D1-47C1-BE6A-F1F015CBC721}" type="pres">
      <dgm:prSet presAssocID="{632D544B-4D70-4EFD-8026-8CBA292E9032}" presName="rootComposite1" presStyleCnt="0"/>
      <dgm:spPr/>
    </dgm:pt>
    <dgm:pt modelId="{67C62CE7-902D-4AAC-B1A3-3B8FF1FEE9D3}" type="pres">
      <dgm:prSet presAssocID="{632D544B-4D70-4EFD-8026-8CBA292E903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0BE796A-490B-47E7-9ED0-5A5F8D693324}" type="pres">
      <dgm:prSet presAssocID="{632D544B-4D70-4EFD-8026-8CBA292E9032}" presName="rootConnector1" presStyleLbl="node1" presStyleIdx="0" presStyleCnt="0"/>
      <dgm:spPr/>
      <dgm:t>
        <a:bodyPr/>
        <a:lstStyle/>
        <a:p>
          <a:endParaRPr lang="en-US"/>
        </a:p>
      </dgm:t>
    </dgm:pt>
    <dgm:pt modelId="{7E6934FF-9557-4523-AFFD-343AA0E1CAE6}" type="pres">
      <dgm:prSet presAssocID="{632D544B-4D70-4EFD-8026-8CBA292E9032}" presName="hierChild2" presStyleCnt="0"/>
      <dgm:spPr/>
    </dgm:pt>
    <dgm:pt modelId="{002F9716-95B8-4D4D-A1C7-69B1D4723943}" type="pres">
      <dgm:prSet presAssocID="{21BEEFDD-0BE3-4B23-9139-58EB54747ED3}" presName="Name37" presStyleLbl="parChTrans1D2" presStyleIdx="0" presStyleCnt="3"/>
      <dgm:spPr/>
      <dgm:t>
        <a:bodyPr/>
        <a:lstStyle/>
        <a:p>
          <a:endParaRPr lang="en-US"/>
        </a:p>
      </dgm:t>
    </dgm:pt>
    <dgm:pt modelId="{3A7E73AF-1F03-4A6D-82F5-71CAF7C3FF61}" type="pres">
      <dgm:prSet presAssocID="{F3D7E815-44EE-4C50-B250-2A84F84CF621}" presName="hierRoot2" presStyleCnt="0">
        <dgm:presLayoutVars>
          <dgm:hierBranch val="init"/>
        </dgm:presLayoutVars>
      </dgm:prSet>
      <dgm:spPr/>
    </dgm:pt>
    <dgm:pt modelId="{A65774E2-C345-483D-BBBB-B1A7B6C92196}" type="pres">
      <dgm:prSet presAssocID="{F3D7E815-44EE-4C50-B250-2A84F84CF621}" presName="rootComposite" presStyleCnt="0"/>
      <dgm:spPr/>
    </dgm:pt>
    <dgm:pt modelId="{D4CA6C2E-B3B8-4535-B031-CE2AFB8F49C5}" type="pres">
      <dgm:prSet presAssocID="{F3D7E815-44EE-4C50-B250-2A84F84CF621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52A1151-E85D-4B4C-B41E-5543894D532E}" type="pres">
      <dgm:prSet presAssocID="{F3D7E815-44EE-4C50-B250-2A84F84CF621}" presName="rootConnector" presStyleLbl="node2" presStyleIdx="0" presStyleCnt="3"/>
      <dgm:spPr/>
      <dgm:t>
        <a:bodyPr/>
        <a:lstStyle/>
        <a:p>
          <a:endParaRPr lang="en-US"/>
        </a:p>
      </dgm:t>
    </dgm:pt>
    <dgm:pt modelId="{21208B57-2587-4212-8CB6-8674E41B5D7D}" type="pres">
      <dgm:prSet presAssocID="{F3D7E815-44EE-4C50-B250-2A84F84CF621}" presName="hierChild4" presStyleCnt="0"/>
      <dgm:spPr/>
    </dgm:pt>
    <dgm:pt modelId="{EDB90833-B910-4B7F-AF9F-7E38168D8C28}" type="pres">
      <dgm:prSet presAssocID="{F3D7E815-44EE-4C50-B250-2A84F84CF621}" presName="hierChild5" presStyleCnt="0"/>
      <dgm:spPr/>
    </dgm:pt>
    <dgm:pt modelId="{A2E33D24-6C80-44ED-8774-4E96E0EFE106}" type="pres">
      <dgm:prSet presAssocID="{66822327-C1FE-4DE8-93BE-47005DD5403E}" presName="Name37" presStyleLbl="parChTrans1D2" presStyleIdx="1" presStyleCnt="3"/>
      <dgm:spPr/>
      <dgm:t>
        <a:bodyPr/>
        <a:lstStyle/>
        <a:p>
          <a:endParaRPr lang="en-US"/>
        </a:p>
      </dgm:t>
    </dgm:pt>
    <dgm:pt modelId="{8456A64A-A669-4005-B1CC-D01AA39BFE19}" type="pres">
      <dgm:prSet presAssocID="{82DF5CDE-F39E-4604-A173-C68090B719C9}" presName="hierRoot2" presStyleCnt="0">
        <dgm:presLayoutVars>
          <dgm:hierBranch val="init"/>
        </dgm:presLayoutVars>
      </dgm:prSet>
      <dgm:spPr/>
    </dgm:pt>
    <dgm:pt modelId="{7186410E-E9AB-45A2-A511-D69020E0CE54}" type="pres">
      <dgm:prSet presAssocID="{82DF5CDE-F39E-4604-A173-C68090B719C9}" presName="rootComposite" presStyleCnt="0"/>
      <dgm:spPr/>
    </dgm:pt>
    <dgm:pt modelId="{066B73C3-CDB2-45F2-A178-F4C96D9CAF23}" type="pres">
      <dgm:prSet presAssocID="{82DF5CDE-F39E-4604-A173-C68090B719C9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585A49B-0DD6-4CFF-8704-71DED6AA8043}" type="pres">
      <dgm:prSet presAssocID="{82DF5CDE-F39E-4604-A173-C68090B719C9}" presName="rootConnector" presStyleLbl="node2" presStyleIdx="1" presStyleCnt="3"/>
      <dgm:spPr/>
      <dgm:t>
        <a:bodyPr/>
        <a:lstStyle/>
        <a:p>
          <a:endParaRPr lang="en-US"/>
        </a:p>
      </dgm:t>
    </dgm:pt>
    <dgm:pt modelId="{C5525536-5C09-4F5A-ADD0-035956478B22}" type="pres">
      <dgm:prSet presAssocID="{82DF5CDE-F39E-4604-A173-C68090B719C9}" presName="hierChild4" presStyleCnt="0"/>
      <dgm:spPr/>
    </dgm:pt>
    <dgm:pt modelId="{1EE79A3C-26A4-4C56-9D54-433B8AEBF7DB}" type="pres">
      <dgm:prSet presAssocID="{82DF5CDE-F39E-4604-A173-C68090B719C9}" presName="hierChild5" presStyleCnt="0"/>
      <dgm:spPr/>
    </dgm:pt>
    <dgm:pt modelId="{E7248E7A-A529-485C-BFEB-C4FE00AED7C3}" type="pres">
      <dgm:prSet presAssocID="{AABDEEE8-9CCD-4E8A-99B4-642DDD35B081}" presName="Name37" presStyleLbl="parChTrans1D2" presStyleIdx="2" presStyleCnt="3"/>
      <dgm:spPr/>
      <dgm:t>
        <a:bodyPr/>
        <a:lstStyle/>
        <a:p>
          <a:endParaRPr lang="en-US"/>
        </a:p>
      </dgm:t>
    </dgm:pt>
    <dgm:pt modelId="{A0EA0A40-DE00-47F0-ADF5-1C694E27ABE5}" type="pres">
      <dgm:prSet presAssocID="{2F946A65-B1B9-46A8-AAA3-F8A72CEC7E04}" presName="hierRoot2" presStyleCnt="0">
        <dgm:presLayoutVars>
          <dgm:hierBranch val="init"/>
        </dgm:presLayoutVars>
      </dgm:prSet>
      <dgm:spPr/>
    </dgm:pt>
    <dgm:pt modelId="{139DB3E8-23E2-4B43-90AB-149D1190FF71}" type="pres">
      <dgm:prSet presAssocID="{2F946A65-B1B9-46A8-AAA3-F8A72CEC7E04}" presName="rootComposite" presStyleCnt="0"/>
      <dgm:spPr/>
    </dgm:pt>
    <dgm:pt modelId="{86FD5B9C-40C2-4504-A1C8-C8410A7258E3}" type="pres">
      <dgm:prSet presAssocID="{2F946A65-B1B9-46A8-AAA3-F8A72CEC7E04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2076DB2-3AF0-4DB4-B2FF-650287434FB6}" type="pres">
      <dgm:prSet presAssocID="{2F946A65-B1B9-46A8-AAA3-F8A72CEC7E04}" presName="rootConnector" presStyleLbl="node2" presStyleIdx="2" presStyleCnt="3"/>
      <dgm:spPr/>
      <dgm:t>
        <a:bodyPr/>
        <a:lstStyle/>
        <a:p>
          <a:endParaRPr lang="en-US"/>
        </a:p>
      </dgm:t>
    </dgm:pt>
    <dgm:pt modelId="{D1ED0056-0AC4-437E-894D-BDED7429349D}" type="pres">
      <dgm:prSet presAssocID="{2F946A65-B1B9-46A8-AAA3-F8A72CEC7E04}" presName="hierChild4" presStyleCnt="0"/>
      <dgm:spPr/>
    </dgm:pt>
    <dgm:pt modelId="{2572E3F6-593E-4E41-9B89-93439AC3E885}" type="pres">
      <dgm:prSet presAssocID="{2F946A65-B1B9-46A8-AAA3-F8A72CEC7E04}" presName="hierChild5" presStyleCnt="0"/>
      <dgm:spPr/>
    </dgm:pt>
    <dgm:pt modelId="{1C0F83E3-E684-4096-8C32-68ECEAD05BB3}" type="pres">
      <dgm:prSet presAssocID="{632D544B-4D70-4EFD-8026-8CBA292E9032}" presName="hierChild3" presStyleCnt="0"/>
      <dgm:spPr/>
    </dgm:pt>
  </dgm:ptLst>
  <dgm:cxnLst>
    <dgm:cxn modelId="{A54FC0A8-C4EA-4D98-80D5-C2AAEF2437A6}" type="presOf" srcId="{F3D7E815-44EE-4C50-B250-2A84F84CF621}" destId="{D4CA6C2E-B3B8-4535-B031-CE2AFB8F49C5}" srcOrd="0" destOrd="0" presId="urn:microsoft.com/office/officeart/2005/8/layout/orgChart1"/>
    <dgm:cxn modelId="{DCC7D857-BAFD-4332-84BC-438C7E8DFAA9}" type="presOf" srcId="{82DF5CDE-F39E-4604-A173-C68090B719C9}" destId="{066B73C3-CDB2-45F2-A178-F4C96D9CAF23}" srcOrd="0" destOrd="0" presId="urn:microsoft.com/office/officeart/2005/8/layout/orgChart1"/>
    <dgm:cxn modelId="{AF0345BD-992B-404E-A648-2EC41504DF6C}" srcId="{95B29535-8D1C-4D6C-A2E1-CA9174168235}" destId="{632D544B-4D70-4EFD-8026-8CBA292E9032}" srcOrd="0" destOrd="0" parTransId="{A098E0B9-1229-4EE1-8082-C94F5B2BACAB}" sibTransId="{E80A8A37-9A10-4DAF-9FE2-363E6A80B868}"/>
    <dgm:cxn modelId="{BE4DE5D8-51CC-4D0B-BE2A-FE5942FBE11A}" srcId="{632D544B-4D70-4EFD-8026-8CBA292E9032}" destId="{82DF5CDE-F39E-4604-A173-C68090B719C9}" srcOrd="1" destOrd="0" parTransId="{66822327-C1FE-4DE8-93BE-47005DD5403E}" sibTransId="{6DE59229-0199-4F4A-86F8-350187E64271}"/>
    <dgm:cxn modelId="{A4869EED-CE93-4F76-87BE-D31FA2C0EA23}" srcId="{632D544B-4D70-4EFD-8026-8CBA292E9032}" destId="{2F946A65-B1B9-46A8-AAA3-F8A72CEC7E04}" srcOrd="2" destOrd="0" parTransId="{AABDEEE8-9CCD-4E8A-99B4-642DDD35B081}" sibTransId="{E1B28EEF-3C12-418F-95A3-A6A7ABBF5A38}"/>
    <dgm:cxn modelId="{2753C4E9-9EBF-414C-8968-CF3940D9718A}" type="presOf" srcId="{66822327-C1FE-4DE8-93BE-47005DD5403E}" destId="{A2E33D24-6C80-44ED-8774-4E96E0EFE106}" srcOrd="0" destOrd="0" presId="urn:microsoft.com/office/officeart/2005/8/layout/orgChart1"/>
    <dgm:cxn modelId="{0B4C7EC4-BA2E-469B-9BC7-E281218AE440}" type="presOf" srcId="{21BEEFDD-0BE3-4B23-9139-58EB54747ED3}" destId="{002F9716-95B8-4D4D-A1C7-69B1D4723943}" srcOrd="0" destOrd="0" presId="urn:microsoft.com/office/officeart/2005/8/layout/orgChart1"/>
    <dgm:cxn modelId="{B8647954-FE04-449B-A00F-0CF2A6083F38}" type="presOf" srcId="{F3D7E815-44EE-4C50-B250-2A84F84CF621}" destId="{E52A1151-E85D-4B4C-B41E-5543894D532E}" srcOrd="1" destOrd="0" presId="urn:microsoft.com/office/officeart/2005/8/layout/orgChart1"/>
    <dgm:cxn modelId="{BCEA5995-43EF-46CF-9E72-45FA2FBCC774}" type="presOf" srcId="{2F946A65-B1B9-46A8-AAA3-F8A72CEC7E04}" destId="{86FD5B9C-40C2-4504-A1C8-C8410A7258E3}" srcOrd="0" destOrd="0" presId="urn:microsoft.com/office/officeart/2005/8/layout/orgChart1"/>
    <dgm:cxn modelId="{4DA6C53E-CFBE-4374-B67D-E07AB1E992EA}" type="presOf" srcId="{AABDEEE8-9CCD-4E8A-99B4-642DDD35B081}" destId="{E7248E7A-A529-485C-BFEB-C4FE00AED7C3}" srcOrd="0" destOrd="0" presId="urn:microsoft.com/office/officeart/2005/8/layout/orgChart1"/>
    <dgm:cxn modelId="{E807D1F7-BCF2-4BA9-87DD-10C9A3DD4203}" type="presOf" srcId="{2F946A65-B1B9-46A8-AAA3-F8A72CEC7E04}" destId="{42076DB2-3AF0-4DB4-B2FF-650287434FB6}" srcOrd="1" destOrd="0" presId="urn:microsoft.com/office/officeart/2005/8/layout/orgChart1"/>
    <dgm:cxn modelId="{0E4D9D7D-30FC-49CA-8D23-095CE8A50A7A}" type="presOf" srcId="{632D544B-4D70-4EFD-8026-8CBA292E9032}" destId="{67C62CE7-902D-4AAC-B1A3-3B8FF1FEE9D3}" srcOrd="0" destOrd="0" presId="urn:microsoft.com/office/officeart/2005/8/layout/orgChart1"/>
    <dgm:cxn modelId="{8FDB66EF-DA90-45DE-8FDA-98A197D8FAF5}" srcId="{632D544B-4D70-4EFD-8026-8CBA292E9032}" destId="{F3D7E815-44EE-4C50-B250-2A84F84CF621}" srcOrd="0" destOrd="0" parTransId="{21BEEFDD-0BE3-4B23-9139-58EB54747ED3}" sibTransId="{0F3381EA-C90C-4DF7-A89D-C57BCF7FF251}"/>
    <dgm:cxn modelId="{D5B7C0B7-417C-4C80-91D8-D328F47E9D44}" type="presOf" srcId="{632D544B-4D70-4EFD-8026-8CBA292E9032}" destId="{70BE796A-490B-47E7-9ED0-5A5F8D693324}" srcOrd="1" destOrd="0" presId="urn:microsoft.com/office/officeart/2005/8/layout/orgChart1"/>
    <dgm:cxn modelId="{BA19A64A-2E03-49EE-8A67-F2343FC02E87}" type="presOf" srcId="{95B29535-8D1C-4D6C-A2E1-CA9174168235}" destId="{4FA1FC3C-F2E0-425D-BF52-510A0F89BC7C}" srcOrd="0" destOrd="0" presId="urn:microsoft.com/office/officeart/2005/8/layout/orgChart1"/>
    <dgm:cxn modelId="{412003C4-EDE7-4819-A2AB-ADA3C07A8E5A}" type="presOf" srcId="{82DF5CDE-F39E-4604-A173-C68090B719C9}" destId="{9585A49B-0DD6-4CFF-8704-71DED6AA8043}" srcOrd="1" destOrd="0" presId="urn:microsoft.com/office/officeart/2005/8/layout/orgChart1"/>
    <dgm:cxn modelId="{063E0211-60BB-45FC-B862-92B382BA1524}" type="presParOf" srcId="{4FA1FC3C-F2E0-425D-BF52-510A0F89BC7C}" destId="{853BB483-4569-465D-95D2-925F5B36EEBD}" srcOrd="0" destOrd="0" presId="urn:microsoft.com/office/officeart/2005/8/layout/orgChart1"/>
    <dgm:cxn modelId="{6E54CB78-C5E4-4067-A36A-EA8382B3DC36}" type="presParOf" srcId="{853BB483-4569-465D-95D2-925F5B36EEBD}" destId="{E257CF1B-92D1-47C1-BE6A-F1F015CBC721}" srcOrd="0" destOrd="0" presId="urn:microsoft.com/office/officeart/2005/8/layout/orgChart1"/>
    <dgm:cxn modelId="{2E10109B-9626-4091-B493-FBDBFB65CD11}" type="presParOf" srcId="{E257CF1B-92D1-47C1-BE6A-F1F015CBC721}" destId="{67C62CE7-902D-4AAC-B1A3-3B8FF1FEE9D3}" srcOrd="0" destOrd="0" presId="urn:microsoft.com/office/officeart/2005/8/layout/orgChart1"/>
    <dgm:cxn modelId="{0D628D2D-99BA-4391-8119-2C1FD4D688A9}" type="presParOf" srcId="{E257CF1B-92D1-47C1-BE6A-F1F015CBC721}" destId="{70BE796A-490B-47E7-9ED0-5A5F8D693324}" srcOrd="1" destOrd="0" presId="urn:microsoft.com/office/officeart/2005/8/layout/orgChart1"/>
    <dgm:cxn modelId="{AF94F403-D9FB-4163-BFB6-20D1CDF7DCF2}" type="presParOf" srcId="{853BB483-4569-465D-95D2-925F5B36EEBD}" destId="{7E6934FF-9557-4523-AFFD-343AA0E1CAE6}" srcOrd="1" destOrd="0" presId="urn:microsoft.com/office/officeart/2005/8/layout/orgChart1"/>
    <dgm:cxn modelId="{AE9C59AC-2DDD-4562-8F22-A2E5A1BF964A}" type="presParOf" srcId="{7E6934FF-9557-4523-AFFD-343AA0E1CAE6}" destId="{002F9716-95B8-4D4D-A1C7-69B1D4723943}" srcOrd="0" destOrd="0" presId="urn:microsoft.com/office/officeart/2005/8/layout/orgChart1"/>
    <dgm:cxn modelId="{72C48ABB-8D56-4168-9C1A-3029FB9148B0}" type="presParOf" srcId="{7E6934FF-9557-4523-AFFD-343AA0E1CAE6}" destId="{3A7E73AF-1F03-4A6D-82F5-71CAF7C3FF61}" srcOrd="1" destOrd="0" presId="urn:microsoft.com/office/officeart/2005/8/layout/orgChart1"/>
    <dgm:cxn modelId="{DA0C393A-822A-4E89-B556-ADA7EC76582C}" type="presParOf" srcId="{3A7E73AF-1F03-4A6D-82F5-71CAF7C3FF61}" destId="{A65774E2-C345-483D-BBBB-B1A7B6C92196}" srcOrd="0" destOrd="0" presId="urn:microsoft.com/office/officeart/2005/8/layout/orgChart1"/>
    <dgm:cxn modelId="{9E51F163-A08B-4671-BE47-373D22E985CD}" type="presParOf" srcId="{A65774E2-C345-483D-BBBB-B1A7B6C92196}" destId="{D4CA6C2E-B3B8-4535-B031-CE2AFB8F49C5}" srcOrd="0" destOrd="0" presId="urn:microsoft.com/office/officeart/2005/8/layout/orgChart1"/>
    <dgm:cxn modelId="{F10950DD-8601-4457-B80D-1538BD9483D6}" type="presParOf" srcId="{A65774E2-C345-483D-BBBB-B1A7B6C92196}" destId="{E52A1151-E85D-4B4C-B41E-5543894D532E}" srcOrd="1" destOrd="0" presId="urn:microsoft.com/office/officeart/2005/8/layout/orgChart1"/>
    <dgm:cxn modelId="{B901AF90-BD75-4949-B164-1B0261D49DD5}" type="presParOf" srcId="{3A7E73AF-1F03-4A6D-82F5-71CAF7C3FF61}" destId="{21208B57-2587-4212-8CB6-8674E41B5D7D}" srcOrd="1" destOrd="0" presId="urn:microsoft.com/office/officeart/2005/8/layout/orgChart1"/>
    <dgm:cxn modelId="{C1F9458B-0DAC-4B29-952A-1B06BB98C1D0}" type="presParOf" srcId="{3A7E73AF-1F03-4A6D-82F5-71CAF7C3FF61}" destId="{EDB90833-B910-4B7F-AF9F-7E38168D8C28}" srcOrd="2" destOrd="0" presId="urn:microsoft.com/office/officeart/2005/8/layout/orgChart1"/>
    <dgm:cxn modelId="{0D502747-AC86-4CD2-A692-BECCE77BBB12}" type="presParOf" srcId="{7E6934FF-9557-4523-AFFD-343AA0E1CAE6}" destId="{A2E33D24-6C80-44ED-8774-4E96E0EFE106}" srcOrd="2" destOrd="0" presId="urn:microsoft.com/office/officeart/2005/8/layout/orgChart1"/>
    <dgm:cxn modelId="{51016AF5-729C-4735-A10A-40EBD0E359FC}" type="presParOf" srcId="{7E6934FF-9557-4523-AFFD-343AA0E1CAE6}" destId="{8456A64A-A669-4005-B1CC-D01AA39BFE19}" srcOrd="3" destOrd="0" presId="urn:microsoft.com/office/officeart/2005/8/layout/orgChart1"/>
    <dgm:cxn modelId="{2639A908-B4C8-4EB1-A8CE-57E82C26940B}" type="presParOf" srcId="{8456A64A-A669-4005-B1CC-D01AA39BFE19}" destId="{7186410E-E9AB-45A2-A511-D69020E0CE54}" srcOrd="0" destOrd="0" presId="urn:microsoft.com/office/officeart/2005/8/layout/orgChart1"/>
    <dgm:cxn modelId="{D41FD753-AF9D-4D60-B77B-0D362907B045}" type="presParOf" srcId="{7186410E-E9AB-45A2-A511-D69020E0CE54}" destId="{066B73C3-CDB2-45F2-A178-F4C96D9CAF23}" srcOrd="0" destOrd="0" presId="urn:microsoft.com/office/officeart/2005/8/layout/orgChart1"/>
    <dgm:cxn modelId="{ED2ABC9F-B9F4-40E7-AF24-ACCCA380AAE8}" type="presParOf" srcId="{7186410E-E9AB-45A2-A511-D69020E0CE54}" destId="{9585A49B-0DD6-4CFF-8704-71DED6AA8043}" srcOrd="1" destOrd="0" presId="urn:microsoft.com/office/officeart/2005/8/layout/orgChart1"/>
    <dgm:cxn modelId="{5B29F7B2-CDFC-4FF4-9E83-A7C2D483C846}" type="presParOf" srcId="{8456A64A-A669-4005-B1CC-D01AA39BFE19}" destId="{C5525536-5C09-4F5A-ADD0-035956478B22}" srcOrd="1" destOrd="0" presId="urn:microsoft.com/office/officeart/2005/8/layout/orgChart1"/>
    <dgm:cxn modelId="{32ED971D-1414-4607-AEEA-3365E257F5A9}" type="presParOf" srcId="{8456A64A-A669-4005-B1CC-D01AA39BFE19}" destId="{1EE79A3C-26A4-4C56-9D54-433B8AEBF7DB}" srcOrd="2" destOrd="0" presId="urn:microsoft.com/office/officeart/2005/8/layout/orgChart1"/>
    <dgm:cxn modelId="{679C2B2E-A037-4188-9B49-9C03EF34F004}" type="presParOf" srcId="{7E6934FF-9557-4523-AFFD-343AA0E1CAE6}" destId="{E7248E7A-A529-485C-BFEB-C4FE00AED7C3}" srcOrd="4" destOrd="0" presId="urn:microsoft.com/office/officeart/2005/8/layout/orgChart1"/>
    <dgm:cxn modelId="{D4581CA9-69B0-419F-8D94-F07066BF5479}" type="presParOf" srcId="{7E6934FF-9557-4523-AFFD-343AA0E1CAE6}" destId="{A0EA0A40-DE00-47F0-ADF5-1C694E27ABE5}" srcOrd="5" destOrd="0" presId="urn:microsoft.com/office/officeart/2005/8/layout/orgChart1"/>
    <dgm:cxn modelId="{AEAB7C71-3649-4106-BCBC-A0B926095E08}" type="presParOf" srcId="{A0EA0A40-DE00-47F0-ADF5-1C694E27ABE5}" destId="{139DB3E8-23E2-4B43-90AB-149D1190FF71}" srcOrd="0" destOrd="0" presId="urn:microsoft.com/office/officeart/2005/8/layout/orgChart1"/>
    <dgm:cxn modelId="{8FA538D4-AA50-4681-9F9D-2E3B1A6CE810}" type="presParOf" srcId="{139DB3E8-23E2-4B43-90AB-149D1190FF71}" destId="{86FD5B9C-40C2-4504-A1C8-C8410A7258E3}" srcOrd="0" destOrd="0" presId="urn:microsoft.com/office/officeart/2005/8/layout/orgChart1"/>
    <dgm:cxn modelId="{39B2F4C3-5CA6-46D8-B13C-1E0C0D10109D}" type="presParOf" srcId="{139DB3E8-23E2-4B43-90AB-149D1190FF71}" destId="{42076DB2-3AF0-4DB4-B2FF-650287434FB6}" srcOrd="1" destOrd="0" presId="urn:microsoft.com/office/officeart/2005/8/layout/orgChart1"/>
    <dgm:cxn modelId="{DABD32D6-03D7-4DAA-9CD2-220BD8327915}" type="presParOf" srcId="{A0EA0A40-DE00-47F0-ADF5-1C694E27ABE5}" destId="{D1ED0056-0AC4-437E-894D-BDED7429349D}" srcOrd="1" destOrd="0" presId="urn:microsoft.com/office/officeart/2005/8/layout/orgChart1"/>
    <dgm:cxn modelId="{158E3578-1CF5-4001-BC18-7834F3A48D9E}" type="presParOf" srcId="{A0EA0A40-DE00-47F0-ADF5-1C694E27ABE5}" destId="{2572E3F6-593E-4E41-9B89-93439AC3E885}" srcOrd="2" destOrd="0" presId="urn:microsoft.com/office/officeart/2005/8/layout/orgChart1"/>
    <dgm:cxn modelId="{54CE041E-7F34-4502-BE59-A459FC5EE8FF}" type="presParOf" srcId="{853BB483-4569-465D-95D2-925F5B36EEBD}" destId="{1C0F83E3-E684-4096-8C32-68ECEAD05BB3}" srcOrd="2" destOrd="0" presId="urn:microsoft.com/office/officeart/2005/8/layout/orgChart1"/>
  </dgm:cxnLst>
  <dgm:bg>
    <a:noFill/>
  </dgm:bg>
  <dgm:whole>
    <a:ln>
      <a:solidFill>
        <a:schemeClr val="lt1">
          <a:hueOff val="0"/>
          <a:satOff val="0"/>
          <a:lumOff val="0"/>
          <a:alpha val="88000"/>
        </a:schemeClr>
      </a:solidFill>
    </a:ln>
  </dgm:whole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95B29535-8D1C-4D6C-A2E1-CA917416823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32D544B-4D70-4EFD-8026-8CBA292E9032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/>
            <a:t>Structural Design</a:t>
          </a:r>
          <a:endParaRPr lang="ar-SA" dirty="0"/>
        </a:p>
      </dgm:t>
    </dgm:pt>
    <dgm:pt modelId="{A098E0B9-1229-4EE1-8082-C94F5B2BACAB}" type="par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E80A8A37-9A10-4DAF-9FE2-363E6A80B868}" type="sib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82DF5CDE-F39E-4604-A173-C68090B719C9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b="1" dirty="0" smtClean="0">
              <a:solidFill>
                <a:schemeClr val="tx1"/>
              </a:solidFill>
            </a:rPr>
            <a:t>Structural modeling </a:t>
          </a:r>
          <a:endParaRPr lang="ar-SA" b="1" dirty="0">
            <a:solidFill>
              <a:schemeClr val="tx1"/>
            </a:solidFill>
          </a:endParaRPr>
        </a:p>
      </dgm:t>
    </dgm:pt>
    <dgm:pt modelId="{66822327-C1FE-4DE8-93BE-47005DD5403E}" type="par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6DE59229-0199-4F4A-86F8-350187E64271}" type="sib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2F946A65-B1B9-46A8-AAA3-F8A72CEC7E04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/>
            <a:t>Structural Results</a:t>
          </a:r>
          <a:endParaRPr lang="ar-SA" dirty="0"/>
        </a:p>
      </dgm:t>
    </dgm:pt>
    <dgm:pt modelId="{AABDEEE8-9CCD-4E8A-99B4-642DDD35B081}" type="par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E1B28EEF-3C12-418F-95A3-A6A7ABBF5A38}" type="sib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F3D7E815-44EE-4C50-B250-2A84F84CF621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b="0" dirty="0" smtClean="0">
              <a:solidFill>
                <a:schemeClr val="bg1"/>
              </a:solidFill>
            </a:rPr>
            <a:t>Description</a:t>
          </a:r>
          <a:endParaRPr lang="ar-SA" dirty="0"/>
        </a:p>
      </dgm:t>
    </dgm:pt>
    <dgm:pt modelId="{0F3381EA-C90C-4DF7-A89D-C57BCF7FF251}" type="sibTrans" cxnId="{8FDB66EF-DA90-45DE-8FDA-98A197D8FAF5}">
      <dgm:prSet/>
      <dgm:spPr/>
      <dgm:t>
        <a:bodyPr/>
        <a:lstStyle/>
        <a:p>
          <a:pPr rtl="1"/>
          <a:endParaRPr lang="ar-SA"/>
        </a:p>
      </dgm:t>
    </dgm:pt>
    <dgm:pt modelId="{21BEEFDD-0BE3-4B23-9139-58EB54747ED3}" type="parTrans" cxnId="{8FDB66EF-DA90-45DE-8FDA-98A197D8FAF5}">
      <dgm:prSet/>
      <dgm:spPr>
        <a:ln>
          <a:solidFill>
            <a:schemeClr val="accent6"/>
          </a:solidFill>
        </a:ln>
      </dgm:spPr>
      <dgm:t>
        <a:bodyPr/>
        <a:lstStyle/>
        <a:p>
          <a:pPr rtl="1"/>
          <a:endParaRPr lang="ar-SA"/>
        </a:p>
      </dgm:t>
    </dgm:pt>
    <dgm:pt modelId="{4FA1FC3C-F2E0-425D-BF52-510A0F89BC7C}" type="pres">
      <dgm:prSet presAssocID="{95B29535-8D1C-4D6C-A2E1-CA9174168235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53BB483-4569-465D-95D2-925F5B36EEBD}" type="pres">
      <dgm:prSet presAssocID="{632D544B-4D70-4EFD-8026-8CBA292E9032}" presName="hierRoot1" presStyleCnt="0">
        <dgm:presLayoutVars>
          <dgm:hierBranch val="init"/>
        </dgm:presLayoutVars>
      </dgm:prSet>
      <dgm:spPr/>
    </dgm:pt>
    <dgm:pt modelId="{E257CF1B-92D1-47C1-BE6A-F1F015CBC721}" type="pres">
      <dgm:prSet presAssocID="{632D544B-4D70-4EFD-8026-8CBA292E9032}" presName="rootComposite1" presStyleCnt="0"/>
      <dgm:spPr/>
    </dgm:pt>
    <dgm:pt modelId="{67C62CE7-902D-4AAC-B1A3-3B8FF1FEE9D3}" type="pres">
      <dgm:prSet presAssocID="{632D544B-4D70-4EFD-8026-8CBA292E903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0BE796A-490B-47E7-9ED0-5A5F8D693324}" type="pres">
      <dgm:prSet presAssocID="{632D544B-4D70-4EFD-8026-8CBA292E9032}" presName="rootConnector1" presStyleLbl="node1" presStyleIdx="0" presStyleCnt="0"/>
      <dgm:spPr/>
      <dgm:t>
        <a:bodyPr/>
        <a:lstStyle/>
        <a:p>
          <a:endParaRPr lang="en-US"/>
        </a:p>
      </dgm:t>
    </dgm:pt>
    <dgm:pt modelId="{7E6934FF-9557-4523-AFFD-343AA0E1CAE6}" type="pres">
      <dgm:prSet presAssocID="{632D544B-4D70-4EFD-8026-8CBA292E9032}" presName="hierChild2" presStyleCnt="0"/>
      <dgm:spPr/>
    </dgm:pt>
    <dgm:pt modelId="{002F9716-95B8-4D4D-A1C7-69B1D4723943}" type="pres">
      <dgm:prSet presAssocID="{21BEEFDD-0BE3-4B23-9139-58EB54747ED3}" presName="Name37" presStyleLbl="parChTrans1D2" presStyleIdx="0" presStyleCnt="3"/>
      <dgm:spPr/>
      <dgm:t>
        <a:bodyPr/>
        <a:lstStyle/>
        <a:p>
          <a:endParaRPr lang="en-US"/>
        </a:p>
      </dgm:t>
    </dgm:pt>
    <dgm:pt modelId="{3A7E73AF-1F03-4A6D-82F5-71CAF7C3FF61}" type="pres">
      <dgm:prSet presAssocID="{F3D7E815-44EE-4C50-B250-2A84F84CF621}" presName="hierRoot2" presStyleCnt="0">
        <dgm:presLayoutVars>
          <dgm:hierBranch val="init"/>
        </dgm:presLayoutVars>
      </dgm:prSet>
      <dgm:spPr/>
    </dgm:pt>
    <dgm:pt modelId="{A65774E2-C345-483D-BBBB-B1A7B6C92196}" type="pres">
      <dgm:prSet presAssocID="{F3D7E815-44EE-4C50-B250-2A84F84CF621}" presName="rootComposite" presStyleCnt="0"/>
      <dgm:spPr/>
    </dgm:pt>
    <dgm:pt modelId="{D4CA6C2E-B3B8-4535-B031-CE2AFB8F49C5}" type="pres">
      <dgm:prSet presAssocID="{F3D7E815-44EE-4C50-B250-2A84F84CF621}" presName="rootText" presStyleLbl="node2" presStyleIdx="0" presStyleCnt="3" custLinFactNeighborX="-88" custLinFactNeighborY="402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52A1151-E85D-4B4C-B41E-5543894D532E}" type="pres">
      <dgm:prSet presAssocID="{F3D7E815-44EE-4C50-B250-2A84F84CF621}" presName="rootConnector" presStyleLbl="node2" presStyleIdx="0" presStyleCnt="3"/>
      <dgm:spPr/>
      <dgm:t>
        <a:bodyPr/>
        <a:lstStyle/>
        <a:p>
          <a:endParaRPr lang="en-US"/>
        </a:p>
      </dgm:t>
    </dgm:pt>
    <dgm:pt modelId="{21208B57-2587-4212-8CB6-8674E41B5D7D}" type="pres">
      <dgm:prSet presAssocID="{F3D7E815-44EE-4C50-B250-2A84F84CF621}" presName="hierChild4" presStyleCnt="0"/>
      <dgm:spPr/>
    </dgm:pt>
    <dgm:pt modelId="{EDB90833-B910-4B7F-AF9F-7E38168D8C28}" type="pres">
      <dgm:prSet presAssocID="{F3D7E815-44EE-4C50-B250-2A84F84CF621}" presName="hierChild5" presStyleCnt="0"/>
      <dgm:spPr/>
    </dgm:pt>
    <dgm:pt modelId="{A2E33D24-6C80-44ED-8774-4E96E0EFE106}" type="pres">
      <dgm:prSet presAssocID="{66822327-C1FE-4DE8-93BE-47005DD5403E}" presName="Name37" presStyleLbl="parChTrans1D2" presStyleIdx="1" presStyleCnt="3"/>
      <dgm:spPr/>
      <dgm:t>
        <a:bodyPr/>
        <a:lstStyle/>
        <a:p>
          <a:endParaRPr lang="en-US"/>
        </a:p>
      </dgm:t>
    </dgm:pt>
    <dgm:pt modelId="{8456A64A-A669-4005-B1CC-D01AA39BFE19}" type="pres">
      <dgm:prSet presAssocID="{82DF5CDE-F39E-4604-A173-C68090B719C9}" presName="hierRoot2" presStyleCnt="0">
        <dgm:presLayoutVars>
          <dgm:hierBranch val="init"/>
        </dgm:presLayoutVars>
      </dgm:prSet>
      <dgm:spPr/>
    </dgm:pt>
    <dgm:pt modelId="{7186410E-E9AB-45A2-A511-D69020E0CE54}" type="pres">
      <dgm:prSet presAssocID="{82DF5CDE-F39E-4604-A173-C68090B719C9}" presName="rootComposite" presStyleCnt="0"/>
      <dgm:spPr/>
    </dgm:pt>
    <dgm:pt modelId="{066B73C3-CDB2-45F2-A178-F4C96D9CAF23}" type="pres">
      <dgm:prSet presAssocID="{82DF5CDE-F39E-4604-A173-C68090B719C9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585A49B-0DD6-4CFF-8704-71DED6AA8043}" type="pres">
      <dgm:prSet presAssocID="{82DF5CDE-F39E-4604-A173-C68090B719C9}" presName="rootConnector" presStyleLbl="node2" presStyleIdx="1" presStyleCnt="3"/>
      <dgm:spPr/>
      <dgm:t>
        <a:bodyPr/>
        <a:lstStyle/>
        <a:p>
          <a:endParaRPr lang="en-US"/>
        </a:p>
      </dgm:t>
    </dgm:pt>
    <dgm:pt modelId="{C5525536-5C09-4F5A-ADD0-035956478B22}" type="pres">
      <dgm:prSet presAssocID="{82DF5CDE-F39E-4604-A173-C68090B719C9}" presName="hierChild4" presStyleCnt="0"/>
      <dgm:spPr/>
    </dgm:pt>
    <dgm:pt modelId="{1EE79A3C-26A4-4C56-9D54-433B8AEBF7DB}" type="pres">
      <dgm:prSet presAssocID="{82DF5CDE-F39E-4604-A173-C68090B719C9}" presName="hierChild5" presStyleCnt="0"/>
      <dgm:spPr/>
    </dgm:pt>
    <dgm:pt modelId="{E7248E7A-A529-485C-BFEB-C4FE00AED7C3}" type="pres">
      <dgm:prSet presAssocID="{AABDEEE8-9CCD-4E8A-99B4-642DDD35B081}" presName="Name37" presStyleLbl="parChTrans1D2" presStyleIdx="2" presStyleCnt="3"/>
      <dgm:spPr/>
      <dgm:t>
        <a:bodyPr/>
        <a:lstStyle/>
        <a:p>
          <a:endParaRPr lang="en-US"/>
        </a:p>
      </dgm:t>
    </dgm:pt>
    <dgm:pt modelId="{A0EA0A40-DE00-47F0-ADF5-1C694E27ABE5}" type="pres">
      <dgm:prSet presAssocID="{2F946A65-B1B9-46A8-AAA3-F8A72CEC7E04}" presName="hierRoot2" presStyleCnt="0">
        <dgm:presLayoutVars>
          <dgm:hierBranch val="init"/>
        </dgm:presLayoutVars>
      </dgm:prSet>
      <dgm:spPr/>
    </dgm:pt>
    <dgm:pt modelId="{139DB3E8-23E2-4B43-90AB-149D1190FF71}" type="pres">
      <dgm:prSet presAssocID="{2F946A65-B1B9-46A8-AAA3-F8A72CEC7E04}" presName="rootComposite" presStyleCnt="0"/>
      <dgm:spPr/>
    </dgm:pt>
    <dgm:pt modelId="{86FD5B9C-40C2-4504-A1C8-C8410A7258E3}" type="pres">
      <dgm:prSet presAssocID="{2F946A65-B1B9-46A8-AAA3-F8A72CEC7E04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2076DB2-3AF0-4DB4-B2FF-650287434FB6}" type="pres">
      <dgm:prSet presAssocID="{2F946A65-B1B9-46A8-AAA3-F8A72CEC7E04}" presName="rootConnector" presStyleLbl="node2" presStyleIdx="2" presStyleCnt="3"/>
      <dgm:spPr/>
      <dgm:t>
        <a:bodyPr/>
        <a:lstStyle/>
        <a:p>
          <a:endParaRPr lang="en-US"/>
        </a:p>
      </dgm:t>
    </dgm:pt>
    <dgm:pt modelId="{D1ED0056-0AC4-437E-894D-BDED7429349D}" type="pres">
      <dgm:prSet presAssocID="{2F946A65-B1B9-46A8-AAA3-F8A72CEC7E04}" presName="hierChild4" presStyleCnt="0"/>
      <dgm:spPr/>
    </dgm:pt>
    <dgm:pt modelId="{2572E3F6-593E-4E41-9B89-93439AC3E885}" type="pres">
      <dgm:prSet presAssocID="{2F946A65-B1B9-46A8-AAA3-F8A72CEC7E04}" presName="hierChild5" presStyleCnt="0"/>
      <dgm:spPr/>
    </dgm:pt>
    <dgm:pt modelId="{1C0F83E3-E684-4096-8C32-68ECEAD05BB3}" type="pres">
      <dgm:prSet presAssocID="{632D544B-4D70-4EFD-8026-8CBA292E9032}" presName="hierChild3" presStyleCnt="0"/>
      <dgm:spPr/>
    </dgm:pt>
  </dgm:ptLst>
  <dgm:cxnLst>
    <dgm:cxn modelId="{550E43B3-96B7-4A0D-9617-ADBC34BBFB05}" type="presOf" srcId="{632D544B-4D70-4EFD-8026-8CBA292E9032}" destId="{70BE796A-490B-47E7-9ED0-5A5F8D693324}" srcOrd="1" destOrd="0" presId="urn:microsoft.com/office/officeart/2005/8/layout/orgChart1"/>
    <dgm:cxn modelId="{AF0345BD-992B-404E-A648-2EC41504DF6C}" srcId="{95B29535-8D1C-4D6C-A2E1-CA9174168235}" destId="{632D544B-4D70-4EFD-8026-8CBA292E9032}" srcOrd="0" destOrd="0" parTransId="{A098E0B9-1229-4EE1-8082-C94F5B2BACAB}" sibTransId="{E80A8A37-9A10-4DAF-9FE2-363E6A80B868}"/>
    <dgm:cxn modelId="{BE4DE5D8-51CC-4D0B-BE2A-FE5942FBE11A}" srcId="{632D544B-4D70-4EFD-8026-8CBA292E9032}" destId="{82DF5CDE-F39E-4604-A173-C68090B719C9}" srcOrd="1" destOrd="0" parTransId="{66822327-C1FE-4DE8-93BE-47005DD5403E}" sibTransId="{6DE59229-0199-4F4A-86F8-350187E64271}"/>
    <dgm:cxn modelId="{7B9BEF9C-180E-4DB3-BCB1-1D297CC608EE}" type="presOf" srcId="{632D544B-4D70-4EFD-8026-8CBA292E9032}" destId="{67C62CE7-902D-4AAC-B1A3-3B8FF1FEE9D3}" srcOrd="0" destOrd="0" presId="urn:microsoft.com/office/officeart/2005/8/layout/orgChart1"/>
    <dgm:cxn modelId="{A4869EED-CE93-4F76-87BE-D31FA2C0EA23}" srcId="{632D544B-4D70-4EFD-8026-8CBA292E9032}" destId="{2F946A65-B1B9-46A8-AAA3-F8A72CEC7E04}" srcOrd="2" destOrd="0" parTransId="{AABDEEE8-9CCD-4E8A-99B4-642DDD35B081}" sibTransId="{E1B28EEF-3C12-418F-95A3-A6A7ABBF5A38}"/>
    <dgm:cxn modelId="{E9853BBB-409A-4AD1-B8B8-5A3A66268C03}" type="presOf" srcId="{82DF5CDE-F39E-4604-A173-C68090B719C9}" destId="{9585A49B-0DD6-4CFF-8704-71DED6AA8043}" srcOrd="1" destOrd="0" presId="urn:microsoft.com/office/officeart/2005/8/layout/orgChart1"/>
    <dgm:cxn modelId="{85E8DCF1-94CB-4872-AE2E-680E8AB89C8C}" type="presOf" srcId="{AABDEEE8-9CCD-4E8A-99B4-642DDD35B081}" destId="{E7248E7A-A529-485C-BFEB-C4FE00AED7C3}" srcOrd="0" destOrd="0" presId="urn:microsoft.com/office/officeart/2005/8/layout/orgChart1"/>
    <dgm:cxn modelId="{2E4CD033-E643-4067-B2F6-DF3976D3AF03}" type="presOf" srcId="{82DF5CDE-F39E-4604-A173-C68090B719C9}" destId="{066B73C3-CDB2-45F2-A178-F4C96D9CAF23}" srcOrd="0" destOrd="0" presId="urn:microsoft.com/office/officeart/2005/8/layout/orgChart1"/>
    <dgm:cxn modelId="{DDFB1216-673C-42BD-B17C-E6C656069AD9}" type="presOf" srcId="{F3D7E815-44EE-4C50-B250-2A84F84CF621}" destId="{E52A1151-E85D-4B4C-B41E-5543894D532E}" srcOrd="1" destOrd="0" presId="urn:microsoft.com/office/officeart/2005/8/layout/orgChart1"/>
    <dgm:cxn modelId="{105C57E6-4FC9-4A28-B311-FE4D744E045B}" type="presOf" srcId="{F3D7E815-44EE-4C50-B250-2A84F84CF621}" destId="{D4CA6C2E-B3B8-4535-B031-CE2AFB8F49C5}" srcOrd="0" destOrd="0" presId="urn:microsoft.com/office/officeart/2005/8/layout/orgChart1"/>
    <dgm:cxn modelId="{0AE68FC9-92B0-4205-81DC-A163A8BC1406}" type="presOf" srcId="{66822327-C1FE-4DE8-93BE-47005DD5403E}" destId="{A2E33D24-6C80-44ED-8774-4E96E0EFE106}" srcOrd="0" destOrd="0" presId="urn:microsoft.com/office/officeart/2005/8/layout/orgChart1"/>
    <dgm:cxn modelId="{8FDB66EF-DA90-45DE-8FDA-98A197D8FAF5}" srcId="{632D544B-4D70-4EFD-8026-8CBA292E9032}" destId="{F3D7E815-44EE-4C50-B250-2A84F84CF621}" srcOrd="0" destOrd="0" parTransId="{21BEEFDD-0BE3-4B23-9139-58EB54747ED3}" sibTransId="{0F3381EA-C90C-4DF7-A89D-C57BCF7FF251}"/>
    <dgm:cxn modelId="{26A50602-6BFE-4513-B763-3CB6279426BE}" type="presOf" srcId="{95B29535-8D1C-4D6C-A2E1-CA9174168235}" destId="{4FA1FC3C-F2E0-425D-BF52-510A0F89BC7C}" srcOrd="0" destOrd="0" presId="urn:microsoft.com/office/officeart/2005/8/layout/orgChart1"/>
    <dgm:cxn modelId="{5D78F6A1-7473-4115-86FB-81977E82D6DA}" type="presOf" srcId="{2F946A65-B1B9-46A8-AAA3-F8A72CEC7E04}" destId="{86FD5B9C-40C2-4504-A1C8-C8410A7258E3}" srcOrd="0" destOrd="0" presId="urn:microsoft.com/office/officeart/2005/8/layout/orgChart1"/>
    <dgm:cxn modelId="{4F582898-CEF3-4CF6-9205-333224BA2647}" type="presOf" srcId="{21BEEFDD-0BE3-4B23-9139-58EB54747ED3}" destId="{002F9716-95B8-4D4D-A1C7-69B1D4723943}" srcOrd="0" destOrd="0" presId="urn:microsoft.com/office/officeart/2005/8/layout/orgChart1"/>
    <dgm:cxn modelId="{060294BE-2A74-411F-89F3-C016416887AC}" type="presOf" srcId="{2F946A65-B1B9-46A8-AAA3-F8A72CEC7E04}" destId="{42076DB2-3AF0-4DB4-B2FF-650287434FB6}" srcOrd="1" destOrd="0" presId="urn:microsoft.com/office/officeart/2005/8/layout/orgChart1"/>
    <dgm:cxn modelId="{AA98B59D-7759-4845-9D38-0C9F5183C767}" type="presParOf" srcId="{4FA1FC3C-F2E0-425D-BF52-510A0F89BC7C}" destId="{853BB483-4569-465D-95D2-925F5B36EEBD}" srcOrd="0" destOrd="0" presId="urn:microsoft.com/office/officeart/2005/8/layout/orgChart1"/>
    <dgm:cxn modelId="{F0AF3901-91E2-4505-884F-DEBA48C7EAE7}" type="presParOf" srcId="{853BB483-4569-465D-95D2-925F5B36EEBD}" destId="{E257CF1B-92D1-47C1-BE6A-F1F015CBC721}" srcOrd="0" destOrd="0" presId="urn:microsoft.com/office/officeart/2005/8/layout/orgChart1"/>
    <dgm:cxn modelId="{C11F71F0-C8F1-4E04-A3E0-479BB3BB23DB}" type="presParOf" srcId="{E257CF1B-92D1-47C1-BE6A-F1F015CBC721}" destId="{67C62CE7-902D-4AAC-B1A3-3B8FF1FEE9D3}" srcOrd="0" destOrd="0" presId="urn:microsoft.com/office/officeart/2005/8/layout/orgChart1"/>
    <dgm:cxn modelId="{922F27C1-5860-42EA-8822-0936A9289F4A}" type="presParOf" srcId="{E257CF1B-92D1-47C1-BE6A-F1F015CBC721}" destId="{70BE796A-490B-47E7-9ED0-5A5F8D693324}" srcOrd="1" destOrd="0" presId="urn:microsoft.com/office/officeart/2005/8/layout/orgChart1"/>
    <dgm:cxn modelId="{BF07C440-846E-4A7E-AB10-AD8143976DED}" type="presParOf" srcId="{853BB483-4569-465D-95D2-925F5B36EEBD}" destId="{7E6934FF-9557-4523-AFFD-343AA0E1CAE6}" srcOrd="1" destOrd="0" presId="urn:microsoft.com/office/officeart/2005/8/layout/orgChart1"/>
    <dgm:cxn modelId="{DB5FBD30-8A5E-418D-9B22-2691EF7B706F}" type="presParOf" srcId="{7E6934FF-9557-4523-AFFD-343AA0E1CAE6}" destId="{002F9716-95B8-4D4D-A1C7-69B1D4723943}" srcOrd="0" destOrd="0" presId="urn:microsoft.com/office/officeart/2005/8/layout/orgChart1"/>
    <dgm:cxn modelId="{1F5C4646-A509-4FA7-BCC7-DD3D70D9E849}" type="presParOf" srcId="{7E6934FF-9557-4523-AFFD-343AA0E1CAE6}" destId="{3A7E73AF-1F03-4A6D-82F5-71CAF7C3FF61}" srcOrd="1" destOrd="0" presId="urn:microsoft.com/office/officeart/2005/8/layout/orgChart1"/>
    <dgm:cxn modelId="{802DFAA5-818F-4A3E-BD3F-D8EF3A17F286}" type="presParOf" srcId="{3A7E73AF-1F03-4A6D-82F5-71CAF7C3FF61}" destId="{A65774E2-C345-483D-BBBB-B1A7B6C92196}" srcOrd="0" destOrd="0" presId="urn:microsoft.com/office/officeart/2005/8/layout/orgChart1"/>
    <dgm:cxn modelId="{86637F96-E03A-49A5-95E3-E462F7D43874}" type="presParOf" srcId="{A65774E2-C345-483D-BBBB-B1A7B6C92196}" destId="{D4CA6C2E-B3B8-4535-B031-CE2AFB8F49C5}" srcOrd="0" destOrd="0" presId="urn:microsoft.com/office/officeart/2005/8/layout/orgChart1"/>
    <dgm:cxn modelId="{7C16851C-218D-4200-A789-CD05D889AB1A}" type="presParOf" srcId="{A65774E2-C345-483D-BBBB-B1A7B6C92196}" destId="{E52A1151-E85D-4B4C-B41E-5543894D532E}" srcOrd="1" destOrd="0" presId="urn:microsoft.com/office/officeart/2005/8/layout/orgChart1"/>
    <dgm:cxn modelId="{FA57EA69-5F79-4AC5-94FF-17007C1CCFCE}" type="presParOf" srcId="{3A7E73AF-1F03-4A6D-82F5-71CAF7C3FF61}" destId="{21208B57-2587-4212-8CB6-8674E41B5D7D}" srcOrd="1" destOrd="0" presId="urn:microsoft.com/office/officeart/2005/8/layout/orgChart1"/>
    <dgm:cxn modelId="{373BA43A-AAAD-431B-816D-D758CC943C97}" type="presParOf" srcId="{3A7E73AF-1F03-4A6D-82F5-71CAF7C3FF61}" destId="{EDB90833-B910-4B7F-AF9F-7E38168D8C28}" srcOrd="2" destOrd="0" presId="urn:microsoft.com/office/officeart/2005/8/layout/orgChart1"/>
    <dgm:cxn modelId="{1B3A9CDA-2BA5-41A1-85D1-14E148F33871}" type="presParOf" srcId="{7E6934FF-9557-4523-AFFD-343AA0E1CAE6}" destId="{A2E33D24-6C80-44ED-8774-4E96E0EFE106}" srcOrd="2" destOrd="0" presId="urn:microsoft.com/office/officeart/2005/8/layout/orgChart1"/>
    <dgm:cxn modelId="{5BC3D666-DC3A-4869-B31C-B0E10342E727}" type="presParOf" srcId="{7E6934FF-9557-4523-AFFD-343AA0E1CAE6}" destId="{8456A64A-A669-4005-B1CC-D01AA39BFE19}" srcOrd="3" destOrd="0" presId="urn:microsoft.com/office/officeart/2005/8/layout/orgChart1"/>
    <dgm:cxn modelId="{1D48CE26-4AFD-439C-AA51-C282BFCE267D}" type="presParOf" srcId="{8456A64A-A669-4005-B1CC-D01AA39BFE19}" destId="{7186410E-E9AB-45A2-A511-D69020E0CE54}" srcOrd="0" destOrd="0" presId="urn:microsoft.com/office/officeart/2005/8/layout/orgChart1"/>
    <dgm:cxn modelId="{92567A13-2ACF-47C0-AA4A-3FAB5152F8C5}" type="presParOf" srcId="{7186410E-E9AB-45A2-A511-D69020E0CE54}" destId="{066B73C3-CDB2-45F2-A178-F4C96D9CAF23}" srcOrd="0" destOrd="0" presId="urn:microsoft.com/office/officeart/2005/8/layout/orgChart1"/>
    <dgm:cxn modelId="{B120076D-FFFD-43A4-9499-12DD05DA227D}" type="presParOf" srcId="{7186410E-E9AB-45A2-A511-D69020E0CE54}" destId="{9585A49B-0DD6-4CFF-8704-71DED6AA8043}" srcOrd="1" destOrd="0" presId="urn:microsoft.com/office/officeart/2005/8/layout/orgChart1"/>
    <dgm:cxn modelId="{382BCEF2-322A-48E1-9E30-1A2395B68D8E}" type="presParOf" srcId="{8456A64A-A669-4005-B1CC-D01AA39BFE19}" destId="{C5525536-5C09-4F5A-ADD0-035956478B22}" srcOrd="1" destOrd="0" presId="urn:microsoft.com/office/officeart/2005/8/layout/orgChart1"/>
    <dgm:cxn modelId="{2CDB1456-C3CA-4480-8DD3-3331DFEE307F}" type="presParOf" srcId="{8456A64A-A669-4005-B1CC-D01AA39BFE19}" destId="{1EE79A3C-26A4-4C56-9D54-433B8AEBF7DB}" srcOrd="2" destOrd="0" presId="urn:microsoft.com/office/officeart/2005/8/layout/orgChart1"/>
    <dgm:cxn modelId="{EDA5840B-01E2-4CCB-AEF7-DF3FB12A4730}" type="presParOf" srcId="{7E6934FF-9557-4523-AFFD-343AA0E1CAE6}" destId="{E7248E7A-A529-485C-BFEB-C4FE00AED7C3}" srcOrd="4" destOrd="0" presId="urn:microsoft.com/office/officeart/2005/8/layout/orgChart1"/>
    <dgm:cxn modelId="{5BBF2083-0C2B-48F7-B397-708012090A2E}" type="presParOf" srcId="{7E6934FF-9557-4523-AFFD-343AA0E1CAE6}" destId="{A0EA0A40-DE00-47F0-ADF5-1C694E27ABE5}" srcOrd="5" destOrd="0" presId="urn:microsoft.com/office/officeart/2005/8/layout/orgChart1"/>
    <dgm:cxn modelId="{1B4E0F0F-C2B3-4F9A-AFAE-2FB4CD852246}" type="presParOf" srcId="{A0EA0A40-DE00-47F0-ADF5-1C694E27ABE5}" destId="{139DB3E8-23E2-4B43-90AB-149D1190FF71}" srcOrd="0" destOrd="0" presId="urn:microsoft.com/office/officeart/2005/8/layout/orgChart1"/>
    <dgm:cxn modelId="{422234FF-34EA-4D73-8D35-AAA121786809}" type="presParOf" srcId="{139DB3E8-23E2-4B43-90AB-149D1190FF71}" destId="{86FD5B9C-40C2-4504-A1C8-C8410A7258E3}" srcOrd="0" destOrd="0" presId="urn:microsoft.com/office/officeart/2005/8/layout/orgChart1"/>
    <dgm:cxn modelId="{D813FE6C-626F-4E76-A2CB-37AAF23C5F3A}" type="presParOf" srcId="{139DB3E8-23E2-4B43-90AB-149D1190FF71}" destId="{42076DB2-3AF0-4DB4-B2FF-650287434FB6}" srcOrd="1" destOrd="0" presId="urn:microsoft.com/office/officeart/2005/8/layout/orgChart1"/>
    <dgm:cxn modelId="{87CF957F-E9A2-452D-87E6-659A627A2D5B}" type="presParOf" srcId="{A0EA0A40-DE00-47F0-ADF5-1C694E27ABE5}" destId="{D1ED0056-0AC4-437E-894D-BDED7429349D}" srcOrd="1" destOrd="0" presId="urn:microsoft.com/office/officeart/2005/8/layout/orgChart1"/>
    <dgm:cxn modelId="{0822CE46-C633-448A-9CBB-BFC1E4381F6F}" type="presParOf" srcId="{A0EA0A40-DE00-47F0-ADF5-1C694E27ABE5}" destId="{2572E3F6-593E-4E41-9B89-93439AC3E885}" srcOrd="2" destOrd="0" presId="urn:microsoft.com/office/officeart/2005/8/layout/orgChart1"/>
    <dgm:cxn modelId="{771C6C31-31AF-40F4-A5C1-BDBB91A6A7DA}" type="presParOf" srcId="{853BB483-4569-465D-95D2-925F5B36EEBD}" destId="{1C0F83E3-E684-4096-8C32-68ECEAD05BB3}" srcOrd="2" destOrd="0" presId="urn:microsoft.com/office/officeart/2005/8/layout/orgChart1"/>
  </dgm:cxnLst>
  <dgm:bg>
    <a:noFill/>
  </dgm:bg>
  <dgm:whole>
    <a:ln>
      <a:solidFill>
        <a:schemeClr val="lt1">
          <a:hueOff val="0"/>
          <a:satOff val="0"/>
          <a:lumOff val="0"/>
          <a:alpha val="88000"/>
        </a:schemeClr>
      </a:solidFill>
    </a:ln>
  </dgm:whole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95B29535-8D1C-4D6C-A2E1-CA917416823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32D544B-4D70-4EFD-8026-8CBA292E9032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smtClean="0"/>
            <a:t>Structural Design</a:t>
          </a:r>
          <a:endParaRPr lang="ar-SA" dirty="0"/>
        </a:p>
      </dgm:t>
    </dgm:pt>
    <dgm:pt modelId="{A098E0B9-1229-4EE1-8082-C94F5B2BACAB}" type="par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E80A8A37-9A10-4DAF-9FE2-363E6A80B868}" type="sib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82DF5CDE-F39E-4604-A173-C68090B719C9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b="1" dirty="0" smtClean="0">
              <a:solidFill>
                <a:schemeClr val="tx1"/>
              </a:solidFill>
            </a:rPr>
            <a:t>Structural modeling </a:t>
          </a:r>
          <a:endParaRPr lang="ar-SA" b="1" dirty="0">
            <a:solidFill>
              <a:schemeClr val="tx1"/>
            </a:solidFill>
          </a:endParaRPr>
        </a:p>
      </dgm:t>
    </dgm:pt>
    <dgm:pt modelId="{66822327-C1FE-4DE8-93BE-47005DD5403E}" type="par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6DE59229-0199-4F4A-86F8-350187E64271}" type="sib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2F946A65-B1B9-46A8-AAA3-F8A72CEC7E04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/>
            <a:t>Structural Results</a:t>
          </a:r>
          <a:endParaRPr lang="ar-SA" dirty="0"/>
        </a:p>
      </dgm:t>
    </dgm:pt>
    <dgm:pt modelId="{AABDEEE8-9CCD-4E8A-99B4-642DDD35B081}" type="par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E1B28EEF-3C12-418F-95A3-A6A7ABBF5A38}" type="sib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F3D7E815-44EE-4C50-B250-2A84F84CF621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b="0" dirty="0" smtClean="0">
              <a:solidFill>
                <a:schemeClr val="bg1"/>
              </a:solidFill>
            </a:rPr>
            <a:t>Description</a:t>
          </a:r>
          <a:endParaRPr lang="ar-SA" b="0" dirty="0">
            <a:solidFill>
              <a:schemeClr val="bg1"/>
            </a:solidFill>
          </a:endParaRPr>
        </a:p>
      </dgm:t>
    </dgm:pt>
    <dgm:pt modelId="{0F3381EA-C90C-4DF7-A89D-C57BCF7FF251}" type="sibTrans" cxnId="{8FDB66EF-DA90-45DE-8FDA-98A197D8FAF5}">
      <dgm:prSet/>
      <dgm:spPr/>
      <dgm:t>
        <a:bodyPr/>
        <a:lstStyle/>
        <a:p>
          <a:pPr rtl="1"/>
          <a:endParaRPr lang="ar-SA"/>
        </a:p>
      </dgm:t>
    </dgm:pt>
    <dgm:pt modelId="{21BEEFDD-0BE3-4B23-9139-58EB54747ED3}" type="parTrans" cxnId="{8FDB66EF-DA90-45DE-8FDA-98A197D8FAF5}">
      <dgm:prSet/>
      <dgm:spPr>
        <a:ln>
          <a:solidFill>
            <a:schemeClr val="accent6"/>
          </a:solidFill>
        </a:ln>
      </dgm:spPr>
      <dgm:t>
        <a:bodyPr/>
        <a:lstStyle/>
        <a:p>
          <a:pPr rtl="1"/>
          <a:endParaRPr lang="ar-SA"/>
        </a:p>
      </dgm:t>
    </dgm:pt>
    <dgm:pt modelId="{4FA1FC3C-F2E0-425D-BF52-510A0F89BC7C}" type="pres">
      <dgm:prSet presAssocID="{95B29535-8D1C-4D6C-A2E1-CA9174168235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53BB483-4569-465D-95D2-925F5B36EEBD}" type="pres">
      <dgm:prSet presAssocID="{632D544B-4D70-4EFD-8026-8CBA292E9032}" presName="hierRoot1" presStyleCnt="0">
        <dgm:presLayoutVars>
          <dgm:hierBranch val="init"/>
        </dgm:presLayoutVars>
      </dgm:prSet>
      <dgm:spPr/>
    </dgm:pt>
    <dgm:pt modelId="{E257CF1B-92D1-47C1-BE6A-F1F015CBC721}" type="pres">
      <dgm:prSet presAssocID="{632D544B-4D70-4EFD-8026-8CBA292E9032}" presName="rootComposite1" presStyleCnt="0"/>
      <dgm:spPr/>
    </dgm:pt>
    <dgm:pt modelId="{67C62CE7-902D-4AAC-B1A3-3B8FF1FEE9D3}" type="pres">
      <dgm:prSet presAssocID="{632D544B-4D70-4EFD-8026-8CBA292E903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0BE796A-490B-47E7-9ED0-5A5F8D693324}" type="pres">
      <dgm:prSet presAssocID="{632D544B-4D70-4EFD-8026-8CBA292E9032}" presName="rootConnector1" presStyleLbl="node1" presStyleIdx="0" presStyleCnt="0"/>
      <dgm:spPr/>
      <dgm:t>
        <a:bodyPr/>
        <a:lstStyle/>
        <a:p>
          <a:endParaRPr lang="en-US"/>
        </a:p>
      </dgm:t>
    </dgm:pt>
    <dgm:pt modelId="{7E6934FF-9557-4523-AFFD-343AA0E1CAE6}" type="pres">
      <dgm:prSet presAssocID="{632D544B-4D70-4EFD-8026-8CBA292E9032}" presName="hierChild2" presStyleCnt="0"/>
      <dgm:spPr/>
    </dgm:pt>
    <dgm:pt modelId="{002F9716-95B8-4D4D-A1C7-69B1D4723943}" type="pres">
      <dgm:prSet presAssocID="{21BEEFDD-0BE3-4B23-9139-58EB54747ED3}" presName="Name37" presStyleLbl="parChTrans1D2" presStyleIdx="0" presStyleCnt="3"/>
      <dgm:spPr/>
      <dgm:t>
        <a:bodyPr/>
        <a:lstStyle/>
        <a:p>
          <a:endParaRPr lang="en-US"/>
        </a:p>
      </dgm:t>
    </dgm:pt>
    <dgm:pt modelId="{3A7E73AF-1F03-4A6D-82F5-71CAF7C3FF61}" type="pres">
      <dgm:prSet presAssocID="{F3D7E815-44EE-4C50-B250-2A84F84CF621}" presName="hierRoot2" presStyleCnt="0">
        <dgm:presLayoutVars>
          <dgm:hierBranch val="init"/>
        </dgm:presLayoutVars>
      </dgm:prSet>
      <dgm:spPr/>
    </dgm:pt>
    <dgm:pt modelId="{A65774E2-C345-483D-BBBB-B1A7B6C92196}" type="pres">
      <dgm:prSet presAssocID="{F3D7E815-44EE-4C50-B250-2A84F84CF621}" presName="rootComposite" presStyleCnt="0"/>
      <dgm:spPr/>
    </dgm:pt>
    <dgm:pt modelId="{D4CA6C2E-B3B8-4535-B031-CE2AFB8F49C5}" type="pres">
      <dgm:prSet presAssocID="{F3D7E815-44EE-4C50-B250-2A84F84CF621}" presName="rootText" presStyleLbl="node2" presStyleIdx="0" presStyleCnt="3" custLinFactNeighborX="-88" custLinFactNeighborY="402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52A1151-E85D-4B4C-B41E-5543894D532E}" type="pres">
      <dgm:prSet presAssocID="{F3D7E815-44EE-4C50-B250-2A84F84CF621}" presName="rootConnector" presStyleLbl="node2" presStyleIdx="0" presStyleCnt="3"/>
      <dgm:spPr/>
      <dgm:t>
        <a:bodyPr/>
        <a:lstStyle/>
        <a:p>
          <a:endParaRPr lang="en-US"/>
        </a:p>
      </dgm:t>
    </dgm:pt>
    <dgm:pt modelId="{21208B57-2587-4212-8CB6-8674E41B5D7D}" type="pres">
      <dgm:prSet presAssocID="{F3D7E815-44EE-4C50-B250-2A84F84CF621}" presName="hierChild4" presStyleCnt="0"/>
      <dgm:spPr/>
    </dgm:pt>
    <dgm:pt modelId="{EDB90833-B910-4B7F-AF9F-7E38168D8C28}" type="pres">
      <dgm:prSet presAssocID="{F3D7E815-44EE-4C50-B250-2A84F84CF621}" presName="hierChild5" presStyleCnt="0"/>
      <dgm:spPr/>
    </dgm:pt>
    <dgm:pt modelId="{A2E33D24-6C80-44ED-8774-4E96E0EFE106}" type="pres">
      <dgm:prSet presAssocID="{66822327-C1FE-4DE8-93BE-47005DD5403E}" presName="Name37" presStyleLbl="parChTrans1D2" presStyleIdx="1" presStyleCnt="3"/>
      <dgm:spPr/>
      <dgm:t>
        <a:bodyPr/>
        <a:lstStyle/>
        <a:p>
          <a:endParaRPr lang="en-US"/>
        </a:p>
      </dgm:t>
    </dgm:pt>
    <dgm:pt modelId="{8456A64A-A669-4005-B1CC-D01AA39BFE19}" type="pres">
      <dgm:prSet presAssocID="{82DF5CDE-F39E-4604-A173-C68090B719C9}" presName="hierRoot2" presStyleCnt="0">
        <dgm:presLayoutVars>
          <dgm:hierBranch val="init"/>
        </dgm:presLayoutVars>
      </dgm:prSet>
      <dgm:spPr/>
    </dgm:pt>
    <dgm:pt modelId="{7186410E-E9AB-45A2-A511-D69020E0CE54}" type="pres">
      <dgm:prSet presAssocID="{82DF5CDE-F39E-4604-A173-C68090B719C9}" presName="rootComposite" presStyleCnt="0"/>
      <dgm:spPr/>
    </dgm:pt>
    <dgm:pt modelId="{066B73C3-CDB2-45F2-A178-F4C96D9CAF23}" type="pres">
      <dgm:prSet presAssocID="{82DF5CDE-F39E-4604-A173-C68090B719C9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585A49B-0DD6-4CFF-8704-71DED6AA8043}" type="pres">
      <dgm:prSet presAssocID="{82DF5CDE-F39E-4604-A173-C68090B719C9}" presName="rootConnector" presStyleLbl="node2" presStyleIdx="1" presStyleCnt="3"/>
      <dgm:spPr/>
      <dgm:t>
        <a:bodyPr/>
        <a:lstStyle/>
        <a:p>
          <a:endParaRPr lang="en-US"/>
        </a:p>
      </dgm:t>
    </dgm:pt>
    <dgm:pt modelId="{C5525536-5C09-4F5A-ADD0-035956478B22}" type="pres">
      <dgm:prSet presAssocID="{82DF5CDE-F39E-4604-A173-C68090B719C9}" presName="hierChild4" presStyleCnt="0"/>
      <dgm:spPr/>
    </dgm:pt>
    <dgm:pt modelId="{1EE79A3C-26A4-4C56-9D54-433B8AEBF7DB}" type="pres">
      <dgm:prSet presAssocID="{82DF5CDE-F39E-4604-A173-C68090B719C9}" presName="hierChild5" presStyleCnt="0"/>
      <dgm:spPr/>
    </dgm:pt>
    <dgm:pt modelId="{E7248E7A-A529-485C-BFEB-C4FE00AED7C3}" type="pres">
      <dgm:prSet presAssocID="{AABDEEE8-9CCD-4E8A-99B4-642DDD35B081}" presName="Name37" presStyleLbl="parChTrans1D2" presStyleIdx="2" presStyleCnt="3"/>
      <dgm:spPr/>
      <dgm:t>
        <a:bodyPr/>
        <a:lstStyle/>
        <a:p>
          <a:endParaRPr lang="en-US"/>
        </a:p>
      </dgm:t>
    </dgm:pt>
    <dgm:pt modelId="{A0EA0A40-DE00-47F0-ADF5-1C694E27ABE5}" type="pres">
      <dgm:prSet presAssocID="{2F946A65-B1B9-46A8-AAA3-F8A72CEC7E04}" presName="hierRoot2" presStyleCnt="0">
        <dgm:presLayoutVars>
          <dgm:hierBranch val="init"/>
        </dgm:presLayoutVars>
      </dgm:prSet>
      <dgm:spPr/>
    </dgm:pt>
    <dgm:pt modelId="{139DB3E8-23E2-4B43-90AB-149D1190FF71}" type="pres">
      <dgm:prSet presAssocID="{2F946A65-B1B9-46A8-AAA3-F8A72CEC7E04}" presName="rootComposite" presStyleCnt="0"/>
      <dgm:spPr/>
    </dgm:pt>
    <dgm:pt modelId="{86FD5B9C-40C2-4504-A1C8-C8410A7258E3}" type="pres">
      <dgm:prSet presAssocID="{2F946A65-B1B9-46A8-AAA3-F8A72CEC7E04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2076DB2-3AF0-4DB4-B2FF-650287434FB6}" type="pres">
      <dgm:prSet presAssocID="{2F946A65-B1B9-46A8-AAA3-F8A72CEC7E04}" presName="rootConnector" presStyleLbl="node2" presStyleIdx="2" presStyleCnt="3"/>
      <dgm:spPr/>
      <dgm:t>
        <a:bodyPr/>
        <a:lstStyle/>
        <a:p>
          <a:endParaRPr lang="en-US"/>
        </a:p>
      </dgm:t>
    </dgm:pt>
    <dgm:pt modelId="{D1ED0056-0AC4-437E-894D-BDED7429349D}" type="pres">
      <dgm:prSet presAssocID="{2F946A65-B1B9-46A8-AAA3-F8A72CEC7E04}" presName="hierChild4" presStyleCnt="0"/>
      <dgm:spPr/>
    </dgm:pt>
    <dgm:pt modelId="{2572E3F6-593E-4E41-9B89-93439AC3E885}" type="pres">
      <dgm:prSet presAssocID="{2F946A65-B1B9-46A8-AAA3-F8A72CEC7E04}" presName="hierChild5" presStyleCnt="0"/>
      <dgm:spPr/>
    </dgm:pt>
    <dgm:pt modelId="{1C0F83E3-E684-4096-8C32-68ECEAD05BB3}" type="pres">
      <dgm:prSet presAssocID="{632D544B-4D70-4EFD-8026-8CBA292E9032}" presName="hierChild3" presStyleCnt="0"/>
      <dgm:spPr/>
    </dgm:pt>
  </dgm:ptLst>
  <dgm:cxnLst>
    <dgm:cxn modelId="{45A76BBF-18F4-40CF-BD61-57CC9AD6111F}" type="presOf" srcId="{2F946A65-B1B9-46A8-AAA3-F8A72CEC7E04}" destId="{42076DB2-3AF0-4DB4-B2FF-650287434FB6}" srcOrd="1" destOrd="0" presId="urn:microsoft.com/office/officeart/2005/8/layout/orgChart1"/>
    <dgm:cxn modelId="{AF0345BD-992B-404E-A648-2EC41504DF6C}" srcId="{95B29535-8D1C-4D6C-A2E1-CA9174168235}" destId="{632D544B-4D70-4EFD-8026-8CBA292E9032}" srcOrd="0" destOrd="0" parTransId="{A098E0B9-1229-4EE1-8082-C94F5B2BACAB}" sibTransId="{E80A8A37-9A10-4DAF-9FE2-363E6A80B868}"/>
    <dgm:cxn modelId="{BE4DE5D8-51CC-4D0B-BE2A-FE5942FBE11A}" srcId="{632D544B-4D70-4EFD-8026-8CBA292E9032}" destId="{82DF5CDE-F39E-4604-A173-C68090B719C9}" srcOrd="1" destOrd="0" parTransId="{66822327-C1FE-4DE8-93BE-47005DD5403E}" sibTransId="{6DE59229-0199-4F4A-86F8-350187E64271}"/>
    <dgm:cxn modelId="{4D221247-3FAA-4633-A5E7-F154DAE88915}" type="presOf" srcId="{F3D7E815-44EE-4C50-B250-2A84F84CF621}" destId="{D4CA6C2E-B3B8-4535-B031-CE2AFB8F49C5}" srcOrd="0" destOrd="0" presId="urn:microsoft.com/office/officeart/2005/8/layout/orgChart1"/>
    <dgm:cxn modelId="{CD0EDE75-2A03-4EE4-97EA-68DCD03F8A12}" type="presOf" srcId="{632D544B-4D70-4EFD-8026-8CBA292E9032}" destId="{70BE796A-490B-47E7-9ED0-5A5F8D693324}" srcOrd="1" destOrd="0" presId="urn:microsoft.com/office/officeart/2005/8/layout/orgChart1"/>
    <dgm:cxn modelId="{A4869EED-CE93-4F76-87BE-D31FA2C0EA23}" srcId="{632D544B-4D70-4EFD-8026-8CBA292E9032}" destId="{2F946A65-B1B9-46A8-AAA3-F8A72CEC7E04}" srcOrd="2" destOrd="0" parTransId="{AABDEEE8-9CCD-4E8A-99B4-642DDD35B081}" sibTransId="{E1B28EEF-3C12-418F-95A3-A6A7ABBF5A38}"/>
    <dgm:cxn modelId="{4F3DA375-12C9-4626-8A29-7DFF9352888A}" type="presOf" srcId="{632D544B-4D70-4EFD-8026-8CBA292E9032}" destId="{67C62CE7-902D-4AAC-B1A3-3B8FF1FEE9D3}" srcOrd="0" destOrd="0" presId="urn:microsoft.com/office/officeart/2005/8/layout/orgChart1"/>
    <dgm:cxn modelId="{7CF5A12D-DB49-429E-9659-F44E8E56B42E}" type="presOf" srcId="{82DF5CDE-F39E-4604-A173-C68090B719C9}" destId="{066B73C3-CDB2-45F2-A178-F4C96D9CAF23}" srcOrd="0" destOrd="0" presId="urn:microsoft.com/office/officeart/2005/8/layout/orgChart1"/>
    <dgm:cxn modelId="{1B8A18B5-7DB7-4C6B-A333-1F6BDEDE5121}" type="presOf" srcId="{2F946A65-B1B9-46A8-AAA3-F8A72CEC7E04}" destId="{86FD5B9C-40C2-4504-A1C8-C8410A7258E3}" srcOrd="0" destOrd="0" presId="urn:microsoft.com/office/officeart/2005/8/layout/orgChart1"/>
    <dgm:cxn modelId="{6679416C-F514-44E6-964C-79EFCBA5745A}" type="presOf" srcId="{66822327-C1FE-4DE8-93BE-47005DD5403E}" destId="{A2E33D24-6C80-44ED-8774-4E96E0EFE106}" srcOrd="0" destOrd="0" presId="urn:microsoft.com/office/officeart/2005/8/layout/orgChart1"/>
    <dgm:cxn modelId="{B3E03DBA-7CC0-4FDD-9850-FDB5857FAEC1}" type="presOf" srcId="{AABDEEE8-9CCD-4E8A-99B4-642DDD35B081}" destId="{E7248E7A-A529-485C-BFEB-C4FE00AED7C3}" srcOrd="0" destOrd="0" presId="urn:microsoft.com/office/officeart/2005/8/layout/orgChart1"/>
    <dgm:cxn modelId="{8FDB66EF-DA90-45DE-8FDA-98A197D8FAF5}" srcId="{632D544B-4D70-4EFD-8026-8CBA292E9032}" destId="{F3D7E815-44EE-4C50-B250-2A84F84CF621}" srcOrd="0" destOrd="0" parTransId="{21BEEFDD-0BE3-4B23-9139-58EB54747ED3}" sibTransId="{0F3381EA-C90C-4DF7-A89D-C57BCF7FF251}"/>
    <dgm:cxn modelId="{9ADE25A8-1915-4600-9127-BA1664315049}" type="presOf" srcId="{21BEEFDD-0BE3-4B23-9139-58EB54747ED3}" destId="{002F9716-95B8-4D4D-A1C7-69B1D4723943}" srcOrd="0" destOrd="0" presId="urn:microsoft.com/office/officeart/2005/8/layout/orgChart1"/>
    <dgm:cxn modelId="{4B2D2A12-C758-4BB6-8ECA-2DEB6D2236B1}" type="presOf" srcId="{F3D7E815-44EE-4C50-B250-2A84F84CF621}" destId="{E52A1151-E85D-4B4C-B41E-5543894D532E}" srcOrd="1" destOrd="0" presId="urn:microsoft.com/office/officeart/2005/8/layout/orgChart1"/>
    <dgm:cxn modelId="{32CED766-1974-4667-BF87-A0BDC386E6FD}" type="presOf" srcId="{82DF5CDE-F39E-4604-A173-C68090B719C9}" destId="{9585A49B-0DD6-4CFF-8704-71DED6AA8043}" srcOrd="1" destOrd="0" presId="urn:microsoft.com/office/officeart/2005/8/layout/orgChart1"/>
    <dgm:cxn modelId="{41453819-A38A-48AD-A32F-DC786C0D1C67}" type="presOf" srcId="{95B29535-8D1C-4D6C-A2E1-CA9174168235}" destId="{4FA1FC3C-F2E0-425D-BF52-510A0F89BC7C}" srcOrd="0" destOrd="0" presId="urn:microsoft.com/office/officeart/2005/8/layout/orgChart1"/>
    <dgm:cxn modelId="{BF3116C0-EF7B-4186-B887-6CCF4BA8056D}" type="presParOf" srcId="{4FA1FC3C-F2E0-425D-BF52-510A0F89BC7C}" destId="{853BB483-4569-465D-95D2-925F5B36EEBD}" srcOrd="0" destOrd="0" presId="urn:microsoft.com/office/officeart/2005/8/layout/orgChart1"/>
    <dgm:cxn modelId="{5698512A-5A3E-4CD1-8589-74BFCD24074C}" type="presParOf" srcId="{853BB483-4569-465D-95D2-925F5B36EEBD}" destId="{E257CF1B-92D1-47C1-BE6A-F1F015CBC721}" srcOrd="0" destOrd="0" presId="urn:microsoft.com/office/officeart/2005/8/layout/orgChart1"/>
    <dgm:cxn modelId="{3B509C74-00EE-4CDB-9250-7F8B4930245E}" type="presParOf" srcId="{E257CF1B-92D1-47C1-BE6A-F1F015CBC721}" destId="{67C62CE7-902D-4AAC-B1A3-3B8FF1FEE9D3}" srcOrd="0" destOrd="0" presId="urn:microsoft.com/office/officeart/2005/8/layout/orgChart1"/>
    <dgm:cxn modelId="{164061B5-3859-4F69-A627-36711ABEDEC5}" type="presParOf" srcId="{E257CF1B-92D1-47C1-BE6A-F1F015CBC721}" destId="{70BE796A-490B-47E7-9ED0-5A5F8D693324}" srcOrd="1" destOrd="0" presId="urn:microsoft.com/office/officeart/2005/8/layout/orgChart1"/>
    <dgm:cxn modelId="{F3C6CED3-B639-453C-A2C3-77B7C1C5ED4D}" type="presParOf" srcId="{853BB483-4569-465D-95D2-925F5B36EEBD}" destId="{7E6934FF-9557-4523-AFFD-343AA0E1CAE6}" srcOrd="1" destOrd="0" presId="urn:microsoft.com/office/officeart/2005/8/layout/orgChart1"/>
    <dgm:cxn modelId="{5A7115AA-984A-4F9B-86F9-4A22A57EFA17}" type="presParOf" srcId="{7E6934FF-9557-4523-AFFD-343AA0E1CAE6}" destId="{002F9716-95B8-4D4D-A1C7-69B1D4723943}" srcOrd="0" destOrd="0" presId="urn:microsoft.com/office/officeart/2005/8/layout/orgChart1"/>
    <dgm:cxn modelId="{201C5C20-0CC5-42D5-8E35-8F54B1C200FA}" type="presParOf" srcId="{7E6934FF-9557-4523-AFFD-343AA0E1CAE6}" destId="{3A7E73AF-1F03-4A6D-82F5-71CAF7C3FF61}" srcOrd="1" destOrd="0" presId="urn:microsoft.com/office/officeart/2005/8/layout/orgChart1"/>
    <dgm:cxn modelId="{5ECA09DB-8ADD-4269-B5DF-C206BBEDEEF9}" type="presParOf" srcId="{3A7E73AF-1F03-4A6D-82F5-71CAF7C3FF61}" destId="{A65774E2-C345-483D-BBBB-B1A7B6C92196}" srcOrd="0" destOrd="0" presId="urn:microsoft.com/office/officeart/2005/8/layout/orgChart1"/>
    <dgm:cxn modelId="{182372C8-8867-47C8-9BFC-63EDCD49E697}" type="presParOf" srcId="{A65774E2-C345-483D-BBBB-B1A7B6C92196}" destId="{D4CA6C2E-B3B8-4535-B031-CE2AFB8F49C5}" srcOrd="0" destOrd="0" presId="urn:microsoft.com/office/officeart/2005/8/layout/orgChart1"/>
    <dgm:cxn modelId="{11BB3730-AD41-4702-8F66-3F8F48FC42E7}" type="presParOf" srcId="{A65774E2-C345-483D-BBBB-B1A7B6C92196}" destId="{E52A1151-E85D-4B4C-B41E-5543894D532E}" srcOrd="1" destOrd="0" presId="urn:microsoft.com/office/officeart/2005/8/layout/orgChart1"/>
    <dgm:cxn modelId="{7813046D-E976-4C65-B5A5-9ACFC0A8FCF6}" type="presParOf" srcId="{3A7E73AF-1F03-4A6D-82F5-71CAF7C3FF61}" destId="{21208B57-2587-4212-8CB6-8674E41B5D7D}" srcOrd="1" destOrd="0" presId="urn:microsoft.com/office/officeart/2005/8/layout/orgChart1"/>
    <dgm:cxn modelId="{8CDCCAC9-E3BD-4FE5-AAA6-5D51379D5D2D}" type="presParOf" srcId="{3A7E73AF-1F03-4A6D-82F5-71CAF7C3FF61}" destId="{EDB90833-B910-4B7F-AF9F-7E38168D8C28}" srcOrd="2" destOrd="0" presId="urn:microsoft.com/office/officeart/2005/8/layout/orgChart1"/>
    <dgm:cxn modelId="{4D3E2B8C-2206-4AF2-A06A-0385E765911D}" type="presParOf" srcId="{7E6934FF-9557-4523-AFFD-343AA0E1CAE6}" destId="{A2E33D24-6C80-44ED-8774-4E96E0EFE106}" srcOrd="2" destOrd="0" presId="urn:microsoft.com/office/officeart/2005/8/layout/orgChart1"/>
    <dgm:cxn modelId="{C0763973-2BB4-4523-9262-002827DEA260}" type="presParOf" srcId="{7E6934FF-9557-4523-AFFD-343AA0E1CAE6}" destId="{8456A64A-A669-4005-B1CC-D01AA39BFE19}" srcOrd="3" destOrd="0" presId="urn:microsoft.com/office/officeart/2005/8/layout/orgChart1"/>
    <dgm:cxn modelId="{FC03844A-A811-4A13-BA95-91E78BF27B36}" type="presParOf" srcId="{8456A64A-A669-4005-B1CC-D01AA39BFE19}" destId="{7186410E-E9AB-45A2-A511-D69020E0CE54}" srcOrd="0" destOrd="0" presId="urn:microsoft.com/office/officeart/2005/8/layout/orgChart1"/>
    <dgm:cxn modelId="{AADFDB95-6EDA-4BF4-BEEB-CAF7C809F163}" type="presParOf" srcId="{7186410E-E9AB-45A2-A511-D69020E0CE54}" destId="{066B73C3-CDB2-45F2-A178-F4C96D9CAF23}" srcOrd="0" destOrd="0" presId="urn:microsoft.com/office/officeart/2005/8/layout/orgChart1"/>
    <dgm:cxn modelId="{2CEA7002-88F0-42A3-BFC7-BAE25A47B12B}" type="presParOf" srcId="{7186410E-E9AB-45A2-A511-D69020E0CE54}" destId="{9585A49B-0DD6-4CFF-8704-71DED6AA8043}" srcOrd="1" destOrd="0" presId="urn:microsoft.com/office/officeart/2005/8/layout/orgChart1"/>
    <dgm:cxn modelId="{9E5FBACA-8B06-40D7-9492-223F09A3FF0C}" type="presParOf" srcId="{8456A64A-A669-4005-B1CC-D01AA39BFE19}" destId="{C5525536-5C09-4F5A-ADD0-035956478B22}" srcOrd="1" destOrd="0" presId="urn:microsoft.com/office/officeart/2005/8/layout/orgChart1"/>
    <dgm:cxn modelId="{AF4898D5-3025-4419-8FA9-C164A172786C}" type="presParOf" srcId="{8456A64A-A669-4005-B1CC-D01AA39BFE19}" destId="{1EE79A3C-26A4-4C56-9D54-433B8AEBF7DB}" srcOrd="2" destOrd="0" presId="urn:microsoft.com/office/officeart/2005/8/layout/orgChart1"/>
    <dgm:cxn modelId="{61EE4F15-53A4-4BB0-964D-51562A5B052E}" type="presParOf" srcId="{7E6934FF-9557-4523-AFFD-343AA0E1CAE6}" destId="{E7248E7A-A529-485C-BFEB-C4FE00AED7C3}" srcOrd="4" destOrd="0" presId="urn:microsoft.com/office/officeart/2005/8/layout/orgChart1"/>
    <dgm:cxn modelId="{D9479C69-3E5B-4499-BBAE-2D41FB0DBD16}" type="presParOf" srcId="{7E6934FF-9557-4523-AFFD-343AA0E1CAE6}" destId="{A0EA0A40-DE00-47F0-ADF5-1C694E27ABE5}" srcOrd="5" destOrd="0" presId="urn:microsoft.com/office/officeart/2005/8/layout/orgChart1"/>
    <dgm:cxn modelId="{E85DFFED-DF07-43B6-A63B-4AE902327552}" type="presParOf" srcId="{A0EA0A40-DE00-47F0-ADF5-1C694E27ABE5}" destId="{139DB3E8-23E2-4B43-90AB-149D1190FF71}" srcOrd="0" destOrd="0" presId="urn:microsoft.com/office/officeart/2005/8/layout/orgChart1"/>
    <dgm:cxn modelId="{C8217F6F-E9F2-4BF3-A417-5AFDE175FF4C}" type="presParOf" srcId="{139DB3E8-23E2-4B43-90AB-149D1190FF71}" destId="{86FD5B9C-40C2-4504-A1C8-C8410A7258E3}" srcOrd="0" destOrd="0" presId="urn:microsoft.com/office/officeart/2005/8/layout/orgChart1"/>
    <dgm:cxn modelId="{313AAE21-733A-4FC5-BE5F-2A0E33457D97}" type="presParOf" srcId="{139DB3E8-23E2-4B43-90AB-149D1190FF71}" destId="{42076DB2-3AF0-4DB4-B2FF-650287434FB6}" srcOrd="1" destOrd="0" presId="urn:microsoft.com/office/officeart/2005/8/layout/orgChart1"/>
    <dgm:cxn modelId="{1D0D8D6F-8E47-44C8-B9BE-96FA69797794}" type="presParOf" srcId="{A0EA0A40-DE00-47F0-ADF5-1C694E27ABE5}" destId="{D1ED0056-0AC4-437E-894D-BDED7429349D}" srcOrd="1" destOrd="0" presId="urn:microsoft.com/office/officeart/2005/8/layout/orgChart1"/>
    <dgm:cxn modelId="{D4D88C79-6C68-48BD-B175-0D5054F8D817}" type="presParOf" srcId="{A0EA0A40-DE00-47F0-ADF5-1C694E27ABE5}" destId="{2572E3F6-593E-4E41-9B89-93439AC3E885}" srcOrd="2" destOrd="0" presId="urn:microsoft.com/office/officeart/2005/8/layout/orgChart1"/>
    <dgm:cxn modelId="{517DB77D-1750-42DD-96C1-F11E12005733}" type="presParOf" srcId="{853BB483-4569-465D-95D2-925F5B36EEBD}" destId="{1C0F83E3-E684-4096-8C32-68ECEAD05BB3}" srcOrd="2" destOrd="0" presId="urn:microsoft.com/office/officeart/2005/8/layout/orgChart1"/>
  </dgm:cxnLst>
  <dgm:bg>
    <a:noFill/>
  </dgm:bg>
  <dgm:whole>
    <a:ln>
      <a:solidFill>
        <a:schemeClr val="lt1">
          <a:hueOff val="0"/>
          <a:satOff val="0"/>
          <a:lumOff val="0"/>
          <a:alpha val="88000"/>
        </a:schemeClr>
      </a:solidFill>
    </a:ln>
  </dgm:whole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5B29535-8D1C-4D6C-A2E1-CA917416823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32D544B-4D70-4EFD-8026-8CBA292E9032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/>
            <a:t>Architectural Design</a:t>
          </a:r>
          <a:endParaRPr lang="ar-SA" dirty="0"/>
        </a:p>
      </dgm:t>
    </dgm:pt>
    <dgm:pt modelId="{A098E0B9-1229-4EE1-8082-C94F5B2BACAB}" type="par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E80A8A37-9A10-4DAF-9FE2-363E6A80B868}" type="sib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2F946A65-B1B9-46A8-AAA3-F8A72CEC7E04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/>
            <a:t>comparison</a:t>
          </a:r>
          <a:endParaRPr lang="ar-SA" dirty="0"/>
        </a:p>
      </dgm:t>
    </dgm:pt>
    <dgm:pt modelId="{AABDEEE8-9CCD-4E8A-99B4-642DDD35B081}" type="par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E1B28EEF-3C12-418F-95A3-A6A7ABBF5A38}" type="sib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F3D7E815-44EE-4C50-B250-2A84F84CF621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/>
            <a:t>Building Description</a:t>
          </a:r>
          <a:endParaRPr lang="ar-SA" dirty="0"/>
        </a:p>
      </dgm:t>
    </dgm:pt>
    <dgm:pt modelId="{0F3381EA-C90C-4DF7-A89D-C57BCF7FF251}" type="sibTrans" cxnId="{8FDB66EF-DA90-45DE-8FDA-98A197D8FAF5}">
      <dgm:prSet/>
      <dgm:spPr/>
      <dgm:t>
        <a:bodyPr/>
        <a:lstStyle/>
        <a:p>
          <a:pPr rtl="1"/>
          <a:endParaRPr lang="ar-SA"/>
        </a:p>
      </dgm:t>
    </dgm:pt>
    <dgm:pt modelId="{21BEEFDD-0BE3-4B23-9139-58EB54747ED3}" type="parTrans" cxnId="{8FDB66EF-DA90-45DE-8FDA-98A197D8FAF5}">
      <dgm:prSet/>
      <dgm:spPr>
        <a:ln>
          <a:solidFill>
            <a:schemeClr val="accent6"/>
          </a:solidFill>
        </a:ln>
      </dgm:spPr>
      <dgm:t>
        <a:bodyPr/>
        <a:lstStyle/>
        <a:p>
          <a:pPr rtl="1"/>
          <a:endParaRPr lang="ar-SA"/>
        </a:p>
      </dgm:t>
    </dgm:pt>
    <dgm:pt modelId="{4FA1FC3C-F2E0-425D-BF52-510A0F89BC7C}" type="pres">
      <dgm:prSet presAssocID="{95B29535-8D1C-4D6C-A2E1-CA9174168235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53BB483-4569-465D-95D2-925F5B36EEBD}" type="pres">
      <dgm:prSet presAssocID="{632D544B-4D70-4EFD-8026-8CBA292E9032}" presName="hierRoot1" presStyleCnt="0">
        <dgm:presLayoutVars>
          <dgm:hierBranch val="init"/>
        </dgm:presLayoutVars>
      </dgm:prSet>
      <dgm:spPr/>
    </dgm:pt>
    <dgm:pt modelId="{E257CF1B-92D1-47C1-BE6A-F1F015CBC721}" type="pres">
      <dgm:prSet presAssocID="{632D544B-4D70-4EFD-8026-8CBA292E9032}" presName="rootComposite1" presStyleCnt="0"/>
      <dgm:spPr/>
    </dgm:pt>
    <dgm:pt modelId="{67C62CE7-902D-4AAC-B1A3-3B8FF1FEE9D3}" type="pres">
      <dgm:prSet presAssocID="{632D544B-4D70-4EFD-8026-8CBA292E903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0BE796A-490B-47E7-9ED0-5A5F8D693324}" type="pres">
      <dgm:prSet presAssocID="{632D544B-4D70-4EFD-8026-8CBA292E9032}" presName="rootConnector1" presStyleLbl="node1" presStyleIdx="0" presStyleCnt="0"/>
      <dgm:spPr/>
      <dgm:t>
        <a:bodyPr/>
        <a:lstStyle/>
        <a:p>
          <a:endParaRPr lang="en-US"/>
        </a:p>
      </dgm:t>
    </dgm:pt>
    <dgm:pt modelId="{7E6934FF-9557-4523-AFFD-343AA0E1CAE6}" type="pres">
      <dgm:prSet presAssocID="{632D544B-4D70-4EFD-8026-8CBA292E9032}" presName="hierChild2" presStyleCnt="0"/>
      <dgm:spPr/>
    </dgm:pt>
    <dgm:pt modelId="{002F9716-95B8-4D4D-A1C7-69B1D4723943}" type="pres">
      <dgm:prSet presAssocID="{21BEEFDD-0BE3-4B23-9139-58EB54747ED3}" presName="Name37" presStyleLbl="parChTrans1D2" presStyleIdx="0" presStyleCnt="2"/>
      <dgm:spPr/>
      <dgm:t>
        <a:bodyPr/>
        <a:lstStyle/>
        <a:p>
          <a:endParaRPr lang="en-US"/>
        </a:p>
      </dgm:t>
    </dgm:pt>
    <dgm:pt modelId="{3A7E73AF-1F03-4A6D-82F5-71CAF7C3FF61}" type="pres">
      <dgm:prSet presAssocID="{F3D7E815-44EE-4C50-B250-2A84F84CF621}" presName="hierRoot2" presStyleCnt="0">
        <dgm:presLayoutVars>
          <dgm:hierBranch val="init"/>
        </dgm:presLayoutVars>
      </dgm:prSet>
      <dgm:spPr/>
    </dgm:pt>
    <dgm:pt modelId="{A65774E2-C345-483D-BBBB-B1A7B6C92196}" type="pres">
      <dgm:prSet presAssocID="{F3D7E815-44EE-4C50-B250-2A84F84CF621}" presName="rootComposite" presStyleCnt="0"/>
      <dgm:spPr/>
    </dgm:pt>
    <dgm:pt modelId="{D4CA6C2E-B3B8-4535-B031-CE2AFB8F49C5}" type="pres">
      <dgm:prSet presAssocID="{F3D7E815-44EE-4C50-B250-2A84F84CF621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52A1151-E85D-4B4C-B41E-5543894D532E}" type="pres">
      <dgm:prSet presAssocID="{F3D7E815-44EE-4C50-B250-2A84F84CF621}" presName="rootConnector" presStyleLbl="node2" presStyleIdx="0" presStyleCnt="2"/>
      <dgm:spPr/>
      <dgm:t>
        <a:bodyPr/>
        <a:lstStyle/>
        <a:p>
          <a:endParaRPr lang="en-US"/>
        </a:p>
      </dgm:t>
    </dgm:pt>
    <dgm:pt modelId="{21208B57-2587-4212-8CB6-8674E41B5D7D}" type="pres">
      <dgm:prSet presAssocID="{F3D7E815-44EE-4C50-B250-2A84F84CF621}" presName="hierChild4" presStyleCnt="0"/>
      <dgm:spPr/>
    </dgm:pt>
    <dgm:pt modelId="{EDB90833-B910-4B7F-AF9F-7E38168D8C28}" type="pres">
      <dgm:prSet presAssocID="{F3D7E815-44EE-4C50-B250-2A84F84CF621}" presName="hierChild5" presStyleCnt="0"/>
      <dgm:spPr/>
    </dgm:pt>
    <dgm:pt modelId="{E7248E7A-A529-485C-BFEB-C4FE00AED7C3}" type="pres">
      <dgm:prSet presAssocID="{AABDEEE8-9CCD-4E8A-99B4-642DDD35B081}" presName="Name37" presStyleLbl="parChTrans1D2" presStyleIdx="1" presStyleCnt="2"/>
      <dgm:spPr/>
      <dgm:t>
        <a:bodyPr/>
        <a:lstStyle/>
        <a:p>
          <a:endParaRPr lang="en-US"/>
        </a:p>
      </dgm:t>
    </dgm:pt>
    <dgm:pt modelId="{A0EA0A40-DE00-47F0-ADF5-1C694E27ABE5}" type="pres">
      <dgm:prSet presAssocID="{2F946A65-B1B9-46A8-AAA3-F8A72CEC7E04}" presName="hierRoot2" presStyleCnt="0">
        <dgm:presLayoutVars>
          <dgm:hierBranch val="init"/>
        </dgm:presLayoutVars>
      </dgm:prSet>
      <dgm:spPr/>
    </dgm:pt>
    <dgm:pt modelId="{139DB3E8-23E2-4B43-90AB-149D1190FF71}" type="pres">
      <dgm:prSet presAssocID="{2F946A65-B1B9-46A8-AAA3-F8A72CEC7E04}" presName="rootComposite" presStyleCnt="0"/>
      <dgm:spPr/>
    </dgm:pt>
    <dgm:pt modelId="{86FD5B9C-40C2-4504-A1C8-C8410A7258E3}" type="pres">
      <dgm:prSet presAssocID="{2F946A65-B1B9-46A8-AAA3-F8A72CEC7E04}" presName="rootText" presStyleLbl="node2" presStyleIdx="1" presStyleCnt="2" custLinFactNeighborX="-53" custLinFactNeighborY="48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2076DB2-3AF0-4DB4-B2FF-650287434FB6}" type="pres">
      <dgm:prSet presAssocID="{2F946A65-B1B9-46A8-AAA3-F8A72CEC7E04}" presName="rootConnector" presStyleLbl="node2" presStyleIdx="1" presStyleCnt="2"/>
      <dgm:spPr/>
      <dgm:t>
        <a:bodyPr/>
        <a:lstStyle/>
        <a:p>
          <a:endParaRPr lang="en-US"/>
        </a:p>
      </dgm:t>
    </dgm:pt>
    <dgm:pt modelId="{D1ED0056-0AC4-437E-894D-BDED7429349D}" type="pres">
      <dgm:prSet presAssocID="{2F946A65-B1B9-46A8-AAA3-F8A72CEC7E04}" presName="hierChild4" presStyleCnt="0"/>
      <dgm:spPr/>
    </dgm:pt>
    <dgm:pt modelId="{2572E3F6-593E-4E41-9B89-93439AC3E885}" type="pres">
      <dgm:prSet presAssocID="{2F946A65-B1B9-46A8-AAA3-F8A72CEC7E04}" presName="hierChild5" presStyleCnt="0"/>
      <dgm:spPr/>
    </dgm:pt>
    <dgm:pt modelId="{1C0F83E3-E684-4096-8C32-68ECEAD05BB3}" type="pres">
      <dgm:prSet presAssocID="{632D544B-4D70-4EFD-8026-8CBA292E9032}" presName="hierChild3" presStyleCnt="0"/>
      <dgm:spPr/>
    </dgm:pt>
  </dgm:ptLst>
  <dgm:cxnLst>
    <dgm:cxn modelId="{AF0345BD-992B-404E-A648-2EC41504DF6C}" srcId="{95B29535-8D1C-4D6C-A2E1-CA9174168235}" destId="{632D544B-4D70-4EFD-8026-8CBA292E9032}" srcOrd="0" destOrd="0" parTransId="{A098E0B9-1229-4EE1-8082-C94F5B2BACAB}" sibTransId="{E80A8A37-9A10-4DAF-9FE2-363E6A80B868}"/>
    <dgm:cxn modelId="{A4869EED-CE93-4F76-87BE-D31FA2C0EA23}" srcId="{632D544B-4D70-4EFD-8026-8CBA292E9032}" destId="{2F946A65-B1B9-46A8-AAA3-F8A72CEC7E04}" srcOrd="1" destOrd="0" parTransId="{AABDEEE8-9CCD-4E8A-99B4-642DDD35B081}" sibTransId="{E1B28EEF-3C12-418F-95A3-A6A7ABBF5A38}"/>
    <dgm:cxn modelId="{424F8CBD-1029-4CB5-AD6B-A34F89A1E94D}" type="presOf" srcId="{AABDEEE8-9CCD-4E8A-99B4-642DDD35B081}" destId="{E7248E7A-A529-485C-BFEB-C4FE00AED7C3}" srcOrd="0" destOrd="0" presId="urn:microsoft.com/office/officeart/2005/8/layout/orgChart1"/>
    <dgm:cxn modelId="{CE886B01-6872-4E14-9F03-53DD2CCEC25F}" type="presOf" srcId="{632D544B-4D70-4EFD-8026-8CBA292E9032}" destId="{67C62CE7-902D-4AAC-B1A3-3B8FF1FEE9D3}" srcOrd="0" destOrd="0" presId="urn:microsoft.com/office/officeart/2005/8/layout/orgChart1"/>
    <dgm:cxn modelId="{A7CA7984-A8A9-4E59-A089-CD85716D62CD}" type="presOf" srcId="{21BEEFDD-0BE3-4B23-9139-58EB54747ED3}" destId="{002F9716-95B8-4D4D-A1C7-69B1D4723943}" srcOrd="0" destOrd="0" presId="urn:microsoft.com/office/officeart/2005/8/layout/orgChart1"/>
    <dgm:cxn modelId="{8FDB66EF-DA90-45DE-8FDA-98A197D8FAF5}" srcId="{632D544B-4D70-4EFD-8026-8CBA292E9032}" destId="{F3D7E815-44EE-4C50-B250-2A84F84CF621}" srcOrd="0" destOrd="0" parTransId="{21BEEFDD-0BE3-4B23-9139-58EB54747ED3}" sibTransId="{0F3381EA-C90C-4DF7-A89D-C57BCF7FF251}"/>
    <dgm:cxn modelId="{14E3C815-9BDA-4D1D-AF30-046C0FE124E4}" type="presOf" srcId="{F3D7E815-44EE-4C50-B250-2A84F84CF621}" destId="{D4CA6C2E-B3B8-4535-B031-CE2AFB8F49C5}" srcOrd="0" destOrd="0" presId="urn:microsoft.com/office/officeart/2005/8/layout/orgChart1"/>
    <dgm:cxn modelId="{50BC0AC1-7579-4DA0-AA30-FC323D010FFB}" type="presOf" srcId="{2F946A65-B1B9-46A8-AAA3-F8A72CEC7E04}" destId="{86FD5B9C-40C2-4504-A1C8-C8410A7258E3}" srcOrd="0" destOrd="0" presId="urn:microsoft.com/office/officeart/2005/8/layout/orgChart1"/>
    <dgm:cxn modelId="{B2831E94-5ABA-4E79-9F59-C62AAEECAB8A}" type="presOf" srcId="{F3D7E815-44EE-4C50-B250-2A84F84CF621}" destId="{E52A1151-E85D-4B4C-B41E-5543894D532E}" srcOrd="1" destOrd="0" presId="urn:microsoft.com/office/officeart/2005/8/layout/orgChart1"/>
    <dgm:cxn modelId="{B18D0949-2B81-4DD9-9C94-B789155A0105}" type="presOf" srcId="{2F946A65-B1B9-46A8-AAA3-F8A72CEC7E04}" destId="{42076DB2-3AF0-4DB4-B2FF-650287434FB6}" srcOrd="1" destOrd="0" presId="urn:microsoft.com/office/officeart/2005/8/layout/orgChart1"/>
    <dgm:cxn modelId="{E45C232C-24F6-426E-8754-3BAF63501783}" type="presOf" srcId="{95B29535-8D1C-4D6C-A2E1-CA9174168235}" destId="{4FA1FC3C-F2E0-425D-BF52-510A0F89BC7C}" srcOrd="0" destOrd="0" presId="urn:microsoft.com/office/officeart/2005/8/layout/orgChart1"/>
    <dgm:cxn modelId="{FF608219-B80A-4116-A7BF-B123F761C7E6}" type="presOf" srcId="{632D544B-4D70-4EFD-8026-8CBA292E9032}" destId="{70BE796A-490B-47E7-9ED0-5A5F8D693324}" srcOrd="1" destOrd="0" presId="urn:microsoft.com/office/officeart/2005/8/layout/orgChart1"/>
    <dgm:cxn modelId="{0AA50B7A-0BA1-44C3-B0F0-E001DBE9F85D}" type="presParOf" srcId="{4FA1FC3C-F2E0-425D-BF52-510A0F89BC7C}" destId="{853BB483-4569-465D-95D2-925F5B36EEBD}" srcOrd="0" destOrd="0" presId="urn:microsoft.com/office/officeart/2005/8/layout/orgChart1"/>
    <dgm:cxn modelId="{9675B1FA-11E9-428C-BEB5-5A0A51630427}" type="presParOf" srcId="{853BB483-4569-465D-95D2-925F5B36EEBD}" destId="{E257CF1B-92D1-47C1-BE6A-F1F015CBC721}" srcOrd="0" destOrd="0" presId="urn:microsoft.com/office/officeart/2005/8/layout/orgChart1"/>
    <dgm:cxn modelId="{F46DB93D-2F2C-4750-A93F-6189B0F41268}" type="presParOf" srcId="{E257CF1B-92D1-47C1-BE6A-F1F015CBC721}" destId="{67C62CE7-902D-4AAC-B1A3-3B8FF1FEE9D3}" srcOrd="0" destOrd="0" presId="urn:microsoft.com/office/officeart/2005/8/layout/orgChart1"/>
    <dgm:cxn modelId="{2DF7364E-49D5-4113-937D-E60E51848069}" type="presParOf" srcId="{E257CF1B-92D1-47C1-BE6A-F1F015CBC721}" destId="{70BE796A-490B-47E7-9ED0-5A5F8D693324}" srcOrd="1" destOrd="0" presId="urn:microsoft.com/office/officeart/2005/8/layout/orgChart1"/>
    <dgm:cxn modelId="{04AB6109-0073-4E57-89C7-CF405EF41D37}" type="presParOf" srcId="{853BB483-4569-465D-95D2-925F5B36EEBD}" destId="{7E6934FF-9557-4523-AFFD-343AA0E1CAE6}" srcOrd="1" destOrd="0" presId="urn:microsoft.com/office/officeart/2005/8/layout/orgChart1"/>
    <dgm:cxn modelId="{215BC856-D0C6-4732-B255-347BB74FDC80}" type="presParOf" srcId="{7E6934FF-9557-4523-AFFD-343AA0E1CAE6}" destId="{002F9716-95B8-4D4D-A1C7-69B1D4723943}" srcOrd="0" destOrd="0" presId="urn:microsoft.com/office/officeart/2005/8/layout/orgChart1"/>
    <dgm:cxn modelId="{F61EFFE2-4585-4E72-9D9C-3FFA35A3E267}" type="presParOf" srcId="{7E6934FF-9557-4523-AFFD-343AA0E1CAE6}" destId="{3A7E73AF-1F03-4A6D-82F5-71CAF7C3FF61}" srcOrd="1" destOrd="0" presId="urn:microsoft.com/office/officeart/2005/8/layout/orgChart1"/>
    <dgm:cxn modelId="{567CEEC3-0740-4382-B1B6-5A891F990EB6}" type="presParOf" srcId="{3A7E73AF-1F03-4A6D-82F5-71CAF7C3FF61}" destId="{A65774E2-C345-483D-BBBB-B1A7B6C92196}" srcOrd="0" destOrd="0" presId="urn:microsoft.com/office/officeart/2005/8/layout/orgChart1"/>
    <dgm:cxn modelId="{CB76305B-633E-4687-8E40-FCD5DB13195B}" type="presParOf" srcId="{A65774E2-C345-483D-BBBB-B1A7B6C92196}" destId="{D4CA6C2E-B3B8-4535-B031-CE2AFB8F49C5}" srcOrd="0" destOrd="0" presId="urn:microsoft.com/office/officeart/2005/8/layout/orgChart1"/>
    <dgm:cxn modelId="{E7D11B0B-7161-48A4-ABDE-113EE3B631FF}" type="presParOf" srcId="{A65774E2-C345-483D-BBBB-B1A7B6C92196}" destId="{E52A1151-E85D-4B4C-B41E-5543894D532E}" srcOrd="1" destOrd="0" presId="urn:microsoft.com/office/officeart/2005/8/layout/orgChart1"/>
    <dgm:cxn modelId="{9F3CB19A-51EB-4116-875F-B8A30D37FF85}" type="presParOf" srcId="{3A7E73AF-1F03-4A6D-82F5-71CAF7C3FF61}" destId="{21208B57-2587-4212-8CB6-8674E41B5D7D}" srcOrd="1" destOrd="0" presId="urn:microsoft.com/office/officeart/2005/8/layout/orgChart1"/>
    <dgm:cxn modelId="{5878CF92-580C-4FF8-9174-9F1092C3E2DA}" type="presParOf" srcId="{3A7E73AF-1F03-4A6D-82F5-71CAF7C3FF61}" destId="{EDB90833-B910-4B7F-AF9F-7E38168D8C28}" srcOrd="2" destOrd="0" presId="urn:microsoft.com/office/officeart/2005/8/layout/orgChart1"/>
    <dgm:cxn modelId="{31591DC0-7700-442D-932C-E8490780F4AB}" type="presParOf" srcId="{7E6934FF-9557-4523-AFFD-343AA0E1CAE6}" destId="{E7248E7A-A529-485C-BFEB-C4FE00AED7C3}" srcOrd="2" destOrd="0" presId="urn:microsoft.com/office/officeart/2005/8/layout/orgChart1"/>
    <dgm:cxn modelId="{F1C763AB-1BBF-4979-B427-B05698A58849}" type="presParOf" srcId="{7E6934FF-9557-4523-AFFD-343AA0E1CAE6}" destId="{A0EA0A40-DE00-47F0-ADF5-1C694E27ABE5}" srcOrd="3" destOrd="0" presId="urn:microsoft.com/office/officeart/2005/8/layout/orgChart1"/>
    <dgm:cxn modelId="{0EC249F3-6254-4B68-AA67-9F7B8B2909AC}" type="presParOf" srcId="{A0EA0A40-DE00-47F0-ADF5-1C694E27ABE5}" destId="{139DB3E8-23E2-4B43-90AB-149D1190FF71}" srcOrd="0" destOrd="0" presId="urn:microsoft.com/office/officeart/2005/8/layout/orgChart1"/>
    <dgm:cxn modelId="{C7FC8523-7C61-42C8-AD3A-E56030C0D556}" type="presParOf" srcId="{139DB3E8-23E2-4B43-90AB-149D1190FF71}" destId="{86FD5B9C-40C2-4504-A1C8-C8410A7258E3}" srcOrd="0" destOrd="0" presId="urn:microsoft.com/office/officeart/2005/8/layout/orgChart1"/>
    <dgm:cxn modelId="{3F05FFF1-6CB1-4971-84F2-6649BED05E94}" type="presParOf" srcId="{139DB3E8-23E2-4B43-90AB-149D1190FF71}" destId="{42076DB2-3AF0-4DB4-B2FF-650287434FB6}" srcOrd="1" destOrd="0" presId="urn:microsoft.com/office/officeart/2005/8/layout/orgChart1"/>
    <dgm:cxn modelId="{58F92D8C-34B2-4BB6-A074-26ACE78EDD27}" type="presParOf" srcId="{A0EA0A40-DE00-47F0-ADF5-1C694E27ABE5}" destId="{D1ED0056-0AC4-437E-894D-BDED7429349D}" srcOrd="1" destOrd="0" presId="urn:microsoft.com/office/officeart/2005/8/layout/orgChart1"/>
    <dgm:cxn modelId="{C8099AF9-D215-4A07-ACA9-6C2B7CBBFD71}" type="presParOf" srcId="{A0EA0A40-DE00-47F0-ADF5-1C694E27ABE5}" destId="{2572E3F6-593E-4E41-9B89-93439AC3E885}" srcOrd="2" destOrd="0" presId="urn:microsoft.com/office/officeart/2005/8/layout/orgChart1"/>
    <dgm:cxn modelId="{629C5FBB-ACF6-44AD-AF26-F1998391913F}" type="presParOf" srcId="{853BB483-4569-465D-95D2-925F5B36EEBD}" destId="{1C0F83E3-E684-4096-8C32-68ECEAD05BB3}" srcOrd="2" destOrd="0" presId="urn:microsoft.com/office/officeart/2005/8/layout/orgChart1"/>
  </dgm:cxnLst>
  <dgm:bg>
    <a:noFill/>
  </dgm:bg>
  <dgm:whole>
    <a:ln>
      <a:solidFill>
        <a:schemeClr val="lt1">
          <a:hueOff val="0"/>
          <a:satOff val="0"/>
          <a:lumOff val="0"/>
          <a:alpha val="88000"/>
        </a:schemeClr>
      </a:solidFill>
    </a:ln>
  </dgm:whole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95B29535-8D1C-4D6C-A2E1-CA917416823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32D544B-4D70-4EFD-8026-8CBA292E9032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smtClean="0"/>
            <a:t>Structural Design</a:t>
          </a:r>
          <a:endParaRPr lang="ar-SA" dirty="0"/>
        </a:p>
      </dgm:t>
    </dgm:pt>
    <dgm:pt modelId="{A098E0B9-1229-4EE1-8082-C94F5B2BACAB}" type="par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E80A8A37-9A10-4DAF-9FE2-363E6A80B868}" type="sib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82DF5CDE-F39E-4604-A173-C68090B719C9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b="1" dirty="0" smtClean="0">
              <a:solidFill>
                <a:schemeClr val="tx1"/>
              </a:solidFill>
            </a:rPr>
            <a:t>Structural modeling </a:t>
          </a:r>
          <a:endParaRPr lang="ar-SA" b="1" dirty="0">
            <a:solidFill>
              <a:schemeClr val="tx1"/>
            </a:solidFill>
          </a:endParaRPr>
        </a:p>
      </dgm:t>
    </dgm:pt>
    <dgm:pt modelId="{66822327-C1FE-4DE8-93BE-47005DD5403E}" type="par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6DE59229-0199-4F4A-86F8-350187E64271}" type="sib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2F946A65-B1B9-46A8-AAA3-F8A72CEC7E04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/>
            <a:t>Structural Results</a:t>
          </a:r>
          <a:endParaRPr lang="ar-SA" dirty="0"/>
        </a:p>
      </dgm:t>
    </dgm:pt>
    <dgm:pt modelId="{AABDEEE8-9CCD-4E8A-99B4-642DDD35B081}" type="par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E1B28EEF-3C12-418F-95A3-A6A7ABBF5A38}" type="sib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F3D7E815-44EE-4C50-B250-2A84F84CF621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b="0" dirty="0" smtClean="0">
              <a:solidFill>
                <a:schemeClr val="bg1"/>
              </a:solidFill>
            </a:rPr>
            <a:t>Description</a:t>
          </a:r>
          <a:endParaRPr lang="ar-SA" dirty="0"/>
        </a:p>
      </dgm:t>
    </dgm:pt>
    <dgm:pt modelId="{0F3381EA-C90C-4DF7-A89D-C57BCF7FF251}" type="sibTrans" cxnId="{8FDB66EF-DA90-45DE-8FDA-98A197D8FAF5}">
      <dgm:prSet/>
      <dgm:spPr/>
      <dgm:t>
        <a:bodyPr/>
        <a:lstStyle/>
        <a:p>
          <a:pPr rtl="1"/>
          <a:endParaRPr lang="ar-SA"/>
        </a:p>
      </dgm:t>
    </dgm:pt>
    <dgm:pt modelId="{21BEEFDD-0BE3-4B23-9139-58EB54747ED3}" type="parTrans" cxnId="{8FDB66EF-DA90-45DE-8FDA-98A197D8FAF5}">
      <dgm:prSet/>
      <dgm:spPr>
        <a:ln>
          <a:solidFill>
            <a:schemeClr val="accent6"/>
          </a:solidFill>
        </a:ln>
      </dgm:spPr>
      <dgm:t>
        <a:bodyPr/>
        <a:lstStyle/>
        <a:p>
          <a:pPr rtl="1"/>
          <a:endParaRPr lang="ar-SA"/>
        </a:p>
      </dgm:t>
    </dgm:pt>
    <dgm:pt modelId="{4FA1FC3C-F2E0-425D-BF52-510A0F89BC7C}" type="pres">
      <dgm:prSet presAssocID="{95B29535-8D1C-4D6C-A2E1-CA9174168235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53BB483-4569-465D-95D2-925F5B36EEBD}" type="pres">
      <dgm:prSet presAssocID="{632D544B-4D70-4EFD-8026-8CBA292E9032}" presName="hierRoot1" presStyleCnt="0">
        <dgm:presLayoutVars>
          <dgm:hierBranch val="init"/>
        </dgm:presLayoutVars>
      </dgm:prSet>
      <dgm:spPr/>
    </dgm:pt>
    <dgm:pt modelId="{E257CF1B-92D1-47C1-BE6A-F1F015CBC721}" type="pres">
      <dgm:prSet presAssocID="{632D544B-4D70-4EFD-8026-8CBA292E9032}" presName="rootComposite1" presStyleCnt="0"/>
      <dgm:spPr/>
    </dgm:pt>
    <dgm:pt modelId="{67C62CE7-902D-4AAC-B1A3-3B8FF1FEE9D3}" type="pres">
      <dgm:prSet presAssocID="{632D544B-4D70-4EFD-8026-8CBA292E903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0BE796A-490B-47E7-9ED0-5A5F8D693324}" type="pres">
      <dgm:prSet presAssocID="{632D544B-4D70-4EFD-8026-8CBA292E9032}" presName="rootConnector1" presStyleLbl="node1" presStyleIdx="0" presStyleCnt="0"/>
      <dgm:spPr/>
      <dgm:t>
        <a:bodyPr/>
        <a:lstStyle/>
        <a:p>
          <a:endParaRPr lang="en-US"/>
        </a:p>
      </dgm:t>
    </dgm:pt>
    <dgm:pt modelId="{7E6934FF-9557-4523-AFFD-343AA0E1CAE6}" type="pres">
      <dgm:prSet presAssocID="{632D544B-4D70-4EFD-8026-8CBA292E9032}" presName="hierChild2" presStyleCnt="0"/>
      <dgm:spPr/>
    </dgm:pt>
    <dgm:pt modelId="{002F9716-95B8-4D4D-A1C7-69B1D4723943}" type="pres">
      <dgm:prSet presAssocID="{21BEEFDD-0BE3-4B23-9139-58EB54747ED3}" presName="Name37" presStyleLbl="parChTrans1D2" presStyleIdx="0" presStyleCnt="3"/>
      <dgm:spPr/>
      <dgm:t>
        <a:bodyPr/>
        <a:lstStyle/>
        <a:p>
          <a:endParaRPr lang="en-US"/>
        </a:p>
      </dgm:t>
    </dgm:pt>
    <dgm:pt modelId="{3A7E73AF-1F03-4A6D-82F5-71CAF7C3FF61}" type="pres">
      <dgm:prSet presAssocID="{F3D7E815-44EE-4C50-B250-2A84F84CF621}" presName="hierRoot2" presStyleCnt="0">
        <dgm:presLayoutVars>
          <dgm:hierBranch val="init"/>
        </dgm:presLayoutVars>
      </dgm:prSet>
      <dgm:spPr/>
    </dgm:pt>
    <dgm:pt modelId="{A65774E2-C345-483D-BBBB-B1A7B6C92196}" type="pres">
      <dgm:prSet presAssocID="{F3D7E815-44EE-4C50-B250-2A84F84CF621}" presName="rootComposite" presStyleCnt="0"/>
      <dgm:spPr/>
    </dgm:pt>
    <dgm:pt modelId="{D4CA6C2E-B3B8-4535-B031-CE2AFB8F49C5}" type="pres">
      <dgm:prSet presAssocID="{F3D7E815-44EE-4C50-B250-2A84F84CF621}" presName="rootText" presStyleLbl="node2" presStyleIdx="0" presStyleCnt="3" custLinFactNeighborX="-88" custLinFactNeighborY="402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52A1151-E85D-4B4C-B41E-5543894D532E}" type="pres">
      <dgm:prSet presAssocID="{F3D7E815-44EE-4C50-B250-2A84F84CF621}" presName="rootConnector" presStyleLbl="node2" presStyleIdx="0" presStyleCnt="3"/>
      <dgm:spPr/>
      <dgm:t>
        <a:bodyPr/>
        <a:lstStyle/>
        <a:p>
          <a:endParaRPr lang="en-US"/>
        </a:p>
      </dgm:t>
    </dgm:pt>
    <dgm:pt modelId="{21208B57-2587-4212-8CB6-8674E41B5D7D}" type="pres">
      <dgm:prSet presAssocID="{F3D7E815-44EE-4C50-B250-2A84F84CF621}" presName="hierChild4" presStyleCnt="0"/>
      <dgm:spPr/>
    </dgm:pt>
    <dgm:pt modelId="{EDB90833-B910-4B7F-AF9F-7E38168D8C28}" type="pres">
      <dgm:prSet presAssocID="{F3D7E815-44EE-4C50-B250-2A84F84CF621}" presName="hierChild5" presStyleCnt="0"/>
      <dgm:spPr/>
    </dgm:pt>
    <dgm:pt modelId="{A2E33D24-6C80-44ED-8774-4E96E0EFE106}" type="pres">
      <dgm:prSet presAssocID="{66822327-C1FE-4DE8-93BE-47005DD5403E}" presName="Name37" presStyleLbl="parChTrans1D2" presStyleIdx="1" presStyleCnt="3"/>
      <dgm:spPr/>
      <dgm:t>
        <a:bodyPr/>
        <a:lstStyle/>
        <a:p>
          <a:endParaRPr lang="en-US"/>
        </a:p>
      </dgm:t>
    </dgm:pt>
    <dgm:pt modelId="{8456A64A-A669-4005-B1CC-D01AA39BFE19}" type="pres">
      <dgm:prSet presAssocID="{82DF5CDE-F39E-4604-A173-C68090B719C9}" presName="hierRoot2" presStyleCnt="0">
        <dgm:presLayoutVars>
          <dgm:hierBranch val="init"/>
        </dgm:presLayoutVars>
      </dgm:prSet>
      <dgm:spPr/>
    </dgm:pt>
    <dgm:pt modelId="{7186410E-E9AB-45A2-A511-D69020E0CE54}" type="pres">
      <dgm:prSet presAssocID="{82DF5CDE-F39E-4604-A173-C68090B719C9}" presName="rootComposite" presStyleCnt="0"/>
      <dgm:spPr/>
    </dgm:pt>
    <dgm:pt modelId="{066B73C3-CDB2-45F2-A178-F4C96D9CAF23}" type="pres">
      <dgm:prSet presAssocID="{82DF5CDE-F39E-4604-A173-C68090B719C9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585A49B-0DD6-4CFF-8704-71DED6AA8043}" type="pres">
      <dgm:prSet presAssocID="{82DF5CDE-F39E-4604-A173-C68090B719C9}" presName="rootConnector" presStyleLbl="node2" presStyleIdx="1" presStyleCnt="3"/>
      <dgm:spPr/>
      <dgm:t>
        <a:bodyPr/>
        <a:lstStyle/>
        <a:p>
          <a:endParaRPr lang="en-US"/>
        </a:p>
      </dgm:t>
    </dgm:pt>
    <dgm:pt modelId="{C5525536-5C09-4F5A-ADD0-035956478B22}" type="pres">
      <dgm:prSet presAssocID="{82DF5CDE-F39E-4604-A173-C68090B719C9}" presName="hierChild4" presStyleCnt="0"/>
      <dgm:spPr/>
    </dgm:pt>
    <dgm:pt modelId="{1EE79A3C-26A4-4C56-9D54-433B8AEBF7DB}" type="pres">
      <dgm:prSet presAssocID="{82DF5CDE-F39E-4604-A173-C68090B719C9}" presName="hierChild5" presStyleCnt="0"/>
      <dgm:spPr/>
    </dgm:pt>
    <dgm:pt modelId="{E7248E7A-A529-485C-BFEB-C4FE00AED7C3}" type="pres">
      <dgm:prSet presAssocID="{AABDEEE8-9CCD-4E8A-99B4-642DDD35B081}" presName="Name37" presStyleLbl="parChTrans1D2" presStyleIdx="2" presStyleCnt="3"/>
      <dgm:spPr/>
      <dgm:t>
        <a:bodyPr/>
        <a:lstStyle/>
        <a:p>
          <a:endParaRPr lang="en-US"/>
        </a:p>
      </dgm:t>
    </dgm:pt>
    <dgm:pt modelId="{A0EA0A40-DE00-47F0-ADF5-1C694E27ABE5}" type="pres">
      <dgm:prSet presAssocID="{2F946A65-B1B9-46A8-AAA3-F8A72CEC7E04}" presName="hierRoot2" presStyleCnt="0">
        <dgm:presLayoutVars>
          <dgm:hierBranch val="init"/>
        </dgm:presLayoutVars>
      </dgm:prSet>
      <dgm:spPr/>
    </dgm:pt>
    <dgm:pt modelId="{139DB3E8-23E2-4B43-90AB-149D1190FF71}" type="pres">
      <dgm:prSet presAssocID="{2F946A65-B1B9-46A8-AAA3-F8A72CEC7E04}" presName="rootComposite" presStyleCnt="0"/>
      <dgm:spPr/>
    </dgm:pt>
    <dgm:pt modelId="{86FD5B9C-40C2-4504-A1C8-C8410A7258E3}" type="pres">
      <dgm:prSet presAssocID="{2F946A65-B1B9-46A8-AAA3-F8A72CEC7E04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2076DB2-3AF0-4DB4-B2FF-650287434FB6}" type="pres">
      <dgm:prSet presAssocID="{2F946A65-B1B9-46A8-AAA3-F8A72CEC7E04}" presName="rootConnector" presStyleLbl="node2" presStyleIdx="2" presStyleCnt="3"/>
      <dgm:spPr/>
      <dgm:t>
        <a:bodyPr/>
        <a:lstStyle/>
        <a:p>
          <a:endParaRPr lang="en-US"/>
        </a:p>
      </dgm:t>
    </dgm:pt>
    <dgm:pt modelId="{D1ED0056-0AC4-437E-894D-BDED7429349D}" type="pres">
      <dgm:prSet presAssocID="{2F946A65-B1B9-46A8-AAA3-F8A72CEC7E04}" presName="hierChild4" presStyleCnt="0"/>
      <dgm:spPr/>
    </dgm:pt>
    <dgm:pt modelId="{2572E3F6-593E-4E41-9B89-93439AC3E885}" type="pres">
      <dgm:prSet presAssocID="{2F946A65-B1B9-46A8-AAA3-F8A72CEC7E04}" presName="hierChild5" presStyleCnt="0"/>
      <dgm:spPr/>
    </dgm:pt>
    <dgm:pt modelId="{1C0F83E3-E684-4096-8C32-68ECEAD05BB3}" type="pres">
      <dgm:prSet presAssocID="{632D544B-4D70-4EFD-8026-8CBA292E9032}" presName="hierChild3" presStyleCnt="0"/>
      <dgm:spPr/>
    </dgm:pt>
  </dgm:ptLst>
  <dgm:cxnLst>
    <dgm:cxn modelId="{AF0345BD-992B-404E-A648-2EC41504DF6C}" srcId="{95B29535-8D1C-4D6C-A2E1-CA9174168235}" destId="{632D544B-4D70-4EFD-8026-8CBA292E9032}" srcOrd="0" destOrd="0" parTransId="{A098E0B9-1229-4EE1-8082-C94F5B2BACAB}" sibTransId="{E80A8A37-9A10-4DAF-9FE2-363E6A80B868}"/>
    <dgm:cxn modelId="{BE4DE5D8-51CC-4D0B-BE2A-FE5942FBE11A}" srcId="{632D544B-4D70-4EFD-8026-8CBA292E9032}" destId="{82DF5CDE-F39E-4604-A173-C68090B719C9}" srcOrd="1" destOrd="0" parTransId="{66822327-C1FE-4DE8-93BE-47005DD5403E}" sibTransId="{6DE59229-0199-4F4A-86F8-350187E64271}"/>
    <dgm:cxn modelId="{A4869EED-CE93-4F76-87BE-D31FA2C0EA23}" srcId="{632D544B-4D70-4EFD-8026-8CBA292E9032}" destId="{2F946A65-B1B9-46A8-AAA3-F8A72CEC7E04}" srcOrd="2" destOrd="0" parTransId="{AABDEEE8-9CCD-4E8A-99B4-642DDD35B081}" sibTransId="{E1B28EEF-3C12-418F-95A3-A6A7ABBF5A38}"/>
    <dgm:cxn modelId="{D0BF8D9F-301E-4580-8E9D-3CEC7A6F9CE7}" type="presOf" srcId="{F3D7E815-44EE-4C50-B250-2A84F84CF621}" destId="{D4CA6C2E-B3B8-4535-B031-CE2AFB8F49C5}" srcOrd="0" destOrd="0" presId="urn:microsoft.com/office/officeart/2005/8/layout/orgChart1"/>
    <dgm:cxn modelId="{87812E76-E8D7-4B80-AC8E-DFFB9209F359}" type="presOf" srcId="{66822327-C1FE-4DE8-93BE-47005DD5403E}" destId="{A2E33D24-6C80-44ED-8774-4E96E0EFE106}" srcOrd="0" destOrd="0" presId="urn:microsoft.com/office/officeart/2005/8/layout/orgChart1"/>
    <dgm:cxn modelId="{CE117A73-DEEA-4303-9F12-A909A5B101B5}" type="presOf" srcId="{82DF5CDE-F39E-4604-A173-C68090B719C9}" destId="{9585A49B-0DD6-4CFF-8704-71DED6AA8043}" srcOrd="1" destOrd="0" presId="urn:microsoft.com/office/officeart/2005/8/layout/orgChart1"/>
    <dgm:cxn modelId="{553B0796-C029-4AC2-AAA6-031115677B22}" type="presOf" srcId="{632D544B-4D70-4EFD-8026-8CBA292E9032}" destId="{70BE796A-490B-47E7-9ED0-5A5F8D693324}" srcOrd="1" destOrd="0" presId="urn:microsoft.com/office/officeart/2005/8/layout/orgChart1"/>
    <dgm:cxn modelId="{AE7676CC-1978-496A-9017-5AAF8DA31052}" type="presOf" srcId="{632D544B-4D70-4EFD-8026-8CBA292E9032}" destId="{67C62CE7-902D-4AAC-B1A3-3B8FF1FEE9D3}" srcOrd="0" destOrd="0" presId="urn:microsoft.com/office/officeart/2005/8/layout/orgChart1"/>
    <dgm:cxn modelId="{7EF91EC0-52B1-4933-8888-89D669BAD7C6}" type="presOf" srcId="{F3D7E815-44EE-4C50-B250-2A84F84CF621}" destId="{E52A1151-E85D-4B4C-B41E-5543894D532E}" srcOrd="1" destOrd="0" presId="urn:microsoft.com/office/officeart/2005/8/layout/orgChart1"/>
    <dgm:cxn modelId="{BF582C99-B117-4742-AF52-49DB84E8E08A}" type="presOf" srcId="{21BEEFDD-0BE3-4B23-9139-58EB54747ED3}" destId="{002F9716-95B8-4D4D-A1C7-69B1D4723943}" srcOrd="0" destOrd="0" presId="urn:microsoft.com/office/officeart/2005/8/layout/orgChart1"/>
    <dgm:cxn modelId="{8FDB66EF-DA90-45DE-8FDA-98A197D8FAF5}" srcId="{632D544B-4D70-4EFD-8026-8CBA292E9032}" destId="{F3D7E815-44EE-4C50-B250-2A84F84CF621}" srcOrd="0" destOrd="0" parTransId="{21BEEFDD-0BE3-4B23-9139-58EB54747ED3}" sibTransId="{0F3381EA-C90C-4DF7-A89D-C57BCF7FF251}"/>
    <dgm:cxn modelId="{5C8A3868-C7A1-452E-A111-E134A780FDE1}" type="presOf" srcId="{2F946A65-B1B9-46A8-AAA3-F8A72CEC7E04}" destId="{86FD5B9C-40C2-4504-A1C8-C8410A7258E3}" srcOrd="0" destOrd="0" presId="urn:microsoft.com/office/officeart/2005/8/layout/orgChart1"/>
    <dgm:cxn modelId="{4356DEE8-FCEC-417F-A5C6-FD1110458C85}" type="presOf" srcId="{95B29535-8D1C-4D6C-A2E1-CA9174168235}" destId="{4FA1FC3C-F2E0-425D-BF52-510A0F89BC7C}" srcOrd="0" destOrd="0" presId="urn:microsoft.com/office/officeart/2005/8/layout/orgChart1"/>
    <dgm:cxn modelId="{2F5DFE95-919C-48BC-B205-4CC1BD851146}" type="presOf" srcId="{82DF5CDE-F39E-4604-A173-C68090B719C9}" destId="{066B73C3-CDB2-45F2-A178-F4C96D9CAF23}" srcOrd="0" destOrd="0" presId="urn:microsoft.com/office/officeart/2005/8/layout/orgChart1"/>
    <dgm:cxn modelId="{04EFC2CB-8074-49C1-8FE4-0BCD33D0EB40}" type="presOf" srcId="{AABDEEE8-9CCD-4E8A-99B4-642DDD35B081}" destId="{E7248E7A-A529-485C-BFEB-C4FE00AED7C3}" srcOrd="0" destOrd="0" presId="urn:microsoft.com/office/officeart/2005/8/layout/orgChart1"/>
    <dgm:cxn modelId="{0799DB3F-8058-459C-8F59-D829E70FDDBA}" type="presOf" srcId="{2F946A65-B1B9-46A8-AAA3-F8A72CEC7E04}" destId="{42076DB2-3AF0-4DB4-B2FF-650287434FB6}" srcOrd="1" destOrd="0" presId="urn:microsoft.com/office/officeart/2005/8/layout/orgChart1"/>
    <dgm:cxn modelId="{7C9D67AA-4D7C-4943-BBED-8BCB6F86AB25}" type="presParOf" srcId="{4FA1FC3C-F2E0-425D-BF52-510A0F89BC7C}" destId="{853BB483-4569-465D-95D2-925F5B36EEBD}" srcOrd="0" destOrd="0" presId="urn:microsoft.com/office/officeart/2005/8/layout/orgChart1"/>
    <dgm:cxn modelId="{E2DAE2A3-8D8D-4908-A1D1-F0A24F1C596E}" type="presParOf" srcId="{853BB483-4569-465D-95D2-925F5B36EEBD}" destId="{E257CF1B-92D1-47C1-BE6A-F1F015CBC721}" srcOrd="0" destOrd="0" presId="urn:microsoft.com/office/officeart/2005/8/layout/orgChart1"/>
    <dgm:cxn modelId="{446EA034-8BA7-447F-9D54-43F242FD37A3}" type="presParOf" srcId="{E257CF1B-92D1-47C1-BE6A-F1F015CBC721}" destId="{67C62CE7-902D-4AAC-B1A3-3B8FF1FEE9D3}" srcOrd="0" destOrd="0" presId="urn:microsoft.com/office/officeart/2005/8/layout/orgChart1"/>
    <dgm:cxn modelId="{A31AACAE-479D-46BA-B012-B392E3E66211}" type="presParOf" srcId="{E257CF1B-92D1-47C1-BE6A-F1F015CBC721}" destId="{70BE796A-490B-47E7-9ED0-5A5F8D693324}" srcOrd="1" destOrd="0" presId="urn:microsoft.com/office/officeart/2005/8/layout/orgChart1"/>
    <dgm:cxn modelId="{B3C04FDF-B3DA-4654-B1A4-3201084B3653}" type="presParOf" srcId="{853BB483-4569-465D-95D2-925F5B36EEBD}" destId="{7E6934FF-9557-4523-AFFD-343AA0E1CAE6}" srcOrd="1" destOrd="0" presId="urn:microsoft.com/office/officeart/2005/8/layout/orgChart1"/>
    <dgm:cxn modelId="{EBEA200B-F20D-4D2B-9671-03EC6FAAFD60}" type="presParOf" srcId="{7E6934FF-9557-4523-AFFD-343AA0E1CAE6}" destId="{002F9716-95B8-4D4D-A1C7-69B1D4723943}" srcOrd="0" destOrd="0" presId="urn:microsoft.com/office/officeart/2005/8/layout/orgChart1"/>
    <dgm:cxn modelId="{58BA3CA1-B059-42EE-9F1F-6CC556BD7536}" type="presParOf" srcId="{7E6934FF-9557-4523-AFFD-343AA0E1CAE6}" destId="{3A7E73AF-1F03-4A6D-82F5-71CAF7C3FF61}" srcOrd="1" destOrd="0" presId="urn:microsoft.com/office/officeart/2005/8/layout/orgChart1"/>
    <dgm:cxn modelId="{5CB2E242-F8C8-42F2-9847-F812244D7550}" type="presParOf" srcId="{3A7E73AF-1F03-4A6D-82F5-71CAF7C3FF61}" destId="{A65774E2-C345-483D-BBBB-B1A7B6C92196}" srcOrd="0" destOrd="0" presId="urn:microsoft.com/office/officeart/2005/8/layout/orgChart1"/>
    <dgm:cxn modelId="{23AE939F-539A-4A0C-AF75-24424FC784B0}" type="presParOf" srcId="{A65774E2-C345-483D-BBBB-B1A7B6C92196}" destId="{D4CA6C2E-B3B8-4535-B031-CE2AFB8F49C5}" srcOrd="0" destOrd="0" presId="urn:microsoft.com/office/officeart/2005/8/layout/orgChart1"/>
    <dgm:cxn modelId="{C75072F6-D912-40F0-BE7A-957539B31C0C}" type="presParOf" srcId="{A65774E2-C345-483D-BBBB-B1A7B6C92196}" destId="{E52A1151-E85D-4B4C-B41E-5543894D532E}" srcOrd="1" destOrd="0" presId="urn:microsoft.com/office/officeart/2005/8/layout/orgChart1"/>
    <dgm:cxn modelId="{DC3C746B-F92A-4B72-93B8-58E7BECF3194}" type="presParOf" srcId="{3A7E73AF-1F03-4A6D-82F5-71CAF7C3FF61}" destId="{21208B57-2587-4212-8CB6-8674E41B5D7D}" srcOrd="1" destOrd="0" presId="urn:microsoft.com/office/officeart/2005/8/layout/orgChart1"/>
    <dgm:cxn modelId="{4C60CB1C-6191-4C11-A078-16A1C9F1701E}" type="presParOf" srcId="{3A7E73AF-1F03-4A6D-82F5-71CAF7C3FF61}" destId="{EDB90833-B910-4B7F-AF9F-7E38168D8C28}" srcOrd="2" destOrd="0" presId="urn:microsoft.com/office/officeart/2005/8/layout/orgChart1"/>
    <dgm:cxn modelId="{4C0ACD59-1F1C-4A45-8846-38AE2F7D1C60}" type="presParOf" srcId="{7E6934FF-9557-4523-AFFD-343AA0E1CAE6}" destId="{A2E33D24-6C80-44ED-8774-4E96E0EFE106}" srcOrd="2" destOrd="0" presId="urn:microsoft.com/office/officeart/2005/8/layout/orgChart1"/>
    <dgm:cxn modelId="{BF1EC2ED-08EE-490B-8AA4-691B9B495DE3}" type="presParOf" srcId="{7E6934FF-9557-4523-AFFD-343AA0E1CAE6}" destId="{8456A64A-A669-4005-B1CC-D01AA39BFE19}" srcOrd="3" destOrd="0" presId="urn:microsoft.com/office/officeart/2005/8/layout/orgChart1"/>
    <dgm:cxn modelId="{FB727378-EFA2-4FA1-894F-871282605710}" type="presParOf" srcId="{8456A64A-A669-4005-B1CC-D01AA39BFE19}" destId="{7186410E-E9AB-45A2-A511-D69020E0CE54}" srcOrd="0" destOrd="0" presId="urn:microsoft.com/office/officeart/2005/8/layout/orgChart1"/>
    <dgm:cxn modelId="{BD408D09-F8AE-4267-996A-8B29DDBAEA1F}" type="presParOf" srcId="{7186410E-E9AB-45A2-A511-D69020E0CE54}" destId="{066B73C3-CDB2-45F2-A178-F4C96D9CAF23}" srcOrd="0" destOrd="0" presId="urn:microsoft.com/office/officeart/2005/8/layout/orgChart1"/>
    <dgm:cxn modelId="{8B9003A3-63EE-4FBE-A38B-EB5BC7AAD839}" type="presParOf" srcId="{7186410E-E9AB-45A2-A511-D69020E0CE54}" destId="{9585A49B-0DD6-4CFF-8704-71DED6AA8043}" srcOrd="1" destOrd="0" presId="urn:microsoft.com/office/officeart/2005/8/layout/orgChart1"/>
    <dgm:cxn modelId="{485E9981-D082-4A90-B29F-67DA991476BF}" type="presParOf" srcId="{8456A64A-A669-4005-B1CC-D01AA39BFE19}" destId="{C5525536-5C09-4F5A-ADD0-035956478B22}" srcOrd="1" destOrd="0" presId="urn:microsoft.com/office/officeart/2005/8/layout/orgChart1"/>
    <dgm:cxn modelId="{3B087B57-ECCD-4761-B9B6-C27FE00AA6AC}" type="presParOf" srcId="{8456A64A-A669-4005-B1CC-D01AA39BFE19}" destId="{1EE79A3C-26A4-4C56-9D54-433B8AEBF7DB}" srcOrd="2" destOrd="0" presId="urn:microsoft.com/office/officeart/2005/8/layout/orgChart1"/>
    <dgm:cxn modelId="{65D14A66-67E6-4D37-8415-66B0EC7B109B}" type="presParOf" srcId="{7E6934FF-9557-4523-AFFD-343AA0E1CAE6}" destId="{E7248E7A-A529-485C-BFEB-C4FE00AED7C3}" srcOrd="4" destOrd="0" presId="urn:microsoft.com/office/officeart/2005/8/layout/orgChart1"/>
    <dgm:cxn modelId="{21241D19-E2ED-4907-B492-ED8DAB89C341}" type="presParOf" srcId="{7E6934FF-9557-4523-AFFD-343AA0E1CAE6}" destId="{A0EA0A40-DE00-47F0-ADF5-1C694E27ABE5}" srcOrd="5" destOrd="0" presId="urn:microsoft.com/office/officeart/2005/8/layout/orgChart1"/>
    <dgm:cxn modelId="{8442066E-77F6-4806-8AA4-90E31572B635}" type="presParOf" srcId="{A0EA0A40-DE00-47F0-ADF5-1C694E27ABE5}" destId="{139DB3E8-23E2-4B43-90AB-149D1190FF71}" srcOrd="0" destOrd="0" presId="urn:microsoft.com/office/officeart/2005/8/layout/orgChart1"/>
    <dgm:cxn modelId="{7B7FCFF4-775A-4527-86CF-517676A553C2}" type="presParOf" srcId="{139DB3E8-23E2-4B43-90AB-149D1190FF71}" destId="{86FD5B9C-40C2-4504-A1C8-C8410A7258E3}" srcOrd="0" destOrd="0" presId="urn:microsoft.com/office/officeart/2005/8/layout/orgChart1"/>
    <dgm:cxn modelId="{50EC55D4-4755-43EF-836A-F8F9BEBC8E2A}" type="presParOf" srcId="{139DB3E8-23E2-4B43-90AB-149D1190FF71}" destId="{42076DB2-3AF0-4DB4-B2FF-650287434FB6}" srcOrd="1" destOrd="0" presId="urn:microsoft.com/office/officeart/2005/8/layout/orgChart1"/>
    <dgm:cxn modelId="{1593F433-2FEE-41B0-B896-29AB6743C2B1}" type="presParOf" srcId="{A0EA0A40-DE00-47F0-ADF5-1C694E27ABE5}" destId="{D1ED0056-0AC4-437E-894D-BDED7429349D}" srcOrd="1" destOrd="0" presId="urn:microsoft.com/office/officeart/2005/8/layout/orgChart1"/>
    <dgm:cxn modelId="{84F9DA2D-69A7-4A91-8308-439A83D4FC12}" type="presParOf" srcId="{A0EA0A40-DE00-47F0-ADF5-1C694E27ABE5}" destId="{2572E3F6-593E-4E41-9B89-93439AC3E885}" srcOrd="2" destOrd="0" presId="urn:microsoft.com/office/officeart/2005/8/layout/orgChart1"/>
    <dgm:cxn modelId="{BC735731-80B4-48D2-91B5-F1BC318665BF}" type="presParOf" srcId="{853BB483-4569-465D-95D2-925F5B36EEBD}" destId="{1C0F83E3-E684-4096-8C32-68ECEAD05BB3}" srcOrd="2" destOrd="0" presId="urn:microsoft.com/office/officeart/2005/8/layout/orgChart1"/>
  </dgm:cxnLst>
  <dgm:bg>
    <a:noFill/>
  </dgm:bg>
  <dgm:whole>
    <a:ln>
      <a:solidFill>
        <a:schemeClr val="lt1">
          <a:hueOff val="0"/>
          <a:satOff val="0"/>
          <a:lumOff val="0"/>
          <a:alpha val="88000"/>
        </a:schemeClr>
      </a:solidFill>
    </a:ln>
  </dgm:whole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95B29535-8D1C-4D6C-A2E1-CA917416823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32D544B-4D70-4EFD-8026-8CBA292E9032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/>
            <a:t>Structural Design</a:t>
          </a:r>
          <a:endParaRPr lang="ar-SA" dirty="0"/>
        </a:p>
      </dgm:t>
    </dgm:pt>
    <dgm:pt modelId="{A098E0B9-1229-4EE1-8082-C94F5B2BACAB}" type="par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E80A8A37-9A10-4DAF-9FE2-363E6A80B868}" type="sib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82DF5CDE-F39E-4604-A173-C68090B719C9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/>
            <a:t>Structural modeling </a:t>
          </a:r>
          <a:endParaRPr lang="ar-SA" dirty="0"/>
        </a:p>
      </dgm:t>
    </dgm:pt>
    <dgm:pt modelId="{66822327-C1FE-4DE8-93BE-47005DD5403E}" type="par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6DE59229-0199-4F4A-86F8-350187E64271}" type="sib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2F946A65-B1B9-46A8-AAA3-F8A72CEC7E04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b="1" dirty="0" smtClean="0">
              <a:solidFill>
                <a:schemeClr val="tx1"/>
              </a:solidFill>
            </a:rPr>
            <a:t>Structural Results</a:t>
          </a:r>
          <a:endParaRPr lang="ar-SA" b="1" dirty="0">
            <a:solidFill>
              <a:schemeClr val="tx1"/>
            </a:solidFill>
          </a:endParaRPr>
        </a:p>
      </dgm:t>
    </dgm:pt>
    <dgm:pt modelId="{AABDEEE8-9CCD-4E8A-99B4-642DDD35B081}" type="par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E1B28EEF-3C12-418F-95A3-A6A7ABBF5A38}" type="sib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F3D7E815-44EE-4C50-B250-2A84F84CF621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b="0" dirty="0" smtClean="0">
              <a:solidFill>
                <a:schemeClr val="bg1"/>
              </a:solidFill>
            </a:rPr>
            <a:t>Description</a:t>
          </a:r>
          <a:endParaRPr lang="ar-SA" b="0" dirty="0">
            <a:solidFill>
              <a:schemeClr val="bg1"/>
            </a:solidFill>
          </a:endParaRPr>
        </a:p>
      </dgm:t>
    </dgm:pt>
    <dgm:pt modelId="{0F3381EA-C90C-4DF7-A89D-C57BCF7FF251}" type="sibTrans" cxnId="{8FDB66EF-DA90-45DE-8FDA-98A197D8FAF5}">
      <dgm:prSet/>
      <dgm:spPr/>
      <dgm:t>
        <a:bodyPr/>
        <a:lstStyle/>
        <a:p>
          <a:pPr rtl="1"/>
          <a:endParaRPr lang="ar-SA"/>
        </a:p>
      </dgm:t>
    </dgm:pt>
    <dgm:pt modelId="{21BEEFDD-0BE3-4B23-9139-58EB54747ED3}" type="parTrans" cxnId="{8FDB66EF-DA90-45DE-8FDA-98A197D8FAF5}">
      <dgm:prSet/>
      <dgm:spPr>
        <a:ln>
          <a:solidFill>
            <a:schemeClr val="accent6"/>
          </a:solidFill>
        </a:ln>
      </dgm:spPr>
      <dgm:t>
        <a:bodyPr/>
        <a:lstStyle/>
        <a:p>
          <a:pPr rtl="1"/>
          <a:endParaRPr lang="ar-SA"/>
        </a:p>
      </dgm:t>
    </dgm:pt>
    <dgm:pt modelId="{4FA1FC3C-F2E0-425D-BF52-510A0F89BC7C}" type="pres">
      <dgm:prSet presAssocID="{95B29535-8D1C-4D6C-A2E1-CA9174168235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53BB483-4569-465D-95D2-925F5B36EEBD}" type="pres">
      <dgm:prSet presAssocID="{632D544B-4D70-4EFD-8026-8CBA292E9032}" presName="hierRoot1" presStyleCnt="0">
        <dgm:presLayoutVars>
          <dgm:hierBranch val="init"/>
        </dgm:presLayoutVars>
      </dgm:prSet>
      <dgm:spPr/>
    </dgm:pt>
    <dgm:pt modelId="{E257CF1B-92D1-47C1-BE6A-F1F015CBC721}" type="pres">
      <dgm:prSet presAssocID="{632D544B-4D70-4EFD-8026-8CBA292E9032}" presName="rootComposite1" presStyleCnt="0"/>
      <dgm:spPr/>
    </dgm:pt>
    <dgm:pt modelId="{67C62CE7-902D-4AAC-B1A3-3B8FF1FEE9D3}" type="pres">
      <dgm:prSet presAssocID="{632D544B-4D70-4EFD-8026-8CBA292E903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0BE796A-490B-47E7-9ED0-5A5F8D693324}" type="pres">
      <dgm:prSet presAssocID="{632D544B-4D70-4EFD-8026-8CBA292E9032}" presName="rootConnector1" presStyleLbl="node1" presStyleIdx="0" presStyleCnt="0"/>
      <dgm:spPr/>
      <dgm:t>
        <a:bodyPr/>
        <a:lstStyle/>
        <a:p>
          <a:endParaRPr lang="en-US"/>
        </a:p>
      </dgm:t>
    </dgm:pt>
    <dgm:pt modelId="{7E6934FF-9557-4523-AFFD-343AA0E1CAE6}" type="pres">
      <dgm:prSet presAssocID="{632D544B-4D70-4EFD-8026-8CBA292E9032}" presName="hierChild2" presStyleCnt="0"/>
      <dgm:spPr/>
    </dgm:pt>
    <dgm:pt modelId="{002F9716-95B8-4D4D-A1C7-69B1D4723943}" type="pres">
      <dgm:prSet presAssocID="{21BEEFDD-0BE3-4B23-9139-58EB54747ED3}" presName="Name37" presStyleLbl="parChTrans1D2" presStyleIdx="0" presStyleCnt="3"/>
      <dgm:spPr/>
      <dgm:t>
        <a:bodyPr/>
        <a:lstStyle/>
        <a:p>
          <a:endParaRPr lang="en-US"/>
        </a:p>
      </dgm:t>
    </dgm:pt>
    <dgm:pt modelId="{3A7E73AF-1F03-4A6D-82F5-71CAF7C3FF61}" type="pres">
      <dgm:prSet presAssocID="{F3D7E815-44EE-4C50-B250-2A84F84CF621}" presName="hierRoot2" presStyleCnt="0">
        <dgm:presLayoutVars>
          <dgm:hierBranch val="init"/>
        </dgm:presLayoutVars>
      </dgm:prSet>
      <dgm:spPr/>
    </dgm:pt>
    <dgm:pt modelId="{A65774E2-C345-483D-BBBB-B1A7B6C92196}" type="pres">
      <dgm:prSet presAssocID="{F3D7E815-44EE-4C50-B250-2A84F84CF621}" presName="rootComposite" presStyleCnt="0"/>
      <dgm:spPr/>
    </dgm:pt>
    <dgm:pt modelId="{D4CA6C2E-B3B8-4535-B031-CE2AFB8F49C5}" type="pres">
      <dgm:prSet presAssocID="{F3D7E815-44EE-4C50-B250-2A84F84CF621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52A1151-E85D-4B4C-B41E-5543894D532E}" type="pres">
      <dgm:prSet presAssocID="{F3D7E815-44EE-4C50-B250-2A84F84CF621}" presName="rootConnector" presStyleLbl="node2" presStyleIdx="0" presStyleCnt="3"/>
      <dgm:spPr/>
      <dgm:t>
        <a:bodyPr/>
        <a:lstStyle/>
        <a:p>
          <a:endParaRPr lang="en-US"/>
        </a:p>
      </dgm:t>
    </dgm:pt>
    <dgm:pt modelId="{21208B57-2587-4212-8CB6-8674E41B5D7D}" type="pres">
      <dgm:prSet presAssocID="{F3D7E815-44EE-4C50-B250-2A84F84CF621}" presName="hierChild4" presStyleCnt="0"/>
      <dgm:spPr/>
    </dgm:pt>
    <dgm:pt modelId="{EDB90833-B910-4B7F-AF9F-7E38168D8C28}" type="pres">
      <dgm:prSet presAssocID="{F3D7E815-44EE-4C50-B250-2A84F84CF621}" presName="hierChild5" presStyleCnt="0"/>
      <dgm:spPr/>
    </dgm:pt>
    <dgm:pt modelId="{A2E33D24-6C80-44ED-8774-4E96E0EFE106}" type="pres">
      <dgm:prSet presAssocID="{66822327-C1FE-4DE8-93BE-47005DD5403E}" presName="Name37" presStyleLbl="parChTrans1D2" presStyleIdx="1" presStyleCnt="3"/>
      <dgm:spPr/>
      <dgm:t>
        <a:bodyPr/>
        <a:lstStyle/>
        <a:p>
          <a:endParaRPr lang="en-US"/>
        </a:p>
      </dgm:t>
    </dgm:pt>
    <dgm:pt modelId="{8456A64A-A669-4005-B1CC-D01AA39BFE19}" type="pres">
      <dgm:prSet presAssocID="{82DF5CDE-F39E-4604-A173-C68090B719C9}" presName="hierRoot2" presStyleCnt="0">
        <dgm:presLayoutVars>
          <dgm:hierBranch val="init"/>
        </dgm:presLayoutVars>
      </dgm:prSet>
      <dgm:spPr/>
    </dgm:pt>
    <dgm:pt modelId="{7186410E-E9AB-45A2-A511-D69020E0CE54}" type="pres">
      <dgm:prSet presAssocID="{82DF5CDE-F39E-4604-A173-C68090B719C9}" presName="rootComposite" presStyleCnt="0"/>
      <dgm:spPr/>
    </dgm:pt>
    <dgm:pt modelId="{066B73C3-CDB2-45F2-A178-F4C96D9CAF23}" type="pres">
      <dgm:prSet presAssocID="{82DF5CDE-F39E-4604-A173-C68090B719C9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585A49B-0DD6-4CFF-8704-71DED6AA8043}" type="pres">
      <dgm:prSet presAssocID="{82DF5CDE-F39E-4604-A173-C68090B719C9}" presName="rootConnector" presStyleLbl="node2" presStyleIdx="1" presStyleCnt="3"/>
      <dgm:spPr/>
      <dgm:t>
        <a:bodyPr/>
        <a:lstStyle/>
        <a:p>
          <a:endParaRPr lang="en-US"/>
        </a:p>
      </dgm:t>
    </dgm:pt>
    <dgm:pt modelId="{C5525536-5C09-4F5A-ADD0-035956478B22}" type="pres">
      <dgm:prSet presAssocID="{82DF5CDE-F39E-4604-A173-C68090B719C9}" presName="hierChild4" presStyleCnt="0"/>
      <dgm:spPr/>
    </dgm:pt>
    <dgm:pt modelId="{1EE79A3C-26A4-4C56-9D54-433B8AEBF7DB}" type="pres">
      <dgm:prSet presAssocID="{82DF5CDE-F39E-4604-A173-C68090B719C9}" presName="hierChild5" presStyleCnt="0"/>
      <dgm:spPr/>
    </dgm:pt>
    <dgm:pt modelId="{E7248E7A-A529-485C-BFEB-C4FE00AED7C3}" type="pres">
      <dgm:prSet presAssocID="{AABDEEE8-9CCD-4E8A-99B4-642DDD35B081}" presName="Name37" presStyleLbl="parChTrans1D2" presStyleIdx="2" presStyleCnt="3"/>
      <dgm:spPr/>
      <dgm:t>
        <a:bodyPr/>
        <a:lstStyle/>
        <a:p>
          <a:endParaRPr lang="en-US"/>
        </a:p>
      </dgm:t>
    </dgm:pt>
    <dgm:pt modelId="{A0EA0A40-DE00-47F0-ADF5-1C694E27ABE5}" type="pres">
      <dgm:prSet presAssocID="{2F946A65-B1B9-46A8-AAA3-F8A72CEC7E04}" presName="hierRoot2" presStyleCnt="0">
        <dgm:presLayoutVars>
          <dgm:hierBranch val="init"/>
        </dgm:presLayoutVars>
      </dgm:prSet>
      <dgm:spPr/>
    </dgm:pt>
    <dgm:pt modelId="{139DB3E8-23E2-4B43-90AB-149D1190FF71}" type="pres">
      <dgm:prSet presAssocID="{2F946A65-B1B9-46A8-AAA3-F8A72CEC7E04}" presName="rootComposite" presStyleCnt="0"/>
      <dgm:spPr/>
    </dgm:pt>
    <dgm:pt modelId="{86FD5B9C-40C2-4504-A1C8-C8410A7258E3}" type="pres">
      <dgm:prSet presAssocID="{2F946A65-B1B9-46A8-AAA3-F8A72CEC7E04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2076DB2-3AF0-4DB4-B2FF-650287434FB6}" type="pres">
      <dgm:prSet presAssocID="{2F946A65-B1B9-46A8-AAA3-F8A72CEC7E04}" presName="rootConnector" presStyleLbl="node2" presStyleIdx="2" presStyleCnt="3"/>
      <dgm:spPr/>
      <dgm:t>
        <a:bodyPr/>
        <a:lstStyle/>
        <a:p>
          <a:endParaRPr lang="en-US"/>
        </a:p>
      </dgm:t>
    </dgm:pt>
    <dgm:pt modelId="{D1ED0056-0AC4-437E-894D-BDED7429349D}" type="pres">
      <dgm:prSet presAssocID="{2F946A65-B1B9-46A8-AAA3-F8A72CEC7E04}" presName="hierChild4" presStyleCnt="0"/>
      <dgm:spPr/>
    </dgm:pt>
    <dgm:pt modelId="{2572E3F6-593E-4E41-9B89-93439AC3E885}" type="pres">
      <dgm:prSet presAssocID="{2F946A65-B1B9-46A8-AAA3-F8A72CEC7E04}" presName="hierChild5" presStyleCnt="0"/>
      <dgm:spPr/>
    </dgm:pt>
    <dgm:pt modelId="{1C0F83E3-E684-4096-8C32-68ECEAD05BB3}" type="pres">
      <dgm:prSet presAssocID="{632D544B-4D70-4EFD-8026-8CBA292E9032}" presName="hierChild3" presStyleCnt="0"/>
      <dgm:spPr/>
    </dgm:pt>
  </dgm:ptLst>
  <dgm:cxnLst>
    <dgm:cxn modelId="{BE4DE5D8-51CC-4D0B-BE2A-FE5942FBE11A}" srcId="{632D544B-4D70-4EFD-8026-8CBA292E9032}" destId="{82DF5CDE-F39E-4604-A173-C68090B719C9}" srcOrd="1" destOrd="0" parTransId="{66822327-C1FE-4DE8-93BE-47005DD5403E}" sibTransId="{6DE59229-0199-4F4A-86F8-350187E64271}"/>
    <dgm:cxn modelId="{479EBD62-88C8-49FD-83E1-285B5BCB06D0}" type="presOf" srcId="{F3D7E815-44EE-4C50-B250-2A84F84CF621}" destId="{D4CA6C2E-B3B8-4535-B031-CE2AFB8F49C5}" srcOrd="0" destOrd="0" presId="urn:microsoft.com/office/officeart/2005/8/layout/orgChart1"/>
    <dgm:cxn modelId="{98EE70C7-8928-4391-8286-8DF8EDFF55CD}" type="presOf" srcId="{21BEEFDD-0BE3-4B23-9139-58EB54747ED3}" destId="{002F9716-95B8-4D4D-A1C7-69B1D4723943}" srcOrd="0" destOrd="0" presId="urn:microsoft.com/office/officeart/2005/8/layout/orgChart1"/>
    <dgm:cxn modelId="{AFF23F0F-F11C-4EA1-A801-46536E4012E8}" type="presOf" srcId="{66822327-C1FE-4DE8-93BE-47005DD5403E}" destId="{A2E33D24-6C80-44ED-8774-4E96E0EFE106}" srcOrd="0" destOrd="0" presId="urn:microsoft.com/office/officeart/2005/8/layout/orgChart1"/>
    <dgm:cxn modelId="{DE34D4EF-7E0B-42AA-81B6-1D81C0C2EDEF}" type="presOf" srcId="{F3D7E815-44EE-4C50-B250-2A84F84CF621}" destId="{E52A1151-E85D-4B4C-B41E-5543894D532E}" srcOrd="1" destOrd="0" presId="urn:microsoft.com/office/officeart/2005/8/layout/orgChart1"/>
    <dgm:cxn modelId="{8FDB66EF-DA90-45DE-8FDA-98A197D8FAF5}" srcId="{632D544B-4D70-4EFD-8026-8CBA292E9032}" destId="{F3D7E815-44EE-4C50-B250-2A84F84CF621}" srcOrd="0" destOrd="0" parTransId="{21BEEFDD-0BE3-4B23-9139-58EB54747ED3}" sibTransId="{0F3381EA-C90C-4DF7-A89D-C57BCF7FF251}"/>
    <dgm:cxn modelId="{F51E7B31-0980-4736-955C-4CE61AAE0365}" type="presOf" srcId="{2F946A65-B1B9-46A8-AAA3-F8A72CEC7E04}" destId="{86FD5B9C-40C2-4504-A1C8-C8410A7258E3}" srcOrd="0" destOrd="0" presId="urn:microsoft.com/office/officeart/2005/8/layout/orgChart1"/>
    <dgm:cxn modelId="{A4869EED-CE93-4F76-87BE-D31FA2C0EA23}" srcId="{632D544B-4D70-4EFD-8026-8CBA292E9032}" destId="{2F946A65-B1B9-46A8-AAA3-F8A72CEC7E04}" srcOrd="2" destOrd="0" parTransId="{AABDEEE8-9CCD-4E8A-99B4-642DDD35B081}" sibTransId="{E1B28EEF-3C12-418F-95A3-A6A7ABBF5A38}"/>
    <dgm:cxn modelId="{B1124576-0E92-4CFA-B74B-BC6723256CCE}" type="presOf" srcId="{82DF5CDE-F39E-4604-A173-C68090B719C9}" destId="{9585A49B-0DD6-4CFF-8704-71DED6AA8043}" srcOrd="1" destOrd="0" presId="urn:microsoft.com/office/officeart/2005/8/layout/orgChart1"/>
    <dgm:cxn modelId="{00483F00-BEF2-4C1D-846D-E4F84FDF1F1C}" type="presOf" srcId="{95B29535-8D1C-4D6C-A2E1-CA9174168235}" destId="{4FA1FC3C-F2E0-425D-BF52-510A0F89BC7C}" srcOrd="0" destOrd="0" presId="urn:microsoft.com/office/officeart/2005/8/layout/orgChart1"/>
    <dgm:cxn modelId="{27D3AF22-47DA-47F1-9B94-E37C6C1B8B13}" type="presOf" srcId="{AABDEEE8-9CCD-4E8A-99B4-642DDD35B081}" destId="{E7248E7A-A529-485C-BFEB-C4FE00AED7C3}" srcOrd="0" destOrd="0" presId="urn:microsoft.com/office/officeart/2005/8/layout/orgChart1"/>
    <dgm:cxn modelId="{F15236CC-FD0A-4A38-94BE-9CEB69B4F54C}" type="presOf" srcId="{632D544B-4D70-4EFD-8026-8CBA292E9032}" destId="{70BE796A-490B-47E7-9ED0-5A5F8D693324}" srcOrd="1" destOrd="0" presId="urn:microsoft.com/office/officeart/2005/8/layout/orgChart1"/>
    <dgm:cxn modelId="{EEF9B1C7-F088-4EC3-819B-D9BB32FF36A6}" type="presOf" srcId="{632D544B-4D70-4EFD-8026-8CBA292E9032}" destId="{67C62CE7-902D-4AAC-B1A3-3B8FF1FEE9D3}" srcOrd="0" destOrd="0" presId="urn:microsoft.com/office/officeart/2005/8/layout/orgChart1"/>
    <dgm:cxn modelId="{AF0345BD-992B-404E-A648-2EC41504DF6C}" srcId="{95B29535-8D1C-4D6C-A2E1-CA9174168235}" destId="{632D544B-4D70-4EFD-8026-8CBA292E9032}" srcOrd="0" destOrd="0" parTransId="{A098E0B9-1229-4EE1-8082-C94F5B2BACAB}" sibTransId="{E80A8A37-9A10-4DAF-9FE2-363E6A80B868}"/>
    <dgm:cxn modelId="{077DF760-5EE5-4885-AD27-15E911519BC8}" type="presOf" srcId="{2F946A65-B1B9-46A8-AAA3-F8A72CEC7E04}" destId="{42076DB2-3AF0-4DB4-B2FF-650287434FB6}" srcOrd="1" destOrd="0" presId="urn:microsoft.com/office/officeart/2005/8/layout/orgChart1"/>
    <dgm:cxn modelId="{A4B7A3A3-033B-4C3F-8082-40CE46D34946}" type="presOf" srcId="{82DF5CDE-F39E-4604-A173-C68090B719C9}" destId="{066B73C3-CDB2-45F2-A178-F4C96D9CAF23}" srcOrd="0" destOrd="0" presId="urn:microsoft.com/office/officeart/2005/8/layout/orgChart1"/>
    <dgm:cxn modelId="{F16799F7-56CE-4B3C-B0DF-04036E715B0F}" type="presParOf" srcId="{4FA1FC3C-F2E0-425D-BF52-510A0F89BC7C}" destId="{853BB483-4569-465D-95D2-925F5B36EEBD}" srcOrd="0" destOrd="0" presId="urn:microsoft.com/office/officeart/2005/8/layout/orgChart1"/>
    <dgm:cxn modelId="{DA4E295F-1767-40B4-86EA-AB9870900F2E}" type="presParOf" srcId="{853BB483-4569-465D-95D2-925F5B36EEBD}" destId="{E257CF1B-92D1-47C1-BE6A-F1F015CBC721}" srcOrd="0" destOrd="0" presId="urn:microsoft.com/office/officeart/2005/8/layout/orgChart1"/>
    <dgm:cxn modelId="{BE452C31-AF55-4031-8CA4-0462E879A02E}" type="presParOf" srcId="{E257CF1B-92D1-47C1-BE6A-F1F015CBC721}" destId="{67C62CE7-902D-4AAC-B1A3-3B8FF1FEE9D3}" srcOrd="0" destOrd="0" presId="urn:microsoft.com/office/officeart/2005/8/layout/orgChart1"/>
    <dgm:cxn modelId="{DF3CCF90-E587-4CA8-A67B-9AB90A17F6AA}" type="presParOf" srcId="{E257CF1B-92D1-47C1-BE6A-F1F015CBC721}" destId="{70BE796A-490B-47E7-9ED0-5A5F8D693324}" srcOrd="1" destOrd="0" presId="urn:microsoft.com/office/officeart/2005/8/layout/orgChart1"/>
    <dgm:cxn modelId="{E92BF8A6-A159-4C11-A941-C0A0110D35F2}" type="presParOf" srcId="{853BB483-4569-465D-95D2-925F5B36EEBD}" destId="{7E6934FF-9557-4523-AFFD-343AA0E1CAE6}" srcOrd="1" destOrd="0" presId="urn:microsoft.com/office/officeart/2005/8/layout/orgChart1"/>
    <dgm:cxn modelId="{94A1626F-A47A-4EE3-BFE1-D2E8FF3DDC63}" type="presParOf" srcId="{7E6934FF-9557-4523-AFFD-343AA0E1CAE6}" destId="{002F9716-95B8-4D4D-A1C7-69B1D4723943}" srcOrd="0" destOrd="0" presId="urn:microsoft.com/office/officeart/2005/8/layout/orgChart1"/>
    <dgm:cxn modelId="{E7E7A4BC-A841-434D-B4E1-C395363947BE}" type="presParOf" srcId="{7E6934FF-9557-4523-AFFD-343AA0E1CAE6}" destId="{3A7E73AF-1F03-4A6D-82F5-71CAF7C3FF61}" srcOrd="1" destOrd="0" presId="urn:microsoft.com/office/officeart/2005/8/layout/orgChart1"/>
    <dgm:cxn modelId="{68B70BC6-2352-469C-8E77-760482119635}" type="presParOf" srcId="{3A7E73AF-1F03-4A6D-82F5-71CAF7C3FF61}" destId="{A65774E2-C345-483D-BBBB-B1A7B6C92196}" srcOrd="0" destOrd="0" presId="urn:microsoft.com/office/officeart/2005/8/layout/orgChart1"/>
    <dgm:cxn modelId="{8F270B7D-E7A1-4A56-89BA-1C6C4D24E313}" type="presParOf" srcId="{A65774E2-C345-483D-BBBB-B1A7B6C92196}" destId="{D4CA6C2E-B3B8-4535-B031-CE2AFB8F49C5}" srcOrd="0" destOrd="0" presId="urn:microsoft.com/office/officeart/2005/8/layout/orgChart1"/>
    <dgm:cxn modelId="{4422B8E2-95AC-4490-A138-5E72CA5DAD71}" type="presParOf" srcId="{A65774E2-C345-483D-BBBB-B1A7B6C92196}" destId="{E52A1151-E85D-4B4C-B41E-5543894D532E}" srcOrd="1" destOrd="0" presId="urn:microsoft.com/office/officeart/2005/8/layout/orgChart1"/>
    <dgm:cxn modelId="{4096DE3F-2528-4FB6-995A-5EAE7181F0A6}" type="presParOf" srcId="{3A7E73AF-1F03-4A6D-82F5-71CAF7C3FF61}" destId="{21208B57-2587-4212-8CB6-8674E41B5D7D}" srcOrd="1" destOrd="0" presId="urn:microsoft.com/office/officeart/2005/8/layout/orgChart1"/>
    <dgm:cxn modelId="{36546E52-3E07-41D8-BE1B-29F4D3F1C3F3}" type="presParOf" srcId="{3A7E73AF-1F03-4A6D-82F5-71CAF7C3FF61}" destId="{EDB90833-B910-4B7F-AF9F-7E38168D8C28}" srcOrd="2" destOrd="0" presId="urn:microsoft.com/office/officeart/2005/8/layout/orgChart1"/>
    <dgm:cxn modelId="{EBC95ADF-3EAC-44EE-8D1A-BEA23CF64B9E}" type="presParOf" srcId="{7E6934FF-9557-4523-AFFD-343AA0E1CAE6}" destId="{A2E33D24-6C80-44ED-8774-4E96E0EFE106}" srcOrd="2" destOrd="0" presId="urn:microsoft.com/office/officeart/2005/8/layout/orgChart1"/>
    <dgm:cxn modelId="{718119C4-3A0B-406D-BC03-ECD302863167}" type="presParOf" srcId="{7E6934FF-9557-4523-AFFD-343AA0E1CAE6}" destId="{8456A64A-A669-4005-B1CC-D01AA39BFE19}" srcOrd="3" destOrd="0" presId="urn:microsoft.com/office/officeart/2005/8/layout/orgChart1"/>
    <dgm:cxn modelId="{81DE3E69-19C1-497C-95E0-C44938FF28F8}" type="presParOf" srcId="{8456A64A-A669-4005-B1CC-D01AA39BFE19}" destId="{7186410E-E9AB-45A2-A511-D69020E0CE54}" srcOrd="0" destOrd="0" presId="urn:microsoft.com/office/officeart/2005/8/layout/orgChart1"/>
    <dgm:cxn modelId="{B69D3BF8-B2AA-4780-A82D-4BF28C194543}" type="presParOf" srcId="{7186410E-E9AB-45A2-A511-D69020E0CE54}" destId="{066B73C3-CDB2-45F2-A178-F4C96D9CAF23}" srcOrd="0" destOrd="0" presId="urn:microsoft.com/office/officeart/2005/8/layout/orgChart1"/>
    <dgm:cxn modelId="{4F571A20-CFC6-4382-BEEB-D4BEAC587E59}" type="presParOf" srcId="{7186410E-E9AB-45A2-A511-D69020E0CE54}" destId="{9585A49B-0DD6-4CFF-8704-71DED6AA8043}" srcOrd="1" destOrd="0" presId="urn:microsoft.com/office/officeart/2005/8/layout/orgChart1"/>
    <dgm:cxn modelId="{030BAD37-24B6-4CCB-92A3-CC82364F59BE}" type="presParOf" srcId="{8456A64A-A669-4005-B1CC-D01AA39BFE19}" destId="{C5525536-5C09-4F5A-ADD0-035956478B22}" srcOrd="1" destOrd="0" presId="urn:microsoft.com/office/officeart/2005/8/layout/orgChart1"/>
    <dgm:cxn modelId="{FA674654-6998-4232-8E14-636CF81AFD98}" type="presParOf" srcId="{8456A64A-A669-4005-B1CC-D01AA39BFE19}" destId="{1EE79A3C-26A4-4C56-9D54-433B8AEBF7DB}" srcOrd="2" destOrd="0" presId="urn:microsoft.com/office/officeart/2005/8/layout/orgChart1"/>
    <dgm:cxn modelId="{38EBF3CC-1232-40F5-8A4E-2EB564FBAD5E}" type="presParOf" srcId="{7E6934FF-9557-4523-AFFD-343AA0E1CAE6}" destId="{E7248E7A-A529-485C-BFEB-C4FE00AED7C3}" srcOrd="4" destOrd="0" presId="urn:microsoft.com/office/officeart/2005/8/layout/orgChart1"/>
    <dgm:cxn modelId="{0602E9B5-53FC-4B62-B716-D762C7876D05}" type="presParOf" srcId="{7E6934FF-9557-4523-AFFD-343AA0E1CAE6}" destId="{A0EA0A40-DE00-47F0-ADF5-1C694E27ABE5}" srcOrd="5" destOrd="0" presId="urn:microsoft.com/office/officeart/2005/8/layout/orgChart1"/>
    <dgm:cxn modelId="{6FA7D8AE-92C9-46C0-81AE-7F18B0CFDE28}" type="presParOf" srcId="{A0EA0A40-DE00-47F0-ADF5-1C694E27ABE5}" destId="{139DB3E8-23E2-4B43-90AB-149D1190FF71}" srcOrd="0" destOrd="0" presId="urn:microsoft.com/office/officeart/2005/8/layout/orgChart1"/>
    <dgm:cxn modelId="{A2CD777A-1A92-4383-A3F3-65E823FFADB9}" type="presParOf" srcId="{139DB3E8-23E2-4B43-90AB-149D1190FF71}" destId="{86FD5B9C-40C2-4504-A1C8-C8410A7258E3}" srcOrd="0" destOrd="0" presId="urn:microsoft.com/office/officeart/2005/8/layout/orgChart1"/>
    <dgm:cxn modelId="{460FE476-F34A-470A-91C3-764FDB254E08}" type="presParOf" srcId="{139DB3E8-23E2-4B43-90AB-149D1190FF71}" destId="{42076DB2-3AF0-4DB4-B2FF-650287434FB6}" srcOrd="1" destOrd="0" presId="urn:microsoft.com/office/officeart/2005/8/layout/orgChart1"/>
    <dgm:cxn modelId="{5F7EA73D-BCE1-4549-BC53-C9CDBD3FE875}" type="presParOf" srcId="{A0EA0A40-DE00-47F0-ADF5-1C694E27ABE5}" destId="{D1ED0056-0AC4-437E-894D-BDED7429349D}" srcOrd="1" destOrd="0" presId="urn:microsoft.com/office/officeart/2005/8/layout/orgChart1"/>
    <dgm:cxn modelId="{EC628B93-90B0-44F8-A721-092C647F4CBE}" type="presParOf" srcId="{A0EA0A40-DE00-47F0-ADF5-1C694E27ABE5}" destId="{2572E3F6-593E-4E41-9B89-93439AC3E885}" srcOrd="2" destOrd="0" presId="urn:microsoft.com/office/officeart/2005/8/layout/orgChart1"/>
    <dgm:cxn modelId="{6339BC34-3126-47A4-8181-959636947031}" type="presParOf" srcId="{853BB483-4569-465D-95D2-925F5B36EEBD}" destId="{1C0F83E3-E684-4096-8C32-68ECEAD05BB3}" srcOrd="2" destOrd="0" presId="urn:microsoft.com/office/officeart/2005/8/layout/orgChart1"/>
  </dgm:cxnLst>
  <dgm:bg>
    <a:noFill/>
  </dgm:bg>
  <dgm:whole>
    <a:ln>
      <a:solidFill>
        <a:schemeClr val="lt1">
          <a:hueOff val="0"/>
          <a:satOff val="0"/>
          <a:lumOff val="0"/>
          <a:alpha val="88000"/>
        </a:schemeClr>
      </a:solidFill>
    </a:ln>
  </dgm:whole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95B29535-8D1C-4D6C-A2E1-CA917416823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32D544B-4D70-4EFD-8026-8CBA292E9032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smtClean="0"/>
            <a:t>Structural Design</a:t>
          </a:r>
          <a:endParaRPr lang="ar-SA" dirty="0"/>
        </a:p>
      </dgm:t>
    </dgm:pt>
    <dgm:pt modelId="{A098E0B9-1229-4EE1-8082-C94F5B2BACAB}" type="par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E80A8A37-9A10-4DAF-9FE2-363E6A80B868}" type="sib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82DF5CDE-F39E-4604-A173-C68090B719C9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/>
            <a:t>Structural modeling </a:t>
          </a:r>
          <a:endParaRPr lang="ar-SA" dirty="0"/>
        </a:p>
      </dgm:t>
    </dgm:pt>
    <dgm:pt modelId="{66822327-C1FE-4DE8-93BE-47005DD5403E}" type="par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6DE59229-0199-4F4A-86F8-350187E64271}" type="sib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2F946A65-B1B9-46A8-AAA3-F8A72CEC7E04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b="1" dirty="0" smtClean="0">
              <a:solidFill>
                <a:schemeClr val="tx1"/>
              </a:solidFill>
            </a:rPr>
            <a:t>Structural Results</a:t>
          </a:r>
          <a:endParaRPr lang="ar-SA" b="1" dirty="0">
            <a:solidFill>
              <a:schemeClr val="tx1"/>
            </a:solidFill>
          </a:endParaRPr>
        </a:p>
      </dgm:t>
    </dgm:pt>
    <dgm:pt modelId="{AABDEEE8-9CCD-4E8A-99B4-642DDD35B081}" type="par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E1B28EEF-3C12-418F-95A3-A6A7ABBF5A38}" type="sib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F3D7E815-44EE-4C50-B250-2A84F84CF621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b="0" dirty="0" smtClean="0">
              <a:solidFill>
                <a:schemeClr val="bg1"/>
              </a:solidFill>
            </a:rPr>
            <a:t>Description</a:t>
          </a:r>
          <a:endParaRPr lang="ar-SA" b="0" dirty="0">
            <a:solidFill>
              <a:schemeClr val="bg1"/>
            </a:solidFill>
          </a:endParaRPr>
        </a:p>
      </dgm:t>
    </dgm:pt>
    <dgm:pt modelId="{0F3381EA-C90C-4DF7-A89D-C57BCF7FF251}" type="sibTrans" cxnId="{8FDB66EF-DA90-45DE-8FDA-98A197D8FAF5}">
      <dgm:prSet/>
      <dgm:spPr/>
      <dgm:t>
        <a:bodyPr/>
        <a:lstStyle/>
        <a:p>
          <a:pPr rtl="1"/>
          <a:endParaRPr lang="ar-SA"/>
        </a:p>
      </dgm:t>
    </dgm:pt>
    <dgm:pt modelId="{21BEEFDD-0BE3-4B23-9139-58EB54747ED3}" type="parTrans" cxnId="{8FDB66EF-DA90-45DE-8FDA-98A197D8FAF5}">
      <dgm:prSet/>
      <dgm:spPr>
        <a:ln>
          <a:solidFill>
            <a:schemeClr val="accent6"/>
          </a:solidFill>
        </a:ln>
      </dgm:spPr>
      <dgm:t>
        <a:bodyPr/>
        <a:lstStyle/>
        <a:p>
          <a:pPr rtl="1"/>
          <a:endParaRPr lang="ar-SA"/>
        </a:p>
      </dgm:t>
    </dgm:pt>
    <dgm:pt modelId="{4FA1FC3C-F2E0-425D-BF52-510A0F89BC7C}" type="pres">
      <dgm:prSet presAssocID="{95B29535-8D1C-4D6C-A2E1-CA9174168235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53BB483-4569-465D-95D2-925F5B36EEBD}" type="pres">
      <dgm:prSet presAssocID="{632D544B-4D70-4EFD-8026-8CBA292E9032}" presName="hierRoot1" presStyleCnt="0">
        <dgm:presLayoutVars>
          <dgm:hierBranch val="init"/>
        </dgm:presLayoutVars>
      </dgm:prSet>
      <dgm:spPr/>
    </dgm:pt>
    <dgm:pt modelId="{E257CF1B-92D1-47C1-BE6A-F1F015CBC721}" type="pres">
      <dgm:prSet presAssocID="{632D544B-4D70-4EFD-8026-8CBA292E9032}" presName="rootComposite1" presStyleCnt="0"/>
      <dgm:spPr/>
    </dgm:pt>
    <dgm:pt modelId="{67C62CE7-902D-4AAC-B1A3-3B8FF1FEE9D3}" type="pres">
      <dgm:prSet presAssocID="{632D544B-4D70-4EFD-8026-8CBA292E903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0BE796A-490B-47E7-9ED0-5A5F8D693324}" type="pres">
      <dgm:prSet presAssocID="{632D544B-4D70-4EFD-8026-8CBA292E9032}" presName="rootConnector1" presStyleLbl="node1" presStyleIdx="0" presStyleCnt="0"/>
      <dgm:spPr/>
      <dgm:t>
        <a:bodyPr/>
        <a:lstStyle/>
        <a:p>
          <a:endParaRPr lang="en-US"/>
        </a:p>
      </dgm:t>
    </dgm:pt>
    <dgm:pt modelId="{7E6934FF-9557-4523-AFFD-343AA0E1CAE6}" type="pres">
      <dgm:prSet presAssocID="{632D544B-4D70-4EFD-8026-8CBA292E9032}" presName="hierChild2" presStyleCnt="0"/>
      <dgm:spPr/>
    </dgm:pt>
    <dgm:pt modelId="{002F9716-95B8-4D4D-A1C7-69B1D4723943}" type="pres">
      <dgm:prSet presAssocID="{21BEEFDD-0BE3-4B23-9139-58EB54747ED3}" presName="Name37" presStyleLbl="parChTrans1D2" presStyleIdx="0" presStyleCnt="3"/>
      <dgm:spPr/>
      <dgm:t>
        <a:bodyPr/>
        <a:lstStyle/>
        <a:p>
          <a:endParaRPr lang="en-US"/>
        </a:p>
      </dgm:t>
    </dgm:pt>
    <dgm:pt modelId="{3A7E73AF-1F03-4A6D-82F5-71CAF7C3FF61}" type="pres">
      <dgm:prSet presAssocID="{F3D7E815-44EE-4C50-B250-2A84F84CF621}" presName="hierRoot2" presStyleCnt="0">
        <dgm:presLayoutVars>
          <dgm:hierBranch val="init"/>
        </dgm:presLayoutVars>
      </dgm:prSet>
      <dgm:spPr/>
    </dgm:pt>
    <dgm:pt modelId="{A65774E2-C345-483D-BBBB-B1A7B6C92196}" type="pres">
      <dgm:prSet presAssocID="{F3D7E815-44EE-4C50-B250-2A84F84CF621}" presName="rootComposite" presStyleCnt="0"/>
      <dgm:spPr/>
    </dgm:pt>
    <dgm:pt modelId="{D4CA6C2E-B3B8-4535-B031-CE2AFB8F49C5}" type="pres">
      <dgm:prSet presAssocID="{F3D7E815-44EE-4C50-B250-2A84F84CF621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52A1151-E85D-4B4C-B41E-5543894D532E}" type="pres">
      <dgm:prSet presAssocID="{F3D7E815-44EE-4C50-B250-2A84F84CF621}" presName="rootConnector" presStyleLbl="node2" presStyleIdx="0" presStyleCnt="3"/>
      <dgm:spPr/>
      <dgm:t>
        <a:bodyPr/>
        <a:lstStyle/>
        <a:p>
          <a:endParaRPr lang="en-US"/>
        </a:p>
      </dgm:t>
    </dgm:pt>
    <dgm:pt modelId="{21208B57-2587-4212-8CB6-8674E41B5D7D}" type="pres">
      <dgm:prSet presAssocID="{F3D7E815-44EE-4C50-B250-2A84F84CF621}" presName="hierChild4" presStyleCnt="0"/>
      <dgm:spPr/>
    </dgm:pt>
    <dgm:pt modelId="{EDB90833-B910-4B7F-AF9F-7E38168D8C28}" type="pres">
      <dgm:prSet presAssocID="{F3D7E815-44EE-4C50-B250-2A84F84CF621}" presName="hierChild5" presStyleCnt="0"/>
      <dgm:spPr/>
    </dgm:pt>
    <dgm:pt modelId="{A2E33D24-6C80-44ED-8774-4E96E0EFE106}" type="pres">
      <dgm:prSet presAssocID="{66822327-C1FE-4DE8-93BE-47005DD5403E}" presName="Name37" presStyleLbl="parChTrans1D2" presStyleIdx="1" presStyleCnt="3"/>
      <dgm:spPr/>
      <dgm:t>
        <a:bodyPr/>
        <a:lstStyle/>
        <a:p>
          <a:endParaRPr lang="en-US"/>
        </a:p>
      </dgm:t>
    </dgm:pt>
    <dgm:pt modelId="{8456A64A-A669-4005-B1CC-D01AA39BFE19}" type="pres">
      <dgm:prSet presAssocID="{82DF5CDE-F39E-4604-A173-C68090B719C9}" presName="hierRoot2" presStyleCnt="0">
        <dgm:presLayoutVars>
          <dgm:hierBranch val="init"/>
        </dgm:presLayoutVars>
      </dgm:prSet>
      <dgm:spPr/>
    </dgm:pt>
    <dgm:pt modelId="{7186410E-E9AB-45A2-A511-D69020E0CE54}" type="pres">
      <dgm:prSet presAssocID="{82DF5CDE-F39E-4604-A173-C68090B719C9}" presName="rootComposite" presStyleCnt="0"/>
      <dgm:spPr/>
    </dgm:pt>
    <dgm:pt modelId="{066B73C3-CDB2-45F2-A178-F4C96D9CAF23}" type="pres">
      <dgm:prSet presAssocID="{82DF5CDE-F39E-4604-A173-C68090B719C9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585A49B-0DD6-4CFF-8704-71DED6AA8043}" type="pres">
      <dgm:prSet presAssocID="{82DF5CDE-F39E-4604-A173-C68090B719C9}" presName="rootConnector" presStyleLbl="node2" presStyleIdx="1" presStyleCnt="3"/>
      <dgm:spPr/>
      <dgm:t>
        <a:bodyPr/>
        <a:lstStyle/>
        <a:p>
          <a:endParaRPr lang="en-US"/>
        </a:p>
      </dgm:t>
    </dgm:pt>
    <dgm:pt modelId="{C5525536-5C09-4F5A-ADD0-035956478B22}" type="pres">
      <dgm:prSet presAssocID="{82DF5CDE-F39E-4604-A173-C68090B719C9}" presName="hierChild4" presStyleCnt="0"/>
      <dgm:spPr/>
    </dgm:pt>
    <dgm:pt modelId="{1EE79A3C-26A4-4C56-9D54-433B8AEBF7DB}" type="pres">
      <dgm:prSet presAssocID="{82DF5CDE-F39E-4604-A173-C68090B719C9}" presName="hierChild5" presStyleCnt="0"/>
      <dgm:spPr/>
    </dgm:pt>
    <dgm:pt modelId="{E7248E7A-A529-485C-BFEB-C4FE00AED7C3}" type="pres">
      <dgm:prSet presAssocID="{AABDEEE8-9CCD-4E8A-99B4-642DDD35B081}" presName="Name37" presStyleLbl="parChTrans1D2" presStyleIdx="2" presStyleCnt="3"/>
      <dgm:spPr/>
      <dgm:t>
        <a:bodyPr/>
        <a:lstStyle/>
        <a:p>
          <a:endParaRPr lang="en-US"/>
        </a:p>
      </dgm:t>
    </dgm:pt>
    <dgm:pt modelId="{A0EA0A40-DE00-47F0-ADF5-1C694E27ABE5}" type="pres">
      <dgm:prSet presAssocID="{2F946A65-B1B9-46A8-AAA3-F8A72CEC7E04}" presName="hierRoot2" presStyleCnt="0">
        <dgm:presLayoutVars>
          <dgm:hierBranch val="init"/>
        </dgm:presLayoutVars>
      </dgm:prSet>
      <dgm:spPr/>
    </dgm:pt>
    <dgm:pt modelId="{139DB3E8-23E2-4B43-90AB-149D1190FF71}" type="pres">
      <dgm:prSet presAssocID="{2F946A65-B1B9-46A8-AAA3-F8A72CEC7E04}" presName="rootComposite" presStyleCnt="0"/>
      <dgm:spPr/>
    </dgm:pt>
    <dgm:pt modelId="{86FD5B9C-40C2-4504-A1C8-C8410A7258E3}" type="pres">
      <dgm:prSet presAssocID="{2F946A65-B1B9-46A8-AAA3-F8A72CEC7E04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2076DB2-3AF0-4DB4-B2FF-650287434FB6}" type="pres">
      <dgm:prSet presAssocID="{2F946A65-B1B9-46A8-AAA3-F8A72CEC7E04}" presName="rootConnector" presStyleLbl="node2" presStyleIdx="2" presStyleCnt="3"/>
      <dgm:spPr/>
      <dgm:t>
        <a:bodyPr/>
        <a:lstStyle/>
        <a:p>
          <a:endParaRPr lang="en-US"/>
        </a:p>
      </dgm:t>
    </dgm:pt>
    <dgm:pt modelId="{D1ED0056-0AC4-437E-894D-BDED7429349D}" type="pres">
      <dgm:prSet presAssocID="{2F946A65-B1B9-46A8-AAA3-F8A72CEC7E04}" presName="hierChild4" presStyleCnt="0"/>
      <dgm:spPr/>
    </dgm:pt>
    <dgm:pt modelId="{2572E3F6-593E-4E41-9B89-93439AC3E885}" type="pres">
      <dgm:prSet presAssocID="{2F946A65-B1B9-46A8-AAA3-F8A72CEC7E04}" presName="hierChild5" presStyleCnt="0"/>
      <dgm:spPr/>
    </dgm:pt>
    <dgm:pt modelId="{1C0F83E3-E684-4096-8C32-68ECEAD05BB3}" type="pres">
      <dgm:prSet presAssocID="{632D544B-4D70-4EFD-8026-8CBA292E9032}" presName="hierChild3" presStyleCnt="0"/>
      <dgm:spPr/>
    </dgm:pt>
  </dgm:ptLst>
  <dgm:cxnLst>
    <dgm:cxn modelId="{93486FA3-9EA8-4535-B69B-013BBDB7AC87}" type="presOf" srcId="{95B29535-8D1C-4D6C-A2E1-CA9174168235}" destId="{4FA1FC3C-F2E0-425D-BF52-510A0F89BC7C}" srcOrd="0" destOrd="0" presId="urn:microsoft.com/office/officeart/2005/8/layout/orgChart1"/>
    <dgm:cxn modelId="{AF0345BD-992B-404E-A648-2EC41504DF6C}" srcId="{95B29535-8D1C-4D6C-A2E1-CA9174168235}" destId="{632D544B-4D70-4EFD-8026-8CBA292E9032}" srcOrd="0" destOrd="0" parTransId="{A098E0B9-1229-4EE1-8082-C94F5B2BACAB}" sibTransId="{E80A8A37-9A10-4DAF-9FE2-363E6A80B868}"/>
    <dgm:cxn modelId="{BE4DE5D8-51CC-4D0B-BE2A-FE5942FBE11A}" srcId="{632D544B-4D70-4EFD-8026-8CBA292E9032}" destId="{82DF5CDE-F39E-4604-A173-C68090B719C9}" srcOrd="1" destOrd="0" parTransId="{66822327-C1FE-4DE8-93BE-47005DD5403E}" sibTransId="{6DE59229-0199-4F4A-86F8-350187E64271}"/>
    <dgm:cxn modelId="{2D4BC1BA-A36D-47DC-ADA7-843B2DFAD964}" type="presOf" srcId="{632D544B-4D70-4EFD-8026-8CBA292E9032}" destId="{67C62CE7-902D-4AAC-B1A3-3B8FF1FEE9D3}" srcOrd="0" destOrd="0" presId="urn:microsoft.com/office/officeart/2005/8/layout/orgChart1"/>
    <dgm:cxn modelId="{A4869EED-CE93-4F76-87BE-D31FA2C0EA23}" srcId="{632D544B-4D70-4EFD-8026-8CBA292E9032}" destId="{2F946A65-B1B9-46A8-AAA3-F8A72CEC7E04}" srcOrd="2" destOrd="0" parTransId="{AABDEEE8-9CCD-4E8A-99B4-642DDD35B081}" sibTransId="{E1B28EEF-3C12-418F-95A3-A6A7ABBF5A38}"/>
    <dgm:cxn modelId="{CDBC375B-6F14-4144-A971-218517C136F6}" type="presOf" srcId="{2F946A65-B1B9-46A8-AAA3-F8A72CEC7E04}" destId="{86FD5B9C-40C2-4504-A1C8-C8410A7258E3}" srcOrd="0" destOrd="0" presId="urn:microsoft.com/office/officeart/2005/8/layout/orgChart1"/>
    <dgm:cxn modelId="{456E0C88-1ECC-4274-AFAD-76A5318B486E}" type="presOf" srcId="{21BEEFDD-0BE3-4B23-9139-58EB54747ED3}" destId="{002F9716-95B8-4D4D-A1C7-69B1D4723943}" srcOrd="0" destOrd="0" presId="urn:microsoft.com/office/officeart/2005/8/layout/orgChart1"/>
    <dgm:cxn modelId="{0B31E4F9-1D4F-496F-9C20-AC21F9BB4AF2}" type="presOf" srcId="{66822327-C1FE-4DE8-93BE-47005DD5403E}" destId="{A2E33D24-6C80-44ED-8774-4E96E0EFE106}" srcOrd="0" destOrd="0" presId="urn:microsoft.com/office/officeart/2005/8/layout/orgChart1"/>
    <dgm:cxn modelId="{C5A6EC85-4B32-421D-849B-92FB93D9AB75}" type="presOf" srcId="{F3D7E815-44EE-4C50-B250-2A84F84CF621}" destId="{E52A1151-E85D-4B4C-B41E-5543894D532E}" srcOrd="1" destOrd="0" presId="urn:microsoft.com/office/officeart/2005/8/layout/orgChart1"/>
    <dgm:cxn modelId="{8468682E-164A-4E00-B6C7-F79FF225770F}" type="presOf" srcId="{632D544B-4D70-4EFD-8026-8CBA292E9032}" destId="{70BE796A-490B-47E7-9ED0-5A5F8D693324}" srcOrd="1" destOrd="0" presId="urn:microsoft.com/office/officeart/2005/8/layout/orgChart1"/>
    <dgm:cxn modelId="{8FDB66EF-DA90-45DE-8FDA-98A197D8FAF5}" srcId="{632D544B-4D70-4EFD-8026-8CBA292E9032}" destId="{F3D7E815-44EE-4C50-B250-2A84F84CF621}" srcOrd="0" destOrd="0" parTransId="{21BEEFDD-0BE3-4B23-9139-58EB54747ED3}" sibTransId="{0F3381EA-C90C-4DF7-A89D-C57BCF7FF251}"/>
    <dgm:cxn modelId="{5963A50C-EFCE-4331-83B0-50483BE42DBA}" type="presOf" srcId="{AABDEEE8-9CCD-4E8A-99B4-642DDD35B081}" destId="{E7248E7A-A529-485C-BFEB-C4FE00AED7C3}" srcOrd="0" destOrd="0" presId="urn:microsoft.com/office/officeart/2005/8/layout/orgChart1"/>
    <dgm:cxn modelId="{F9481388-F9A3-4A6C-8E35-0C6792AA752C}" type="presOf" srcId="{2F946A65-B1B9-46A8-AAA3-F8A72CEC7E04}" destId="{42076DB2-3AF0-4DB4-B2FF-650287434FB6}" srcOrd="1" destOrd="0" presId="urn:microsoft.com/office/officeart/2005/8/layout/orgChart1"/>
    <dgm:cxn modelId="{DC51DBA7-3859-4F28-B56A-126BB6E4BFCE}" type="presOf" srcId="{82DF5CDE-F39E-4604-A173-C68090B719C9}" destId="{9585A49B-0DD6-4CFF-8704-71DED6AA8043}" srcOrd="1" destOrd="0" presId="urn:microsoft.com/office/officeart/2005/8/layout/orgChart1"/>
    <dgm:cxn modelId="{63128E47-F828-417A-8B2A-D88656C592B3}" type="presOf" srcId="{F3D7E815-44EE-4C50-B250-2A84F84CF621}" destId="{D4CA6C2E-B3B8-4535-B031-CE2AFB8F49C5}" srcOrd="0" destOrd="0" presId="urn:microsoft.com/office/officeart/2005/8/layout/orgChart1"/>
    <dgm:cxn modelId="{036EE4F2-1D02-4C77-952A-39DA906E7961}" type="presOf" srcId="{82DF5CDE-F39E-4604-A173-C68090B719C9}" destId="{066B73C3-CDB2-45F2-A178-F4C96D9CAF23}" srcOrd="0" destOrd="0" presId="urn:microsoft.com/office/officeart/2005/8/layout/orgChart1"/>
    <dgm:cxn modelId="{81CC1A3C-0C76-4947-9AFB-8BC5D55086A3}" type="presParOf" srcId="{4FA1FC3C-F2E0-425D-BF52-510A0F89BC7C}" destId="{853BB483-4569-465D-95D2-925F5B36EEBD}" srcOrd="0" destOrd="0" presId="urn:microsoft.com/office/officeart/2005/8/layout/orgChart1"/>
    <dgm:cxn modelId="{9B643EBC-B47B-474B-8D24-A38B0C746E82}" type="presParOf" srcId="{853BB483-4569-465D-95D2-925F5B36EEBD}" destId="{E257CF1B-92D1-47C1-BE6A-F1F015CBC721}" srcOrd="0" destOrd="0" presId="urn:microsoft.com/office/officeart/2005/8/layout/orgChart1"/>
    <dgm:cxn modelId="{57147B69-C93E-43C1-AF56-9A20F2A7E352}" type="presParOf" srcId="{E257CF1B-92D1-47C1-BE6A-F1F015CBC721}" destId="{67C62CE7-902D-4AAC-B1A3-3B8FF1FEE9D3}" srcOrd="0" destOrd="0" presId="urn:microsoft.com/office/officeart/2005/8/layout/orgChart1"/>
    <dgm:cxn modelId="{53DE6D43-120A-4158-BF10-3DC164B00AFB}" type="presParOf" srcId="{E257CF1B-92D1-47C1-BE6A-F1F015CBC721}" destId="{70BE796A-490B-47E7-9ED0-5A5F8D693324}" srcOrd="1" destOrd="0" presId="urn:microsoft.com/office/officeart/2005/8/layout/orgChart1"/>
    <dgm:cxn modelId="{9B986104-9C3F-420E-AE90-597779E8F3D2}" type="presParOf" srcId="{853BB483-4569-465D-95D2-925F5B36EEBD}" destId="{7E6934FF-9557-4523-AFFD-343AA0E1CAE6}" srcOrd="1" destOrd="0" presId="urn:microsoft.com/office/officeart/2005/8/layout/orgChart1"/>
    <dgm:cxn modelId="{7A3388E8-B5CA-4D28-A2B0-C0454919C79A}" type="presParOf" srcId="{7E6934FF-9557-4523-AFFD-343AA0E1CAE6}" destId="{002F9716-95B8-4D4D-A1C7-69B1D4723943}" srcOrd="0" destOrd="0" presId="urn:microsoft.com/office/officeart/2005/8/layout/orgChart1"/>
    <dgm:cxn modelId="{8B8673B5-3990-4794-A832-F071D6F316D2}" type="presParOf" srcId="{7E6934FF-9557-4523-AFFD-343AA0E1CAE6}" destId="{3A7E73AF-1F03-4A6D-82F5-71CAF7C3FF61}" srcOrd="1" destOrd="0" presId="urn:microsoft.com/office/officeart/2005/8/layout/orgChart1"/>
    <dgm:cxn modelId="{6E28AEDA-D959-4328-B375-CCDBCD83C659}" type="presParOf" srcId="{3A7E73AF-1F03-4A6D-82F5-71CAF7C3FF61}" destId="{A65774E2-C345-483D-BBBB-B1A7B6C92196}" srcOrd="0" destOrd="0" presId="urn:microsoft.com/office/officeart/2005/8/layout/orgChart1"/>
    <dgm:cxn modelId="{A14EB641-992A-498F-8F92-D9F1870949C5}" type="presParOf" srcId="{A65774E2-C345-483D-BBBB-B1A7B6C92196}" destId="{D4CA6C2E-B3B8-4535-B031-CE2AFB8F49C5}" srcOrd="0" destOrd="0" presId="urn:microsoft.com/office/officeart/2005/8/layout/orgChart1"/>
    <dgm:cxn modelId="{62FBC732-574A-4E54-8DBF-EB8DF044E003}" type="presParOf" srcId="{A65774E2-C345-483D-BBBB-B1A7B6C92196}" destId="{E52A1151-E85D-4B4C-B41E-5543894D532E}" srcOrd="1" destOrd="0" presId="urn:microsoft.com/office/officeart/2005/8/layout/orgChart1"/>
    <dgm:cxn modelId="{35F3EA70-B075-42A1-91F8-B5060AFB3E61}" type="presParOf" srcId="{3A7E73AF-1F03-4A6D-82F5-71CAF7C3FF61}" destId="{21208B57-2587-4212-8CB6-8674E41B5D7D}" srcOrd="1" destOrd="0" presId="urn:microsoft.com/office/officeart/2005/8/layout/orgChart1"/>
    <dgm:cxn modelId="{6A7CC915-C8A8-4261-B50C-D301319245F1}" type="presParOf" srcId="{3A7E73AF-1F03-4A6D-82F5-71CAF7C3FF61}" destId="{EDB90833-B910-4B7F-AF9F-7E38168D8C28}" srcOrd="2" destOrd="0" presId="urn:microsoft.com/office/officeart/2005/8/layout/orgChart1"/>
    <dgm:cxn modelId="{7AA27B3E-4F0C-4230-9946-2D5732E227F1}" type="presParOf" srcId="{7E6934FF-9557-4523-AFFD-343AA0E1CAE6}" destId="{A2E33D24-6C80-44ED-8774-4E96E0EFE106}" srcOrd="2" destOrd="0" presId="urn:microsoft.com/office/officeart/2005/8/layout/orgChart1"/>
    <dgm:cxn modelId="{1560698F-D54E-4F62-B9FF-3FAA4B666C1C}" type="presParOf" srcId="{7E6934FF-9557-4523-AFFD-343AA0E1CAE6}" destId="{8456A64A-A669-4005-B1CC-D01AA39BFE19}" srcOrd="3" destOrd="0" presId="urn:microsoft.com/office/officeart/2005/8/layout/orgChart1"/>
    <dgm:cxn modelId="{8A46BD50-1D66-4D87-AEAF-E69DE5896A9B}" type="presParOf" srcId="{8456A64A-A669-4005-B1CC-D01AA39BFE19}" destId="{7186410E-E9AB-45A2-A511-D69020E0CE54}" srcOrd="0" destOrd="0" presId="urn:microsoft.com/office/officeart/2005/8/layout/orgChart1"/>
    <dgm:cxn modelId="{31013104-3888-4E1E-8AED-5FB26EB40D70}" type="presParOf" srcId="{7186410E-E9AB-45A2-A511-D69020E0CE54}" destId="{066B73C3-CDB2-45F2-A178-F4C96D9CAF23}" srcOrd="0" destOrd="0" presId="urn:microsoft.com/office/officeart/2005/8/layout/orgChart1"/>
    <dgm:cxn modelId="{73F0712E-79ED-4743-BC95-79960A83A335}" type="presParOf" srcId="{7186410E-E9AB-45A2-A511-D69020E0CE54}" destId="{9585A49B-0DD6-4CFF-8704-71DED6AA8043}" srcOrd="1" destOrd="0" presId="urn:microsoft.com/office/officeart/2005/8/layout/orgChart1"/>
    <dgm:cxn modelId="{5C0794E8-53CC-4820-A17C-D6FE55495169}" type="presParOf" srcId="{8456A64A-A669-4005-B1CC-D01AA39BFE19}" destId="{C5525536-5C09-4F5A-ADD0-035956478B22}" srcOrd="1" destOrd="0" presId="urn:microsoft.com/office/officeart/2005/8/layout/orgChart1"/>
    <dgm:cxn modelId="{B3739EC3-43B0-4E38-BCB6-04F4C488277C}" type="presParOf" srcId="{8456A64A-A669-4005-B1CC-D01AA39BFE19}" destId="{1EE79A3C-26A4-4C56-9D54-433B8AEBF7DB}" srcOrd="2" destOrd="0" presId="urn:microsoft.com/office/officeart/2005/8/layout/orgChart1"/>
    <dgm:cxn modelId="{14463004-9A77-4EC3-BE21-A9BDACEED228}" type="presParOf" srcId="{7E6934FF-9557-4523-AFFD-343AA0E1CAE6}" destId="{E7248E7A-A529-485C-BFEB-C4FE00AED7C3}" srcOrd="4" destOrd="0" presId="urn:microsoft.com/office/officeart/2005/8/layout/orgChart1"/>
    <dgm:cxn modelId="{B2D6C6FE-6809-4B99-9EDE-B08D70706B76}" type="presParOf" srcId="{7E6934FF-9557-4523-AFFD-343AA0E1CAE6}" destId="{A0EA0A40-DE00-47F0-ADF5-1C694E27ABE5}" srcOrd="5" destOrd="0" presId="urn:microsoft.com/office/officeart/2005/8/layout/orgChart1"/>
    <dgm:cxn modelId="{E8D6CE94-39CE-4096-885A-C72E66189B0F}" type="presParOf" srcId="{A0EA0A40-DE00-47F0-ADF5-1C694E27ABE5}" destId="{139DB3E8-23E2-4B43-90AB-149D1190FF71}" srcOrd="0" destOrd="0" presId="urn:microsoft.com/office/officeart/2005/8/layout/orgChart1"/>
    <dgm:cxn modelId="{21D90BA7-90E3-466E-9F5F-F8C652EC8544}" type="presParOf" srcId="{139DB3E8-23E2-4B43-90AB-149D1190FF71}" destId="{86FD5B9C-40C2-4504-A1C8-C8410A7258E3}" srcOrd="0" destOrd="0" presId="urn:microsoft.com/office/officeart/2005/8/layout/orgChart1"/>
    <dgm:cxn modelId="{4CA59842-AF86-4BD1-8F7A-6F11E7FBCE8A}" type="presParOf" srcId="{139DB3E8-23E2-4B43-90AB-149D1190FF71}" destId="{42076DB2-3AF0-4DB4-B2FF-650287434FB6}" srcOrd="1" destOrd="0" presId="urn:microsoft.com/office/officeart/2005/8/layout/orgChart1"/>
    <dgm:cxn modelId="{EED0FC6B-8FCD-47F7-9515-435B1FC146EF}" type="presParOf" srcId="{A0EA0A40-DE00-47F0-ADF5-1C694E27ABE5}" destId="{D1ED0056-0AC4-437E-894D-BDED7429349D}" srcOrd="1" destOrd="0" presId="urn:microsoft.com/office/officeart/2005/8/layout/orgChart1"/>
    <dgm:cxn modelId="{3096E6A5-4CAC-4ADC-B3DA-E48407485573}" type="presParOf" srcId="{A0EA0A40-DE00-47F0-ADF5-1C694E27ABE5}" destId="{2572E3F6-593E-4E41-9B89-93439AC3E885}" srcOrd="2" destOrd="0" presId="urn:microsoft.com/office/officeart/2005/8/layout/orgChart1"/>
    <dgm:cxn modelId="{E8E45297-0143-43E7-863D-FBB559C40322}" type="presParOf" srcId="{853BB483-4569-465D-95D2-925F5B36EEBD}" destId="{1C0F83E3-E684-4096-8C32-68ECEAD05BB3}" srcOrd="2" destOrd="0" presId="urn:microsoft.com/office/officeart/2005/8/layout/orgChart1"/>
  </dgm:cxnLst>
  <dgm:bg>
    <a:noFill/>
  </dgm:bg>
  <dgm:whole>
    <a:ln>
      <a:solidFill>
        <a:schemeClr val="lt1">
          <a:hueOff val="0"/>
          <a:satOff val="0"/>
          <a:lumOff val="0"/>
          <a:alpha val="88000"/>
        </a:schemeClr>
      </a:solidFill>
    </a:ln>
  </dgm:whole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95B29535-8D1C-4D6C-A2E1-CA917416823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32D544B-4D70-4EFD-8026-8CBA292E9032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smtClean="0"/>
            <a:t>Structural Design</a:t>
          </a:r>
          <a:endParaRPr lang="ar-SA" dirty="0"/>
        </a:p>
      </dgm:t>
    </dgm:pt>
    <dgm:pt modelId="{A098E0B9-1229-4EE1-8082-C94F5B2BACAB}" type="par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E80A8A37-9A10-4DAF-9FE2-363E6A80B868}" type="sib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82DF5CDE-F39E-4604-A173-C68090B719C9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/>
            <a:t>Structural modeling </a:t>
          </a:r>
          <a:endParaRPr lang="ar-SA" dirty="0"/>
        </a:p>
      </dgm:t>
    </dgm:pt>
    <dgm:pt modelId="{66822327-C1FE-4DE8-93BE-47005DD5403E}" type="par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6DE59229-0199-4F4A-86F8-350187E64271}" type="sib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2F946A65-B1B9-46A8-AAA3-F8A72CEC7E04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b="1" dirty="0" smtClean="0">
              <a:solidFill>
                <a:schemeClr val="tx1"/>
              </a:solidFill>
            </a:rPr>
            <a:t>Structural Results</a:t>
          </a:r>
          <a:endParaRPr lang="ar-SA" b="1" dirty="0">
            <a:solidFill>
              <a:schemeClr val="tx1"/>
            </a:solidFill>
          </a:endParaRPr>
        </a:p>
      </dgm:t>
    </dgm:pt>
    <dgm:pt modelId="{AABDEEE8-9CCD-4E8A-99B4-642DDD35B081}" type="par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E1B28EEF-3C12-418F-95A3-A6A7ABBF5A38}" type="sib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F3D7E815-44EE-4C50-B250-2A84F84CF621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b="0" dirty="0" smtClean="0">
              <a:solidFill>
                <a:schemeClr val="bg1"/>
              </a:solidFill>
            </a:rPr>
            <a:t>Description</a:t>
          </a:r>
          <a:endParaRPr lang="ar-SA" b="0" dirty="0">
            <a:solidFill>
              <a:schemeClr val="bg1"/>
            </a:solidFill>
          </a:endParaRPr>
        </a:p>
      </dgm:t>
    </dgm:pt>
    <dgm:pt modelId="{0F3381EA-C90C-4DF7-A89D-C57BCF7FF251}" type="sibTrans" cxnId="{8FDB66EF-DA90-45DE-8FDA-98A197D8FAF5}">
      <dgm:prSet/>
      <dgm:spPr/>
      <dgm:t>
        <a:bodyPr/>
        <a:lstStyle/>
        <a:p>
          <a:pPr rtl="1"/>
          <a:endParaRPr lang="ar-SA"/>
        </a:p>
      </dgm:t>
    </dgm:pt>
    <dgm:pt modelId="{21BEEFDD-0BE3-4B23-9139-58EB54747ED3}" type="parTrans" cxnId="{8FDB66EF-DA90-45DE-8FDA-98A197D8FAF5}">
      <dgm:prSet/>
      <dgm:spPr>
        <a:ln>
          <a:solidFill>
            <a:schemeClr val="accent6"/>
          </a:solidFill>
        </a:ln>
      </dgm:spPr>
      <dgm:t>
        <a:bodyPr/>
        <a:lstStyle/>
        <a:p>
          <a:pPr rtl="1"/>
          <a:endParaRPr lang="ar-SA"/>
        </a:p>
      </dgm:t>
    </dgm:pt>
    <dgm:pt modelId="{4FA1FC3C-F2E0-425D-BF52-510A0F89BC7C}" type="pres">
      <dgm:prSet presAssocID="{95B29535-8D1C-4D6C-A2E1-CA9174168235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53BB483-4569-465D-95D2-925F5B36EEBD}" type="pres">
      <dgm:prSet presAssocID="{632D544B-4D70-4EFD-8026-8CBA292E9032}" presName="hierRoot1" presStyleCnt="0">
        <dgm:presLayoutVars>
          <dgm:hierBranch val="init"/>
        </dgm:presLayoutVars>
      </dgm:prSet>
      <dgm:spPr/>
    </dgm:pt>
    <dgm:pt modelId="{E257CF1B-92D1-47C1-BE6A-F1F015CBC721}" type="pres">
      <dgm:prSet presAssocID="{632D544B-4D70-4EFD-8026-8CBA292E9032}" presName="rootComposite1" presStyleCnt="0"/>
      <dgm:spPr/>
    </dgm:pt>
    <dgm:pt modelId="{67C62CE7-902D-4AAC-B1A3-3B8FF1FEE9D3}" type="pres">
      <dgm:prSet presAssocID="{632D544B-4D70-4EFD-8026-8CBA292E903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0BE796A-490B-47E7-9ED0-5A5F8D693324}" type="pres">
      <dgm:prSet presAssocID="{632D544B-4D70-4EFD-8026-8CBA292E9032}" presName="rootConnector1" presStyleLbl="node1" presStyleIdx="0" presStyleCnt="0"/>
      <dgm:spPr/>
      <dgm:t>
        <a:bodyPr/>
        <a:lstStyle/>
        <a:p>
          <a:endParaRPr lang="en-US"/>
        </a:p>
      </dgm:t>
    </dgm:pt>
    <dgm:pt modelId="{7E6934FF-9557-4523-AFFD-343AA0E1CAE6}" type="pres">
      <dgm:prSet presAssocID="{632D544B-4D70-4EFD-8026-8CBA292E9032}" presName="hierChild2" presStyleCnt="0"/>
      <dgm:spPr/>
    </dgm:pt>
    <dgm:pt modelId="{002F9716-95B8-4D4D-A1C7-69B1D4723943}" type="pres">
      <dgm:prSet presAssocID="{21BEEFDD-0BE3-4B23-9139-58EB54747ED3}" presName="Name37" presStyleLbl="parChTrans1D2" presStyleIdx="0" presStyleCnt="3"/>
      <dgm:spPr/>
      <dgm:t>
        <a:bodyPr/>
        <a:lstStyle/>
        <a:p>
          <a:endParaRPr lang="en-US"/>
        </a:p>
      </dgm:t>
    </dgm:pt>
    <dgm:pt modelId="{3A7E73AF-1F03-4A6D-82F5-71CAF7C3FF61}" type="pres">
      <dgm:prSet presAssocID="{F3D7E815-44EE-4C50-B250-2A84F84CF621}" presName="hierRoot2" presStyleCnt="0">
        <dgm:presLayoutVars>
          <dgm:hierBranch val="init"/>
        </dgm:presLayoutVars>
      </dgm:prSet>
      <dgm:spPr/>
    </dgm:pt>
    <dgm:pt modelId="{A65774E2-C345-483D-BBBB-B1A7B6C92196}" type="pres">
      <dgm:prSet presAssocID="{F3D7E815-44EE-4C50-B250-2A84F84CF621}" presName="rootComposite" presStyleCnt="0"/>
      <dgm:spPr/>
    </dgm:pt>
    <dgm:pt modelId="{D4CA6C2E-B3B8-4535-B031-CE2AFB8F49C5}" type="pres">
      <dgm:prSet presAssocID="{F3D7E815-44EE-4C50-B250-2A84F84CF621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52A1151-E85D-4B4C-B41E-5543894D532E}" type="pres">
      <dgm:prSet presAssocID="{F3D7E815-44EE-4C50-B250-2A84F84CF621}" presName="rootConnector" presStyleLbl="node2" presStyleIdx="0" presStyleCnt="3"/>
      <dgm:spPr/>
      <dgm:t>
        <a:bodyPr/>
        <a:lstStyle/>
        <a:p>
          <a:endParaRPr lang="en-US"/>
        </a:p>
      </dgm:t>
    </dgm:pt>
    <dgm:pt modelId="{21208B57-2587-4212-8CB6-8674E41B5D7D}" type="pres">
      <dgm:prSet presAssocID="{F3D7E815-44EE-4C50-B250-2A84F84CF621}" presName="hierChild4" presStyleCnt="0"/>
      <dgm:spPr/>
    </dgm:pt>
    <dgm:pt modelId="{EDB90833-B910-4B7F-AF9F-7E38168D8C28}" type="pres">
      <dgm:prSet presAssocID="{F3D7E815-44EE-4C50-B250-2A84F84CF621}" presName="hierChild5" presStyleCnt="0"/>
      <dgm:spPr/>
    </dgm:pt>
    <dgm:pt modelId="{A2E33D24-6C80-44ED-8774-4E96E0EFE106}" type="pres">
      <dgm:prSet presAssocID="{66822327-C1FE-4DE8-93BE-47005DD5403E}" presName="Name37" presStyleLbl="parChTrans1D2" presStyleIdx="1" presStyleCnt="3"/>
      <dgm:spPr/>
      <dgm:t>
        <a:bodyPr/>
        <a:lstStyle/>
        <a:p>
          <a:endParaRPr lang="en-US"/>
        </a:p>
      </dgm:t>
    </dgm:pt>
    <dgm:pt modelId="{8456A64A-A669-4005-B1CC-D01AA39BFE19}" type="pres">
      <dgm:prSet presAssocID="{82DF5CDE-F39E-4604-A173-C68090B719C9}" presName="hierRoot2" presStyleCnt="0">
        <dgm:presLayoutVars>
          <dgm:hierBranch val="init"/>
        </dgm:presLayoutVars>
      </dgm:prSet>
      <dgm:spPr/>
    </dgm:pt>
    <dgm:pt modelId="{7186410E-E9AB-45A2-A511-D69020E0CE54}" type="pres">
      <dgm:prSet presAssocID="{82DF5CDE-F39E-4604-A173-C68090B719C9}" presName="rootComposite" presStyleCnt="0"/>
      <dgm:spPr/>
    </dgm:pt>
    <dgm:pt modelId="{066B73C3-CDB2-45F2-A178-F4C96D9CAF23}" type="pres">
      <dgm:prSet presAssocID="{82DF5CDE-F39E-4604-A173-C68090B719C9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585A49B-0DD6-4CFF-8704-71DED6AA8043}" type="pres">
      <dgm:prSet presAssocID="{82DF5CDE-F39E-4604-A173-C68090B719C9}" presName="rootConnector" presStyleLbl="node2" presStyleIdx="1" presStyleCnt="3"/>
      <dgm:spPr/>
      <dgm:t>
        <a:bodyPr/>
        <a:lstStyle/>
        <a:p>
          <a:endParaRPr lang="en-US"/>
        </a:p>
      </dgm:t>
    </dgm:pt>
    <dgm:pt modelId="{C5525536-5C09-4F5A-ADD0-035956478B22}" type="pres">
      <dgm:prSet presAssocID="{82DF5CDE-F39E-4604-A173-C68090B719C9}" presName="hierChild4" presStyleCnt="0"/>
      <dgm:spPr/>
    </dgm:pt>
    <dgm:pt modelId="{1EE79A3C-26A4-4C56-9D54-433B8AEBF7DB}" type="pres">
      <dgm:prSet presAssocID="{82DF5CDE-F39E-4604-A173-C68090B719C9}" presName="hierChild5" presStyleCnt="0"/>
      <dgm:spPr/>
    </dgm:pt>
    <dgm:pt modelId="{E7248E7A-A529-485C-BFEB-C4FE00AED7C3}" type="pres">
      <dgm:prSet presAssocID="{AABDEEE8-9CCD-4E8A-99B4-642DDD35B081}" presName="Name37" presStyleLbl="parChTrans1D2" presStyleIdx="2" presStyleCnt="3"/>
      <dgm:spPr/>
      <dgm:t>
        <a:bodyPr/>
        <a:lstStyle/>
        <a:p>
          <a:endParaRPr lang="en-US"/>
        </a:p>
      </dgm:t>
    </dgm:pt>
    <dgm:pt modelId="{A0EA0A40-DE00-47F0-ADF5-1C694E27ABE5}" type="pres">
      <dgm:prSet presAssocID="{2F946A65-B1B9-46A8-AAA3-F8A72CEC7E04}" presName="hierRoot2" presStyleCnt="0">
        <dgm:presLayoutVars>
          <dgm:hierBranch val="init"/>
        </dgm:presLayoutVars>
      </dgm:prSet>
      <dgm:spPr/>
    </dgm:pt>
    <dgm:pt modelId="{139DB3E8-23E2-4B43-90AB-149D1190FF71}" type="pres">
      <dgm:prSet presAssocID="{2F946A65-B1B9-46A8-AAA3-F8A72CEC7E04}" presName="rootComposite" presStyleCnt="0"/>
      <dgm:spPr/>
    </dgm:pt>
    <dgm:pt modelId="{86FD5B9C-40C2-4504-A1C8-C8410A7258E3}" type="pres">
      <dgm:prSet presAssocID="{2F946A65-B1B9-46A8-AAA3-F8A72CEC7E04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2076DB2-3AF0-4DB4-B2FF-650287434FB6}" type="pres">
      <dgm:prSet presAssocID="{2F946A65-B1B9-46A8-AAA3-F8A72CEC7E04}" presName="rootConnector" presStyleLbl="node2" presStyleIdx="2" presStyleCnt="3"/>
      <dgm:spPr/>
      <dgm:t>
        <a:bodyPr/>
        <a:lstStyle/>
        <a:p>
          <a:endParaRPr lang="en-US"/>
        </a:p>
      </dgm:t>
    </dgm:pt>
    <dgm:pt modelId="{D1ED0056-0AC4-437E-894D-BDED7429349D}" type="pres">
      <dgm:prSet presAssocID="{2F946A65-B1B9-46A8-AAA3-F8A72CEC7E04}" presName="hierChild4" presStyleCnt="0"/>
      <dgm:spPr/>
    </dgm:pt>
    <dgm:pt modelId="{2572E3F6-593E-4E41-9B89-93439AC3E885}" type="pres">
      <dgm:prSet presAssocID="{2F946A65-B1B9-46A8-AAA3-F8A72CEC7E04}" presName="hierChild5" presStyleCnt="0"/>
      <dgm:spPr/>
    </dgm:pt>
    <dgm:pt modelId="{1C0F83E3-E684-4096-8C32-68ECEAD05BB3}" type="pres">
      <dgm:prSet presAssocID="{632D544B-4D70-4EFD-8026-8CBA292E9032}" presName="hierChild3" presStyleCnt="0"/>
      <dgm:spPr/>
    </dgm:pt>
  </dgm:ptLst>
  <dgm:cxnLst>
    <dgm:cxn modelId="{BE4DE5D8-51CC-4D0B-BE2A-FE5942FBE11A}" srcId="{632D544B-4D70-4EFD-8026-8CBA292E9032}" destId="{82DF5CDE-F39E-4604-A173-C68090B719C9}" srcOrd="1" destOrd="0" parTransId="{66822327-C1FE-4DE8-93BE-47005DD5403E}" sibTransId="{6DE59229-0199-4F4A-86F8-350187E64271}"/>
    <dgm:cxn modelId="{765155B5-56AC-45E3-84F1-D73E49F7321B}" type="presOf" srcId="{632D544B-4D70-4EFD-8026-8CBA292E9032}" destId="{70BE796A-490B-47E7-9ED0-5A5F8D693324}" srcOrd="1" destOrd="0" presId="urn:microsoft.com/office/officeart/2005/8/layout/orgChart1"/>
    <dgm:cxn modelId="{AD4C6FD5-E259-452B-8795-6D98346A5FE9}" type="presOf" srcId="{66822327-C1FE-4DE8-93BE-47005DD5403E}" destId="{A2E33D24-6C80-44ED-8774-4E96E0EFE106}" srcOrd="0" destOrd="0" presId="urn:microsoft.com/office/officeart/2005/8/layout/orgChart1"/>
    <dgm:cxn modelId="{8FDB66EF-DA90-45DE-8FDA-98A197D8FAF5}" srcId="{632D544B-4D70-4EFD-8026-8CBA292E9032}" destId="{F3D7E815-44EE-4C50-B250-2A84F84CF621}" srcOrd="0" destOrd="0" parTransId="{21BEEFDD-0BE3-4B23-9139-58EB54747ED3}" sibTransId="{0F3381EA-C90C-4DF7-A89D-C57BCF7FF251}"/>
    <dgm:cxn modelId="{D6E7486E-8E77-4E6C-93E1-6671759FFC7E}" type="presOf" srcId="{21BEEFDD-0BE3-4B23-9139-58EB54747ED3}" destId="{002F9716-95B8-4D4D-A1C7-69B1D4723943}" srcOrd="0" destOrd="0" presId="urn:microsoft.com/office/officeart/2005/8/layout/orgChart1"/>
    <dgm:cxn modelId="{A4869EED-CE93-4F76-87BE-D31FA2C0EA23}" srcId="{632D544B-4D70-4EFD-8026-8CBA292E9032}" destId="{2F946A65-B1B9-46A8-AAA3-F8A72CEC7E04}" srcOrd="2" destOrd="0" parTransId="{AABDEEE8-9CCD-4E8A-99B4-642DDD35B081}" sibTransId="{E1B28EEF-3C12-418F-95A3-A6A7ABBF5A38}"/>
    <dgm:cxn modelId="{A7E23FA1-6FDE-48E6-9E85-80F87D68F5A4}" type="presOf" srcId="{82DF5CDE-F39E-4604-A173-C68090B719C9}" destId="{9585A49B-0DD6-4CFF-8704-71DED6AA8043}" srcOrd="1" destOrd="0" presId="urn:microsoft.com/office/officeart/2005/8/layout/orgChart1"/>
    <dgm:cxn modelId="{C8F70606-F4DB-45CC-98B2-CE3848277CB7}" type="presOf" srcId="{95B29535-8D1C-4D6C-A2E1-CA9174168235}" destId="{4FA1FC3C-F2E0-425D-BF52-510A0F89BC7C}" srcOrd="0" destOrd="0" presId="urn:microsoft.com/office/officeart/2005/8/layout/orgChart1"/>
    <dgm:cxn modelId="{FAC1C830-09F1-4FBD-9E05-8F2E7CA9AFA1}" type="presOf" srcId="{82DF5CDE-F39E-4604-A173-C68090B719C9}" destId="{066B73C3-CDB2-45F2-A178-F4C96D9CAF23}" srcOrd="0" destOrd="0" presId="urn:microsoft.com/office/officeart/2005/8/layout/orgChart1"/>
    <dgm:cxn modelId="{62CABDA4-BD1B-4450-A8DD-284EF01D0586}" type="presOf" srcId="{AABDEEE8-9CCD-4E8A-99B4-642DDD35B081}" destId="{E7248E7A-A529-485C-BFEB-C4FE00AED7C3}" srcOrd="0" destOrd="0" presId="urn:microsoft.com/office/officeart/2005/8/layout/orgChart1"/>
    <dgm:cxn modelId="{F2A3D01E-94FE-4BF7-808A-1118453214DA}" type="presOf" srcId="{F3D7E815-44EE-4C50-B250-2A84F84CF621}" destId="{E52A1151-E85D-4B4C-B41E-5543894D532E}" srcOrd="1" destOrd="0" presId="urn:microsoft.com/office/officeart/2005/8/layout/orgChart1"/>
    <dgm:cxn modelId="{A2AF285E-15D0-4262-BB98-0FD7AC2E97B6}" type="presOf" srcId="{2F946A65-B1B9-46A8-AAA3-F8A72CEC7E04}" destId="{86FD5B9C-40C2-4504-A1C8-C8410A7258E3}" srcOrd="0" destOrd="0" presId="urn:microsoft.com/office/officeart/2005/8/layout/orgChart1"/>
    <dgm:cxn modelId="{E3D00844-8E57-48BC-BCFB-394CCD34DCF2}" type="presOf" srcId="{2F946A65-B1B9-46A8-AAA3-F8A72CEC7E04}" destId="{42076DB2-3AF0-4DB4-B2FF-650287434FB6}" srcOrd="1" destOrd="0" presId="urn:microsoft.com/office/officeart/2005/8/layout/orgChart1"/>
    <dgm:cxn modelId="{7B84C203-8151-40FE-BF9B-BDFECA3613B3}" type="presOf" srcId="{F3D7E815-44EE-4C50-B250-2A84F84CF621}" destId="{D4CA6C2E-B3B8-4535-B031-CE2AFB8F49C5}" srcOrd="0" destOrd="0" presId="urn:microsoft.com/office/officeart/2005/8/layout/orgChart1"/>
    <dgm:cxn modelId="{AF0345BD-992B-404E-A648-2EC41504DF6C}" srcId="{95B29535-8D1C-4D6C-A2E1-CA9174168235}" destId="{632D544B-4D70-4EFD-8026-8CBA292E9032}" srcOrd="0" destOrd="0" parTransId="{A098E0B9-1229-4EE1-8082-C94F5B2BACAB}" sibTransId="{E80A8A37-9A10-4DAF-9FE2-363E6A80B868}"/>
    <dgm:cxn modelId="{2C8940FE-D9AD-457B-A601-DEDC2BEE13C9}" type="presOf" srcId="{632D544B-4D70-4EFD-8026-8CBA292E9032}" destId="{67C62CE7-902D-4AAC-B1A3-3B8FF1FEE9D3}" srcOrd="0" destOrd="0" presId="urn:microsoft.com/office/officeart/2005/8/layout/orgChart1"/>
    <dgm:cxn modelId="{3FE29A4A-4C3E-4B89-8367-3BCF43EE8396}" type="presParOf" srcId="{4FA1FC3C-F2E0-425D-BF52-510A0F89BC7C}" destId="{853BB483-4569-465D-95D2-925F5B36EEBD}" srcOrd="0" destOrd="0" presId="urn:microsoft.com/office/officeart/2005/8/layout/orgChart1"/>
    <dgm:cxn modelId="{8662DCEE-D5FB-4221-929D-11484F67F4FC}" type="presParOf" srcId="{853BB483-4569-465D-95D2-925F5B36EEBD}" destId="{E257CF1B-92D1-47C1-BE6A-F1F015CBC721}" srcOrd="0" destOrd="0" presId="urn:microsoft.com/office/officeart/2005/8/layout/orgChart1"/>
    <dgm:cxn modelId="{CF08C9C9-C8D9-48C7-9607-7244935EC8DA}" type="presParOf" srcId="{E257CF1B-92D1-47C1-BE6A-F1F015CBC721}" destId="{67C62CE7-902D-4AAC-B1A3-3B8FF1FEE9D3}" srcOrd="0" destOrd="0" presId="urn:microsoft.com/office/officeart/2005/8/layout/orgChart1"/>
    <dgm:cxn modelId="{D9765AD2-C91A-4373-B668-CC4D2C64F58B}" type="presParOf" srcId="{E257CF1B-92D1-47C1-BE6A-F1F015CBC721}" destId="{70BE796A-490B-47E7-9ED0-5A5F8D693324}" srcOrd="1" destOrd="0" presId="urn:microsoft.com/office/officeart/2005/8/layout/orgChart1"/>
    <dgm:cxn modelId="{47B23F32-794A-4102-ABC0-2558D8283191}" type="presParOf" srcId="{853BB483-4569-465D-95D2-925F5B36EEBD}" destId="{7E6934FF-9557-4523-AFFD-343AA0E1CAE6}" srcOrd="1" destOrd="0" presId="urn:microsoft.com/office/officeart/2005/8/layout/orgChart1"/>
    <dgm:cxn modelId="{EDAE765A-ACFA-46FD-82CC-AF8812ADFD31}" type="presParOf" srcId="{7E6934FF-9557-4523-AFFD-343AA0E1CAE6}" destId="{002F9716-95B8-4D4D-A1C7-69B1D4723943}" srcOrd="0" destOrd="0" presId="urn:microsoft.com/office/officeart/2005/8/layout/orgChart1"/>
    <dgm:cxn modelId="{0CD9FE81-6D25-4CF7-B96D-6EA1F613BEB8}" type="presParOf" srcId="{7E6934FF-9557-4523-AFFD-343AA0E1CAE6}" destId="{3A7E73AF-1F03-4A6D-82F5-71CAF7C3FF61}" srcOrd="1" destOrd="0" presId="urn:microsoft.com/office/officeart/2005/8/layout/orgChart1"/>
    <dgm:cxn modelId="{6D9EC15E-9DB0-435F-BC49-CFF0AE8119FC}" type="presParOf" srcId="{3A7E73AF-1F03-4A6D-82F5-71CAF7C3FF61}" destId="{A65774E2-C345-483D-BBBB-B1A7B6C92196}" srcOrd="0" destOrd="0" presId="urn:microsoft.com/office/officeart/2005/8/layout/orgChart1"/>
    <dgm:cxn modelId="{5D106243-5D5D-41A1-9EFF-34BD6954B9CA}" type="presParOf" srcId="{A65774E2-C345-483D-BBBB-B1A7B6C92196}" destId="{D4CA6C2E-B3B8-4535-B031-CE2AFB8F49C5}" srcOrd="0" destOrd="0" presId="urn:microsoft.com/office/officeart/2005/8/layout/orgChart1"/>
    <dgm:cxn modelId="{1E0FAF9B-6441-433F-AFC9-CD101AB2E564}" type="presParOf" srcId="{A65774E2-C345-483D-BBBB-B1A7B6C92196}" destId="{E52A1151-E85D-4B4C-B41E-5543894D532E}" srcOrd="1" destOrd="0" presId="urn:microsoft.com/office/officeart/2005/8/layout/orgChart1"/>
    <dgm:cxn modelId="{C2EABAF1-1446-4236-AB6F-EE041EFDFFD4}" type="presParOf" srcId="{3A7E73AF-1F03-4A6D-82F5-71CAF7C3FF61}" destId="{21208B57-2587-4212-8CB6-8674E41B5D7D}" srcOrd="1" destOrd="0" presId="urn:microsoft.com/office/officeart/2005/8/layout/orgChart1"/>
    <dgm:cxn modelId="{225C0E6E-B8F3-4B98-B9A0-8296B70BC00E}" type="presParOf" srcId="{3A7E73AF-1F03-4A6D-82F5-71CAF7C3FF61}" destId="{EDB90833-B910-4B7F-AF9F-7E38168D8C28}" srcOrd="2" destOrd="0" presId="urn:microsoft.com/office/officeart/2005/8/layout/orgChart1"/>
    <dgm:cxn modelId="{37085989-3080-468B-84D2-9010C6B5A249}" type="presParOf" srcId="{7E6934FF-9557-4523-AFFD-343AA0E1CAE6}" destId="{A2E33D24-6C80-44ED-8774-4E96E0EFE106}" srcOrd="2" destOrd="0" presId="urn:microsoft.com/office/officeart/2005/8/layout/orgChart1"/>
    <dgm:cxn modelId="{3CFDE326-4C5D-4760-88BE-26355A7E9BBD}" type="presParOf" srcId="{7E6934FF-9557-4523-AFFD-343AA0E1CAE6}" destId="{8456A64A-A669-4005-B1CC-D01AA39BFE19}" srcOrd="3" destOrd="0" presId="urn:microsoft.com/office/officeart/2005/8/layout/orgChart1"/>
    <dgm:cxn modelId="{1459A703-75AE-418A-A41F-41DDC4720AB2}" type="presParOf" srcId="{8456A64A-A669-4005-B1CC-D01AA39BFE19}" destId="{7186410E-E9AB-45A2-A511-D69020E0CE54}" srcOrd="0" destOrd="0" presId="urn:microsoft.com/office/officeart/2005/8/layout/orgChart1"/>
    <dgm:cxn modelId="{96CC0334-13C6-4532-8E1A-11CEAB66B455}" type="presParOf" srcId="{7186410E-E9AB-45A2-A511-D69020E0CE54}" destId="{066B73C3-CDB2-45F2-A178-F4C96D9CAF23}" srcOrd="0" destOrd="0" presId="urn:microsoft.com/office/officeart/2005/8/layout/orgChart1"/>
    <dgm:cxn modelId="{8AB461CA-067E-49F0-8D50-06DED97A44B5}" type="presParOf" srcId="{7186410E-E9AB-45A2-A511-D69020E0CE54}" destId="{9585A49B-0DD6-4CFF-8704-71DED6AA8043}" srcOrd="1" destOrd="0" presId="urn:microsoft.com/office/officeart/2005/8/layout/orgChart1"/>
    <dgm:cxn modelId="{CF3356A6-AD49-4672-8D4A-BCCC437A248E}" type="presParOf" srcId="{8456A64A-A669-4005-B1CC-D01AA39BFE19}" destId="{C5525536-5C09-4F5A-ADD0-035956478B22}" srcOrd="1" destOrd="0" presId="urn:microsoft.com/office/officeart/2005/8/layout/orgChart1"/>
    <dgm:cxn modelId="{A1954666-6F50-4B10-8B27-D4D7F1C6EF26}" type="presParOf" srcId="{8456A64A-A669-4005-B1CC-D01AA39BFE19}" destId="{1EE79A3C-26A4-4C56-9D54-433B8AEBF7DB}" srcOrd="2" destOrd="0" presId="urn:microsoft.com/office/officeart/2005/8/layout/orgChart1"/>
    <dgm:cxn modelId="{0514F0C0-9AD6-47C0-857A-1FD5C7571EA7}" type="presParOf" srcId="{7E6934FF-9557-4523-AFFD-343AA0E1CAE6}" destId="{E7248E7A-A529-485C-BFEB-C4FE00AED7C3}" srcOrd="4" destOrd="0" presId="urn:microsoft.com/office/officeart/2005/8/layout/orgChart1"/>
    <dgm:cxn modelId="{A8190080-529A-4C14-949C-CC071A879D05}" type="presParOf" srcId="{7E6934FF-9557-4523-AFFD-343AA0E1CAE6}" destId="{A0EA0A40-DE00-47F0-ADF5-1C694E27ABE5}" srcOrd="5" destOrd="0" presId="urn:microsoft.com/office/officeart/2005/8/layout/orgChart1"/>
    <dgm:cxn modelId="{EF04693C-8A42-4AA8-9205-F3143420131C}" type="presParOf" srcId="{A0EA0A40-DE00-47F0-ADF5-1C694E27ABE5}" destId="{139DB3E8-23E2-4B43-90AB-149D1190FF71}" srcOrd="0" destOrd="0" presId="urn:microsoft.com/office/officeart/2005/8/layout/orgChart1"/>
    <dgm:cxn modelId="{BB699414-602E-439A-A63A-88FC5409BABE}" type="presParOf" srcId="{139DB3E8-23E2-4B43-90AB-149D1190FF71}" destId="{86FD5B9C-40C2-4504-A1C8-C8410A7258E3}" srcOrd="0" destOrd="0" presId="urn:microsoft.com/office/officeart/2005/8/layout/orgChart1"/>
    <dgm:cxn modelId="{BA751F0C-6663-4FBA-8441-A936062B52CE}" type="presParOf" srcId="{139DB3E8-23E2-4B43-90AB-149D1190FF71}" destId="{42076DB2-3AF0-4DB4-B2FF-650287434FB6}" srcOrd="1" destOrd="0" presId="urn:microsoft.com/office/officeart/2005/8/layout/orgChart1"/>
    <dgm:cxn modelId="{DE0C2BC8-5BFA-46BD-9EC8-86966ADE201D}" type="presParOf" srcId="{A0EA0A40-DE00-47F0-ADF5-1C694E27ABE5}" destId="{D1ED0056-0AC4-437E-894D-BDED7429349D}" srcOrd="1" destOrd="0" presId="urn:microsoft.com/office/officeart/2005/8/layout/orgChart1"/>
    <dgm:cxn modelId="{D780AC7D-FD38-4016-9AC8-BE9294E45D41}" type="presParOf" srcId="{A0EA0A40-DE00-47F0-ADF5-1C694E27ABE5}" destId="{2572E3F6-593E-4E41-9B89-93439AC3E885}" srcOrd="2" destOrd="0" presId="urn:microsoft.com/office/officeart/2005/8/layout/orgChart1"/>
    <dgm:cxn modelId="{B93B861A-B5B6-4A27-AD66-104D65732888}" type="presParOf" srcId="{853BB483-4569-465D-95D2-925F5B36EEBD}" destId="{1C0F83E3-E684-4096-8C32-68ECEAD05BB3}" srcOrd="2" destOrd="0" presId="urn:microsoft.com/office/officeart/2005/8/layout/orgChart1"/>
  </dgm:cxnLst>
  <dgm:bg>
    <a:noFill/>
  </dgm:bg>
  <dgm:whole>
    <a:ln>
      <a:solidFill>
        <a:schemeClr val="lt1">
          <a:hueOff val="0"/>
          <a:satOff val="0"/>
          <a:lumOff val="0"/>
          <a:alpha val="88000"/>
        </a:schemeClr>
      </a:solidFill>
    </a:ln>
  </dgm:whole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95B29535-8D1C-4D6C-A2E1-CA917416823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32D544B-4D70-4EFD-8026-8CBA292E9032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smtClean="0"/>
            <a:t>Structural Design</a:t>
          </a:r>
          <a:endParaRPr lang="ar-SA" dirty="0"/>
        </a:p>
      </dgm:t>
    </dgm:pt>
    <dgm:pt modelId="{A098E0B9-1229-4EE1-8082-C94F5B2BACAB}" type="par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E80A8A37-9A10-4DAF-9FE2-363E6A80B868}" type="sib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82DF5CDE-F39E-4604-A173-C68090B719C9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/>
            <a:t>Structural modeling </a:t>
          </a:r>
          <a:endParaRPr lang="ar-SA" dirty="0"/>
        </a:p>
      </dgm:t>
    </dgm:pt>
    <dgm:pt modelId="{66822327-C1FE-4DE8-93BE-47005DD5403E}" type="par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6DE59229-0199-4F4A-86F8-350187E64271}" type="sib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2F946A65-B1B9-46A8-AAA3-F8A72CEC7E04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b="1" dirty="0" smtClean="0">
              <a:solidFill>
                <a:schemeClr val="tx1"/>
              </a:solidFill>
            </a:rPr>
            <a:t>Structural Results</a:t>
          </a:r>
          <a:endParaRPr lang="ar-SA" b="1" dirty="0">
            <a:solidFill>
              <a:schemeClr val="tx1"/>
            </a:solidFill>
          </a:endParaRPr>
        </a:p>
      </dgm:t>
    </dgm:pt>
    <dgm:pt modelId="{AABDEEE8-9CCD-4E8A-99B4-642DDD35B081}" type="par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E1B28EEF-3C12-418F-95A3-A6A7ABBF5A38}" type="sib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F3D7E815-44EE-4C50-B250-2A84F84CF621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b="0" dirty="0" smtClean="0">
              <a:solidFill>
                <a:schemeClr val="bg1"/>
              </a:solidFill>
            </a:rPr>
            <a:t>Description</a:t>
          </a:r>
          <a:endParaRPr lang="ar-SA" b="1" dirty="0">
            <a:solidFill>
              <a:schemeClr val="tx1"/>
            </a:solidFill>
          </a:endParaRPr>
        </a:p>
      </dgm:t>
    </dgm:pt>
    <dgm:pt modelId="{0F3381EA-C90C-4DF7-A89D-C57BCF7FF251}" type="sibTrans" cxnId="{8FDB66EF-DA90-45DE-8FDA-98A197D8FAF5}">
      <dgm:prSet/>
      <dgm:spPr/>
      <dgm:t>
        <a:bodyPr/>
        <a:lstStyle/>
        <a:p>
          <a:pPr rtl="1"/>
          <a:endParaRPr lang="ar-SA"/>
        </a:p>
      </dgm:t>
    </dgm:pt>
    <dgm:pt modelId="{21BEEFDD-0BE3-4B23-9139-58EB54747ED3}" type="parTrans" cxnId="{8FDB66EF-DA90-45DE-8FDA-98A197D8FAF5}">
      <dgm:prSet/>
      <dgm:spPr>
        <a:ln>
          <a:solidFill>
            <a:schemeClr val="accent6"/>
          </a:solidFill>
        </a:ln>
      </dgm:spPr>
      <dgm:t>
        <a:bodyPr/>
        <a:lstStyle/>
        <a:p>
          <a:pPr rtl="1"/>
          <a:endParaRPr lang="ar-SA"/>
        </a:p>
      </dgm:t>
    </dgm:pt>
    <dgm:pt modelId="{4FA1FC3C-F2E0-425D-BF52-510A0F89BC7C}" type="pres">
      <dgm:prSet presAssocID="{95B29535-8D1C-4D6C-A2E1-CA9174168235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53BB483-4569-465D-95D2-925F5B36EEBD}" type="pres">
      <dgm:prSet presAssocID="{632D544B-4D70-4EFD-8026-8CBA292E9032}" presName="hierRoot1" presStyleCnt="0">
        <dgm:presLayoutVars>
          <dgm:hierBranch val="init"/>
        </dgm:presLayoutVars>
      </dgm:prSet>
      <dgm:spPr/>
    </dgm:pt>
    <dgm:pt modelId="{E257CF1B-92D1-47C1-BE6A-F1F015CBC721}" type="pres">
      <dgm:prSet presAssocID="{632D544B-4D70-4EFD-8026-8CBA292E9032}" presName="rootComposite1" presStyleCnt="0"/>
      <dgm:spPr/>
    </dgm:pt>
    <dgm:pt modelId="{67C62CE7-902D-4AAC-B1A3-3B8FF1FEE9D3}" type="pres">
      <dgm:prSet presAssocID="{632D544B-4D70-4EFD-8026-8CBA292E903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0BE796A-490B-47E7-9ED0-5A5F8D693324}" type="pres">
      <dgm:prSet presAssocID="{632D544B-4D70-4EFD-8026-8CBA292E9032}" presName="rootConnector1" presStyleLbl="node1" presStyleIdx="0" presStyleCnt="0"/>
      <dgm:spPr/>
      <dgm:t>
        <a:bodyPr/>
        <a:lstStyle/>
        <a:p>
          <a:endParaRPr lang="en-US"/>
        </a:p>
      </dgm:t>
    </dgm:pt>
    <dgm:pt modelId="{7E6934FF-9557-4523-AFFD-343AA0E1CAE6}" type="pres">
      <dgm:prSet presAssocID="{632D544B-4D70-4EFD-8026-8CBA292E9032}" presName="hierChild2" presStyleCnt="0"/>
      <dgm:spPr/>
    </dgm:pt>
    <dgm:pt modelId="{002F9716-95B8-4D4D-A1C7-69B1D4723943}" type="pres">
      <dgm:prSet presAssocID="{21BEEFDD-0BE3-4B23-9139-58EB54747ED3}" presName="Name37" presStyleLbl="parChTrans1D2" presStyleIdx="0" presStyleCnt="3"/>
      <dgm:spPr/>
      <dgm:t>
        <a:bodyPr/>
        <a:lstStyle/>
        <a:p>
          <a:endParaRPr lang="en-US"/>
        </a:p>
      </dgm:t>
    </dgm:pt>
    <dgm:pt modelId="{3A7E73AF-1F03-4A6D-82F5-71CAF7C3FF61}" type="pres">
      <dgm:prSet presAssocID="{F3D7E815-44EE-4C50-B250-2A84F84CF621}" presName="hierRoot2" presStyleCnt="0">
        <dgm:presLayoutVars>
          <dgm:hierBranch val="init"/>
        </dgm:presLayoutVars>
      </dgm:prSet>
      <dgm:spPr/>
    </dgm:pt>
    <dgm:pt modelId="{A65774E2-C345-483D-BBBB-B1A7B6C92196}" type="pres">
      <dgm:prSet presAssocID="{F3D7E815-44EE-4C50-B250-2A84F84CF621}" presName="rootComposite" presStyleCnt="0"/>
      <dgm:spPr/>
    </dgm:pt>
    <dgm:pt modelId="{D4CA6C2E-B3B8-4535-B031-CE2AFB8F49C5}" type="pres">
      <dgm:prSet presAssocID="{F3D7E815-44EE-4C50-B250-2A84F84CF621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52A1151-E85D-4B4C-B41E-5543894D532E}" type="pres">
      <dgm:prSet presAssocID="{F3D7E815-44EE-4C50-B250-2A84F84CF621}" presName="rootConnector" presStyleLbl="node2" presStyleIdx="0" presStyleCnt="3"/>
      <dgm:spPr/>
      <dgm:t>
        <a:bodyPr/>
        <a:lstStyle/>
        <a:p>
          <a:endParaRPr lang="en-US"/>
        </a:p>
      </dgm:t>
    </dgm:pt>
    <dgm:pt modelId="{21208B57-2587-4212-8CB6-8674E41B5D7D}" type="pres">
      <dgm:prSet presAssocID="{F3D7E815-44EE-4C50-B250-2A84F84CF621}" presName="hierChild4" presStyleCnt="0"/>
      <dgm:spPr/>
    </dgm:pt>
    <dgm:pt modelId="{EDB90833-B910-4B7F-AF9F-7E38168D8C28}" type="pres">
      <dgm:prSet presAssocID="{F3D7E815-44EE-4C50-B250-2A84F84CF621}" presName="hierChild5" presStyleCnt="0"/>
      <dgm:spPr/>
    </dgm:pt>
    <dgm:pt modelId="{A2E33D24-6C80-44ED-8774-4E96E0EFE106}" type="pres">
      <dgm:prSet presAssocID="{66822327-C1FE-4DE8-93BE-47005DD5403E}" presName="Name37" presStyleLbl="parChTrans1D2" presStyleIdx="1" presStyleCnt="3"/>
      <dgm:spPr/>
      <dgm:t>
        <a:bodyPr/>
        <a:lstStyle/>
        <a:p>
          <a:endParaRPr lang="en-US"/>
        </a:p>
      </dgm:t>
    </dgm:pt>
    <dgm:pt modelId="{8456A64A-A669-4005-B1CC-D01AA39BFE19}" type="pres">
      <dgm:prSet presAssocID="{82DF5CDE-F39E-4604-A173-C68090B719C9}" presName="hierRoot2" presStyleCnt="0">
        <dgm:presLayoutVars>
          <dgm:hierBranch val="init"/>
        </dgm:presLayoutVars>
      </dgm:prSet>
      <dgm:spPr/>
    </dgm:pt>
    <dgm:pt modelId="{7186410E-E9AB-45A2-A511-D69020E0CE54}" type="pres">
      <dgm:prSet presAssocID="{82DF5CDE-F39E-4604-A173-C68090B719C9}" presName="rootComposite" presStyleCnt="0"/>
      <dgm:spPr/>
    </dgm:pt>
    <dgm:pt modelId="{066B73C3-CDB2-45F2-A178-F4C96D9CAF23}" type="pres">
      <dgm:prSet presAssocID="{82DF5CDE-F39E-4604-A173-C68090B719C9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585A49B-0DD6-4CFF-8704-71DED6AA8043}" type="pres">
      <dgm:prSet presAssocID="{82DF5CDE-F39E-4604-A173-C68090B719C9}" presName="rootConnector" presStyleLbl="node2" presStyleIdx="1" presStyleCnt="3"/>
      <dgm:spPr/>
      <dgm:t>
        <a:bodyPr/>
        <a:lstStyle/>
        <a:p>
          <a:endParaRPr lang="en-US"/>
        </a:p>
      </dgm:t>
    </dgm:pt>
    <dgm:pt modelId="{C5525536-5C09-4F5A-ADD0-035956478B22}" type="pres">
      <dgm:prSet presAssocID="{82DF5CDE-F39E-4604-A173-C68090B719C9}" presName="hierChild4" presStyleCnt="0"/>
      <dgm:spPr/>
    </dgm:pt>
    <dgm:pt modelId="{1EE79A3C-26A4-4C56-9D54-433B8AEBF7DB}" type="pres">
      <dgm:prSet presAssocID="{82DF5CDE-F39E-4604-A173-C68090B719C9}" presName="hierChild5" presStyleCnt="0"/>
      <dgm:spPr/>
    </dgm:pt>
    <dgm:pt modelId="{E7248E7A-A529-485C-BFEB-C4FE00AED7C3}" type="pres">
      <dgm:prSet presAssocID="{AABDEEE8-9CCD-4E8A-99B4-642DDD35B081}" presName="Name37" presStyleLbl="parChTrans1D2" presStyleIdx="2" presStyleCnt="3"/>
      <dgm:spPr/>
      <dgm:t>
        <a:bodyPr/>
        <a:lstStyle/>
        <a:p>
          <a:endParaRPr lang="en-US"/>
        </a:p>
      </dgm:t>
    </dgm:pt>
    <dgm:pt modelId="{A0EA0A40-DE00-47F0-ADF5-1C694E27ABE5}" type="pres">
      <dgm:prSet presAssocID="{2F946A65-B1B9-46A8-AAA3-F8A72CEC7E04}" presName="hierRoot2" presStyleCnt="0">
        <dgm:presLayoutVars>
          <dgm:hierBranch val="init"/>
        </dgm:presLayoutVars>
      </dgm:prSet>
      <dgm:spPr/>
    </dgm:pt>
    <dgm:pt modelId="{139DB3E8-23E2-4B43-90AB-149D1190FF71}" type="pres">
      <dgm:prSet presAssocID="{2F946A65-B1B9-46A8-AAA3-F8A72CEC7E04}" presName="rootComposite" presStyleCnt="0"/>
      <dgm:spPr/>
    </dgm:pt>
    <dgm:pt modelId="{86FD5B9C-40C2-4504-A1C8-C8410A7258E3}" type="pres">
      <dgm:prSet presAssocID="{2F946A65-B1B9-46A8-AAA3-F8A72CEC7E04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2076DB2-3AF0-4DB4-B2FF-650287434FB6}" type="pres">
      <dgm:prSet presAssocID="{2F946A65-B1B9-46A8-AAA3-F8A72CEC7E04}" presName="rootConnector" presStyleLbl="node2" presStyleIdx="2" presStyleCnt="3"/>
      <dgm:spPr/>
      <dgm:t>
        <a:bodyPr/>
        <a:lstStyle/>
        <a:p>
          <a:endParaRPr lang="en-US"/>
        </a:p>
      </dgm:t>
    </dgm:pt>
    <dgm:pt modelId="{D1ED0056-0AC4-437E-894D-BDED7429349D}" type="pres">
      <dgm:prSet presAssocID="{2F946A65-B1B9-46A8-AAA3-F8A72CEC7E04}" presName="hierChild4" presStyleCnt="0"/>
      <dgm:spPr/>
    </dgm:pt>
    <dgm:pt modelId="{2572E3F6-593E-4E41-9B89-93439AC3E885}" type="pres">
      <dgm:prSet presAssocID="{2F946A65-B1B9-46A8-AAA3-F8A72CEC7E04}" presName="hierChild5" presStyleCnt="0"/>
      <dgm:spPr/>
    </dgm:pt>
    <dgm:pt modelId="{1C0F83E3-E684-4096-8C32-68ECEAD05BB3}" type="pres">
      <dgm:prSet presAssocID="{632D544B-4D70-4EFD-8026-8CBA292E9032}" presName="hierChild3" presStyleCnt="0"/>
      <dgm:spPr/>
    </dgm:pt>
  </dgm:ptLst>
  <dgm:cxnLst>
    <dgm:cxn modelId="{BE4DE5D8-51CC-4D0B-BE2A-FE5942FBE11A}" srcId="{632D544B-4D70-4EFD-8026-8CBA292E9032}" destId="{82DF5CDE-F39E-4604-A173-C68090B719C9}" srcOrd="1" destOrd="0" parTransId="{66822327-C1FE-4DE8-93BE-47005DD5403E}" sibTransId="{6DE59229-0199-4F4A-86F8-350187E64271}"/>
    <dgm:cxn modelId="{0B4185A4-C5F2-46BA-B658-7BF11CBFD2B0}" type="presOf" srcId="{2F946A65-B1B9-46A8-AAA3-F8A72CEC7E04}" destId="{86FD5B9C-40C2-4504-A1C8-C8410A7258E3}" srcOrd="0" destOrd="0" presId="urn:microsoft.com/office/officeart/2005/8/layout/orgChart1"/>
    <dgm:cxn modelId="{56767ECC-A99D-4D7A-8F9A-EB729421C504}" type="presOf" srcId="{632D544B-4D70-4EFD-8026-8CBA292E9032}" destId="{70BE796A-490B-47E7-9ED0-5A5F8D693324}" srcOrd="1" destOrd="0" presId="urn:microsoft.com/office/officeart/2005/8/layout/orgChart1"/>
    <dgm:cxn modelId="{22A108A4-1BCB-4486-80D6-82B343D7641B}" type="presOf" srcId="{F3D7E815-44EE-4C50-B250-2A84F84CF621}" destId="{D4CA6C2E-B3B8-4535-B031-CE2AFB8F49C5}" srcOrd="0" destOrd="0" presId="urn:microsoft.com/office/officeart/2005/8/layout/orgChart1"/>
    <dgm:cxn modelId="{A210FED0-7897-41D8-9B89-11A310567821}" type="presOf" srcId="{95B29535-8D1C-4D6C-A2E1-CA9174168235}" destId="{4FA1FC3C-F2E0-425D-BF52-510A0F89BC7C}" srcOrd="0" destOrd="0" presId="urn:microsoft.com/office/officeart/2005/8/layout/orgChart1"/>
    <dgm:cxn modelId="{8FDB66EF-DA90-45DE-8FDA-98A197D8FAF5}" srcId="{632D544B-4D70-4EFD-8026-8CBA292E9032}" destId="{F3D7E815-44EE-4C50-B250-2A84F84CF621}" srcOrd="0" destOrd="0" parTransId="{21BEEFDD-0BE3-4B23-9139-58EB54747ED3}" sibTransId="{0F3381EA-C90C-4DF7-A89D-C57BCF7FF251}"/>
    <dgm:cxn modelId="{A4869EED-CE93-4F76-87BE-D31FA2C0EA23}" srcId="{632D544B-4D70-4EFD-8026-8CBA292E9032}" destId="{2F946A65-B1B9-46A8-AAA3-F8A72CEC7E04}" srcOrd="2" destOrd="0" parTransId="{AABDEEE8-9CCD-4E8A-99B4-642DDD35B081}" sibTransId="{E1B28EEF-3C12-418F-95A3-A6A7ABBF5A38}"/>
    <dgm:cxn modelId="{94B6FC52-383B-45F9-83CD-653C50E7C8DD}" type="presOf" srcId="{82DF5CDE-F39E-4604-A173-C68090B719C9}" destId="{9585A49B-0DD6-4CFF-8704-71DED6AA8043}" srcOrd="1" destOrd="0" presId="urn:microsoft.com/office/officeart/2005/8/layout/orgChart1"/>
    <dgm:cxn modelId="{ED90AC51-2AD6-42B6-AAC5-B01788F9CB45}" type="presOf" srcId="{21BEEFDD-0BE3-4B23-9139-58EB54747ED3}" destId="{002F9716-95B8-4D4D-A1C7-69B1D4723943}" srcOrd="0" destOrd="0" presId="urn:microsoft.com/office/officeart/2005/8/layout/orgChart1"/>
    <dgm:cxn modelId="{8030E735-92EE-44B0-B809-8C558A366F3E}" type="presOf" srcId="{66822327-C1FE-4DE8-93BE-47005DD5403E}" destId="{A2E33D24-6C80-44ED-8774-4E96E0EFE106}" srcOrd="0" destOrd="0" presId="urn:microsoft.com/office/officeart/2005/8/layout/orgChart1"/>
    <dgm:cxn modelId="{5233431F-9264-4D34-8A5F-66039581ADC6}" type="presOf" srcId="{2F946A65-B1B9-46A8-AAA3-F8A72CEC7E04}" destId="{42076DB2-3AF0-4DB4-B2FF-650287434FB6}" srcOrd="1" destOrd="0" presId="urn:microsoft.com/office/officeart/2005/8/layout/orgChart1"/>
    <dgm:cxn modelId="{86A4597E-C314-42FD-9C8C-6AEE2B68ADFB}" type="presOf" srcId="{82DF5CDE-F39E-4604-A173-C68090B719C9}" destId="{066B73C3-CDB2-45F2-A178-F4C96D9CAF23}" srcOrd="0" destOrd="0" presId="urn:microsoft.com/office/officeart/2005/8/layout/orgChart1"/>
    <dgm:cxn modelId="{11F8ED71-0F5D-4626-8023-18535E3176E4}" type="presOf" srcId="{F3D7E815-44EE-4C50-B250-2A84F84CF621}" destId="{E52A1151-E85D-4B4C-B41E-5543894D532E}" srcOrd="1" destOrd="0" presId="urn:microsoft.com/office/officeart/2005/8/layout/orgChart1"/>
    <dgm:cxn modelId="{AF0345BD-992B-404E-A648-2EC41504DF6C}" srcId="{95B29535-8D1C-4D6C-A2E1-CA9174168235}" destId="{632D544B-4D70-4EFD-8026-8CBA292E9032}" srcOrd="0" destOrd="0" parTransId="{A098E0B9-1229-4EE1-8082-C94F5B2BACAB}" sibTransId="{E80A8A37-9A10-4DAF-9FE2-363E6A80B868}"/>
    <dgm:cxn modelId="{55831A58-DAF1-46CB-B3E1-B2486787CA09}" type="presOf" srcId="{AABDEEE8-9CCD-4E8A-99B4-642DDD35B081}" destId="{E7248E7A-A529-485C-BFEB-C4FE00AED7C3}" srcOrd="0" destOrd="0" presId="urn:microsoft.com/office/officeart/2005/8/layout/orgChart1"/>
    <dgm:cxn modelId="{C1095349-FE04-44EE-92A5-9F94D84987C1}" type="presOf" srcId="{632D544B-4D70-4EFD-8026-8CBA292E9032}" destId="{67C62CE7-902D-4AAC-B1A3-3B8FF1FEE9D3}" srcOrd="0" destOrd="0" presId="urn:microsoft.com/office/officeart/2005/8/layout/orgChart1"/>
    <dgm:cxn modelId="{F6593C4B-482D-4B03-8D48-A0DC530CB0BE}" type="presParOf" srcId="{4FA1FC3C-F2E0-425D-BF52-510A0F89BC7C}" destId="{853BB483-4569-465D-95D2-925F5B36EEBD}" srcOrd="0" destOrd="0" presId="urn:microsoft.com/office/officeart/2005/8/layout/orgChart1"/>
    <dgm:cxn modelId="{8F8A68DA-4E90-4551-A604-3B9DE3B22748}" type="presParOf" srcId="{853BB483-4569-465D-95D2-925F5B36EEBD}" destId="{E257CF1B-92D1-47C1-BE6A-F1F015CBC721}" srcOrd="0" destOrd="0" presId="urn:microsoft.com/office/officeart/2005/8/layout/orgChart1"/>
    <dgm:cxn modelId="{3E86862D-0CD4-4929-8138-9C2D654ED0F6}" type="presParOf" srcId="{E257CF1B-92D1-47C1-BE6A-F1F015CBC721}" destId="{67C62CE7-902D-4AAC-B1A3-3B8FF1FEE9D3}" srcOrd="0" destOrd="0" presId="urn:microsoft.com/office/officeart/2005/8/layout/orgChart1"/>
    <dgm:cxn modelId="{C5F27D99-67F3-476C-A0AC-435590DD3801}" type="presParOf" srcId="{E257CF1B-92D1-47C1-BE6A-F1F015CBC721}" destId="{70BE796A-490B-47E7-9ED0-5A5F8D693324}" srcOrd="1" destOrd="0" presId="urn:microsoft.com/office/officeart/2005/8/layout/orgChart1"/>
    <dgm:cxn modelId="{07ED658E-55FE-4F07-93C9-BCAF4A85297A}" type="presParOf" srcId="{853BB483-4569-465D-95D2-925F5B36EEBD}" destId="{7E6934FF-9557-4523-AFFD-343AA0E1CAE6}" srcOrd="1" destOrd="0" presId="urn:microsoft.com/office/officeart/2005/8/layout/orgChart1"/>
    <dgm:cxn modelId="{B77D8CF6-7BE1-402B-A751-000AFE04BEEF}" type="presParOf" srcId="{7E6934FF-9557-4523-AFFD-343AA0E1CAE6}" destId="{002F9716-95B8-4D4D-A1C7-69B1D4723943}" srcOrd="0" destOrd="0" presId="urn:microsoft.com/office/officeart/2005/8/layout/orgChart1"/>
    <dgm:cxn modelId="{1069D8EC-49A6-4BFB-8644-825FC4F5B67E}" type="presParOf" srcId="{7E6934FF-9557-4523-AFFD-343AA0E1CAE6}" destId="{3A7E73AF-1F03-4A6D-82F5-71CAF7C3FF61}" srcOrd="1" destOrd="0" presId="urn:microsoft.com/office/officeart/2005/8/layout/orgChart1"/>
    <dgm:cxn modelId="{0CF09854-AB73-42BD-AC9A-F4A4DD488869}" type="presParOf" srcId="{3A7E73AF-1F03-4A6D-82F5-71CAF7C3FF61}" destId="{A65774E2-C345-483D-BBBB-B1A7B6C92196}" srcOrd="0" destOrd="0" presId="urn:microsoft.com/office/officeart/2005/8/layout/orgChart1"/>
    <dgm:cxn modelId="{85B16ACC-69F0-4A7A-85C9-3D726BC82981}" type="presParOf" srcId="{A65774E2-C345-483D-BBBB-B1A7B6C92196}" destId="{D4CA6C2E-B3B8-4535-B031-CE2AFB8F49C5}" srcOrd="0" destOrd="0" presId="urn:microsoft.com/office/officeart/2005/8/layout/orgChart1"/>
    <dgm:cxn modelId="{B5005F9F-41EB-41FF-925A-08E5709E0CEB}" type="presParOf" srcId="{A65774E2-C345-483D-BBBB-B1A7B6C92196}" destId="{E52A1151-E85D-4B4C-B41E-5543894D532E}" srcOrd="1" destOrd="0" presId="urn:microsoft.com/office/officeart/2005/8/layout/orgChart1"/>
    <dgm:cxn modelId="{9B0FB9D7-66D1-4519-A960-FD388DD374B5}" type="presParOf" srcId="{3A7E73AF-1F03-4A6D-82F5-71CAF7C3FF61}" destId="{21208B57-2587-4212-8CB6-8674E41B5D7D}" srcOrd="1" destOrd="0" presId="urn:microsoft.com/office/officeart/2005/8/layout/orgChart1"/>
    <dgm:cxn modelId="{732BBCEC-BADC-42BD-B98E-17F6EC177523}" type="presParOf" srcId="{3A7E73AF-1F03-4A6D-82F5-71CAF7C3FF61}" destId="{EDB90833-B910-4B7F-AF9F-7E38168D8C28}" srcOrd="2" destOrd="0" presId="urn:microsoft.com/office/officeart/2005/8/layout/orgChart1"/>
    <dgm:cxn modelId="{E0EA215E-593E-42B6-9239-295079CC2875}" type="presParOf" srcId="{7E6934FF-9557-4523-AFFD-343AA0E1CAE6}" destId="{A2E33D24-6C80-44ED-8774-4E96E0EFE106}" srcOrd="2" destOrd="0" presId="urn:microsoft.com/office/officeart/2005/8/layout/orgChart1"/>
    <dgm:cxn modelId="{72AA8542-6C07-4E28-AF2E-85D336C9DA1B}" type="presParOf" srcId="{7E6934FF-9557-4523-AFFD-343AA0E1CAE6}" destId="{8456A64A-A669-4005-B1CC-D01AA39BFE19}" srcOrd="3" destOrd="0" presId="urn:microsoft.com/office/officeart/2005/8/layout/orgChart1"/>
    <dgm:cxn modelId="{79B26520-6FDF-4F95-AE14-66D90768478E}" type="presParOf" srcId="{8456A64A-A669-4005-B1CC-D01AA39BFE19}" destId="{7186410E-E9AB-45A2-A511-D69020E0CE54}" srcOrd="0" destOrd="0" presId="urn:microsoft.com/office/officeart/2005/8/layout/orgChart1"/>
    <dgm:cxn modelId="{0FA5359A-1C86-4AD2-89A4-245F08A33512}" type="presParOf" srcId="{7186410E-E9AB-45A2-A511-D69020E0CE54}" destId="{066B73C3-CDB2-45F2-A178-F4C96D9CAF23}" srcOrd="0" destOrd="0" presId="urn:microsoft.com/office/officeart/2005/8/layout/orgChart1"/>
    <dgm:cxn modelId="{2577DDF3-B968-46B8-804D-5241EFE60A72}" type="presParOf" srcId="{7186410E-E9AB-45A2-A511-D69020E0CE54}" destId="{9585A49B-0DD6-4CFF-8704-71DED6AA8043}" srcOrd="1" destOrd="0" presId="urn:microsoft.com/office/officeart/2005/8/layout/orgChart1"/>
    <dgm:cxn modelId="{0B6C22B7-1EB1-4947-B0D5-64E8BCD4841E}" type="presParOf" srcId="{8456A64A-A669-4005-B1CC-D01AA39BFE19}" destId="{C5525536-5C09-4F5A-ADD0-035956478B22}" srcOrd="1" destOrd="0" presId="urn:microsoft.com/office/officeart/2005/8/layout/orgChart1"/>
    <dgm:cxn modelId="{899EC915-BCA4-4EE8-BADF-A0F3B1EC9417}" type="presParOf" srcId="{8456A64A-A669-4005-B1CC-D01AA39BFE19}" destId="{1EE79A3C-26A4-4C56-9D54-433B8AEBF7DB}" srcOrd="2" destOrd="0" presId="urn:microsoft.com/office/officeart/2005/8/layout/orgChart1"/>
    <dgm:cxn modelId="{B8CEA1C5-1ADD-45DD-9D01-7C9B5D9FE191}" type="presParOf" srcId="{7E6934FF-9557-4523-AFFD-343AA0E1CAE6}" destId="{E7248E7A-A529-485C-BFEB-C4FE00AED7C3}" srcOrd="4" destOrd="0" presId="urn:microsoft.com/office/officeart/2005/8/layout/orgChart1"/>
    <dgm:cxn modelId="{43EE8253-45E8-4D5F-A1A4-02AB417EF2D4}" type="presParOf" srcId="{7E6934FF-9557-4523-AFFD-343AA0E1CAE6}" destId="{A0EA0A40-DE00-47F0-ADF5-1C694E27ABE5}" srcOrd="5" destOrd="0" presId="urn:microsoft.com/office/officeart/2005/8/layout/orgChart1"/>
    <dgm:cxn modelId="{230DE809-0122-4B28-A130-ACA2EF226BF3}" type="presParOf" srcId="{A0EA0A40-DE00-47F0-ADF5-1C694E27ABE5}" destId="{139DB3E8-23E2-4B43-90AB-149D1190FF71}" srcOrd="0" destOrd="0" presId="urn:microsoft.com/office/officeart/2005/8/layout/orgChart1"/>
    <dgm:cxn modelId="{D71A3361-F654-4CC7-8D13-46C52737051B}" type="presParOf" srcId="{139DB3E8-23E2-4B43-90AB-149D1190FF71}" destId="{86FD5B9C-40C2-4504-A1C8-C8410A7258E3}" srcOrd="0" destOrd="0" presId="urn:microsoft.com/office/officeart/2005/8/layout/orgChart1"/>
    <dgm:cxn modelId="{15B97BAF-37F9-4206-B2D5-4576B0605176}" type="presParOf" srcId="{139DB3E8-23E2-4B43-90AB-149D1190FF71}" destId="{42076DB2-3AF0-4DB4-B2FF-650287434FB6}" srcOrd="1" destOrd="0" presId="urn:microsoft.com/office/officeart/2005/8/layout/orgChart1"/>
    <dgm:cxn modelId="{836BBFA7-F2D0-4996-99F4-FBC2152BE979}" type="presParOf" srcId="{A0EA0A40-DE00-47F0-ADF5-1C694E27ABE5}" destId="{D1ED0056-0AC4-437E-894D-BDED7429349D}" srcOrd="1" destOrd="0" presId="urn:microsoft.com/office/officeart/2005/8/layout/orgChart1"/>
    <dgm:cxn modelId="{F369849B-4E47-4B07-9CD4-92E32675F73B}" type="presParOf" srcId="{A0EA0A40-DE00-47F0-ADF5-1C694E27ABE5}" destId="{2572E3F6-593E-4E41-9B89-93439AC3E885}" srcOrd="2" destOrd="0" presId="urn:microsoft.com/office/officeart/2005/8/layout/orgChart1"/>
    <dgm:cxn modelId="{EC545465-B5A5-4FE5-9F1E-AA4D93884CB5}" type="presParOf" srcId="{853BB483-4569-465D-95D2-925F5B36EEBD}" destId="{1C0F83E3-E684-4096-8C32-68ECEAD05BB3}" srcOrd="2" destOrd="0" presId="urn:microsoft.com/office/officeart/2005/8/layout/orgChart1"/>
  </dgm:cxnLst>
  <dgm:bg>
    <a:noFill/>
  </dgm:bg>
  <dgm:whole>
    <a:ln>
      <a:solidFill>
        <a:schemeClr val="lt1">
          <a:hueOff val="0"/>
          <a:satOff val="0"/>
          <a:lumOff val="0"/>
          <a:alpha val="88000"/>
        </a:schemeClr>
      </a:solidFill>
    </a:ln>
  </dgm:whole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95B29535-8D1C-4D6C-A2E1-CA917416823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32D544B-4D70-4EFD-8026-8CBA292E9032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/>
            <a:t>Structural Design</a:t>
          </a:r>
          <a:endParaRPr lang="ar-SA" dirty="0"/>
        </a:p>
      </dgm:t>
    </dgm:pt>
    <dgm:pt modelId="{A098E0B9-1229-4EE1-8082-C94F5B2BACAB}" type="par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E80A8A37-9A10-4DAF-9FE2-363E6A80B868}" type="sib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82DF5CDE-F39E-4604-A173-C68090B719C9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/>
            <a:t>Structural modeling </a:t>
          </a:r>
          <a:endParaRPr lang="ar-SA" dirty="0"/>
        </a:p>
      </dgm:t>
    </dgm:pt>
    <dgm:pt modelId="{66822327-C1FE-4DE8-93BE-47005DD5403E}" type="par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6DE59229-0199-4F4A-86F8-350187E64271}" type="sib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2F946A65-B1B9-46A8-AAA3-F8A72CEC7E04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b="1" dirty="0" smtClean="0">
              <a:solidFill>
                <a:schemeClr val="tx1"/>
              </a:solidFill>
            </a:rPr>
            <a:t>Structural Results</a:t>
          </a:r>
          <a:endParaRPr lang="ar-SA" b="1" dirty="0">
            <a:solidFill>
              <a:schemeClr val="tx1"/>
            </a:solidFill>
          </a:endParaRPr>
        </a:p>
      </dgm:t>
    </dgm:pt>
    <dgm:pt modelId="{AABDEEE8-9CCD-4E8A-99B4-642DDD35B081}" type="par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E1B28EEF-3C12-418F-95A3-A6A7ABBF5A38}" type="sib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F3D7E815-44EE-4C50-B250-2A84F84CF621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b="0" dirty="0" smtClean="0">
              <a:solidFill>
                <a:schemeClr val="bg1"/>
              </a:solidFill>
            </a:rPr>
            <a:t>Description</a:t>
          </a:r>
          <a:endParaRPr lang="ar-SA" b="0" dirty="0">
            <a:solidFill>
              <a:schemeClr val="bg1"/>
            </a:solidFill>
          </a:endParaRPr>
        </a:p>
      </dgm:t>
    </dgm:pt>
    <dgm:pt modelId="{0F3381EA-C90C-4DF7-A89D-C57BCF7FF251}" type="sibTrans" cxnId="{8FDB66EF-DA90-45DE-8FDA-98A197D8FAF5}">
      <dgm:prSet/>
      <dgm:spPr/>
      <dgm:t>
        <a:bodyPr/>
        <a:lstStyle/>
        <a:p>
          <a:pPr rtl="1"/>
          <a:endParaRPr lang="ar-SA"/>
        </a:p>
      </dgm:t>
    </dgm:pt>
    <dgm:pt modelId="{21BEEFDD-0BE3-4B23-9139-58EB54747ED3}" type="parTrans" cxnId="{8FDB66EF-DA90-45DE-8FDA-98A197D8FAF5}">
      <dgm:prSet/>
      <dgm:spPr>
        <a:ln>
          <a:solidFill>
            <a:schemeClr val="accent6"/>
          </a:solidFill>
        </a:ln>
      </dgm:spPr>
      <dgm:t>
        <a:bodyPr/>
        <a:lstStyle/>
        <a:p>
          <a:pPr rtl="1"/>
          <a:endParaRPr lang="ar-SA"/>
        </a:p>
      </dgm:t>
    </dgm:pt>
    <dgm:pt modelId="{4FA1FC3C-F2E0-425D-BF52-510A0F89BC7C}" type="pres">
      <dgm:prSet presAssocID="{95B29535-8D1C-4D6C-A2E1-CA9174168235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53BB483-4569-465D-95D2-925F5B36EEBD}" type="pres">
      <dgm:prSet presAssocID="{632D544B-4D70-4EFD-8026-8CBA292E9032}" presName="hierRoot1" presStyleCnt="0">
        <dgm:presLayoutVars>
          <dgm:hierBranch val="init"/>
        </dgm:presLayoutVars>
      </dgm:prSet>
      <dgm:spPr/>
    </dgm:pt>
    <dgm:pt modelId="{E257CF1B-92D1-47C1-BE6A-F1F015CBC721}" type="pres">
      <dgm:prSet presAssocID="{632D544B-4D70-4EFD-8026-8CBA292E9032}" presName="rootComposite1" presStyleCnt="0"/>
      <dgm:spPr/>
    </dgm:pt>
    <dgm:pt modelId="{67C62CE7-902D-4AAC-B1A3-3B8FF1FEE9D3}" type="pres">
      <dgm:prSet presAssocID="{632D544B-4D70-4EFD-8026-8CBA292E903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0BE796A-490B-47E7-9ED0-5A5F8D693324}" type="pres">
      <dgm:prSet presAssocID="{632D544B-4D70-4EFD-8026-8CBA292E9032}" presName="rootConnector1" presStyleLbl="node1" presStyleIdx="0" presStyleCnt="0"/>
      <dgm:spPr/>
      <dgm:t>
        <a:bodyPr/>
        <a:lstStyle/>
        <a:p>
          <a:endParaRPr lang="en-US"/>
        </a:p>
      </dgm:t>
    </dgm:pt>
    <dgm:pt modelId="{7E6934FF-9557-4523-AFFD-343AA0E1CAE6}" type="pres">
      <dgm:prSet presAssocID="{632D544B-4D70-4EFD-8026-8CBA292E9032}" presName="hierChild2" presStyleCnt="0"/>
      <dgm:spPr/>
    </dgm:pt>
    <dgm:pt modelId="{002F9716-95B8-4D4D-A1C7-69B1D4723943}" type="pres">
      <dgm:prSet presAssocID="{21BEEFDD-0BE3-4B23-9139-58EB54747ED3}" presName="Name37" presStyleLbl="parChTrans1D2" presStyleIdx="0" presStyleCnt="3"/>
      <dgm:spPr/>
      <dgm:t>
        <a:bodyPr/>
        <a:lstStyle/>
        <a:p>
          <a:endParaRPr lang="en-US"/>
        </a:p>
      </dgm:t>
    </dgm:pt>
    <dgm:pt modelId="{3A7E73AF-1F03-4A6D-82F5-71CAF7C3FF61}" type="pres">
      <dgm:prSet presAssocID="{F3D7E815-44EE-4C50-B250-2A84F84CF621}" presName="hierRoot2" presStyleCnt="0">
        <dgm:presLayoutVars>
          <dgm:hierBranch val="init"/>
        </dgm:presLayoutVars>
      </dgm:prSet>
      <dgm:spPr/>
    </dgm:pt>
    <dgm:pt modelId="{A65774E2-C345-483D-BBBB-B1A7B6C92196}" type="pres">
      <dgm:prSet presAssocID="{F3D7E815-44EE-4C50-B250-2A84F84CF621}" presName="rootComposite" presStyleCnt="0"/>
      <dgm:spPr/>
    </dgm:pt>
    <dgm:pt modelId="{D4CA6C2E-B3B8-4535-B031-CE2AFB8F49C5}" type="pres">
      <dgm:prSet presAssocID="{F3D7E815-44EE-4C50-B250-2A84F84CF621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52A1151-E85D-4B4C-B41E-5543894D532E}" type="pres">
      <dgm:prSet presAssocID="{F3D7E815-44EE-4C50-B250-2A84F84CF621}" presName="rootConnector" presStyleLbl="node2" presStyleIdx="0" presStyleCnt="3"/>
      <dgm:spPr/>
      <dgm:t>
        <a:bodyPr/>
        <a:lstStyle/>
        <a:p>
          <a:endParaRPr lang="en-US"/>
        </a:p>
      </dgm:t>
    </dgm:pt>
    <dgm:pt modelId="{21208B57-2587-4212-8CB6-8674E41B5D7D}" type="pres">
      <dgm:prSet presAssocID="{F3D7E815-44EE-4C50-B250-2A84F84CF621}" presName="hierChild4" presStyleCnt="0"/>
      <dgm:spPr/>
    </dgm:pt>
    <dgm:pt modelId="{EDB90833-B910-4B7F-AF9F-7E38168D8C28}" type="pres">
      <dgm:prSet presAssocID="{F3D7E815-44EE-4C50-B250-2A84F84CF621}" presName="hierChild5" presStyleCnt="0"/>
      <dgm:spPr/>
    </dgm:pt>
    <dgm:pt modelId="{A2E33D24-6C80-44ED-8774-4E96E0EFE106}" type="pres">
      <dgm:prSet presAssocID="{66822327-C1FE-4DE8-93BE-47005DD5403E}" presName="Name37" presStyleLbl="parChTrans1D2" presStyleIdx="1" presStyleCnt="3"/>
      <dgm:spPr/>
      <dgm:t>
        <a:bodyPr/>
        <a:lstStyle/>
        <a:p>
          <a:endParaRPr lang="en-US"/>
        </a:p>
      </dgm:t>
    </dgm:pt>
    <dgm:pt modelId="{8456A64A-A669-4005-B1CC-D01AA39BFE19}" type="pres">
      <dgm:prSet presAssocID="{82DF5CDE-F39E-4604-A173-C68090B719C9}" presName="hierRoot2" presStyleCnt="0">
        <dgm:presLayoutVars>
          <dgm:hierBranch val="init"/>
        </dgm:presLayoutVars>
      </dgm:prSet>
      <dgm:spPr/>
    </dgm:pt>
    <dgm:pt modelId="{7186410E-E9AB-45A2-A511-D69020E0CE54}" type="pres">
      <dgm:prSet presAssocID="{82DF5CDE-F39E-4604-A173-C68090B719C9}" presName="rootComposite" presStyleCnt="0"/>
      <dgm:spPr/>
    </dgm:pt>
    <dgm:pt modelId="{066B73C3-CDB2-45F2-A178-F4C96D9CAF23}" type="pres">
      <dgm:prSet presAssocID="{82DF5CDE-F39E-4604-A173-C68090B719C9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585A49B-0DD6-4CFF-8704-71DED6AA8043}" type="pres">
      <dgm:prSet presAssocID="{82DF5CDE-F39E-4604-A173-C68090B719C9}" presName="rootConnector" presStyleLbl="node2" presStyleIdx="1" presStyleCnt="3"/>
      <dgm:spPr/>
      <dgm:t>
        <a:bodyPr/>
        <a:lstStyle/>
        <a:p>
          <a:endParaRPr lang="en-US"/>
        </a:p>
      </dgm:t>
    </dgm:pt>
    <dgm:pt modelId="{C5525536-5C09-4F5A-ADD0-035956478B22}" type="pres">
      <dgm:prSet presAssocID="{82DF5CDE-F39E-4604-A173-C68090B719C9}" presName="hierChild4" presStyleCnt="0"/>
      <dgm:spPr/>
    </dgm:pt>
    <dgm:pt modelId="{1EE79A3C-26A4-4C56-9D54-433B8AEBF7DB}" type="pres">
      <dgm:prSet presAssocID="{82DF5CDE-F39E-4604-A173-C68090B719C9}" presName="hierChild5" presStyleCnt="0"/>
      <dgm:spPr/>
    </dgm:pt>
    <dgm:pt modelId="{E7248E7A-A529-485C-BFEB-C4FE00AED7C3}" type="pres">
      <dgm:prSet presAssocID="{AABDEEE8-9CCD-4E8A-99B4-642DDD35B081}" presName="Name37" presStyleLbl="parChTrans1D2" presStyleIdx="2" presStyleCnt="3"/>
      <dgm:spPr/>
      <dgm:t>
        <a:bodyPr/>
        <a:lstStyle/>
        <a:p>
          <a:endParaRPr lang="en-US"/>
        </a:p>
      </dgm:t>
    </dgm:pt>
    <dgm:pt modelId="{A0EA0A40-DE00-47F0-ADF5-1C694E27ABE5}" type="pres">
      <dgm:prSet presAssocID="{2F946A65-B1B9-46A8-AAA3-F8A72CEC7E04}" presName="hierRoot2" presStyleCnt="0">
        <dgm:presLayoutVars>
          <dgm:hierBranch val="init"/>
        </dgm:presLayoutVars>
      </dgm:prSet>
      <dgm:spPr/>
    </dgm:pt>
    <dgm:pt modelId="{139DB3E8-23E2-4B43-90AB-149D1190FF71}" type="pres">
      <dgm:prSet presAssocID="{2F946A65-B1B9-46A8-AAA3-F8A72CEC7E04}" presName="rootComposite" presStyleCnt="0"/>
      <dgm:spPr/>
    </dgm:pt>
    <dgm:pt modelId="{86FD5B9C-40C2-4504-A1C8-C8410A7258E3}" type="pres">
      <dgm:prSet presAssocID="{2F946A65-B1B9-46A8-AAA3-F8A72CEC7E04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2076DB2-3AF0-4DB4-B2FF-650287434FB6}" type="pres">
      <dgm:prSet presAssocID="{2F946A65-B1B9-46A8-AAA3-F8A72CEC7E04}" presName="rootConnector" presStyleLbl="node2" presStyleIdx="2" presStyleCnt="3"/>
      <dgm:spPr/>
      <dgm:t>
        <a:bodyPr/>
        <a:lstStyle/>
        <a:p>
          <a:endParaRPr lang="en-US"/>
        </a:p>
      </dgm:t>
    </dgm:pt>
    <dgm:pt modelId="{D1ED0056-0AC4-437E-894D-BDED7429349D}" type="pres">
      <dgm:prSet presAssocID="{2F946A65-B1B9-46A8-AAA3-F8A72CEC7E04}" presName="hierChild4" presStyleCnt="0"/>
      <dgm:spPr/>
    </dgm:pt>
    <dgm:pt modelId="{2572E3F6-593E-4E41-9B89-93439AC3E885}" type="pres">
      <dgm:prSet presAssocID="{2F946A65-B1B9-46A8-AAA3-F8A72CEC7E04}" presName="hierChild5" presStyleCnt="0"/>
      <dgm:spPr/>
    </dgm:pt>
    <dgm:pt modelId="{1C0F83E3-E684-4096-8C32-68ECEAD05BB3}" type="pres">
      <dgm:prSet presAssocID="{632D544B-4D70-4EFD-8026-8CBA292E9032}" presName="hierChild3" presStyleCnt="0"/>
      <dgm:spPr/>
    </dgm:pt>
  </dgm:ptLst>
  <dgm:cxnLst>
    <dgm:cxn modelId="{AF0345BD-992B-404E-A648-2EC41504DF6C}" srcId="{95B29535-8D1C-4D6C-A2E1-CA9174168235}" destId="{632D544B-4D70-4EFD-8026-8CBA292E9032}" srcOrd="0" destOrd="0" parTransId="{A098E0B9-1229-4EE1-8082-C94F5B2BACAB}" sibTransId="{E80A8A37-9A10-4DAF-9FE2-363E6A80B868}"/>
    <dgm:cxn modelId="{BE4DE5D8-51CC-4D0B-BE2A-FE5942FBE11A}" srcId="{632D544B-4D70-4EFD-8026-8CBA292E9032}" destId="{82DF5CDE-F39E-4604-A173-C68090B719C9}" srcOrd="1" destOrd="0" parTransId="{66822327-C1FE-4DE8-93BE-47005DD5403E}" sibTransId="{6DE59229-0199-4F4A-86F8-350187E64271}"/>
    <dgm:cxn modelId="{44216AAD-E9B8-4F7E-B3AE-F8F7F65B1166}" type="presOf" srcId="{2F946A65-B1B9-46A8-AAA3-F8A72CEC7E04}" destId="{42076DB2-3AF0-4DB4-B2FF-650287434FB6}" srcOrd="1" destOrd="0" presId="urn:microsoft.com/office/officeart/2005/8/layout/orgChart1"/>
    <dgm:cxn modelId="{4D1FB0E3-37EA-44B9-A248-034EFBF79378}" type="presOf" srcId="{82DF5CDE-F39E-4604-A173-C68090B719C9}" destId="{9585A49B-0DD6-4CFF-8704-71DED6AA8043}" srcOrd="1" destOrd="0" presId="urn:microsoft.com/office/officeart/2005/8/layout/orgChart1"/>
    <dgm:cxn modelId="{A4869EED-CE93-4F76-87BE-D31FA2C0EA23}" srcId="{632D544B-4D70-4EFD-8026-8CBA292E9032}" destId="{2F946A65-B1B9-46A8-AAA3-F8A72CEC7E04}" srcOrd="2" destOrd="0" parTransId="{AABDEEE8-9CCD-4E8A-99B4-642DDD35B081}" sibTransId="{E1B28EEF-3C12-418F-95A3-A6A7ABBF5A38}"/>
    <dgm:cxn modelId="{85E0CE4C-D8DC-4989-BDDA-671F89148C95}" type="presOf" srcId="{632D544B-4D70-4EFD-8026-8CBA292E9032}" destId="{67C62CE7-902D-4AAC-B1A3-3B8FF1FEE9D3}" srcOrd="0" destOrd="0" presId="urn:microsoft.com/office/officeart/2005/8/layout/orgChart1"/>
    <dgm:cxn modelId="{96833DB9-1392-4862-B4DD-FAFB0F3E58B9}" type="presOf" srcId="{F3D7E815-44EE-4C50-B250-2A84F84CF621}" destId="{D4CA6C2E-B3B8-4535-B031-CE2AFB8F49C5}" srcOrd="0" destOrd="0" presId="urn:microsoft.com/office/officeart/2005/8/layout/orgChart1"/>
    <dgm:cxn modelId="{3EB5E434-A827-4A3C-956A-7D0DB68F579D}" type="presOf" srcId="{2F946A65-B1B9-46A8-AAA3-F8A72CEC7E04}" destId="{86FD5B9C-40C2-4504-A1C8-C8410A7258E3}" srcOrd="0" destOrd="0" presId="urn:microsoft.com/office/officeart/2005/8/layout/orgChart1"/>
    <dgm:cxn modelId="{8FDB66EF-DA90-45DE-8FDA-98A197D8FAF5}" srcId="{632D544B-4D70-4EFD-8026-8CBA292E9032}" destId="{F3D7E815-44EE-4C50-B250-2A84F84CF621}" srcOrd="0" destOrd="0" parTransId="{21BEEFDD-0BE3-4B23-9139-58EB54747ED3}" sibTransId="{0F3381EA-C90C-4DF7-A89D-C57BCF7FF251}"/>
    <dgm:cxn modelId="{1708F9B8-3DB1-4871-8F26-C37EAE9CC529}" type="presOf" srcId="{95B29535-8D1C-4D6C-A2E1-CA9174168235}" destId="{4FA1FC3C-F2E0-425D-BF52-510A0F89BC7C}" srcOrd="0" destOrd="0" presId="urn:microsoft.com/office/officeart/2005/8/layout/orgChart1"/>
    <dgm:cxn modelId="{DC407C16-22C7-4033-A6E0-6F0AD69643F1}" type="presOf" srcId="{21BEEFDD-0BE3-4B23-9139-58EB54747ED3}" destId="{002F9716-95B8-4D4D-A1C7-69B1D4723943}" srcOrd="0" destOrd="0" presId="urn:microsoft.com/office/officeart/2005/8/layout/orgChart1"/>
    <dgm:cxn modelId="{D5E4428C-58C8-42AD-A43B-036DCCB7A986}" type="presOf" srcId="{AABDEEE8-9CCD-4E8A-99B4-642DDD35B081}" destId="{E7248E7A-A529-485C-BFEB-C4FE00AED7C3}" srcOrd="0" destOrd="0" presId="urn:microsoft.com/office/officeart/2005/8/layout/orgChart1"/>
    <dgm:cxn modelId="{C55E2DE8-2761-435B-8BD1-8F9EDDE35DB6}" type="presOf" srcId="{66822327-C1FE-4DE8-93BE-47005DD5403E}" destId="{A2E33D24-6C80-44ED-8774-4E96E0EFE106}" srcOrd="0" destOrd="0" presId="urn:microsoft.com/office/officeart/2005/8/layout/orgChart1"/>
    <dgm:cxn modelId="{56A9D463-8E60-444C-8536-A0304F619CD8}" type="presOf" srcId="{82DF5CDE-F39E-4604-A173-C68090B719C9}" destId="{066B73C3-CDB2-45F2-A178-F4C96D9CAF23}" srcOrd="0" destOrd="0" presId="urn:microsoft.com/office/officeart/2005/8/layout/orgChart1"/>
    <dgm:cxn modelId="{F87918A9-B7EE-414D-8BA2-95F8CDFD051A}" type="presOf" srcId="{632D544B-4D70-4EFD-8026-8CBA292E9032}" destId="{70BE796A-490B-47E7-9ED0-5A5F8D693324}" srcOrd="1" destOrd="0" presId="urn:microsoft.com/office/officeart/2005/8/layout/orgChart1"/>
    <dgm:cxn modelId="{A2D438CD-E1BD-4D67-B7D4-71CE991AE381}" type="presOf" srcId="{F3D7E815-44EE-4C50-B250-2A84F84CF621}" destId="{E52A1151-E85D-4B4C-B41E-5543894D532E}" srcOrd="1" destOrd="0" presId="urn:microsoft.com/office/officeart/2005/8/layout/orgChart1"/>
    <dgm:cxn modelId="{C1A016F1-F084-493B-B19C-C057CDF8CA3E}" type="presParOf" srcId="{4FA1FC3C-F2E0-425D-BF52-510A0F89BC7C}" destId="{853BB483-4569-465D-95D2-925F5B36EEBD}" srcOrd="0" destOrd="0" presId="urn:microsoft.com/office/officeart/2005/8/layout/orgChart1"/>
    <dgm:cxn modelId="{C88AE5F5-C3C8-42FF-BE42-41D5E95A2A94}" type="presParOf" srcId="{853BB483-4569-465D-95D2-925F5B36EEBD}" destId="{E257CF1B-92D1-47C1-BE6A-F1F015CBC721}" srcOrd="0" destOrd="0" presId="urn:microsoft.com/office/officeart/2005/8/layout/orgChart1"/>
    <dgm:cxn modelId="{21813805-E802-4BFE-96DA-8256CB1158D5}" type="presParOf" srcId="{E257CF1B-92D1-47C1-BE6A-F1F015CBC721}" destId="{67C62CE7-902D-4AAC-B1A3-3B8FF1FEE9D3}" srcOrd="0" destOrd="0" presId="urn:microsoft.com/office/officeart/2005/8/layout/orgChart1"/>
    <dgm:cxn modelId="{DF4385A2-DC9E-4E1B-AA5C-CE820E5F37A1}" type="presParOf" srcId="{E257CF1B-92D1-47C1-BE6A-F1F015CBC721}" destId="{70BE796A-490B-47E7-9ED0-5A5F8D693324}" srcOrd="1" destOrd="0" presId="urn:microsoft.com/office/officeart/2005/8/layout/orgChart1"/>
    <dgm:cxn modelId="{2D851E44-9744-4F8A-B0E2-1D887C5C9818}" type="presParOf" srcId="{853BB483-4569-465D-95D2-925F5B36EEBD}" destId="{7E6934FF-9557-4523-AFFD-343AA0E1CAE6}" srcOrd="1" destOrd="0" presId="urn:microsoft.com/office/officeart/2005/8/layout/orgChart1"/>
    <dgm:cxn modelId="{3BD27273-9AF0-47EE-B108-DB0F40582E8A}" type="presParOf" srcId="{7E6934FF-9557-4523-AFFD-343AA0E1CAE6}" destId="{002F9716-95B8-4D4D-A1C7-69B1D4723943}" srcOrd="0" destOrd="0" presId="urn:microsoft.com/office/officeart/2005/8/layout/orgChart1"/>
    <dgm:cxn modelId="{6EA51D75-28E1-47A1-816F-584CCA26E683}" type="presParOf" srcId="{7E6934FF-9557-4523-AFFD-343AA0E1CAE6}" destId="{3A7E73AF-1F03-4A6D-82F5-71CAF7C3FF61}" srcOrd="1" destOrd="0" presId="urn:microsoft.com/office/officeart/2005/8/layout/orgChart1"/>
    <dgm:cxn modelId="{E4DE43B7-4B85-4C87-A5C8-BA501B1D351D}" type="presParOf" srcId="{3A7E73AF-1F03-4A6D-82F5-71CAF7C3FF61}" destId="{A65774E2-C345-483D-BBBB-B1A7B6C92196}" srcOrd="0" destOrd="0" presId="urn:microsoft.com/office/officeart/2005/8/layout/orgChart1"/>
    <dgm:cxn modelId="{0BFF8520-6D49-455F-8704-B411685185D2}" type="presParOf" srcId="{A65774E2-C345-483D-BBBB-B1A7B6C92196}" destId="{D4CA6C2E-B3B8-4535-B031-CE2AFB8F49C5}" srcOrd="0" destOrd="0" presId="urn:microsoft.com/office/officeart/2005/8/layout/orgChart1"/>
    <dgm:cxn modelId="{342FEDA8-83F8-48DE-B321-92E91EE06637}" type="presParOf" srcId="{A65774E2-C345-483D-BBBB-B1A7B6C92196}" destId="{E52A1151-E85D-4B4C-B41E-5543894D532E}" srcOrd="1" destOrd="0" presId="urn:microsoft.com/office/officeart/2005/8/layout/orgChart1"/>
    <dgm:cxn modelId="{576C61E5-8C52-4DA2-8530-4FECC2DF5E61}" type="presParOf" srcId="{3A7E73AF-1F03-4A6D-82F5-71CAF7C3FF61}" destId="{21208B57-2587-4212-8CB6-8674E41B5D7D}" srcOrd="1" destOrd="0" presId="urn:microsoft.com/office/officeart/2005/8/layout/orgChart1"/>
    <dgm:cxn modelId="{743C30A0-2DAC-4A15-B801-B4E130DB3EBA}" type="presParOf" srcId="{3A7E73AF-1F03-4A6D-82F5-71CAF7C3FF61}" destId="{EDB90833-B910-4B7F-AF9F-7E38168D8C28}" srcOrd="2" destOrd="0" presId="urn:microsoft.com/office/officeart/2005/8/layout/orgChart1"/>
    <dgm:cxn modelId="{8FEA797B-C9AF-4509-8C1F-3938FB41D517}" type="presParOf" srcId="{7E6934FF-9557-4523-AFFD-343AA0E1CAE6}" destId="{A2E33D24-6C80-44ED-8774-4E96E0EFE106}" srcOrd="2" destOrd="0" presId="urn:microsoft.com/office/officeart/2005/8/layout/orgChart1"/>
    <dgm:cxn modelId="{786729A1-4D21-4D09-A49D-18F7252A9332}" type="presParOf" srcId="{7E6934FF-9557-4523-AFFD-343AA0E1CAE6}" destId="{8456A64A-A669-4005-B1CC-D01AA39BFE19}" srcOrd="3" destOrd="0" presId="urn:microsoft.com/office/officeart/2005/8/layout/orgChart1"/>
    <dgm:cxn modelId="{E7BB8873-A58A-40A9-A6F5-C9FC62063781}" type="presParOf" srcId="{8456A64A-A669-4005-B1CC-D01AA39BFE19}" destId="{7186410E-E9AB-45A2-A511-D69020E0CE54}" srcOrd="0" destOrd="0" presId="urn:microsoft.com/office/officeart/2005/8/layout/orgChart1"/>
    <dgm:cxn modelId="{D4BAFFB5-F065-4680-A17F-87F89EBBB2FD}" type="presParOf" srcId="{7186410E-E9AB-45A2-A511-D69020E0CE54}" destId="{066B73C3-CDB2-45F2-A178-F4C96D9CAF23}" srcOrd="0" destOrd="0" presId="urn:microsoft.com/office/officeart/2005/8/layout/orgChart1"/>
    <dgm:cxn modelId="{1C4DEA78-2ADA-47F1-8A38-CC966E6567A7}" type="presParOf" srcId="{7186410E-E9AB-45A2-A511-D69020E0CE54}" destId="{9585A49B-0DD6-4CFF-8704-71DED6AA8043}" srcOrd="1" destOrd="0" presId="urn:microsoft.com/office/officeart/2005/8/layout/orgChart1"/>
    <dgm:cxn modelId="{AC19143C-E8D7-4145-863A-FC1B682F2473}" type="presParOf" srcId="{8456A64A-A669-4005-B1CC-D01AA39BFE19}" destId="{C5525536-5C09-4F5A-ADD0-035956478B22}" srcOrd="1" destOrd="0" presId="urn:microsoft.com/office/officeart/2005/8/layout/orgChart1"/>
    <dgm:cxn modelId="{AE322276-9792-43D0-B8DB-79ABDBA042CB}" type="presParOf" srcId="{8456A64A-A669-4005-B1CC-D01AA39BFE19}" destId="{1EE79A3C-26A4-4C56-9D54-433B8AEBF7DB}" srcOrd="2" destOrd="0" presId="urn:microsoft.com/office/officeart/2005/8/layout/orgChart1"/>
    <dgm:cxn modelId="{E7289B82-B2EE-4DA0-8419-9621671B421D}" type="presParOf" srcId="{7E6934FF-9557-4523-AFFD-343AA0E1CAE6}" destId="{E7248E7A-A529-485C-BFEB-C4FE00AED7C3}" srcOrd="4" destOrd="0" presId="urn:microsoft.com/office/officeart/2005/8/layout/orgChart1"/>
    <dgm:cxn modelId="{C2B55A0A-AE86-4007-A217-638072DD2663}" type="presParOf" srcId="{7E6934FF-9557-4523-AFFD-343AA0E1CAE6}" destId="{A0EA0A40-DE00-47F0-ADF5-1C694E27ABE5}" srcOrd="5" destOrd="0" presId="urn:microsoft.com/office/officeart/2005/8/layout/orgChart1"/>
    <dgm:cxn modelId="{666DE121-7D50-4D86-BA4B-D9AFC81EF840}" type="presParOf" srcId="{A0EA0A40-DE00-47F0-ADF5-1C694E27ABE5}" destId="{139DB3E8-23E2-4B43-90AB-149D1190FF71}" srcOrd="0" destOrd="0" presId="urn:microsoft.com/office/officeart/2005/8/layout/orgChart1"/>
    <dgm:cxn modelId="{9BDDE034-2F0F-41C8-810C-221530752A1F}" type="presParOf" srcId="{139DB3E8-23E2-4B43-90AB-149D1190FF71}" destId="{86FD5B9C-40C2-4504-A1C8-C8410A7258E3}" srcOrd="0" destOrd="0" presId="urn:microsoft.com/office/officeart/2005/8/layout/orgChart1"/>
    <dgm:cxn modelId="{076C4E35-5937-4EB2-856F-029442E88832}" type="presParOf" srcId="{139DB3E8-23E2-4B43-90AB-149D1190FF71}" destId="{42076DB2-3AF0-4DB4-B2FF-650287434FB6}" srcOrd="1" destOrd="0" presId="urn:microsoft.com/office/officeart/2005/8/layout/orgChart1"/>
    <dgm:cxn modelId="{0930539A-50EF-4D0A-950F-6E8D31BC3B52}" type="presParOf" srcId="{A0EA0A40-DE00-47F0-ADF5-1C694E27ABE5}" destId="{D1ED0056-0AC4-437E-894D-BDED7429349D}" srcOrd="1" destOrd="0" presId="urn:microsoft.com/office/officeart/2005/8/layout/orgChart1"/>
    <dgm:cxn modelId="{ED3CAF66-B00A-4763-9CBA-8C358DF6E8A1}" type="presParOf" srcId="{A0EA0A40-DE00-47F0-ADF5-1C694E27ABE5}" destId="{2572E3F6-593E-4E41-9B89-93439AC3E885}" srcOrd="2" destOrd="0" presId="urn:microsoft.com/office/officeart/2005/8/layout/orgChart1"/>
    <dgm:cxn modelId="{25B2AEED-FC2D-4052-A6E1-B4D05BBCAD09}" type="presParOf" srcId="{853BB483-4569-465D-95D2-925F5B36EEBD}" destId="{1C0F83E3-E684-4096-8C32-68ECEAD05BB3}" srcOrd="2" destOrd="0" presId="urn:microsoft.com/office/officeart/2005/8/layout/orgChart1"/>
  </dgm:cxnLst>
  <dgm:bg>
    <a:noFill/>
  </dgm:bg>
  <dgm:whole>
    <a:ln>
      <a:solidFill>
        <a:schemeClr val="lt1">
          <a:hueOff val="0"/>
          <a:satOff val="0"/>
          <a:lumOff val="0"/>
          <a:alpha val="88000"/>
        </a:schemeClr>
      </a:solidFill>
    </a:ln>
  </dgm:whole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95B29535-8D1C-4D6C-A2E1-CA917416823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32D544B-4D70-4EFD-8026-8CBA292E9032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/>
            <a:t>Structural Design</a:t>
          </a:r>
          <a:endParaRPr lang="ar-SA" dirty="0"/>
        </a:p>
      </dgm:t>
    </dgm:pt>
    <dgm:pt modelId="{A098E0B9-1229-4EE1-8082-C94F5B2BACAB}" type="par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E80A8A37-9A10-4DAF-9FE2-363E6A80B868}" type="sib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82DF5CDE-F39E-4604-A173-C68090B719C9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/>
            <a:t>Structural modeling </a:t>
          </a:r>
          <a:endParaRPr lang="ar-SA" dirty="0"/>
        </a:p>
      </dgm:t>
    </dgm:pt>
    <dgm:pt modelId="{66822327-C1FE-4DE8-93BE-47005DD5403E}" type="par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6DE59229-0199-4F4A-86F8-350187E64271}" type="sib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2F946A65-B1B9-46A8-AAA3-F8A72CEC7E04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b="1" dirty="0" smtClean="0">
              <a:solidFill>
                <a:schemeClr val="tx1"/>
              </a:solidFill>
            </a:rPr>
            <a:t>Structural Results</a:t>
          </a:r>
          <a:endParaRPr lang="ar-SA" b="1" dirty="0">
            <a:solidFill>
              <a:schemeClr val="tx1"/>
            </a:solidFill>
          </a:endParaRPr>
        </a:p>
      </dgm:t>
    </dgm:pt>
    <dgm:pt modelId="{AABDEEE8-9CCD-4E8A-99B4-642DDD35B081}" type="par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E1B28EEF-3C12-418F-95A3-A6A7ABBF5A38}" type="sib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F3D7E815-44EE-4C50-B250-2A84F84CF621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b="0" dirty="0" smtClean="0">
              <a:solidFill>
                <a:schemeClr val="bg1"/>
              </a:solidFill>
            </a:rPr>
            <a:t>Description</a:t>
          </a:r>
          <a:endParaRPr lang="ar-SA" b="0" dirty="0">
            <a:solidFill>
              <a:schemeClr val="bg1"/>
            </a:solidFill>
          </a:endParaRPr>
        </a:p>
      </dgm:t>
    </dgm:pt>
    <dgm:pt modelId="{0F3381EA-C90C-4DF7-A89D-C57BCF7FF251}" type="sibTrans" cxnId="{8FDB66EF-DA90-45DE-8FDA-98A197D8FAF5}">
      <dgm:prSet/>
      <dgm:spPr/>
      <dgm:t>
        <a:bodyPr/>
        <a:lstStyle/>
        <a:p>
          <a:pPr rtl="1"/>
          <a:endParaRPr lang="ar-SA"/>
        </a:p>
      </dgm:t>
    </dgm:pt>
    <dgm:pt modelId="{21BEEFDD-0BE3-4B23-9139-58EB54747ED3}" type="parTrans" cxnId="{8FDB66EF-DA90-45DE-8FDA-98A197D8FAF5}">
      <dgm:prSet/>
      <dgm:spPr>
        <a:ln>
          <a:solidFill>
            <a:schemeClr val="accent6"/>
          </a:solidFill>
        </a:ln>
      </dgm:spPr>
      <dgm:t>
        <a:bodyPr/>
        <a:lstStyle/>
        <a:p>
          <a:pPr rtl="1"/>
          <a:endParaRPr lang="ar-SA"/>
        </a:p>
      </dgm:t>
    </dgm:pt>
    <dgm:pt modelId="{4FA1FC3C-F2E0-425D-BF52-510A0F89BC7C}" type="pres">
      <dgm:prSet presAssocID="{95B29535-8D1C-4D6C-A2E1-CA9174168235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53BB483-4569-465D-95D2-925F5B36EEBD}" type="pres">
      <dgm:prSet presAssocID="{632D544B-4D70-4EFD-8026-8CBA292E9032}" presName="hierRoot1" presStyleCnt="0">
        <dgm:presLayoutVars>
          <dgm:hierBranch val="init"/>
        </dgm:presLayoutVars>
      </dgm:prSet>
      <dgm:spPr/>
    </dgm:pt>
    <dgm:pt modelId="{E257CF1B-92D1-47C1-BE6A-F1F015CBC721}" type="pres">
      <dgm:prSet presAssocID="{632D544B-4D70-4EFD-8026-8CBA292E9032}" presName="rootComposite1" presStyleCnt="0"/>
      <dgm:spPr/>
    </dgm:pt>
    <dgm:pt modelId="{67C62CE7-902D-4AAC-B1A3-3B8FF1FEE9D3}" type="pres">
      <dgm:prSet presAssocID="{632D544B-4D70-4EFD-8026-8CBA292E903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0BE796A-490B-47E7-9ED0-5A5F8D693324}" type="pres">
      <dgm:prSet presAssocID="{632D544B-4D70-4EFD-8026-8CBA292E9032}" presName="rootConnector1" presStyleLbl="node1" presStyleIdx="0" presStyleCnt="0"/>
      <dgm:spPr/>
      <dgm:t>
        <a:bodyPr/>
        <a:lstStyle/>
        <a:p>
          <a:endParaRPr lang="en-US"/>
        </a:p>
      </dgm:t>
    </dgm:pt>
    <dgm:pt modelId="{7E6934FF-9557-4523-AFFD-343AA0E1CAE6}" type="pres">
      <dgm:prSet presAssocID="{632D544B-4D70-4EFD-8026-8CBA292E9032}" presName="hierChild2" presStyleCnt="0"/>
      <dgm:spPr/>
    </dgm:pt>
    <dgm:pt modelId="{002F9716-95B8-4D4D-A1C7-69B1D4723943}" type="pres">
      <dgm:prSet presAssocID="{21BEEFDD-0BE3-4B23-9139-58EB54747ED3}" presName="Name37" presStyleLbl="parChTrans1D2" presStyleIdx="0" presStyleCnt="3"/>
      <dgm:spPr/>
      <dgm:t>
        <a:bodyPr/>
        <a:lstStyle/>
        <a:p>
          <a:endParaRPr lang="en-US"/>
        </a:p>
      </dgm:t>
    </dgm:pt>
    <dgm:pt modelId="{3A7E73AF-1F03-4A6D-82F5-71CAF7C3FF61}" type="pres">
      <dgm:prSet presAssocID="{F3D7E815-44EE-4C50-B250-2A84F84CF621}" presName="hierRoot2" presStyleCnt="0">
        <dgm:presLayoutVars>
          <dgm:hierBranch val="init"/>
        </dgm:presLayoutVars>
      </dgm:prSet>
      <dgm:spPr/>
    </dgm:pt>
    <dgm:pt modelId="{A65774E2-C345-483D-BBBB-B1A7B6C92196}" type="pres">
      <dgm:prSet presAssocID="{F3D7E815-44EE-4C50-B250-2A84F84CF621}" presName="rootComposite" presStyleCnt="0"/>
      <dgm:spPr/>
    </dgm:pt>
    <dgm:pt modelId="{D4CA6C2E-B3B8-4535-B031-CE2AFB8F49C5}" type="pres">
      <dgm:prSet presAssocID="{F3D7E815-44EE-4C50-B250-2A84F84CF621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52A1151-E85D-4B4C-B41E-5543894D532E}" type="pres">
      <dgm:prSet presAssocID="{F3D7E815-44EE-4C50-B250-2A84F84CF621}" presName="rootConnector" presStyleLbl="node2" presStyleIdx="0" presStyleCnt="3"/>
      <dgm:spPr/>
      <dgm:t>
        <a:bodyPr/>
        <a:lstStyle/>
        <a:p>
          <a:endParaRPr lang="en-US"/>
        </a:p>
      </dgm:t>
    </dgm:pt>
    <dgm:pt modelId="{21208B57-2587-4212-8CB6-8674E41B5D7D}" type="pres">
      <dgm:prSet presAssocID="{F3D7E815-44EE-4C50-B250-2A84F84CF621}" presName="hierChild4" presStyleCnt="0"/>
      <dgm:spPr/>
    </dgm:pt>
    <dgm:pt modelId="{EDB90833-B910-4B7F-AF9F-7E38168D8C28}" type="pres">
      <dgm:prSet presAssocID="{F3D7E815-44EE-4C50-B250-2A84F84CF621}" presName="hierChild5" presStyleCnt="0"/>
      <dgm:spPr/>
    </dgm:pt>
    <dgm:pt modelId="{A2E33D24-6C80-44ED-8774-4E96E0EFE106}" type="pres">
      <dgm:prSet presAssocID="{66822327-C1FE-4DE8-93BE-47005DD5403E}" presName="Name37" presStyleLbl="parChTrans1D2" presStyleIdx="1" presStyleCnt="3"/>
      <dgm:spPr/>
      <dgm:t>
        <a:bodyPr/>
        <a:lstStyle/>
        <a:p>
          <a:endParaRPr lang="en-US"/>
        </a:p>
      </dgm:t>
    </dgm:pt>
    <dgm:pt modelId="{8456A64A-A669-4005-B1CC-D01AA39BFE19}" type="pres">
      <dgm:prSet presAssocID="{82DF5CDE-F39E-4604-A173-C68090B719C9}" presName="hierRoot2" presStyleCnt="0">
        <dgm:presLayoutVars>
          <dgm:hierBranch val="init"/>
        </dgm:presLayoutVars>
      </dgm:prSet>
      <dgm:spPr/>
    </dgm:pt>
    <dgm:pt modelId="{7186410E-E9AB-45A2-A511-D69020E0CE54}" type="pres">
      <dgm:prSet presAssocID="{82DF5CDE-F39E-4604-A173-C68090B719C9}" presName="rootComposite" presStyleCnt="0"/>
      <dgm:spPr/>
    </dgm:pt>
    <dgm:pt modelId="{066B73C3-CDB2-45F2-A178-F4C96D9CAF23}" type="pres">
      <dgm:prSet presAssocID="{82DF5CDE-F39E-4604-A173-C68090B719C9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585A49B-0DD6-4CFF-8704-71DED6AA8043}" type="pres">
      <dgm:prSet presAssocID="{82DF5CDE-F39E-4604-A173-C68090B719C9}" presName="rootConnector" presStyleLbl="node2" presStyleIdx="1" presStyleCnt="3"/>
      <dgm:spPr/>
      <dgm:t>
        <a:bodyPr/>
        <a:lstStyle/>
        <a:p>
          <a:endParaRPr lang="en-US"/>
        </a:p>
      </dgm:t>
    </dgm:pt>
    <dgm:pt modelId="{C5525536-5C09-4F5A-ADD0-035956478B22}" type="pres">
      <dgm:prSet presAssocID="{82DF5CDE-F39E-4604-A173-C68090B719C9}" presName="hierChild4" presStyleCnt="0"/>
      <dgm:spPr/>
    </dgm:pt>
    <dgm:pt modelId="{1EE79A3C-26A4-4C56-9D54-433B8AEBF7DB}" type="pres">
      <dgm:prSet presAssocID="{82DF5CDE-F39E-4604-A173-C68090B719C9}" presName="hierChild5" presStyleCnt="0"/>
      <dgm:spPr/>
    </dgm:pt>
    <dgm:pt modelId="{E7248E7A-A529-485C-BFEB-C4FE00AED7C3}" type="pres">
      <dgm:prSet presAssocID="{AABDEEE8-9CCD-4E8A-99B4-642DDD35B081}" presName="Name37" presStyleLbl="parChTrans1D2" presStyleIdx="2" presStyleCnt="3"/>
      <dgm:spPr/>
      <dgm:t>
        <a:bodyPr/>
        <a:lstStyle/>
        <a:p>
          <a:endParaRPr lang="en-US"/>
        </a:p>
      </dgm:t>
    </dgm:pt>
    <dgm:pt modelId="{A0EA0A40-DE00-47F0-ADF5-1C694E27ABE5}" type="pres">
      <dgm:prSet presAssocID="{2F946A65-B1B9-46A8-AAA3-F8A72CEC7E04}" presName="hierRoot2" presStyleCnt="0">
        <dgm:presLayoutVars>
          <dgm:hierBranch val="init"/>
        </dgm:presLayoutVars>
      </dgm:prSet>
      <dgm:spPr/>
    </dgm:pt>
    <dgm:pt modelId="{139DB3E8-23E2-4B43-90AB-149D1190FF71}" type="pres">
      <dgm:prSet presAssocID="{2F946A65-B1B9-46A8-AAA3-F8A72CEC7E04}" presName="rootComposite" presStyleCnt="0"/>
      <dgm:spPr/>
    </dgm:pt>
    <dgm:pt modelId="{86FD5B9C-40C2-4504-A1C8-C8410A7258E3}" type="pres">
      <dgm:prSet presAssocID="{2F946A65-B1B9-46A8-AAA3-F8A72CEC7E04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2076DB2-3AF0-4DB4-B2FF-650287434FB6}" type="pres">
      <dgm:prSet presAssocID="{2F946A65-B1B9-46A8-AAA3-F8A72CEC7E04}" presName="rootConnector" presStyleLbl="node2" presStyleIdx="2" presStyleCnt="3"/>
      <dgm:spPr/>
      <dgm:t>
        <a:bodyPr/>
        <a:lstStyle/>
        <a:p>
          <a:endParaRPr lang="en-US"/>
        </a:p>
      </dgm:t>
    </dgm:pt>
    <dgm:pt modelId="{D1ED0056-0AC4-437E-894D-BDED7429349D}" type="pres">
      <dgm:prSet presAssocID="{2F946A65-B1B9-46A8-AAA3-F8A72CEC7E04}" presName="hierChild4" presStyleCnt="0"/>
      <dgm:spPr/>
    </dgm:pt>
    <dgm:pt modelId="{2572E3F6-593E-4E41-9B89-93439AC3E885}" type="pres">
      <dgm:prSet presAssocID="{2F946A65-B1B9-46A8-AAA3-F8A72CEC7E04}" presName="hierChild5" presStyleCnt="0"/>
      <dgm:spPr/>
    </dgm:pt>
    <dgm:pt modelId="{1C0F83E3-E684-4096-8C32-68ECEAD05BB3}" type="pres">
      <dgm:prSet presAssocID="{632D544B-4D70-4EFD-8026-8CBA292E9032}" presName="hierChild3" presStyleCnt="0"/>
      <dgm:spPr/>
    </dgm:pt>
  </dgm:ptLst>
  <dgm:cxnLst>
    <dgm:cxn modelId="{BE4DE5D8-51CC-4D0B-BE2A-FE5942FBE11A}" srcId="{632D544B-4D70-4EFD-8026-8CBA292E9032}" destId="{82DF5CDE-F39E-4604-A173-C68090B719C9}" srcOrd="1" destOrd="0" parTransId="{66822327-C1FE-4DE8-93BE-47005DD5403E}" sibTransId="{6DE59229-0199-4F4A-86F8-350187E64271}"/>
    <dgm:cxn modelId="{8FDB66EF-DA90-45DE-8FDA-98A197D8FAF5}" srcId="{632D544B-4D70-4EFD-8026-8CBA292E9032}" destId="{F3D7E815-44EE-4C50-B250-2A84F84CF621}" srcOrd="0" destOrd="0" parTransId="{21BEEFDD-0BE3-4B23-9139-58EB54747ED3}" sibTransId="{0F3381EA-C90C-4DF7-A89D-C57BCF7FF251}"/>
    <dgm:cxn modelId="{E069953B-93C6-4525-8E2D-5595C71C350E}" type="presOf" srcId="{632D544B-4D70-4EFD-8026-8CBA292E9032}" destId="{70BE796A-490B-47E7-9ED0-5A5F8D693324}" srcOrd="1" destOrd="0" presId="urn:microsoft.com/office/officeart/2005/8/layout/orgChart1"/>
    <dgm:cxn modelId="{D5676B8A-F621-4C3F-B266-2AC9814E1DEE}" type="presOf" srcId="{82DF5CDE-F39E-4604-A173-C68090B719C9}" destId="{066B73C3-CDB2-45F2-A178-F4C96D9CAF23}" srcOrd="0" destOrd="0" presId="urn:microsoft.com/office/officeart/2005/8/layout/orgChart1"/>
    <dgm:cxn modelId="{3CE2253A-9DD7-459A-9512-B2D0F2280582}" type="presOf" srcId="{2F946A65-B1B9-46A8-AAA3-F8A72CEC7E04}" destId="{42076DB2-3AF0-4DB4-B2FF-650287434FB6}" srcOrd="1" destOrd="0" presId="urn:microsoft.com/office/officeart/2005/8/layout/orgChart1"/>
    <dgm:cxn modelId="{A4869EED-CE93-4F76-87BE-D31FA2C0EA23}" srcId="{632D544B-4D70-4EFD-8026-8CBA292E9032}" destId="{2F946A65-B1B9-46A8-AAA3-F8A72CEC7E04}" srcOrd="2" destOrd="0" parTransId="{AABDEEE8-9CCD-4E8A-99B4-642DDD35B081}" sibTransId="{E1B28EEF-3C12-418F-95A3-A6A7ABBF5A38}"/>
    <dgm:cxn modelId="{22863567-8DB6-4399-9AC1-FFBBBC4B1F2C}" type="presOf" srcId="{95B29535-8D1C-4D6C-A2E1-CA9174168235}" destId="{4FA1FC3C-F2E0-425D-BF52-510A0F89BC7C}" srcOrd="0" destOrd="0" presId="urn:microsoft.com/office/officeart/2005/8/layout/orgChart1"/>
    <dgm:cxn modelId="{730B420F-9106-441D-A914-5745F2228DBB}" type="presOf" srcId="{66822327-C1FE-4DE8-93BE-47005DD5403E}" destId="{A2E33D24-6C80-44ED-8774-4E96E0EFE106}" srcOrd="0" destOrd="0" presId="urn:microsoft.com/office/officeart/2005/8/layout/orgChart1"/>
    <dgm:cxn modelId="{EF86EF46-8CD4-42D1-B932-5BD5797BDF77}" type="presOf" srcId="{F3D7E815-44EE-4C50-B250-2A84F84CF621}" destId="{D4CA6C2E-B3B8-4535-B031-CE2AFB8F49C5}" srcOrd="0" destOrd="0" presId="urn:microsoft.com/office/officeart/2005/8/layout/orgChart1"/>
    <dgm:cxn modelId="{33C0D588-E5D3-4618-884B-D0CD6B422839}" type="presOf" srcId="{82DF5CDE-F39E-4604-A173-C68090B719C9}" destId="{9585A49B-0DD6-4CFF-8704-71DED6AA8043}" srcOrd="1" destOrd="0" presId="urn:microsoft.com/office/officeart/2005/8/layout/orgChart1"/>
    <dgm:cxn modelId="{E8489076-675F-4D37-B6C4-BC3E38838518}" type="presOf" srcId="{F3D7E815-44EE-4C50-B250-2A84F84CF621}" destId="{E52A1151-E85D-4B4C-B41E-5543894D532E}" srcOrd="1" destOrd="0" presId="urn:microsoft.com/office/officeart/2005/8/layout/orgChart1"/>
    <dgm:cxn modelId="{AF0345BD-992B-404E-A648-2EC41504DF6C}" srcId="{95B29535-8D1C-4D6C-A2E1-CA9174168235}" destId="{632D544B-4D70-4EFD-8026-8CBA292E9032}" srcOrd="0" destOrd="0" parTransId="{A098E0B9-1229-4EE1-8082-C94F5B2BACAB}" sibTransId="{E80A8A37-9A10-4DAF-9FE2-363E6A80B868}"/>
    <dgm:cxn modelId="{E9F44712-7CEA-47CA-8376-7714F36219F4}" type="presOf" srcId="{2F946A65-B1B9-46A8-AAA3-F8A72CEC7E04}" destId="{86FD5B9C-40C2-4504-A1C8-C8410A7258E3}" srcOrd="0" destOrd="0" presId="urn:microsoft.com/office/officeart/2005/8/layout/orgChart1"/>
    <dgm:cxn modelId="{10E8116A-B98E-4A7A-A234-BA515C9789C8}" type="presOf" srcId="{21BEEFDD-0BE3-4B23-9139-58EB54747ED3}" destId="{002F9716-95B8-4D4D-A1C7-69B1D4723943}" srcOrd="0" destOrd="0" presId="urn:microsoft.com/office/officeart/2005/8/layout/orgChart1"/>
    <dgm:cxn modelId="{4C4D198D-5B16-4B8A-9C3F-53C58870A454}" type="presOf" srcId="{632D544B-4D70-4EFD-8026-8CBA292E9032}" destId="{67C62CE7-902D-4AAC-B1A3-3B8FF1FEE9D3}" srcOrd="0" destOrd="0" presId="urn:microsoft.com/office/officeart/2005/8/layout/orgChart1"/>
    <dgm:cxn modelId="{2FB0BFF4-B407-4CB3-B1AD-09A08DC09A3A}" type="presOf" srcId="{AABDEEE8-9CCD-4E8A-99B4-642DDD35B081}" destId="{E7248E7A-A529-485C-BFEB-C4FE00AED7C3}" srcOrd="0" destOrd="0" presId="urn:microsoft.com/office/officeart/2005/8/layout/orgChart1"/>
    <dgm:cxn modelId="{BC6C5D0F-FE2C-4CE3-8134-A5C09CE7CEA6}" type="presParOf" srcId="{4FA1FC3C-F2E0-425D-BF52-510A0F89BC7C}" destId="{853BB483-4569-465D-95D2-925F5B36EEBD}" srcOrd="0" destOrd="0" presId="urn:microsoft.com/office/officeart/2005/8/layout/orgChart1"/>
    <dgm:cxn modelId="{35D331AD-39DD-4813-8642-276A3D09B450}" type="presParOf" srcId="{853BB483-4569-465D-95D2-925F5B36EEBD}" destId="{E257CF1B-92D1-47C1-BE6A-F1F015CBC721}" srcOrd="0" destOrd="0" presId="urn:microsoft.com/office/officeart/2005/8/layout/orgChart1"/>
    <dgm:cxn modelId="{71147425-1CFD-4D4C-9561-047DB3FA9601}" type="presParOf" srcId="{E257CF1B-92D1-47C1-BE6A-F1F015CBC721}" destId="{67C62CE7-902D-4AAC-B1A3-3B8FF1FEE9D3}" srcOrd="0" destOrd="0" presId="urn:microsoft.com/office/officeart/2005/8/layout/orgChart1"/>
    <dgm:cxn modelId="{0DF0A022-F332-45FE-90F1-7E05EA8B8B0B}" type="presParOf" srcId="{E257CF1B-92D1-47C1-BE6A-F1F015CBC721}" destId="{70BE796A-490B-47E7-9ED0-5A5F8D693324}" srcOrd="1" destOrd="0" presId="urn:microsoft.com/office/officeart/2005/8/layout/orgChart1"/>
    <dgm:cxn modelId="{3C7CF48B-E6A0-4661-AFCF-A4E5B417998B}" type="presParOf" srcId="{853BB483-4569-465D-95D2-925F5B36EEBD}" destId="{7E6934FF-9557-4523-AFFD-343AA0E1CAE6}" srcOrd="1" destOrd="0" presId="urn:microsoft.com/office/officeart/2005/8/layout/orgChart1"/>
    <dgm:cxn modelId="{6B9E90A7-04B4-4DB3-A9E1-BA871A1FCCA6}" type="presParOf" srcId="{7E6934FF-9557-4523-AFFD-343AA0E1CAE6}" destId="{002F9716-95B8-4D4D-A1C7-69B1D4723943}" srcOrd="0" destOrd="0" presId="urn:microsoft.com/office/officeart/2005/8/layout/orgChart1"/>
    <dgm:cxn modelId="{BF64EF40-9286-4CB5-817C-C5A786F202B1}" type="presParOf" srcId="{7E6934FF-9557-4523-AFFD-343AA0E1CAE6}" destId="{3A7E73AF-1F03-4A6D-82F5-71CAF7C3FF61}" srcOrd="1" destOrd="0" presId="urn:microsoft.com/office/officeart/2005/8/layout/orgChart1"/>
    <dgm:cxn modelId="{3650FC8D-B350-4103-B280-EAE44B50EE42}" type="presParOf" srcId="{3A7E73AF-1F03-4A6D-82F5-71CAF7C3FF61}" destId="{A65774E2-C345-483D-BBBB-B1A7B6C92196}" srcOrd="0" destOrd="0" presId="urn:microsoft.com/office/officeart/2005/8/layout/orgChart1"/>
    <dgm:cxn modelId="{4270BA53-817C-4287-8981-E2F30D804DCB}" type="presParOf" srcId="{A65774E2-C345-483D-BBBB-B1A7B6C92196}" destId="{D4CA6C2E-B3B8-4535-B031-CE2AFB8F49C5}" srcOrd="0" destOrd="0" presId="urn:microsoft.com/office/officeart/2005/8/layout/orgChart1"/>
    <dgm:cxn modelId="{3B8A9E2F-F984-4D8A-85DE-BE611C89F62A}" type="presParOf" srcId="{A65774E2-C345-483D-BBBB-B1A7B6C92196}" destId="{E52A1151-E85D-4B4C-B41E-5543894D532E}" srcOrd="1" destOrd="0" presId="urn:microsoft.com/office/officeart/2005/8/layout/orgChart1"/>
    <dgm:cxn modelId="{FDF32104-4329-420D-BBFC-FB784D67DC56}" type="presParOf" srcId="{3A7E73AF-1F03-4A6D-82F5-71CAF7C3FF61}" destId="{21208B57-2587-4212-8CB6-8674E41B5D7D}" srcOrd="1" destOrd="0" presId="urn:microsoft.com/office/officeart/2005/8/layout/orgChart1"/>
    <dgm:cxn modelId="{DC773472-7A94-4866-B226-655270523AFD}" type="presParOf" srcId="{3A7E73AF-1F03-4A6D-82F5-71CAF7C3FF61}" destId="{EDB90833-B910-4B7F-AF9F-7E38168D8C28}" srcOrd="2" destOrd="0" presId="urn:microsoft.com/office/officeart/2005/8/layout/orgChart1"/>
    <dgm:cxn modelId="{A8E1CC8A-D2DE-4633-86B6-1A1A542B10BB}" type="presParOf" srcId="{7E6934FF-9557-4523-AFFD-343AA0E1CAE6}" destId="{A2E33D24-6C80-44ED-8774-4E96E0EFE106}" srcOrd="2" destOrd="0" presId="urn:microsoft.com/office/officeart/2005/8/layout/orgChart1"/>
    <dgm:cxn modelId="{6836AC68-AC27-4256-ABE7-36F77CA087B5}" type="presParOf" srcId="{7E6934FF-9557-4523-AFFD-343AA0E1CAE6}" destId="{8456A64A-A669-4005-B1CC-D01AA39BFE19}" srcOrd="3" destOrd="0" presId="urn:microsoft.com/office/officeart/2005/8/layout/orgChart1"/>
    <dgm:cxn modelId="{94D3FF25-555F-4818-994F-091204D9E8D3}" type="presParOf" srcId="{8456A64A-A669-4005-B1CC-D01AA39BFE19}" destId="{7186410E-E9AB-45A2-A511-D69020E0CE54}" srcOrd="0" destOrd="0" presId="urn:microsoft.com/office/officeart/2005/8/layout/orgChart1"/>
    <dgm:cxn modelId="{67284077-EFC2-4A01-B571-F97EFE933910}" type="presParOf" srcId="{7186410E-E9AB-45A2-A511-D69020E0CE54}" destId="{066B73C3-CDB2-45F2-A178-F4C96D9CAF23}" srcOrd="0" destOrd="0" presId="urn:microsoft.com/office/officeart/2005/8/layout/orgChart1"/>
    <dgm:cxn modelId="{64D85514-67CF-42D6-ABB4-542E95B36BE5}" type="presParOf" srcId="{7186410E-E9AB-45A2-A511-D69020E0CE54}" destId="{9585A49B-0DD6-4CFF-8704-71DED6AA8043}" srcOrd="1" destOrd="0" presId="urn:microsoft.com/office/officeart/2005/8/layout/orgChart1"/>
    <dgm:cxn modelId="{0E28DA2D-A835-41EC-9B69-72363409DD54}" type="presParOf" srcId="{8456A64A-A669-4005-B1CC-D01AA39BFE19}" destId="{C5525536-5C09-4F5A-ADD0-035956478B22}" srcOrd="1" destOrd="0" presId="urn:microsoft.com/office/officeart/2005/8/layout/orgChart1"/>
    <dgm:cxn modelId="{D2AC6E46-803A-4C15-9239-07BD7E64AF07}" type="presParOf" srcId="{8456A64A-A669-4005-B1CC-D01AA39BFE19}" destId="{1EE79A3C-26A4-4C56-9D54-433B8AEBF7DB}" srcOrd="2" destOrd="0" presId="urn:microsoft.com/office/officeart/2005/8/layout/orgChart1"/>
    <dgm:cxn modelId="{B966B0EA-F86A-4BE9-BDFC-E718050B8395}" type="presParOf" srcId="{7E6934FF-9557-4523-AFFD-343AA0E1CAE6}" destId="{E7248E7A-A529-485C-BFEB-C4FE00AED7C3}" srcOrd="4" destOrd="0" presId="urn:microsoft.com/office/officeart/2005/8/layout/orgChart1"/>
    <dgm:cxn modelId="{4AADC060-514C-4C52-B462-CE43B423BF73}" type="presParOf" srcId="{7E6934FF-9557-4523-AFFD-343AA0E1CAE6}" destId="{A0EA0A40-DE00-47F0-ADF5-1C694E27ABE5}" srcOrd="5" destOrd="0" presId="urn:microsoft.com/office/officeart/2005/8/layout/orgChart1"/>
    <dgm:cxn modelId="{62824544-949B-4180-A425-2E175560E5E1}" type="presParOf" srcId="{A0EA0A40-DE00-47F0-ADF5-1C694E27ABE5}" destId="{139DB3E8-23E2-4B43-90AB-149D1190FF71}" srcOrd="0" destOrd="0" presId="urn:microsoft.com/office/officeart/2005/8/layout/orgChart1"/>
    <dgm:cxn modelId="{A7D22F96-9B39-47EF-A3FB-1CF053F7B181}" type="presParOf" srcId="{139DB3E8-23E2-4B43-90AB-149D1190FF71}" destId="{86FD5B9C-40C2-4504-A1C8-C8410A7258E3}" srcOrd="0" destOrd="0" presId="urn:microsoft.com/office/officeart/2005/8/layout/orgChart1"/>
    <dgm:cxn modelId="{0F9BEA5D-27F1-4199-A9E7-490BB05B2C99}" type="presParOf" srcId="{139DB3E8-23E2-4B43-90AB-149D1190FF71}" destId="{42076DB2-3AF0-4DB4-B2FF-650287434FB6}" srcOrd="1" destOrd="0" presId="urn:microsoft.com/office/officeart/2005/8/layout/orgChart1"/>
    <dgm:cxn modelId="{37C6D2B7-4B52-4162-955F-BADDEF4FB55B}" type="presParOf" srcId="{A0EA0A40-DE00-47F0-ADF5-1C694E27ABE5}" destId="{D1ED0056-0AC4-437E-894D-BDED7429349D}" srcOrd="1" destOrd="0" presId="urn:microsoft.com/office/officeart/2005/8/layout/orgChart1"/>
    <dgm:cxn modelId="{0AD01C2F-1FA7-4EC6-B469-92FAE583C100}" type="presParOf" srcId="{A0EA0A40-DE00-47F0-ADF5-1C694E27ABE5}" destId="{2572E3F6-593E-4E41-9B89-93439AC3E885}" srcOrd="2" destOrd="0" presId="urn:microsoft.com/office/officeart/2005/8/layout/orgChart1"/>
    <dgm:cxn modelId="{A972775C-20A4-46F7-88A6-12798FA98396}" type="presParOf" srcId="{853BB483-4569-465D-95D2-925F5B36EEBD}" destId="{1C0F83E3-E684-4096-8C32-68ECEAD05BB3}" srcOrd="2" destOrd="0" presId="urn:microsoft.com/office/officeart/2005/8/layout/orgChart1"/>
  </dgm:cxnLst>
  <dgm:bg>
    <a:noFill/>
  </dgm:bg>
  <dgm:whole>
    <a:ln>
      <a:solidFill>
        <a:schemeClr val="lt1">
          <a:hueOff val="0"/>
          <a:satOff val="0"/>
          <a:lumOff val="0"/>
          <a:alpha val="88000"/>
        </a:schemeClr>
      </a:solidFill>
    </a:ln>
  </dgm:whole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95B29535-8D1C-4D6C-A2E1-CA917416823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32D544B-4D70-4EFD-8026-8CBA292E9032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/>
            <a:t>Structural Design</a:t>
          </a:r>
          <a:endParaRPr lang="ar-SA" dirty="0"/>
        </a:p>
      </dgm:t>
    </dgm:pt>
    <dgm:pt modelId="{A098E0B9-1229-4EE1-8082-C94F5B2BACAB}" type="par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E80A8A37-9A10-4DAF-9FE2-363E6A80B868}" type="sib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82DF5CDE-F39E-4604-A173-C68090B719C9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/>
            <a:t>Structural modeling </a:t>
          </a:r>
          <a:endParaRPr lang="ar-SA" dirty="0"/>
        </a:p>
      </dgm:t>
    </dgm:pt>
    <dgm:pt modelId="{66822327-C1FE-4DE8-93BE-47005DD5403E}" type="par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6DE59229-0199-4F4A-86F8-350187E64271}" type="sib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2F946A65-B1B9-46A8-AAA3-F8A72CEC7E04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b="1" dirty="0" smtClean="0">
              <a:solidFill>
                <a:schemeClr val="tx1"/>
              </a:solidFill>
            </a:rPr>
            <a:t>Structural Results</a:t>
          </a:r>
          <a:endParaRPr lang="ar-SA" b="1" dirty="0">
            <a:solidFill>
              <a:schemeClr val="tx1"/>
            </a:solidFill>
          </a:endParaRPr>
        </a:p>
      </dgm:t>
    </dgm:pt>
    <dgm:pt modelId="{AABDEEE8-9CCD-4E8A-99B4-642DDD35B081}" type="par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E1B28EEF-3C12-418F-95A3-A6A7ABBF5A38}" type="sib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F3D7E815-44EE-4C50-B250-2A84F84CF621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b="0" dirty="0" smtClean="0">
              <a:solidFill>
                <a:schemeClr val="bg1"/>
              </a:solidFill>
            </a:rPr>
            <a:t>Description</a:t>
          </a:r>
          <a:endParaRPr lang="ar-SA" b="1" dirty="0">
            <a:solidFill>
              <a:schemeClr val="tx1"/>
            </a:solidFill>
          </a:endParaRPr>
        </a:p>
      </dgm:t>
    </dgm:pt>
    <dgm:pt modelId="{0F3381EA-C90C-4DF7-A89D-C57BCF7FF251}" type="sibTrans" cxnId="{8FDB66EF-DA90-45DE-8FDA-98A197D8FAF5}">
      <dgm:prSet/>
      <dgm:spPr/>
      <dgm:t>
        <a:bodyPr/>
        <a:lstStyle/>
        <a:p>
          <a:pPr rtl="1"/>
          <a:endParaRPr lang="ar-SA"/>
        </a:p>
      </dgm:t>
    </dgm:pt>
    <dgm:pt modelId="{21BEEFDD-0BE3-4B23-9139-58EB54747ED3}" type="parTrans" cxnId="{8FDB66EF-DA90-45DE-8FDA-98A197D8FAF5}">
      <dgm:prSet/>
      <dgm:spPr>
        <a:ln>
          <a:solidFill>
            <a:schemeClr val="accent6"/>
          </a:solidFill>
        </a:ln>
      </dgm:spPr>
      <dgm:t>
        <a:bodyPr/>
        <a:lstStyle/>
        <a:p>
          <a:pPr rtl="1"/>
          <a:endParaRPr lang="ar-SA"/>
        </a:p>
      </dgm:t>
    </dgm:pt>
    <dgm:pt modelId="{4FA1FC3C-F2E0-425D-BF52-510A0F89BC7C}" type="pres">
      <dgm:prSet presAssocID="{95B29535-8D1C-4D6C-A2E1-CA9174168235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53BB483-4569-465D-95D2-925F5B36EEBD}" type="pres">
      <dgm:prSet presAssocID="{632D544B-4D70-4EFD-8026-8CBA292E9032}" presName="hierRoot1" presStyleCnt="0">
        <dgm:presLayoutVars>
          <dgm:hierBranch val="init"/>
        </dgm:presLayoutVars>
      </dgm:prSet>
      <dgm:spPr/>
    </dgm:pt>
    <dgm:pt modelId="{E257CF1B-92D1-47C1-BE6A-F1F015CBC721}" type="pres">
      <dgm:prSet presAssocID="{632D544B-4D70-4EFD-8026-8CBA292E9032}" presName="rootComposite1" presStyleCnt="0"/>
      <dgm:spPr/>
    </dgm:pt>
    <dgm:pt modelId="{67C62CE7-902D-4AAC-B1A3-3B8FF1FEE9D3}" type="pres">
      <dgm:prSet presAssocID="{632D544B-4D70-4EFD-8026-8CBA292E903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0BE796A-490B-47E7-9ED0-5A5F8D693324}" type="pres">
      <dgm:prSet presAssocID="{632D544B-4D70-4EFD-8026-8CBA292E9032}" presName="rootConnector1" presStyleLbl="node1" presStyleIdx="0" presStyleCnt="0"/>
      <dgm:spPr/>
      <dgm:t>
        <a:bodyPr/>
        <a:lstStyle/>
        <a:p>
          <a:endParaRPr lang="en-US"/>
        </a:p>
      </dgm:t>
    </dgm:pt>
    <dgm:pt modelId="{7E6934FF-9557-4523-AFFD-343AA0E1CAE6}" type="pres">
      <dgm:prSet presAssocID="{632D544B-4D70-4EFD-8026-8CBA292E9032}" presName="hierChild2" presStyleCnt="0"/>
      <dgm:spPr/>
    </dgm:pt>
    <dgm:pt modelId="{002F9716-95B8-4D4D-A1C7-69B1D4723943}" type="pres">
      <dgm:prSet presAssocID="{21BEEFDD-0BE3-4B23-9139-58EB54747ED3}" presName="Name37" presStyleLbl="parChTrans1D2" presStyleIdx="0" presStyleCnt="3"/>
      <dgm:spPr/>
      <dgm:t>
        <a:bodyPr/>
        <a:lstStyle/>
        <a:p>
          <a:endParaRPr lang="en-US"/>
        </a:p>
      </dgm:t>
    </dgm:pt>
    <dgm:pt modelId="{3A7E73AF-1F03-4A6D-82F5-71CAF7C3FF61}" type="pres">
      <dgm:prSet presAssocID="{F3D7E815-44EE-4C50-B250-2A84F84CF621}" presName="hierRoot2" presStyleCnt="0">
        <dgm:presLayoutVars>
          <dgm:hierBranch val="init"/>
        </dgm:presLayoutVars>
      </dgm:prSet>
      <dgm:spPr/>
    </dgm:pt>
    <dgm:pt modelId="{A65774E2-C345-483D-BBBB-B1A7B6C92196}" type="pres">
      <dgm:prSet presAssocID="{F3D7E815-44EE-4C50-B250-2A84F84CF621}" presName="rootComposite" presStyleCnt="0"/>
      <dgm:spPr/>
    </dgm:pt>
    <dgm:pt modelId="{D4CA6C2E-B3B8-4535-B031-CE2AFB8F49C5}" type="pres">
      <dgm:prSet presAssocID="{F3D7E815-44EE-4C50-B250-2A84F84CF621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52A1151-E85D-4B4C-B41E-5543894D532E}" type="pres">
      <dgm:prSet presAssocID="{F3D7E815-44EE-4C50-B250-2A84F84CF621}" presName="rootConnector" presStyleLbl="node2" presStyleIdx="0" presStyleCnt="3"/>
      <dgm:spPr/>
      <dgm:t>
        <a:bodyPr/>
        <a:lstStyle/>
        <a:p>
          <a:endParaRPr lang="en-US"/>
        </a:p>
      </dgm:t>
    </dgm:pt>
    <dgm:pt modelId="{21208B57-2587-4212-8CB6-8674E41B5D7D}" type="pres">
      <dgm:prSet presAssocID="{F3D7E815-44EE-4C50-B250-2A84F84CF621}" presName="hierChild4" presStyleCnt="0"/>
      <dgm:spPr/>
    </dgm:pt>
    <dgm:pt modelId="{EDB90833-B910-4B7F-AF9F-7E38168D8C28}" type="pres">
      <dgm:prSet presAssocID="{F3D7E815-44EE-4C50-B250-2A84F84CF621}" presName="hierChild5" presStyleCnt="0"/>
      <dgm:spPr/>
    </dgm:pt>
    <dgm:pt modelId="{A2E33D24-6C80-44ED-8774-4E96E0EFE106}" type="pres">
      <dgm:prSet presAssocID="{66822327-C1FE-4DE8-93BE-47005DD5403E}" presName="Name37" presStyleLbl="parChTrans1D2" presStyleIdx="1" presStyleCnt="3"/>
      <dgm:spPr/>
      <dgm:t>
        <a:bodyPr/>
        <a:lstStyle/>
        <a:p>
          <a:endParaRPr lang="en-US"/>
        </a:p>
      </dgm:t>
    </dgm:pt>
    <dgm:pt modelId="{8456A64A-A669-4005-B1CC-D01AA39BFE19}" type="pres">
      <dgm:prSet presAssocID="{82DF5CDE-F39E-4604-A173-C68090B719C9}" presName="hierRoot2" presStyleCnt="0">
        <dgm:presLayoutVars>
          <dgm:hierBranch val="init"/>
        </dgm:presLayoutVars>
      </dgm:prSet>
      <dgm:spPr/>
    </dgm:pt>
    <dgm:pt modelId="{7186410E-E9AB-45A2-A511-D69020E0CE54}" type="pres">
      <dgm:prSet presAssocID="{82DF5CDE-F39E-4604-A173-C68090B719C9}" presName="rootComposite" presStyleCnt="0"/>
      <dgm:spPr/>
    </dgm:pt>
    <dgm:pt modelId="{066B73C3-CDB2-45F2-A178-F4C96D9CAF23}" type="pres">
      <dgm:prSet presAssocID="{82DF5CDE-F39E-4604-A173-C68090B719C9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585A49B-0DD6-4CFF-8704-71DED6AA8043}" type="pres">
      <dgm:prSet presAssocID="{82DF5CDE-F39E-4604-A173-C68090B719C9}" presName="rootConnector" presStyleLbl="node2" presStyleIdx="1" presStyleCnt="3"/>
      <dgm:spPr/>
      <dgm:t>
        <a:bodyPr/>
        <a:lstStyle/>
        <a:p>
          <a:endParaRPr lang="en-US"/>
        </a:p>
      </dgm:t>
    </dgm:pt>
    <dgm:pt modelId="{C5525536-5C09-4F5A-ADD0-035956478B22}" type="pres">
      <dgm:prSet presAssocID="{82DF5CDE-F39E-4604-A173-C68090B719C9}" presName="hierChild4" presStyleCnt="0"/>
      <dgm:spPr/>
    </dgm:pt>
    <dgm:pt modelId="{1EE79A3C-26A4-4C56-9D54-433B8AEBF7DB}" type="pres">
      <dgm:prSet presAssocID="{82DF5CDE-F39E-4604-A173-C68090B719C9}" presName="hierChild5" presStyleCnt="0"/>
      <dgm:spPr/>
    </dgm:pt>
    <dgm:pt modelId="{E7248E7A-A529-485C-BFEB-C4FE00AED7C3}" type="pres">
      <dgm:prSet presAssocID="{AABDEEE8-9CCD-4E8A-99B4-642DDD35B081}" presName="Name37" presStyleLbl="parChTrans1D2" presStyleIdx="2" presStyleCnt="3"/>
      <dgm:spPr/>
      <dgm:t>
        <a:bodyPr/>
        <a:lstStyle/>
        <a:p>
          <a:endParaRPr lang="en-US"/>
        </a:p>
      </dgm:t>
    </dgm:pt>
    <dgm:pt modelId="{A0EA0A40-DE00-47F0-ADF5-1C694E27ABE5}" type="pres">
      <dgm:prSet presAssocID="{2F946A65-B1B9-46A8-AAA3-F8A72CEC7E04}" presName="hierRoot2" presStyleCnt="0">
        <dgm:presLayoutVars>
          <dgm:hierBranch val="init"/>
        </dgm:presLayoutVars>
      </dgm:prSet>
      <dgm:spPr/>
    </dgm:pt>
    <dgm:pt modelId="{139DB3E8-23E2-4B43-90AB-149D1190FF71}" type="pres">
      <dgm:prSet presAssocID="{2F946A65-B1B9-46A8-AAA3-F8A72CEC7E04}" presName="rootComposite" presStyleCnt="0"/>
      <dgm:spPr/>
    </dgm:pt>
    <dgm:pt modelId="{86FD5B9C-40C2-4504-A1C8-C8410A7258E3}" type="pres">
      <dgm:prSet presAssocID="{2F946A65-B1B9-46A8-AAA3-F8A72CEC7E04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2076DB2-3AF0-4DB4-B2FF-650287434FB6}" type="pres">
      <dgm:prSet presAssocID="{2F946A65-B1B9-46A8-AAA3-F8A72CEC7E04}" presName="rootConnector" presStyleLbl="node2" presStyleIdx="2" presStyleCnt="3"/>
      <dgm:spPr/>
      <dgm:t>
        <a:bodyPr/>
        <a:lstStyle/>
        <a:p>
          <a:endParaRPr lang="en-US"/>
        </a:p>
      </dgm:t>
    </dgm:pt>
    <dgm:pt modelId="{D1ED0056-0AC4-437E-894D-BDED7429349D}" type="pres">
      <dgm:prSet presAssocID="{2F946A65-B1B9-46A8-AAA3-F8A72CEC7E04}" presName="hierChild4" presStyleCnt="0"/>
      <dgm:spPr/>
    </dgm:pt>
    <dgm:pt modelId="{2572E3F6-593E-4E41-9B89-93439AC3E885}" type="pres">
      <dgm:prSet presAssocID="{2F946A65-B1B9-46A8-AAA3-F8A72CEC7E04}" presName="hierChild5" presStyleCnt="0"/>
      <dgm:spPr/>
    </dgm:pt>
    <dgm:pt modelId="{1C0F83E3-E684-4096-8C32-68ECEAD05BB3}" type="pres">
      <dgm:prSet presAssocID="{632D544B-4D70-4EFD-8026-8CBA292E9032}" presName="hierChild3" presStyleCnt="0"/>
      <dgm:spPr/>
    </dgm:pt>
  </dgm:ptLst>
  <dgm:cxnLst>
    <dgm:cxn modelId="{0C4A2014-EFC7-4681-8620-D2E3E7EFE9CC}" type="presOf" srcId="{66822327-C1FE-4DE8-93BE-47005DD5403E}" destId="{A2E33D24-6C80-44ED-8774-4E96E0EFE106}" srcOrd="0" destOrd="0" presId="urn:microsoft.com/office/officeart/2005/8/layout/orgChart1"/>
    <dgm:cxn modelId="{BE4DE5D8-51CC-4D0B-BE2A-FE5942FBE11A}" srcId="{632D544B-4D70-4EFD-8026-8CBA292E9032}" destId="{82DF5CDE-F39E-4604-A173-C68090B719C9}" srcOrd="1" destOrd="0" parTransId="{66822327-C1FE-4DE8-93BE-47005DD5403E}" sibTransId="{6DE59229-0199-4F4A-86F8-350187E64271}"/>
    <dgm:cxn modelId="{E20E02C9-DB1C-43EA-809A-416D082882A8}" type="presOf" srcId="{F3D7E815-44EE-4C50-B250-2A84F84CF621}" destId="{E52A1151-E85D-4B4C-B41E-5543894D532E}" srcOrd="1" destOrd="0" presId="urn:microsoft.com/office/officeart/2005/8/layout/orgChart1"/>
    <dgm:cxn modelId="{7FA67050-A0B9-4DED-AAC1-88607E14C1A6}" type="presOf" srcId="{21BEEFDD-0BE3-4B23-9139-58EB54747ED3}" destId="{002F9716-95B8-4D4D-A1C7-69B1D4723943}" srcOrd="0" destOrd="0" presId="urn:microsoft.com/office/officeart/2005/8/layout/orgChart1"/>
    <dgm:cxn modelId="{F4C9936B-84F3-43A6-B67C-25C1C53A0A6F}" type="presOf" srcId="{2F946A65-B1B9-46A8-AAA3-F8A72CEC7E04}" destId="{42076DB2-3AF0-4DB4-B2FF-650287434FB6}" srcOrd="1" destOrd="0" presId="urn:microsoft.com/office/officeart/2005/8/layout/orgChart1"/>
    <dgm:cxn modelId="{FA7D854F-E390-482D-91CC-06735F3B9731}" type="presOf" srcId="{82DF5CDE-F39E-4604-A173-C68090B719C9}" destId="{9585A49B-0DD6-4CFF-8704-71DED6AA8043}" srcOrd="1" destOrd="0" presId="urn:microsoft.com/office/officeart/2005/8/layout/orgChart1"/>
    <dgm:cxn modelId="{8FDB66EF-DA90-45DE-8FDA-98A197D8FAF5}" srcId="{632D544B-4D70-4EFD-8026-8CBA292E9032}" destId="{F3D7E815-44EE-4C50-B250-2A84F84CF621}" srcOrd="0" destOrd="0" parTransId="{21BEEFDD-0BE3-4B23-9139-58EB54747ED3}" sibTransId="{0F3381EA-C90C-4DF7-A89D-C57BCF7FF251}"/>
    <dgm:cxn modelId="{A4869EED-CE93-4F76-87BE-D31FA2C0EA23}" srcId="{632D544B-4D70-4EFD-8026-8CBA292E9032}" destId="{2F946A65-B1B9-46A8-AAA3-F8A72CEC7E04}" srcOrd="2" destOrd="0" parTransId="{AABDEEE8-9CCD-4E8A-99B4-642DDD35B081}" sibTransId="{E1B28EEF-3C12-418F-95A3-A6A7ABBF5A38}"/>
    <dgm:cxn modelId="{87618F7F-D422-4909-AA94-E2FA5EED21C5}" type="presOf" srcId="{95B29535-8D1C-4D6C-A2E1-CA9174168235}" destId="{4FA1FC3C-F2E0-425D-BF52-510A0F89BC7C}" srcOrd="0" destOrd="0" presId="urn:microsoft.com/office/officeart/2005/8/layout/orgChart1"/>
    <dgm:cxn modelId="{8EA9E705-3B0E-4593-8A57-0737B636B1CD}" type="presOf" srcId="{AABDEEE8-9CCD-4E8A-99B4-642DDD35B081}" destId="{E7248E7A-A529-485C-BFEB-C4FE00AED7C3}" srcOrd="0" destOrd="0" presId="urn:microsoft.com/office/officeart/2005/8/layout/orgChart1"/>
    <dgm:cxn modelId="{E3F885C3-A645-4E82-91E5-75A076D8525F}" type="presOf" srcId="{632D544B-4D70-4EFD-8026-8CBA292E9032}" destId="{67C62CE7-902D-4AAC-B1A3-3B8FF1FEE9D3}" srcOrd="0" destOrd="0" presId="urn:microsoft.com/office/officeart/2005/8/layout/orgChart1"/>
    <dgm:cxn modelId="{98F32464-F442-48B9-B1E6-9AD462E1EDB2}" type="presOf" srcId="{2F946A65-B1B9-46A8-AAA3-F8A72CEC7E04}" destId="{86FD5B9C-40C2-4504-A1C8-C8410A7258E3}" srcOrd="0" destOrd="0" presId="urn:microsoft.com/office/officeart/2005/8/layout/orgChart1"/>
    <dgm:cxn modelId="{A5D25542-CDA5-4434-9826-5FBAB460B10E}" type="presOf" srcId="{F3D7E815-44EE-4C50-B250-2A84F84CF621}" destId="{D4CA6C2E-B3B8-4535-B031-CE2AFB8F49C5}" srcOrd="0" destOrd="0" presId="urn:microsoft.com/office/officeart/2005/8/layout/orgChart1"/>
    <dgm:cxn modelId="{E046537E-40EE-43CB-9E0C-8DCFF1303B42}" type="presOf" srcId="{632D544B-4D70-4EFD-8026-8CBA292E9032}" destId="{70BE796A-490B-47E7-9ED0-5A5F8D693324}" srcOrd="1" destOrd="0" presId="urn:microsoft.com/office/officeart/2005/8/layout/orgChart1"/>
    <dgm:cxn modelId="{AF0345BD-992B-404E-A648-2EC41504DF6C}" srcId="{95B29535-8D1C-4D6C-A2E1-CA9174168235}" destId="{632D544B-4D70-4EFD-8026-8CBA292E9032}" srcOrd="0" destOrd="0" parTransId="{A098E0B9-1229-4EE1-8082-C94F5B2BACAB}" sibTransId="{E80A8A37-9A10-4DAF-9FE2-363E6A80B868}"/>
    <dgm:cxn modelId="{34C024B5-9728-4D1F-9708-876288890DF3}" type="presOf" srcId="{82DF5CDE-F39E-4604-A173-C68090B719C9}" destId="{066B73C3-CDB2-45F2-A178-F4C96D9CAF23}" srcOrd="0" destOrd="0" presId="urn:microsoft.com/office/officeart/2005/8/layout/orgChart1"/>
    <dgm:cxn modelId="{D21D5936-A5A2-40F7-828F-8AFD030D81FB}" type="presParOf" srcId="{4FA1FC3C-F2E0-425D-BF52-510A0F89BC7C}" destId="{853BB483-4569-465D-95D2-925F5B36EEBD}" srcOrd="0" destOrd="0" presId="urn:microsoft.com/office/officeart/2005/8/layout/orgChart1"/>
    <dgm:cxn modelId="{618FE256-A272-485B-B577-5787F384E854}" type="presParOf" srcId="{853BB483-4569-465D-95D2-925F5B36EEBD}" destId="{E257CF1B-92D1-47C1-BE6A-F1F015CBC721}" srcOrd="0" destOrd="0" presId="urn:microsoft.com/office/officeart/2005/8/layout/orgChart1"/>
    <dgm:cxn modelId="{BE90AC07-DFD7-4DB5-AE07-9471ABD3D27C}" type="presParOf" srcId="{E257CF1B-92D1-47C1-BE6A-F1F015CBC721}" destId="{67C62CE7-902D-4AAC-B1A3-3B8FF1FEE9D3}" srcOrd="0" destOrd="0" presId="urn:microsoft.com/office/officeart/2005/8/layout/orgChart1"/>
    <dgm:cxn modelId="{C36F3522-E781-4F40-B651-412E29B83085}" type="presParOf" srcId="{E257CF1B-92D1-47C1-BE6A-F1F015CBC721}" destId="{70BE796A-490B-47E7-9ED0-5A5F8D693324}" srcOrd="1" destOrd="0" presId="urn:microsoft.com/office/officeart/2005/8/layout/orgChart1"/>
    <dgm:cxn modelId="{A5BF1775-063A-4971-9EDF-E1AE645F5111}" type="presParOf" srcId="{853BB483-4569-465D-95D2-925F5B36EEBD}" destId="{7E6934FF-9557-4523-AFFD-343AA0E1CAE6}" srcOrd="1" destOrd="0" presId="urn:microsoft.com/office/officeart/2005/8/layout/orgChart1"/>
    <dgm:cxn modelId="{F0A95110-E310-43A0-84FD-5AA9FC7C279F}" type="presParOf" srcId="{7E6934FF-9557-4523-AFFD-343AA0E1CAE6}" destId="{002F9716-95B8-4D4D-A1C7-69B1D4723943}" srcOrd="0" destOrd="0" presId="urn:microsoft.com/office/officeart/2005/8/layout/orgChart1"/>
    <dgm:cxn modelId="{E6CA79D9-8F62-4477-95B8-9B8EDCED38DF}" type="presParOf" srcId="{7E6934FF-9557-4523-AFFD-343AA0E1CAE6}" destId="{3A7E73AF-1F03-4A6D-82F5-71CAF7C3FF61}" srcOrd="1" destOrd="0" presId="urn:microsoft.com/office/officeart/2005/8/layout/orgChart1"/>
    <dgm:cxn modelId="{5AC5DA81-9725-460B-8D48-F1432B6B4FEE}" type="presParOf" srcId="{3A7E73AF-1F03-4A6D-82F5-71CAF7C3FF61}" destId="{A65774E2-C345-483D-BBBB-B1A7B6C92196}" srcOrd="0" destOrd="0" presId="urn:microsoft.com/office/officeart/2005/8/layout/orgChart1"/>
    <dgm:cxn modelId="{425C54F3-033E-4BF6-8DCB-395F2F27442B}" type="presParOf" srcId="{A65774E2-C345-483D-BBBB-B1A7B6C92196}" destId="{D4CA6C2E-B3B8-4535-B031-CE2AFB8F49C5}" srcOrd="0" destOrd="0" presId="urn:microsoft.com/office/officeart/2005/8/layout/orgChart1"/>
    <dgm:cxn modelId="{221652F0-A1D8-4300-B37D-FCB249D88178}" type="presParOf" srcId="{A65774E2-C345-483D-BBBB-B1A7B6C92196}" destId="{E52A1151-E85D-4B4C-B41E-5543894D532E}" srcOrd="1" destOrd="0" presId="urn:microsoft.com/office/officeart/2005/8/layout/orgChart1"/>
    <dgm:cxn modelId="{5AA85361-A4A3-482D-945D-E6DE9A4DD796}" type="presParOf" srcId="{3A7E73AF-1F03-4A6D-82F5-71CAF7C3FF61}" destId="{21208B57-2587-4212-8CB6-8674E41B5D7D}" srcOrd="1" destOrd="0" presId="urn:microsoft.com/office/officeart/2005/8/layout/orgChart1"/>
    <dgm:cxn modelId="{794B623F-6EBF-47FC-BC7F-EED5384EF689}" type="presParOf" srcId="{3A7E73AF-1F03-4A6D-82F5-71CAF7C3FF61}" destId="{EDB90833-B910-4B7F-AF9F-7E38168D8C28}" srcOrd="2" destOrd="0" presId="urn:microsoft.com/office/officeart/2005/8/layout/orgChart1"/>
    <dgm:cxn modelId="{5B1FAE71-950C-461B-834A-60979C10F7E9}" type="presParOf" srcId="{7E6934FF-9557-4523-AFFD-343AA0E1CAE6}" destId="{A2E33D24-6C80-44ED-8774-4E96E0EFE106}" srcOrd="2" destOrd="0" presId="urn:microsoft.com/office/officeart/2005/8/layout/orgChart1"/>
    <dgm:cxn modelId="{084CEE86-F456-4F77-B722-DB8CFF18871A}" type="presParOf" srcId="{7E6934FF-9557-4523-AFFD-343AA0E1CAE6}" destId="{8456A64A-A669-4005-B1CC-D01AA39BFE19}" srcOrd="3" destOrd="0" presId="urn:microsoft.com/office/officeart/2005/8/layout/orgChart1"/>
    <dgm:cxn modelId="{57B32EC5-3476-4416-B18B-6D897AF81D4C}" type="presParOf" srcId="{8456A64A-A669-4005-B1CC-D01AA39BFE19}" destId="{7186410E-E9AB-45A2-A511-D69020E0CE54}" srcOrd="0" destOrd="0" presId="urn:microsoft.com/office/officeart/2005/8/layout/orgChart1"/>
    <dgm:cxn modelId="{CCC746BF-5740-4177-8ACB-428489C9AC5E}" type="presParOf" srcId="{7186410E-E9AB-45A2-A511-D69020E0CE54}" destId="{066B73C3-CDB2-45F2-A178-F4C96D9CAF23}" srcOrd="0" destOrd="0" presId="urn:microsoft.com/office/officeart/2005/8/layout/orgChart1"/>
    <dgm:cxn modelId="{1400564E-997F-40BC-83FB-D133ADC73487}" type="presParOf" srcId="{7186410E-E9AB-45A2-A511-D69020E0CE54}" destId="{9585A49B-0DD6-4CFF-8704-71DED6AA8043}" srcOrd="1" destOrd="0" presId="urn:microsoft.com/office/officeart/2005/8/layout/orgChart1"/>
    <dgm:cxn modelId="{71620338-59EF-45E4-96C8-7D1E64493EEA}" type="presParOf" srcId="{8456A64A-A669-4005-B1CC-D01AA39BFE19}" destId="{C5525536-5C09-4F5A-ADD0-035956478B22}" srcOrd="1" destOrd="0" presId="urn:microsoft.com/office/officeart/2005/8/layout/orgChart1"/>
    <dgm:cxn modelId="{65AC963A-0613-4569-8ACA-F13B877AA7D8}" type="presParOf" srcId="{8456A64A-A669-4005-B1CC-D01AA39BFE19}" destId="{1EE79A3C-26A4-4C56-9D54-433B8AEBF7DB}" srcOrd="2" destOrd="0" presId="urn:microsoft.com/office/officeart/2005/8/layout/orgChart1"/>
    <dgm:cxn modelId="{3DB481AE-2DD7-42FB-8781-F4491C10C7EC}" type="presParOf" srcId="{7E6934FF-9557-4523-AFFD-343AA0E1CAE6}" destId="{E7248E7A-A529-485C-BFEB-C4FE00AED7C3}" srcOrd="4" destOrd="0" presId="urn:microsoft.com/office/officeart/2005/8/layout/orgChart1"/>
    <dgm:cxn modelId="{ADB4167E-A302-4D9D-926C-D59A3F943526}" type="presParOf" srcId="{7E6934FF-9557-4523-AFFD-343AA0E1CAE6}" destId="{A0EA0A40-DE00-47F0-ADF5-1C694E27ABE5}" srcOrd="5" destOrd="0" presId="urn:microsoft.com/office/officeart/2005/8/layout/orgChart1"/>
    <dgm:cxn modelId="{DE69809D-93D9-4629-9D6D-30292A50F3EA}" type="presParOf" srcId="{A0EA0A40-DE00-47F0-ADF5-1C694E27ABE5}" destId="{139DB3E8-23E2-4B43-90AB-149D1190FF71}" srcOrd="0" destOrd="0" presId="urn:microsoft.com/office/officeart/2005/8/layout/orgChart1"/>
    <dgm:cxn modelId="{87B6F0C3-BF70-4CBD-836E-B5F77950EFE4}" type="presParOf" srcId="{139DB3E8-23E2-4B43-90AB-149D1190FF71}" destId="{86FD5B9C-40C2-4504-A1C8-C8410A7258E3}" srcOrd="0" destOrd="0" presId="urn:microsoft.com/office/officeart/2005/8/layout/orgChart1"/>
    <dgm:cxn modelId="{9C0A2A13-594E-401C-B33B-F7725C88CA0C}" type="presParOf" srcId="{139DB3E8-23E2-4B43-90AB-149D1190FF71}" destId="{42076DB2-3AF0-4DB4-B2FF-650287434FB6}" srcOrd="1" destOrd="0" presId="urn:microsoft.com/office/officeart/2005/8/layout/orgChart1"/>
    <dgm:cxn modelId="{1FD2EF2D-6913-48C1-8EF0-B2596AB2539B}" type="presParOf" srcId="{A0EA0A40-DE00-47F0-ADF5-1C694E27ABE5}" destId="{D1ED0056-0AC4-437E-894D-BDED7429349D}" srcOrd="1" destOrd="0" presId="urn:microsoft.com/office/officeart/2005/8/layout/orgChart1"/>
    <dgm:cxn modelId="{6E6D60FE-2D10-4D2C-BA9F-812114A3A1FE}" type="presParOf" srcId="{A0EA0A40-DE00-47F0-ADF5-1C694E27ABE5}" destId="{2572E3F6-593E-4E41-9B89-93439AC3E885}" srcOrd="2" destOrd="0" presId="urn:microsoft.com/office/officeart/2005/8/layout/orgChart1"/>
    <dgm:cxn modelId="{F853C18B-318D-43A1-B89D-747DE504A793}" type="presParOf" srcId="{853BB483-4569-465D-95D2-925F5B36EEBD}" destId="{1C0F83E3-E684-4096-8C32-68ECEAD05BB3}" srcOrd="2" destOrd="0" presId="urn:microsoft.com/office/officeart/2005/8/layout/orgChart1"/>
  </dgm:cxnLst>
  <dgm:bg>
    <a:noFill/>
  </dgm:bg>
  <dgm:whole>
    <a:ln>
      <a:solidFill>
        <a:schemeClr val="lt1">
          <a:hueOff val="0"/>
          <a:satOff val="0"/>
          <a:lumOff val="0"/>
          <a:alpha val="88000"/>
        </a:schemeClr>
      </a:solidFill>
    </a:ln>
  </dgm:whole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95B29535-8D1C-4D6C-A2E1-CA917416823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32D544B-4D70-4EFD-8026-8CBA292E9032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/>
            <a:t>Electrical Design</a:t>
          </a:r>
          <a:endParaRPr lang="ar-SA" dirty="0"/>
        </a:p>
      </dgm:t>
    </dgm:pt>
    <dgm:pt modelId="{A098E0B9-1229-4EE1-8082-C94F5B2BACAB}" type="par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E80A8A37-9A10-4DAF-9FE2-363E6A80B868}" type="sib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82DF5CDE-F39E-4604-A173-C68090B719C9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/>
            <a:t>Lighting </a:t>
          </a:r>
          <a:r>
            <a:rPr lang="en-US" smtClean="0"/>
            <a:t>&amp;socket</a:t>
          </a:r>
          <a:endParaRPr lang="ar-SA" dirty="0"/>
        </a:p>
      </dgm:t>
    </dgm:pt>
    <dgm:pt modelId="{66822327-C1FE-4DE8-93BE-47005DD5403E}" type="par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6DE59229-0199-4F4A-86F8-350187E64271}" type="sib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F3D7E815-44EE-4C50-B250-2A84F84CF621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b="0" dirty="0" smtClean="0">
              <a:solidFill>
                <a:schemeClr val="bg1"/>
              </a:solidFill>
            </a:rPr>
            <a:t>Description</a:t>
          </a:r>
          <a:endParaRPr lang="ar-SA" dirty="0"/>
        </a:p>
      </dgm:t>
    </dgm:pt>
    <dgm:pt modelId="{0F3381EA-C90C-4DF7-A89D-C57BCF7FF251}" type="sibTrans" cxnId="{8FDB66EF-DA90-45DE-8FDA-98A197D8FAF5}">
      <dgm:prSet/>
      <dgm:spPr/>
      <dgm:t>
        <a:bodyPr/>
        <a:lstStyle/>
        <a:p>
          <a:pPr rtl="1"/>
          <a:endParaRPr lang="ar-SA"/>
        </a:p>
      </dgm:t>
    </dgm:pt>
    <dgm:pt modelId="{21BEEFDD-0BE3-4B23-9139-58EB54747ED3}" type="parTrans" cxnId="{8FDB66EF-DA90-45DE-8FDA-98A197D8FAF5}">
      <dgm:prSet/>
      <dgm:spPr>
        <a:ln>
          <a:solidFill>
            <a:schemeClr val="accent6"/>
          </a:solidFill>
        </a:ln>
      </dgm:spPr>
      <dgm:t>
        <a:bodyPr/>
        <a:lstStyle/>
        <a:p>
          <a:pPr rtl="1"/>
          <a:endParaRPr lang="ar-SA"/>
        </a:p>
      </dgm:t>
    </dgm:pt>
    <dgm:pt modelId="{4FA1FC3C-F2E0-425D-BF52-510A0F89BC7C}" type="pres">
      <dgm:prSet presAssocID="{95B29535-8D1C-4D6C-A2E1-CA9174168235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53BB483-4569-465D-95D2-925F5B36EEBD}" type="pres">
      <dgm:prSet presAssocID="{632D544B-4D70-4EFD-8026-8CBA292E9032}" presName="hierRoot1" presStyleCnt="0">
        <dgm:presLayoutVars>
          <dgm:hierBranch val="init"/>
        </dgm:presLayoutVars>
      </dgm:prSet>
      <dgm:spPr/>
    </dgm:pt>
    <dgm:pt modelId="{E257CF1B-92D1-47C1-BE6A-F1F015CBC721}" type="pres">
      <dgm:prSet presAssocID="{632D544B-4D70-4EFD-8026-8CBA292E9032}" presName="rootComposite1" presStyleCnt="0"/>
      <dgm:spPr/>
    </dgm:pt>
    <dgm:pt modelId="{67C62CE7-902D-4AAC-B1A3-3B8FF1FEE9D3}" type="pres">
      <dgm:prSet presAssocID="{632D544B-4D70-4EFD-8026-8CBA292E903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0BE796A-490B-47E7-9ED0-5A5F8D693324}" type="pres">
      <dgm:prSet presAssocID="{632D544B-4D70-4EFD-8026-8CBA292E9032}" presName="rootConnector1" presStyleLbl="node1" presStyleIdx="0" presStyleCnt="0"/>
      <dgm:spPr/>
      <dgm:t>
        <a:bodyPr/>
        <a:lstStyle/>
        <a:p>
          <a:endParaRPr lang="en-US"/>
        </a:p>
      </dgm:t>
    </dgm:pt>
    <dgm:pt modelId="{7E6934FF-9557-4523-AFFD-343AA0E1CAE6}" type="pres">
      <dgm:prSet presAssocID="{632D544B-4D70-4EFD-8026-8CBA292E9032}" presName="hierChild2" presStyleCnt="0"/>
      <dgm:spPr/>
    </dgm:pt>
    <dgm:pt modelId="{002F9716-95B8-4D4D-A1C7-69B1D4723943}" type="pres">
      <dgm:prSet presAssocID="{21BEEFDD-0BE3-4B23-9139-58EB54747ED3}" presName="Name37" presStyleLbl="parChTrans1D2" presStyleIdx="0" presStyleCnt="2"/>
      <dgm:spPr/>
      <dgm:t>
        <a:bodyPr/>
        <a:lstStyle/>
        <a:p>
          <a:endParaRPr lang="en-US"/>
        </a:p>
      </dgm:t>
    </dgm:pt>
    <dgm:pt modelId="{3A7E73AF-1F03-4A6D-82F5-71CAF7C3FF61}" type="pres">
      <dgm:prSet presAssocID="{F3D7E815-44EE-4C50-B250-2A84F84CF621}" presName="hierRoot2" presStyleCnt="0">
        <dgm:presLayoutVars>
          <dgm:hierBranch val="init"/>
        </dgm:presLayoutVars>
      </dgm:prSet>
      <dgm:spPr/>
    </dgm:pt>
    <dgm:pt modelId="{A65774E2-C345-483D-BBBB-B1A7B6C92196}" type="pres">
      <dgm:prSet presAssocID="{F3D7E815-44EE-4C50-B250-2A84F84CF621}" presName="rootComposite" presStyleCnt="0"/>
      <dgm:spPr/>
    </dgm:pt>
    <dgm:pt modelId="{D4CA6C2E-B3B8-4535-B031-CE2AFB8F49C5}" type="pres">
      <dgm:prSet presAssocID="{F3D7E815-44EE-4C50-B250-2A84F84CF621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52A1151-E85D-4B4C-B41E-5543894D532E}" type="pres">
      <dgm:prSet presAssocID="{F3D7E815-44EE-4C50-B250-2A84F84CF621}" presName="rootConnector" presStyleLbl="node2" presStyleIdx="0" presStyleCnt="2"/>
      <dgm:spPr/>
      <dgm:t>
        <a:bodyPr/>
        <a:lstStyle/>
        <a:p>
          <a:endParaRPr lang="en-US"/>
        </a:p>
      </dgm:t>
    </dgm:pt>
    <dgm:pt modelId="{21208B57-2587-4212-8CB6-8674E41B5D7D}" type="pres">
      <dgm:prSet presAssocID="{F3D7E815-44EE-4C50-B250-2A84F84CF621}" presName="hierChild4" presStyleCnt="0"/>
      <dgm:spPr/>
    </dgm:pt>
    <dgm:pt modelId="{EDB90833-B910-4B7F-AF9F-7E38168D8C28}" type="pres">
      <dgm:prSet presAssocID="{F3D7E815-44EE-4C50-B250-2A84F84CF621}" presName="hierChild5" presStyleCnt="0"/>
      <dgm:spPr/>
    </dgm:pt>
    <dgm:pt modelId="{A2E33D24-6C80-44ED-8774-4E96E0EFE106}" type="pres">
      <dgm:prSet presAssocID="{66822327-C1FE-4DE8-93BE-47005DD5403E}" presName="Name37" presStyleLbl="parChTrans1D2" presStyleIdx="1" presStyleCnt="2"/>
      <dgm:spPr/>
      <dgm:t>
        <a:bodyPr/>
        <a:lstStyle/>
        <a:p>
          <a:endParaRPr lang="en-US"/>
        </a:p>
      </dgm:t>
    </dgm:pt>
    <dgm:pt modelId="{8456A64A-A669-4005-B1CC-D01AA39BFE19}" type="pres">
      <dgm:prSet presAssocID="{82DF5CDE-F39E-4604-A173-C68090B719C9}" presName="hierRoot2" presStyleCnt="0">
        <dgm:presLayoutVars>
          <dgm:hierBranch val="init"/>
        </dgm:presLayoutVars>
      </dgm:prSet>
      <dgm:spPr/>
    </dgm:pt>
    <dgm:pt modelId="{7186410E-E9AB-45A2-A511-D69020E0CE54}" type="pres">
      <dgm:prSet presAssocID="{82DF5CDE-F39E-4604-A173-C68090B719C9}" presName="rootComposite" presStyleCnt="0"/>
      <dgm:spPr/>
    </dgm:pt>
    <dgm:pt modelId="{066B73C3-CDB2-45F2-A178-F4C96D9CAF23}" type="pres">
      <dgm:prSet presAssocID="{82DF5CDE-F39E-4604-A173-C68090B719C9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585A49B-0DD6-4CFF-8704-71DED6AA8043}" type="pres">
      <dgm:prSet presAssocID="{82DF5CDE-F39E-4604-A173-C68090B719C9}" presName="rootConnector" presStyleLbl="node2" presStyleIdx="1" presStyleCnt="2"/>
      <dgm:spPr/>
      <dgm:t>
        <a:bodyPr/>
        <a:lstStyle/>
        <a:p>
          <a:endParaRPr lang="en-US"/>
        </a:p>
      </dgm:t>
    </dgm:pt>
    <dgm:pt modelId="{C5525536-5C09-4F5A-ADD0-035956478B22}" type="pres">
      <dgm:prSet presAssocID="{82DF5CDE-F39E-4604-A173-C68090B719C9}" presName="hierChild4" presStyleCnt="0"/>
      <dgm:spPr/>
    </dgm:pt>
    <dgm:pt modelId="{1EE79A3C-26A4-4C56-9D54-433B8AEBF7DB}" type="pres">
      <dgm:prSet presAssocID="{82DF5CDE-F39E-4604-A173-C68090B719C9}" presName="hierChild5" presStyleCnt="0"/>
      <dgm:spPr/>
    </dgm:pt>
    <dgm:pt modelId="{1C0F83E3-E684-4096-8C32-68ECEAD05BB3}" type="pres">
      <dgm:prSet presAssocID="{632D544B-4D70-4EFD-8026-8CBA292E9032}" presName="hierChild3" presStyleCnt="0"/>
      <dgm:spPr/>
    </dgm:pt>
  </dgm:ptLst>
  <dgm:cxnLst>
    <dgm:cxn modelId="{BD2AC8CF-F88A-483C-ACC5-576B3C6C313C}" type="presOf" srcId="{82DF5CDE-F39E-4604-A173-C68090B719C9}" destId="{9585A49B-0DD6-4CFF-8704-71DED6AA8043}" srcOrd="1" destOrd="0" presId="urn:microsoft.com/office/officeart/2005/8/layout/orgChart1"/>
    <dgm:cxn modelId="{61714786-2279-4228-8C38-2D614467EDBF}" type="presOf" srcId="{F3D7E815-44EE-4C50-B250-2A84F84CF621}" destId="{E52A1151-E85D-4B4C-B41E-5543894D532E}" srcOrd="1" destOrd="0" presId="urn:microsoft.com/office/officeart/2005/8/layout/orgChart1"/>
    <dgm:cxn modelId="{AF0345BD-992B-404E-A648-2EC41504DF6C}" srcId="{95B29535-8D1C-4D6C-A2E1-CA9174168235}" destId="{632D544B-4D70-4EFD-8026-8CBA292E9032}" srcOrd="0" destOrd="0" parTransId="{A098E0B9-1229-4EE1-8082-C94F5B2BACAB}" sibTransId="{E80A8A37-9A10-4DAF-9FE2-363E6A80B868}"/>
    <dgm:cxn modelId="{BE4DE5D8-51CC-4D0B-BE2A-FE5942FBE11A}" srcId="{632D544B-4D70-4EFD-8026-8CBA292E9032}" destId="{82DF5CDE-F39E-4604-A173-C68090B719C9}" srcOrd="1" destOrd="0" parTransId="{66822327-C1FE-4DE8-93BE-47005DD5403E}" sibTransId="{6DE59229-0199-4F4A-86F8-350187E64271}"/>
    <dgm:cxn modelId="{7C153B57-48E2-451B-9573-B9CCE7FBA081}" type="presOf" srcId="{632D544B-4D70-4EFD-8026-8CBA292E9032}" destId="{67C62CE7-902D-4AAC-B1A3-3B8FF1FEE9D3}" srcOrd="0" destOrd="0" presId="urn:microsoft.com/office/officeart/2005/8/layout/orgChart1"/>
    <dgm:cxn modelId="{8A907971-4A0B-4CC3-8D90-3B92288D6500}" type="presOf" srcId="{66822327-C1FE-4DE8-93BE-47005DD5403E}" destId="{A2E33D24-6C80-44ED-8774-4E96E0EFE106}" srcOrd="0" destOrd="0" presId="urn:microsoft.com/office/officeart/2005/8/layout/orgChart1"/>
    <dgm:cxn modelId="{D8386809-08FD-4684-9D8F-B2857A3FD177}" type="presOf" srcId="{21BEEFDD-0BE3-4B23-9139-58EB54747ED3}" destId="{002F9716-95B8-4D4D-A1C7-69B1D4723943}" srcOrd="0" destOrd="0" presId="urn:microsoft.com/office/officeart/2005/8/layout/orgChart1"/>
    <dgm:cxn modelId="{083CA5C5-A36F-4712-B15F-B7B5074063A9}" type="presOf" srcId="{F3D7E815-44EE-4C50-B250-2A84F84CF621}" destId="{D4CA6C2E-B3B8-4535-B031-CE2AFB8F49C5}" srcOrd="0" destOrd="0" presId="urn:microsoft.com/office/officeart/2005/8/layout/orgChart1"/>
    <dgm:cxn modelId="{95661D42-E9F8-45C7-A222-63968D8158EF}" type="presOf" srcId="{632D544B-4D70-4EFD-8026-8CBA292E9032}" destId="{70BE796A-490B-47E7-9ED0-5A5F8D693324}" srcOrd="1" destOrd="0" presId="urn:microsoft.com/office/officeart/2005/8/layout/orgChart1"/>
    <dgm:cxn modelId="{8FDB66EF-DA90-45DE-8FDA-98A197D8FAF5}" srcId="{632D544B-4D70-4EFD-8026-8CBA292E9032}" destId="{F3D7E815-44EE-4C50-B250-2A84F84CF621}" srcOrd="0" destOrd="0" parTransId="{21BEEFDD-0BE3-4B23-9139-58EB54747ED3}" sibTransId="{0F3381EA-C90C-4DF7-A89D-C57BCF7FF251}"/>
    <dgm:cxn modelId="{3EABA985-432D-4C8E-93F9-561AFC096949}" type="presOf" srcId="{82DF5CDE-F39E-4604-A173-C68090B719C9}" destId="{066B73C3-CDB2-45F2-A178-F4C96D9CAF23}" srcOrd="0" destOrd="0" presId="urn:microsoft.com/office/officeart/2005/8/layout/orgChart1"/>
    <dgm:cxn modelId="{85F5D096-01E4-4867-A477-2CDAB6A239C7}" type="presOf" srcId="{95B29535-8D1C-4D6C-A2E1-CA9174168235}" destId="{4FA1FC3C-F2E0-425D-BF52-510A0F89BC7C}" srcOrd="0" destOrd="0" presId="urn:microsoft.com/office/officeart/2005/8/layout/orgChart1"/>
    <dgm:cxn modelId="{E24F8E8F-7BE7-40B6-86B8-47088CDA15C6}" type="presParOf" srcId="{4FA1FC3C-F2E0-425D-BF52-510A0F89BC7C}" destId="{853BB483-4569-465D-95D2-925F5B36EEBD}" srcOrd="0" destOrd="0" presId="urn:microsoft.com/office/officeart/2005/8/layout/orgChart1"/>
    <dgm:cxn modelId="{732BB3AC-5720-4362-9556-B8C7B233E4E8}" type="presParOf" srcId="{853BB483-4569-465D-95D2-925F5B36EEBD}" destId="{E257CF1B-92D1-47C1-BE6A-F1F015CBC721}" srcOrd="0" destOrd="0" presId="urn:microsoft.com/office/officeart/2005/8/layout/orgChart1"/>
    <dgm:cxn modelId="{70B3669E-79B6-4D38-AB63-CD15CB07AD9A}" type="presParOf" srcId="{E257CF1B-92D1-47C1-BE6A-F1F015CBC721}" destId="{67C62CE7-902D-4AAC-B1A3-3B8FF1FEE9D3}" srcOrd="0" destOrd="0" presId="urn:microsoft.com/office/officeart/2005/8/layout/orgChart1"/>
    <dgm:cxn modelId="{AFCADF14-471D-4AAB-912D-01BCC2EBC4E2}" type="presParOf" srcId="{E257CF1B-92D1-47C1-BE6A-F1F015CBC721}" destId="{70BE796A-490B-47E7-9ED0-5A5F8D693324}" srcOrd="1" destOrd="0" presId="urn:microsoft.com/office/officeart/2005/8/layout/orgChart1"/>
    <dgm:cxn modelId="{B05300A4-5C8D-4EA4-B614-F075B3161F94}" type="presParOf" srcId="{853BB483-4569-465D-95D2-925F5B36EEBD}" destId="{7E6934FF-9557-4523-AFFD-343AA0E1CAE6}" srcOrd="1" destOrd="0" presId="urn:microsoft.com/office/officeart/2005/8/layout/orgChart1"/>
    <dgm:cxn modelId="{12E18028-3416-4876-885A-21AA0C682EE2}" type="presParOf" srcId="{7E6934FF-9557-4523-AFFD-343AA0E1CAE6}" destId="{002F9716-95B8-4D4D-A1C7-69B1D4723943}" srcOrd="0" destOrd="0" presId="urn:microsoft.com/office/officeart/2005/8/layout/orgChart1"/>
    <dgm:cxn modelId="{56F0775C-FA33-45EC-8C5A-1DA3A4F8188E}" type="presParOf" srcId="{7E6934FF-9557-4523-AFFD-343AA0E1CAE6}" destId="{3A7E73AF-1F03-4A6D-82F5-71CAF7C3FF61}" srcOrd="1" destOrd="0" presId="urn:microsoft.com/office/officeart/2005/8/layout/orgChart1"/>
    <dgm:cxn modelId="{4819C12B-480D-4CD8-9AB1-1DA711B701EE}" type="presParOf" srcId="{3A7E73AF-1F03-4A6D-82F5-71CAF7C3FF61}" destId="{A65774E2-C345-483D-BBBB-B1A7B6C92196}" srcOrd="0" destOrd="0" presId="urn:microsoft.com/office/officeart/2005/8/layout/orgChart1"/>
    <dgm:cxn modelId="{191BEEF4-15DF-4E97-964F-2A26DFEE254E}" type="presParOf" srcId="{A65774E2-C345-483D-BBBB-B1A7B6C92196}" destId="{D4CA6C2E-B3B8-4535-B031-CE2AFB8F49C5}" srcOrd="0" destOrd="0" presId="urn:microsoft.com/office/officeart/2005/8/layout/orgChart1"/>
    <dgm:cxn modelId="{124F8A03-991C-4FED-BBD8-C9670399355C}" type="presParOf" srcId="{A65774E2-C345-483D-BBBB-B1A7B6C92196}" destId="{E52A1151-E85D-4B4C-B41E-5543894D532E}" srcOrd="1" destOrd="0" presId="urn:microsoft.com/office/officeart/2005/8/layout/orgChart1"/>
    <dgm:cxn modelId="{99BD9F00-164E-4BB2-ACE5-897E3C1CAC9B}" type="presParOf" srcId="{3A7E73AF-1F03-4A6D-82F5-71CAF7C3FF61}" destId="{21208B57-2587-4212-8CB6-8674E41B5D7D}" srcOrd="1" destOrd="0" presId="urn:microsoft.com/office/officeart/2005/8/layout/orgChart1"/>
    <dgm:cxn modelId="{51DA4FD1-94AF-4187-9F3F-9A7031049A85}" type="presParOf" srcId="{3A7E73AF-1F03-4A6D-82F5-71CAF7C3FF61}" destId="{EDB90833-B910-4B7F-AF9F-7E38168D8C28}" srcOrd="2" destOrd="0" presId="urn:microsoft.com/office/officeart/2005/8/layout/orgChart1"/>
    <dgm:cxn modelId="{0BF3A94E-3715-4018-B8FA-4AA3BDB102E1}" type="presParOf" srcId="{7E6934FF-9557-4523-AFFD-343AA0E1CAE6}" destId="{A2E33D24-6C80-44ED-8774-4E96E0EFE106}" srcOrd="2" destOrd="0" presId="urn:microsoft.com/office/officeart/2005/8/layout/orgChart1"/>
    <dgm:cxn modelId="{A9028DD5-B6D5-4BAB-BF82-9E9276E1C552}" type="presParOf" srcId="{7E6934FF-9557-4523-AFFD-343AA0E1CAE6}" destId="{8456A64A-A669-4005-B1CC-D01AA39BFE19}" srcOrd="3" destOrd="0" presId="urn:microsoft.com/office/officeart/2005/8/layout/orgChart1"/>
    <dgm:cxn modelId="{BAE26547-BEB9-41C5-B880-41F583F78AC9}" type="presParOf" srcId="{8456A64A-A669-4005-B1CC-D01AA39BFE19}" destId="{7186410E-E9AB-45A2-A511-D69020E0CE54}" srcOrd="0" destOrd="0" presId="urn:microsoft.com/office/officeart/2005/8/layout/orgChart1"/>
    <dgm:cxn modelId="{808A438C-5FEC-4503-A8F8-5D4790CCA713}" type="presParOf" srcId="{7186410E-E9AB-45A2-A511-D69020E0CE54}" destId="{066B73C3-CDB2-45F2-A178-F4C96D9CAF23}" srcOrd="0" destOrd="0" presId="urn:microsoft.com/office/officeart/2005/8/layout/orgChart1"/>
    <dgm:cxn modelId="{9CE5A0DB-17D2-42AD-8087-DE8F8974A20B}" type="presParOf" srcId="{7186410E-E9AB-45A2-A511-D69020E0CE54}" destId="{9585A49B-0DD6-4CFF-8704-71DED6AA8043}" srcOrd="1" destOrd="0" presId="urn:microsoft.com/office/officeart/2005/8/layout/orgChart1"/>
    <dgm:cxn modelId="{608871D9-F927-4DDD-AAAB-694BBEAF234B}" type="presParOf" srcId="{8456A64A-A669-4005-B1CC-D01AA39BFE19}" destId="{C5525536-5C09-4F5A-ADD0-035956478B22}" srcOrd="1" destOrd="0" presId="urn:microsoft.com/office/officeart/2005/8/layout/orgChart1"/>
    <dgm:cxn modelId="{1206B4A1-EFE2-4981-A68F-B0F618BBAEAE}" type="presParOf" srcId="{8456A64A-A669-4005-B1CC-D01AA39BFE19}" destId="{1EE79A3C-26A4-4C56-9D54-433B8AEBF7DB}" srcOrd="2" destOrd="0" presId="urn:microsoft.com/office/officeart/2005/8/layout/orgChart1"/>
    <dgm:cxn modelId="{4FABA00F-30A4-4427-8C9B-0BC7B46A9C3E}" type="presParOf" srcId="{853BB483-4569-465D-95D2-925F5B36EEBD}" destId="{1C0F83E3-E684-4096-8C32-68ECEAD05BB3}" srcOrd="2" destOrd="0" presId="urn:microsoft.com/office/officeart/2005/8/layout/orgChart1"/>
  </dgm:cxnLst>
  <dgm:bg>
    <a:noFill/>
  </dgm:bg>
  <dgm:whole>
    <a:ln>
      <a:solidFill>
        <a:schemeClr val="lt1">
          <a:hueOff val="0"/>
          <a:satOff val="0"/>
          <a:lumOff val="0"/>
          <a:alpha val="88000"/>
        </a:schemeClr>
      </a:solidFill>
    </a:ln>
  </dgm:whole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95B29535-8D1C-4D6C-A2E1-CA917416823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32D544B-4D70-4EFD-8026-8CBA292E9032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/>
            <a:t>Electrical</a:t>
          </a:r>
          <a:r>
            <a:rPr lang="en-US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smtClean="0"/>
            <a:t>Design</a:t>
          </a:r>
          <a:endParaRPr lang="ar-SA" dirty="0"/>
        </a:p>
      </dgm:t>
    </dgm:pt>
    <dgm:pt modelId="{A098E0B9-1229-4EE1-8082-C94F5B2BACAB}" type="par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E80A8A37-9A10-4DAF-9FE2-363E6A80B868}" type="sib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82DF5CDE-F39E-4604-A173-C68090B719C9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/>
            <a:t>Lighting &amp; socket</a:t>
          </a:r>
          <a:endParaRPr lang="ar-SA" dirty="0"/>
        </a:p>
      </dgm:t>
    </dgm:pt>
    <dgm:pt modelId="{66822327-C1FE-4DE8-93BE-47005DD5403E}" type="par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6DE59229-0199-4F4A-86F8-350187E64271}" type="sib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2F946A65-B1B9-46A8-AAA3-F8A72CEC7E04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b="0" dirty="0" smtClean="0">
              <a:solidFill>
                <a:schemeClr val="bg1"/>
              </a:solidFill>
            </a:rPr>
            <a:t>Circuit breaker</a:t>
          </a:r>
          <a:endParaRPr lang="ar-SA" b="0" dirty="0">
            <a:solidFill>
              <a:schemeClr val="bg1"/>
            </a:solidFill>
          </a:endParaRPr>
        </a:p>
      </dgm:t>
    </dgm:pt>
    <dgm:pt modelId="{AABDEEE8-9CCD-4E8A-99B4-642DDD35B081}" type="par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E1B28EEF-3C12-418F-95A3-A6A7ABBF5A38}" type="sib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F3D7E815-44EE-4C50-B250-2A84F84CF621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b="1" dirty="0" smtClean="0">
              <a:solidFill>
                <a:schemeClr val="tx1"/>
              </a:solidFill>
            </a:rPr>
            <a:t>Description</a:t>
          </a:r>
          <a:endParaRPr lang="ar-SA" b="1" dirty="0">
            <a:solidFill>
              <a:schemeClr val="tx1"/>
            </a:solidFill>
          </a:endParaRPr>
        </a:p>
      </dgm:t>
    </dgm:pt>
    <dgm:pt modelId="{0F3381EA-C90C-4DF7-A89D-C57BCF7FF251}" type="sibTrans" cxnId="{8FDB66EF-DA90-45DE-8FDA-98A197D8FAF5}">
      <dgm:prSet/>
      <dgm:spPr/>
      <dgm:t>
        <a:bodyPr/>
        <a:lstStyle/>
        <a:p>
          <a:pPr rtl="1"/>
          <a:endParaRPr lang="ar-SA"/>
        </a:p>
      </dgm:t>
    </dgm:pt>
    <dgm:pt modelId="{21BEEFDD-0BE3-4B23-9139-58EB54747ED3}" type="parTrans" cxnId="{8FDB66EF-DA90-45DE-8FDA-98A197D8FAF5}">
      <dgm:prSet/>
      <dgm:spPr>
        <a:ln>
          <a:solidFill>
            <a:schemeClr val="accent6"/>
          </a:solidFill>
        </a:ln>
      </dgm:spPr>
      <dgm:t>
        <a:bodyPr/>
        <a:lstStyle/>
        <a:p>
          <a:pPr rtl="1"/>
          <a:endParaRPr lang="ar-SA"/>
        </a:p>
      </dgm:t>
    </dgm:pt>
    <dgm:pt modelId="{4FA1FC3C-F2E0-425D-BF52-510A0F89BC7C}" type="pres">
      <dgm:prSet presAssocID="{95B29535-8D1C-4D6C-A2E1-CA9174168235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53BB483-4569-465D-95D2-925F5B36EEBD}" type="pres">
      <dgm:prSet presAssocID="{632D544B-4D70-4EFD-8026-8CBA292E9032}" presName="hierRoot1" presStyleCnt="0">
        <dgm:presLayoutVars>
          <dgm:hierBranch val="init"/>
        </dgm:presLayoutVars>
      </dgm:prSet>
      <dgm:spPr/>
    </dgm:pt>
    <dgm:pt modelId="{E257CF1B-92D1-47C1-BE6A-F1F015CBC721}" type="pres">
      <dgm:prSet presAssocID="{632D544B-4D70-4EFD-8026-8CBA292E9032}" presName="rootComposite1" presStyleCnt="0"/>
      <dgm:spPr/>
    </dgm:pt>
    <dgm:pt modelId="{67C62CE7-902D-4AAC-B1A3-3B8FF1FEE9D3}" type="pres">
      <dgm:prSet presAssocID="{632D544B-4D70-4EFD-8026-8CBA292E903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0BE796A-490B-47E7-9ED0-5A5F8D693324}" type="pres">
      <dgm:prSet presAssocID="{632D544B-4D70-4EFD-8026-8CBA292E9032}" presName="rootConnector1" presStyleLbl="node1" presStyleIdx="0" presStyleCnt="0"/>
      <dgm:spPr/>
      <dgm:t>
        <a:bodyPr/>
        <a:lstStyle/>
        <a:p>
          <a:endParaRPr lang="en-US"/>
        </a:p>
      </dgm:t>
    </dgm:pt>
    <dgm:pt modelId="{7E6934FF-9557-4523-AFFD-343AA0E1CAE6}" type="pres">
      <dgm:prSet presAssocID="{632D544B-4D70-4EFD-8026-8CBA292E9032}" presName="hierChild2" presStyleCnt="0"/>
      <dgm:spPr/>
    </dgm:pt>
    <dgm:pt modelId="{002F9716-95B8-4D4D-A1C7-69B1D4723943}" type="pres">
      <dgm:prSet presAssocID="{21BEEFDD-0BE3-4B23-9139-58EB54747ED3}" presName="Name37" presStyleLbl="parChTrans1D2" presStyleIdx="0" presStyleCnt="3"/>
      <dgm:spPr/>
      <dgm:t>
        <a:bodyPr/>
        <a:lstStyle/>
        <a:p>
          <a:endParaRPr lang="en-US"/>
        </a:p>
      </dgm:t>
    </dgm:pt>
    <dgm:pt modelId="{3A7E73AF-1F03-4A6D-82F5-71CAF7C3FF61}" type="pres">
      <dgm:prSet presAssocID="{F3D7E815-44EE-4C50-B250-2A84F84CF621}" presName="hierRoot2" presStyleCnt="0">
        <dgm:presLayoutVars>
          <dgm:hierBranch val="init"/>
        </dgm:presLayoutVars>
      </dgm:prSet>
      <dgm:spPr/>
    </dgm:pt>
    <dgm:pt modelId="{A65774E2-C345-483D-BBBB-B1A7B6C92196}" type="pres">
      <dgm:prSet presAssocID="{F3D7E815-44EE-4C50-B250-2A84F84CF621}" presName="rootComposite" presStyleCnt="0"/>
      <dgm:spPr/>
    </dgm:pt>
    <dgm:pt modelId="{D4CA6C2E-B3B8-4535-B031-CE2AFB8F49C5}" type="pres">
      <dgm:prSet presAssocID="{F3D7E815-44EE-4C50-B250-2A84F84CF621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52A1151-E85D-4B4C-B41E-5543894D532E}" type="pres">
      <dgm:prSet presAssocID="{F3D7E815-44EE-4C50-B250-2A84F84CF621}" presName="rootConnector" presStyleLbl="node2" presStyleIdx="0" presStyleCnt="3"/>
      <dgm:spPr/>
      <dgm:t>
        <a:bodyPr/>
        <a:lstStyle/>
        <a:p>
          <a:endParaRPr lang="en-US"/>
        </a:p>
      </dgm:t>
    </dgm:pt>
    <dgm:pt modelId="{21208B57-2587-4212-8CB6-8674E41B5D7D}" type="pres">
      <dgm:prSet presAssocID="{F3D7E815-44EE-4C50-B250-2A84F84CF621}" presName="hierChild4" presStyleCnt="0"/>
      <dgm:spPr/>
    </dgm:pt>
    <dgm:pt modelId="{EDB90833-B910-4B7F-AF9F-7E38168D8C28}" type="pres">
      <dgm:prSet presAssocID="{F3D7E815-44EE-4C50-B250-2A84F84CF621}" presName="hierChild5" presStyleCnt="0"/>
      <dgm:spPr/>
    </dgm:pt>
    <dgm:pt modelId="{A2E33D24-6C80-44ED-8774-4E96E0EFE106}" type="pres">
      <dgm:prSet presAssocID="{66822327-C1FE-4DE8-93BE-47005DD5403E}" presName="Name37" presStyleLbl="parChTrans1D2" presStyleIdx="1" presStyleCnt="3"/>
      <dgm:spPr/>
      <dgm:t>
        <a:bodyPr/>
        <a:lstStyle/>
        <a:p>
          <a:endParaRPr lang="en-US"/>
        </a:p>
      </dgm:t>
    </dgm:pt>
    <dgm:pt modelId="{8456A64A-A669-4005-B1CC-D01AA39BFE19}" type="pres">
      <dgm:prSet presAssocID="{82DF5CDE-F39E-4604-A173-C68090B719C9}" presName="hierRoot2" presStyleCnt="0">
        <dgm:presLayoutVars>
          <dgm:hierBranch val="init"/>
        </dgm:presLayoutVars>
      </dgm:prSet>
      <dgm:spPr/>
    </dgm:pt>
    <dgm:pt modelId="{7186410E-E9AB-45A2-A511-D69020E0CE54}" type="pres">
      <dgm:prSet presAssocID="{82DF5CDE-F39E-4604-A173-C68090B719C9}" presName="rootComposite" presStyleCnt="0"/>
      <dgm:spPr/>
    </dgm:pt>
    <dgm:pt modelId="{066B73C3-CDB2-45F2-A178-F4C96D9CAF23}" type="pres">
      <dgm:prSet presAssocID="{82DF5CDE-F39E-4604-A173-C68090B719C9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585A49B-0DD6-4CFF-8704-71DED6AA8043}" type="pres">
      <dgm:prSet presAssocID="{82DF5CDE-F39E-4604-A173-C68090B719C9}" presName="rootConnector" presStyleLbl="node2" presStyleIdx="1" presStyleCnt="3"/>
      <dgm:spPr/>
      <dgm:t>
        <a:bodyPr/>
        <a:lstStyle/>
        <a:p>
          <a:endParaRPr lang="en-US"/>
        </a:p>
      </dgm:t>
    </dgm:pt>
    <dgm:pt modelId="{C5525536-5C09-4F5A-ADD0-035956478B22}" type="pres">
      <dgm:prSet presAssocID="{82DF5CDE-F39E-4604-A173-C68090B719C9}" presName="hierChild4" presStyleCnt="0"/>
      <dgm:spPr/>
    </dgm:pt>
    <dgm:pt modelId="{1EE79A3C-26A4-4C56-9D54-433B8AEBF7DB}" type="pres">
      <dgm:prSet presAssocID="{82DF5CDE-F39E-4604-A173-C68090B719C9}" presName="hierChild5" presStyleCnt="0"/>
      <dgm:spPr/>
    </dgm:pt>
    <dgm:pt modelId="{E7248E7A-A529-485C-BFEB-C4FE00AED7C3}" type="pres">
      <dgm:prSet presAssocID="{AABDEEE8-9CCD-4E8A-99B4-642DDD35B081}" presName="Name37" presStyleLbl="parChTrans1D2" presStyleIdx="2" presStyleCnt="3"/>
      <dgm:spPr/>
      <dgm:t>
        <a:bodyPr/>
        <a:lstStyle/>
        <a:p>
          <a:endParaRPr lang="en-US"/>
        </a:p>
      </dgm:t>
    </dgm:pt>
    <dgm:pt modelId="{A0EA0A40-DE00-47F0-ADF5-1C694E27ABE5}" type="pres">
      <dgm:prSet presAssocID="{2F946A65-B1B9-46A8-AAA3-F8A72CEC7E04}" presName="hierRoot2" presStyleCnt="0">
        <dgm:presLayoutVars>
          <dgm:hierBranch val="init"/>
        </dgm:presLayoutVars>
      </dgm:prSet>
      <dgm:spPr/>
    </dgm:pt>
    <dgm:pt modelId="{139DB3E8-23E2-4B43-90AB-149D1190FF71}" type="pres">
      <dgm:prSet presAssocID="{2F946A65-B1B9-46A8-AAA3-F8A72CEC7E04}" presName="rootComposite" presStyleCnt="0"/>
      <dgm:spPr/>
    </dgm:pt>
    <dgm:pt modelId="{86FD5B9C-40C2-4504-A1C8-C8410A7258E3}" type="pres">
      <dgm:prSet presAssocID="{2F946A65-B1B9-46A8-AAA3-F8A72CEC7E04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2076DB2-3AF0-4DB4-B2FF-650287434FB6}" type="pres">
      <dgm:prSet presAssocID="{2F946A65-B1B9-46A8-AAA3-F8A72CEC7E04}" presName="rootConnector" presStyleLbl="node2" presStyleIdx="2" presStyleCnt="3"/>
      <dgm:spPr/>
      <dgm:t>
        <a:bodyPr/>
        <a:lstStyle/>
        <a:p>
          <a:endParaRPr lang="en-US"/>
        </a:p>
      </dgm:t>
    </dgm:pt>
    <dgm:pt modelId="{D1ED0056-0AC4-437E-894D-BDED7429349D}" type="pres">
      <dgm:prSet presAssocID="{2F946A65-B1B9-46A8-AAA3-F8A72CEC7E04}" presName="hierChild4" presStyleCnt="0"/>
      <dgm:spPr/>
    </dgm:pt>
    <dgm:pt modelId="{2572E3F6-593E-4E41-9B89-93439AC3E885}" type="pres">
      <dgm:prSet presAssocID="{2F946A65-B1B9-46A8-AAA3-F8A72CEC7E04}" presName="hierChild5" presStyleCnt="0"/>
      <dgm:spPr/>
    </dgm:pt>
    <dgm:pt modelId="{1C0F83E3-E684-4096-8C32-68ECEAD05BB3}" type="pres">
      <dgm:prSet presAssocID="{632D544B-4D70-4EFD-8026-8CBA292E9032}" presName="hierChild3" presStyleCnt="0"/>
      <dgm:spPr/>
    </dgm:pt>
  </dgm:ptLst>
  <dgm:cxnLst>
    <dgm:cxn modelId="{AF0345BD-992B-404E-A648-2EC41504DF6C}" srcId="{95B29535-8D1C-4D6C-A2E1-CA9174168235}" destId="{632D544B-4D70-4EFD-8026-8CBA292E9032}" srcOrd="0" destOrd="0" parTransId="{A098E0B9-1229-4EE1-8082-C94F5B2BACAB}" sibTransId="{E80A8A37-9A10-4DAF-9FE2-363E6A80B868}"/>
    <dgm:cxn modelId="{BE4DE5D8-51CC-4D0B-BE2A-FE5942FBE11A}" srcId="{632D544B-4D70-4EFD-8026-8CBA292E9032}" destId="{82DF5CDE-F39E-4604-A173-C68090B719C9}" srcOrd="1" destOrd="0" parTransId="{66822327-C1FE-4DE8-93BE-47005DD5403E}" sibTransId="{6DE59229-0199-4F4A-86F8-350187E64271}"/>
    <dgm:cxn modelId="{A4869EED-CE93-4F76-87BE-D31FA2C0EA23}" srcId="{632D544B-4D70-4EFD-8026-8CBA292E9032}" destId="{2F946A65-B1B9-46A8-AAA3-F8A72CEC7E04}" srcOrd="2" destOrd="0" parTransId="{AABDEEE8-9CCD-4E8A-99B4-642DDD35B081}" sibTransId="{E1B28EEF-3C12-418F-95A3-A6A7ABBF5A38}"/>
    <dgm:cxn modelId="{271DF2D7-49E9-4DE2-8B16-85A5FFE0A161}" type="presOf" srcId="{2F946A65-B1B9-46A8-AAA3-F8A72CEC7E04}" destId="{42076DB2-3AF0-4DB4-B2FF-650287434FB6}" srcOrd="1" destOrd="0" presId="urn:microsoft.com/office/officeart/2005/8/layout/orgChart1"/>
    <dgm:cxn modelId="{27748450-D288-48E1-AFC4-7AC7185CFAEC}" type="presOf" srcId="{F3D7E815-44EE-4C50-B250-2A84F84CF621}" destId="{E52A1151-E85D-4B4C-B41E-5543894D532E}" srcOrd="1" destOrd="0" presId="urn:microsoft.com/office/officeart/2005/8/layout/orgChart1"/>
    <dgm:cxn modelId="{5C011AC1-081B-4C74-8B2C-3AAF9B7E703B}" type="presOf" srcId="{632D544B-4D70-4EFD-8026-8CBA292E9032}" destId="{67C62CE7-902D-4AAC-B1A3-3B8FF1FEE9D3}" srcOrd="0" destOrd="0" presId="urn:microsoft.com/office/officeart/2005/8/layout/orgChart1"/>
    <dgm:cxn modelId="{66947719-D2BF-4200-AE1D-500E42A87560}" type="presOf" srcId="{95B29535-8D1C-4D6C-A2E1-CA9174168235}" destId="{4FA1FC3C-F2E0-425D-BF52-510A0F89BC7C}" srcOrd="0" destOrd="0" presId="urn:microsoft.com/office/officeart/2005/8/layout/orgChart1"/>
    <dgm:cxn modelId="{FF603955-DFB3-4C89-A913-4681464EB857}" type="presOf" srcId="{82DF5CDE-F39E-4604-A173-C68090B719C9}" destId="{066B73C3-CDB2-45F2-A178-F4C96D9CAF23}" srcOrd="0" destOrd="0" presId="urn:microsoft.com/office/officeart/2005/8/layout/orgChart1"/>
    <dgm:cxn modelId="{8FDB66EF-DA90-45DE-8FDA-98A197D8FAF5}" srcId="{632D544B-4D70-4EFD-8026-8CBA292E9032}" destId="{F3D7E815-44EE-4C50-B250-2A84F84CF621}" srcOrd="0" destOrd="0" parTransId="{21BEEFDD-0BE3-4B23-9139-58EB54747ED3}" sibTransId="{0F3381EA-C90C-4DF7-A89D-C57BCF7FF251}"/>
    <dgm:cxn modelId="{6110834B-06FA-45D1-A002-B0AACE50A519}" type="presOf" srcId="{632D544B-4D70-4EFD-8026-8CBA292E9032}" destId="{70BE796A-490B-47E7-9ED0-5A5F8D693324}" srcOrd="1" destOrd="0" presId="urn:microsoft.com/office/officeart/2005/8/layout/orgChart1"/>
    <dgm:cxn modelId="{4EA4B00F-AE77-4B75-8311-637DEEABDB9D}" type="presOf" srcId="{21BEEFDD-0BE3-4B23-9139-58EB54747ED3}" destId="{002F9716-95B8-4D4D-A1C7-69B1D4723943}" srcOrd="0" destOrd="0" presId="urn:microsoft.com/office/officeart/2005/8/layout/orgChart1"/>
    <dgm:cxn modelId="{A4CDD173-DC23-42C2-9E06-3047933CFA1A}" type="presOf" srcId="{66822327-C1FE-4DE8-93BE-47005DD5403E}" destId="{A2E33D24-6C80-44ED-8774-4E96E0EFE106}" srcOrd="0" destOrd="0" presId="urn:microsoft.com/office/officeart/2005/8/layout/orgChart1"/>
    <dgm:cxn modelId="{4250FD36-961E-4591-9D28-640726B57D8B}" type="presOf" srcId="{82DF5CDE-F39E-4604-A173-C68090B719C9}" destId="{9585A49B-0DD6-4CFF-8704-71DED6AA8043}" srcOrd="1" destOrd="0" presId="urn:microsoft.com/office/officeart/2005/8/layout/orgChart1"/>
    <dgm:cxn modelId="{F1AB38AA-8A9E-463B-AF83-F84D598461C1}" type="presOf" srcId="{2F946A65-B1B9-46A8-AAA3-F8A72CEC7E04}" destId="{86FD5B9C-40C2-4504-A1C8-C8410A7258E3}" srcOrd="0" destOrd="0" presId="urn:microsoft.com/office/officeart/2005/8/layout/orgChart1"/>
    <dgm:cxn modelId="{85AF5915-4370-484D-B0FB-4A6979A3AB53}" type="presOf" srcId="{AABDEEE8-9CCD-4E8A-99B4-642DDD35B081}" destId="{E7248E7A-A529-485C-BFEB-C4FE00AED7C3}" srcOrd="0" destOrd="0" presId="urn:microsoft.com/office/officeart/2005/8/layout/orgChart1"/>
    <dgm:cxn modelId="{FE32DF15-FE27-4D12-B83B-2B3D54BF71C9}" type="presOf" srcId="{F3D7E815-44EE-4C50-B250-2A84F84CF621}" destId="{D4CA6C2E-B3B8-4535-B031-CE2AFB8F49C5}" srcOrd="0" destOrd="0" presId="urn:microsoft.com/office/officeart/2005/8/layout/orgChart1"/>
    <dgm:cxn modelId="{BB3A2C53-6153-47C1-A593-3FDF87787446}" type="presParOf" srcId="{4FA1FC3C-F2E0-425D-BF52-510A0F89BC7C}" destId="{853BB483-4569-465D-95D2-925F5B36EEBD}" srcOrd="0" destOrd="0" presId="urn:microsoft.com/office/officeart/2005/8/layout/orgChart1"/>
    <dgm:cxn modelId="{133E7D83-5BE8-411F-B1B3-C25BCE7027B2}" type="presParOf" srcId="{853BB483-4569-465D-95D2-925F5B36EEBD}" destId="{E257CF1B-92D1-47C1-BE6A-F1F015CBC721}" srcOrd="0" destOrd="0" presId="urn:microsoft.com/office/officeart/2005/8/layout/orgChart1"/>
    <dgm:cxn modelId="{C9A2EF4C-3EC8-4A42-8B30-61766DDC3C7B}" type="presParOf" srcId="{E257CF1B-92D1-47C1-BE6A-F1F015CBC721}" destId="{67C62CE7-902D-4AAC-B1A3-3B8FF1FEE9D3}" srcOrd="0" destOrd="0" presId="urn:microsoft.com/office/officeart/2005/8/layout/orgChart1"/>
    <dgm:cxn modelId="{1DEB2191-6DAD-4B72-B917-DD955E6B0B5B}" type="presParOf" srcId="{E257CF1B-92D1-47C1-BE6A-F1F015CBC721}" destId="{70BE796A-490B-47E7-9ED0-5A5F8D693324}" srcOrd="1" destOrd="0" presId="urn:microsoft.com/office/officeart/2005/8/layout/orgChart1"/>
    <dgm:cxn modelId="{8B48DAB8-942E-4F79-BFCF-1C2636350607}" type="presParOf" srcId="{853BB483-4569-465D-95D2-925F5B36EEBD}" destId="{7E6934FF-9557-4523-AFFD-343AA0E1CAE6}" srcOrd="1" destOrd="0" presId="urn:microsoft.com/office/officeart/2005/8/layout/orgChart1"/>
    <dgm:cxn modelId="{70C244A4-80A4-4211-9110-4FFA3D3E308C}" type="presParOf" srcId="{7E6934FF-9557-4523-AFFD-343AA0E1CAE6}" destId="{002F9716-95B8-4D4D-A1C7-69B1D4723943}" srcOrd="0" destOrd="0" presId="urn:microsoft.com/office/officeart/2005/8/layout/orgChart1"/>
    <dgm:cxn modelId="{51D718D3-0A9C-494D-AD1C-7C7B9DB014D9}" type="presParOf" srcId="{7E6934FF-9557-4523-AFFD-343AA0E1CAE6}" destId="{3A7E73AF-1F03-4A6D-82F5-71CAF7C3FF61}" srcOrd="1" destOrd="0" presId="urn:microsoft.com/office/officeart/2005/8/layout/orgChart1"/>
    <dgm:cxn modelId="{3A8F68A5-6E3D-4409-AAEE-F26DF6ED335B}" type="presParOf" srcId="{3A7E73AF-1F03-4A6D-82F5-71CAF7C3FF61}" destId="{A65774E2-C345-483D-BBBB-B1A7B6C92196}" srcOrd="0" destOrd="0" presId="urn:microsoft.com/office/officeart/2005/8/layout/orgChart1"/>
    <dgm:cxn modelId="{935B7CA4-1E0C-43C6-996B-B5286C193CB3}" type="presParOf" srcId="{A65774E2-C345-483D-BBBB-B1A7B6C92196}" destId="{D4CA6C2E-B3B8-4535-B031-CE2AFB8F49C5}" srcOrd="0" destOrd="0" presId="urn:microsoft.com/office/officeart/2005/8/layout/orgChart1"/>
    <dgm:cxn modelId="{6E11BDFA-74E1-48D3-B9A8-E3EE41B97468}" type="presParOf" srcId="{A65774E2-C345-483D-BBBB-B1A7B6C92196}" destId="{E52A1151-E85D-4B4C-B41E-5543894D532E}" srcOrd="1" destOrd="0" presId="urn:microsoft.com/office/officeart/2005/8/layout/orgChart1"/>
    <dgm:cxn modelId="{5EED49F3-EF06-4944-B603-A2E87282C26E}" type="presParOf" srcId="{3A7E73AF-1F03-4A6D-82F5-71CAF7C3FF61}" destId="{21208B57-2587-4212-8CB6-8674E41B5D7D}" srcOrd="1" destOrd="0" presId="urn:microsoft.com/office/officeart/2005/8/layout/orgChart1"/>
    <dgm:cxn modelId="{AE0FF3F7-ED8C-4355-8153-4430DC98F08D}" type="presParOf" srcId="{3A7E73AF-1F03-4A6D-82F5-71CAF7C3FF61}" destId="{EDB90833-B910-4B7F-AF9F-7E38168D8C28}" srcOrd="2" destOrd="0" presId="urn:microsoft.com/office/officeart/2005/8/layout/orgChart1"/>
    <dgm:cxn modelId="{71EBCFDA-3FDE-49D7-95B1-333FA8B9C522}" type="presParOf" srcId="{7E6934FF-9557-4523-AFFD-343AA0E1CAE6}" destId="{A2E33D24-6C80-44ED-8774-4E96E0EFE106}" srcOrd="2" destOrd="0" presId="urn:microsoft.com/office/officeart/2005/8/layout/orgChart1"/>
    <dgm:cxn modelId="{A3310867-970E-42AB-9D10-0136DFF3B06E}" type="presParOf" srcId="{7E6934FF-9557-4523-AFFD-343AA0E1CAE6}" destId="{8456A64A-A669-4005-B1CC-D01AA39BFE19}" srcOrd="3" destOrd="0" presId="urn:microsoft.com/office/officeart/2005/8/layout/orgChart1"/>
    <dgm:cxn modelId="{6F5E559D-8F2C-422D-9D91-2B40514562A1}" type="presParOf" srcId="{8456A64A-A669-4005-B1CC-D01AA39BFE19}" destId="{7186410E-E9AB-45A2-A511-D69020E0CE54}" srcOrd="0" destOrd="0" presId="urn:microsoft.com/office/officeart/2005/8/layout/orgChart1"/>
    <dgm:cxn modelId="{BE940A1A-3DF1-4465-8DAE-EC8E7EE3F935}" type="presParOf" srcId="{7186410E-E9AB-45A2-A511-D69020E0CE54}" destId="{066B73C3-CDB2-45F2-A178-F4C96D9CAF23}" srcOrd="0" destOrd="0" presId="urn:microsoft.com/office/officeart/2005/8/layout/orgChart1"/>
    <dgm:cxn modelId="{8346B06C-9568-4AA1-B90D-EDCF878B53AC}" type="presParOf" srcId="{7186410E-E9AB-45A2-A511-D69020E0CE54}" destId="{9585A49B-0DD6-4CFF-8704-71DED6AA8043}" srcOrd="1" destOrd="0" presId="urn:microsoft.com/office/officeart/2005/8/layout/orgChart1"/>
    <dgm:cxn modelId="{97C870D6-89AB-4DD6-9332-FDE269B0C7C6}" type="presParOf" srcId="{8456A64A-A669-4005-B1CC-D01AA39BFE19}" destId="{C5525536-5C09-4F5A-ADD0-035956478B22}" srcOrd="1" destOrd="0" presId="urn:microsoft.com/office/officeart/2005/8/layout/orgChart1"/>
    <dgm:cxn modelId="{93E26650-AD5A-4BED-B027-A6F001AED8B2}" type="presParOf" srcId="{8456A64A-A669-4005-B1CC-D01AA39BFE19}" destId="{1EE79A3C-26A4-4C56-9D54-433B8AEBF7DB}" srcOrd="2" destOrd="0" presId="urn:microsoft.com/office/officeart/2005/8/layout/orgChart1"/>
    <dgm:cxn modelId="{CB07CB7B-C895-4064-BC11-A03679A9631F}" type="presParOf" srcId="{7E6934FF-9557-4523-AFFD-343AA0E1CAE6}" destId="{E7248E7A-A529-485C-BFEB-C4FE00AED7C3}" srcOrd="4" destOrd="0" presId="urn:microsoft.com/office/officeart/2005/8/layout/orgChart1"/>
    <dgm:cxn modelId="{A48B7702-29DE-4459-A552-BC8DFA43C723}" type="presParOf" srcId="{7E6934FF-9557-4523-AFFD-343AA0E1CAE6}" destId="{A0EA0A40-DE00-47F0-ADF5-1C694E27ABE5}" srcOrd="5" destOrd="0" presId="urn:microsoft.com/office/officeart/2005/8/layout/orgChart1"/>
    <dgm:cxn modelId="{4F727376-DF00-4286-8E5C-DBEE60E8BEBD}" type="presParOf" srcId="{A0EA0A40-DE00-47F0-ADF5-1C694E27ABE5}" destId="{139DB3E8-23E2-4B43-90AB-149D1190FF71}" srcOrd="0" destOrd="0" presId="urn:microsoft.com/office/officeart/2005/8/layout/orgChart1"/>
    <dgm:cxn modelId="{5BE6DA4E-DF01-4890-AB18-6E77DE2DE614}" type="presParOf" srcId="{139DB3E8-23E2-4B43-90AB-149D1190FF71}" destId="{86FD5B9C-40C2-4504-A1C8-C8410A7258E3}" srcOrd="0" destOrd="0" presId="urn:microsoft.com/office/officeart/2005/8/layout/orgChart1"/>
    <dgm:cxn modelId="{58DE491B-547E-48AB-AE20-8E37896468F9}" type="presParOf" srcId="{139DB3E8-23E2-4B43-90AB-149D1190FF71}" destId="{42076DB2-3AF0-4DB4-B2FF-650287434FB6}" srcOrd="1" destOrd="0" presId="urn:microsoft.com/office/officeart/2005/8/layout/orgChart1"/>
    <dgm:cxn modelId="{BC3A67F7-8EC1-4592-B620-049E40A028B6}" type="presParOf" srcId="{A0EA0A40-DE00-47F0-ADF5-1C694E27ABE5}" destId="{D1ED0056-0AC4-437E-894D-BDED7429349D}" srcOrd="1" destOrd="0" presId="urn:microsoft.com/office/officeart/2005/8/layout/orgChart1"/>
    <dgm:cxn modelId="{EA5128D0-B91D-4CEA-BB08-2963924B3803}" type="presParOf" srcId="{A0EA0A40-DE00-47F0-ADF5-1C694E27ABE5}" destId="{2572E3F6-593E-4E41-9B89-93439AC3E885}" srcOrd="2" destOrd="0" presId="urn:microsoft.com/office/officeart/2005/8/layout/orgChart1"/>
    <dgm:cxn modelId="{2480BCB5-38DA-4160-AF3C-0D21EA81B7D9}" type="presParOf" srcId="{853BB483-4569-465D-95D2-925F5B36EEBD}" destId="{1C0F83E3-E684-4096-8C32-68ECEAD05BB3}" srcOrd="2" destOrd="0" presId="urn:microsoft.com/office/officeart/2005/8/layout/orgChart1"/>
  </dgm:cxnLst>
  <dgm:bg>
    <a:noFill/>
  </dgm:bg>
  <dgm:whole>
    <a:ln>
      <a:solidFill>
        <a:schemeClr val="lt1">
          <a:hueOff val="0"/>
          <a:satOff val="0"/>
          <a:lumOff val="0"/>
          <a:alpha val="88000"/>
        </a:schemeClr>
      </a:solidFill>
    </a:ln>
  </dgm:whole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5B29535-8D1C-4D6C-A2E1-CA917416823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32D544B-4D70-4EFD-8026-8CBA292E9032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/>
            <a:t>architectural Design</a:t>
          </a:r>
          <a:endParaRPr lang="ar-SA" dirty="0"/>
        </a:p>
      </dgm:t>
    </dgm:pt>
    <dgm:pt modelId="{A098E0B9-1229-4EE1-8082-C94F5B2BACAB}" type="par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E80A8A37-9A10-4DAF-9FE2-363E6A80B868}" type="sib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2F946A65-B1B9-46A8-AAA3-F8A72CEC7E04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/>
            <a:t>comparison</a:t>
          </a:r>
          <a:endParaRPr lang="ar-SA" dirty="0"/>
        </a:p>
      </dgm:t>
    </dgm:pt>
    <dgm:pt modelId="{AABDEEE8-9CCD-4E8A-99B4-642DDD35B081}" type="par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E1B28EEF-3C12-418F-95A3-A6A7ABBF5A38}" type="sib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F3D7E815-44EE-4C50-B250-2A84F84CF621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b="1" dirty="0" smtClean="0">
              <a:solidFill>
                <a:schemeClr val="tx1"/>
              </a:solidFill>
            </a:rPr>
            <a:t>Building Description</a:t>
          </a:r>
          <a:endParaRPr lang="ar-SA" b="1" dirty="0">
            <a:solidFill>
              <a:schemeClr val="tx1"/>
            </a:solidFill>
          </a:endParaRPr>
        </a:p>
      </dgm:t>
    </dgm:pt>
    <dgm:pt modelId="{0F3381EA-C90C-4DF7-A89D-C57BCF7FF251}" type="sibTrans" cxnId="{8FDB66EF-DA90-45DE-8FDA-98A197D8FAF5}">
      <dgm:prSet/>
      <dgm:spPr/>
      <dgm:t>
        <a:bodyPr/>
        <a:lstStyle/>
        <a:p>
          <a:pPr rtl="1"/>
          <a:endParaRPr lang="ar-SA"/>
        </a:p>
      </dgm:t>
    </dgm:pt>
    <dgm:pt modelId="{21BEEFDD-0BE3-4B23-9139-58EB54747ED3}" type="parTrans" cxnId="{8FDB66EF-DA90-45DE-8FDA-98A197D8FAF5}">
      <dgm:prSet/>
      <dgm:spPr>
        <a:ln>
          <a:solidFill>
            <a:schemeClr val="accent6"/>
          </a:solidFill>
        </a:ln>
      </dgm:spPr>
      <dgm:t>
        <a:bodyPr/>
        <a:lstStyle/>
        <a:p>
          <a:pPr rtl="1"/>
          <a:endParaRPr lang="ar-SA"/>
        </a:p>
      </dgm:t>
    </dgm:pt>
    <dgm:pt modelId="{4FA1FC3C-F2E0-425D-BF52-510A0F89BC7C}" type="pres">
      <dgm:prSet presAssocID="{95B29535-8D1C-4D6C-A2E1-CA9174168235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53BB483-4569-465D-95D2-925F5B36EEBD}" type="pres">
      <dgm:prSet presAssocID="{632D544B-4D70-4EFD-8026-8CBA292E9032}" presName="hierRoot1" presStyleCnt="0">
        <dgm:presLayoutVars>
          <dgm:hierBranch val="init"/>
        </dgm:presLayoutVars>
      </dgm:prSet>
      <dgm:spPr/>
    </dgm:pt>
    <dgm:pt modelId="{E257CF1B-92D1-47C1-BE6A-F1F015CBC721}" type="pres">
      <dgm:prSet presAssocID="{632D544B-4D70-4EFD-8026-8CBA292E9032}" presName="rootComposite1" presStyleCnt="0"/>
      <dgm:spPr/>
    </dgm:pt>
    <dgm:pt modelId="{67C62CE7-902D-4AAC-B1A3-3B8FF1FEE9D3}" type="pres">
      <dgm:prSet presAssocID="{632D544B-4D70-4EFD-8026-8CBA292E903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0BE796A-490B-47E7-9ED0-5A5F8D693324}" type="pres">
      <dgm:prSet presAssocID="{632D544B-4D70-4EFD-8026-8CBA292E9032}" presName="rootConnector1" presStyleLbl="node1" presStyleIdx="0" presStyleCnt="0"/>
      <dgm:spPr/>
      <dgm:t>
        <a:bodyPr/>
        <a:lstStyle/>
        <a:p>
          <a:endParaRPr lang="en-US"/>
        </a:p>
      </dgm:t>
    </dgm:pt>
    <dgm:pt modelId="{7E6934FF-9557-4523-AFFD-343AA0E1CAE6}" type="pres">
      <dgm:prSet presAssocID="{632D544B-4D70-4EFD-8026-8CBA292E9032}" presName="hierChild2" presStyleCnt="0"/>
      <dgm:spPr/>
    </dgm:pt>
    <dgm:pt modelId="{002F9716-95B8-4D4D-A1C7-69B1D4723943}" type="pres">
      <dgm:prSet presAssocID="{21BEEFDD-0BE3-4B23-9139-58EB54747ED3}" presName="Name37" presStyleLbl="parChTrans1D2" presStyleIdx="0" presStyleCnt="2"/>
      <dgm:spPr/>
      <dgm:t>
        <a:bodyPr/>
        <a:lstStyle/>
        <a:p>
          <a:endParaRPr lang="en-US"/>
        </a:p>
      </dgm:t>
    </dgm:pt>
    <dgm:pt modelId="{3A7E73AF-1F03-4A6D-82F5-71CAF7C3FF61}" type="pres">
      <dgm:prSet presAssocID="{F3D7E815-44EE-4C50-B250-2A84F84CF621}" presName="hierRoot2" presStyleCnt="0">
        <dgm:presLayoutVars>
          <dgm:hierBranch val="init"/>
        </dgm:presLayoutVars>
      </dgm:prSet>
      <dgm:spPr/>
    </dgm:pt>
    <dgm:pt modelId="{A65774E2-C345-483D-BBBB-B1A7B6C92196}" type="pres">
      <dgm:prSet presAssocID="{F3D7E815-44EE-4C50-B250-2A84F84CF621}" presName="rootComposite" presStyleCnt="0"/>
      <dgm:spPr/>
    </dgm:pt>
    <dgm:pt modelId="{D4CA6C2E-B3B8-4535-B031-CE2AFB8F49C5}" type="pres">
      <dgm:prSet presAssocID="{F3D7E815-44EE-4C50-B250-2A84F84CF621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52A1151-E85D-4B4C-B41E-5543894D532E}" type="pres">
      <dgm:prSet presAssocID="{F3D7E815-44EE-4C50-B250-2A84F84CF621}" presName="rootConnector" presStyleLbl="node2" presStyleIdx="0" presStyleCnt="2"/>
      <dgm:spPr/>
      <dgm:t>
        <a:bodyPr/>
        <a:lstStyle/>
        <a:p>
          <a:endParaRPr lang="en-US"/>
        </a:p>
      </dgm:t>
    </dgm:pt>
    <dgm:pt modelId="{21208B57-2587-4212-8CB6-8674E41B5D7D}" type="pres">
      <dgm:prSet presAssocID="{F3D7E815-44EE-4C50-B250-2A84F84CF621}" presName="hierChild4" presStyleCnt="0"/>
      <dgm:spPr/>
    </dgm:pt>
    <dgm:pt modelId="{EDB90833-B910-4B7F-AF9F-7E38168D8C28}" type="pres">
      <dgm:prSet presAssocID="{F3D7E815-44EE-4C50-B250-2A84F84CF621}" presName="hierChild5" presStyleCnt="0"/>
      <dgm:spPr/>
    </dgm:pt>
    <dgm:pt modelId="{E7248E7A-A529-485C-BFEB-C4FE00AED7C3}" type="pres">
      <dgm:prSet presAssocID="{AABDEEE8-9CCD-4E8A-99B4-642DDD35B081}" presName="Name37" presStyleLbl="parChTrans1D2" presStyleIdx="1" presStyleCnt="2"/>
      <dgm:spPr/>
      <dgm:t>
        <a:bodyPr/>
        <a:lstStyle/>
        <a:p>
          <a:endParaRPr lang="en-US"/>
        </a:p>
      </dgm:t>
    </dgm:pt>
    <dgm:pt modelId="{A0EA0A40-DE00-47F0-ADF5-1C694E27ABE5}" type="pres">
      <dgm:prSet presAssocID="{2F946A65-B1B9-46A8-AAA3-F8A72CEC7E04}" presName="hierRoot2" presStyleCnt="0">
        <dgm:presLayoutVars>
          <dgm:hierBranch val="init"/>
        </dgm:presLayoutVars>
      </dgm:prSet>
      <dgm:spPr/>
    </dgm:pt>
    <dgm:pt modelId="{139DB3E8-23E2-4B43-90AB-149D1190FF71}" type="pres">
      <dgm:prSet presAssocID="{2F946A65-B1B9-46A8-AAA3-F8A72CEC7E04}" presName="rootComposite" presStyleCnt="0"/>
      <dgm:spPr/>
    </dgm:pt>
    <dgm:pt modelId="{86FD5B9C-40C2-4504-A1C8-C8410A7258E3}" type="pres">
      <dgm:prSet presAssocID="{2F946A65-B1B9-46A8-AAA3-F8A72CEC7E04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2076DB2-3AF0-4DB4-B2FF-650287434FB6}" type="pres">
      <dgm:prSet presAssocID="{2F946A65-B1B9-46A8-AAA3-F8A72CEC7E04}" presName="rootConnector" presStyleLbl="node2" presStyleIdx="1" presStyleCnt="2"/>
      <dgm:spPr/>
      <dgm:t>
        <a:bodyPr/>
        <a:lstStyle/>
        <a:p>
          <a:endParaRPr lang="en-US"/>
        </a:p>
      </dgm:t>
    </dgm:pt>
    <dgm:pt modelId="{D1ED0056-0AC4-437E-894D-BDED7429349D}" type="pres">
      <dgm:prSet presAssocID="{2F946A65-B1B9-46A8-AAA3-F8A72CEC7E04}" presName="hierChild4" presStyleCnt="0"/>
      <dgm:spPr/>
    </dgm:pt>
    <dgm:pt modelId="{2572E3F6-593E-4E41-9B89-93439AC3E885}" type="pres">
      <dgm:prSet presAssocID="{2F946A65-B1B9-46A8-AAA3-F8A72CEC7E04}" presName="hierChild5" presStyleCnt="0"/>
      <dgm:spPr/>
    </dgm:pt>
    <dgm:pt modelId="{1C0F83E3-E684-4096-8C32-68ECEAD05BB3}" type="pres">
      <dgm:prSet presAssocID="{632D544B-4D70-4EFD-8026-8CBA292E9032}" presName="hierChild3" presStyleCnt="0"/>
      <dgm:spPr/>
    </dgm:pt>
  </dgm:ptLst>
  <dgm:cxnLst>
    <dgm:cxn modelId="{AF0345BD-992B-404E-A648-2EC41504DF6C}" srcId="{95B29535-8D1C-4D6C-A2E1-CA9174168235}" destId="{632D544B-4D70-4EFD-8026-8CBA292E9032}" srcOrd="0" destOrd="0" parTransId="{A098E0B9-1229-4EE1-8082-C94F5B2BACAB}" sibTransId="{E80A8A37-9A10-4DAF-9FE2-363E6A80B868}"/>
    <dgm:cxn modelId="{A4869EED-CE93-4F76-87BE-D31FA2C0EA23}" srcId="{632D544B-4D70-4EFD-8026-8CBA292E9032}" destId="{2F946A65-B1B9-46A8-AAA3-F8A72CEC7E04}" srcOrd="1" destOrd="0" parTransId="{AABDEEE8-9CCD-4E8A-99B4-642DDD35B081}" sibTransId="{E1B28EEF-3C12-418F-95A3-A6A7ABBF5A38}"/>
    <dgm:cxn modelId="{9C324420-BDDE-432A-AA84-9B5C7E19D03C}" type="presOf" srcId="{21BEEFDD-0BE3-4B23-9139-58EB54747ED3}" destId="{002F9716-95B8-4D4D-A1C7-69B1D4723943}" srcOrd="0" destOrd="0" presId="urn:microsoft.com/office/officeart/2005/8/layout/orgChart1"/>
    <dgm:cxn modelId="{10667406-67B6-409D-B33B-086D43870A27}" type="presOf" srcId="{2F946A65-B1B9-46A8-AAA3-F8A72CEC7E04}" destId="{86FD5B9C-40C2-4504-A1C8-C8410A7258E3}" srcOrd="0" destOrd="0" presId="urn:microsoft.com/office/officeart/2005/8/layout/orgChart1"/>
    <dgm:cxn modelId="{BE6C9A8C-DEB8-4ACF-BC57-3A4F3AC011E0}" type="presOf" srcId="{AABDEEE8-9CCD-4E8A-99B4-642DDD35B081}" destId="{E7248E7A-A529-485C-BFEB-C4FE00AED7C3}" srcOrd="0" destOrd="0" presId="urn:microsoft.com/office/officeart/2005/8/layout/orgChart1"/>
    <dgm:cxn modelId="{CE22AB67-C9B6-4026-9906-F58766758F3C}" type="presOf" srcId="{F3D7E815-44EE-4C50-B250-2A84F84CF621}" destId="{E52A1151-E85D-4B4C-B41E-5543894D532E}" srcOrd="1" destOrd="0" presId="urn:microsoft.com/office/officeart/2005/8/layout/orgChart1"/>
    <dgm:cxn modelId="{454C3F77-AA7E-4F9A-BA9D-A39BB6454145}" type="presOf" srcId="{95B29535-8D1C-4D6C-A2E1-CA9174168235}" destId="{4FA1FC3C-F2E0-425D-BF52-510A0F89BC7C}" srcOrd="0" destOrd="0" presId="urn:microsoft.com/office/officeart/2005/8/layout/orgChart1"/>
    <dgm:cxn modelId="{8FDB66EF-DA90-45DE-8FDA-98A197D8FAF5}" srcId="{632D544B-4D70-4EFD-8026-8CBA292E9032}" destId="{F3D7E815-44EE-4C50-B250-2A84F84CF621}" srcOrd="0" destOrd="0" parTransId="{21BEEFDD-0BE3-4B23-9139-58EB54747ED3}" sibTransId="{0F3381EA-C90C-4DF7-A89D-C57BCF7FF251}"/>
    <dgm:cxn modelId="{9F28DECA-603B-4A84-8A5E-48E1902DA14F}" type="presOf" srcId="{632D544B-4D70-4EFD-8026-8CBA292E9032}" destId="{67C62CE7-902D-4AAC-B1A3-3B8FF1FEE9D3}" srcOrd="0" destOrd="0" presId="urn:microsoft.com/office/officeart/2005/8/layout/orgChart1"/>
    <dgm:cxn modelId="{56F4B457-F0FB-40AC-8B43-3EDBB743EEC2}" type="presOf" srcId="{2F946A65-B1B9-46A8-AAA3-F8A72CEC7E04}" destId="{42076DB2-3AF0-4DB4-B2FF-650287434FB6}" srcOrd="1" destOrd="0" presId="urn:microsoft.com/office/officeart/2005/8/layout/orgChart1"/>
    <dgm:cxn modelId="{AF74DDBE-4BA9-4CB6-AA77-57470AA76FEC}" type="presOf" srcId="{632D544B-4D70-4EFD-8026-8CBA292E9032}" destId="{70BE796A-490B-47E7-9ED0-5A5F8D693324}" srcOrd="1" destOrd="0" presId="urn:microsoft.com/office/officeart/2005/8/layout/orgChart1"/>
    <dgm:cxn modelId="{47BC3026-4DEF-40EC-A906-C77D796C548D}" type="presOf" srcId="{F3D7E815-44EE-4C50-B250-2A84F84CF621}" destId="{D4CA6C2E-B3B8-4535-B031-CE2AFB8F49C5}" srcOrd="0" destOrd="0" presId="urn:microsoft.com/office/officeart/2005/8/layout/orgChart1"/>
    <dgm:cxn modelId="{51884FBB-6500-41F6-A42C-F4C60272F108}" type="presParOf" srcId="{4FA1FC3C-F2E0-425D-BF52-510A0F89BC7C}" destId="{853BB483-4569-465D-95D2-925F5B36EEBD}" srcOrd="0" destOrd="0" presId="urn:microsoft.com/office/officeart/2005/8/layout/orgChart1"/>
    <dgm:cxn modelId="{7009E701-6744-4B27-84F6-16FF64144864}" type="presParOf" srcId="{853BB483-4569-465D-95D2-925F5B36EEBD}" destId="{E257CF1B-92D1-47C1-BE6A-F1F015CBC721}" srcOrd="0" destOrd="0" presId="urn:microsoft.com/office/officeart/2005/8/layout/orgChart1"/>
    <dgm:cxn modelId="{89BBB684-6582-4B36-8BF5-693C68D4DDEC}" type="presParOf" srcId="{E257CF1B-92D1-47C1-BE6A-F1F015CBC721}" destId="{67C62CE7-902D-4AAC-B1A3-3B8FF1FEE9D3}" srcOrd="0" destOrd="0" presId="urn:microsoft.com/office/officeart/2005/8/layout/orgChart1"/>
    <dgm:cxn modelId="{2F1C9DAA-5D25-46CA-86FD-B58DC69591D3}" type="presParOf" srcId="{E257CF1B-92D1-47C1-BE6A-F1F015CBC721}" destId="{70BE796A-490B-47E7-9ED0-5A5F8D693324}" srcOrd="1" destOrd="0" presId="urn:microsoft.com/office/officeart/2005/8/layout/orgChart1"/>
    <dgm:cxn modelId="{B480B417-4CA0-49F5-BBE5-AFB0E3B0A917}" type="presParOf" srcId="{853BB483-4569-465D-95D2-925F5B36EEBD}" destId="{7E6934FF-9557-4523-AFFD-343AA0E1CAE6}" srcOrd="1" destOrd="0" presId="urn:microsoft.com/office/officeart/2005/8/layout/orgChart1"/>
    <dgm:cxn modelId="{5E3952C8-42A1-4F45-A6A5-DBDAC86A6342}" type="presParOf" srcId="{7E6934FF-9557-4523-AFFD-343AA0E1CAE6}" destId="{002F9716-95B8-4D4D-A1C7-69B1D4723943}" srcOrd="0" destOrd="0" presId="urn:microsoft.com/office/officeart/2005/8/layout/orgChart1"/>
    <dgm:cxn modelId="{5494C6F1-BA24-46BD-B671-2178F8536BD2}" type="presParOf" srcId="{7E6934FF-9557-4523-AFFD-343AA0E1CAE6}" destId="{3A7E73AF-1F03-4A6D-82F5-71CAF7C3FF61}" srcOrd="1" destOrd="0" presId="urn:microsoft.com/office/officeart/2005/8/layout/orgChart1"/>
    <dgm:cxn modelId="{F3FC1CC8-5260-469D-BD27-713A6DBBC6D9}" type="presParOf" srcId="{3A7E73AF-1F03-4A6D-82F5-71CAF7C3FF61}" destId="{A65774E2-C345-483D-BBBB-B1A7B6C92196}" srcOrd="0" destOrd="0" presId="urn:microsoft.com/office/officeart/2005/8/layout/orgChart1"/>
    <dgm:cxn modelId="{D29B2A53-8C86-465B-BE79-8092454FA125}" type="presParOf" srcId="{A65774E2-C345-483D-BBBB-B1A7B6C92196}" destId="{D4CA6C2E-B3B8-4535-B031-CE2AFB8F49C5}" srcOrd="0" destOrd="0" presId="urn:microsoft.com/office/officeart/2005/8/layout/orgChart1"/>
    <dgm:cxn modelId="{05148F68-A19B-4B53-8F03-6A8A81F5BEB2}" type="presParOf" srcId="{A65774E2-C345-483D-BBBB-B1A7B6C92196}" destId="{E52A1151-E85D-4B4C-B41E-5543894D532E}" srcOrd="1" destOrd="0" presId="urn:microsoft.com/office/officeart/2005/8/layout/orgChart1"/>
    <dgm:cxn modelId="{2217CF7A-6B8F-4FE1-8368-56BE9A6DF693}" type="presParOf" srcId="{3A7E73AF-1F03-4A6D-82F5-71CAF7C3FF61}" destId="{21208B57-2587-4212-8CB6-8674E41B5D7D}" srcOrd="1" destOrd="0" presId="urn:microsoft.com/office/officeart/2005/8/layout/orgChart1"/>
    <dgm:cxn modelId="{75851B23-257E-4882-BAA7-7D3DF586DC89}" type="presParOf" srcId="{3A7E73AF-1F03-4A6D-82F5-71CAF7C3FF61}" destId="{EDB90833-B910-4B7F-AF9F-7E38168D8C28}" srcOrd="2" destOrd="0" presId="urn:microsoft.com/office/officeart/2005/8/layout/orgChart1"/>
    <dgm:cxn modelId="{892C944D-C625-4C7B-9E68-B206D211A9A7}" type="presParOf" srcId="{7E6934FF-9557-4523-AFFD-343AA0E1CAE6}" destId="{E7248E7A-A529-485C-BFEB-C4FE00AED7C3}" srcOrd="2" destOrd="0" presId="urn:microsoft.com/office/officeart/2005/8/layout/orgChart1"/>
    <dgm:cxn modelId="{E9D7738E-D08B-4316-A9B6-8A8BDE6FC95F}" type="presParOf" srcId="{7E6934FF-9557-4523-AFFD-343AA0E1CAE6}" destId="{A0EA0A40-DE00-47F0-ADF5-1C694E27ABE5}" srcOrd="3" destOrd="0" presId="urn:microsoft.com/office/officeart/2005/8/layout/orgChart1"/>
    <dgm:cxn modelId="{A05EDB75-50CC-455C-BD86-1F308BBA2DA4}" type="presParOf" srcId="{A0EA0A40-DE00-47F0-ADF5-1C694E27ABE5}" destId="{139DB3E8-23E2-4B43-90AB-149D1190FF71}" srcOrd="0" destOrd="0" presId="urn:microsoft.com/office/officeart/2005/8/layout/orgChart1"/>
    <dgm:cxn modelId="{3F1D4AD3-B789-46F1-9525-E4560BC21427}" type="presParOf" srcId="{139DB3E8-23E2-4B43-90AB-149D1190FF71}" destId="{86FD5B9C-40C2-4504-A1C8-C8410A7258E3}" srcOrd="0" destOrd="0" presId="urn:microsoft.com/office/officeart/2005/8/layout/orgChart1"/>
    <dgm:cxn modelId="{1282CE78-1D9B-4BC0-84A7-9270720A97CE}" type="presParOf" srcId="{139DB3E8-23E2-4B43-90AB-149D1190FF71}" destId="{42076DB2-3AF0-4DB4-B2FF-650287434FB6}" srcOrd="1" destOrd="0" presId="urn:microsoft.com/office/officeart/2005/8/layout/orgChart1"/>
    <dgm:cxn modelId="{EC65E71E-413D-4D4B-8A58-E1D09A4D4ED2}" type="presParOf" srcId="{A0EA0A40-DE00-47F0-ADF5-1C694E27ABE5}" destId="{D1ED0056-0AC4-437E-894D-BDED7429349D}" srcOrd="1" destOrd="0" presId="urn:microsoft.com/office/officeart/2005/8/layout/orgChart1"/>
    <dgm:cxn modelId="{F772F4BA-3B08-4C53-9383-EC40BD6B7DB7}" type="presParOf" srcId="{A0EA0A40-DE00-47F0-ADF5-1C694E27ABE5}" destId="{2572E3F6-593E-4E41-9B89-93439AC3E885}" srcOrd="2" destOrd="0" presId="urn:microsoft.com/office/officeart/2005/8/layout/orgChart1"/>
    <dgm:cxn modelId="{F2DD0F3C-7A75-4246-96E0-5BBEA2C9B8F8}" type="presParOf" srcId="{853BB483-4569-465D-95D2-925F5B36EEBD}" destId="{1C0F83E3-E684-4096-8C32-68ECEAD05BB3}" srcOrd="2" destOrd="0" presId="urn:microsoft.com/office/officeart/2005/8/layout/orgChart1"/>
  </dgm:cxnLst>
  <dgm:bg>
    <a:noFill/>
  </dgm:bg>
  <dgm:whole>
    <a:ln>
      <a:solidFill>
        <a:schemeClr val="lt1">
          <a:hueOff val="0"/>
          <a:satOff val="0"/>
          <a:lumOff val="0"/>
          <a:alpha val="88000"/>
        </a:schemeClr>
      </a:solidFill>
    </a:ln>
  </dgm:whole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95B29535-8D1C-4D6C-A2E1-CA917416823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32D544B-4D70-4EFD-8026-8CBA292E9032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/>
            <a:t>Structural Design</a:t>
          </a:r>
          <a:endParaRPr lang="ar-SA" dirty="0"/>
        </a:p>
      </dgm:t>
    </dgm:pt>
    <dgm:pt modelId="{A098E0B9-1229-4EE1-8082-C94F5B2BACAB}" type="par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E80A8A37-9A10-4DAF-9FE2-363E6A80B868}" type="sib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82DF5CDE-F39E-4604-A173-C68090B719C9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b="0" dirty="0" smtClean="0">
              <a:solidFill>
                <a:schemeClr val="bg1"/>
              </a:solidFill>
            </a:rPr>
            <a:t>Lighting &amp; socket</a:t>
          </a:r>
          <a:endParaRPr lang="ar-SA" b="0" dirty="0">
            <a:solidFill>
              <a:schemeClr val="bg1"/>
            </a:solidFill>
          </a:endParaRPr>
        </a:p>
      </dgm:t>
    </dgm:pt>
    <dgm:pt modelId="{66822327-C1FE-4DE8-93BE-47005DD5403E}" type="par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6DE59229-0199-4F4A-86F8-350187E64271}" type="sib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2F946A65-B1B9-46A8-AAA3-F8A72CEC7E04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b="0" dirty="0" smtClean="0">
              <a:solidFill>
                <a:schemeClr val="bg1"/>
              </a:solidFill>
            </a:rPr>
            <a:t>Circuit breaker</a:t>
          </a:r>
          <a:endParaRPr lang="ar-SA" b="0" dirty="0">
            <a:solidFill>
              <a:schemeClr val="bg1"/>
            </a:solidFill>
          </a:endParaRPr>
        </a:p>
      </dgm:t>
    </dgm:pt>
    <dgm:pt modelId="{AABDEEE8-9CCD-4E8A-99B4-642DDD35B081}" type="par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E1B28EEF-3C12-418F-95A3-A6A7ABBF5A38}" type="sib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F3D7E815-44EE-4C50-B250-2A84F84CF621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b="1" dirty="0" smtClean="0">
              <a:solidFill>
                <a:schemeClr val="tx1"/>
              </a:solidFill>
            </a:rPr>
            <a:t>Description</a:t>
          </a:r>
          <a:endParaRPr lang="ar-SA" b="1" dirty="0">
            <a:solidFill>
              <a:schemeClr val="tx1"/>
            </a:solidFill>
          </a:endParaRPr>
        </a:p>
      </dgm:t>
    </dgm:pt>
    <dgm:pt modelId="{0F3381EA-C90C-4DF7-A89D-C57BCF7FF251}" type="sibTrans" cxnId="{8FDB66EF-DA90-45DE-8FDA-98A197D8FAF5}">
      <dgm:prSet/>
      <dgm:spPr/>
      <dgm:t>
        <a:bodyPr/>
        <a:lstStyle/>
        <a:p>
          <a:pPr rtl="1"/>
          <a:endParaRPr lang="ar-SA"/>
        </a:p>
      </dgm:t>
    </dgm:pt>
    <dgm:pt modelId="{21BEEFDD-0BE3-4B23-9139-58EB54747ED3}" type="parTrans" cxnId="{8FDB66EF-DA90-45DE-8FDA-98A197D8FAF5}">
      <dgm:prSet/>
      <dgm:spPr>
        <a:ln>
          <a:solidFill>
            <a:schemeClr val="accent6"/>
          </a:solidFill>
        </a:ln>
      </dgm:spPr>
      <dgm:t>
        <a:bodyPr/>
        <a:lstStyle/>
        <a:p>
          <a:pPr rtl="1"/>
          <a:endParaRPr lang="ar-SA"/>
        </a:p>
      </dgm:t>
    </dgm:pt>
    <dgm:pt modelId="{4FA1FC3C-F2E0-425D-BF52-510A0F89BC7C}" type="pres">
      <dgm:prSet presAssocID="{95B29535-8D1C-4D6C-A2E1-CA9174168235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53BB483-4569-465D-95D2-925F5B36EEBD}" type="pres">
      <dgm:prSet presAssocID="{632D544B-4D70-4EFD-8026-8CBA292E9032}" presName="hierRoot1" presStyleCnt="0">
        <dgm:presLayoutVars>
          <dgm:hierBranch val="init"/>
        </dgm:presLayoutVars>
      </dgm:prSet>
      <dgm:spPr/>
    </dgm:pt>
    <dgm:pt modelId="{E257CF1B-92D1-47C1-BE6A-F1F015CBC721}" type="pres">
      <dgm:prSet presAssocID="{632D544B-4D70-4EFD-8026-8CBA292E9032}" presName="rootComposite1" presStyleCnt="0"/>
      <dgm:spPr/>
    </dgm:pt>
    <dgm:pt modelId="{67C62CE7-902D-4AAC-B1A3-3B8FF1FEE9D3}" type="pres">
      <dgm:prSet presAssocID="{632D544B-4D70-4EFD-8026-8CBA292E903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0BE796A-490B-47E7-9ED0-5A5F8D693324}" type="pres">
      <dgm:prSet presAssocID="{632D544B-4D70-4EFD-8026-8CBA292E9032}" presName="rootConnector1" presStyleLbl="node1" presStyleIdx="0" presStyleCnt="0"/>
      <dgm:spPr/>
      <dgm:t>
        <a:bodyPr/>
        <a:lstStyle/>
        <a:p>
          <a:endParaRPr lang="en-US"/>
        </a:p>
      </dgm:t>
    </dgm:pt>
    <dgm:pt modelId="{7E6934FF-9557-4523-AFFD-343AA0E1CAE6}" type="pres">
      <dgm:prSet presAssocID="{632D544B-4D70-4EFD-8026-8CBA292E9032}" presName="hierChild2" presStyleCnt="0"/>
      <dgm:spPr/>
    </dgm:pt>
    <dgm:pt modelId="{002F9716-95B8-4D4D-A1C7-69B1D4723943}" type="pres">
      <dgm:prSet presAssocID="{21BEEFDD-0BE3-4B23-9139-58EB54747ED3}" presName="Name37" presStyleLbl="parChTrans1D2" presStyleIdx="0" presStyleCnt="3"/>
      <dgm:spPr/>
      <dgm:t>
        <a:bodyPr/>
        <a:lstStyle/>
        <a:p>
          <a:endParaRPr lang="en-US"/>
        </a:p>
      </dgm:t>
    </dgm:pt>
    <dgm:pt modelId="{3A7E73AF-1F03-4A6D-82F5-71CAF7C3FF61}" type="pres">
      <dgm:prSet presAssocID="{F3D7E815-44EE-4C50-B250-2A84F84CF621}" presName="hierRoot2" presStyleCnt="0">
        <dgm:presLayoutVars>
          <dgm:hierBranch val="init"/>
        </dgm:presLayoutVars>
      </dgm:prSet>
      <dgm:spPr/>
    </dgm:pt>
    <dgm:pt modelId="{A65774E2-C345-483D-BBBB-B1A7B6C92196}" type="pres">
      <dgm:prSet presAssocID="{F3D7E815-44EE-4C50-B250-2A84F84CF621}" presName="rootComposite" presStyleCnt="0"/>
      <dgm:spPr/>
    </dgm:pt>
    <dgm:pt modelId="{D4CA6C2E-B3B8-4535-B031-CE2AFB8F49C5}" type="pres">
      <dgm:prSet presAssocID="{F3D7E815-44EE-4C50-B250-2A84F84CF621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52A1151-E85D-4B4C-B41E-5543894D532E}" type="pres">
      <dgm:prSet presAssocID="{F3D7E815-44EE-4C50-B250-2A84F84CF621}" presName="rootConnector" presStyleLbl="node2" presStyleIdx="0" presStyleCnt="3"/>
      <dgm:spPr/>
      <dgm:t>
        <a:bodyPr/>
        <a:lstStyle/>
        <a:p>
          <a:endParaRPr lang="en-US"/>
        </a:p>
      </dgm:t>
    </dgm:pt>
    <dgm:pt modelId="{21208B57-2587-4212-8CB6-8674E41B5D7D}" type="pres">
      <dgm:prSet presAssocID="{F3D7E815-44EE-4C50-B250-2A84F84CF621}" presName="hierChild4" presStyleCnt="0"/>
      <dgm:spPr/>
    </dgm:pt>
    <dgm:pt modelId="{EDB90833-B910-4B7F-AF9F-7E38168D8C28}" type="pres">
      <dgm:prSet presAssocID="{F3D7E815-44EE-4C50-B250-2A84F84CF621}" presName="hierChild5" presStyleCnt="0"/>
      <dgm:spPr/>
    </dgm:pt>
    <dgm:pt modelId="{A2E33D24-6C80-44ED-8774-4E96E0EFE106}" type="pres">
      <dgm:prSet presAssocID="{66822327-C1FE-4DE8-93BE-47005DD5403E}" presName="Name37" presStyleLbl="parChTrans1D2" presStyleIdx="1" presStyleCnt="3"/>
      <dgm:spPr/>
      <dgm:t>
        <a:bodyPr/>
        <a:lstStyle/>
        <a:p>
          <a:endParaRPr lang="en-US"/>
        </a:p>
      </dgm:t>
    </dgm:pt>
    <dgm:pt modelId="{8456A64A-A669-4005-B1CC-D01AA39BFE19}" type="pres">
      <dgm:prSet presAssocID="{82DF5CDE-F39E-4604-A173-C68090B719C9}" presName="hierRoot2" presStyleCnt="0">
        <dgm:presLayoutVars>
          <dgm:hierBranch val="init"/>
        </dgm:presLayoutVars>
      </dgm:prSet>
      <dgm:spPr/>
    </dgm:pt>
    <dgm:pt modelId="{7186410E-E9AB-45A2-A511-D69020E0CE54}" type="pres">
      <dgm:prSet presAssocID="{82DF5CDE-F39E-4604-A173-C68090B719C9}" presName="rootComposite" presStyleCnt="0"/>
      <dgm:spPr/>
    </dgm:pt>
    <dgm:pt modelId="{066B73C3-CDB2-45F2-A178-F4C96D9CAF23}" type="pres">
      <dgm:prSet presAssocID="{82DF5CDE-F39E-4604-A173-C68090B719C9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585A49B-0DD6-4CFF-8704-71DED6AA8043}" type="pres">
      <dgm:prSet presAssocID="{82DF5CDE-F39E-4604-A173-C68090B719C9}" presName="rootConnector" presStyleLbl="node2" presStyleIdx="1" presStyleCnt="3"/>
      <dgm:spPr/>
      <dgm:t>
        <a:bodyPr/>
        <a:lstStyle/>
        <a:p>
          <a:endParaRPr lang="en-US"/>
        </a:p>
      </dgm:t>
    </dgm:pt>
    <dgm:pt modelId="{C5525536-5C09-4F5A-ADD0-035956478B22}" type="pres">
      <dgm:prSet presAssocID="{82DF5CDE-F39E-4604-A173-C68090B719C9}" presName="hierChild4" presStyleCnt="0"/>
      <dgm:spPr/>
    </dgm:pt>
    <dgm:pt modelId="{1EE79A3C-26A4-4C56-9D54-433B8AEBF7DB}" type="pres">
      <dgm:prSet presAssocID="{82DF5CDE-F39E-4604-A173-C68090B719C9}" presName="hierChild5" presStyleCnt="0"/>
      <dgm:spPr/>
    </dgm:pt>
    <dgm:pt modelId="{E7248E7A-A529-485C-BFEB-C4FE00AED7C3}" type="pres">
      <dgm:prSet presAssocID="{AABDEEE8-9CCD-4E8A-99B4-642DDD35B081}" presName="Name37" presStyleLbl="parChTrans1D2" presStyleIdx="2" presStyleCnt="3"/>
      <dgm:spPr/>
      <dgm:t>
        <a:bodyPr/>
        <a:lstStyle/>
        <a:p>
          <a:endParaRPr lang="en-US"/>
        </a:p>
      </dgm:t>
    </dgm:pt>
    <dgm:pt modelId="{A0EA0A40-DE00-47F0-ADF5-1C694E27ABE5}" type="pres">
      <dgm:prSet presAssocID="{2F946A65-B1B9-46A8-AAA3-F8A72CEC7E04}" presName="hierRoot2" presStyleCnt="0">
        <dgm:presLayoutVars>
          <dgm:hierBranch val="init"/>
        </dgm:presLayoutVars>
      </dgm:prSet>
      <dgm:spPr/>
    </dgm:pt>
    <dgm:pt modelId="{139DB3E8-23E2-4B43-90AB-149D1190FF71}" type="pres">
      <dgm:prSet presAssocID="{2F946A65-B1B9-46A8-AAA3-F8A72CEC7E04}" presName="rootComposite" presStyleCnt="0"/>
      <dgm:spPr/>
    </dgm:pt>
    <dgm:pt modelId="{86FD5B9C-40C2-4504-A1C8-C8410A7258E3}" type="pres">
      <dgm:prSet presAssocID="{2F946A65-B1B9-46A8-AAA3-F8A72CEC7E04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2076DB2-3AF0-4DB4-B2FF-650287434FB6}" type="pres">
      <dgm:prSet presAssocID="{2F946A65-B1B9-46A8-AAA3-F8A72CEC7E04}" presName="rootConnector" presStyleLbl="node2" presStyleIdx="2" presStyleCnt="3"/>
      <dgm:spPr/>
      <dgm:t>
        <a:bodyPr/>
        <a:lstStyle/>
        <a:p>
          <a:endParaRPr lang="en-US"/>
        </a:p>
      </dgm:t>
    </dgm:pt>
    <dgm:pt modelId="{D1ED0056-0AC4-437E-894D-BDED7429349D}" type="pres">
      <dgm:prSet presAssocID="{2F946A65-B1B9-46A8-AAA3-F8A72CEC7E04}" presName="hierChild4" presStyleCnt="0"/>
      <dgm:spPr/>
    </dgm:pt>
    <dgm:pt modelId="{2572E3F6-593E-4E41-9B89-93439AC3E885}" type="pres">
      <dgm:prSet presAssocID="{2F946A65-B1B9-46A8-AAA3-F8A72CEC7E04}" presName="hierChild5" presStyleCnt="0"/>
      <dgm:spPr/>
    </dgm:pt>
    <dgm:pt modelId="{1C0F83E3-E684-4096-8C32-68ECEAD05BB3}" type="pres">
      <dgm:prSet presAssocID="{632D544B-4D70-4EFD-8026-8CBA292E9032}" presName="hierChild3" presStyleCnt="0"/>
      <dgm:spPr/>
    </dgm:pt>
  </dgm:ptLst>
  <dgm:cxnLst>
    <dgm:cxn modelId="{AF0345BD-992B-404E-A648-2EC41504DF6C}" srcId="{95B29535-8D1C-4D6C-A2E1-CA9174168235}" destId="{632D544B-4D70-4EFD-8026-8CBA292E9032}" srcOrd="0" destOrd="0" parTransId="{A098E0B9-1229-4EE1-8082-C94F5B2BACAB}" sibTransId="{E80A8A37-9A10-4DAF-9FE2-363E6A80B868}"/>
    <dgm:cxn modelId="{BE4DE5D8-51CC-4D0B-BE2A-FE5942FBE11A}" srcId="{632D544B-4D70-4EFD-8026-8CBA292E9032}" destId="{82DF5CDE-F39E-4604-A173-C68090B719C9}" srcOrd="1" destOrd="0" parTransId="{66822327-C1FE-4DE8-93BE-47005DD5403E}" sibTransId="{6DE59229-0199-4F4A-86F8-350187E64271}"/>
    <dgm:cxn modelId="{A4869EED-CE93-4F76-87BE-D31FA2C0EA23}" srcId="{632D544B-4D70-4EFD-8026-8CBA292E9032}" destId="{2F946A65-B1B9-46A8-AAA3-F8A72CEC7E04}" srcOrd="2" destOrd="0" parTransId="{AABDEEE8-9CCD-4E8A-99B4-642DDD35B081}" sibTransId="{E1B28EEF-3C12-418F-95A3-A6A7ABBF5A38}"/>
    <dgm:cxn modelId="{AD45BE54-BEA0-4066-925E-029D1A91C586}" type="presOf" srcId="{F3D7E815-44EE-4C50-B250-2A84F84CF621}" destId="{E52A1151-E85D-4B4C-B41E-5543894D532E}" srcOrd="1" destOrd="0" presId="urn:microsoft.com/office/officeart/2005/8/layout/orgChart1"/>
    <dgm:cxn modelId="{2EF602CD-038C-4D93-B98B-22AD5F208921}" type="presOf" srcId="{F3D7E815-44EE-4C50-B250-2A84F84CF621}" destId="{D4CA6C2E-B3B8-4535-B031-CE2AFB8F49C5}" srcOrd="0" destOrd="0" presId="urn:microsoft.com/office/officeart/2005/8/layout/orgChart1"/>
    <dgm:cxn modelId="{18479C77-AADF-4D5C-B681-6F306CBF0FE3}" type="presOf" srcId="{66822327-C1FE-4DE8-93BE-47005DD5403E}" destId="{A2E33D24-6C80-44ED-8774-4E96E0EFE106}" srcOrd="0" destOrd="0" presId="urn:microsoft.com/office/officeart/2005/8/layout/orgChart1"/>
    <dgm:cxn modelId="{348303F5-632F-41F1-939B-0429CC2A639E}" type="presOf" srcId="{95B29535-8D1C-4D6C-A2E1-CA9174168235}" destId="{4FA1FC3C-F2E0-425D-BF52-510A0F89BC7C}" srcOrd="0" destOrd="0" presId="urn:microsoft.com/office/officeart/2005/8/layout/orgChart1"/>
    <dgm:cxn modelId="{3F69C07B-D4CC-418C-912F-7AE080265584}" type="presOf" srcId="{82DF5CDE-F39E-4604-A173-C68090B719C9}" destId="{9585A49B-0DD6-4CFF-8704-71DED6AA8043}" srcOrd="1" destOrd="0" presId="urn:microsoft.com/office/officeart/2005/8/layout/orgChart1"/>
    <dgm:cxn modelId="{674BDB00-AC46-420E-9FE1-521AFE23339F}" type="presOf" srcId="{2F946A65-B1B9-46A8-AAA3-F8A72CEC7E04}" destId="{42076DB2-3AF0-4DB4-B2FF-650287434FB6}" srcOrd="1" destOrd="0" presId="urn:microsoft.com/office/officeart/2005/8/layout/orgChart1"/>
    <dgm:cxn modelId="{BA870C72-DA84-42F5-B318-8DF3B4A272C0}" type="presOf" srcId="{AABDEEE8-9CCD-4E8A-99B4-642DDD35B081}" destId="{E7248E7A-A529-485C-BFEB-C4FE00AED7C3}" srcOrd="0" destOrd="0" presId="urn:microsoft.com/office/officeart/2005/8/layout/orgChart1"/>
    <dgm:cxn modelId="{689F34E3-4C6E-426B-B5EE-2B3926DB15F9}" type="presOf" srcId="{632D544B-4D70-4EFD-8026-8CBA292E9032}" destId="{70BE796A-490B-47E7-9ED0-5A5F8D693324}" srcOrd="1" destOrd="0" presId="urn:microsoft.com/office/officeart/2005/8/layout/orgChart1"/>
    <dgm:cxn modelId="{8FDB66EF-DA90-45DE-8FDA-98A197D8FAF5}" srcId="{632D544B-4D70-4EFD-8026-8CBA292E9032}" destId="{F3D7E815-44EE-4C50-B250-2A84F84CF621}" srcOrd="0" destOrd="0" parTransId="{21BEEFDD-0BE3-4B23-9139-58EB54747ED3}" sibTransId="{0F3381EA-C90C-4DF7-A89D-C57BCF7FF251}"/>
    <dgm:cxn modelId="{1AE8D23C-4B6D-4643-8207-3D1E6481E9E7}" type="presOf" srcId="{82DF5CDE-F39E-4604-A173-C68090B719C9}" destId="{066B73C3-CDB2-45F2-A178-F4C96D9CAF23}" srcOrd="0" destOrd="0" presId="urn:microsoft.com/office/officeart/2005/8/layout/orgChart1"/>
    <dgm:cxn modelId="{52C2CF02-441C-48CB-AAF2-CA7353743ECD}" type="presOf" srcId="{21BEEFDD-0BE3-4B23-9139-58EB54747ED3}" destId="{002F9716-95B8-4D4D-A1C7-69B1D4723943}" srcOrd="0" destOrd="0" presId="urn:microsoft.com/office/officeart/2005/8/layout/orgChart1"/>
    <dgm:cxn modelId="{8331E8B9-D21E-4B7F-9CCB-DBE1D0F51B02}" type="presOf" srcId="{2F946A65-B1B9-46A8-AAA3-F8A72CEC7E04}" destId="{86FD5B9C-40C2-4504-A1C8-C8410A7258E3}" srcOrd="0" destOrd="0" presId="urn:microsoft.com/office/officeart/2005/8/layout/orgChart1"/>
    <dgm:cxn modelId="{6167302F-F1E8-4CC3-911D-8645397B3CE8}" type="presOf" srcId="{632D544B-4D70-4EFD-8026-8CBA292E9032}" destId="{67C62CE7-902D-4AAC-B1A3-3B8FF1FEE9D3}" srcOrd="0" destOrd="0" presId="urn:microsoft.com/office/officeart/2005/8/layout/orgChart1"/>
    <dgm:cxn modelId="{1AEE5098-3DD5-4266-BC29-2AA9688DA940}" type="presParOf" srcId="{4FA1FC3C-F2E0-425D-BF52-510A0F89BC7C}" destId="{853BB483-4569-465D-95D2-925F5B36EEBD}" srcOrd="0" destOrd="0" presId="urn:microsoft.com/office/officeart/2005/8/layout/orgChart1"/>
    <dgm:cxn modelId="{2F5302C4-22FB-458C-ABCA-0B2957205D3E}" type="presParOf" srcId="{853BB483-4569-465D-95D2-925F5B36EEBD}" destId="{E257CF1B-92D1-47C1-BE6A-F1F015CBC721}" srcOrd="0" destOrd="0" presId="urn:microsoft.com/office/officeart/2005/8/layout/orgChart1"/>
    <dgm:cxn modelId="{902511D4-FCA0-4C05-89E4-1EE150D57BC0}" type="presParOf" srcId="{E257CF1B-92D1-47C1-BE6A-F1F015CBC721}" destId="{67C62CE7-902D-4AAC-B1A3-3B8FF1FEE9D3}" srcOrd="0" destOrd="0" presId="urn:microsoft.com/office/officeart/2005/8/layout/orgChart1"/>
    <dgm:cxn modelId="{61DBBE09-0FB5-4B1D-AD7D-34B7F85928DC}" type="presParOf" srcId="{E257CF1B-92D1-47C1-BE6A-F1F015CBC721}" destId="{70BE796A-490B-47E7-9ED0-5A5F8D693324}" srcOrd="1" destOrd="0" presId="urn:microsoft.com/office/officeart/2005/8/layout/orgChart1"/>
    <dgm:cxn modelId="{1AC75F78-24DF-40AF-A5B0-9184B5B652E4}" type="presParOf" srcId="{853BB483-4569-465D-95D2-925F5B36EEBD}" destId="{7E6934FF-9557-4523-AFFD-343AA0E1CAE6}" srcOrd="1" destOrd="0" presId="urn:microsoft.com/office/officeart/2005/8/layout/orgChart1"/>
    <dgm:cxn modelId="{2431628B-9820-44C9-B303-4437014D2D41}" type="presParOf" srcId="{7E6934FF-9557-4523-AFFD-343AA0E1CAE6}" destId="{002F9716-95B8-4D4D-A1C7-69B1D4723943}" srcOrd="0" destOrd="0" presId="urn:microsoft.com/office/officeart/2005/8/layout/orgChart1"/>
    <dgm:cxn modelId="{C2767A4E-0992-4C18-A72C-8A0CC7E8C492}" type="presParOf" srcId="{7E6934FF-9557-4523-AFFD-343AA0E1CAE6}" destId="{3A7E73AF-1F03-4A6D-82F5-71CAF7C3FF61}" srcOrd="1" destOrd="0" presId="urn:microsoft.com/office/officeart/2005/8/layout/orgChart1"/>
    <dgm:cxn modelId="{DD41B310-B84F-460F-BA22-612FFD8E0061}" type="presParOf" srcId="{3A7E73AF-1F03-4A6D-82F5-71CAF7C3FF61}" destId="{A65774E2-C345-483D-BBBB-B1A7B6C92196}" srcOrd="0" destOrd="0" presId="urn:microsoft.com/office/officeart/2005/8/layout/orgChart1"/>
    <dgm:cxn modelId="{8573BC76-0028-430C-B2B7-D9D976D6110B}" type="presParOf" srcId="{A65774E2-C345-483D-BBBB-B1A7B6C92196}" destId="{D4CA6C2E-B3B8-4535-B031-CE2AFB8F49C5}" srcOrd="0" destOrd="0" presId="urn:microsoft.com/office/officeart/2005/8/layout/orgChart1"/>
    <dgm:cxn modelId="{458195B6-FC65-4455-81AF-94728AC31C2F}" type="presParOf" srcId="{A65774E2-C345-483D-BBBB-B1A7B6C92196}" destId="{E52A1151-E85D-4B4C-B41E-5543894D532E}" srcOrd="1" destOrd="0" presId="urn:microsoft.com/office/officeart/2005/8/layout/orgChart1"/>
    <dgm:cxn modelId="{E4D9B97C-06A5-4ABE-82E0-B6B058DA9D65}" type="presParOf" srcId="{3A7E73AF-1F03-4A6D-82F5-71CAF7C3FF61}" destId="{21208B57-2587-4212-8CB6-8674E41B5D7D}" srcOrd="1" destOrd="0" presId="urn:microsoft.com/office/officeart/2005/8/layout/orgChart1"/>
    <dgm:cxn modelId="{83C6E9E0-282A-491D-B214-B03FCB6D42E6}" type="presParOf" srcId="{3A7E73AF-1F03-4A6D-82F5-71CAF7C3FF61}" destId="{EDB90833-B910-4B7F-AF9F-7E38168D8C28}" srcOrd="2" destOrd="0" presId="urn:microsoft.com/office/officeart/2005/8/layout/orgChart1"/>
    <dgm:cxn modelId="{F4A6EEFA-9ED2-433B-98BF-CAA66E51AEA7}" type="presParOf" srcId="{7E6934FF-9557-4523-AFFD-343AA0E1CAE6}" destId="{A2E33D24-6C80-44ED-8774-4E96E0EFE106}" srcOrd="2" destOrd="0" presId="urn:microsoft.com/office/officeart/2005/8/layout/orgChart1"/>
    <dgm:cxn modelId="{F22805B3-B39E-462D-89E8-4354BCF04128}" type="presParOf" srcId="{7E6934FF-9557-4523-AFFD-343AA0E1CAE6}" destId="{8456A64A-A669-4005-B1CC-D01AA39BFE19}" srcOrd="3" destOrd="0" presId="urn:microsoft.com/office/officeart/2005/8/layout/orgChart1"/>
    <dgm:cxn modelId="{0BB5AEEB-044C-4AD2-B0F1-EFFEF41480A9}" type="presParOf" srcId="{8456A64A-A669-4005-B1CC-D01AA39BFE19}" destId="{7186410E-E9AB-45A2-A511-D69020E0CE54}" srcOrd="0" destOrd="0" presId="urn:microsoft.com/office/officeart/2005/8/layout/orgChart1"/>
    <dgm:cxn modelId="{36E0F977-BB8A-4D8B-8CF9-EF78E56DDCFF}" type="presParOf" srcId="{7186410E-E9AB-45A2-A511-D69020E0CE54}" destId="{066B73C3-CDB2-45F2-A178-F4C96D9CAF23}" srcOrd="0" destOrd="0" presId="urn:microsoft.com/office/officeart/2005/8/layout/orgChart1"/>
    <dgm:cxn modelId="{F70162B8-C3DF-4B51-B305-41C9821A90E6}" type="presParOf" srcId="{7186410E-E9AB-45A2-A511-D69020E0CE54}" destId="{9585A49B-0DD6-4CFF-8704-71DED6AA8043}" srcOrd="1" destOrd="0" presId="urn:microsoft.com/office/officeart/2005/8/layout/orgChart1"/>
    <dgm:cxn modelId="{18879D63-EE1F-4DEB-AA14-2EFDC6393662}" type="presParOf" srcId="{8456A64A-A669-4005-B1CC-D01AA39BFE19}" destId="{C5525536-5C09-4F5A-ADD0-035956478B22}" srcOrd="1" destOrd="0" presId="urn:microsoft.com/office/officeart/2005/8/layout/orgChart1"/>
    <dgm:cxn modelId="{06685B0B-E31B-4716-A850-0017FCB69889}" type="presParOf" srcId="{8456A64A-A669-4005-B1CC-D01AA39BFE19}" destId="{1EE79A3C-26A4-4C56-9D54-433B8AEBF7DB}" srcOrd="2" destOrd="0" presId="urn:microsoft.com/office/officeart/2005/8/layout/orgChart1"/>
    <dgm:cxn modelId="{CC37E817-AE1F-4581-B52F-76E7A210729B}" type="presParOf" srcId="{7E6934FF-9557-4523-AFFD-343AA0E1CAE6}" destId="{E7248E7A-A529-485C-BFEB-C4FE00AED7C3}" srcOrd="4" destOrd="0" presId="urn:microsoft.com/office/officeart/2005/8/layout/orgChart1"/>
    <dgm:cxn modelId="{033A4D43-0A9D-4688-9AD8-BC6EB59C92B9}" type="presParOf" srcId="{7E6934FF-9557-4523-AFFD-343AA0E1CAE6}" destId="{A0EA0A40-DE00-47F0-ADF5-1C694E27ABE5}" srcOrd="5" destOrd="0" presId="urn:microsoft.com/office/officeart/2005/8/layout/orgChart1"/>
    <dgm:cxn modelId="{542072E9-CEB2-45D9-9E48-CB128144BC1E}" type="presParOf" srcId="{A0EA0A40-DE00-47F0-ADF5-1C694E27ABE5}" destId="{139DB3E8-23E2-4B43-90AB-149D1190FF71}" srcOrd="0" destOrd="0" presId="urn:microsoft.com/office/officeart/2005/8/layout/orgChart1"/>
    <dgm:cxn modelId="{EB6E7DE0-9AA9-41C3-BC1E-521645A58827}" type="presParOf" srcId="{139DB3E8-23E2-4B43-90AB-149D1190FF71}" destId="{86FD5B9C-40C2-4504-A1C8-C8410A7258E3}" srcOrd="0" destOrd="0" presId="urn:microsoft.com/office/officeart/2005/8/layout/orgChart1"/>
    <dgm:cxn modelId="{75737FCD-95A9-41FD-A107-498F2DC0F237}" type="presParOf" srcId="{139DB3E8-23E2-4B43-90AB-149D1190FF71}" destId="{42076DB2-3AF0-4DB4-B2FF-650287434FB6}" srcOrd="1" destOrd="0" presId="urn:microsoft.com/office/officeart/2005/8/layout/orgChart1"/>
    <dgm:cxn modelId="{94C0D13F-49AF-4260-8427-C47BD40EBC2F}" type="presParOf" srcId="{A0EA0A40-DE00-47F0-ADF5-1C694E27ABE5}" destId="{D1ED0056-0AC4-437E-894D-BDED7429349D}" srcOrd="1" destOrd="0" presId="urn:microsoft.com/office/officeart/2005/8/layout/orgChart1"/>
    <dgm:cxn modelId="{416E5EE5-C671-49F7-8159-F0C302F5F59D}" type="presParOf" srcId="{A0EA0A40-DE00-47F0-ADF5-1C694E27ABE5}" destId="{2572E3F6-593E-4E41-9B89-93439AC3E885}" srcOrd="2" destOrd="0" presId="urn:microsoft.com/office/officeart/2005/8/layout/orgChart1"/>
    <dgm:cxn modelId="{34107716-3BDC-4406-86BE-7D36F4C0A0D2}" type="presParOf" srcId="{853BB483-4569-465D-95D2-925F5B36EEBD}" destId="{1C0F83E3-E684-4096-8C32-68ECEAD05BB3}" srcOrd="2" destOrd="0" presId="urn:microsoft.com/office/officeart/2005/8/layout/orgChart1"/>
  </dgm:cxnLst>
  <dgm:bg>
    <a:noFill/>
  </dgm:bg>
  <dgm:whole>
    <a:ln>
      <a:solidFill>
        <a:schemeClr val="lt1">
          <a:hueOff val="0"/>
          <a:satOff val="0"/>
          <a:lumOff val="0"/>
          <a:alpha val="88000"/>
        </a:schemeClr>
      </a:solidFill>
    </a:ln>
  </dgm:whole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95B29535-8D1C-4D6C-A2E1-CA917416823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32D544B-4D70-4EFD-8026-8CBA292E9032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/>
            <a:t>Structural Design</a:t>
          </a:r>
          <a:endParaRPr lang="ar-SA" dirty="0"/>
        </a:p>
      </dgm:t>
    </dgm:pt>
    <dgm:pt modelId="{A098E0B9-1229-4EE1-8082-C94F5B2BACAB}" type="par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E80A8A37-9A10-4DAF-9FE2-363E6A80B868}" type="sib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82DF5CDE-F39E-4604-A173-C68090B719C9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b="1" dirty="0" smtClean="0">
              <a:solidFill>
                <a:schemeClr val="tx1"/>
              </a:solidFill>
            </a:rPr>
            <a:t>Lighting &amp; socket</a:t>
          </a:r>
          <a:endParaRPr lang="ar-SA" b="1" dirty="0">
            <a:solidFill>
              <a:schemeClr val="tx1"/>
            </a:solidFill>
          </a:endParaRPr>
        </a:p>
      </dgm:t>
    </dgm:pt>
    <dgm:pt modelId="{66822327-C1FE-4DE8-93BE-47005DD5403E}" type="par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6DE59229-0199-4F4A-86F8-350187E64271}" type="sib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2F946A65-B1B9-46A8-AAA3-F8A72CEC7E04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b="0" dirty="0" smtClean="0">
              <a:solidFill>
                <a:schemeClr val="bg1"/>
              </a:solidFill>
            </a:rPr>
            <a:t>Circuit breaker</a:t>
          </a:r>
          <a:endParaRPr lang="ar-SA" b="0" dirty="0">
            <a:solidFill>
              <a:schemeClr val="bg1"/>
            </a:solidFill>
          </a:endParaRPr>
        </a:p>
      </dgm:t>
    </dgm:pt>
    <dgm:pt modelId="{AABDEEE8-9CCD-4E8A-99B4-642DDD35B081}" type="par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E1B28EEF-3C12-418F-95A3-A6A7ABBF5A38}" type="sib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F3D7E815-44EE-4C50-B250-2A84F84CF621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b="0" dirty="0" smtClean="0">
              <a:solidFill>
                <a:schemeClr val="bg1"/>
              </a:solidFill>
            </a:rPr>
            <a:t>Description</a:t>
          </a:r>
          <a:endParaRPr lang="ar-SA" b="0" dirty="0">
            <a:solidFill>
              <a:schemeClr val="bg1"/>
            </a:solidFill>
          </a:endParaRPr>
        </a:p>
      </dgm:t>
    </dgm:pt>
    <dgm:pt modelId="{0F3381EA-C90C-4DF7-A89D-C57BCF7FF251}" type="sibTrans" cxnId="{8FDB66EF-DA90-45DE-8FDA-98A197D8FAF5}">
      <dgm:prSet/>
      <dgm:spPr/>
      <dgm:t>
        <a:bodyPr/>
        <a:lstStyle/>
        <a:p>
          <a:pPr rtl="1"/>
          <a:endParaRPr lang="ar-SA"/>
        </a:p>
      </dgm:t>
    </dgm:pt>
    <dgm:pt modelId="{21BEEFDD-0BE3-4B23-9139-58EB54747ED3}" type="parTrans" cxnId="{8FDB66EF-DA90-45DE-8FDA-98A197D8FAF5}">
      <dgm:prSet/>
      <dgm:spPr>
        <a:ln>
          <a:solidFill>
            <a:schemeClr val="accent6"/>
          </a:solidFill>
        </a:ln>
      </dgm:spPr>
      <dgm:t>
        <a:bodyPr/>
        <a:lstStyle/>
        <a:p>
          <a:pPr rtl="1"/>
          <a:endParaRPr lang="ar-SA"/>
        </a:p>
      </dgm:t>
    </dgm:pt>
    <dgm:pt modelId="{4FA1FC3C-F2E0-425D-BF52-510A0F89BC7C}" type="pres">
      <dgm:prSet presAssocID="{95B29535-8D1C-4D6C-A2E1-CA9174168235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53BB483-4569-465D-95D2-925F5B36EEBD}" type="pres">
      <dgm:prSet presAssocID="{632D544B-4D70-4EFD-8026-8CBA292E9032}" presName="hierRoot1" presStyleCnt="0">
        <dgm:presLayoutVars>
          <dgm:hierBranch val="init"/>
        </dgm:presLayoutVars>
      </dgm:prSet>
      <dgm:spPr/>
    </dgm:pt>
    <dgm:pt modelId="{E257CF1B-92D1-47C1-BE6A-F1F015CBC721}" type="pres">
      <dgm:prSet presAssocID="{632D544B-4D70-4EFD-8026-8CBA292E9032}" presName="rootComposite1" presStyleCnt="0"/>
      <dgm:spPr/>
    </dgm:pt>
    <dgm:pt modelId="{67C62CE7-902D-4AAC-B1A3-3B8FF1FEE9D3}" type="pres">
      <dgm:prSet presAssocID="{632D544B-4D70-4EFD-8026-8CBA292E903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0BE796A-490B-47E7-9ED0-5A5F8D693324}" type="pres">
      <dgm:prSet presAssocID="{632D544B-4D70-4EFD-8026-8CBA292E9032}" presName="rootConnector1" presStyleLbl="node1" presStyleIdx="0" presStyleCnt="0"/>
      <dgm:spPr/>
      <dgm:t>
        <a:bodyPr/>
        <a:lstStyle/>
        <a:p>
          <a:endParaRPr lang="en-US"/>
        </a:p>
      </dgm:t>
    </dgm:pt>
    <dgm:pt modelId="{7E6934FF-9557-4523-AFFD-343AA0E1CAE6}" type="pres">
      <dgm:prSet presAssocID="{632D544B-4D70-4EFD-8026-8CBA292E9032}" presName="hierChild2" presStyleCnt="0"/>
      <dgm:spPr/>
    </dgm:pt>
    <dgm:pt modelId="{002F9716-95B8-4D4D-A1C7-69B1D4723943}" type="pres">
      <dgm:prSet presAssocID="{21BEEFDD-0BE3-4B23-9139-58EB54747ED3}" presName="Name37" presStyleLbl="parChTrans1D2" presStyleIdx="0" presStyleCnt="3"/>
      <dgm:spPr/>
      <dgm:t>
        <a:bodyPr/>
        <a:lstStyle/>
        <a:p>
          <a:endParaRPr lang="en-US"/>
        </a:p>
      </dgm:t>
    </dgm:pt>
    <dgm:pt modelId="{3A7E73AF-1F03-4A6D-82F5-71CAF7C3FF61}" type="pres">
      <dgm:prSet presAssocID="{F3D7E815-44EE-4C50-B250-2A84F84CF621}" presName="hierRoot2" presStyleCnt="0">
        <dgm:presLayoutVars>
          <dgm:hierBranch val="init"/>
        </dgm:presLayoutVars>
      </dgm:prSet>
      <dgm:spPr/>
    </dgm:pt>
    <dgm:pt modelId="{A65774E2-C345-483D-BBBB-B1A7B6C92196}" type="pres">
      <dgm:prSet presAssocID="{F3D7E815-44EE-4C50-B250-2A84F84CF621}" presName="rootComposite" presStyleCnt="0"/>
      <dgm:spPr/>
    </dgm:pt>
    <dgm:pt modelId="{D4CA6C2E-B3B8-4535-B031-CE2AFB8F49C5}" type="pres">
      <dgm:prSet presAssocID="{F3D7E815-44EE-4C50-B250-2A84F84CF621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52A1151-E85D-4B4C-B41E-5543894D532E}" type="pres">
      <dgm:prSet presAssocID="{F3D7E815-44EE-4C50-B250-2A84F84CF621}" presName="rootConnector" presStyleLbl="node2" presStyleIdx="0" presStyleCnt="3"/>
      <dgm:spPr/>
      <dgm:t>
        <a:bodyPr/>
        <a:lstStyle/>
        <a:p>
          <a:endParaRPr lang="en-US"/>
        </a:p>
      </dgm:t>
    </dgm:pt>
    <dgm:pt modelId="{21208B57-2587-4212-8CB6-8674E41B5D7D}" type="pres">
      <dgm:prSet presAssocID="{F3D7E815-44EE-4C50-B250-2A84F84CF621}" presName="hierChild4" presStyleCnt="0"/>
      <dgm:spPr/>
    </dgm:pt>
    <dgm:pt modelId="{EDB90833-B910-4B7F-AF9F-7E38168D8C28}" type="pres">
      <dgm:prSet presAssocID="{F3D7E815-44EE-4C50-B250-2A84F84CF621}" presName="hierChild5" presStyleCnt="0"/>
      <dgm:spPr/>
    </dgm:pt>
    <dgm:pt modelId="{A2E33D24-6C80-44ED-8774-4E96E0EFE106}" type="pres">
      <dgm:prSet presAssocID="{66822327-C1FE-4DE8-93BE-47005DD5403E}" presName="Name37" presStyleLbl="parChTrans1D2" presStyleIdx="1" presStyleCnt="3"/>
      <dgm:spPr/>
      <dgm:t>
        <a:bodyPr/>
        <a:lstStyle/>
        <a:p>
          <a:endParaRPr lang="en-US"/>
        </a:p>
      </dgm:t>
    </dgm:pt>
    <dgm:pt modelId="{8456A64A-A669-4005-B1CC-D01AA39BFE19}" type="pres">
      <dgm:prSet presAssocID="{82DF5CDE-F39E-4604-A173-C68090B719C9}" presName="hierRoot2" presStyleCnt="0">
        <dgm:presLayoutVars>
          <dgm:hierBranch val="init"/>
        </dgm:presLayoutVars>
      </dgm:prSet>
      <dgm:spPr/>
    </dgm:pt>
    <dgm:pt modelId="{7186410E-E9AB-45A2-A511-D69020E0CE54}" type="pres">
      <dgm:prSet presAssocID="{82DF5CDE-F39E-4604-A173-C68090B719C9}" presName="rootComposite" presStyleCnt="0"/>
      <dgm:spPr/>
    </dgm:pt>
    <dgm:pt modelId="{066B73C3-CDB2-45F2-A178-F4C96D9CAF23}" type="pres">
      <dgm:prSet presAssocID="{82DF5CDE-F39E-4604-A173-C68090B719C9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585A49B-0DD6-4CFF-8704-71DED6AA8043}" type="pres">
      <dgm:prSet presAssocID="{82DF5CDE-F39E-4604-A173-C68090B719C9}" presName="rootConnector" presStyleLbl="node2" presStyleIdx="1" presStyleCnt="3"/>
      <dgm:spPr/>
      <dgm:t>
        <a:bodyPr/>
        <a:lstStyle/>
        <a:p>
          <a:endParaRPr lang="en-US"/>
        </a:p>
      </dgm:t>
    </dgm:pt>
    <dgm:pt modelId="{C5525536-5C09-4F5A-ADD0-035956478B22}" type="pres">
      <dgm:prSet presAssocID="{82DF5CDE-F39E-4604-A173-C68090B719C9}" presName="hierChild4" presStyleCnt="0"/>
      <dgm:spPr/>
    </dgm:pt>
    <dgm:pt modelId="{1EE79A3C-26A4-4C56-9D54-433B8AEBF7DB}" type="pres">
      <dgm:prSet presAssocID="{82DF5CDE-F39E-4604-A173-C68090B719C9}" presName="hierChild5" presStyleCnt="0"/>
      <dgm:spPr/>
    </dgm:pt>
    <dgm:pt modelId="{E7248E7A-A529-485C-BFEB-C4FE00AED7C3}" type="pres">
      <dgm:prSet presAssocID="{AABDEEE8-9CCD-4E8A-99B4-642DDD35B081}" presName="Name37" presStyleLbl="parChTrans1D2" presStyleIdx="2" presStyleCnt="3"/>
      <dgm:spPr/>
      <dgm:t>
        <a:bodyPr/>
        <a:lstStyle/>
        <a:p>
          <a:endParaRPr lang="en-US"/>
        </a:p>
      </dgm:t>
    </dgm:pt>
    <dgm:pt modelId="{A0EA0A40-DE00-47F0-ADF5-1C694E27ABE5}" type="pres">
      <dgm:prSet presAssocID="{2F946A65-B1B9-46A8-AAA3-F8A72CEC7E04}" presName="hierRoot2" presStyleCnt="0">
        <dgm:presLayoutVars>
          <dgm:hierBranch val="init"/>
        </dgm:presLayoutVars>
      </dgm:prSet>
      <dgm:spPr/>
    </dgm:pt>
    <dgm:pt modelId="{139DB3E8-23E2-4B43-90AB-149D1190FF71}" type="pres">
      <dgm:prSet presAssocID="{2F946A65-B1B9-46A8-AAA3-F8A72CEC7E04}" presName="rootComposite" presStyleCnt="0"/>
      <dgm:spPr/>
    </dgm:pt>
    <dgm:pt modelId="{86FD5B9C-40C2-4504-A1C8-C8410A7258E3}" type="pres">
      <dgm:prSet presAssocID="{2F946A65-B1B9-46A8-AAA3-F8A72CEC7E04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2076DB2-3AF0-4DB4-B2FF-650287434FB6}" type="pres">
      <dgm:prSet presAssocID="{2F946A65-B1B9-46A8-AAA3-F8A72CEC7E04}" presName="rootConnector" presStyleLbl="node2" presStyleIdx="2" presStyleCnt="3"/>
      <dgm:spPr/>
      <dgm:t>
        <a:bodyPr/>
        <a:lstStyle/>
        <a:p>
          <a:endParaRPr lang="en-US"/>
        </a:p>
      </dgm:t>
    </dgm:pt>
    <dgm:pt modelId="{D1ED0056-0AC4-437E-894D-BDED7429349D}" type="pres">
      <dgm:prSet presAssocID="{2F946A65-B1B9-46A8-AAA3-F8A72CEC7E04}" presName="hierChild4" presStyleCnt="0"/>
      <dgm:spPr/>
    </dgm:pt>
    <dgm:pt modelId="{2572E3F6-593E-4E41-9B89-93439AC3E885}" type="pres">
      <dgm:prSet presAssocID="{2F946A65-B1B9-46A8-AAA3-F8A72CEC7E04}" presName="hierChild5" presStyleCnt="0"/>
      <dgm:spPr/>
    </dgm:pt>
    <dgm:pt modelId="{1C0F83E3-E684-4096-8C32-68ECEAD05BB3}" type="pres">
      <dgm:prSet presAssocID="{632D544B-4D70-4EFD-8026-8CBA292E9032}" presName="hierChild3" presStyleCnt="0"/>
      <dgm:spPr/>
    </dgm:pt>
  </dgm:ptLst>
  <dgm:cxnLst>
    <dgm:cxn modelId="{7E237B13-8C62-4D87-BB29-B4F11404F22D}" type="presOf" srcId="{95B29535-8D1C-4D6C-A2E1-CA9174168235}" destId="{4FA1FC3C-F2E0-425D-BF52-510A0F89BC7C}" srcOrd="0" destOrd="0" presId="urn:microsoft.com/office/officeart/2005/8/layout/orgChart1"/>
    <dgm:cxn modelId="{1A7DCD7B-82F8-465A-B62E-3652D8ECF660}" type="presOf" srcId="{F3D7E815-44EE-4C50-B250-2A84F84CF621}" destId="{D4CA6C2E-B3B8-4535-B031-CE2AFB8F49C5}" srcOrd="0" destOrd="0" presId="urn:microsoft.com/office/officeart/2005/8/layout/orgChart1"/>
    <dgm:cxn modelId="{AF0345BD-992B-404E-A648-2EC41504DF6C}" srcId="{95B29535-8D1C-4D6C-A2E1-CA9174168235}" destId="{632D544B-4D70-4EFD-8026-8CBA292E9032}" srcOrd="0" destOrd="0" parTransId="{A098E0B9-1229-4EE1-8082-C94F5B2BACAB}" sibTransId="{E80A8A37-9A10-4DAF-9FE2-363E6A80B868}"/>
    <dgm:cxn modelId="{BE4DE5D8-51CC-4D0B-BE2A-FE5942FBE11A}" srcId="{632D544B-4D70-4EFD-8026-8CBA292E9032}" destId="{82DF5CDE-F39E-4604-A173-C68090B719C9}" srcOrd="1" destOrd="0" parTransId="{66822327-C1FE-4DE8-93BE-47005DD5403E}" sibTransId="{6DE59229-0199-4F4A-86F8-350187E64271}"/>
    <dgm:cxn modelId="{3B4FA9AA-1F39-4099-8836-EFC576ACA9C7}" type="presOf" srcId="{66822327-C1FE-4DE8-93BE-47005DD5403E}" destId="{A2E33D24-6C80-44ED-8774-4E96E0EFE106}" srcOrd="0" destOrd="0" presId="urn:microsoft.com/office/officeart/2005/8/layout/orgChart1"/>
    <dgm:cxn modelId="{258D5C5F-AFDD-4F02-ADD7-71F812F94B47}" type="presOf" srcId="{F3D7E815-44EE-4C50-B250-2A84F84CF621}" destId="{E52A1151-E85D-4B4C-B41E-5543894D532E}" srcOrd="1" destOrd="0" presId="urn:microsoft.com/office/officeart/2005/8/layout/orgChart1"/>
    <dgm:cxn modelId="{A4869EED-CE93-4F76-87BE-D31FA2C0EA23}" srcId="{632D544B-4D70-4EFD-8026-8CBA292E9032}" destId="{2F946A65-B1B9-46A8-AAA3-F8A72CEC7E04}" srcOrd="2" destOrd="0" parTransId="{AABDEEE8-9CCD-4E8A-99B4-642DDD35B081}" sibTransId="{E1B28EEF-3C12-418F-95A3-A6A7ABBF5A38}"/>
    <dgm:cxn modelId="{CF3B2634-AEDD-4581-8D35-256A93ECD976}" type="presOf" srcId="{2F946A65-B1B9-46A8-AAA3-F8A72CEC7E04}" destId="{86FD5B9C-40C2-4504-A1C8-C8410A7258E3}" srcOrd="0" destOrd="0" presId="urn:microsoft.com/office/officeart/2005/8/layout/orgChart1"/>
    <dgm:cxn modelId="{8848B686-84E2-40A3-B569-05DFB471BCB0}" type="presOf" srcId="{2F946A65-B1B9-46A8-AAA3-F8A72CEC7E04}" destId="{42076DB2-3AF0-4DB4-B2FF-650287434FB6}" srcOrd="1" destOrd="0" presId="urn:microsoft.com/office/officeart/2005/8/layout/orgChart1"/>
    <dgm:cxn modelId="{25B97C3B-568E-4F38-9CBB-C77B43F92FB6}" type="presOf" srcId="{21BEEFDD-0BE3-4B23-9139-58EB54747ED3}" destId="{002F9716-95B8-4D4D-A1C7-69B1D4723943}" srcOrd="0" destOrd="0" presId="urn:microsoft.com/office/officeart/2005/8/layout/orgChart1"/>
    <dgm:cxn modelId="{11233A37-6324-4439-A232-D71B092F16EF}" type="presOf" srcId="{82DF5CDE-F39E-4604-A173-C68090B719C9}" destId="{066B73C3-CDB2-45F2-A178-F4C96D9CAF23}" srcOrd="0" destOrd="0" presId="urn:microsoft.com/office/officeart/2005/8/layout/orgChart1"/>
    <dgm:cxn modelId="{29A06598-CAA6-4FD8-8681-E158E6751619}" type="presOf" srcId="{82DF5CDE-F39E-4604-A173-C68090B719C9}" destId="{9585A49B-0DD6-4CFF-8704-71DED6AA8043}" srcOrd="1" destOrd="0" presId="urn:microsoft.com/office/officeart/2005/8/layout/orgChart1"/>
    <dgm:cxn modelId="{8FDB66EF-DA90-45DE-8FDA-98A197D8FAF5}" srcId="{632D544B-4D70-4EFD-8026-8CBA292E9032}" destId="{F3D7E815-44EE-4C50-B250-2A84F84CF621}" srcOrd="0" destOrd="0" parTransId="{21BEEFDD-0BE3-4B23-9139-58EB54747ED3}" sibTransId="{0F3381EA-C90C-4DF7-A89D-C57BCF7FF251}"/>
    <dgm:cxn modelId="{798205D6-FEE8-4D1B-B2E0-52AEEF5B5539}" type="presOf" srcId="{632D544B-4D70-4EFD-8026-8CBA292E9032}" destId="{70BE796A-490B-47E7-9ED0-5A5F8D693324}" srcOrd="1" destOrd="0" presId="urn:microsoft.com/office/officeart/2005/8/layout/orgChart1"/>
    <dgm:cxn modelId="{000DE3C5-FD95-4956-BB96-5DB6B5A45B62}" type="presOf" srcId="{AABDEEE8-9CCD-4E8A-99B4-642DDD35B081}" destId="{E7248E7A-A529-485C-BFEB-C4FE00AED7C3}" srcOrd="0" destOrd="0" presId="urn:microsoft.com/office/officeart/2005/8/layout/orgChart1"/>
    <dgm:cxn modelId="{A590E58F-080A-46A5-B3BE-FE8E33BC5A05}" type="presOf" srcId="{632D544B-4D70-4EFD-8026-8CBA292E9032}" destId="{67C62CE7-902D-4AAC-B1A3-3B8FF1FEE9D3}" srcOrd="0" destOrd="0" presId="urn:microsoft.com/office/officeart/2005/8/layout/orgChart1"/>
    <dgm:cxn modelId="{1EC72ABC-7253-4BF7-8CC9-5AF80C35AC65}" type="presParOf" srcId="{4FA1FC3C-F2E0-425D-BF52-510A0F89BC7C}" destId="{853BB483-4569-465D-95D2-925F5B36EEBD}" srcOrd="0" destOrd="0" presId="urn:microsoft.com/office/officeart/2005/8/layout/orgChart1"/>
    <dgm:cxn modelId="{4B5A921D-16EE-4F91-80A6-C0A08A27E126}" type="presParOf" srcId="{853BB483-4569-465D-95D2-925F5B36EEBD}" destId="{E257CF1B-92D1-47C1-BE6A-F1F015CBC721}" srcOrd="0" destOrd="0" presId="urn:microsoft.com/office/officeart/2005/8/layout/orgChart1"/>
    <dgm:cxn modelId="{9B851336-1137-47FE-AD68-16BE979FA00E}" type="presParOf" srcId="{E257CF1B-92D1-47C1-BE6A-F1F015CBC721}" destId="{67C62CE7-902D-4AAC-B1A3-3B8FF1FEE9D3}" srcOrd="0" destOrd="0" presId="urn:microsoft.com/office/officeart/2005/8/layout/orgChart1"/>
    <dgm:cxn modelId="{93F7276F-BB82-4E1B-8383-1339AC4CA625}" type="presParOf" srcId="{E257CF1B-92D1-47C1-BE6A-F1F015CBC721}" destId="{70BE796A-490B-47E7-9ED0-5A5F8D693324}" srcOrd="1" destOrd="0" presId="urn:microsoft.com/office/officeart/2005/8/layout/orgChart1"/>
    <dgm:cxn modelId="{F2CF68A8-D106-4E2F-83BB-8E8AF1F083B7}" type="presParOf" srcId="{853BB483-4569-465D-95D2-925F5B36EEBD}" destId="{7E6934FF-9557-4523-AFFD-343AA0E1CAE6}" srcOrd="1" destOrd="0" presId="urn:microsoft.com/office/officeart/2005/8/layout/orgChart1"/>
    <dgm:cxn modelId="{57AAE7F3-E7C5-4CD5-9532-4AAA3DD30004}" type="presParOf" srcId="{7E6934FF-9557-4523-AFFD-343AA0E1CAE6}" destId="{002F9716-95B8-4D4D-A1C7-69B1D4723943}" srcOrd="0" destOrd="0" presId="urn:microsoft.com/office/officeart/2005/8/layout/orgChart1"/>
    <dgm:cxn modelId="{AC28273A-1EC6-41C0-9ECA-9B45A22E8F78}" type="presParOf" srcId="{7E6934FF-9557-4523-AFFD-343AA0E1CAE6}" destId="{3A7E73AF-1F03-4A6D-82F5-71CAF7C3FF61}" srcOrd="1" destOrd="0" presId="urn:microsoft.com/office/officeart/2005/8/layout/orgChart1"/>
    <dgm:cxn modelId="{6EC1E104-5117-4D3C-B43D-881D2669C466}" type="presParOf" srcId="{3A7E73AF-1F03-4A6D-82F5-71CAF7C3FF61}" destId="{A65774E2-C345-483D-BBBB-B1A7B6C92196}" srcOrd="0" destOrd="0" presId="urn:microsoft.com/office/officeart/2005/8/layout/orgChart1"/>
    <dgm:cxn modelId="{A03C900B-7969-4655-A04C-5D3853995A45}" type="presParOf" srcId="{A65774E2-C345-483D-BBBB-B1A7B6C92196}" destId="{D4CA6C2E-B3B8-4535-B031-CE2AFB8F49C5}" srcOrd="0" destOrd="0" presId="urn:microsoft.com/office/officeart/2005/8/layout/orgChart1"/>
    <dgm:cxn modelId="{47DE2ACE-E686-4545-906F-058D3121A75C}" type="presParOf" srcId="{A65774E2-C345-483D-BBBB-B1A7B6C92196}" destId="{E52A1151-E85D-4B4C-B41E-5543894D532E}" srcOrd="1" destOrd="0" presId="urn:microsoft.com/office/officeart/2005/8/layout/orgChart1"/>
    <dgm:cxn modelId="{14D1838D-7979-4F4D-9579-D9F865770CDC}" type="presParOf" srcId="{3A7E73AF-1F03-4A6D-82F5-71CAF7C3FF61}" destId="{21208B57-2587-4212-8CB6-8674E41B5D7D}" srcOrd="1" destOrd="0" presId="urn:microsoft.com/office/officeart/2005/8/layout/orgChart1"/>
    <dgm:cxn modelId="{2305E646-69A1-47CB-9CA1-8FED172FE7C8}" type="presParOf" srcId="{3A7E73AF-1F03-4A6D-82F5-71CAF7C3FF61}" destId="{EDB90833-B910-4B7F-AF9F-7E38168D8C28}" srcOrd="2" destOrd="0" presId="urn:microsoft.com/office/officeart/2005/8/layout/orgChart1"/>
    <dgm:cxn modelId="{82FC67E9-DFFF-4A5E-A0AE-3E9EEB920BBE}" type="presParOf" srcId="{7E6934FF-9557-4523-AFFD-343AA0E1CAE6}" destId="{A2E33D24-6C80-44ED-8774-4E96E0EFE106}" srcOrd="2" destOrd="0" presId="urn:microsoft.com/office/officeart/2005/8/layout/orgChart1"/>
    <dgm:cxn modelId="{489D6406-8FF0-4A0D-9B39-644337826A1B}" type="presParOf" srcId="{7E6934FF-9557-4523-AFFD-343AA0E1CAE6}" destId="{8456A64A-A669-4005-B1CC-D01AA39BFE19}" srcOrd="3" destOrd="0" presId="urn:microsoft.com/office/officeart/2005/8/layout/orgChart1"/>
    <dgm:cxn modelId="{4344B076-399F-4719-9E8F-CA88A1E21C55}" type="presParOf" srcId="{8456A64A-A669-4005-B1CC-D01AA39BFE19}" destId="{7186410E-E9AB-45A2-A511-D69020E0CE54}" srcOrd="0" destOrd="0" presId="urn:microsoft.com/office/officeart/2005/8/layout/orgChart1"/>
    <dgm:cxn modelId="{2CCD809B-618C-42B0-A234-9B085BDADBB4}" type="presParOf" srcId="{7186410E-E9AB-45A2-A511-D69020E0CE54}" destId="{066B73C3-CDB2-45F2-A178-F4C96D9CAF23}" srcOrd="0" destOrd="0" presId="urn:microsoft.com/office/officeart/2005/8/layout/orgChart1"/>
    <dgm:cxn modelId="{670C8FAC-F174-4A84-A869-8B339F9B8B51}" type="presParOf" srcId="{7186410E-E9AB-45A2-A511-D69020E0CE54}" destId="{9585A49B-0DD6-4CFF-8704-71DED6AA8043}" srcOrd="1" destOrd="0" presId="urn:microsoft.com/office/officeart/2005/8/layout/orgChart1"/>
    <dgm:cxn modelId="{62106610-BF72-4128-B675-A34C17675ED7}" type="presParOf" srcId="{8456A64A-A669-4005-B1CC-D01AA39BFE19}" destId="{C5525536-5C09-4F5A-ADD0-035956478B22}" srcOrd="1" destOrd="0" presId="urn:microsoft.com/office/officeart/2005/8/layout/orgChart1"/>
    <dgm:cxn modelId="{2D496EE8-6688-4ECB-9701-E20CA9CC897C}" type="presParOf" srcId="{8456A64A-A669-4005-B1CC-D01AA39BFE19}" destId="{1EE79A3C-26A4-4C56-9D54-433B8AEBF7DB}" srcOrd="2" destOrd="0" presId="urn:microsoft.com/office/officeart/2005/8/layout/orgChart1"/>
    <dgm:cxn modelId="{38179CA6-B39F-41EE-A92B-0B2D678D7083}" type="presParOf" srcId="{7E6934FF-9557-4523-AFFD-343AA0E1CAE6}" destId="{E7248E7A-A529-485C-BFEB-C4FE00AED7C3}" srcOrd="4" destOrd="0" presId="urn:microsoft.com/office/officeart/2005/8/layout/orgChart1"/>
    <dgm:cxn modelId="{125D0F39-5A4C-4B9C-9A8B-9EBC0F0014E2}" type="presParOf" srcId="{7E6934FF-9557-4523-AFFD-343AA0E1CAE6}" destId="{A0EA0A40-DE00-47F0-ADF5-1C694E27ABE5}" srcOrd="5" destOrd="0" presId="urn:microsoft.com/office/officeart/2005/8/layout/orgChart1"/>
    <dgm:cxn modelId="{822042DA-C34C-4653-900A-548813C31E5C}" type="presParOf" srcId="{A0EA0A40-DE00-47F0-ADF5-1C694E27ABE5}" destId="{139DB3E8-23E2-4B43-90AB-149D1190FF71}" srcOrd="0" destOrd="0" presId="urn:microsoft.com/office/officeart/2005/8/layout/orgChart1"/>
    <dgm:cxn modelId="{67059927-D9AE-4527-AF1B-6BD4D4F2E19C}" type="presParOf" srcId="{139DB3E8-23E2-4B43-90AB-149D1190FF71}" destId="{86FD5B9C-40C2-4504-A1C8-C8410A7258E3}" srcOrd="0" destOrd="0" presId="urn:microsoft.com/office/officeart/2005/8/layout/orgChart1"/>
    <dgm:cxn modelId="{A3BE6BB1-1A7B-49A4-86EB-4DA7D0FA425A}" type="presParOf" srcId="{139DB3E8-23E2-4B43-90AB-149D1190FF71}" destId="{42076DB2-3AF0-4DB4-B2FF-650287434FB6}" srcOrd="1" destOrd="0" presId="urn:microsoft.com/office/officeart/2005/8/layout/orgChart1"/>
    <dgm:cxn modelId="{B5F1C413-CB40-4987-AED1-E3830C9A0482}" type="presParOf" srcId="{A0EA0A40-DE00-47F0-ADF5-1C694E27ABE5}" destId="{D1ED0056-0AC4-437E-894D-BDED7429349D}" srcOrd="1" destOrd="0" presId="urn:microsoft.com/office/officeart/2005/8/layout/orgChart1"/>
    <dgm:cxn modelId="{DE37E27C-220E-4970-A94C-99E8B42E0828}" type="presParOf" srcId="{A0EA0A40-DE00-47F0-ADF5-1C694E27ABE5}" destId="{2572E3F6-593E-4E41-9B89-93439AC3E885}" srcOrd="2" destOrd="0" presId="urn:microsoft.com/office/officeart/2005/8/layout/orgChart1"/>
    <dgm:cxn modelId="{FD252F90-95AD-4823-8648-BB2E97A9852D}" type="presParOf" srcId="{853BB483-4569-465D-95D2-925F5B36EEBD}" destId="{1C0F83E3-E684-4096-8C32-68ECEAD05BB3}" srcOrd="2" destOrd="0" presId="urn:microsoft.com/office/officeart/2005/8/layout/orgChart1"/>
  </dgm:cxnLst>
  <dgm:bg>
    <a:noFill/>
  </dgm:bg>
  <dgm:whole>
    <a:ln>
      <a:solidFill>
        <a:schemeClr val="lt1">
          <a:hueOff val="0"/>
          <a:satOff val="0"/>
          <a:lumOff val="0"/>
          <a:alpha val="88000"/>
        </a:schemeClr>
      </a:solidFill>
    </a:ln>
  </dgm:whole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95B29535-8D1C-4D6C-A2E1-CA917416823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32D544B-4D70-4EFD-8026-8CBA292E9032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/>
            <a:t>Structural Design</a:t>
          </a:r>
          <a:endParaRPr lang="ar-SA" dirty="0"/>
        </a:p>
      </dgm:t>
    </dgm:pt>
    <dgm:pt modelId="{A098E0B9-1229-4EE1-8082-C94F5B2BACAB}" type="par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E80A8A37-9A10-4DAF-9FE2-363E6A80B868}" type="sib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82DF5CDE-F39E-4604-A173-C68090B719C9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b="1" dirty="0" smtClean="0">
              <a:solidFill>
                <a:schemeClr val="tx1"/>
              </a:solidFill>
            </a:rPr>
            <a:t>Lighting &amp; socket</a:t>
          </a:r>
          <a:endParaRPr lang="ar-SA" b="1" dirty="0">
            <a:solidFill>
              <a:schemeClr val="tx1"/>
            </a:solidFill>
          </a:endParaRPr>
        </a:p>
      </dgm:t>
    </dgm:pt>
    <dgm:pt modelId="{66822327-C1FE-4DE8-93BE-47005DD5403E}" type="par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6DE59229-0199-4F4A-86F8-350187E64271}" type="sib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2F946A65-B1B9-46A8-AAA3-F8A72CEC7E04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b="0" dirty="0" smtClean="0">
              <a:solidFill>
                <a:schemeClr val="bg1"/>
              </a:solidFill>
            </a:rPr>
            <a:t>Circuit breaker</a:t>
          </a:r>
          <a:endParaRPr lang="ar-SA" b="0" dirty="0">
            <a:solidFill>
              <a:schemeClr val="bg1"/>
            </a:solidFill>
          </a:endParaRPr>
        </a:p>
      </dgm:t>
    </dgm:pt>
    <dgm:pt modelId="{AABDEEE8-9CCD-4E8A-99B4-642DDD35B081}" type="par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E1B28EEF-3C12-418F-95A3-A6A7ABBF5A38}" type="sib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F3D7E815-44EE-4C50-B250-2A84F84CF621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b="0" dirty="0" smtClean="0">
              <a:solidFill>
                <a:schemeClr val="bg1"/>
              </a:solidFill>
            </a:rPr>
            <a:t>Description</a:t>
          </a:r>
          <a:endParaRPr lang="ar-SA" b="0" dirty="0">
            <a:solidFill>
              <a:schemeClr val="bg1"/>
            </a:solidFill>
          </a:endParaRPr>
        </a:p>
      </dgm:t>
    </dgm:pt>
    <dgm:pt modelId="{0F3381EA-C90C-4DF7-A89D-C57BCF7FF251}" type="sibTrans" cxnId="{8FDB66EF-DA90-45DE-8FDA-98A197D8FAF5}">
      <dgm:prSet/>
      <dgm:spPr/>
      <dgm:t>
        <a:bodyPr/>
        <a:lstStyle/>
        <a:p>
          <a:pPr rtl="1"/>
          <a:endParaRPr lang="ar-SA"/>
        </a:p>
      </dgm:t>
    </dgm:pt>
    <dgm:pt modelId="{21BEEFDD-0BE3-4B23-9139-58EB54747ED3}" type="parTrans" cxnId="{8FDB66EF-DA90-45DE-8FDA-98A197D8FAF5}">
      <dgm:prSet/>
      <dgm:spPr>
        <a:ln>
          <a:solidFill>
            <a:schemeClr val="accent6"/>
          </a:solidFill>
        </a:ln>
      </dgm:spPr>
      <dgm:t>
        <a:bodyPr/>
        <a:lstStyle/>
        <a:p>
          <a:pPr rtl="1"/>
          <a:endParaRPr lang="ar-SA"/>
        </a:p>
      </dgm:t>
    </dgm:pt>
    <dgm:pt modelId="{4FA1FC3C-F2E0-425D-BF52-510A0F89BC7C}" type="pres">
      <dgm:prSet presAssocID="{95B29535-8D1C-4D6C-A2E1-CA9174168235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53BB483-4569-465D-95D2-925F5B36EEBD}" type="pres">
      <dgm:prSet presAssocID="{632D544B-4D70-4EFD-8026-8CBA292E9032}" presName="hierRoot1" presStyleCnt="0">
        <dgm:presLayoutVars>
          <dgm:hierBranch val="init"/>
        </dgm:presLayoutVars>
      </dgm:prSet>
      <dgm:spPr/>
    </dgm:pt>
    <dgm:pt modelId="{E257CF1B-92D1-47C1-BE6A-F1F015CBC721}" type="pres">
      <dgm:prSet presAssocID="{632D544B-4D70-4EFD-8026-8CBA292E9032}" presName="rootComposite1" presStyleCnt="0"/>
      <dgm:spPr/>
    </dgm:pt>
    <dgm:pt modelId="{67C62CE7-902D-4AAC-B1A3-3B8FF1FEE9D3}" type="pres">
      <dgm:prSet presAssocID="{632D544B-4D70-4EFD-8026-8CBA292E903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0BE796A-490B-47E7-9ED0-5A5F8D693324}" type="pres">
      <dgm:prSet presAssocID="{632D544B-4D70-4EFD-8026-8CBA292E9032}" presName="rootConnector1" presStyleLbl="node1" presStyleIdx="0" presStyleCnt="0"/>
      <dgm:spPr/>
      <dgm:t>
        <a:bodyPr/>
        <a:lstStyle/>
        <a:p>
          <a:endParaRPr lang="en-US"/>
        </a:p>
      </dgm:t>
    </dgm:pt>
    <dgm:pt modelId="{7E6934FF-9557-4523-AFFD-343AA0E1CAE6}" type="pres">
      <dgm:prSet presAssocID="{632D544B-4D70-4EFD-8026-8CBA292E9032}" presName="hierChild2" presStyleCnt="0"/>
      <dgm:spPr/>
    </dgm:pt>
    <dgm:pt modelId="{002F9716-95B8-4D4D-A1C7-69B1D4723943}" type="pres">
      <dgm:prSet presAssocID="{21BEEFDD-0BE3-4B23-9139-58EB54747ED3}" presName="Name37" presStyleLbl="parChTrans1D2" presStyleIdx="0" presStyleCnt="3"/>
      <dgm:spPr/>
      <dgm:t>
        <a:bodyPr/>
        <a:lstStyle/>
        <a:p>
          <a:endParaRPr lang="en-US"/>
        </a:p>
      </dgm:t>
    </dgm:pt>
    <dgm:pt modelId="{3A7E73AF-1F03-4A6D-82F5-71CAF7C3FF61}" type="pres">
      <dgm:prSet presAssocID="{F3D7E815-44EE-4C50-B250-2A84F84CF621}" presName="hierRoot2" presStyleCnt="0">
        <dgm:presLayoutVars>
          <dgm:hierBranch val="init"/>
        </dgm:presLayoutVars>
      </dgm:prSet>
      <dgm:spPr/>
    </dgm:pt>
    <dgm:pt modelId="{A65774E2-C345-483D-BBBB-B1A7B6C92196}" type="pres">
      <dgm:prSet presAssocID="{F3D7E815-44EE-4C50-B250-2A84F84CF621}" presName="rootComposite" presStyleCnt="0"/>
      <dgm:spPr/>
    </dgm:pt>
    <dgm:pt modelId="{D4CA6C2E-B3B8-4535-B031-CE2AFB8F49C5}" type="pres">
      <dgm:prSet presAssocID="{F3D7E815-44EE-4C50-B250-2A84F84CF621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52A1151-E85D-4B4C-B41E-5543894D532E}" type="pres">
      <dgm:prSet presAssocID="{F3D7E815-44EE-4C50-B250-2A84F84CF621}" presName="rootConnector" presStyleLbl="node2" presStyleIdx="0" presStyleCnt="3"/>
      <dgm:spPr/>
      <dgm:t>
        <a:bodyPr/>
        <a:lstStyle/>
        <a:p>
          <a:endParaRPr lang="en-US"/>
        </a:p>
      </dgm:t>
    </dgm:pt>
    <dgm:pt modelId="{21208B57-2587-4212-8CB6-8674E41B5D7D}" type="pres">
      <dgm:prSet presAssocID="{F3D7E815-44EE-4C50-B250-2A84F84CF621}" presName="hierChild4" presStyleCnt="0"/>
      <dgm:spPr/>
    </dgm:pt>
    <dgm:pt modelId="{EDB90833-B910-4B7F-AF9F-7E38168D8C28}" type="pres">
      <dgm:prSet presAssocID="{F3D7E815-44EE-4C50-B250-2A84F84CF621}" presName="hierChild5" presStyleCnt="0"/>
      <dgm:spPr/>
    </dgm:pt>
    <dgm:pt modelId="{A2E33D24-6C80-44ED-8774-4E96E0EFE106}" type="pres">
      <dgm:prSet presAssocID="{66822327-C1FE-4DE8-93BE-47005DD5403E}" presName="Name37" presStyleLbl="parChTrans1D2" presStyleIdx="1" presStyleCnt="3"/>
      <dgm:spPr/>
      <dgm:t>
        <a:bodyPr/>
        <a:lstStyle/>
        <a:p>
          <a:endParaRPr lang="en-US"/>
        </a:p>
      </dgm:t>
    </dgm:pt>
    <dgm:pt modelId="{8456A64A-A669-4005-B1CC-D01AA39BFE19}" type="pres">
      <dgm:prSet presAssocID="{82DF5CDE-F39E-4604-A173-C68090B719C9}" presName="hierRoot2" presStyleCnt="0">
        <dgm:presLayoutVars>
          <dgm:hierBranch val="init"/>
        </dgm:presLayoutVars>
      </dgm:prSet>
      <dgm:spPr/>
    </dgm:pt>
    <dgm:pt modelId="{7186410E-E9AB-45A2-A511-D69020E0CE54}" type="pres">
      <dgm:prSet presAssocID="{82DF5CDE-F39E-4604-A173-C68090B719C9}" presName="rootComposite" presStyleCnt="0"/>
      <dgm:spPr/>
    </dgm:pt>
    <dgm:pt modelId="{066B73C3-CDB2-45F2-A178-F4C96D9CAF23}" type="pres">
      <dgm:prSet presAssocID="{82DF5CDE-F39E-4604-A173-C68090B719C9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585A49B-0DD6-4CFF-8704-71DED6AA8043}" type="pres">
      <dgm:prSet presAssocID="{82DF5CDE-F39E-4604-A173-C68090B719C9}" presName="rootConnector" presStyleLbl="node2" presStyleIdx="1" presStyleCnt="3"/>
      <dgm:spPr/>
      <dgm:t>
        <a:bodyPr/>
        <a:lstStyle/>
        <a:p>
          <a:endParaRPr lang="en-US"/>
        </a:p>
      </dgm:t>
    </dgm:pt>
    <dgm:pt modelId="{C5525536-5C09-4F5A-ADD0-035956478B22}" type="pres">
      <dgm:prSet presAssocID="{82DF5CDE-F39E-4604-A173-C68090B719C9}" presName="hierChild4" presStyleCnt="0"/>
      <dgm:spPr/>
    </dgm:pt>
    <dgm:pt modelId="{1EE79A3C-26A4-4C56-9D54-433B8AEBF7DB}" type="pres">
      <dgm:prSet presAssocID="{82DF5CDE-F39E-4604-A173-C68090B719C9}" presName="hierChild5" presStyleCnt="0"/>
      <dgm:spPr/>
    </dgm:pt>
    <dgm:pt modelId="{E7248E7A-A529-485C-BFEB-C4FE00AED7C3}" type="pres">
      <dgm:prSet presAssocID="{AABDEEE8-9CCD-4E8A-99B4-642DDD35B081}" presName="Name37" presStyleLbl="parChTrans1D2" presStyleIdx="2" presStyleCnt="3"/>
      <dgm:spPr/>
      <dgm:t>
        <a:bodyPr/>
        <a:lstStyle/>
        <a:p>
          <a:endParaRPr lang="en-US"/>
        </a:p>
      </dgm:t>
    </dgm:pt>
    <dgm:pt modelId="{A0EA0A40-DE00-47F0-ADF5-1C694E27ABE5}" type="pres">
      <dgm:prSet presAssocID="{2F946A65-B1B9-46A8-AAA3-F8A72CEC7E04}" presName="hierRoot2" presStyleCnt="0">
        <dgm:presLayoutVars>
          <dgm:hierBranch val="init"/>
        </dgm:presLayoutVars>
      </dgm:prSet>
      <dgm:spPr/>
    </dgm:pt>
    <dgm:pt modelId="{139DB3E8-23E2-4B43-90AB-149D1190FF71}" type="pres">
      <dgm:prSet presAssocID="{2F946A65-B1B9-46A8-AAA3-F8A72CEC7E04}" presName="rootComposite" presStyleCnt="0"/>
      <dgm:spPr/>
    </dgm:pt>
    <dgm:pt modelId="{86FD5B9C-40C2-4504-A1C8-C8410A7258E3}" type="pres">
      <dgm:prSet presAssocID="{2F946A65-B1B9-46A8-AAA3-F8A72CEC7E04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2076DB2-3AF0-4DB4-B2FF-650287434FB6}" type="pres">
      <dgm:prSet presAssocID="{2F946A65-B1B9-46A8-AAA3-F8A72CEC7E04}" presName="rootConnector" presStyleLbl="node2" presStyleIdx="2" presStyleCnt="3"/>
      <dgm:spPr/>
      <dgm:t>
        <a:bodyPr/>
        <a:lstStyle/>
        <a:p>
          <a:endParaRPr lang="en-US"/>
        </a:p>
      </dgm:t>
    </dgm:pt>
    <dgm:pt modelId="{D1ED0056-0AC4-437E-894D-BDED7429349D}" type="pres">
      <dgm:prSet presAssocID="{2F946A65-B1B9-46A8-AAA3-F8A72CEC7E04}" presName="hierChild4" presStyleCnt="0"/>
      <dgm:spPr/>
    </dgm:pt>
    <dgm:pt modelId="{2572E3F6-593E-4E41-9B89-93439AC3E885}" type="pres">
      <dgm:prSet presAssocID="{2F946A65-B1B9-46A8-AAA3-F8A72CEC7E04}" presName="hierChild5" presStyleCnt="0"/>
      <dgm:spPr/>
    </dgm:pt>
    <dgm:pt modelId="{1C0F83E3-E684-4096-8C32-68ECEAD05BB3}" type="pres">
      <dgm:prSet presAssocID="{632D544B-4D70-4EFD-8026-8CBA292E9032}" presName="hierChild3" presStyleCnt="0"/>
      <dgm:spPr/>
    </dgm:pt>
  </dgm:ptLst>
  <dgm:cxnLst>
    <dgm:cxn modelId="{F8D54CD6-5D19-41F6-A9C2-E08F60754744}" type="presOf" srcId="{82DF5CDE-F39E-4604-A173-C68090B719C9}" destId="{066B73C3-CDB2-45F2-A178-F4C96D9CAF23}" srcOrd="0" destOrd="0" presId="urn:microsoft.com/office/officeart/2005/8/layout/orgChart1"/>
    <dgm:cxn modelId="{AF0345BD-992B-404E-A648-2EC41504DF6C}" srcId="{95B29535-8D1C-4D6C-A2E1-CA9174168235}" destId="{632D544B-4D70-4EFD-8026-8CBA292E9032}" srcOrd="0" destOrd="0" parTransId="{A098E0B9-1229-4EE1-8082-C94F5B2BACAB}" sibTransId="{E80A8A37-9A10-4DAF-9FE2-363E6A80B868}"/>
    <dgm:cxn modelId="{BE4DE5D8-51CC-4D0B-BE2A-FE5942FBE11A}" srcId="{632D544B-4D70-4EFD-8026-8CBA292E9032}" destId="{82DF5CDE-F39E-4604-A173-C68090B719C9}" srcOrd="1" destOrd="0" parTransId="{66822327-C1FE-4DE8-93BE-47005DD5403E}" sibTransId="{6DE59229-0199-4F4A-86F8-350187E64271}"/>
    <dgm:cxn modelId="{A4869EED-CE93-4F76-87BE-D31FA2C0EA23}" srcId="{632D544B-4D70-4EFD-8026-8CBA292E9032}" destId="{2F946A65-B1B9-46A8-AAA3-F8A72CEC7E04}" srcOrd="2" destOrd="0" parTransId="{AABDEEE8-9CCD-4E8A-99B4-642DDD35B081}" sibTransId="{E1B28EEF-3C12-418F-95A3-A6A7ABBF5A38}"/>
    <dgm:cxn modelId="{77B14349-7316-40FA-9B77-594BF0D75A7F}" type="presOf" srcId="{21BEEFDD-0BE3-4B23-9139-58EB54747ED3}" destId="{002F9716-95B8-4D4D-A1C7-69B1D4723943}" srcOrd="0" destOrd="0" presId="urn:microsoft.com/office/officeart/2005/8/layout/orgChart1"/>
    <dgm:cxn modelId="{2926116A-42F8-4D5C-9FDA-2EB5E76568DF}" type="presOf" srcId="{66822327-C1FE-4DE8-93BE-47005DD5403E}" destId="{A2E33D24-6C80-44ED-8774-4E96E0EFE106}" srcOrd="0" destOrd="0" presId="urn:microsoft.com/office/officeart/2005/8/layout/orgChart1"/>
    <dgm:cxn modelId="{7728AA53-FE1D-4251-9802-E4D4176D9CD8}" type="presOf" srcId="{AABDEEE8-9CCD-4E8A-99B4-642DDD35B081}" destId="{E7248E7A-A529-485C-BFEB-C4FE00AED7C3}" srcOrd="0" destOrd="0" presId="urn:microsoft.com/office/officeart/2005/8/layout/orgChart1"/>
    <dgm:cxn modelId="{0365EBC1-CEE6-49D6-A6D6-9C9B7EDB7BAA}" type="presOf" srcId="{F3D7E815-44EE-4C50-B250-2A84F84CF621}" destId="{E52A1151-E85D-4B4C-B41E-5543894D532E}" srcOrd="1" destOrd="0" presId="urn:microsoft.com/office/officeart/2005/8/layout/orgChart1"/>
    <dgm:cxn modelId="{82841387-8037-4200-9059-295205CF485A}" type="presOf" srcId="{632D544B-4D70-4EFD-8026-8CBA292E9032}" destId="{67C62CE7-902D-4AAC-B1A3-3B8FF1FEE9D3}" srcOrd="0" destOrd="0" presId="urn:microsoft.com/office/officeart/2005/8/layout/orgChart1"/>
    <dgm:cxn modelId="{B0E7456F-8B9A-4A54-B77F-75C733955815}" type="presOf" srcId="{95B29535-8D1C-4D6C-A2E1-CA9174168235}" destId="{4FA1FC3C-F2E0-425D-BF52-510A0F89BC7C}" srcOrd="0" destOrd="0" presId="urn:microsoft.com/office/officeart/2005/8/layout/orgChart1"/>
    <dgm:cxn modelId="{8FDB66EF-DA90-45DE-8FDA-98A197D8FAF5}" srcId="{632D544B-4D70-4EFD-8026-8CBA292E9032}" destId="{F3D7E815-44EE-4C50-B250-2A84F84CF621}" srcOrd="0" destOrd="0" parTransId="{21BEEFDD-0BE3-4B23-9139-58EB54747ED3}" sibTransId="{0F3381EA-C90C-4DF7-A89D-C57BCF7FF251}"/>
    <dgm:cxn modelId="{A9D0B5D8-764A-45FB-B947-4651B1C231A8}" type="presOf" srcId="{2F946A65-B1B9-46A8-AAA3-F8A72CEC7E04}" destId="{42076DB2-3AF0-4DB4-B2FF-650287434FB6}" srcOrd="1" destOrd="0" presId="urn:microsoft.com/office/officeart/2005/8/layout/orgChart1"/>
    <dgm:cxn modelId="{005C2774-D6B9-4963-9CAB-53357ABE82B2}" type="presOf" srcId="{F3D7E815-44EE-4C50-B250-2A84F84CF621}" destId="{D4CA6C2E-B3B8-4535-B031-CE2AFB8F49C5}" srcOrd="0" destOrd="0" presId="urn:microsoft.com/office/officeart/2005/8/layout/orgChart1"/>
    <dgm:cxn modelId="{DD445A45-5DAE-41B9-8DCC-1274545DBD7E}" type="presOf" srcId="{82DF5CDE-F39E-4604-A173-C68090B719C9}" destId="{9585A49B-0DD6-4CFF-8704-71DED6AA8043}" srcOrd="1" destOrd="0" presId="urn:microsoft.com/office/officeart/2005/8/layout/orgChart1"/>
    <dgm:cxn modelId="{D6A9804B-D9ED-4220-8AA3-3FC3817D055A}" type="presOf" srcId="{2F946A65-B1B9-46A8-AAA3-F8A72CEC7E04}" destId="{86FD5B9C-40C2-4504-A1C8-C8410A7258E3}" srcOrd="0" destOrd="0" presId="urn:microsoft.com/office/officeart/2005/8/layout/orgChart1"/>
    <dgm:cxn modelId="{62931BE1-1B73-4E09-93C1-1FA7C11D7D4F}" type="presOf" srcId="{632D544B-4D70-4EFD-8026-8CBA292E9032}" destId="{70BE796A-490B-47E7-9ED0-5A5F8D693324}" srcOrd="1" destOrd="0" presId="urn:microsoft.com/office/officeart/2005/8/layout/orgChart1"/>
    <dgm:cxn modelId="{6B0161BF-0248-4653-A973-45A070488F22}" type="presParOf" srcId="{4FA1FC3C-F2E0-425D-BF52-510A0F89BC7C}" destId="{853BB483-4569-465D-95D2-925F5B36EEBD}" srcOrd="0" destOrd="0" presId="urn:microsoft.com/office/officeart/2005/8/layout/orgChart1"/>
    <dgm:cxn modelId="{04733D76-3A9F-4CBF-B1CE-26F7229B4795}" type="presParOf" srcId="{853BB483-4569-465D-95D2-925F5B36EEBD}" destId="{E257CF1B-92D1-47C1-BE6A-F1F015CBC721}" srcOrd="0" destOrd="0" presId="urn:microsoft.com/office/officeart/2005/8/layout/orgChart1"/>
    <dgm:cxn modelId="{488F2821-561F-4497-B1D1-FC2F0A740CD7}" type="presParOf" srcId="{E257CF1B-92D1-47C1-BE6A-F1F015CBC721}" destId="{67C62CE7-902D-4AAC-B1A3-3B8FF1FEE9D3}" srcOrd="0" destOrd="0" presId="urn:microsoft.com/office/officeart/2005/8/layout/orgChart1"/>
    <dgm:cxn modelId="{DA87BB03-2F3D-40DE-A035-BA5E1B2F66A4}" type="presParOf" srcId="{E257CF1B-92D1-47C1-BE6A-F1F015CBC721}" destId="{70BE796A-490B-47E7-9ED0-5A5F8D693324}" srcOrd="1" destOrd="0" presId="urn:microsoft.com/office/officeart/2005/8/layout/orgChart1"/>
    <dgm:cxn modelId="{C0FEDBBB-7A31-48E8-B8A9-D0ADBDF4B0B2}" type="presParOf" srcId="{853BB483-4569-465D-95D2-925F5B36EEBD}" destId="{7E6934FF-9557-4523-AFFD-343AA0E1CAE6}" srcOrd="1" destOrd="0" presId="urn:microsoft.com/office/officeart/2005/8/layout/orgChart1"/>
    <dgm:cxn modelId="{0FFCDDB6-C4E8-4B42-BDE7-1B86A6D05C9A}" type="presParOf" srcId="{7E6934FF-9557-4523-AFFD-343AA0E1CAE6}" destId="{002F9716-95B8-4D4D-A1C7-69B1D4723943}" srcOrd="0" destOrd="0" presId="urn:microsoft.com/office/officeart/2005/8/layout/orgChart1"/>
    <dgm:cxn modelId="{C6AA7BBF-E2D6-4A62-B7D8-2DE90C8BE5C6}" type="presParOf" srcId="{7E6934FF-9557-4523-AFFD-343AA0E1CAE6}" destId="{3A7E73AF-1F03-4A6D-82F5-71CAF7C3FF61}" srcOrd="1" destOrd="0" presId="urn:microsoft.com/office/officeart/2005/8/layout/orgChart1"/>
    <dgm:cxn modelId="{E7146B50-9D3C-4C1F-B1B1-1C13E914AD10}" type="presParOf" srcId="{3A7E73AF-1F03-4A6D-82F5-71CAF7C3FF61}" destId="{A65774E2-C345-483D-BBBB-B1A7B6C92196}" srcOrd="0" destOrd="0" presId="urn:microsoft.com/office/officeart/2005/8/layout/orgChart1"/>
    <dgm:cxn modelId="{F98D95D3-6301-4F08-B917-267E39CBE07C}" type="presParOf" srcId="{A65774E2-C345-483D-BBBB-B1A7B6C92196}" destId="{D4CA6C2E-B3B8-4535-B031-CE2AFB8F49C5}" srcOrd="0" destOrd="0" presId="urn:microsoft.com/office/officeart/2005/8/layout/orgChart1"/>
    <dgm:cxn modelId="{31361279-5991-4279-88A6-02F6B05B3795}" type="presParOf" srcId="{A65774E2-C345-483D-BBBB-B1A7B6C92196}" destId="{E52A1151-E85D-4B4C-B41E-5543894D532E}" srcOrd="1" destOrd="0" presId="urn:microsoft.com/office/officeart/2005/8/layout/orgChart1"/>
    <dgm:cxn modelId="{F8BE750B-2880-4938-B5A0-E5B63AAE666E}" type="presParOf" srcId="{3A7E73AF-1F03-4A6D-82F5-71CAF7C3FF61}" destId="{21208B57-2587-4212-8CB6-8674E41B5D7D}" srcOrd="1" destOrd="0" presId="urn:microsoft.com/office/officeart/2005/8/layout/orgChart1"/>
    <dgm:cxn modelId="{6C2D884B-B11C-41A4-A1D8-7171FEBCDFA3}" type="presParOf" srcId="{3A7E73AF-1F03-4A6D-82F5-71CAF7C3FF61}" destId="{EDB90833-B910-4B7F-AF9F-7E38168D8C28}" srcOrd="2" destOrd="0" presId="urn:microsoft.com/office/officeart/2005/8/layout/orgChart1"/>
    <dgm:cxn modelId="{70181A22-A046-4AD2-A6AB-635A8848DBF7}" type="presParOf" srcId="{7E6934FF-9557-4523-AFFD-343AA0E1CAE6}" destId="{A2E33D24-6C80-44ED-8774-4E96E0EFE106}" srcOrd="2" destOrd="0" presId="urn:microsoft.com/office/officeart/2005/8/layout/orgChart1"/>
    <dgm:cxn modelId="{EEEC0A42-30BA-4FCE-929E-D26C72A2C0A1}" type="presParOf" srcId="{7E6934FF-9557-4523-AFFD-343AA0E1CAE6}" destId="{8456A64A-A669-4005-B1CC-D01AA39BFE19}" srcOrd="3" destOrd="0" presId="urn:microsoft.com/office/officeart/2005/8/layout/orgChart1"/>
    <dgm:cxn modelId="{B9C34368-1D27-4DDB-A395-9D35BEB530C0}" type="presParOf" srcId="{8456A64A-A669-4005-B1CC-D01AA39BFE19}" destId="{7186410E-E9AB-45A2-A511-D69020E0CE54}" srcOrd="0" destOrd="0" presId="urn:microsoft.com/office/officeart/2005/8/layout/orgChart1"/>
    <dgm:cxn modelId="{9C440E0A-FF32-4772-B551-9D951BD95E7D}" type="presParOf" srcId="{7186410E-E9AB-45A2-A511-D69020E0CE54}" destId="{066B73C3-CDB2-45F2-A178-F4C96D9CAF23}" srcOrd="0" destOrd="0" presId="urn:microsoft.com/office/officeart/2005/8/layout/orgChart1"/>
    <dgm:cxn modelId="{8DED2D76-B084-48B5-A4A6-A7692129CAEF}" type="presParOf" srcId="{7186410E-E9AB-45A2-A511-D69020E0CE54}" destId="{9585A49B-0DD6-4CFF-8704-71DED6AA8043}" srcOrd="1" destOrd="0" presId="urn:microsoft.com/office/officeart/2005/8/layout/orgChart1"/>
    <dgm:cxn modelId="{DC33E9CD-E71C-40BD-92F5-7EAD79B11454}" type="presParOf" srcId="{8456A64A-A669-4005-B1CC-D01AA39BFE19}" destId="{C5525536-5C09-4F5A-ADD0-035956478B22}" srcOrd="1" destOrd="0" presId="urn:microsoft.com/office/officeart/2005/8/layout/orgChart1"/>
    <dgm:cxn modelId="{A0613B00-C2E9-4540-B994-138EA6A9EE95}" type="presParOf" srcId="{8456A64A-A669-4005-B1CC-D01AA39BFE19}" destId="{1EE79A3C-26A4-4C56-9D54-433B8AEBF7DB}" srcOrd="2" destOrd="0" presId="urn:microsoft.com/office/officeart/2005/8/layout/orgChart1"/>
    <dgm:cxn modelId="{EB09F1F4-EC20-47EA-89A8-2EF1D625B503}" type="presParOf" srcId="{7E6934FF-9557-4523-AFFD-343AA0E1CAE6}" destId="{E7248E7A-A529-485C-BFEB-C4FE00AED7C3}" srcOrd="4" destOrd="0" presId="urn:microsoft.com/office/officeart/2005/8/layout/orgChart1"/>
    <dgm:cxn modelId="{4D178360-94E4-4FF4-8F25-0ED2330AE447}" type="presParOf" srcId="{7E6934FF-9557-4523-AFFD-343AA0E1CAE6}" destId="{A0EA0A40-DE00-47F0-ADF5-1C694E27ABE5}" srcOrd="5" destOrd="0" presId="urn:microsoft.com/office/officeart/2005/8/layout/orgChart1"/>
    <dgm:cxn modelId="{148364A7-F4C5-4E7C-9740-4E3E72BBF644}" type="presParOf" srcId="{A0EA0A40-DE00-47F0-ADF5-1C694E27ABE5}" destId="{139DB3E8-23E2-4B43-90AB-149D1190FF71}" srcOrd="0" destOrd="0" presId="urn:microsoft.com/office/officeart/2005/8/layout/orgChart1"/>
    <dgm:cxn modelId="{40EDF260-4F7A-43AB-8606-D01736D97380}" type="presParOf" srcId="{139DB3E8-23E2-4B43-90AB-149D1190FF71}" destId="{86FD5B9C-40C2-4504-A1C8-C8410A7258E3}" srcOrd="0" destOrd="0" presId="urn:microsoft.com/office/officeart/2005/8/layout/orgChart1"/>
    <dgm:cxn modelId="{1D897704-4879-452D-B9CD-BCA31C40AF9F}" type="presParOf" srcId="{139DB3E8-23E2-4B43-90AB-149D1190FF71}" destId="{42076DB2-3AF0-4DB4-B2FF-650287434FB6}" srcOrd="1" destOrd="0" presId="urn:microsoft.com/office/officeart/2005/8/layout/orgChart1"/>
    <dgm:cxn modelId="{76F2CAE5-01CA-48ED-ABD7-08CCAFB9537C}" type="presParOf" srcId="{A0EA0A40-DE00-47F0-ADF5-1C694E27ABE5}" destId="{D1ED0056-0AC4-437E-894D-BDED7429349D}" srcOrd="1" destOrd="0" presId="urn:microsoft.com/office/officeart/2005/8/layout/orgChart1"/>
    <dgm:cxn modelId="{7E59534B-78FE-4C97-9836-08691885F879}" type="presParOf" srcId="{A0EA0A40-DE00-47F0-ADF5-1C694E27ABE5}" destId="{2572E3F6-593E-4E41-9B89-93439AC3E885}" srcOrd="2" destOrd="0" presId="urn:microsoft.com/office/officeart/2005/8/layout/orgChart1"/>
    <dgm:cxn modelId="{514F0C9D-4990-46E3-ADD6-851729B72A15}" type="presParOf" srcId="{853BB483-4569-465D-95D2-925F5B36EEBD}" destId="{1C0F83E3-E684-4096-8C32-68ECEAD05BB3}" srcOrd="2" destOrd="0" presId="urn:microsoft.com/office/officeart/2005/8/layout/orgChart1"/>
  </dgm:cxnLst>
  <dgm:bg>
    <a:noFill/>
  </dgm:bg>
  <dgm:whole>
    <a:ln>
      <a:solidFill>
        <a:schemeClr val="lt1">
          <a:hueOff val="0"/>
          <a:satOff val="0"/>
          <a:lumOff val="0"/>
          <a:alpha val="88000"/>
        </a:schemeClr>
      </a:solidFill>
    </a:ln>
  </dgm:whole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95B29535-8D1C-4D6C-A2E1-CA917416823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32D544B-4D70-4EFD-8026-8CBA292E9032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Mechanical Design</a:t>
          </a:r>
          <a:endParaRPr lang="ar-SA" dirty="0">
            <a:solidFill>
              <a:schemeClr val="bg1"/>
            </a:solidFill>
          </a:endParaRPr>
        </a:p>
      </dgm:t>
    </dgm:pt>
    <dgm:pt modelId="{A098E0B9-1229-4EE1-8082-C94F5B2BACAB}" type="par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E80A8A37-9A10-4DAF-9FE2-363E6A80B868}" type="sib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82DF5CDE-F39E-4604-A173-C68090B719C9}">
      <dgm:prSet phldrT="[Text]" custT="1"/>
      <dgm:spPr>
        <a:solidFill>
          <a:schemeClr val="accent6"/>
        </a:solidFill>
      </dgm:spPr>
      <dgm:t>
        <a:bodyPr/>
        <a:lstStyle/>
        <a:p>
          <a:pPr rtl="0"/>
          <a:r>
            <a:rPr lang="en-US" sz="1600" dirty="0" smtClean="0"/>
            <a:t>Water supply system</a:t>
          </a:r>
          <a:r>
            <a:rPr lang="en-US" sz="1800" b="1" dirty="0" smtClean="0">
              <a:solidFill>
                <a:schemeClr val="tx1"/>
              </a:solidFill>
            </a:rPr>
            <a:t>	</a:t>
          </a:r>
          <a:r>
            <a:rPr lang="en-US" sz="1300" dirty="0" smtClean="0"/>
            <a:t>	</a:t>
          </a:r>
          <a:endParaRPr lang="ar-SA" sz="1300" dirty="0"/>
        </a:p>
      </dgm:t>
    </dgm:pt>
    <dgm:pt modelId="{66822327-C1FE-4DE8-93BE-47005DD5403E}" type="par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6DE59229-0199-4F4A-86F8-350187E64271}" type="sib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2F946A65-B1B9-46A8-AAA3-F8A72CEC7E04}">
      <dgm:prSet phldrT="[Text]" custT="1"/>
      <dgm:spPr>
        <a:solidFill>
          <a:schemeClr val="accent6"/>
        </a:solidFill>
      </dgm:spPr>
      <dgm:t>
        <a:bodyPr/>
        <a:lstStyle/>
        <a:p>
          <a:pPr rtl="1"/>
          <a:r>
            <a:rPr lang="en-US" sz="1600" dirty="0" smtClean="0"/>
            <a:t>Drainage system</a:t>
          </a:r>
          <a:endParaRPr lang="ar-SA" sz="1600" dirty="0"/>
        </a:p>
      </dgm:t>
    </dgm:pt>
    <dgm:pt modelId="{AABDEEE8-9CCD-4E8A-99B4-642DDD35B081}" type="par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E1B28EEF-3C12-418F-95A3-A6A7ABBF5A38}" type="sib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F3D7E815-44EE-4C50-B250-2A84F84CF621}">
      <dgm:prSet phldrT="[Text]" custT="1"/>
      <dgm:spPr>
        <a:solidFill>
          <a:schemeClr val="accent6"/>
        </a:solidFill>
      </dgm:spPr>
      <dgm:t>
        <a:bodyPr/>
        <a:lstStyle/>
        <a:p>
          <a:pPr rtl="1"/>
          <a:r>
            <a:rPr lang="en-US" sz="1600" b="1" dirty="0" smtClean="0">
              <a:solidFill>
                <a:schemeClr val="tx1"/>
              </a:solidFill>
            </a:rPr>
            <a:t>Safety System</a:t>
          </a:r>
          <a:endParaRPr lang="ar-SA" sz="1600" b="1" dirty="0">
            <a:solidFill>
              <a:schemeClr val="tx1"/>
            </a:solidFill>
          </a:endParaRPr>
        </a:p>
      </dgm:t>
    </dgm:pt>
    <dgm:pt modelId="{0F3381EA-C90C-4DF7-A89D-C57BCF7FF251}" type="sibTrans" cxnId="{8FDB66EF-DA90-45DE-8FDA-98A197D8FAF5}">
      <dgm:prSet/>
      <dgm:spPr/>
      <dgm:t>
        <a:bodyPr/>
        <a:lstStyle/>
        <a:p>
          <a:pPr rtl="1"/>
          <a:endParaRPr lang="ar-SA"/>
        </a:p>
      </dgm:t>
    </dgm:pt>
    <dgm:pt modelId="{21BEEFDD-0BE3-4B23-9139-58EB54747ED3}" type="parTrans" cxnId="{8FDB66EF-DA90-45DE-8FDA-98A197D8FAF5}">
      <dgm:prSet/>
      <dgm:spPr>
        <a:ln>
          <a:solidFill>
            <a:schemeClr val="accent6"/>
          </a:solidFill>
        </a:ln>
      </dgm:spPr>
      <dgm:t>
        <a:bodyPr/>
        <a:lstStyle/>
        <a:p>
          <a:pPr rtl="1"/>
          <a:endParaRPr lang="ar-SA"/>
        </a:p>
      </dgm:t>
    </dgm:pt>
    <dgm:pt modelId="{4FA1FC3C-F2E0-425D-BF52-510A0F89BC7C}" type="pres">
      <dgm:prSet presAssocID="{95B29535-8D1C-4D6C-A2E1-CA9174168235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53BB483-4569-465D-95D2-925F5B36EEBD}" type="pres">
      <dgm:prSet presAssocID="{632D544B-4D70-4EFD-8026-8CBA292E9032}" presName="hierRoot1" presStyleCnt="0">
        <dgm:presLayoutVars>
          <dgm:hierBranch val="init"/>
        </dgm:presLayoutVars>
      </dgm:prSet>
      <dgm:spPr/>
    </dgm:pt>
    <dgm:pt modelId="{E257CF1B-92D1-47C1-BE6A-F1F015CBC721}" type="pres">
      <dgm:prSet presAssocID="{632D544B-4D70-4EFD-8026-8CBA292E9032}" presName="rootComposite1" presStyleCnt="0"/>
      <dgm:spPr/>
    </dgm:pt>
    <dgm:pt modelId="{67C62CE7-902D-4AAC-B1A3-3B8FF1FEE9D3}" type="pres">
      <dgm:prSet presAssocID="{632D544B-4D70-4EFD-8026-8CBA292E903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0BE796A-490B-47E7-9ED0-5A5F8D693324}" type="pres">
      <dgm:prSet presAssocID="{632D544B-4D70-4EFD-8026-8CBA292E9032}" presName="rootConnector1" presStyleLbl="node1" presStyleIdx="0" presStyleCnt="0"/>
      <dgm:spPr/>
      <dgm:t>
        <a:bodyPr/>
        <a:lstStyle/>
        <a:p>
          <a:endParaRPr lang="en-US"/>
        </a:p>
      </dgm:t>
    </dgm:pt>
    <dgm:pt modelId="{7E6934FF-9557-4523-AFFD-343AA0E1CAE6}" type="pres">
      <dgm:prSet presAssocID="{632D544B-4D70-4EFD-8026-8CBA292E9032}" presName="hierChild2" presStyleCnt="0"/>
      <dgm:spPr/>
    </dgm:pt>
    <dgm:pt modelId="{002F9716-95B8-4D4D-A1C7-69B1D4723943}" type="pres">
      <dgm:prSet presAssocID="{21BEEFDD-0BE3-4B23-9139-58EB54747ED3}" presName="Name37" presStyleLbl="parChTrans1D2" presStyleIdx="0" presStyleCnt="3"/>
      <dgm:spPr/>
      <dgm:t>
        <a:bodyPr/>
        <a:lstStyle/>
        <a:p>
          <a:endParaRPr lang="en-US"/>
        </a:p>
      </dgm:t>
    </dgm:pt>
    <dgm:pt modelId="{3A7E73AF-1F03-4A6D-82F5-71CAF7C3FF61}" type="pres">
      <dgm:prSet presAssocID="{F3D7E815-44EE-4C50-B250-2A84F84CF621}" presName="hierRoot2" presStyleCnt="0">
        <dgm:presLayoutVars>
          <dgm:hierBranch val="init"/>
        </dgm:presLayoutVars>
      </dgm:prSet>
      <dgm:spPr/>
    </dgm:pt>
    <dgm:pt modelId="{A65774E2-C345-483D-BBBB-B1A7B6C92196}" type="pres">
      <dgm:prSet presAssocID="{F3D7E815-44EE-4C50-B250-2A84F84CF621}" presName="rootComposite" presStyleCnt="0"/>
      <dgm:spPr/>
    </dgm:pt>
    <dgm:pt modelId="{D4CA6C2E-B3B8-4535-B031-CE2AFB8F49C5}" type="pres">
      <dgm:prSet presAssocID="{F3D7E815-44EE-4C50-B250-2A84F84CF621}" presName="rootText" presStyleLbl="node2" presStyleIdx="0" presStyleCnt="3" custLinFactNeighborX="-5912" custLinFactNeighborY="9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52A1151-E85D-4B4C-B41E-5543894D532E}" type="pres">
      <dgm:prSet presAssocID="{F3D7E815-44EE-4C50-B250-2A84F84CF621}" presName="rootConnector" presStyleLbl="node2" presStyleIdx="0" presStyleCnt="3"/>
      <dgm:spPr/>
      <dgm:t>
        <a:bodyPr/>
        <a:lstStyle/>
        <a:p>
          <a:endParaRPr lang="en-US"/>
        </a:p>
      </dgm:t>
    </dgm:pt>
    <dgm:pt modelId="{21208B57-2587-4212-8CB6-8674E41B5D7D}" type="pres">
      <dgm:prSet presAssocID="{F3D7E815-44EE-4C50-B250-2A84F84CF621}" presName="hierChild4" presStyleCnt="0"/>
      <dgm:spPr/>
    </dgm:pt>
    <dgm:pt modelId="{EDB90833-B910-4B7F-AF9F-7E38168D8C28}" type="pres">
      <dgm:prSet presAssocID="{F3D7E815-44EE-4C50-B250-2A84F84CF621}" presName="hierChild5" presStyleCnt="0"/>
      <dgm:spPr/>
    </dgm:pt>
    <dgm:pt modelId="{A2E33D24-6C80-44ED-8774-4E96E0EFE106}" type="pres">
      <dgm:prSet presAssocID="{66822327-C1FE-4DE8-93BE-47005DD5403E}" presName="Name37" presStyleLbl="parChTrans1D2" presStyleIdx="1" presStyleCnt="3"/>
      <dgm:spPr/>
      <dgm:t>
        <a:bodyPr/>
        <a:lstStyle/>
        <a:p>
          <a:endParaRPr lang="en-US"/>
        </a:p>
      </dgm:t>
    </dgm:pt>
    <dgm:pt modelId="{8456A64A-A669-4005-B1CC-D01AA39BFE19}" type="pres">
      <dgm:prSet presAssocID="{82DF5CDE-F39E-4604-A173-C68090B719C9}" presName="hierRoot2" presStyleCnt="0">
        <dgm:presLayoutVars>
          <dgm:hierBranch val="init"/>
        </dgm:presLayoutVars>
      </dgm:prSet>
      <dgm:spPr/>
    </dgm:pt>
    <dgm:pt modelId="{7186410E-E9AB-45A2-A511-D69020E0CE54}" type="pres">
      <dgm:prSet presAssocID="{82DF5CDE-F39E-4604-A173-C68090B719C9}" presName="rootComposite" presStyleCnt="0"/>
      <dgm:spPr/>
    </dgm:pt>
    <dgm:pt modelId="{066B73C3-CDB2-45F2-A178-F4C96D9CAF23}" type="pres">
      <dgm:prSet presAssocID="{82DF5CDE-F39E-4604-A173-C68090B719C9}" presName="rootText" presStyleLbl="node2" presStyleIdx="1" presStyleCnt="3" custScaleX="10414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585A49B-0DD6-4CFF-8704-71DED6AA8043}" type="pres">
      <dgm:prSet presAssocID="{82DF5CDE-F39E-4604-A173-C68090B719C9}" presName="rootConnector" presStyleLbl="node2" presStyleIdx="1" presStyleCnt="3"/>
      <dgm:spPr/>
      <dgm:t>
        <a:bodyPr/>
        <a:lstStyle/>
        <a:p>
          <a:endParaRPr lang="en-US"/>
        </a:p>
      </dgm:t>
    </dgm:pt>
    <dgm:pt modelId="{C5525536-5C09-4F5A-ADD0-035956478B22}" type="pres">
      <dgm:prSet presAssocID="{82DF5CDE-F39E-4604-A173-C68090B719C9}" presName="hierChild4" presStyleCnt="0"/>
      <dgm:spPr/>
    </dgm:pt>
    <dgm:pt modelId="{1EE79A3C-26A4-4C56-9D54-433B8AEBF7DB}" type="pres">
      <dgm:prSet presAssocID="{82DF5CDE-F39E-4604-A173-C68090B719C9}" presName="hierChild5" presStyleCnt="0"/>
      <dgm:spPr/>
    </dgm:pt>
    <dgm:pt modelId="{E7248E7A-A529-485C-BFEB-C4FE00AED7C3}" type="pres">
      <dgm:prSet presAssocID="{AABDEEE8-9CCD-4E8A-99B4-642DDD35B081}" presName="Name37" presStyleLbl="parChTrans1D2" presStyleIdx="2" presStyleCnt="3"/>
      <dgm:spPr/>
      <dgm:t>
        <a:bodyPr/>
        <a:lstStyle/>
        <a:p>
          <a:endParaRPr lang="en-US"/>
        </a:p>
      </dgm:t>
    </dgm:pt>
    <dgm:pt modelId="{A0EA0A40-DE00-47F0-ADF5-1C694E27ABE5}" type="pres">
      <dgm:prSet presAssocID="{2F946A65-B1B9-46A8-AAA3-F8A72CEC7E04}" presName="hierRoot2" presStyleCnt="0">
        <dgm:presLayoutVars>
          <dgm:hierBranch val="init"/>
        </dgm:presLayoutVars>
      </dgm:prSet>
      <dgm:spPr/>
    </dgm:pt>
    <dgm:pt modelId="{139DB3E8-23E2-4B43-90AB-149D1190FF71}" type="pres">
      <dgm:prSet presAssocID="{2F946A65-B1B9-46A8-AAA3-F8A72CEC7E04}" presName="rootComposite" presStyleCnt="0"/>
      <dgm:spPr/>
    </dgm:pt>
    <dgm:pt modelId="{86FD5B9C-40C2-4504-A1C8-C8410A7258E3}" type="pres">
      <dgm:prSet presAssocID="{2F946A65-B1B9-46A8-AAA3-F8A72CEC7E04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2076DB2-3AF0-4DB4-B2FF-650287434FB6}" type="pres">
      <dgm:prSet presAssocID="{2F946A65-B1B9-46A8-AAA3-F8A72CEC7E04}" presName="rootConnector" presStyleLbl="node2" presStyleIdx="2" presStyleCnt="3"/>
      <dgm:spPr/>
      <dgm:t>
        <a:bodyPr/>
        <a:lstStyle/>
        <a:p>
          <a:endParaRPr lang="en-US"/>
        </a:p>
      </dgm:t>
    </dgm:pt>
    <dgm:pt modelId="{D1ED0056-0AC4-437E-894D-BDED7429349D}" type="pres">
      <dgm:prSet presAssocID="{2F946A65-B1B9-46A8-AAA3-F8A72CEC7E04}" presName="hierChild4" presStyleCnt="0"/>
      <dgm:spPr/>
    </dgm:pt>
    <dgm:pt modelId="{2572E3F6-593E-4E41-9B89-93439AC3E885}" type="pres">
      <dgm:prSet presAssocID="{2F946A65-B1B9-46A8-AAA3-F8A72CEC7E04}" presName="hierChild5" presStyleCnt="0"/>
      <dgm:spPr/>
    </dgm:pt>
    <dgm:pt modelId="{1C0F83E3-E684-4096-8C32-68ECEAD05BB3}" type="pres">
      <dgm:prSet presAssocID="{632D544B-4D70-4EFD-8026-8CBA292E9032}" presName="hierChild3" presStyleCnt="0"/>
      <dgm:spPr/>
    </dgm:pt>
  </dgm:ptLst>
  <dgm:cxnLst>
    <dgm:cxn modelId="{7D61F7DD-C8C1-4363-8A22-6BB4C07CBD83}" type="presOf" srcId="{21BEEFDD-0BE3-4B23-9139-58EB54747ED3}" destId="{002F9716-95B8-4D4D-A1C7-69B1D4723943}" srcOrd="0" destOrd="0" presId="urn:microsoft.com/office/officeart/2005/8/layout/orgChart1"/>
    <dgm:cxn modelId="{229DB782-269A-4464-98F0-8FBFEB33F190}" type="presOf" srcId="{66822327-C1FE-4DE8-93BE-47005DD5403E}" destId="{A2E33D24-6C80-44ED-8774-4E96E0EFE106}" srcOrd="0" destOrd="0" presId="urn:microsoft.com/office/officeart/2005/8/layout/orgChart1"/>
    <dgm:cxn modelId="{F60230DF-DE0D-4C75-97DE-D3B888D8BDAC}" type="presOf" srcId="{AABDEEE8-9CCD-4E8A-99B4-642DDD35B081}" destId="{E7248E7A-A529-485C-BFEB-C4FE00AED7C3}" srcOrd="0" destOrd="0" presId="urn:microsoft.com/office/officeart/2005/8/layout/orgChart1"/>
    <dgm:cxn modelId="{AF0345BD-992B-404E-A648-2EC41504DF6C}" srcId="{95B29535-8D1C-4D6C-A2E1-CA9174168235}" destId="{632D544B-4D70-4EFD-8026-8CBA292E9032}" srcOrd="0" destOrd="0" parTransId="{A098E0B9-1229-4EE1-8082-C94F5B2BACAB}" sibTransId="{E80A8A37-9A10-4DAF-9FE2-363E6A80B868}"/>
    <dgm:cxn modelId="{BE4DE5D8-51CC-4D0B-BE2A-FE5942FBE11A}" srcId="{632D544B-4D70-4EFD-8026-8CBA292E9032}" destId="{82DF5CDE-F39E-4604-A173-C68090B719C9}" srcOrd="1" destOrd="0" parTransId="{66822327-C1FE-4DE8-93BE-47005DD5403E}" sibTransId="{6DE59229-0199-4F4A-86F8-350187E64271}"/>
    <dgm:cxn modelId="{A4869EED-CE93-4F76-87BE-D31FA2C0EA23}" srcId="{632D544B-4D70-4EFD-8026-8CBA292E9032}" destId="{2F946A65-B1B9-46A8-AAA3-F8A72CEC7E04}" srcOrd="2" destOrd="0" parTransId="{AABDEEE8-9CCD-4E8A-99B4-642DDD35B081}" sibTransId="{E1B28EEF-3C12-418F-95A3-A6A7ABBF5A38}"/>
    <dgm:cxn modelId="{C0BB4E2D-3D5E-4DE7-BA78-8BC839CBF6EE}" type="presOf" srcId="{632D544B-4D70-4EFD-8026-8CBA292E9032}" destId="{70BE796A-490B-47E7-9ED0-5A5F8D693324}" srcOrd="1" destOrd="0" presId="urn:microsoft.com/office/officeart/2005/8/layout/orgChart1"/>
    <dgm:cxn modelId="{B8915CD7-D427-43C0-AD2E-DE767323F4B6}" type="presOf" srcId="{F3D7E815-44EE-4C50-B250-2A84F84CF621}" destId="{E52A1151-E85D-4B4C-B41E-5543894D532E}" srcOrd="1" destOrd="0" presId="urn:microsoft.com/office/officeart/2005/8/layout/orgChart1"/>
    <dgm:cxn modelId="{418DA75B-B15A-4926-88E5-68BDAACAB768}" type="presOf" srcId="{2F946A65-B1B9-46A8-AAA3-F8A72CEC7E04}" destId="{42076DB2-3AF0-4DB4-B2FF-650287434FB6}" srcOrd="1" destOrd="0" presId="urn:microsoft.com/office/officeart/2005/8/layout/orgChart1"/>
    <dgm:cxn modelId="{8400F38F-1380-4C3D-BE80-8AC77737C75B}" type="presOf" srcId="{95B29535-8D1C-4D6C-A2E1-CA9174168235}" destId="{4FA1FC3C-F2E0-425D-BF52-510A0F89BC7C}" srcOrd="0" destOrd="0" presId="urn:microsoft.com/office/officeart/2005/8/layout/orgChart1"/>
    <dgm:cxn modelId="{247C1CF7-A2E7-4B82-ADD1-EB14B5A3D4CF}" type="presOf" srcId="{632D544B-4D70-4EFD-8026-8CBA292E9032}" destId="{67C62CE7-902D-4AAC-B1A3-3B8FF1FEE9D3}" srcOrd="0" destOrd="0" presId="urn:microsoft.com/office/officeart/2005/8/layout/orgChart1"/>
    <dgm:cxn modelId="{334D0C77-1C72-4050-B2FF-ADC6D4915F91}" type="presOf" srcId="{82DF5CDE-F39E-4604-A173-C68090B719C9}" destId="{9585A49B-0DD6-4CFF-8704-71DED6AA8043}" srcOrd="1" destOrd="0" presId="urn:microsoft.com/office/officeart/2005/8/layout/orgChart1"/>
    <dgm:cxn modelId="{8FDB66EF-DA90-45DE-8FDA-98A197D8FAF5}" srcId="{632D544B-4D70-4EFD-8026-8CBA292E9032}" destId="{F3D7E815-44EE-4C50-B250-2A84F84CF621}" srcOrd="0" destOrd="0" parTransId="{21BEEFDD-0BE3-4B23-9139-58EB54747ED3}" sibTransId="{0F3381EA-C90C-4DF7-A89D-C57BCF7FF251}"/>
    <dgm:cxn modelId="{F80B5AAA-D25E-4378-BF58-3552B437D444}" type="presOf" srcId="{82DF5CDE-F39E-4604-A173-C68090B719C9}" destId="{066B73C3-CDB2-45F2-A178-F4C96D9CAF23}" srcOrd="0" destOrd="0" presId="urn:microsoft.com/office/officeart/2005/8/layout/orgChart1"/>
    <dgm:cxn modelId="{07EB89B5-17FE-46BC-83B0-A1F41F217799}" type="presOf" srcId="{2F946A65-B1B9-46A8-AAA3-F8A72CEC7E04}" destId="{86FD5B9C-40C2-4504-A1C8-C8410A7258E3}" srcOrd="0" destOrd="0" presId="urn:microsoft.com/office/officeart/2005/8/layout/orgChart1"/>
    <dgm:cxn modelId="{2D962DB7-C789-440B-B144-9045A38FE2D5}" type="presOf" srcId="{F3D7E815-44EE-4C50-B250-2A84F84CF621}" destId="{D4CA6C2E-B3B8-4535-B031-CE2AFB8F49C5}" srcOrd="0" destOrd="0" presId="urn:microsoft.com/office/officeart/2005/8/layout/orgChart1"/>
    <dgm:cxn modelId="{002F9639-1820-40C8-8860-C53853F61E3B}" type="presParOf" srcId="{4FA1FC3C-F2E0-425D-BF52-510A0F89BC7C}" destId="{853BB483-4569-465D-95D2-925F5B36EEBD}" srcOrd="0" destOrd="0" presId="urn:microsoft.com/office/officeart/2005/8/layout/orgChart1"/>
    <dgm:cxn modelId="{88438D40-27AC-4C76-8CA5-AF847661D9B1}" type="presParOf" srcId="{853BB483-4569-465D-95D2-925F5B36EEBD}" destId="{E257CF1B-92D1-47C1-BE6A-F1F015CBC721}" srcOrd="0" destOrd="0" presId="urn:microsoft.com/office/officeart/2005/8/layout/orgChart1"/>
    <dgm:cxn modelId="{9CDACE73-562E-4C6E-A07E-4B2639CA35C1}" type="presParOf" srcId="{E257CF1B-92D1-47C1-BE6A-F1F015CBC721}" destId="{67C62CE7-902D-4AAC-B1A3-3B8FF1FEE9D3}" srcOrd="0" destOrd="0" presId="urn:microsoft.com/office/officeart/2005/8/layout/orgChart1"/>
    <dgm:cxn modelId="{B61137E3-C6C5-41E7-B675-7629455117BE}" type="presParOf" srcId="{E257CF1B-92D1-47C1-BE6A-F1F015CBC721}" destId="{70BE796A-490B-47E7-9ED0-5A5F8D693324}" srcOrd="1" destOrd="0" presId="urn:microsoft.com/office/officeart/2005/8/layout/orgChart1"/>
    <dgm:cxn modelId="{E4042CA1-CB2F-48F9-8CDA-B03A6EEFA7FF}" type="presParOf" srcId="{853BB483-4569-465D-95D2-925F5B36EEBD}" destId="{7E6934FF-9557-4523-AFFD-343AA0E1CAE6}" srcOrd="1" destOrd="0" presId="urn:microsoft.com/office/officeart/2005/8/layout/orgChart1"/>
    <dgm:cxn modelId="{82E9C7D1-C0B2-47AF-9945-B8A2695B6B6D}" type="presParOf" srcId="{7E6934FF-9557-4523-AFFD-343AA0E1CAE6}" destId="{002F9716-95B8-4D4D-A1C7-69B1D4723943}" srcOrd="0" destOrd="0" presId="urn:microsoft.com/office/officeart/2005/8/layout/orgChart1"/>
    <dgm:cxn modelId="{3E9365F2-0882-494A-B249-E058980E2F66}" type="presParOf" srcId="{7E6934FF-9557-4523-AFFD-343AA0E1CAE6}" destId="{3A7E73AF-1F03-4A6D-82F5-71CAF7C3FF61}" srcOrd="1" destOrd="0" presId="urn:microsoft.com/office/officeart/2005/8/layout/orgChart1"/>
    <dgm:cxn modelId="{F87EAA93-9493-45A5-8BBD-ED78DD081217}" type="presParOf" srcId="{3A7E73AF-1F03-4A6D-82F5-71CAF7C3FF61}" destId="{A65774E2-C345-483D-BBBB-B1A7B6C92196}" srcOrd="0" destOrd="0" presId="urn:microsoft.com/office/officeart/2005/8/layout/orgChart1"/>
    <dgm:cxn modelId="{C5513FED-79D4-45D5-92D4-B14C1D30C694}" type="presParOf" srcId="{A65774E2-C345-483D-BBBB-B1A7B6C92196}" destId="{D4CA6C2E-B3B8-4535-B031-CE2AFB8F49C5}" srcOrd="0" destOrd="0" presId="urn:microsoft.com/office/officeart/2005/8/layout/orgChart1"/>
    <dgm:cxn modelId="{84B1CC4B-3EEF-4F5F-AE56-8B7A84DD3323}" type="presParOf" srcId="{A65774E2-C345-483D-BBBB-B1A7B6C92196}" destId="{E52A1151-E85D-4B4C-B41E-5543894D532E}" srcOrd="1" destOrd="0" presId="urn:microsoft.com/office/officeart/2005/8/layout/orgChart1"/>
    <dgm:cxn modelId="{50B9C109-2766-4B05-B9E8-7CBDF017AF11}" type="presParOf" srcId="{3A7E73AF-1F03-4A6D-82F5-71CAF7C3FF61}" destId="{21208B57-2587-4212-8CB6-8674E41B5D7D}" srcOrd="1" destOrd="0" presId="urn:microsoft.com/office/officeart/2005/8/layout/orgChart1"/>
    <dgm:cxn modelId="{6FAEB3C3-CBF1-4E10-BD18-C7A831EBA0BC}" type="presParOf" srcId="{3A7E73AF-1F03-4A6D-82F5-71CAF7C3FF61}" destId="{EDB90833-B910-4B7F-AF9F-7E38168D8C28}" srcOrd="2" destOrd="0" presId="urn:microsoft.com/office/officeart/2005/8/layout/orgChart1"/>
    <dgm:cxn modelId="{C66DB3E2-96D8-48F0-B8FD-ECA68A3B11E8}" type="presParOf" srcId="{7E6934FF-9557-4523-AFFD-343AA0E1CAE6}" destId="{A2E33D24-6C80-44ED-8774-4E96E0EFE106}" srcOrd="2" destOrd="0" presId="urn:microsoft.com/office/officeart/2005/8/layout/orgChart1"/>
    <dgm:cxn modelId="{C3C714B2-03D2-42D1-9C0E-5C02DFEADCE2}" type="presParOf" srcId="{7E6934FF-9557-4523-AFFD-343AA0E1CAE6}" destId="{8456A64A-A669-4005-B1CC-D01AA39BFE19}" srcOrd="3" destOrd="0" presId="urn:microsoft.com/office/officeart/2005/8/layout/orgChart1"/>
    <dgm:cxn modelId="{E2E2D2BF-E821-4DEC-A49E-574AF5BC0654}" type="presParOf" srcId="{8456A64A-A669-4005-B1CC-D01AA39BFE19}" destId="{7186410E-E9AB-45A2-A511-D69020E0CE54}" srcOrd="0" destOrd="0" presId="urn:microsoft.com/office/officeart/2005/8/layout/orgChart1"/>
    <dgm:cxn modelId="{DDF07027-E4DD-4C31-BF5C-CE17195ABF9C}" type="presParOf" srcId="{7186410E-E9AB-45A2-A511-D69020E0CE54}" destId="{066B73C3-CDB2-45F2-A178-F4C96D9CAF23}" srcOrd="0" destOrd="0" presId="urn:microsoft.com/office/officeart/2005/8/layout/orgChart1"/>
    <dgm:cxn modelId="{5504D754-03EC-427D-8831-942069D7A55B}" type="presParOf" srcId="{7186410E-E9AB-45A2-A511-D69020E0CE54}" destId="{9585A49B-0DD6-4CFF-8704-71DED6AA8043}" srcOrd="1" destOrd="0" presId="urn:microsoft.com/office/officeart/2005/8/layout/orgChart1"/>
    <dgm:cxn modelId="{E47C977B-1377-4587-819C-C5BA958E7F30}" type="presParOf" srcId="{8456A64A-A669-4005-B1CC-D01AA39BFE19}" destId="{C5525536-5C09-4F5A-ADD0-035956478B22}" srcOrd="1" destOrd="0" presId="urn:microsoft.com/office/officeart/2005/8/layout/orgChart1"/>
    <dgm:cxn modelId="{8C705C77-9F08-418D-BA62-FA150A52AE80}" type="presParOf" srcId="{8456A64A-A669-4005-B1CC-D01AA39BFE19}" destId="{1EE79A3C-26A4-4C56-9D54-433B8AEBF7DB}" srcOrd="2" destOrd="0" presId="urn:microsoft.com/office/officeart/2005/8/layout/orgChart1"/>
    <dgm:cxn modelId="{41DDA13A-9EA0-49E2-9E05-E62D2A6E5649}" type="presParOf" srcId="{7E6934FF-9557-4523-AFFD-343AA0E1CAE6}" destId="{E7248E7A-A529-485C-BFEB-C4FE00AED7C3}" srcOrd="4" destOrd="0" presId="urn:microsoft.com/office/officeart/2005/8/layout/orgChart1"/>
    <dgm:cxn modelId="{9648B85D-9519-4C96-B7E1-51DF798E078B}" type="presParOf" srcId="{7E6934FF-9557-4523-AFFD-343AA0E1CAE6}" destId="{A0EA0A40-DE00-47F0-ADF5-1C694E27ABE5}" srcOrd="5" destOrd="0" presId="urn:microsoft.com/office/officeart/2005/8/layout/orgChart1"/>
    <dgm:cxn modelId="{95D03C54-7489-434C-AE47-9AEE4496C8EF}" type="presParOf" srcId="{A0EA0A40-DE00-47F0-ADF5-1C694E27ABE5}" destId="{139DB3E8-23E2-4B43-90AB-149D1190FF71}" srcOrd="0" destOrd="0" presId="urn:microsoft.com/office/officeart/2005/8/layout/orgChart1"/>
    <dgm:cxn modelId="{7F2E5247-3B4D-49E4-8A16-231B84B26394}" type="presParOf" srcId="{139DB3E8-23E2-4B43-90AB-149D1190FF71}" destId="{86FD5B9C-40C2-4504-A1C8-C8410A7258E3}" srcOrd="0" destOrd="0" presId="urn:microsoft.com/office/officeart/2005/8/layout/orgChart1"/>
    <dgm:cxn modelId="{D5760358-3EB7-4502-9B52-1F0DEAE799B0}" type="presParOf" srcId="{139DB3E8-23E2-4B43-90AB-149D1190FF71}" destId="{42076DB2-3AF0-4DB4-B2FF-650287434FB6}" srcOrd="1" destOrd="0" presId="urn:microsoft.com/office/officeart/2005/8/layout/orgChart1"/>
    <dgm:cxn modelId="{E777B836-7722-4F35-9987-ED0BE44615F5}" type="presParOf" srcId="{A0EA0A40-DE00-47F0-ADF5-1C694E27ABE5}" destId="{D1ED0056-0AC4-437E-894D-BDED7429349D}" srcOrd="1" destOrd="0" presId="urn:microsoft.com/office/officeart/2005/8/layout/orgChart1"/>
    <dgm:cxn modelId="{3DF926CF-5CC0-4D17-9AE7-191FE4FE1C9D}" type="presParOf" srcId="{A0EA0A40-DE00-47F0-ADF5-1C694E27ABE5}" destId="{2572E3F6-593E-4E41-9B89-93439AC3E885}" srcOrd="2" destOrd="0" presId="urn:microsoft.com/office/officeart/2005/8/layout/orgChart1"/>
    <dgm:cxn modelId="{F761F1B8-C8CA-4ABD-87DE-8B0C4DAADC99}" type="presParOf" srcId="{853BB483-4569-465D-95D2-925F5B36EEBD}" destId="{1C0F83E3-E684-4096-8C32-68ECEAD05BB3}" srcOrd="2" destOrd="0" presId="urn:microsoft.com/office/officeart/2005/8/layout/orgChart1"/>
  </dgm:cxnLst>
  <dgm:bg>
    <a:noFill/>
  </dgm:bg>
  <dgm:whole>
    <a:ln>
      <a:solidFill>
        <a:schemeClr val="lt1">
          <a:hueOff val="0"/>
          <a:satOff val="0"/>
          <a:lumOff val="0"/>
          <a:alpha val="88000"/>
        </a:schemeClr>
      </a:solidFill>
    </a:ln>
  </dgm:whole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95B29535-8D1C-4D6C-A2E1-CA917416823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32D544B-4D70-4EFD-8026-8CBA292E9032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Mechanical Design</a:t>
          </a:r>
          <a:endParaRPr lang="ar-SA" dirty="0">
            <a:solidFill>
              <a:schemeClr val="bg1"/>
            </a:solidFill>
          </a:endParaRPr>
        </a:p>
      </dgm:t>
    </dgm:pt>
    <dgm:pt modelId="{A098E0B9-1229-4EE1-8082-C94F5B2BACAB}" type="par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E80A8A37-9A10-4DAF-9FE2-363E6A80B868}" type="sib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82DF5CDE-F39E-4604-A173-C68090B719C9}">
      <dgm:prSet phldrT="[Text]" custT="1"/>
      <dgm:spPr>
        <a:solidFill>
          <a:schemeClr val="accent6"/>
        </a:solidFill>
      </dgm:spPr>
      <dgm:t>
        <a:bodyPr/>
        <a:lstStyle/>
        <a:p>
          <a:pPr rtl="0"/>
          <a:r>
            <a:rPr lang="en-US" sz="1600" dirty="0" smtClean="0"/>
            <a:t>Water supply system</a:t>
          </a:r>
          <a:r>
            <a:rPr lang="en-US" sz="1300" dirty="0" smtClean="0"/>
            <a:t>		</a:t>
          </a:r>
          <a:endParaRPr lang="ar-SA" sz="1300" dirty="0"/>
        </a:p>
      </dgm:t>
    </dgm:pt>
    <dgm:pt modelId="{66822327-C1FE-4DE8-93BE-47005DD5403E}" type="par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6DE59229-0199-4F4A-86F8-350187E64271}" type="sib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2F946A65-B1B9-46A8-AAA3-F8A72CEC7E04}">
      <dgm:prSet phldrT="[Text]" custT="1"/>
      <dgm:spPr>
        <a:solidFill>
          <a:schemeClr val="accent6"/>
        </a:solidFill>
      </dgm:spPr>
      <dgm:t>
        <a:bodyPr/>
        <a:lstStyle/>
        <a:p>
          <a:pPr rtl="1"/>
          <a:r>
            <a:rPr lang="en-US" sz="1800" b="1" dirty="0" smtClean="0">
              <a:solidFill>
                <a:schemeClr val="tx1"/>
              </a:solidFill>
            </a:rPr>
            <a:t>Drainage system</a:t>
          </a:r>
          <a:endParaRPr lang="ar-SA" sz="1800" b="1" dirty="0">
            <a:solidFill>
              <a:schemeClr val="tx1"/>
            </a:solidFill>
          </a:endParaRPr>
        </a:p>
      </dgm:t>
    </dgm:pt>
    <dgm:pt modelId="{AABDEEE8-9CCD-4E8A-99B4-642DDD35B081}" type="par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E1B28EEF-3C12-418F-95A3-A6A7ABBF5A38}" type="sib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F3D7E815-44EE-4C50-B250-2A84F84CF621}">
      <dgm:prSet phldrT="[Text]" custT="1"/>
      <dgm:spPr>
        <a:solidFill>
          <a:schemeClr val="accent6"/>
        </a:solidFill>
      </dgm:spPr>
      <dgm:t>
        <a:bodyPr/>
        <a:lstStyle/>
        <a:p>
          <a:pPr rtl="1"/>
          <a:r>
            <a:rPr lang="en-US" sz="1600" dirty="0" smtClean="0"/>
            <a:t>Safety System</a:t>
          </a:r>
          <a:endParaRPr lang="ar-SA" sz="1600" dirty="0"/>
        </a:p>
      </dgm:t>
    </dgm:pt>
    <dgm:pt modelId="{0F3381EA-C90C-4DF7-A89D-C57BCF7FF251}" type="sibTrans" cxnId="{8FDB66EF-DA90-45DE-8FDA-98A197D8FAF5}">
      <dgm:prSet/>
      <dgm:spPr/>
      <dgm:t>
        <a:bodyPr/>
        <a:lstStyle/>
        <a:p>
          <a:pPr rtl="1"/>
          <a:endParaRPr lang="ar-SA"/>
        </a:p>
      </dgm:t>
    </dgm:pt>
    <dgm:pt modelId="{21BEEFDD-0BE3-4B23-9139-58EB54747ED3}" type="parTrans" cxnId="{8FDB66EF-DA90-45DE-8FDA-98A197D8FAF5}">
      <dgm:prSet/>
      <dgm:spPr>
        <a:ln>
          <a:solidFill>
            <a:schemeClr val="accent6"/>
          </a:solidFill>
        </a:ln>
      </dgm:spPr>
      <dgm:t>
        <a:bodyPr/>
        <a:lstStyle/>
        <a:p>
          <a:pPr rtl="1"/>
          <a:endParaRPr lang="ar-SA"/>
        </a:p>
      </dgm:t>
    </dgm:pt>
    <dgm:pt modelId="{4FA1FC3C-F2E0-425D-BF52-510A0F89BC7C}" type="pres">
      <dgm:prSet presAssocID="{95B29535-8D1C-4D6C-A2E1-CA9174168235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53BB483-4569-465D-95D2-925F5B36EEBD}" type="pres">
      <dgm:prSet presAssocID="{632D544B-4D70-4EFD-8026-8CBA292E9032}" presName="hierRoot1" presStyleCnt="0">
        <dgm:presLayoutVars>
          <dgm:hierBranch val="init"/>
        </dgm:presLayoutVars>
      </dgm:prSet>
      <dgm:spPr/>
    </dgm:pt>
    <dgm:pt modelId="{E257CF1B-92D1-47C1-BE6A-F1F015CBC721}" type="pres">
      <dgm:prSet presAssocID="{632D544B-4D70-4EFD-8026-8CBA292E9032}" presName="rootComposite1" presStyleCnt="0"/>
      <dgm:spPr/>
    </dgm:pt>
    <dgm:pt modelId="{67C62CE7-902D-4AAC-B1A3-3B8FF1FEE9D3}" type="pres">
      <dgm:prSet presAssocID="{632D544B-4D70-4EFD-8026-8CBA292E903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0BE796A-490B-47E7-9ED0-5A5F8D693324}" type="pres">
      <dgm:prSet presAssocID="{632D544B-4D70-4EFD-8026-8CBA292E9032}" presName="rootConnector1" presStyleLbl="node1" presStyleIdx="0" presStyleCnt="0"/>
      <dgm:spPr/>
      <dgm:t>
        <a:bodyPr/>
        <a:lstStyle/>
        <a:p>
          <a:endParaRPr lang="en-US"/>
        </a:p>
      </dgm:t>
    </dgm:pt>
    <dgm:pt modelId="{7E6934FF-9557-4523-AFFD-343AA0E1CAE6}" type="pres">
      <dgm:prSet presAssocID="{632D544B-4D70-4EFD-8026-8CBA292E9032}" presName="hierChild2" presStyleCnt="0"/>
      <dgm:spPr/>
    </dgm:pt>
    <dgm:pt modelId="{002F9716-95B8-4D4D-A1C7-69B1D4723943}" type="pres">
      <dgm:prSet presAssocID="{21BEEFDD-0BE3-4B23-9139-58EB54747ED3}" presName="Name37" presStyleLbl="parChTrans1D2" presStyleIdx="0" presStyleCnt="3"/>
      <dgm:spPr/>
      <dgm:t>
        <a:bodyPr/>
        <a:lstStyle/>
        <a:p>
          <a:endParaRPr lang="en-US"/>
        </a:p>
      </dgm:t>
    </dgm:pt>
    <dgm:pt modelId="{3A7E73AF-1F03-4A6D-82F5-71CAF7C3FF61}" type="pres">
      <dgm:prSet presAssocID="{F3D7E815-44EE-4C50-B250-2A84F84CF621}" presName="hierRoot2" presStyleCnt="0">
        <dgm:presLayoutVars>
          <dgm:hierBranch val="init"/>
        </dgm:presLayoutVars>
      </dgm:prSet>
      <dgm:spPr/>
    </dgm:pt>
    <dgm:pt modelId="{A65774E2-C345-483D-BBBB-B1A7B6C92196}" type="pres">
      <dgm:prSet presAssocID="{F3D7E815-44EE-4C50-B250-2A84F84CF621}" presName="rootComposite" presStyleCnt="0"/>
      <dgm:spPr/>
    </dgm:pt>
    <dgm:pt modelId="{D4CA6C2E-B3B8-4535-B031-CE2AFB8F49C5}" type="pres">
      <dgm:prSet presAssocID="{F3D7E815-44EE-4C50-B250-2A84F84CF621}" presName="rootText" presStyleLbl="node2" presStyleIdx="0" presStyleCnt="3" custLinFactNeighborX="-5912" custLinFactNeighborY="9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52A1151-E85D-4B4C-B41E-5543894D532E}" type="pres">
      <dgm:prSet presAssocID="{F3D7E815-44EE-4C50-B250-2A84F84CF621}" presName="rootConnector" presStyleLbl="node2" presStyleIdx="0" presStyleCnt="3"/>
      <dgm:spPr/>
      <dgm:t>
        <a:bodyPr/>
        <a:lstStyle/>
        <a:p>
          <a:endParaRPr lang="en-US"/>
        </a:p>
      </dgm:t>
    </dgm:pt>
    <dgm:pt modelId="{21208B57-2587-4212-8CB6-8674E41B5D7D}" type="pres">
      <dgm:prSet presAssocID="{F3D7E815-44EE-4C50-B250-2A84F84CF621}" presName="hierChild4" presStyleCnt="0"/>
      <dgm:spPr/>
    </dgm:pt>
    <dgm:pt modelId="{EDB90833-B910-4B7F-AF9F-7E38168D8C28}" type="pres">
      <dgm:prSet presAssocID="{F3D7E815-44EE-4C50-B250-2A84F84CF621}" presName="hierChild5" presStyleCnt="0"/>
      <dgm:spPr/>
    </dgm:pt>
    <dgm:pt modelId="{A2E33D24-6C80-44ED-8774-4E96E0EFE106}" type="pres">
      <dgm:prSet presAssocID="{66822327-C1FE-4DE8-93BE-47005DD5403E}" presName="Name37" presStyleLbl="parChTrans1D2" presStyleIdx="1" presStyleCnt="3"/>
      <dgm:spPr/>
      <dgm:t>
        <a:bodyPr/>
        <a:lstStyle/>
        <a:p>
          <a:endParaRPr lang="en-US"/>
        </a:p>
      </dgm:t>
    </dgm:pt>
    <dgm:pt modelId="{8456A64A-A669-4005-B1CC-D01AA39BFE19}" type="pres">
      <dgm:prSet presAssocID="{82DF5CDE-F39E-4604-A173-C68090B719C9}" presName="hierRoot2" presStyleCnt="0">
        <dgm:presLayoutVars>
          <dgm:hierBranch val="init"/>
        </dgm:presLayoutVars>
      </dgm:prSet>
      <dgm:spPr/>
    </dgm:pt>
    <dgm:pt modelId="{7186410E-E9AB-45A2-A511-D69020E0CE54}" type="pres">
      <dgm:prSet presAssocID="{82DF5CDE-F39E-4604-A173-C68090B719C9}" presName="rootComposite" presStyleCnt="0"/>
      <dgm:spPr/>
    </dgm:pt>
    <dgm:pt modelId="{066B73C3-CDB2-45F2-A178-F4C96D9CAF23}" type="pres">
      <dgm:prSet presAssocID="{82DF5CDE-F39E-4604-A173-C68090B719C9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585A49B-0DD6-4CFF-8704-71DED6AA8043}" type="pres">
      <dgm:prSet presAssocID="{82DF5CDE-F39E-4604-A173-C68090B719C9}" presName="rootConnector" presStyleLbl="node2" presStyleIdx="1" presStyleCnt="3"/>
      <dgm:spPr/>
      <dgm:t>
        <a:bodyPr/>
        <a:lstStyle/>
        <a:p>
          <a:endParaRPr lang="en-US"/>
        </a:p>
      </dgm:t>
    </dgm:pt>
    <dgm:pt modelId="{C5525536-5C09-4F5A-ADD0-035956478B22}" type="pres">
      <dgm:prSet presAssocID="{82DF5CDE-F39E-4604-A173-C68090B719C9}" presName="hierChild4" presStyleCnt="0"/>
      <dgm:spPr/>
    </dgm:pt>
    <dgm:pt modelId="{1EE79A3C-26A4-4C56-9D54-433B8AEBF7DB}" type="pres">
      <dgm:prSet presAssocID="{82DF5CDE-F39E-4604-A173-C68090B719C9}" presName="hierChild5" presStyleCnt="0"/>
      <dgm:spPr/>
    </dgm:pt>
    <dgm:pt modelId="{E7248E7A-A529-485C-BFEB-C4FE00AED7C3}" type="pres">
      <dgm:prSet presAssocID="{AABDEEE8-9CCD-4E8A-99B4-642DDD35B081}" presName="Name37" presStyleLbl="parChTrans1D2" presStyleIdx="2" presStyleCnt="3"/>
      <dgm:spPr/>
      <dgm:t>
        <a:bodyPr/>
        <a:lstStyle/>
        <a:p>
          <a:endParaRPr lang="en-US"/>
        </a:p>
      </dgm:t>
    </dgm:pt>
    <dgm:pt modelId="{A0EA0A40-DE00-47F0-ADF5-1C694E27ABE5}" type="pres">
      <dgm:prSet presAssocID="{2F946A65-B1B9-46A8-AAA3-F8A72CEC7E04}" presName="hierRoot2" presStyleCnt="0">
        <dgm:presLayoutVars>
          <dgm:hierBranch val="init"/>
        </dgm:presLayoutVars>
      </dgm:prSet>
      <dgm:spPr/>
    </dgm:pt>
    <dgm:pt modelId="{139DB3E8-23E2-4B43-90AB-149D1190FF71}" type="pres">
      <dgm:prSet presAssocID="{2F946A65-B1B9-46A8-AAA3-F8A72CEC7E04}" presName="rootComposite" presStyleCnt="0"/>
      <dgm:spPr/>
    </dgm:pt>
    <dgm:pt modelId="{86FD5B9C-40C2-4504-A1C8-C8410A7258E3}" type="pres">
      <dgm:prSet presAssocID="{2F946A65-B1B9-46A8-AAA3-F8A72CEC7E04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2076DB2-3AF0-4DB4-B2FF-650287434FB6}" type="pres">
      <dgm:prSet presAssocID="{2F946A65-B1B9-46A8-AAA3-F8A72CEC7E04}" presName="rootConnector" presStyleLbl="node2" presStyleIdx="2" presStyleCnt="3"/>
      <dgm:spPr/>
      <dgm:t>
        <a:bodyPr/>
        <a:lstStyle/>
        <a:p>
          <a:endParaRPr lang="en-US"/>
        </a:p>
      </dgm:t>
    </dgm:pt>
    <dgm:pt modelId="{D1ED0056-0AC4-437E-894D-BDED7429349D}" type="pres">
      <dgm:prSet presAssocID="{2F946A65-B1B9-46A8-AAA3-F8A72CEC7E04}" presName="hierChild4" presStyleCnt="0"/>
      <dgm:spPr/>
    </dgm:pt>
    <dgm:pt modelId="{2572E3F6-593E-4E41-9B89-93439AC3E885}" type="pres">
      <dgm:prSet presAssocID="{2F946A65-B1B9-46A8-AAA3-F8A72CEC7E04}" presName="hierChild5" presStyleCnt="0"/>
      <dgm:spPr/>
    </dgm:pt>
    <dgm:pt modelId="{1C0F83E3-E684-4096-8C32-68ECEAD05BB3}" type="pres">
      <dgm:prSet presAssocID="{632D544B-4D70-4EFD-8026-8CBA292E9032}" presName="hierChild3" presStyleCnt="0"/>
      <dgm:spPr/>
    </dgm:pt>
  </dgm:ptLst>
  <dgm:cxnLst>
    <dgm:cxn modelId="{12026FA5-8118-46EC-B907-7C7F481FD819}" type="presOf" srcId="{F3D7E815-44EE-4C50-B250-2A84F84CF621}" destId="{E52A1151-E85D-4B4C-B41E-5543894D532E}" srcOrd="1" destOrd="0" presId="urn:microsoft.com/office/officeart/2005/8/layout/orgChart1"/>
    <dgm:cxn modelId="{4F573035-114E-4839-96A3-D0DBE43C2D97}" type="presOf" srcId="{F3D7E815-44EE-4C50-B250-2A84F84CF621}" destId="{D4CA6C2E-B3B8-4535-B031-CE2AFB8F49C5}" srcOrd="0" destOrd="0" presId="urn:microsoft.com/office/officeart/2005/8/layout/orgChart1"/>
    <dgm:cxn modelId="{AF0345BD-992B-404E-A648-2EC41504DF6C}" srcId="{95B29535-8D1C-4D6C-A2E1-CA9174168235}" destId="{632D544B-4D70-4EFD-8026-8CBA292E9032}" srcOrd="0" destOrd="0" parTransId="{A098E0B9-1229-4EE1-8082-C94F5B2BACAB}" sibTransId="{E80A8A37-9A10-4DAF-9FE2-363E6A80B868}"/>
    <dgm:cxn modelId="{002F6A41-371B-48F7-A8B7-63A2F7DABBD2}" type="presOf" srcId="{AABDEEE8-9CCD-4E8A-99B4-642DDD35B081}" destId="{E7248E7A-A529-485C-BFEB-C4FE00AED7C3}" srcOrd="0" destOrd="0" presId="urn:microsoft.com/office/officeart/2005/8/layout/orgChart1"/>
    <dgm:cxn modelId="{BE4DE5D8-51CC-4D0B-BE2A-FE5942FBE11A}" srcId="{632D544B-4D70-4EFD-8026-8CBA292E9032}" destId="{82DF5CDE-F39E-4604-A173-C68090B719C9}" srcOrd="1" destOrd="0" parTransId="{66822327-C1FE-4DE8-93BE-47005DD5403E}" sibTransId="{6DE59229-0199-4F4A-86F8-350187E64271}"/>
    <dgm:cxn modelId="{EC292299-D5CB-4A38-8B99-2A84204C1E71}" type="presOf" srcId="{82DF5CDE-F39E-4604-A173-C68090B719C9}" destId="{066B73C3-CDB2-45F2-A178-F4C96D9CAF23}" srcOrd="0" destOrd="0" presId="urn:microsoft.com/office/officeart/2005/8/layout/orgChart1"/>
    <dgm:cxn modelId="{A4869EED-CE93-4F76-87BE-D31FA2C0EA23}" srcId="{632D544B-4D70-4EFD-8026-8CBA292E9032}" destId="{2F946A65-B1B9-46A8-AAA3-F8A72CEC7E04}" srcOrd="2" destOrd="0" parTransId="{AABDEEE8-9CCD-4E8A-99B4-642DDD35B081}" sibTransId="{E1B28EEF-3C12-418F-95A3-A6A7ABBF5A38}"/>
    <dgm:cxn modelId="{83CEB380-530F-4FE5-A633-165947D8681C}" type="presOf" srcId="{632D544B-4D70-4EFD-8026-8CBA292E9032}" destId="{67C62CE7-902D-4AAC-B1A3-3B8FF1FEE9D3}" srcOrd="0" destOrd="0" presId="urn:microsoft.com/office/officeart/2005/8/layout/orgChart1"/>
    <dgm:cxn modelId="{3187FA2A-FFF2-407C-A783-D8422AE27870}" type="presOf" srcId="{82DF5CDE-F39E-4604-A173-C68090B719C9}" destId="{9585A49B-0DD6-4CFF-8704-71DED6AA8043}" srcOrd="1" destOrd="0" presId="urn:microsoft.com/office/officeart/2005/8/layout/orgChart1"/>
    <dgm:cxn modelId="{DE3FCFC5-C64B-4DBD-8EC2-987BDDEF76FA}" type="presOf" srcId="{21BEEFDD-0BE3-4B23-9139-58EB54747ED3}" destId="{002F9716-95B8-4D4D-A1C7-69B1D4723943}" srcOrd="0" destOrd="0" presId="urn:microsoft.com/office/officeart/2005/8/layout/orgChart1"/>
    <dgm:cxn modelId="{8FDB66EF-DA90-45DE-8FDA-98A197D8FAF5}" srcId="{632D544B-4D70-4EFD-8026-8CBA292E9032}" destId="{F3D7E815-44EE-4C50-B250-2A84F84CF621}" srcOrd="0" destOrd="0" parTransId="{21BEEFDD-0BE3-4B23-9139-58EB54747ED3}" sibTransId="{0F3381EA-C90C-4DF7-A89D-C57BCF7FF251}"/>
    <dgm:cxn modelId="{93A9BC5E-68F1-4352-B709-FD23754F4DC2}" type="presOf" srcId="{66822327-C1FE-4DE8-93BE-47005DD5403E}" destId="{A2E33D24-6C80-44ED-8774-4E96E0EFE106}" srcOrd="0" destOrd="0" presId="urn:microsoft.com/office/officeart/2005/8/layout/orgChart1"/>
    <dgm:cxn modelId="{0539219A-52B4-4766-99A8-B51CF3A6465F}" type="presOf" srcId="{2F946A65-B1B9-46A8-AAA3-F8A72CEC7E04}" destId="{42076DB2-3AF0-4DB4-B2FF-650287434FB6}" srcOrd="1" destOrd="0" presId="urn:microsoft.com/office/officeart/2005/8/layout/orgChart1"/>
    <dgm:cxn modelId="{A97B779C-7427-4EC9-B1FC-D5CF3E6D5248}" type="presOf" srcId="{632D544B-4D70-4EFD-8026-8CBA292E9032}" destId="{70BE796A-490B-47E7-9ED0-5A5F8D693324}" srcOrd="1" destOrd="0" presId="urn:microsoft.com/office/officeart/2005/8/layout/orgChart1"/>
    <dgm:cxn modelId="{46F8D2B7-C7C2-4128-895D-1BA559344E48}" type="presOf" srcId="{2F946A65-B1B9-46A8-AAA3-F8A72CEC7E04}" destId="{86FD5B9C-40C2-4504-A1C8-C8410A7258E3}" srcOrd="0" destOrd="0" presId="urn:microsoft.com/office/officeart/2005/8/layout/orgChart1"/>
    <dgm:cxn modelId="{4D5E1727-BC18-451A-B798-581730F0758A}" type="presOf" srcId="{95B29535-8D1C-4D6C-A2E1-CA9174168235}" destId="{4FA1FC3C-F2E0-425D-BF52-510A0F89BC7C}" srcOrd="0" destOrd="0" presId="urn:microsoft.com/office/officeart/2005/8/layout/orgChart1"/>
    <dgm:cxn modelId="{BD34876D-C6F7-4703-806B-650796DEFA6F}" type="presParOf" srcId="{4FA1FC3C-F2E0-425D-BF52-510A0F89BC7C}" destId="{853BB483-4569-465D-95D2-925F5B36EEBD}" srcOrd="0" destOrd="0" presId="urn:microsoft.com/office/officeart/2005/8/layout/orgChart1"/>
    <dgm:cxn modelId="{8CBBCA88-734C-4004-BB1B-3D622BE9F080}" type="presParOf" srcId="{853BB483-4569-465D-95D2-925F5B36EEBD}" destId="{E257CF1B-92D1-47C1-BE6A-F1F015CBC721}" srcOrd="0" destOrd="0" presId="urn:microsoft.com/office/officeart/2005/8/layout/orgChart1"/>
    <dgm:cxn modelId="{84950117-DFAF-4780-9188-0BACDB5839E0}" type="presParOf" srcId="{E257CF1B-92D1-47C1-BE6A-F1F015CBC721}" destId="{67C62CE7-902D-4AAC-B1A3-3B8FF1FEE9D3}" srcOrd="0" destOrd="0" presId="urn:microsoft.com/office/officeart/2005/8/layout/orgChart1"/>
    <dgm:cxn modelId="{53D2D786-3DD4-41AF-B1EE-ADFB4B6A0011}" type="presParOf" srcId="{E257CF1B-92D1-47C1-BE6A-F1F015CBC721}" destId="{70BE796A-490B-47E7-9ED0-5A5F8D693324}" srcOrd="1" destOrd="0" presId="urn:microsoft.com/office/officeart/2005/8/layout/orgChart1"/>
    <dgm:cxn modelId="{A3A619CD-C6F9-4751-9CE8-404AC083386E}" type="presParOf" srcId="{853BB483-4569-465D-95D2-925F5B36EEBD}" destId="{7E6934FF-9557-4523-AFFD-343AA0E1CAE6}" srcOrd="1" destOrd="0" presId="urn:microsoft.com/office/officeart/2005/8/layout/orgChart1"/>
    <dgm:cxn modelId="{AE96066C-70E8-4C6D-B56F-0F8AB9759D2B}" type="presParOf" srcId="{7E6934FF-9557-4523-AFFD-343AA0E1CAE6}" destId="{002F9716-95B8-4D4D-A1C7-69B1D4723943}" srcOrd="0" destOrd="0" presId="urn:microsoft.com/office/officeart/2005/8/layout/orgChart1"/>
    <dgm:cxn modelId="{32EF5DD9-9893-4257-AA38-4119C9F02928}" type="presParOf" srcId="{7E6934FF-9557-4523-AFFD-343AA0E1CAE6}" destId="{3A7E73AF-1F03-4A6D-82F5-71CAF7C3FF61}" srcOrd="1" destOrd="0" presId="urn:microsoft.com/office/officeart/2005/8/layout/orgChart1"/>
    <dgm:cxn modelId="{B8D5E151-B844-48A6-99AE-EF68ACF3B527}" type="presParOf" srcId="{3A7E73AF-1F03-4A6D-82F5-71CAF7C3FF61}" destId="{A65774E2-C345-483D-BBBB-B1A7B6C92196}" srcOrd="0" destOrd="0" presId="urn:microsoft.com/office/officeart/2005/8/layout/orgChart1"/>
    <dgm:cxn modelId="{A216A290-94D6-4E38-8DA9-A9394DA8C985}" type="presParOf" srcId="{A65774E2-C345-483D-BBBB-B1A7B6C92196}" destId="{D4CA6C2E-B3B8-4535-B031-CE2AFB8F49C5}" srcOrd="0" destOrd="0" presId="urn:microsoft.com/office/officeart/2005/8/layout/orgChart1"/>
    <dgm:cxn modelId="{F009D9E8-7712-4276-9BF7-DC3AF648206B}" type="presParOf" srcId="{A65774E2-C345-483D-BBBB-B1A7B6C92196}" destId="{E52A1151-E85D-4B4C-B41E-5543894D532E}" srcOrd="1" destOrd="0" presId="urn:microsoft.com/office/officeart/2005/8/layout/orgChart1"/>
    <dgm:cxn modelId="{A5B54AB8-7E28-454A-8565-B06B3A9E383C}" type="presParOf" srcId="{3A7E73AF-1F03-4A6D-82F5-71CAF7C3FF61}" destId="{21208B57-2587-4212-8CB6-8674E41B5D7D}" srcOrd="1" destOrd="0" presId="urn:microsoft.com/office/officeart/2005/8/layout/orgChart1"/>
    <dgm:cxn modelId="{2AFB2A8A-7C5A-4180-A6AB-87816362BAF4}" type="presParOf" srcId="{3A7E73AF-1F03-4A6D-82F5-71CAF7C3FF61}" destId="{EDB90833-B910-4B7F-AF9F-7E38168D8C28}" srcOrd="2" destOrd="0" presId="urn:microsoft.com/office/officeart/2005/8/layout/orgChart1"/>
    <dgm:cxn modelId="{EABEA79B-BD99-439A-9199-A0888ABD844C}" type="presParOf" srcId="{7E6934FF-9557-4523-AFFD-343AA0E1CAE6}" destId="{A2E33D24-6C80-44ED-8774-4E96E0EFE106}" srcOrd="2" destOrd="0" presId="urn:microsoft.com/office/officeart/2005/8/layout/orgChart1"/>
    <dgm:cxn modelId="{4BFEBB4C-683F-4FE7-AD33-646DBCF112C1}" type="presParOf" srcId="{7E6934FF-9557-4523-AFFD-343AA0E1CAE6}" destId="{8456A64A-A669-4005-B1CC-D01AA39BFE19}" srcOrd="3" destOrd="0" presId="urn:microsoft.com/office/officeart/2005/8/layout/orgChart1"/>
    <dgm:cxn modelId="{B840FD09-69A2-4923-8C80-1F48F6039810}" type="presParOf" srcId="{8456A64A-A669-4005-B1CC-D01AA39BFE19}" destId="{7186410E-E9AB-45A2-A511-D69020E0CE54}" srcOrd="0" destOrd="0" presId="urn:microsoft.com/office/officeart/2005/8/layout/orgChart1"/>
    <dgm:cxn modelId="{10A4B749-BCE7-419F-88B4-014544AED2E7}" type="presParOf" srcId="{7186410E-E9AB-45A2-A511-D69020E0CE54}" destId="{066B73C3-CDB2-45F2-A178-F4C96D9CAF23}" srcOrd="0" destOrd="0" presId="urn:microsoft.com/office/officeart/2005/8/layout/orgChart1"/>
    <dgm:cxn modelId="{4FEEC585-868A-455C-82C7-B574CC13C077}" type="presParOf" srcId="{7186410E-E9AB-45A2-A511-D69020E0CE54}" destId="{9585A49B-0DD6-4CFF-8704-71DED6AA8043}" srcOrd="1" destOrd="0" presId="urn:microsoft.com/office/officeart/2005/8/layout/orgChart1"/>
    <dgm:cxn modelId="{2ABD31FA-1DB8-4627-99AB-D39326C9FC08}" type="presParOf" srcId="{8456A64A-A669-4005-B1CC-D01AA39BFE19}" destId="{C5525536-5C09-4F5A-ADD0-035956478B22}" srcOrd="1" destOrd="0" presId="urn:microsoft.com/office/officeart/2005/8/layout/orgChart1"/>
    <dgm:cxn modelId="{D3B41786-BCB4-4D9A-A2A5-1984B7CDE8FE}" type="presParOf" srcId="{8456A64A-A669-4005-B1CC-D01AA39BFE19}" destId="{1EE79A3C-26A4-4C56-9D54-433B8AEBF7DB}" srcOrd="2" destOrd="0" presId="urn:microsoft.com/office/officeart/2005/8/layout/orgChart1"/>
    <dgm:cxn modelId="{978BEE1E-C6A0-48DD-9806-0BEF6E637B3F}" type="presParOf" srcId="{7E6934FF-9557-4523-AFFD-343AA0E1CAE6}" destId="{E7248E7A-A529-485C-BFEB-C4FE00AED7C3}" srcOrd="4" destOrd="0" presId="urn:microsoft.com/office/officeart/2005/8/layout/orgChart1"/>
    <dgm:cxn modelId="{F0CD35BD-D19E-45C3-BB4D-5C23705AF174}" type="presParOf" srcId="{7E6934FF-9557-4523-AFFD-343AA0E1CAE6}" destId="{A0EA0A40-DE00-47F0-ADF5-1C694E27ABE5}" srcOrd="5" destOrd="0" presId="urn:microsoft.com/office/officeart/2005/8/layout/orgChart1"/>
    <dgm:cxn modelId="{7FA33671-2CCF-4E50-AD72-1D8A002DC590}" type="presParOf" srcId="{A0EA0A40-DE00-47F0-ADF5-1C694E27ABE5}" destId="{139DB3E8-23E2-4B43-90AB-149D1190FF71}" srcOrd="0" destOrd="0" presId="urn:microsoft.com/office/officeart/2005/8/layout/orgChart1"/>
    <dgm:cxn modelId="{A935D304-9592-4342-B13B-ED6D75C5CCB7}" type="presParOf" srcId="{139DB3E8-23E2-4B43-90AB-149D1190FF71}" destId="{86FD5B9C-40C2-4504-A1C8-C8410A7258E3}" srcOrd="0" destOrd="0" presId="urn:microsoft.com/office/officeart/2005/8/layout/orgChart1"/>
    <dgm:cxn modelId="{36FF4A48-BBBB-45B7-B557-13CA814CB2CD}" type="presParOf" srcId="{139DB3E8-23E2-4B43-90AB-149D1190FF71}" destId="{42076DB2-3AF0-4DB4-B2FF-650287434FB6}" srcOrd="1" destOrd="0" presId="urn:microsoft.com/office/officeart/2005/8/layout/orgChart1"/>
    <dgm:cxn modelId="{F2EEC8C4-637A-45E2-B548-F4E528B9A189}" type="presParOf" srcId="{A0EA0A40-DE00-47F0-ADF5-1C694E27ABE5}" destId="{D1ED0056-0AC4-437E-894D-BDED7429349D}" srcOrd="1" destOrd="0" presId="urn:microsoft.com/office/officeart/2005/8/layout/orgChart1"/>
    <dgm:cxn modelId="{24CDC917-D3FB-426A-A111-9B5F0E35E27E}" type="presParOf" srcId="{A0EA0A40-DE00-47F0-ADF5-1C694E27ABE5}" destId="{2572E3F6-593E-4E41-9B89-93439AC3E885}" srcOrd="2" destOrd="0" presId="urn:microsoft.com/office/officeart/2005/8/layout/orgChart1"/>
    <dgm:cxn modelId="{4026BD80-6BC5-4612-B0B4-300E22985AFD}" type="presParOf" srcId="{853BB483-4569-465D-95D2-925F5B36EEBD}" destId="{1C0F83E3-E684-4096-8C32-68ECEAD05BB3}" srcOrd="2" destOrd="0" presId="urn:microsoft.com/office/officeart/2005/8/layout/orgChart1"/>
  </dgm:cxnLst>
  <dgm:bg>
    <a:noFill/>
  </dgm:bg>
  <dgm:whole>
    <a:ln>
      <a:solidFill>
        <a:schemeClr val="lt1">
          <a:hueOff val="0"/>
          <a:satOff val="0"/>
          <a:lumOff val="0"/>
          <a:alpha val="88000"/>
        </a:schemeClr>
      </a:solidFill>
    </a:ln>
  </dgm:whole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95B29535-8D1C-4D6C-A2E1-CA917416823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32D544B-4D70-4EFD-8026-8CBA292E9032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Mechanical Design</a:t>
          </a:r>
          <a:endParaRPr lang="ar-SA" dirty="0">
            <a:solidFill>
              <a:schemeClr val="bg1"/>
            </a:solidFill>
          </a:endParaRPr>
        </a:p>
      </dgm:t>
    </dgm:pt>
    <dgm:pt modelId="{A098E0B9-1229-4EE1-8082-C94F5B2BACAB}" type="par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E80A8A37-9A10-4DAF-9FE2-363E6A80B868}" type="sib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82DF5CDE-F39E-4604-A173-C68090B719C9}">
      <dgm:prSet phldrT="[Text]" custT="1"/>
      <dgm:spPr>
        <a:solidFill>
          <a:schemeClr val="accent6"/>
        </a:solidFill>
      </dgm:spPr>
      <dgm:t>
        <a:bodyPr/>
        <a:lstStyle/>
        <a:p>
          <a:pPr rtl="0"/>
          <a:r>
            <a:rPr lang="en-US" sz="1600" dirty="0" smtClean="0"/>
            <a:t>Water supply system</a:t>
          </a:r>
          <a:r>
            <a:rPr lang="en-US" sz="1300" dirty="0" smtClean="0"/>
            <a:t>		</a:t>
          </a:r>
          <a:endParaRPr lang="ar-SA" sz="1300" dirty="0"/>
        </a:p>
      </dgm:t>
    </dgm:pt>
    <dgm:pt modelId="{66822327-C1FE-4DE8-93BE-47005DD5403E}" type="par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6DE59229-0199-4F4A-86F8-350187E64271}" type="sib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2F946A65-B1B9-46A8-AAA3-F8A72CEC7E04}">
      <dgm:prSet phldrT="[Text]" custT="1"/>
      <dgm:spPr>
        <a:solidFill>
          <a:schemeClr val="accent6"/>
        </a:solidFill>
      </dgm:spPr>
      <dgm:t>
        <a:bodyPr/>
        <a:lstStyle/>
        <a:p>
          <a:pPr rtl="1"/>
          <a:r>
            <a:rPr lang="en-US" sz="1800" b="1" dirty="0" smtClean="0">
              <a:solidFill>
                <a:schemeClr val="tx1"/>
              </a:solidFill>
            </a:rPr>
            <a:t>Drainage system</a:t>
          </a:r>
          <a:endParaRPr lang="ar-SA" sz="1800" b="1" dirty="0">
            <a:solidFill>
              <a:schemeClr val="tx1"/>
            </a:solidFill>
          </a:endParaRPr>
        </a:p>
      </dgm:t>
    </dgm:pt>
    <dgm:pt modelId="{AABDEEE8-9CCD-4E8A-99B4-642DDD35B081}" type="par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E1B28EEF-3C12-418F-95A3-A6A7ABBF5A38}" type="sib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F3D7E815-44EE-4C50-B250-2A84F84CF621}">
      <dgm:prSet phldrT="[Text]" custT="1"/>
      <dgm:spPr>
        <a:solidFill>
          <a:schemeClr val="accent6"/>
        </a:solidFill>
      </dgm:spPr>
      <dgm:t>
        <a:bodyPr/>
        <a:lstStyle/>
        <a:p>
          <a:pPr rtl="1"/>
          <a:r>
            <a:rPr lang="en-US" sz="1600" dirty="0" smtClean="0"/>
            <a:t>Safety System</a:t>
          </a:r>
          <a:endParaRPr lang="ar-SA" sz="1600" dirty="0"/>
        </a:p>
      </dgm:t>
    </dgm:pt>
    <dgm:pt modelId="{0F3381EA-C90C-4DF7-A89D-C57BCF7FF251}" type="sibTrans" cxnId="{8FDB66EF-DA90-45DE-8FDA-98A197D8FAF5}">
      <dgm:prSet/>
      <dgm:spPr/>
      <dgm:t>
        <a:bodyPr/>
        <a:lstStyle/>
        <a:p>
          <a:pPr rtl="1"/>
          <a:endParaRPr lang="ar-SA"/>
        </a:p>
      </dgm:t>
    </dgm:pt>
    <dgm:pt modelId="{21BEEFDD-0BE3-4B23-9139-58EB54747ED3}" type="parTrans" cxnId="{8FDB66EF-DA90-45DE-8FDA-98A197D8FAF5}">
      <dgm:prSet/>
      <dgm:spPr>
        <a:ln>
          <a:solidFill>
            <a:schemeClr val="accent6"/>
          </a:solidFill>
        </a:ln>
      </dgm:spPr>
      <dgm:t>
        <a:bodyPr/>
        <a:lstStyle/>
        <a:p>
          <a:pPr rtl="1"/>
          <a:endParaRPr lang="ar-SA"/>
        </a:p>
      </dgm:t>
    </dgm:pt>
    <dgm:pt modelId="{4FA1FC3C-F2E0-425D-BF52-510A0F89BC7C}" type="pres">
      <dgm:prSet presAssocID="{95B29535-8D1C-4D6C-A2E1-CA9174168235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53BB483-4569-465D-95D2-925F5B36EEBD}" type="pres">
      <dgm:prSet presAssocID="{632D544B-4D70-4EFD-8026-8CBA292E9032}" presName="hierRoot1" presStyleCnt="0">
        <dgm:presLayoutVars>
          <dgm:hierBranch val="init"/>
        </dgm:presLayoutVars>
      </dgm:prSet>
      <dgm:spPr/>
    </dgm:pt>
    <dgm:pt modelId="{E257CF1B-92D1-47C1-BE6A-F1F015CBC721}" type="pres">
      <dgm:prSet presAssocID="{632D544B-4D70-4EFD-8026-8CBA292E9032}" presName="rootComposite1" presStyleCnt="0"/>
      <dgm:spPr/>
    </dgm:pt>
    <dgm:pt modelId="{67C62CE7-902D-4AAC-B1A3-3B8FF1FEE9D3}" type="pres">
      <dgm:prSet presAssocID="{632D544B-4D70-4EFD-8026-8CBA292E903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0BE796A-490B-47E7-9ED0-5A5F8D693324}" type="pres">
      <dgm:prSet presAssocID="{632D544B-4D70-4EFD-8026-8CBA292E9032}" presName="rootConnector1" presStyleLbl="node1" presStyleIdx="0" presStyleCnt="0"/>
      <dgm:spPr/>
      <dgm:t>
        <a:bodyPr/>
        <a:lstStyle/>
        <a:p>
          <a:endParaRPr lang="en-US"/>
        </a:p>
      </dgm:t>
    </dgm:pt>
    <dgm:pt modelId="{7E6934FF-9557-4523-AFFD-343AA0E1CAE6}" type="pres">
      <dgm:prSet presAssocID="{632D544B-4D70-4EFD-8026-8CBA292E9032}" presName="hierChild2" presStyleCnt="0"/>
      <dgm:spPr/>
    </dgm:pt>
    <dgm:pt modelId="{002F9716-95B8-4D4D-A1C7-69B1D4723943}" type="pres">
      <dgm:prSet presAssocID="{21BEEFDD-0BE3-4B23-9139-58EB54747ED3}" presName="Name37" presStyleLbl="parChTrans1D2" presStyleIdx="0" presStyleCnt="3"/>
      <dgm:spPr/>
      <dgm:t>
        <a:bodyPr/>
        <a:lstStyle/>
        <a:p>
          <a:endParaRPr lang="en-US"/>
        </a:p>
      </dgm:t>
    </dgm:pt>
    <dgm:pt modelId="{3A7E73AF-1F03-4A6D-82F5-71CAF7C3FF61}" type="pres">
      <dgm:prSet presAssocID="{F3D7E815-44EE-4C50-B250-2A84F84CF621}" presName="hierRoot2" presStyleCnt="0">
        <dgm:presLayoutVars>
          <dgm:hierBranch val="init"/>
        </dgm:presLayoutVars>
      </dgm:prSet>
      <dgm:spPr/>
    </dgm:pt>
    <dgm:pt modelId="{A65774E2-C345-483D-BBBB-B1A7B6C92196}" type="pres">
      <dgm:prSet presAssocID="{F3D7E815-44EE-4C50-B250-2A84F84CF621}" presName="rootComposite" presStyleCnt="0"/>
      <dgm:spPr/>
    </dgm:pt>
    <dgm:pt modelId="{D4CA6C2E-B3B8-4535-B031-CE2AFB8F49C5}" type="pres">
      <dgm:prSet presAssocID="{F3D7E815-44EE-4C50-B250-2A84F84CF621}" presName="rootText" presStyleLbl="node2" presStyleIdx="0" presStyleCnt="3" custLinFactNeighborX="-5912" custLinFactNeighborY="9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52A1151-E85D-4B4C-B41E-5543894D532E}" type="pres">
      <dgm:prSet presAssocID="{F3D7E815-44EE-4C50-B250-2A84F84CF621}" presName="rootConnector" presStyleLbl="node2" presStyleIdx="0" presStyleCnt="3"/>
      <dgm:spPr/>
      <dgm:t>
        <a:bodyPr/>
        <a:lstStyle/>
        <a:p>
          <a:endParaRPr lang="en-US"/>
        </a:p>
      </dgm:t>
    </dgm:pt>
    <dgm:pt modelId="{21208B57-2587-4212-8CB6-8674E41B5D7D}" type="pres">
      <dgm:prSet presAssocID="{F3D7E815-44EE-4C50-B250-2A84F84CF621}" presName="hierChild4" presStyleCnt="0"/>
      <dgm:spPr/>
    </dgm:pt>
    <dgm:pt modelId="{EDB90833-B910-4B7F-AF9F-7E38168D8C28}" type="pres">
      <dgm:prSet presAssocID="{F3D7E815-44EE-4C50-B250-2A84F84CF621}" presName="hierChild5" presStyleCnt="0"/>
      <dgm:spPr/>
    </dgm:pt>
    <dgm:pt modelId="{A2E33D24-6C80-44ED-8774-4E96E0EFE106}" type="pres">
      <dgm:prSet presAssocID="{66822327-C1FE-4DE8-93BE-47005DD5403E}" presName="Name37" presStyleLbl="parChTrans1D2" presStyleIdx="1" presStyleCnt="3"/>
      <dgm:spPr/>
      <dgm:t>
        <a:bodyPr/>
        <a:lstStyle/>
        <a:p>
          <a:endParaRPr lang="en-US"/>
        </a:p>
      </dgm:t>
    </dgm:pt>
    <dgm:pt modelId="{8456A64A-A669-4005-B1CC-D01AA39BFE19}" type="pres">
      <dgm:prSet presAssocID="{82DF5CDE-F39E-4604-A173-C68090B719C9}" presName="hierRoot2" presStyleCnt="0">
        <dgm:presLayoutVars>
          <dgm:hierBranch val="init"/>
        </dgm:presLayoutVars>
      </dgm:prSet>
      <dgm:spPr/>
    </dgm:pt>
    <dgm:pt modelId="{7186410E-E9AB-45A2-A511-D69020E0CE54}" type="pres">
      <dgm:prSet presAssocID="{82DF5CDE-F39E-4604-A173-C68090B719C9}" presName="rootComposite" presStyleCnt="0"/>
      <dgm:spPr/>
    </dgm:pt>
    <dgm:pt modelId="{066B73C3-CDB2-45F2-A178-F4C96D9CAF23}" type="pres">
      <dgm:prSet presAssocID="{82DF5CDE-F39E-4604-A173-C68090B719C9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585A49B-0DD6-4CFF-8704-71DED6AA8043}" type="pres">
      <dgm:prSet presAssocID="{82DF5CDE-F39E-4604-A173-C68090B719C9}" presName="rootConnector" presStyleLbl="node2" presStyleIdx="1" presStyleCnt="3"/>
      <dgm:spPr/>
      <dgm:t>
        <a:bodyPr/>
        <a:lstStyle/>
        <a:p>
          <a:endParaRPr lang="en-US"/>
        </a:p>
      </dgm:t>
    </dgm:pt>
    <dgm:pt modelId="{C5525536-5C09-4F5A-ADD0-035956478B22}" type="pres">
      <dgm:prSet presAssocID="{82DF5CDE-F39E-4604-A173-C68090B719C9}" presName="hierChild4" presStyleCnt="0"/>
      <dgm:spPr/>
    </dgm:pt>
    <dgm:pt modelId="{1EE79A3C-26A4-4C56-9D54-433B8AEBF7DB}" type="pres">
      <dgm:prSet presAssocID="{82DF5CDE-F39E-4604-A173-C68090B719C9}" presName="hierChild5" presStyleCnt="0"/>
      <dgm:spPr/>
    </dgm:pt>
    <dgm:pt modelId="{E7248E7A-A529-485C-BFEB-C4FE00AED7C3}" type="pres">
      <dgm:prSet presAssocID="{AABDEEE8-9CCD-4E8A-99B4-642DDD35B081}" presName="Name37" presStyleLbl="parChTrans1D2" presStyleIdx="2" presStyleCnt="3"/>
      <dgm:spPr/>
      <dgm:t>
        <a:bodyPr/>
        <a:lstStyle/>
        <a:p>
          <a:endParaRPr lang="en-US"/>
        </a:p>
      </dgm:t>
    </dgm:pt>
    <dgm:pt modelId="{A0EA0A40-DE00-47F0-ADF5-1C694E27ABE5}" type="pres">
      <dgm:prSet presAssocID="{2F946A65-B1B9-46A8-AAA3-F8A72CEC7E04}" presName="hierRoot2" presStyleCnt="0">
        <dgm:presLayoutVars>
          <dgm:hierBranch val="init"/>
        </dgm:presLayoutVars>
      </dgm:prSet>
      <dgm:spPr/>
    </dgm:pt>
    <dgm:pt modelId="{139DB3E8-23E2-4B43-90AB-149D1190FF71}" type="pres">
      <dgm:prSet presAssocID="{2F946A65-B1B9-46A8-AAA3-F8A72CEC7E04}" presName="rootComposite" presStyleCnt="0"/>
      <dgm:spPr/>
    </dgm:pt>
    <dgm:pt modelId="{86FD5B9C-40C2-4504-A1C8-C8410A7258E3}" type="pres">
      <dgm:prSet presAssocID="{2F946A65-B1B9-46A8-AAA3-F8A72CEC7E04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2076DB2-3AF0-4DB4-B2FF-650287434FB6}" type="pres">
      <dgm:prSet presAssocID="{2F946A65-B1B9-46A8-AAA3-F8A72CEC7E04}" presName="rootConnector" presStyleLbl="node2" presStyleIdx="2" presStyleCnt="3"/>
      <dgm:spPr/>
      <dgm:t>
        <a:bodyPr/>
        <a:lstStyle/>
        <a:p>
          <a:endParaRPr lang="en-US"/>
        </a:p>
      </dgm:t>
    </dgm:pt>
    <dgm:pt modelId="{D1ED0056-0AC4-437E-894D-BDED7429349D}" type="pres">
      <dgm:prSet presAssocID="{2F946A65-B1B9-46A8-AAA3-F8A72CEC7E04}" presName="hierChild4" presStyleCnt="0"/>
      <dgm:spPr/>
    </dgm:pt>
    <dgm:pt modelId="{2572E3F6-593E-4E41-9B89-93439AC3E885}" type="pres">
      <dgm:prSet presAssocID="{2F946A65-B1B9-46A8-AAA3-F8A72CEC7E04}" presName="hierChild5" presStyleCnt="0"/>
      <dgm:spPr/>
    </dgm:pt>
    <dgm:pt modelId="{1C0F83E3-E684-4096-8C32-68ECEAD05BB3}" type="pres">
      <dgm:prSet presAssocID="{632D544B-4D70-4EFD-8026-8CBA292E9032}" presName="hierChild3" presStyleCnt="0"/>
      <dgm:spPr/>
    </dgm:pt>
  </dgm:ptLst>
  <dgm:cxnLst>
    <dgm:cxn modelId="{AF0345BD-992B-404E-A648-2EC41504DF6C}" srcId="{95B29535-8D1C-4D6C-A2E1-CA9174168235}" destId="{632D544B-4D70-4EFD-8026-8CBA292E9032}" srcOrd="0" destOrd="0" parTransId="{A098E0B9-1229-4EE1-8082-C94F5B2BACAB}" sibTransId="{E80A8A37-9A10-4DAF-9FE2-363E6A80B868}"/>
    <dgm:cxn modelId="{BE4DE5D8-51CC-4D0B-BE2A-FE5942FBE11A}" srcId="{632D544B-4D70-4EFD-8026-8CBA292E9032}" destId="{82DF5CDE-F39E-4604-A173-C68090B719C9}" srcOrd="1" destOrd="0" parTransId="{66822327-C1FE-4DE8-93BE-47005DD5403E}" sibTransId="{6DE59229-0199-4F4A-86F8-350187E64271}"/>
    <dgm:cxn modelId="{290DB43D-0ECA-4D3D-9D8A-BD95AEEB2AF4}" type="presOf" srcId="{632D544B-4D70-4EFD-8026-8CBA292E9032}" destId="{70BE796A-490B-47E7-9ED0-5A5F8D693324}" srcOrd="1" destOrd="0" presId="urn:microsoft.com/office/officeart/2005/8/layout/orgChart1"/>
    <dgm:cxn modelId="{A4869EED-CE93-4F76-87BE-D31FA2C0EA23}" srcId="{632D544B-4D70-4EFD-8026-8CBA292E9032}" destId="{2F946A65-B1B9-46A8-AAA3-F8A72CEC7E04}" srcOrd="2" destOrd="0" parTransId="{AABDEEE8-9CCD-4E8A-99B4-642DDD35B081}" sibTransId="{E1B28EEF-3C12-418F-95A3-A6A7ABBF5A38}"/>
    <dgm:cxn modelId="{57522E2C-545C-41E3-8F5D-8E688A22AD2D}" type="presOf" srcId="{2F946A65-B1B9-46A8-AAA3-F8A72CEC7E04}" destId="{42076DB2-3AF0-4DB4-B2FF-650287434FB6}" srcOrd="1" destOrd="0" presId="urn:microsoft.com/office/officeart/2005/8/layout/orgChart1"/>
    <dgm:cxn modelId="{72EA8E10-8CFD-4689-83E8-234E72DA1C20}" type="presOf" srcId="{F3D7E815-44EE-4C50-B250-2A84F84CF621}" destId="{E52A1151-E85D-4B4C-B41E-5543894D532E}" srcOrd="1" destOrd="0" presId="urn:microsoft.com/office/officeart/2005/8/layout/orgChart1"/>
    <dgm:cxn modelId="{CDF73A6F-7D69-4062-BD89-0A94F9DB9DAD}" type="presOf" srcId="{82DF5CDE-F39E-4604-A173-C68090B719C9}" destId="{9585A49B-0DD6-4CFF-8704-71DED6AA8043}" srcOrd="1" destOrd="0" presId="urn:microsoft.com/office/officeart/2005/8/layout/orgChart1"/>
    <dgm:cxn modelId="{F9B7AFD2-C65F-451B-9EB4-C6BD8AB29BB7}" type="presOf" srcId="{82DF5CDE-F39E-4604-A173-C68090B719C9}" destId="{066B73C3-CDB2-45F2-A178-F4C96D9CAF23}" srcOrd="0" destOrd="0" presId="urn:microsoft.com/office/officeart/2005/8/layout/orgChart1"/>
    <dgm:cxn modelId="{BBA6AD36-7389-40F8-85D9-A5D61D5E3127}" type="presOf" srcId="{2F946A65-B1B9-46A8-AAA3-F8A72CEC7E04}" destId="{86FD5B9C-40C2-4504-A1C8-C8410A7258E3}" srcOrd="0" destOrd="0" presId="urn:microsoft.com/office/officeart/2005/8/layout/orgChart1"/>
    <dgm:cxn modelId="{B0CFBE8F-79E5-49AE-8260-0A9E3F17166F}" type="presOf" srcId="{21BEEFDD-0BE3-4B23-9139-58EB54747ED3}" destId="{002F9716-95B8-4D4D-A1C7-69B1D4723943}" srcOrd="0" destOrd="0" presId="urn:microsoft.com/office/officeart/2005/8/layout/orgChart1"/>
    <dgm:cxn modelId="{6DAE8F94-CAA4-4E34-B74A-18ED2665CB43}" type="presOf" srcId="{632D544B-4D70-4EFD-8026-8CBA292E9032}" destId="{67C62CE7-902D-4AAC-B1A3-3B8FF1FEE9D3}" srcOrd="0" destOrd="0" presId="urn:microsoft.com/office/officeart/2005/8/layout/orgChart1"/>
    <dgm:cxn modelId="{797BFD93-6829-4EF7-AB14-83207ABE0AF4}" type="presOf" srcId="{AABDEEE8-9CCD-4E8A-99B4-642DDD35B081}" destId="{E7248E7A-A529-485C-BFEB-C4FE00AED7C3}" srcOrd="0" destOrd="0" presId="urn:microsoft.com/office/officeart/2005/8/layout/orgChart1"/>
    <dgm:cxn modelId="{8FDB66EF-DA90-45DE-8FDA-98A197D8FAF5}" srcId="{632D544B-4D70-4EFD-8026-8CBA292E9032}" destId="{F3D7E815-44EE-4C50-B250-2A84F84CF621}" srcOrd="0" destOrd="0" parTransId="{21BEEFDD-0BE3-4B23-9139-58EB54747ED3}" sibTransId="{0F3381EA-C90C-4DF7-A89D-C57BCF7FF251}"/>
    <dgm:cxn modelId="{3BDC40E2-50C9-4053-906C-E19D6AB87D2C}" type="presOf" srcId="{66822327-C1FE-4DE8-93BE-47005DD5403E}" destId="{A2E33D24-6C80-44ED-8774-4E96E0EFE106}" srcOrd="0" destOrd="0" presId="urn:microsoft.com/office/officeart/2005/8/layout/orgChart1"/>
    <dgm:cxn modelId="{3856E2A6-F162-42DC-A638-89365D36B208}" type="presOf" srcId="{F3D7E815-44EE-4C50-B250-2A84F84CF621}" destId="{D4CA6C2E-B3B8-4535-B031-CE2AFB8F49C5}" srcOrd="0" destOrd="0" presId="urn:microsoft.com/office/officeart/2005/8/layout/orgChart1"/>
    <dgm:cxn modelId="{71C4359D-DA99-4965-A196-EEE3FBD12A53}" type="presOf" srcId="{95B29535-8D1C-4D6C-A2E1-CA9174168235}" destId="{4FA1FC3C-F2E0-425D-BF52-510A0F89BC7C}" srcOrd="0" destOrd="0" presId="urn:microsoft.com/office/officeart/2005/8/layout/orgChart1"/>
    <dgm:cxn modelId="{C77281DD-330A-4986-A7CB-2BFEAAFFE687}" type="presParOf" srcId="{4FA1FC3C-F2E0-425D-BF52-510A0F89BC7C}" destId="{853BB483-4569-465D-95D2-925F5B36EEBD}" srcOrd="0" destOrd="0" presId="urn:microsoft.com/office/officeart/2005/8/layout/orgChart1"/>
    <dgm:cxn modelId="{DE00E9A1-90E9-41F4-808B-E4DD623A4D02}" type="presParOf" srcId="{853BB483-4569-465D-95D2-925F5B36EEBD}" destId="{E257CF1B-92D1-47C1-BE6A-F1F015CBC721}" srcOrd="0" destOrd="0" presId="urn:microsoft.com/office/officeart/2005/8/layout/orgChart1"/>
    <dgm:cxn modelId="{02F51E59-4DF7-465B-AD4E-E0C05AB9D8EE}" type="presParOf" srcId="{E257CF1B-92D1-47C1-BE6A-F1F015CBC721}" destId="{67C62CE7-902D-4AAC-B1A3-3B8FF1FEE9D3}" srcOrd="0" destOrd="0" presId="urn:microsoft.com/office/officeart/2005/8/layout/orgChart1"/>
    <dgm:cxn modelId="{773F16E8-4F4B-4C11-AD87-244F0984E28C}" type="presParOf" srcId="{E257CF1B-92D1-47C1-BE6A-F1F015CBC721}" destId="{70BE796A-490B-47E7-9ED0-5A5F8D693324}" srcOrd="1" destOrd="0" presId="urn:microsoft.com/office/officeart/2005/8/layout/orgChart1"/>
    <dgm:cxn modelId="{4B1C4087-8602-4786-BEBB-B86BA9FC8830}" type="presParOf" srcId="{853BB483-4569-465D-95D2-925F5B36EEBD}" destId="{7E6934FF-9557-4523-AFFD-343AA0E1CAE6}" srcOrd="1" destOrd="0" presId="urn:microsoft.com/office/officeart/2005/8/layout/orgChart1"/>
    <dgm:cxn modelId="{C35BB2CA-E3B7-40E3-9F21-FDF6B08953BF}" type="presParOf" srcId="{7E6934FF-9557-4523-AFFD-343AA0E1CAE6}" destId="{002F9716-95B8-4D4D-A1C7-69B1D4723943}" srcOrd="0" destOrd="0" presId="urn:microsoft.com/office/officeart/2005/8/layout/orgChart1"/>
    <dgm:cxn modelId="{D5B2D5F3-3BAE-4D4F-A91D-0E7B02C1ABF5}" type="presParOf" srcId="{7E6934FF-9557-4523-AFFD-343AA0E1CAE6}" destId="{3A7E73AF-1F03-4A6D-82F5-71CAF7C3FF61}" srcOrd="1" destOrd="0" presId="urn:microsoft.com/office/officeart/2005/8/layout/orgChart1"/>
    <dgm:cxn modelId="{EB660403-33F0-4800-AE2E-25507D85E809}" type="presParOf" srcId="{3A7E73AF-1F03-4A6D-82F5-71CAF7C3FF61}" destId="{A65774E2-C345-483D-BBBB-B1A7B6C92196}" srcOrd="0" destOrd="0" presId="urn:microsoft.com/office/officeart/2005/8/layout/orgChart1"/>
    <dgm:cxn modelId="{E638BDF2-56CE-4ABD-A583-9B95825FB039}" type="presParOf" srcId="{A65774E2-C345-483D-BBBB-B1A7B6C92196}" destId="{D4CA6C2E-B3B8-4535-B031-CE2AFB8F49C5}" srcOrd="0" destOrd="0" presId="urn:microsoft.com/office/officeart/2005/8/layout/orgChart1"/>
    <dgm:cxn modelId="{A5BAF6AE-F127-4397-9A64-A0191005B9E7}" type="presParOf" srcId="{A65774E2-C345-483D-BBBB-B1A7B6C92196}" destId="{E52A1151-E85D-4B4C-B41E-5543894D532E}" srcOrd="1" destOrd="0" presId="urn:microsoft.com/office/officeart/2005/8/layout/orgChart1"/>
    <dgm:cxn modelId="{1ED2C50E-9585-49CE-A86F-2EE4AE3DED62}" type="presParOf" srcId="{3A7E73AF-1F03-4A6D-82F5-71CAF7C3FF61}" destId="{21208B57-2587-4212-8CB6-8674E41B5D7D}" srcOrd="1" destOrd="0" presId="urn:microsoft.com/office/officeart/2005/8/layout/orgChart1"/>
    <dgm:cxn modelId="{BD2E23C0-C728-4376-9F7A-4423711A952D}" type="presParOf" srcId="{3A7E73AF-1F03-4A6D-82F5-71CAF7C3FF61}" destId="{EDB90833-B910-4B7F-AF9F-7E38168D8C28}" srcOrd="2" destOrd="0" presId="urn:microsoft.com/office/officeart/2005/8/layout/orgChart1"/>
    <dgm:cxn modelId="{C82BEA3C-7527-418D-B77C-4C7A64E9BF68}" type="presParOf" srcId="{7E6934FF-9557-4523-AFFD-343AA0E1CAE6}" destId="{A2E33D24-6C80-44ED-8774-4E96E0EFE106}" srcOrd="2" destOrd="0" presId="urn:microsoft.com/office/officeart/2005/8/layout/orgChart1"/>
    <dgm:cxn modelId="{A229B551-C94F-4FF3-BEBA-9C2B6EC70FC6}" type="presParOf" srcId="{7E6934FF-9557-4523-AFFD-343AA0E1CAE6}" destId="{8456A64A-A669-4005-B1CC-D01AA39BFE19}" srcOrd="3" destOrd="0" presId="urn:microsoft.com/office/officeart/2005/8/layout/orgChart1"/>
    <dgm:cxn modelId="{6C1FB6A8-7864-420F-A11D-CC060AAA8DF2}" type="presParOf" srcId="{8456A64A-A669-4005-B1CC-D01AA39BFE19}" destId="{7186410E-E9AB-45A2-A511-D69020E0CE54}" srcOrd="0" destOrd="0" presId="urn:microsoft.com/office/officeart/2005/8/layout/orgChart1"/>
    <dgm:cxn modelId="{54E6A369-88CE-4153-BAD8-A83FAA458BA3}" type="presParOf" srcId="{7186410E-E9AB-45A2-A511-D69020E0CE54}" destId="{066B73C3-CDB2-45F2-A178-F4C96D9CAF23}" srcOrd="0" destOrd="0" presId="urn:microsoft.com/office/officeart/2005/8/layout/orgChart1"/>
    <dgm:cxn modelId="{6B66FB6B-428A-4E31-B898-4E965D3B543F}" type="presParOf" srcId="{7186410E-E9AB-45A2-A511-D69020E0CE54}" destId="{9585A49B-0DD6-4CFF-8704-71DED6AA8043}" srcOrd="1" destOrd="0" presId="urn:microsoft.com/office/officeart/2005/8/layout/orgChart1"/>
    <dgm:cxn modelId="{92DD688C-C57B-4C63-85F1-ECEF8C86E8EA}" type="presParOf" srcId="{8456A64A-A669-4005-B1CC-D01AA39BFE19}" destId="{C5525536-5C09-4F5A-ADD0-035956478B22}" srcOrd="1" destOrd="0" presId="urn:microsoft.com/office/officeart/2005/8/layout/orgChart1"/>
    <dgm:cxn modelId="{F95C1F3D-CB7D-461F-B595-9DFBF89C60FA}" type="presParOf" srcId="{8456A64A-A669-4005-B1CC-D01AA39BFE19}" destId="{1EE79A3C-26A4-4C56-9D54-433B8AEBF7DB}" srcOrd="2" destOrd="0" presId="urn:microsoft.com/office/officeart/2005/8/layout/orgChart1"/>
    <dgm:cxn modelId="{122E3D3D-71F4-4172-9B32-EC2625E40683}" type="presParOf" srcId="{7E6934FF-9557-4523-AFFD-343AA0E1CAE6}" destId="{E7248E7A-A529-485C-BFEB-C4FE00AED7C3}" srcOrd="4" destOrd="0" presId="urn:microsoft.com/office/officeart/2005/8/layout/orgChart1"/>
    <dgm:cxn modelId="{61A965C3-155D-4BA9-B6DD-8EFAD41CF038}" type="presParOf" srcId="{7E6934FF-9557-4523-AFFD-343AA0E1CAE6}" destId="{A0EA0A40-DE00-47F0-ADF5-1C694E27ABE5}" srcOrd="5" destOrd="0" presId="urn:microsoft.com/office/officeart/2005/8/layout/orgChart1"/>
    <dgm:cxn modelId="{6E25A36E-A0A7-43A3-9EDF-BD7D7E4F42A0}" type="presParOf" srcId="{A0EA0A40-DE00-47F0-ADF5-1C694E27ABE5}" destId="{139DB3E8-23E2-4B43-90AB-149D1190FF71}" srcOrd="0" destOrd="0" presId="urn:microsoft.com/office/officeart/2005/8/layout/orgChart1"/>
    <dgm:cxn modelId="{42415CAF-1B12-430F-8765-8F33F3BA5357}" type="presParOf" srcId="{139DB3E8-23E2-4B43-90AB-149D1190FF71}" destId="{86FD5B9C-40C2-4504-A1C8-C8410A7258E3}" srcOrd="0" destOrd="0" presId="urn:microsoft.com/office/officeart/2005/8/layout/orgChart1"/>
    <dgm:cxn modelId="{FCC31671-15BB-44EB-B050-B31D9BA3C406}" type="presParOf" srcId="{139DB3E8-23E2-4B43-90AB-149D1190FF71}" destId="{42076DB2-3AF0-4DB4-B2FF-650287434FB6}" srcOrd="1" destOrd="0" presId="urn:microsoft.com/office/officeart/2005/8/layout/orgChart1"/>
    <dgm:cxn modelId="{9054442A-61CA-4AF3-B1ED-F7BCE1398A24}" type="presParOf" srcId="{A0EA0A40-DE00-47F0-ADF5-1C694E27ABE5}" destId="{D1ED0056-0AC4-437E-894D-BDED7429349D}" srcOrd="1" destOrd="0" presId="urn:microsoft.com/office/officeart/2005/8/layout/orgChart1"/>
    <dgm:cxn modelId="{BB3A0C43-1515-4110-AF7F-6D61E42A1811}" type="presParOf" srcId="{A0EA0A40-DE00-47F0-ADF5-1C694E27ABE5}" destId="{2572E3F6-593E-4E41-9B89-93439AC3E885}" srcOrd="2" destOrd="0" presId="urn:microsoft.com/office/officeart/2005/8/layout/orgChart1"/>
    <dgm:cxn modelId="{08C0C6B2-864B-49E2-B044-AC5359777A7C}" type="presParOf" srcId="{853BB483-4569-465D-95D2-925F5B36EEBD}" destId="{1C0F83E3-E684-4096-8C32-68ECEAD05BB3}" srcOrd="2" destOrd="0" presId="urn:microsoft.com/office/officeart/2005/8/layout/orgChart1"/>
  </dgm:cxnLst>
  <dgm:bg>
    <a:noFill/>
  </dgm:bg>
  <dgm:whole>
    <a:ln>
      <a:solidFill>
        <a:schemeClr val="lt1">
          <a:hueOff val="0"/>
          <a:satOff val="0"/>
          <a:lumOff val="0"/>
          <a:alpha val="88000"/>
        </a:schemeClr>
      </a:solidFill>
    </a:ln>
  </dgm:whole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95B29535-8D1C-4D6C-A2E1-CA917416823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32D544B-4D70-4EFD-8026-8CBA292E9032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Mechanical Design</a:t>
          </a:r>
          <a:endParaRPr lang="ar-SA" dirty="0">
            <a:solidFill>
              <a:schemeClr val="bg1"/>
            </a:solidFill>
          </a:endParaRPr>
        </a:p>
      </dgm:t>
    </dgm:pt>
    <dgm:pt modelId="{A098E0B9-1229-4EE1-8082-C94F5B2BACAB}" type="par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E80A8A37-9A10-4DAF-9FE2-363E6A80B868}" type="sib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82DF5CDE-F39E-4604-A173-C68090B719C9}">
      <dgm:prSet phldrT="[Text]" custT="1"/>
      <dgm:spPr>
        <a:solidFill>
          <a:schemeClr val="accent6"/>
        </a:solidFill>
      </dgm:spPr>
      <dgm:t>
        <a:bodyPr/>
        <a:lstStyle/>
        <a:p>
          <a:pPr rtl="0"/>
          <a:r>
            <a:rPr lang="en-US" sz="1600" dirty="0" smtClean="0"/>
            <a:t>Water supply system</a:t>
          </a:r>
          <a:r>
            <a:rPr lang="en-US" sz="1300" dirty="0" smtClean="0"/>
            <a:t>		</a:t>
          </a:r>
          <a:endParaRPr lang="ar-SA" sz="1300" dirty="0"/>
        </a:p>
      </dgm:t>
    </dgm:pt>
    <dgm:pt modelId="{66822327-C1FE-4DE8-93BE-47005DD5403E}" type="par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6DE59229-0199-4F4A-86F8-350187E64271}" type="sib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2F946A65-B1B9-46A8-AAA3-F8A72CEC7E04}">
      <dgm:prSet phldrT="[Text]" custT="1"/>
      <dgm:spPr>
        <a:solidFill>
          <a:schemeClr val="accent6"/>
        </a:solidFill>
      </dgm:spPr>
      <dgm:t>
        <a:bodyPr/>
        <a:lstStyle/>
        <a:p>
          <a:pPr rtl="1"/>
          <a:r>
            <a:rPr lang="en-US" sz="1800" b="1" dirty="0" smtClean="0">
              <a:solidFill>
                <a:schemeClr val="tx1"/>
              </a:solidFill>
            </a:rPr>
            <a:t>Drainage system</a:t>
          </a:r>
          <a:endParaRPr lang="ar-SA" sz="1800" b="1" dirty="0">
            <a:solidFill>
              <a:schemeClr val="tx1"/>
            </a:solidFill>
          </a:endParaRPr>
        </a:p>
      </dgm:t>
    </dgm:pt>
    <dgm:pt modelId="{AABDEEE8-9CCD-4E8A-99B4-642DDD35B081}" type="par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E1B28EEF-3C12-418F-95A3-A6A7ABBF5A38}" type="sib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F3D7E815-44EE-4C50-B250-2A84F84CF621}">
      <dgm:prSet phldrT="[Text]" custT="1"/>
      <dgm:spPr>
        <a:solidFill>
          <a:schemeClr val="accent6"/>
        </a:solidFill>
      </dgm:spPr>
      <dgm:t>
        <a:bodyPr/>
        <a:lstStyle/>
        <a:p>
          <a:pPr rtl="1"/>
          <a:r>
            <a:rPr lang="en-US" sz="1600" dirty="0" smtClean="0"/>
            <a:t>Safety System</a:t>
          </a:r>
          <a:endParaRPr lang="ar-SA" sz="1600" dirty="0"/>
        </a:p>
      </dgm:t>
    </dgm:pt>
    <dgm:pt modelId="{0F3381EA-C90C-4DF7-A89D-C57BCF7FF251}" type="sibTrans" cxnId="{8FDB66EF-DA90-45DE-8FDA-98A197D8FAF5}">
      <dgm:prSet/>
      <dgm:spPr/>
      <dgm:t>
        <a:bodyPr/>
        <a:lstStyle/>
        <a:p>
          <a:pPr rtl="1"/>
          <a:endParaRPr lang="ar-SA"/>
        </a:p>
      </dgm:t>
    </dgm:pt>
    <dgm:pt modelId="{21BEEFDD-0BE3-4B23-9139-58EB54747ED3}" type="parTrans" cxnId="{8FDB66EF-DA90-45DE-8FDA-98A197D8FAF5}">
      <dgm:prSet/>
      <dgm:spPr>
        <a:ln>
          <a:solidFill>
            <a:schemeClr val="accent6"/>
          </a:solidFill>
        </a:ln>
      </dgm:spPr>
      <dgm:t>
        <a:bodyPr/>
        <a:lstStyle/>
        <a:p>
          <a:pPr rtl="1"/>
          <a:endParaRPr lang="ar-SA"/>
        </a:p>
      </dgm:t>
    </dgm:pt>
    <dgm:pt modelId="{4FA1FC3C-F2E0-425D-BF52-510A0F89BC7C}" type="pres">
      <dgm:prSet presAssocID="{95B29535-8D1C-4D6C-A2E1-CA9174168235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53BB483-4569-465D-95D2-925F5B36EEBD}" type="pres">
      <dgm:prSet presAssocID="{632D544B-4D70-4EFD-8026-8CBA292E9032}" presName="hierRoot1" presStyleCnt="0">
        <dgm:presLayoutVars>
          <dgm:hierBranch val="init"/>
        </dgm:presLayoutVars>
      </dgm:prSet>
      <dgm:spPr/>
    </dgm:pt>
    <dgm:pt modelId="{E257CF1B-92D1-47C1-BE6A-F1F015CBC721}" type="pres">
      <dgm:prSet presAssocID="{632D544B-4D70-4EFD-8026-8CBA292E9032}" presName="rootComposite1" presStyleCnt="0"/>
      <dgm:spPr/>
    </dgm:pt>
    <dgm:pt modelId="{67C62CE7-902D-4AAC-B1A3-3B8FF1FEE9D3}" type="pres">
      <dgm:prSet presAssocID="{632D544B-4D70-4EFD-8026-8CBA292E903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0BE796A-490B-47E7-9ED0-5A5F8D693324}" type="pres">
      <dgm:prSet presAssocID="{632D544B-4D70-4EFD-8026-8CBA292E9032}" presName="rootConnector1" presStyleLbl="node1" presStyleIdx="0" presStyleCnt="0"/>
      <dgm:spPr/>
      <dgm:t>
        <a:bodyPr/>
        <a:lstStyle/>
        <a:p>
          <a:endParaRPr lang="en-US"/>
        </a:p>
      </dgm:t>
    </dgm:pt>
    <dgm:pt modelId="{7E6934FF-9557-4523-AFFD-343AA0E1CAE6}" type="pres">
      <dgm:prSet presAssocID="{632D544B-4D70-4EFD-8026-8CBA292E9032}" presName="hierChild2" presStyleCnt="0"/>
      <dgm:spPr/>
    </dgm:pt>
    <dgm:pt modelId="{002F9716-95B8-4D4D-A1C7-69B1D4723943}" type="pres">
      <dgm:prSet presAssocID="{21BEEFDD-0BE3-4B23-9139-58EB54747ED3}" presName="Name37" presStyleLbl="parChTrans1D2" presStyleIdx="0" presStyleCnt="3"/>
      <dgm:spPr/>
      <dgm:t>
        <a:bodyPr/>
        <a:lstStyle/>
        <a:p>
          <a:endParaRPr lang="en-US"/>
        </a:p>
      </dgm:t>
    </dgm:pt>
    <dgm:pt modelId="{3A7E73AF-1F03-4A6D-82F5-71CAF7C3FF61}" type="pres">
      <dgm:prSet presAssocID="{F3D7E815-44EE-4C50-B250-2A84F84CF621}" presName="hierRoot2" presStyleCnt="0">
        <dgm:presLayoutVars>
          <dgm:hierBranch val="init"/>
        </dgm:presLayoutVars>
      </dgm:prSet>
      <dgm:spPr/>
    </dgm:pt>
    <dgm:pt modelId="{A65774E2-C345-483D-BBBB-B1A7B6C92196}" type="pres">
      <dgm:prSet presAssocID="{F3D7E815-44EE-4C50-B250-2A84F84CF621}" presName="rootComposite" presStyleCnt="0"/>
      <dgm:spPr/>
    </dgm:pt>
    <dgm:pt modelId="{D4CA6C2E-B3B8-4535-B031-CE2AFB8F49C5}" type="pres">
      <dgm:prSet presAssocID="{F3D7E815-44EE-4C50-B250-2A84F84CF621}" presName="rootText" presStyleLbl="node2" presStyleIdx="0" presStyleCnt="3" custLinFactNeighborX="-5912" custLinFactNeighborY="9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52A1151-E85D-4B4C-B41E-5543894D532E}" type="pres">
      <dgm:prSet presAssocID="{F3D7E815-44EE-4C50-B250-2A84F84CF621}" presName="rootConnector" presStyleLbl="node2" presStyleIdx="0" presStyleCnt="3"/>
      <dgm:spPr/>
      <dgm:t>
        <a:bodyPr/>
        <a:lstStyle/>
        <a:p>
          <a:endParaRPr lang="en-US"/>
        </a:p>
      </dgm:t>
    </dgm:pt>
    <dgm:pt modelId="{21208B57-2587-4212-8CB6-8674E41B5D7D}" type="pres">
      <dgm:prSet presAssocID="{F3D7E815-44EE-4C50-B250-2A84F84CF621}" presName="hierChild4" presStyleCnt="0"/>
      <dgm:spPr/>
    </dgm:pt>
    <dgm:pt modelId="{EDB90833-B910-4B7F-AF9F-7E38168D8C28}" type="pres">
      <dgm:prSet presAssocID="{F3D7E815-44EE-4C50-B250-2A84F84CF621}" presName="hierChild5" presStyleCnt="0"/>
      <dgm:spPr/>
    </dgm:pt>
    <dgm:pt modelId="{A2E33D24-6C80-44ED-8774-4E96E0EFE106}" type="pres">
      <dgm:prSet presAssocID="{66822327-C1FE-4DE8-93BE-47005DD5403E}" presName="Name37" presStyleLbl="parChTrans1D2" presStyleIdx="1" presStyleCnt="3"/>
      <dgm:spPr/>
      <dgm:t>
        <a:bodyPr/>
        <a:lstStyle/>
        <a:p>
          <a:endParaRPr lang="en-US"/>
        </a:p>
      </dgm:t>
    </dgm:pt>
    <dgm:pt modelId="{8456A64A-A669-4005-B1CC-D01AA39BFE19}" type="pres">
      <dgm:prSet presAssocID="{82DF5CDE-F39E-4604-A173-C68090B719C9}" presName="hierRoot2" presStyleCnt="0">
        <dgm:presLayoutVars>
          <dgm:hierBranch val="init"/>
        </dgm:presLayoutVars>
      </dgm:prSet>
      <dgm:spPr/>
    </dgm:pt>
    <dgm:pt modelId="{7186410E-E9AB-45A2-A511-D69020E0CE54}" type="pres">
      <dgm:prSet presAssocID="{82DF5CDE-F39E-4604-A173-C68090B719C9}" presName="rootComposite" presStyleCnt="0"/>
      <dgm:spPr/>
    </dgm:pt>
    <dgm:pt modelId="{066B73C3-CDB2-45F2-A178-F4C96D9CAF23}" type="pres">
      <dgm:prSet presAssocID="{82DF5CDE-F39E-4604-A173-C68090B719C9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585A49B-0DD6-4CFF-8704-71DED6AA8043}" type="pres">
      <dgm:prSet presAssocID="{82DF5CDE-F39E-4604-A173-C68090B719C9}" presName="rootConnector" presStyleLbl="node2" presStyleIdx="1" presStyleCnt="3"/>
      <dgm:spPr/>
      <dgm:t>
        <a:bodyPr/>
        <a:lstStyle/>
        <a:p>
          <a:endParaRPr lang="en-US"/>
        </a:p>
      </dgm:t>
    </dgm:pt>
    <dgm:pt modelId="{C5525536-5C09-4F5A-ADD0-035956478B22}" type="pres">
      <dgm:prSet presAssocID="{82DF5CDE-F39E-4604-A173-C68090B719C9}" presName="hierChild4" presStyleCnt="0"/>
      <dgm:spPr/>
    </dgm:pt>
    <dgm:pt modelId="{1EE79A3C-26A4-4C56-9D54-433B8AEBF7DB}" type="pres">
      <dgm:prSet presAssocID="{82DF5CDE-F39E-4604-A173-C68090B719C9}" presName="hierChild5" presStyleCnt="0"/>
      <dgm:spPr/>
    </dgm:pt>
    <dgm:pt modelId="{E7248E7A-A529-485C-BFEB-C4FE00AED7C3}" type="pres">
      <dgm:prSet presAssocID="{AABDEEE8-9CCD-4E8A-99B4-642DDD35B081}" presName="Name37" presStyleLbl="parChTrans1D2" presStyleIdx="2" presStyleCnt="3"/>
      <dgm:spPr/>
      <dgm:t>
        <a:bodyPr/>
        <a:lstStyle/>
        <a:p>
          <a:endParaRPr lang="en-US"/>
        </a:p>
      </dgm:t>
    </dgm:pt>
    <dgm:pt modelId="{A0EA0A40-DE00-47F0-ADF5-1C694E27ABE5}" type="pres">
      <dgm:prSet presAssocID="{2F946A65-B1B9-46A8-AAA3-F8A72CEC7E04}" presName="hierRoot2" presStyleCnt="0">
        <dgm:presLayoutVars>
          <dgm:hierBranch val="init"/>
        </dgm:presLayoutVars>
      </dgm:prSet>
      <dgm:spPr/>
    </dgm:pt>
    <dgm:pt modelId="{139DB3E8-23E2-4B43-90AB-149D1190FF71}" type="pres">
      <dgm:prSet presAssocID="{2F946A65-B1B9-46A8-AAA3-F8A72CEC7E04}" presName="rootComposite" presStyleCnt="0"/>
      <dgm:spPr/>
    </dgm:pt>
    <dgm:pt modelId="{86FD5B9C-40C2-4504-A1C8-C8410A7258E3}" type="pres">
      <dgm:prSet presAssocID="{2F946A65-B1B9-46A8-AAA3-F8A72CEC7E04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2076DB2-3AF0-4DB4-B2FF-650287434FB6}" type="pres">
      <dgm:prSet presAssocID="{2F946A65-B1B9-46A8-AAA3-F8A72CEC7E04}" presName="rootConnector" presStyleLbl="node2" presStyleIdx="2" presStyleCnt="3"/>
      <dgm:spPr/>
      <dgm:t>
        <a:bodyPr/>
        <a:lstStyle/>
        <a:p>
          <a:endParaRPr lang="en-US"/>
        </a:p>
      </dgm:t>
    </dgm:pt>
    <dgm:pt modelId="{D1ED0056-0AC4-437E-894D-BDED7429349D}" type="pres">
      <dgm:prSet presAssocID="{2F946A65-B1B9-46A8-AAA3-F8A72CEC7E04}" presName="hierChild4" presStyleCnt="0"/>
      <dgm:spPr/>
    </dgm:pt>
    <dgm:pt modelId="{2572E3F6-593E-4E41-9B89-93439AC3E885}" type="pres">
      <dgm:prSet presAssocID="{2F946A65-B1B9-46A8-AAA3-F8A72CEC7E04}" presName="hierChild5" presStyleCnt="0"/>
      <dgm:spPr/>
    </dgm:pt>
    <dgm:pt modelId="{1C0F83E3-E684-4096-8C32-68ECEAD05BB3}" type="pres">
      <dgm:prSet presAssocID="{632D544B-4D70-4EFD-8026-8CBA292E9032}" presName="hierChild3" presStyleCnt="0"/>
      <dgm:spPr/>
    </dgm:pt>
  </dgm:ptLst>
  <dgm:cxnLst>
    <dgm:cxn modelId="{3AF179D0-F145-4453-91A0-AE36B0D8CE83}" type="presOf" srcId="{2F946A65-B1B9-46A8-AAA3-F8A72CEC7E04}" destId="{42076DB2-3AF0-4DB4-B2FF-650287434FB6}" srcOrd="1" destOrd="0" presId="urn:microsoft.com/office/officeart/2005/8/layout/orgChart1"/>
    <dgm:cxn modelId="{AF0345BD-992B-404E-A648-2EC41504DF6C}" srcId="{95B29535-8D1C-4D6C-A2E1-CA9174168235}" destId="{632D544B-4D70-4EFD-8026-8CBA292E9032}" srcOrd="0" destOrd="0" parTransId="{A098E0B9-1229-4EE1-8082-C94F5B2BACAB}" sibTransId="{E80A8A37-9A10-4DAF-9FE2-363E6A80B868}"/>
    <dgm:cxn modelId="{76DA4D68-323F-4686-B9AA-0F414FFA5DE0}" type="presOf" srcId="{F3D7E815-44EE-4C50-B250-2A84F84CF621}" destId="{D4CA6C2E-B3B8-4535-B031-CE2AFB8F49C5}" srcOrd="0" destOrd="0" presId="urn:microsoft.com/office/officeart/2005/8/layout/orgChart1"/>
    <dgm:cxn modelId="{BE4DE5D8-51CC-4D0B-BE2A-FE5942FBE11A}" srcId="{632D544B-4D70-4EFD-8026-8CBA292E9032}" destId="{82DF5CDE-F39E-4604-A173-C68090B719C9}" srcOrd="1" destOrd="0" parTransId="{66822327-C1FE-4DE8-93BE-47005DD5403E}" sibTransId="{6DE59229-0199-4F4A-86F8-350187E64271}"/>
    <dgm:cxn modelId="{B488F8E9-3C0B-482C-BC07-E2D881440131}" type="presOf" srcId="{82DF5CDE-F39E-4604-A173-C68090B719C9}" destId="{066B73C3-CDB2-45F2-A178-F4C96D9CAF23}" srcOrd="0" destOrd="0" presId="urn:microsoft.com/office/officeart/2005/8/layout/orgChart1"/>
    <dgm:cxn modelId="{39154804-F44B-4FD3-855A-BF54738C405B}" type="presOf" srcId="{632D544B-4D70-4EFD-8026-8CBA292E9032}" destId="{70BE796A-490B-47E7-9ED0-5A5F8D693324}" srcOrd="1" destOrd="0" presId="urn:microsoft.com/office/officeart/2005/8/layout/orgChart1"/>
    <dgm:cxn modelId="{A4869EED-CE93-4F76-87BE-D31FA2C0EA23}" srcId="{632D544B-4D70-4EFD-8026-8CBA292E9032}" destId="{2F946A65-B1B9-46A8-AAA3-F8A72CEC7E04}" srcOrd="2" destOrd="0" parTransId="{AABDEEE8-9CCD-4E8A-99B4-642DDD35B081}" sibTransId="{E1B28EEF-3C12-418F-95A3-A6A7ABBF5A38}"/>
    <dgm:cxn modelId="{87A19F05-C8F9-4781-B0C8-E08CCA30C883}" type="presOf" srcId="{82DF5CDE-F39E-4604-A173-C68090B719C9}" destId="{9585A49B-0DD6-4CFF-8704-71DED6AA8043}" srcOrd="1" destOrd="0" presId="urn:microsoft.com/office/officeart/2005/8/layout/orgChart1"/>
    <dgm:cxn modelId="{9634F0B3-F4DF-45E0-AE4F-A56069C16655}" type="presOf" srcId="{66822327-C1FE-4DE8-93BE-47005DD5403E}" destId="{A2E33D24-6C80-44ED-8774-4E96E0EFE106}" srcOrd="0" destOrd="0" presId="urn:microsoft.com/office/officeart/2005/8/layout/orgChart1"/>
    <dgm:cxn modelId="{80C680D8-6514-4EC9-9B98-F9070AB82962}" type="presOf" srcId="{2F946A65-B1B9-46A8-AAA3-F8A72CEC7E04}" destId="{86FD5B9C-40C2-4504-A1C8-C8410A7258E3}" srcOrd="0" destOrd="0" presId="urn:microsoft.com/office/officeart/2005/8/layout/orgChart1"/>
    <dgm:cxn modelId="{FA238346-05A6-46B0-917F-BD0C77CBE538}" type="presOf" srcId="{632D544B-4D70-4EFD-8026-8CBA292E9032}" destId="{67C62CE7-902D-4AAC-B1A3-3B8FF1FEE9D3}" srcOrd="0" destOrd="0" presId="urn:microsoft.com/office/officeart/2005/8/layout/orgChart1"/>
    <dgm:cxn modelId="{3672B961-94B5-4B77-8ABD-D6AA34107C3F}" type="presOf" srcId="{AABDEEE8-9CCD-4E8A-99B4-642DDD35B081}" destId="{E7248E7A-A529-485C-BFEB-C4FE00AED7C3}" srcOrd="0" destOrd="0" presId="urn:microsoft.com/office/officeart/2005/8/layout/orgChart1"/>
    <dgm:cxn modelId="{D96FB05D-958C-4D2F-B88F-E2D4C7746E3A}" type="presOf" srcId="{F3D7E815-44EE-4C50-B250-2A84F84CF621}" destId="{E52A1151-E85D-4B4C-B41E-5543894D532E}" srcOrd="1" destOrd="0" presId="urn:microsoft.com/office/officeart/2005/8/layout/orgChart1"/>
    <dgm:cxn modelId="{8FDB66EF-DA90-45DE-8FDA-98A197D8FAF5}" srcId="{632D544B-4D70-4EFD-8026-8CBA292E9032}" destId="{F3D7E815-44EE-4C50-B250-2A84F84CF621}" srcOrd="0" destOrd="0" parTransId="{21BEEFDD-0BE3-4B23-9139-58EB54747ED3}" sibTransId="{0F3381EA-C90C-4DF7-A89D-C57BCF7FF251}"/>
    <dgm:cxn modelId="{A526D691-0215-4F17-A07E-8EDCD1810219}" type="presOf" srcId="{95B29535-8D1C-4D6C-A2E1-CA9174168235}" destId="{4FA1FC3C-F2E0-425D-BF52-510A0F89BC7C}" srcOrd="0" destOrd="0" presId="urn:microsoft.com/office/officeart/2005/8/layout/orgChart1"/>
    <dgm:cxn modelId="{5FAA5D6A-32F3-4DEA-B9D2-78FBCE2AFED9}" type="presOf" srcId="{21BEEFDD-0BE3-4B23-9139-58EB54747ED3}" destId="{002F9716-95B8-4D4D-A1C7-69B1D4723943}" srcOrd="0" destOrd="0" presId="urn:microsoft.com/office/officeart/2005/8/layout/orgChart1"/>
    <dgm:cxn modelId="{0E20DA26-1166-406A-821E-FB935F454BEA}" type="presParOf" srcId="{4FA1FC3C-F2E0-425D-BF52-510A0F89BC7C}" destId="{853BB483-4569-465D-95D2-925F5B36EEBD}" srcOrd="0" destOrd="0" presId="urn:microsoft.com/office/officeart/2005/8/layout/orgChart1"/>
    <dgm:cxn modelId="{23C71B8F-50CC-4213-B093-346BAD5F3E0D}" type="presParOf" srcId="{853BB483-4569-465D-95D2-925F5B36EEBD}" destId="{E257CF1B-92D1-47C1-BE6A-F1F015CBC721}" srcOrd="0" destOrd="0" presId="urn:microsoft.com/office/officeart/2005/8/layout/orgChart1"/>
    <dgm:cxn modelId="{AD8D3865-0F2D-4398-A4FB-37CE814B708C}" type="presParOf" srcId="{E257CF1B-92D1-47C1-BE6A-F1F015CBC721}" destId="{67C62CE7-902D-4AAC-B1A3-3B8FF1FEE9D3}" srcOrd="0" destOrd="0" presId="urn:microsoft.com/office/officeart/2005/8/layout/orgChart1"/>
    <dgm:cxn modelId="{9A26C8D2-64D6-4537-A7EB-EDBAAD9D4DA1}" type="presParOf" srcId="{E257CF1B-92D1-47C1-BE6A-F1F015CBC721}" destId="{70BE796A-490B-47E7-9ED0-5A5F8D693324}" srcOrd="1" destOrd="0" presId="urn:microsoft.com/office/officeart/2005/8/layout/orgChart1"/>
    <dgm:cxn modelId="{9C799F79-FB57-4A3A-B5FE-79B84C8AA4C7}" type="presParOf" srcId="{853BB483-4569-465D-95D2-925F5B36EEBD}" destId="{7E6934FF-9557-4523-AFFD-343AA0E1CAE6}" srcOrd="1" destOrd="0" presId="urn:microsoft.com/office/officeart/2005/8/layout/orgChart1"/>
    <dgm:cxn modelId="{80524EB4-6773-4234-BC10-062182F1ADF3}" type="presParOf" srcId="{7E6934FF-9557-4523-AFFD-343AA0E1CAE6}" destId="{002F9716-95B8-4D4D-A1C7-69B1D4723943}" srcOrd="0" destOrd="0" presId="urn:microsoft.com/office/officeart/2005/8/layout/orgChart1"/>
    <dgm:cxn modelId="{F2DAA902-FBD6-43C2-8443-1C1D42CC7CFF}" type="presParOf" srcId="{7E6934FF-9557-4523-AFFD-343AA0E1CAE6}" destId="{3A7E73AF-1F03-4A6D-82F5-71CAF7C3FF61}" srcOrd="1" destOrd="0" presId="urn:microsoft.com/office/officeart/2005/8/layout/orgChart1"/>
    <dgm:cxn modelId="{95C4EA16-BEA0-45C8-90B8-1914AA4E72A7}" type="presParOf" srcId="{3A7E73AF-1F03-4A6D-82F5-71CAF7C3FF61}" destId="{A65774E2-C345-483D-BBBB-B1A7B6C92196}" srcOrd="0" destOrd="0" presId="urn:microsoft.com/office/officeart/2005/8/layout/orgChart1"/>
    <dgm:cxn modelId="{597C917D-3B4A-47A6-894D-11551180ECE2}" type="presParOf" srcId="{A65774E2-C345-483D-BBBB-B1A7B6C92196}" destId="{D4CA6C2E-B3B8-4535-B031-CE2AFB8F49C5}" srcOrd="0" destOrd="0" presId="urn:microsoft.com/office/officeart/2005/8/layout/orgChart1"/>
    <dgm:cxn modelId="{CB809BB1-ABE1-4B98-8816-1166903666AD}" type="presParOf" srcId="{A65774E2-C345-483D-BBBB-B1A7B6C92196}" destId="{E52A1151-E85D-4B4C-B41E-5543894D532E}" srcOrd="1" destOrd="0" presId="urn:microsoft.com/office/officeart/2005/8/layout/orgChart1"/>
    <dgm:cxn modelId="{B6987A31-A3AF-4A5D-9CE3-B5B8A11920B2}" type="presParOf" srcId="{3A7E73AF-1F03-4A6D-82F5-71CAF7C3FF61}" destId="{21208B57-2587-4212-8CB6-8674E41B5D7D}" srcOrd="1" destOrd="0" presId="urn:microsoft.com/office/officeart/2005/8/layout/orgChart1"/>
    <dgm:cxn modelId="{367DE3DB-E0CB-4CD1-ABD1-DAEFF2759F7E}" type="presParOf" srcId="{3A7E73AF-1F03-4A6D-82F5-71CAF7C3FF61}" destId="{EDB90833-B910-4B7F-AF9F-7E38168D8C28}" srcOrd="2" destOrd="0" presId="urn:microsoft.com/office/officeart/2005/8/layout/orgChart1"/>
    <dgm:cxn modelId="{BBDA27B0-C792-4B62-A687-EFE2F2ACC7AD}" type="presParOf" srcId="{7E6934FF-9557-4523-AFFD-343AA0E1CAE6}" destId="{A2E33D24-6C80-44ED-8774-4E96E0EFE106}" srcOrd="2" destOrd="0" presId="urn:microsoft.com/office/officeart/2005/8/layout/orgChart1"/>
    <dgm:cxn modelId="{DE681EBD-8D65-432B-8A40-CC7E2770D6EC}" type="presParOf" srcId="{7E6934FF-9557-4523-AFFD-343AA0E1CAE6}" destId="{8456A64A-A669-4005-B1CC-D01AA39BFE19}" srcOrd="3" destOrd="0" presId="urn:microsoft.com/office/officeart/2005/8/layout/orgChart1"/>
    <dgm:cxn modelId="{6D2DCDA8-8139-44D6-A1AA-3E0C01B45DF0}" type="presParOf" srcId="{8456A64A-A669-4005-B1CC-D01AA39BFE19}" destId="{7186410E-E9AB-45A2-A511-D69020E0CE54}" srcOrd="0" destOrd="0" presId="urn:microsoft.com/office/officeart/2005/8/layout/orgChart1"/>
    <dgm:cxn modelId="{53214566-9793-4351-99F4-BE02F2189B6C}" type="presParOf" srcId="{7186410E-E9AB-45A2-A511-D69020E0CE54}" destId="{066B73C3-CDB2-45F2-A178-F4C96D9CAF23}" srcOrd="0" destOrd="0" presId="urn:microsoft.com/office/officeart/2005/8/layout/orgChart1"/>
    <dgm:cxn modelId="{091A327F-4221-497D-AB2B-134447EB9FC9}" type="presParOf" srcId="{7186410E-E9AB-45A2-A511-D69020E0CE54}" destId="{9585A49B-0DD6-4CFF-8704-71DED6AA8043}" srcOrd="1" destOrd="0" presId="urn:microsoft.com/office/officeart/2005/8/layout/orgChart1"/>
    <dgm:cxn modelId="{FAB56E72-7596-49A6-8DFD-273BD203522A}" type="presParOf" srcId="{8456A64A-A669-4005-B1CC-D01AA39BFE19}" destId="{C5525536-5C09-4F5A-ADD0-035956478B22}" srcOrd="1" destOrd="0" presId="urn:microsoft.com/office/officeart/2005/8/layout/orgChart1"/>
    <dgm:cxn modelId="{70A43701-11E9-45D1-A5AC-9D5B6C0BEB1F}" type="presParOf" srcId="{8456A64A-A669-4005-B1CC-D01AA39BFE19}" destId="{1EE79A3C-26A4-4C56-9D54-433B8AEBF7DB}" srcOrd="2" destOrd="0" presId="urn:microsoft.com/office/officeart/2005/8/layout/orgChart1"/>
    <dgm:cxn modelId="{8FF9CFD4-B4E1-4453-AA88-53AEEE3F520B}" type="presParOf" srcId="{7E6934FF-9557-4523-AFFD-343AA0E1CAE6}" destId="{E7248E7A-A529-485C-BFEB-C4FE00AED7C3}" srcOrd="4" destOrd="0" presId="urn:microsoft.com/office/officeart/2005/8/layout/orgChart1"/>
    <dgm:cxn modelId="{3F0B903B-A4C2-4FC2-B783-A9E0090BB4BB}" type="presParOf" srcId="{7E6934FF-9557-4523-AFFD-343AA0E1CAE6}" destId="{A0EA0A40-DE00-47F0-ADF5-1C694E27ABE5}" srcOrd="5" destOrd="0" presId="urn:microsoft.com/office/officeart/2005/8/layout/orgChart1"/>
    <dgm:cxn modelId="{110669B5-0AD8-4431-A629-98F68FF09CC2}" type="presParOf" srcId="{A0EA0A40-DE00-47F0-ADF5-1C694E27ABE5}" destId="{139DB3E8-23E2-4B43-90AB-149D1190FF71}" srcOrd="0" destOrd="0" presId="urn:microsoft.com/office/officeart/2005/8/layout/orgChart1"/>
    <dgm:cxn modelId="{419B662A-2DC2-4A19-B45C-C1B8B4108518}" type="presParOf" srcId="{139DB3E8-23E2-4B43-90AB-149D1190FF71}" destId="{86FD5B9C-40C2-4504-A1C8-C8410A7258E3}" srcOrd="0" destOrd="0" presId="urn:microsoft.com/office/officeart/2005/8/layout/orgChart1"/>
    <dgm:cxn modelId="{1CA17706-29C0-4531-AB40-0D9F5C7158A8}" type="presParOf" srcId="{139DB3E8-23E2-4B43-90AB-149D1190FF71}" destId="{42076DB2-3AF0-4DB4-B2FF-650287434FB6}" srcOrd="1" destOrd="0" presId="urn:microsoft.com/office/officeart/2005/8/layout/orgChart1"/>
    <dgm:cxn modelId="{D67FFAFF-6C6E-48BF-B35F-0A4801354DE7}" type="presParOf" srcId="{A0EA0A40-DE00-47F0-ADF5-1C694E27ABE5}" destId="{D1ED0056-0AC4-437E-894D-BDED7429349D}" srcOrd="1" destOrd="0" presId="urn:microsoft.com/office/officeart/2005/8/layout/orgChart1"/>
    <dgm:cxn modelId="{C1362B40-855D-48C2-973F-9D8172371A20}" type="presParOf" srcId="{A0EA0A40-DE00-47F0-ADF5-1C694E27ABE5}" destId="{2572E3F6-593E-4E41-9B89-93439AC3E885}" srcOrd="2" destOrd="0" presId="urn:microsoft.com/office/officeart/2005/8/layout/orgChart1"/>
    <dgm:cxn modelId="{EFDAF1CB-973D-471B-8530-9B20BB8D1FDD}" type="presParOf" srcId="{853BB483-4569-465D-95D2-925F5B36EEBD}" destId="{1C0F83E3-E684-4096-8C32-68ECEAD05BB3}" srcOrd="2" destOrd="0" presId="urn:microsoft.com/office/officeart/2005/8/layout/orgChart1"/>
  </dgm:cxnLst>
  <dgm:bg>
    <a:noFill/>
  </dgm:bg>
  <dgm:whole>
    <a:ln>
      <a:solidFill>
        <a:schemeClr val="lt1">
          <a:hueOff val="0"/>
          <a:satOff val="0"/>
          <a:lumOff val="0"/>
          <a:alpha val="88000"/>
        </a:schemeClr>
      </a:solidFill>
    </a:ln>
  </dgm:whole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7.xml><?xml version="1.0" encoding="utf-8"?>
<dgm:dataModel xmlns:dgm="http://schemas.openxmlformats.org/drawingml/2006/diagram" xmlns:a="http://schemas.openxmlformats.org/drawingml/2006/main">
  <dgm:ptLst>
    <dgm:pt modelId="{95B29535-8D1C-4D6C-A2E1-CA917416823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32D544B-4D70-4EFD-8026-8CBA292E9032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Mechanical Design</a:t>
          </a:r>
          <a:endParaRPr lang="ar-SA" dirty="0">
            <a:solidFill>
              <a:schemeClr val="bg1"/>
            </a:solidFill>
          </a:endParaRPr>
        </a:p>
      </dgm:t>
    </dgm:pt>
    <dgm:pt modelId="{A098E0B9-1229-4EE1-8082-C94F5B2BACAB}" type="par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E80A8A37-9A10-4DAF-9FE2-363E6A80B868}" type="sib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82DF5CDE-F39E-4604-A173-C68090B719C9}">
      <dgm:prSet phldrT="[Text]" custT="1"/>
      <dgm:spPr>
        <a:solidFill>
          <a:schemeClr val="accent6"/>
        </a:solidFill>
      </dgm:spPr>
      <dgm:t>
        <a:bodyPr/>
        <a:lstStyle/>
        <a:p>
          <a:pPr rtl="0"/>
          <a:r>
            <a:rPr lang="en-US" sz="1600" b="1" dirty="0" smtClean="0">
              <a:solidFill>
                <a:schemeClr val="tx1"/>
              </a:solidFill>
            </a:rPr>
            <a:t>Water supply system</a:t>
          </a:r>
          <a:r>
            <a:rPr lang="en-US" sz="1800" b="1" dirty="0" smtClean="0">
              <a:solidFill>
                <a:schemeClr val="tx1"/>
              </a:solidFill>
            </a:rPr>
            <a:t>	</a:t>
          </a:r>
          <a:r>
            <a:rPr lang="en-US" sz="1300" dirty="0" smtClean="0"/>
            <a:t>	</a:t>
          </a:r>
          <a:endParaRPr lang="ar-SA" sz="1300" dirty="0"/>
        </a:p>
      </dgm:t>
    </dgm:pt>
    <dgm:pt modelId="{66822327-C1FE-4DE8-93BE-47005DD5403E}" type="par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6DE59229-0199-4F4A-86F8-350187E64271}" type="sib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2F946A65-B1B9-46A8-AAA3-F8A72CEC7E04}">
      <dgm:prSet phldrT="[Text]" custT="1"/>
      <dgm:spPr>
        <a:solidFill>
          <a:schemeClr val="accent6"/>
        </a:solidFill>
      </dgm:spPr>
      <dgm:t>
        <a:bodyPr/>
        <a:lstStyle/>
        <a:p>
          <a:pPr rtl="1"/>
          <a:r>
            <a:rPr lang="en-US" sz="1600" dirty="0" smtClean="0"/>
            <a:t>Drainage system</a:t>
          </a:r>
          <a:endParaRPr lang="ar-SA" sz="1600" dirty="0"/>
        </a:p>
      </dgm:t>
    </dgm:pt>
    <dgm:pt modelId="{AABDEEE8-9CCD-4E8A-99B4-642DDD35B081}" type="par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E1B28EEF-3C12-418F-95A3-A6A7ABBF5A38}" type="sib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F3D7E815-44EE-4C50-B250-2A84F84CF621}">
      <dgm:prSet phldrT="[Text]" custT="1"/>
      <dgm:spPr>
        <a:solidFill>
          <a:schemeClr val="accent6"/>
        </a:solidFill>
      </dgm:spPr>
      <dgm:t>
        <a:bodyPr/>
        <a:lstStyle/>
        <a:p>
          <a:pPr rtl="1"/>
          <a:r>
            <a:rPr lang="en-US" sz="1600" dirty="0" smtClean="0"/>
            <a:t>Safety System</a:t>
          </a:r>
          <a:endParaRPr lang="ar-SA" sz="1600" dirty="0"/>
        </a:p>
      </dgm:t>
    </dgm:pt>
    <dgm:pt modelId="{0F3381EA-C90C-4DF7-A89D-C57BCF7FF251}" type="sibTrans" cxnId="{8FDB66EF-DA90-45DE-8FDA-98A197D8FAF5}">
      <dgm:prSet/>
      <dgm:spPr/>
      <dgm:t>
        <a:bodyPr/>
        <a:lstStyle/>
        <a:p>
          <a:pPr rtl="1"/>
          <a:endParaRPr lang="ar-SA"/>
        </a:p>
      </dgm:t>
    </dgm:pt>
    <dgm:pt modelId="{21BEEFDD-0BE3-4B23-9139-58EB54747ED3}" type="parTrans" cxnId="{8FDB66EF-DA90-45DE-8FDA-98A197D8FAF5}">
      <dgm:prSet/>
      <dgm:spPr>
        <a:ln>
          <a:solidFill>
            <a:schemeClr val="accent6"/>
          </a:solidFill>
        </a:ln>
      </dgm:spPr>
      <dgm:t>
        <a:bodyPr/>
        <a:lstStyle/>
        <a:p>
          <a:pPr rtl="1"/>
          <a:endParaRPr lang="ar-SA"/>
        </a:p>
      </dgm:t>
    </dgm:pt>
    <dgm:pt modelId="{4FA1FC3C-F2E0-425D-BF52-510A0F89BC7C}" type="pres">
      <dgm:prSet presAssocID="{95B29535-8D1C-4D6C-A2E1-CA9174168235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53BB483-4569-465D-95D2-925F5B36EEBD}" type="pres">
      <dgm:prSet presAssocID="{632D544B-4D70-4EFD-8026-8CBA292E9032}" presName="hierRoot1" presStyleCnt="0">
        <dgm:presLayoutVars>
          <dgm:hierBranch val="init"/>
        </dgm:presLayoutVars>
      </dgm:prSet>
      <dgm:spPr/>
    </dgm:pt>
    <dgm:pt modelId="{E257CF1B-92D1-47C1-BE6A-F1F015CBC721}" type="pres">
      <dgm:prSet presAssocID="{632D544B-4D70-4EFD-8026-8CBA292E9032}" presName="rootComposite1" presStyleCnt="0"/>
      <dgm:spPr/>
    </dgm:pt>
    <dgm:pt modelId="{67C62CE7-902D-4AAC-B1A3-3B8FF1FEE9D3}" type="pres">
      <dgm:prSet presAssocID="{632D544B-4D70-4EFD-8026-8CBA292E903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0BE796A-490B-47E7-9ED0-5A5F8D693324}" type="pres">
      <dgm:prSet presAssocID="{632D544B-4D70-4EFD-8026-8CBA292E9032}" presName="rootConnector1" presStyleLbl="node1" presStyleIdx="0" presStyleCnt="0"/>
      <dgm:spPr/>
      <dgm:t>
        <a:bodyPr/>
        <a:lstStyle/>
        <a:p>
          <a:endParaRPr lang="en-US"/>
        </a:p>
      </dgm:t>
    </dgm:pt>
    <dgm:pt modelId="{7E6934FF-9557-4523-AFFD-343AA0E1CAE6}" type="pres">
      <dgm:prSet presAssocID="{632D544B-4D70-4EFD-8026-8CBA292E9032}" presName="hierChild2" presStyleCnt="0"/>
      <dgm:spPr/>
    </dgm:pt>
    <dgm:pt modelId="{002F9716-95B8-4D4D-A1C7-69B1D4723943}" type="pres">
      <dgm:prSet presAssocID="{21BEEFDD-0BE3-4B23-9139-58EB54747ED3}" presName="Name37" presStyleLbl="parChTrans1D2" presStyleIdx="0" presStyleCnt="3"/>
      <dgm:spPr/>
      <dgm:t>
        <a:bodyPr/>
        <a:lstStyle/>
        <a:p>
          <a:endParaRPr lang="en-US"/>
        </a:p>
      </dgm:t>
    </dgm:pt>
    <dgm:pt modelId="{3A7E73AF-1F03-4A6D-82F5-71CAF7C3FF61}" type="pres">
      <dgm:prSet presAssocID="{F3D7E815-44EE-4C50-B250-2A84F84CF621}" presName="hierRoot2" presStyleCnt="0">
        <dgm:presLayoutVars>
          <dgm:hierBranch val="init"/>
        </dgm:presLayoutVars>
      </dgm:prSet>
      <dgm:spPr/>
    </dgm:pt>
    <dgm:pt modelId="{A65774E2-C345-483D-BBBB-B1A7B6C92196}" type="pres">
      <dgm:prSet presAssocID="{F3D7E815-44EE-4C50-B250-2A84F84CF621}" presName="rootComposite" presStyleCnt="0"/>
      <dgm:spPr/>
    </dgm:pt>
    <dgm:pt modelId="{D4CA6C2E-B3B8-4535-B031-CE2AFB8F49C5}" type="pres">
      <dgm:prSet presAssocID="{F3D7E815-44EE-4C50-B250-2A84F84CF621}" presName="rootText" presStyleLbl="node2" presStyleIdx="0" presStyleCnt="3" custLinFactNeighborX="-5912" custLinFactNeighborY="9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52A1151-E85D-4B4C-B41E-5543894D532E}" type="pres">
      <dgm:prSet presAssocID="{F3D7E815-44EE-4C50-B250-2A84F84CF621}" presName="rootConnector" presStyleLbl="node2" presStyleIdx="0" presStyleCnt="3"/>
      <dgm:spPr/>
      <dgm:t>
        <a:bodyPr/>
        <a:lstStyle/>
        <a:p>
          <a:endParaRPr lang="en-US"/>
        </a:p>
      </dgm:t>
    </dgm:pt>
    <dgm:pt modelId="{21208B57-2587-4212-8CB6-8674E41B5D7D}" type="pres">
      <dgm:prSet presAssocID="{F3D7E815-44EE-4C50-B250-2A84F84CF621}" presName="hierChild4" presStyleCnt="0"/>
      <dgm:spPr/>
    </dgm:pt>
    <dgm:pt modelId="{EDB90833-B910-4B7F-AF9F-7E38168D8C28}" type="pres">
      <dgm:prSet presAssocID="{F3D7E815-44EE-4C50-B250-2A84F84CF621}" presName="hierChild5" presStyleCnt="0"/>
      <dgm:spPr/>
    </dgm:pt>
    <dgm:pt modelId="{A2E33D24-6C80-44ED-8774-4E96E0EFE106}" type="pres">
      <dgm:prSet presAssocID="{66822327-C1FE-4DE8-93BE-47005DD5403E}" presName="Name37" presStyleLbl="parChTrans1D2" presStyleIdx="1" presStyleCnt="3"/>
      <dgm:spPr/>
      <dgm:t>
        <a:bodyPr/>
        <a:lstStyle/>
        <a:p>
          <a:endParaRPr lang="en-US"/>
        </a:p>
      </dgm:t>
    </dgm:pt>
    <dgm:pt modelId="{8456A64A-A669-4005-B1CC-D01AA39BFE19}" type="pres">
      <dgm:prSet presAssocID="{82DF5CDE-F39E-4604-A173-C68090B719C9}" presName="hierRoot2" presStyleCnt="0">
        <dgm:presLayoutVars>
          <dgm:hierBranch val="init"/>
        </dgm:presLayoutVars>
      </dgm:prSet>
      <dgm:spPr/>
    </dgm:pt>
    <dgm:pt modelId="{7186410E-E9AB-45A2-A511-D69020E0CE54}" type="pres">
      <dgm:prSet presAssocID="{82DF5CDE-F39E-4604-A173-C68090B719C9}" presName="rootComposite" presStyleCnt="0"/>
      <dgm:spPr/>
    </dgm:pt>
    <dgm:pt modelId="{066B73C3-CDB2-45F2-A178-F4C96D9CAF23}" type="pres">
      <dgm:prSet presAssocID="{82DF5CDE-F39E-4604-A173-C68090B719C9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585A49B-0DD6-4CFF-8704-71DED6AA8043}" type="pres">
      <dgm:prSet presAssocID="{82DF5CDE-F39E-4604-A173-C68090B719C9}" presName="rootConnector" presStyleLbl="node2" presStyleIdx="1" presStyleCnt="3"/>
      <dgm:spPr/>
      <dgm:t>
        <a:bodyPr/>
        <a:lstStyle/>
        <a:p>
          <a:endParaRPr lang="en-US"/>
        </a:p>
      </dgm:t>
    </dgm:pt>
    <dgm:pt modelId="{C5525536-5C09-4F5A-ADD0-035956478B22}" type="pres">
      <dgm:prSet presAssocID="{82DF5CDE-F39E-4604-A173-C68090B719C9}" presName="hierChild4" presStyleCnt="0"/>
      <dgm:spPr/>
    </dgm:pt>
    <dgm:pt modelId="{1EE79A3C-26A4-4C56-9D54-433B8AEBF7DB}" type="pres">
      <dgm:prSet presAssocID="{82DF5CDE-F39E-4604-A173-C68090B719C9}" presName="hierChild5" presStyleCnt="0"/>
      <dgm:spPr/>
    </dgm:pt>
    <dgm:pt modelId="{E7248E7A-A529-485C-BFEB-C4FE00AED7C3}" type="pres">
      <dgm:prSet presAssocID="{AABDEEE8-9CCD-4E8A-99B4-642DDD35B081}" presName="Name37" presStyleLbl="parChTrans1D2" presStyleIdx="2" presStyleCnt="3"/>
      <dgm:spPr/>
      <dgm:t>
        <a:bodyPr/>
        <a:lstStyle/>
        <a:p>
          <a:endParaRPr lang="en-US"/>
        </a:p>
      </dgm:t>
    </dgm:pt>
    <dgm:pt modelId="{A0EA0A40-DE00-47F0-ADF5-1C694E27ABE5}" type="pres">
      <dgm:prSet presAssocID="{2F946A65-B1B9-46A8-AAA3-F8A72CEC7E04}" presName="hierRoot2" presStyleCnt="0">
        <dgm:presLayoutVars>
          <dgm:hierBranch val="init"/>
        </dgm:presLayoutVars>
      </dgm:prSet>
      <dgm:spPr/>
    </dgm:pt>
    <dgm:pt modelId="{139DB3E8-23E2-4B43-90AB-149D1190FF71}" type="pres">
      <dgm:prSet presAssocID="{2F946A65-B1B9-46A8-AAA3-F8A72CEC7E04}" presName="rootComposite" presStyleCnt="0"/>
      <dgm:spPr/>
    </dgm:pt>
    <dgm:pt modelId="{86FD5B9C-40C2-4504-A1C8-C8410A7258E3}" type="pres">
      <dgm:prSet presAssocID="{2F946A65-B1B9-46A8-AAA3-F8A72CEC7E04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2076DB2-3AF0-4DB4-B2FF-650287434FB6}" type="pres">
      <dgm:prSet presAssocID="{2F946A65-B1B9-46A8-AAA3-F8A72CEC7E04}" presName="rootConnector" presStyleLbl="node2" presStyleIdx="2" presStyleCnt="3"/>
      <dgm:spPr/>
      <dgm:t>
        <a:bodyPr/>
        <a:lstStyle/>
        <a:p>
          <a:endParaRPr lang="en-US"/>
        </a:p>
      </dgm:t>
    </dgm:pt>
    <dgm:pt modelId="{D1ED0056-0AC4-437E-894D-BDED7429349D}" type="pres">
      <dgm:prSet presAssocID="{2F946A65-B1B9-46A8-AAA3-F8A72CEC7E04}" presName="hierChild4" presStyleCnt="0"/>
      <dgm:spPr/>
    </dgm:pt>
    <dgm:pt modelId="{2572E3F6-593E-4E41-9B89-93439AC3E885}" type="pres">
      <dgm:prSet presAssocID="{2F946A65-B1B9-46A8-AAA3-F8A72CEC7E04}" presName="hierChild5" presStyleCnt="0"/>
      <dgm:spPr/>
    </dgm:pt>
    <dgm:pt modelId="{1C0F83E3-E684-4096-8C32-68ECEAD05BB3}" type="pres">
      <dgm:prSet presAssocID="{632D544B-4D70-4EFD-8026-8CBA292E9032}" presName="hierChild3" presStyleCnt="0"/>
      <dgm:spPr/>
    </dgm:pt>
  </dgm:ptLst>
  <dgm:cxnLst>
    <dgm:cxn modelId="{AF0345BD-992B-404E-A648-2EC41504DF6C}" srcId="{95B29535-8D1C-4D6C-A2E1-CA9174168235}" destId="{632D544B-4D70-4EFD-8026-8CBA292E9032}" srcOrd="0" destOrd="0" parTransId="{A098E0B9-1229-4EE1-8082-C94F5B2BACAB}" sibTransId="{E80A8A37-9A10-4DAF-9FE2-363E6A80B868}"/>
    <dgm:cxn modelId="{BE4DE5D8-51CC-4D0B-BE2A-FE5942FBE11A}" srcId="{632D544B-4D70-4EFD-8026-8CBA292E9032}" destId="{82DF5CDE-F39E-4604-A173-C68090B719C9}" srcOrd="1" destOrd="0" parTransId="{66822327-C1FE-4DE8-93BE-47005DD5403E}" sibTransId="{6DE59229-0199-4F4A-86F8-350187E64271}"/>
    <dgm:cxn modelId="{EEC472B2-7B2E-4390-A731-D622B285DFB0}" type="presOf" srcId="{2F946A65-B1B9-46A8-AAA3-F8A72CEC7E04}" destId="{42076DB2-3AF0-4DB4-B2FF-650287434FB6}" srcOrd="1" destOrd="0" presId="urn:microsoft.com/office/officeart/2005/8/layout/orgChart1"/>
    <dgm:cxn modelId="{A4869EED-CE93-4F76-87BE-D31FA2C0EA23}" srcId="{632D544B-4D70-4EFD-8026-8CBA292E9032}" destId="{2F946A65-B1B9-46A8-AAA3-F8A72CEC7E04}" srcOrd="2" destOrd="0" parTransId="{AABDEEE8-9CCD-4E8A-99B4-642DDD35B081}" sibTransId="{E1B28EEF-3C12-418F-95A3-A6A7ABBF5A38}"/>
    <dgm:cxn modelId="{3B7D5940-7510-4BF8-BC10-5083E7BEF6A8}" type="presOf" srcId="{F3D7E815-44EE-4C50-B250-2A84F84CF621}" destId="{E52A1151-E85D-4B4C-B41E-5543894D532E}" srcOrd="1" destOrd="0" presId="urn:microsoft.com/office/officeart/2005/8/layout/orgChart1"/>
    <dgm:cxn modelId="{4C849DDD-58B8-4EB7-B512-0E5B86E99272}" type="presOf" srcId="{2F946A65-B1B9-46A8-AAA3-F8A72CEC7E04}" destId="{86FD5B9C-40C2-4504-A1C8-C8410A7258E3}" srcOrd="0" destOrd="0" presId="urn:microsoft.com/office/officeart/2005/8/layout/orgChart1"/>
    <dgm:cxn modelId="{BF4A2B21-B49C-46D2-AE64-C383ACAA9AB6}" type="presOf" srcId="{82DF5CDE-F39E-4604-A173-C68090B719C9}" destId="{9585A49B-0DD6-4CFF-8704-71DED6AA8043}" srcOrd="1" destOrd="0" presId="urn:microsoft.com/office/officeart/2005/8/layout/orgChart1"/>
    <dgm:cxn modelId="{76B4A270-361D-49E5-A6B2-9A1F73FD1DFE}" type="presOf" srcId="{632D544B-4D70-4EFD-8026-8CBA292E9032}" destId="{70BE796A-490B-47E7-9ED0-5A5F8D693324}" srcOrd="1" destOrd="0" presId="urn:microsoft.com/office/officeart/2005/8/layout/orgChart1"/>
    <dgm:cxn modelId="{049C6F62-ECB7-4AAD-9134-02BF419806A2}" type="presOf" srcId="{AABDEEE8-9CCD-4E8A-99B4-642DDD35B081}" destId="{E7248E7A-A529-485C-BFEB-C4FE00AED7C3}" srcOrd="0" destOrd="0" presId="urn:microsoft.com/office/officeart/2005/8/layout/orgChart1"/>
    <dgm:cxn modelId="{0936B410-9CF6-4072-B31F-73D97D33E32D}" type="presOf" srcId="{82DF5CDE-F39E-4604-A173-C68090B719C9}" destId="{066B73C3-CDB2-45F2-A178-F4C96D9CAF23}" srcOrd="0" destOrd="0" presId="urn:microsoft.com/office/officeart/2005/8/layout/orgChart1"/>
    <dgm:cxn modelId="{096C37FE-4C69-41D4-9391-6B952A4B1644}" type="presOf" srcId="{95B29535-8D1C-4D6C-A2E1-CA9174168235}" destId="{4FA1FC3C-F2E0-425D-BF52-510A0F89BC7C}" srcOrd="0" destOrd="0" presId="urn:microsoft.com/office/officeart/2005/8/layout/orgChart1"/>
    <dgm:cxn modelId="{8FDB66EF-DA90-45DE-8FDA-98A197D8FAF5}" srcId="{632D544B-4D70-4EFD-8026-8CBA292E9032}" destId="{F3D7E815-44EE-4C50-B250-2A84F84CF621}" srcOrd="0" destOrd="0" parTransId="{21BEEFDD-0BE3-4B23-9139-58EB54747ED3}" sibTransId="{0F3381EA-C90C-4DF7-A89D-C57BCF7FF251}"/>
    <dgm:cxn modelId="{62A73E2A-66D9-4AA9-8F07-CBF8806BC322}" type="presOf" srcId="{632D544B-4D70-4EFD-8026-8CBA292E9032}" destId="{67C62CE7-902D-4AAC-B1A3-3B8FF1FEE9D3}" srcOrd="0" destOrd="0" presId="urn:microsoft.com/office/officeart/2005/8/layout/orgChart1"/>
    <dgm:cxn modelId="{9180C0FC-F267-4996-8017-56B1AAE557CE}" type="presOf" srcId="{66822327-C1FE-4DE8-93BE-47005DD5403E}" destId="{A2E33D24-6C80-44ED-8774-4E96E0EFE106}" srcOrd="0" destOrd="0" presId="urn:microsoft.com/office/officeart/2005/8/layout/orgChart1"/>
    <dgm:cxn modelId="{0A7447E6-32EF-47D7-9152-72AFA7DD2846}" type="presOf" srcId="{F3D7E815-44EE-4C50-B250-2A84F84CF621}" destId="{D4CA6C2E-B3B8-4535-B031-CE2AFB8F49C5}" srcOrd="0" destOrd="0" presId="urn:microsoft.com/office/officeart/2005/8/layout/orgChart1"/>
    <dgm:cxn modelId="{6075C26F-161D-4D4C-A26B-A31E600E5A1D}" type="presOf" srcId="{21BEEFDD-0BE3-4B23-9139-58EB54747ED3}" destId="{002F9716-95B8-4D4D-A1C7-69B1D4723943}" srcOrd="0" destOrd="0" presId="urn:microsoft.com/office/officeart/2005/8/layout/orgChart1"/>
    <dgm:cxn modelId="{1F86BD5B-59EA-4BA4-A9DD-6145E5874554}" type="presParOf" srcId="{4FA1FC3C-F2E0-425D-BF52-510A0F89BC7C}" destId="{853BB483-4569-465D-95D2-925F5B36EEBD}" srcOrd="0" destOrd="0" presId="urn:microsoft.com/office/officeart/2005/8/layout/orgChart1"/>
    <dgm:cxn modelId="{C28BB250-E6F7-42A9-9FA9-45D07C7DABDC}" type="presParOf" srcId="{853BB483-4569-465D-95D2-925F5B36EEBD}" destId="{E257CF1B-92D1-47C1-BE6A-F1F015CBC721}" srcOrd="0" destOrd="0" presId="urn:microsoft.com/office/officeart/2005/8/layout/orgChart1"/>
    <dgm:cxn modelId="{73721C1D-8B09-4278-A003-5EAB121B5980}" type="presParOf" srcId="{E257CF1B-92D1-47C1-BE6A-F1F015CBC721}" destId="{67C62CE7-902D-4AAC-B1A3-3B8FF1FEE9D3}" srcOrd="0" destOrd="0" presId="urn:microsoft.com/office/officeart/2005/8/layout/orgChart1"/>
    <dgm:cxn modelId="{E02AECEA-C21B-44A1-841D-7A639476E7BF}" type="presParOf" srcId="{E257CF1B-92D1-47C1-BE6A-F1F015CBC721}" destId="{70BE796A-490B-47E7-9ED0-5A5F8D693324}" srcOrd="1" destOrd="0" presId="urn:microsoft.com/office/officeart/2005/8/layout/orgChart1"/>
    <dgm:cxn modelId="{2194518B-D3F6-4E08-97E9-7F33B9972780}" type="presParOf" srcId="{853BB483-4569-465D-95D2-925F5B36EEBD}" destId="{7E6934FF-9557-4523-AFFD-343AA0E1CAE6}" srcOrd="1" destOrd="0" presId="urn:microsoft.com/office/officeart/2005/8/layout/orgChart1"/>
    <dgm:cxn modelId="{B2B7D894-940B-4850-BDDA-A938A4950BB0}" type="presParOf" srcId="{7E6934FF-9557-4523-AFFD-343AA0E1CAE6}" destId="{002F9716-95B8-4D4D-A1C7-69B1D4723943}" srcOrd="0" destOrd="0" presId="urn:microsoft.com/office/officeart/2005/8/layout/orgChart1"/>
    <dgm:cxn modelId="{1A986B56-3DA8-4A8F-BDF8-0942FE4C5DBD}" type="presParOf" srcId="{7E6934FF-9557-4523-AFFD-343AA0E1CAE6}" destId="{3A7E73AF-1F03-4A6D-82F5-71CAF7C3FF61}" srcOrd="1" destOrd="0" presId="urn:microsoft.com/office/officeart/2005/8/layout/orgChart1"/>
    <dgm:cxn modelId="{057349F7-ED39-475E-8390-B67193F4F578}" type="presParOf" srcId="{3A7E73AF-1F03-4A6D-82F5-71CAF7C3FF61}" destId="{A65774E2-C345-483D-BBBB-B1A7B6C92196}" srcOrd="0" destOrd="0" presId="urn:microsoft.com/office/officeart/2005/8/layout/orgChart1"/>
    <dgm:cxn modelId="{605623D3-3E61-4C79-9D22-CF37D1E51607}" type="presParOf" srcId="{A65774E2-C345-483D-BBBB-B1A7B6C92196}" destId="{D4CA6C2E-B3B8-4535-B031-CE2AFB8F49C5}" srcOrd="0" destOrd="0" presId="urn:microsoft.com/office/officeart/2005/8/layout/orgChart1"/>
    <dgm:cxn modelId="{80D02ED6-BD6F-4632-9A6F-0BDFDA47DAA6}" type="presParOf" srcId="{A65774E2-C345-483D-BBBB-B1A7B6C92196}" destId="{E52A1151-E85D-4B4C-B41E-5543894D532E}" srcOrd="1" destOrd="0" presId="urn:microsoft.com/office/officeart/2005/8/layout/orgChart1"/>
    <dgm:cxn modelId="{B27DD777-3D08-4242-916C-2938AEFFD42D}" type="presParOf" srcId="{3A7E73AF-1F03-4A6D-82F5-71CAF7C3FF61}" destId="{21208B57-2587-4212-8CB6-8674E41B5D7D}" srcOrd="1" destOrd="0" presId="urn:microsoft.com/office/officeart/2005/8/layout/orgChart1"/>
    <dgm:cxn modelId="{90BC2EDD-AD85-4A52-AE87-DBE7939768C0}" type="presParOf" srcId="{3A7E73AF-1F03-4A6D-82F5-71CAF7C3FF61}" destId="{EDB90833-B910-4B7F-AF9F-7E38168D8C28}" srcOrd="2" destOrd="0" presId="urn:microsoft.com/office/officeart/2005/8/layout/orgChart1"/>
    <dgm:cxn modelId="{F88C9C0E-E975-4937-9AD2-4733EB695FCE}" type="presParOf" srcId="{7E6934FF-9557-4523-AFFD-343AA0E1CAE6}" destId="{A2E33D24-6C80-44ED-8774-4E96E0EFE106}" srcOrd="2" destOrd="0" presId="urn:microsoft.com/office/officeart/2005/8/layout/orgChart1"/>
    <dgm:cxn modelId="{FF660AB9-CDBD-484A-B59E-268A98646831}" type="presParOf" srcId="{7E6934FF-9557-4523-AFFD-343AA0E1CAE6}" destId="{8456A64A-A669-4005-B1CC-D01AA39BFE19}" srcOrd="3" destOrd="0" presId="urn:microsoft.com/office/officeart/2005/8/layout/orgChart1"/>
    <dgm:cxn modelId="{EE6C67B7-7C66-40CD-99FA-F1FA2159D891}" type="presParOf" srcId="{8456A64A-A669-4005-B1CC-D01AA39BFE19}" destId="{7186410E-E9AB-45A2-A511-D69020E0CE54}" srcOrd="0" destOrd="0" presId="urn:microsoft.com/office/officeart/2005/8/layout/orgChart1"/>
    <dgm:cxn modelId="{4A4CC3C5-94BA-42A0-8B64-AB1F89CA2D2C}" type="presParOf" srcId="{7186410E-E9AB-45A2-A511-D69020E0CE54}" destId="{066B73C3-CDB2-45F2-A178-F4C96D9CAF23}" srcOrd="0" destOrd="0" presId="urn:microsoft.com/office/officeart/2005/8/layout/orgChart1"/>
    <dgm:cxn modelId="{B39742DE-CF51-4520-A17F-006EA03B87CE}" type="presParOf" srcId="{7186410E-E9AB-45A2-A511-D69020E0CE54}" destId="{9585A49B-0DD6-4CFF-8704-71DED6AA8043}" srcOrd="1" destOrd="0" presId="urn:microsoft.com/office/officeart/2005/8/layout/orgChart1"/>
    <dgm:cxn modelId="{4EA48A25-2E6A-4F91-BE60-B09C3DEA0F76}" type="presParOf" srcId="{8456A64A-A669-4005-B1CC-D01AA39BFE19}" destId="{C5525536-5C09-4F5A-ADD0-035956478B22}" srcOrd="1" destOrd="0" presId="urn:microsoft.com/office/officeart/2005/8/layout/orgChart1"/>
    <dgm:cxn modelId="{31684021-EEE3-4004-9291-74EE486AB8D2}" type="presParOf" srcId="{8456A64A-A669-4005-B1CC-D01AA39BFE19}" destId="{1EE79A3C-26A4-4C56-9D54-433B8AEBF7DB}" srcOrd="2" destOrd="0" presId="urn:microsoft.com/office/officeart/2005/8/layout/orgChart1"/>
    <dgm:cxn modelId="{0172403A-29EC-4C3B-8226-587ECBA678F4}" type="presParOf" srcId="{7E6934FF-9557-4523-AFFD-343AA0E1CAE6}" destId="{E7248E7A-A529-485C-BFEB-C4FE00AED7C3}" srcOrd="4" destOrd="0" presId="urn:microsoft.com/office/officeart/2005/8/layout/orgChart1"/>
    <dgm:cxn modelId="{F700E4AB-8597-4B7E-BAF8-FEA076185C5F}" type="presParOf" srcId="{7E6934FF-9557-4523-AFFD-343AA0E1CAE6}" destId="{A0EA0A40-DE00-47F0-ADF5-1C694E27ABE5}" srcOrd="5" destOrd="0" presId="urn:microsoft.com/office/officeart/2005/8/layout/orgChart1"/>
    <dgm:cxn modelId="{4F59AECE-197A-4F48-BDD5-2B368147EFA9}" type="presParOf" srcId="{A0EA0A40-DE00-47F0-ADF5-1C694E27ABE5}" destId="{139DB3E8-23E2-4B43-90AB-149D1190FF71}" srcOrd="0" destOrd="0" presId="urn:microsoft.com/office/officeart/2005/8/layout/orgChart1"/>
    <dgm:cxn modelId="{B3E9A333-0CA9-46D0-9478-35704BFC0F7A}" type="presParOf" srcId="{139DB3E8-23E2-4B43-90AB-149D1190FF71}" destId="{86FD5B9C-40C2-4504-A1C8-C8410A7258E3}" srcOrd="0" destOrd="0" presId="urn:microsoft.com/office/officeart/2005/8/layout/orgChart1"/>
    <dgm:cxn modelId="{048B124C-C170-46B7-B618-88006CE9C488}" type="presParOf" srcId="{139DB3E8-23E2-4B43-90AB-149D1190FF71}" destId="{42076DB2-3AF0-4DB4-B2FF-650287434FB6}" srcOrd="1" destOrd="0" presId="urn:microsoft.com/office/officeart/2005/8/layout/orgChart1"/>
    <dgm:cxn modelId="{E4CCA33D-2EF6-4DA4-85B1-53AF38C301EC}" type="presParOf" srcId="{A0EA0A40-DE00-47F0-ADF5-1C694E27ABE5}" destId="{D1ED0056-0AC4-437E-894D-BDED7429349D}" srcOrd="1" destOrd="0" presId="urn:microsoft.com/office/officeart/2005/8/layout/orgChart1"/>
    <dgm:cxn modelId="{EFFE5FC9-39C5-4756-BF22-13DED42345C9}" type="presParOf" srcId="{A0EA0A40-DE00-47F0-ADF5-1C694E27ABE5}" destId="{2572E3F6-593E-4E41-9B89-93439AC3E885}" srcOrd="2" destOrd="0" presId="urn:microsoft.com/office/officeart/2005/8/layout/orgChart1"/>
    <dgm:cxn modelId="{39181B70-E685-43CC-897C-2C0F4A487D6A}" type="presParOf" srcId="{853BB483-4569-465D-95D2-925F5B36EEBD}" destId="{1C0F83E3-E684-4096-8C32-68ECEAD05BB3}" srcOrd="2" destOrd="0" presId="urn:microsoft.com/office/officeart/2005/8/layout/orgChart1"/>
  </dgm:cxnLst>
  <dgm:bg>
    <a:noFill/>
  </dgm:bg>
  <dgm:whole>
    <a:ln>
      <a:solidFill>
        <a:schemeClr val="lt1">
          <a:hueOff val="0"/>
          <a:satOff val="0"/>
          <a:lumOff val="0"/>
          <a:alpha val="88000"/>
        </a:schemeClr>
      </a:solidFill>
    </a:ln>
  </dgm:whole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8.xml><?xml version="1.0" encoding="utf-8"?>
<dgm:dataModel xmlns:dgm="http://schemas.openxmlformats.org/drawingml/2006/diagram" xmlns:a="http://schemas.openxmlformats.org/drawingml/2006/main">
  <dgm:ptLst>
    <dgm:pt modelId="{95B29535-8D1C-4D6C-A2E1-CA917416823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32D544B-4D70-4EFD-8026-8CBA292E9032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Mechanical Design</a:t>
          </a:r>
          <a:endParaRPr lang="ar-SA" dirty="0">
            <a:solidFill>
              <a:schemeClr val="bg1"/>
            </a:solidFill>
          </a:endParaRPr>
        </a:p>
      </dgm:t>
    </dgm:pt>
    <dgm:pt modelId="{A098E0B9-1229-4EE1-8082-C94F5B2BACAB}" type="par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E80A8A37-9A10-4DAF-9FE2-363E6A80B868}" type="sib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82DF5CDE-F39E-4604-A173-C68090B719C9}">
      <dgm:prSet phldrT="[Text]" custT="1"/>
      <dgm:spPr>
        <a:solidFill>
          <a:schemeClr val="accent6"/>
        </a:solidFill>
      </dgm:spPr>
      <dgm:t>
        <a:bodyPr/>
        <a:lstStyle/>
        <a:p>
          <a:pPr rtl="0"/>
          <a:r>
            <a:rPr lang="en-US" sz="1600" dirty="0" smtClean="0"/>
            <a:t>Water supply system</a:t>
          </a:r>
          <a:r>
            <a:rPr lang="en-US" sz="1800" b="1" dirty="0" smtClean="0">
              <a:solidFill>
                <a:schemeClr val="tx1"/>
              </a:solidFill>
            </a:rPr>
            <a:t>	</a:t>
          </a:r>
          <a:r>
            <a:rPr lang="en-US" sz="1300" dirty="0" smtClean="0"/>
            <a:t>	</a:t>
          </a:r>
          <a:endParaRPr lang="ar-SA" sz="1300" dirty="0"/>
        </a:p>
      </dgm:t>
    </dgm:pt>
    <dgm:pt modelId="{66822327-C1FE-4DE8-93BE-47005DD5403E}" type="par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6DE59229-0199-4F4A-86F8-350187E64271}" type="sib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2F946A65-B1B9-46A8-AAA3-F8A72CEC7E04}">
      <dgm:prSet phldrT="[Text]" custT="1"/>
      <dgm:spPr>
        <a:solidFill>
          <a:schemeClr val="accent6"/>
        </a:solidFill>
      </dgm:spPr>
      <dgm:t>
        <a:bodyPr/>
        <a:lstStyle/>
        <a:p>
          <a:pPr rtl="1"/>
          <a:r>
            <a:rPr lang="en-US" sz="1600" dirty="0" smtClean="0"/>
            <a:t>Drainage system</a:t>
          </a:r>
          <a:endParaRPr lang="ar-SA" sz="1600" dirty="0"/>
        </a:p>
      </dgm:t>
    </dgm:pt>
    <dgm:pt modelId="{AABDEEE8-9CCD-4E8A-99B4-642DDD35B081}" type="par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E1B28EEF-3C12-418F-95A3-A6A7ABBF5A38}" type="sib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F3D7E815-44EE-4C50-B250-2A84F84CF621}">
      <dgm:prSet phldrT="[Text]" custT="1"/>
      <dgm:spPr>
        <a:solidFill>
          <a:schemeClr val="accent6"/>
        </a:solidFill>
      </dgm:spPr>
      <dgm:t>
        <a:bodyPr/>
        <a:lstStyle/>
        <a:p>
          <a:pPr rtl="1"/>
          <a:r>
            <a:rPr lang="en-US" sz="1600" b="1" dirty="0" smtClean="0">
              <a:solidFill>
                <a:schemeClr val="tx1"/>
              </a:solidFill>
            </a:rPr>
            <a:t>Safety System</a:t>
          </a:r>
          <a:endParaRPr lang="ar-SA" sz="1600" b="1" dirty="0">
            <a:solidFill>
              <a:schemeClr val="tx1"/>
            </a:solidFill>
          </a:endParaRPr>
        </a:p>
      </dgm:t>
    </dgm:pt>
    <dgm:pt modelId="{0F3381EA-C90C-4DF7-A89D-C57BCF7FF251}" type="sibTrans" cxnId="{8FDB66EF-DA90-45DE-8FDA-98A197D8FAF5}">
      <dgm:prSet/>
      <dgm:spPr/>
      <dgm:t>
        <a:bodyPr/>
        <a:lstStyle/>
        <a:p>
          <a:pPr rtl="1"/>
          <a:endParaRPr lang="ar-SA"/>
        </a:p>
      </dgm:t>
    </dgm:pt>
    <dgm:pt modelId="{21BEEFDD-0BE3-4B23-9139-58EB54747ED3}" type="parTrans" cxnId="{8FDB66EF-DA90-45DE-8FDA-98A197D8FAF5}">
      <dgm:prSet/>
      <dgm:spPr>
        <a:ln>
          <a:solidFill>
            <a:schemeClr val="accent6"/>
          </a:solidFill>
        </a:ln>
      </dgm:spPr>
      <dgm:t>
        <a:bodyPr/>
        <a:lstStyle/>
        <a:p>
          <a:pPr rtl="1"/>
          <a:endParaRPr lang="ar-SA"/>
        </a:p>
      </dgm:t>
    </dgm:pt>
    <dgm:pt modelId="{4FA1FC3C-F2E0-425D-BF52-510A0F89BC7C}" type="pres">
      <dgm:prSet presAssocID="{95B29535-8D1C-4D6C-A2E1-CA9174168235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53BB483-4569-465D-95D2-925F5B36EEBD}" type="pres">
      <dgm:prSet presAssocID="{632D544B-4D70-4EFD-8026-8CBA292E9032}" presName="hierRoot1" presStyleCnt="0">
        <dgm:presLayoutVars>
          <dgm:hierBranch val="init"/>
        </dgm:presLayoutVars>
      </dgm:prSet>
      <dgm:spPr/>
    </dgm:pt>
    <dgm:pt modelId="{E257CF1B-92D1-47C1-BE6A-F1F015CBC721}" type="pres">
      <dgm:prSet presAssocID="{632D544B-4D70-4EFD-8026-8CBA292E9032}" presName="rootComposite1" presStyleCnt="0"/>
      <dgm:spPr/>
    </dgm:pt>
    <dgm:pt modelId="{67C62CE7-902D-4AAC-B1A3-3B8FF1FEE9D3}" type="pres">
      <dgm:prSet presAssocID="{632D544B-4D70-4EFD-8026-8CBA292E903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0BE796A-490B-47E7-9ED0-5A5F8D693324}" type="pres">
      <dgm:prSet presAssocID="{632D544B-4D70-4EFD-8026-8CBA292E9032}" presName="rootConnector1" presStyleLbl="node1" presStyleIdx="0" presStyleCnt="0"/>
      <dgm:spPr/>
      <dgm:t>
        <a:bodyPr/>
        <a:lstStyle/>
        <a:p>
          <a:endParaRPr lang="en-US"/>
        </a:p>
      </dgm:t>
    </dgm:pt>
    <dgm:pt modelId="{7E6934FF-9557-4523-AFFD-343AA0E1CAE6}" type="pres">
      <dgm:prSet presAssocID="{632D544B-4D70-4EFD-8026-8CBA292E9032}" presName="hierChild2" presStyleCnt="0"/>
      <dgm:spPr/>
    </dgm:pt>
    <dgm:pt modelId="{002F9716-95B8-4D4D-A1C7-69B1D4723943}" type="pres">
      <dgm:prSet presAssocID="{21BEEFDD-0BE3-4B23-9139-58EB54747ED3}" presName="Name37" presStyleLbl="parChTrans1D2" presStyleIdx="0" presStyleCnt="3"/>
      <dgm:spPr/>
      <dgm:t>
        <a:bodyPr/>
        <a:lstStyle/>
        <a:p>
          <a:endParaRPr lang="en-US"/>
        </a:p>
      </dgm:t>
    </dgm:pt>
    <dgm:pt modelId="{3A7E73AF-1F03-4A6D-82F5-71CAF7C3FF61}" type="pres">
      <dgm:prSet presAssocID="{F3D7E815-44EE-4C50-B250-2A84F84CF621}" presName="hierRoot2" presStyleCnt="0">
        <dgm:presLayoutVars>
          <dgm:hierBranch val="init"/>
        </dgm:presLayoutVars>
      </dgm:prSet>
      <dgm:spPr/>
    </dgm:pt>
    <dgm:pt modelId="{A65774E2-C345-483D-BBBB-B1A7B6C92196}" type="pres">
      <dgm:prSet presAssocID="{F3D7E815-44EE-4C50-B250-2A84F84CF621}" presName="rootComposite" presStyleCnt="0"/>
      <dgm:spPr/>
    </dgm:pt>
    <dgm:pt modelId="{D4CA6C2E-B3B8-4535-B031-CE2AFB8F49C5}" type="pres">
      <dgm:prSet presAssocID="{F3D7E815-44EE-4C50-B250-2A84F84CF621}" presName="rootText" presStyleLbl="node2" presStyleIdx="0" presStyleCnt="3" custLinFactNeighborX="-5912" custLinFactNeighborY="9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52A1151-E85D-4B4C-B41E-5543894D532E}" type="pres">
      <dgm:prSet presAssocID="{F3D7E815-44EE-4C50-B250-2A84F84CF621}" presName="rootConnector" presStyleLbl="node2" presStyleIdx="0" presStyleCnt="3"/>
      <dgm:spPr/>
      <dgm:t>
        <a:bodyPr/>
        <a:lstStyle/>
        <a:p>
          <a:endParaRPr lang="en-US"/>
        </a:p>
      </dgm:t>
    </dgm:pt>
    <dgm:pt modelId="{21208B57-2587-4212-8CB6-8674E41B5D7D}" type="pres">
      <dgm:prSet presAssocID="{F3D7E815-44EE-4C50-B250-2A84F84CF621}" presName="hierChild4" presStyleCnt="0"/>
      <dgm:spPr/>
    </dgm:pt>
    <dgm:pt modelId="{EDB90833-B910-4B7F-AF9F-7E38168D8C28}" type="pres">
      <dgm:prSet presAssocID="{F3D7E815-44EE-4C50-B250-2A84F84CF621}" presName="hierChild5" presStyleCnt="0"/>
      <dgm:spPr/>
    </dgm:pt>
    <dgm:pt modelId="{A2E33D24-6C80-44ED-8774-4E96E0EFE106}" type="pres">
      <dgm:prSet presAssocID="{66822327-C1FE-4DE8-93BE-47005DD5403E}" presName="Name37" presStyleLbl="parChTrans1D2" presStyleIdx="1" presStyleCnt="3"/>
      <dgm:spPr/>
      <dgm:t>
        <a:bodyPr/>
        <a:lstStyle/>
        <a:p>
          <a:endParaRPr lang="en-US"/>
        </a:p>
      </dgm:t>
    </dgm:pt>
    <dgm:pt modelId="{8456A64A-A669-4005-B1CC-D01AA39BFE19}" type="pres">
      <dgm:prSet presAssocID="{82DF5CDE-F39E-4604-A173-C68090B719C9}" presName="hierRoot2" presStyleCnt="0">
        <dgm:presLayoutVars>
          <dgm:hierBranch val="init"/>
        </dgm:presLayoutVars>
      </dgm:prSet>
      <dgm:spPr/>
    </dgm:pt>
    <dgm:pt modelId="{7186410E-E9AB-45A2-A511-D69020E0CE54}" type="pres">
      <dgm:prSet presAssocID="{82DF5CDE-F39E-4604-A173-C68090B719C9}" presName="rootComposite" presStyleCnt="0"/>
      <dgm:spPr/>
    </dgm:pt>
    <dgm:pt modelId="{066B73C3-CDB2-45F2-A178-F4C96D9CAF23}" type="pres">
      <dgm:prSet presAssocID="{82DF5CDE-F39E-4604-A173-C68090B719C9}" presName="rootText" presStyleLbl="node2" presStyleIdx="1" presStyleCnt="3" custScaleX="10414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585A49B-0DD6-4CFF-8704-71DED6AA8043}" type="pres">
      <dgm:prSet presAssocID="{82DF5CDE-F39E-4604-A173-C68090B719C9}" presName="rootConnector" presStyleLbl="node2" presStyleIdx="1" presStyleCnt="3"/>
      <dgm:spPr/>
      <dgm:t>
        <a:bodyPr/>
        <a:lstStyle/>
        <a:p>
          <a:endParaRPr lang="en-US"/>
        </a:p>
      </dgm:t>
    </dgm:pt>
    <dgm:pt modelId="{C5525536-5C09-4F5A-ADD0-035956478B22}" type="pres">
      <dgm:prSet presAssocID="{82DF5CDE-F39E-4604-A173-C68090B719C9}" presName="hierChild4" presStyleCnt="0"/>
      <dgm:spPr/>
    </dgm:pt>
    <dgm:pt modelId="{1EE79A3C-26A4-4C56-9D54-433B8AEBF7DB}" type="pres">
      <dgm:prSet presAssocID="{82DF5CDE-F39E-4604-A173-C68090B719C9}" presName="hierChild5" presStyleCnt="0"/>
      <dgm:spPr/>
    </dgm:pt>
    <dgm:pt modelId="{E7248E7A-A529-485C-BFEB-C4FE00AED7C3}" type="pres">
      <dgm:prSet presAssocID="{AABDEEE8-9CCD-4E8A-99B4-642DDD35B081}" presName="Name37" presStyleLbl="parChTrans1D2" presStyleIdx="2" presStyleCnt="3"/>
      <dgm:spPr/>
      <dgm:t>
        <a:bodyPr/>
        <a:lstStyle/>
        <a:p>
          <a:endParaRPr lang="en-US"/>
        </a:p>
      </dgm:t>
    </dgm:pt>
    <dgm:pt modelId="{A0EA0A40-DE00-47F0-ADF5-1C694E27ABE5}" type="pres">
      <dgm:prSet presAssocID="{2F946A65-B1B9-46A8-AAA3-F8A72CEC7E04}" presName="hierRoot2" presStyleCnt="0">
        <dgm:presLayoutVars>
          <dgm:hierBranch val="init"/>
        </dgm:presLayoutVars>
      </dgm:prSet>
      <dgm:spPr/>
    </dgm:pt>
    <dgm:pt modelId="{139DB3E8-23E2-4B43-90AB-149D1190FF71}" type="pres">
      <dgm:prSet presAssocID="{2F946A65-B1B9-46A8-AAA3-F8A72CEC7E04}" presName="rootComposite" presStyleCnt="0"/>
      <dgm:spPr/>
    </dgm:pt>
    <dgm:pt modelId="{86FD5B9C-40C2-4504-A1C8-C8410A7258E3}" type="pres">
      <dgm:prSet presAssocID="{2F946A65-B1B9-46A8-AAA3-F8A72CEC7E04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2076DB2-3AF0-4DB4-B2FF-650287434FB6}" type="pres">
      <dgm:prSet presAssocID="{2F946A65-B1B9-46A8-AAA3-F8A72CEC7E04}" presName="rootConnector" presStyleLbl="node2" presStyleIdx="2" presStyleCnt="3"/>
      <dgm:spPr/>
      <dgm:t>
        <a:bodyPr/>
        <a:lstStyle/>
        <a:p>
          <a:endParaRPr lang="en-US"/>
        </a:p>
      </dgm:t>
    </dgm:pt>
    <dgm:pt modelId="{D1ED0056-0AC4-437E-894D-BDED7429349D}" type="pres">
      <dgm:prSet presAssocID="{2F946A65-B1B9-46A8-AAA3-F8A72CEC7E04}" presName="hierChild4" presStyleCnt="0"/>
      <dgm:spPr/>
    </dgm:pt>
    <dgm:pt modelId="{2572E3F6-593E-4E41-9B89-93439AC3E885}" type="pres">
      <dgm:prSet presAssocID="{2F946A65-B1B9-46A8-AAA3-F8A72CEC7E04}" presName="hierChild5" presStyleCnt="0"/>
      <dgm:spPr/>
    </dgm:pt>
    <dgm:pt modelId="{1C0F83E3-E684-4096-8C32-68ECEAD05BB3}" type="pres">
      <dgm:prSet presAssocID="{632D544B-4D70-4EFD-8026-8CBA292E9032}" presName="hierChild3" presStyleCnt="0"/>
      <dgm:spPr/>
    </dgm:pt>
  </dgm:ptLst>
  <dgm:cxnLst>
    <dgm:cxn modelId="{AF0345BD-992B-404E-A648-2EC41504DF6C}" srcId="{95B29535-8D1C-4D6C-A2E1-CA9174168235}" destId="{632D544B-4D70-4EFD-8026-8CBA292E9032}" srcOrd="0" destOrd="0" parTransId="{A098E0B9-1229-4EE1-8082-C94F5B2BACAB}" sibTransId="{E80A8A37-9A10-4DAF-9FE2-363E6A80B868}"/>
    <dgm:cxn modelId="{EF9E1ED2-54C4-4408-991E-E6DB8360F6E2}" type="presOf" srcId="{AABDEEE8-9CCD-4E8A-99B4-642DDD35B081}" destId="{E7248E7A-A529-485C-BFEB-C4FE00AED7C3}" srcOrd="0" destOrd="0" presId="urn:microsoft.com/office/officeart/2005/8/layout/orgChart1"/>
    <dgm:cxn modelId="{BE4DE5D8-51CC-4D0B-BE2A-FE5942FBE11A}" srcId="{632D544B-4D70-4EFD-8026-8CBA292E9032}" destId="{82DF5CDE-F39E-4604-A173-C68090B719C9}" srcOrd="1" destOrd="0" parTransId="{66822327-C1FE-4DE8-93BE-47005DD5403E}" sibTransId="{6DE59229-0199-4F4A-86F8-350187E64271}"/>
    <dgm:cxn modelId="{FA8CF321-34C6-4D3C-95A2-5247D9EF54F4}" type="presOf" srcId="{F3D7E815-44EE-4C50-B250-2A84F84CF621}" destId="{E52A1151-E85D-4B4C-B41E-5543894D532E}" srcOrd="1" destOrd="0" presId="urn:microsoft.com/office/officeart/2005/8/layout/orgChart1"/>
    <dgm:cxn modelId="{A4869EED-CE93-4F76-87BE-D31FA2C0EA23}" srcId="{632D544B-4D70-4EFD-8026-8CBA292E9032}" destId="{2F946A65-B1B9-46A8-AAA3-F8A72CEC7E04}" srcOrd="2" destOrd="0" parTransId="{AABDEEE8-9CCD-4E8A-99B4-642DDD35B081}" sibTransId="{E1B28EEF-3C12-418F-95A3-A6A7ABBF5A38}"/>
    <dgm:cxn modelId="{6E4A8110-CD44-4E14-AF1F-A770946F752A}" type="presOf" srcId="{95B29535-8D1C-4D6C-A2E1-CA9174168235}" destId="{4FA1FC3C-F2E0-425D-BF52-510A0F89BC7C}" srcOrd="0" destOrd="0" presId="urn:microsoft.com/office/officeart/2005/8/layout/orgChart1"/>
    <dgm:cxn modelId="{4B061DDB-FA07-4B3F-A99F-9851A76B291D}" type="presOf" srcId="{82DF5CDE-F39E-4604-A173-C68090B719C9}" destId="{9585A49B-0DD6-4CFF-8704-71DED6AA8043}" srcOrd="1" destOrd="0" presId="urn:microsoft.com/office/officeart/2005/8/layout/orgChart1"/>
    <dgm:cxn modelId="{339C93D1-1B60-46A8-8F84-671D3E26177C}" type="presOf" srcId="{2F946A65-B1B9-46A8-AAA3-F8A72CEC7E04}" destId="{86FD5B9C-40C2-4504-A1C8-C8410A7258E3}" srcOrd="0" destOrd="0" presId="urn:microsoft.com/office/officeart/2005/8/layout/orgChart1"/>
    <dgm:cxn modelId="{DC713C35-28F9-4EE7-BBFE-FA4061DC7CF0}" type="presOf" srcId="{2F946A65-B1B9-46A8-AAA3-F8A72CEC7E04}" destId="{42076DB2-3AF0-4DB4-B2FF-650287434FB6}" srcOrd="1" destOrd="0" presId="urn:microsoft.com/office/officeart/2005/8/layout/orgChart1"/>
    <dgm:cxn modelId="{9668791C-5482-4177-8C3C-98DCA93B22F6}" type="presOf" srcId="{632D544B-4D70-4EFD-8026-8CBA292E9032}" destId="{67C62CE7-902D-4AAC-B1A3-3B8FF1FEE9D3}" srcOrd="0" destOrd="0" presId="urn:microsoft.com/office/officeart/2005/8/layout/orgChart1"/>
    <dgm:cxn modelId="{8FDB66EF-DA90-45DE-8FDA-98A197D8FAF5}" srcId="{632D544B-4D70-4EFD-8026-8CBA292E9032}" destId="{F3D7E815-44EE-4C50-B250-2A84F84CF621}" srcOrd="0" destOrd="0" parTransId="{21BEEFDD-0BE3-4B23-9139-58EB54747ED3}" sibTransId="{0F3381EA-C90C-4DF7-A89D-C57BCF7FF251}"/>
    <dgm:cxn modelId="{CE6F1A32-F82D-474C-B183-F51DF217B0FF}" type="presOf" srcId="{21BEEFDD-0BE3-4B23-9139-58EB54747ED3}" destId="{002F9716-95B8-4D4D-A1C7-69B1D4723943}" srcOrd="0" destOrd="0" presId="urn:microsoft.com/office/officeart/2005/8/layout/orgChart1"/>
    <dgm:cxn modelId="{2CEB3F53-1BA6-4120-8EA6-92FC0E0194D2}" type="presOf" srcId="{82DF5CDE-F39E-4604-A173-C68090B719C9}" destId="{066B73C3-CDB2-45F2-A178-F4C96D9CAF23}" srcOrd="0" destOrd="0" presId="urn:microsoft.com/office/officeart/2005/8/layout/orgChart1"/>
    <dgm:cxn modelId="{CCE679EB-3003-476F-A0C6-C4ED52E04E00}" type="presOf" srcId="{F3D7E815-44EE-4C50-B250-2A84F84CF621}" destId="{D4CA6C2E-B3B8-4535-B031-CE2AFB8F49C5}" srcOrd="0" destOrd="0" presId="urn:microsoft.com/office/officeart/2005/8/layout/orgChart1"/>
    <dgm:cxn modelId="{4B454AD8-B45E-49A3-A4F5-61B99F53506B}" type="presOf" srcId="{632D544B-4D70-4EFD-8026-8CBA292E9032}" destId="{70BE796A-490B-47E7-9ED0-5A5F8D693324}" srcOrd="1" destOrd="0" presId="urn:microsoft.com/office/officeart/2005/8/layout/orgChart1"/>
    <dgm:cxn modelId="{C273EF62-1637-4D42-BB49-19B10AA13DE0}" type="presOf" srcId="{66822327-C1FE-4DE8-93BE-47005DD5403E}" destId="{A2E33D24-6C80-44ED-8774-4E96E0EFE106}" srcOrd="0" destOrd="0" presId="urn:microsoft.com/office/officeart/2005/8/layout/orgChart1"/>
    <dgm:cxn modelId="{8F3987FB-A720-49C1-A509-F8137A84BC0B}" type="presParOf" srcId="{4FA1FC3C-F2E0-425D-BF52-510A0F89BC7C}" destId="{853BB483-4569-465D-95D2-925F5B36EEBD}" srcOrd="0" destOrd="0" presId="urn:microsoft.com/office/officeart/2005/8/layout/orgChart1"/>
    <dgm:cxn modelId="{1631D9D4-D4C2-42B5-ABF8-B93F6728F1CE}" type="presParOf" srcId="{853BB483-4569-465D-95D2-925F5B36EEBD}" destId="{E257CF1B-92D1-47C1-BE6A-F1F015CBC721}" srcOrd="0" destOrd="0" presId="urn:microsoft.com/office/officeart/2005/8/layout/orgChart1"/>
    <dgm:cxn modelId="{442D7B75-64C4-48FF-8887-74F71B8E6CA9}" type="presParOf" srcId="{E257CF1B-92D1-47C1-BE6A-F1F015CBC721}" destId="{67C62CE7-902D-4AAC-B1A3-3B8FF1FEE9D3}" srcOrd="0" destOrd="0" presId="urn:microsoft.com/office/officeart/2005/8/layout/orgChart1"/>
    <dgm:cxn modelId="{B7792228-7FE7-4D37-A007-4F47E18F1387}" type="presParOf" srcId="{E257CF1B-92D1-47C1-BE6A-F1F015CBC721}" destId="{70BE796A-490B-47E7-9ED0-5A5F8D693324}" srcOrd="1" destOrd="0" presId="urn:microsoft.com/office/officeart/2005/8/layout/orgChart1"/>
    <dgm:cxn modelId="{09BEB59C-E48D-42A5-A7B4-155DCC1ACB82}" type="presParOf" srcId="{853BB483-4569-465D-95D2-925F5B36EEBD}" destId="{7E6934FF-9557-4523-AFFD-343AA0E1CAE6}" srcOrd="1" destOrd="0" presId="urn:microsoft.com/office/officeart/2005/8/layout/orgChart1"/>
    <dgm:cxn modelId="{88E95CF5-DE85-40E4-95F3-FC5495495596}" type="presParOf" srcId="{7E6934FF-9557-4523-AFFD-343AA0E1CAE6}" destId="{002F9716-95B8-4D4D-A1C7-69B1D4723943}" srcOrd="0" destOrd="0" presId="urn:microsoft.com/office/officeart/2005/8/layout/orgChart1"/>
    <dgm:cxn modelId="{2A9AD08D-809E-4352-8B97-EBDBE1145CC3}" type="presParOf" srcId="{7E6934FF-9557-4523-AFFD-343AA0E1CAE6}" destId="{3A7E73AF-1F03-4A6D-82F5-71CAF7C3FF61}" srcOrd="1" destOrd="0" presId="urn:microsoft.com/office/officeart/2005/8/layout/orgChart1"/>
    <dgm:cxn modelId="{F21A1F7F-8CE4-49CD-A1FF-BD4DD81EC4B9}" type="presParOf" srcId="{3A7E73AF-1F03-4A6D-82F5-71CAF7C3FF61}" destId="{A65774E2-C345-483D-BBBB-B1A7B6C92196}" srcOrd="0" destOrd="0" presId="urn:microsoft.com/office/officeart/2005/8/layout/orgChart1"/>
    <dgm:cxn modelId="{57DEB687-F492-4730-92C6-41D101E53D56}" type="presParOf" srcId="{A65774E2-C345-483D-BBBB-B1A7B6C92196}" destId="{D4CA6C2E-B3B8-4535-B031-CE2AFB8F49C5}" srcOrd="0" destOrd="0" presId="urn:microsoft.com/office/officeart/2005/8/layout/orgChart1"/>
    <dgm:cxn modelId="{F5A27551-0F4C-4D45-8D96-867DE541832D}" type="presParOf" srcId="{A65774E2-C345-483D-BBBB-B1A7B6C92196}" destId="{E52A1151-E85D-4B4C-B41E-5543894D532E}" srcOrd="1" destOrd="0" presId="urn:microsoft.com/office/officeart/2005/8/layout/orgChart1"/>
    <dgm:cxn modelId="{E4B8E208-8394-48CF-AA33-ECDE74E3B480}" type="presParOf" srcId="{3A7E73AF-1F03-4A6D-82F5-71CAF7C3FF61}" destId="{21208B57-2587-4212-8CB6-8674E41B5D7D}" srcOrd="1" destOrd="0" presId="urn:microsoft.com/office/officeart/2005/8/layout/orgChart1"/>
    <dgm:cxn modelId="{D9C56CCE-2DE1-4F27-B3D1-C10BA0295094}" type="presParOf" srcId="{3A7E73AF-1F03-4A6D-82F5-71CAF7C3FF61}" destId="{EDB90833-B910-4B7F-AF9F-7E38168D8C28}" srcOrd="2" destOrd="0" presId="urn:microsoft.com/office/officeart/2005/8/layout/orgChart1"/>
    <dgm:cxn modelId="{9EA1FEF4-C404-4C29-9E02-15600E0EA452}" type="presParOf" srcId="{7E6934FF-9557-4523-AFFD-343AA0E1CAE6}" destId="{A2E33D24-6C80-44ED-8774-4E96E0EFE106}" srcOrd="2" destOrd="0" presId="urn:microsoft.com/office/officeart/2005/8/layout/orgChart1"/>
    <dgm:cxn modelId="{9255FE9E-1F00-4625-9FFD-01E731C0ADF0}" type="presParOf" srcId="{7E6934FF-9557-4523-AFFD-343AA0E1CAE6}" destId="{8456A64A-A669-4005-B1CC-D01AA39BFE19}" srcOrd="3" destOrd="0" presId="urn:microsoft.com/office/officeart/2005/8/layout/orgChart1"/>
    <dgm:cxn modelId="{9176BDEB-C5C0-4D63-B2F1-D7F9BF3A65DC}" type="presParOf" srcId="{8456A64A-A669-4005-B1CC-D01AA39BFE19}" destId="{7186410E-E9AB-45A2-A511-D69020E0CE54}" srcOrd="0" destOrd="0" presId="urn:microsoft.com/office/officeart/2005/8/layout/orgChart1"/>
    <dgm:cxn modelId="{6E5C0DBF-93BF-4477-88BC-FE4C0F8AEB46}" type="presParOf" srcId="{7186410E-E9AB-45A2-A511-D69020E0CE54}" destId="{066B73C3-CDB2-45F2-A178-F4C96D9CAF23}" srcOrd="0" destOrd="0" presId="urn:microsoft.com/office/officeart/2005/8/layout/orgChart1"/>
    <dgm:cxn modelId="{3B50F4D6-BF87-48FE-905C-DE6E7DE269EB}" type="presParOf" srcId="{7186410E-E9AB-45A2-A511-D69020E0CE54}" destId="{9585A49B-0DD6-4CFF-8704-71DED6AA8043}" srcOrd="1" destOrd="0" presId="urn:microsoft.com/office/officeart/2005/8/layout/orgChart1"/>
    <dgm:cxn modelId="{1678BC61-248C-4303-9D52-68B0EEB38367}" type="presParOf" srcId="{8456A64A-A669-4005-B1CC-D01AA39BFE19}" destId="{C5525536-5C09-4F5A-ADD0-035956478B22}" srcOrd="1" destOrd="0" presId="urn:microsoft.com/office/officeart/2005/8/layout/orgChart1"/>
    <dgm:cxn modelId="{9D6D55A3-8609-4508-9847-5075BDF7ABB5}" type="presParOf" srcId="{8456A64A-A669-4005-B1CC-D01AA39BFE19}" destId="{1EE79A3C-26A4-4C56-9D54-433B8AEBF7DB}" srcOrd="2" destOrd="0" presId="urn:microsoft.com/office/officeart/2005/8/layout/orgChart1"/>
    <dgm:cxn modelId="{670C329C-1A2F-4463-AF02-0F078A693C64}" type="presParOf" srcId="{7E6934FF-9557-4523-AFFD-343AA0E1CAE6}" destId="{E7248E7A-A529-485C-BFEB-C4FE00AED7C3}" srcOrd="4" destOrd="0" presId="urn:microsoft.com/office/officeart/2005/8/layout/orgChart1"/>
    <dgm:cxn modelId="{CE1DFF0B-5E73-4530-BF87-9C409CC8F1D8}" type="presParOf" srcId="{7E6934FF-9557-4523-AFFD-343AA0E1CAE6}" destId="{A0EA0A40-DE00-47F0-ADF5-1C694E27ABE5}" srcOrd="5" destOrd="0" presId="urn:microsoft.com/office/officeart/2005/8/layout/orgChart1"/>
    <dgm:cxn modelId="{EB6976B1-CC22-4741-88EC-17355959D258}" type="presParOf" srcId="{A0EA0A40-DE00-47F0-ADF5-1C694E27ABE5}" destId="{139DB3E8-23E2-4B43-90AB-149D1190FF71}" srcOrd="0" destOrd="0" presId="urn:microsoft.com/office/officeart/2005/8/layout/orgChart1"/>
    <dgm:cxn modelId="{41F14753-0BB5-4AC9-84C4-ACF30FE8B911}" type="presParOf" srcId="{139DB3E8-23E2-4B43-90AB-149D1190FF71}" destId="{86FD5B9C-40C2-4504-A1C8-C8410A7258E3}" srcOrd="0" destOrd="0" presId="urn:microsoft.com/office/officeart/2005/8/layout/orgChart1"/>
    <dgm:cxn modelId="{C0FB373D-C0C2-4EE6-804F-E067B82C39B2}" type="presParOf" srcId="{139DB3E8-23E2-4B43-90AB-149D1190FF71}" destId="{42076DB2-3AF0-4DB4-B2FF-650287434FB6}" srcOrd="1" destOrd="0" presId="urn:microsoft.com/office/officeart/2005/8/layout/orgChart1"/>
    <dgm:cxn modelId="{BA185703-3CEA-4D9F-A6AF-3144D5273C4F}" type="presParOf" srcId="{A0EA0A40-DE00-47F0-ADF5-1C694E27ABE5}" destId="{D1ED0056-0AC4-437E-894D-BDED7429349D}" srcOrd="1" destOrd="0" presId="urn:microsoft.com/office/officeart/2005/8/layout/orgChart1"/>
    <dgm:cxn modelId="{85A7EEE7-77CC-4C3B-BFED-A6E37BFDCD8E}" type="presParOf" srcId="{A0EA0A40-DE00-47F0-ADF5-1C694E27ABE5}" destId="{2572E3F6-593E-4E41-9B89-93439AC3E885}" srcOrd="2" destOrd="0" presId="urn:microsoft.com/office/officeart/2005/8/layout/orgChart1"/>
    <dgm:cxn modelId="{B4026185-99D1-4472-A2CF-C3E3766373E4}" type="presParOf" srcId="{853BB483-4569-465D-95D2-925F5B36EEBD}" destId="{1C0F83E3-E684-4096-8C32-68ECEAD05BB3}" srcOrd="2" destOrd="0" presId="urn:microsoft.com/office/officeart/2005/8/layout/orgChart1"/>
  </dgm:cxnLst>
  <dgm:bg>
    <a:noFill/>
  </dgm:bg>
  <dgm:whole>
    <a:ln>
      <a:solidFill>
        <a:schemeClr val="lt1">
          <a:hueOff val="0"/>
          <a:satOff val="0"/>
          <a:lumOff val="0"/>
          <a:alpha val="88000"/>
        </a:schemeClr>
      </a:solidFill>
    </a:ln>
  </dgm:whole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9.xml><?xml version="1.0" encoding="utf-8"?>
<dgm:dataModel xmlns:dgm="http://schemas.openxmlformats.org/drawingml/2006/diagram" xmlns:a="http://schemas.openxmlformats.org/drawingml/2006/main">
  <dgm:ptLst>
    <dgm:pt modelId="{95B29535-8D1C-4D6C-A2E1-CA917416823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32D544B-4D70-4EFD-8026-8CBA292E9032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Mechanical Design</a:t>
          </a:r>
          <a:endParaRPr lang="ar-SA" dirty="0">
            <a:solidFill>
              <a:schemeClr val="bg1"/>
            </a:solidFill>
          </a:endParaRPr>
        </a:p>
      </dgm:t>
    </dgm:pt>
    <dgm:pt modelId="{A098E0B9-1229-4EE1-8082-C94F5B2BACAB}" type="par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E80A8A37-9A10-4DAF-9FE2-363E6A80B868}" type="sib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82DF5CDE-F39E-4604-A173-C68090B719C9}">
      <dgm:prSet phldrT="[Text]" custT="1"/>
      <dgm:spPr>
        <a:solidFill>
          <a:schemeClr val="accent6"/>
        </a:solidFill>
      </dgm:spPr>
      <dgm:t>
        <a:bodyPr/>
        <a:lstStyle/>
        <a:p>
          <a:pPr rtl="0"/>
          <a:r>
            <a:rPr lang="en-US" sz="1600" dirty="0" smtClean="0"/>
            <a:t>Water supply system</a:t>
          </a:r>
          <a:r>
            <a:rPr lang="en-US" sz="1800" b="1" dirty="0" smtClean="0">
              <a:solidFill>
                <a:schemeClr val="tx1"/>
              </a:solidFill>
            </a:rPr>
            <a:t>	</a:t>
          </a:r>
          <a:r>
            <a:rPr lang="en-US" sz="1300" dirty="0" smtClean="0"/>
            <a:t>	</a:t>
          </a:r>
          <a:endParaRPr lang="ar-SA" sz="1300" dirty="0"/>
        </a:p>
      </dgm:t>
    </dgm:pt>
    <dgm:pt modelId="{66822327-C1FE-4DE8-93BE-47005DD5403E}" type="par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6DE59229-0199-4F4A-86F8-350187E64271}" type="sib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2F946A65-B1B9-46A8-AAA3-F8A72CEC7E04}">
      <dgm:prSet phldrT="[Text]" custT="1"/>
      <dgm:spPr>
        <a:solidFill>
          <a:schemeClr val="accent6"/>
        </a:solidFill>
      </dgm:spPr>
      <dgm:t>
        <a:bodyPr/>
        <a:lstStyle/>
        <a:p>
          <a:pPr rtl="1"/>
          <a:r>
            <a:rPr lang="en-US" sz="1600" dirty="0" smtClean="0"/>
            <a:t>Drainage system</a:t>
          </a:r>
          <a:endParaRPr lang="ar-SA" sz="1600" dirty="0"/>
        </a:p>
      </dgm:t>
    </dgm:pt>
    <dgm:pt modelId="{AABDEEE8-9CCD-4E8A-99B4-642DDD35B081}" type="par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E1B28EEF-3C12-418F-95A3-A6A7ABBF5A38}" type="sib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F3D7E815-44EE-4C50-B250-2A84F84CF621}">
      <dgm:prSet phldrT="[Text]" custT="1"/>
      <dgm:spPr>
        <a:solidFill>
          <a:schemeClr val="accent6"/>
        </a:solidFill>
      </dgm:spPr>
      <dgm:t>
        <a:bodyPr/>
        <a:lstStyle/>
        <a:p>
          <a:pPr rtl="1"/>
          <a:r>
            <a:rPr lang="en-US" sz="1600" b="1" dirty="0" smtClean="0">
              <a:solidFill>
                <a:schemeClr val="tx1"/>
              </a:solidFill>
            </a:rPr>
            <a:t>Safety System</a:t>
          </a:r>
          <a:endParaRPr lang="ar-SA" sz="1600" b="1" dirty="0">
            <a:solidFill>
              <a:schemeClr val="tx1"/>
            </a:solidFill>
          </a:endParaRPr>
        </a:p>
      </dgm:t>
    </dgm:pt>
    <dgm:pt modelId="{0F3381EA-C90C-4DF7-A89D-C57BCF7FF251}" type="sibTrans" cxnId="{8FDB66EF-DA90-45DE-8FDA-98A197D8FAF5}">
      <dgm:prSet/>
      <dgm:spPr/>
      <dgm:t>
        <a:bodyPr/>
        <a:lstStyle/>
        <a:p>
          <a:pPr rtl="1"/>
          <a:endParaRPr lang="ar-SA"/>
        </a:p>
      </dgm:t>
    </dgm:pt>
    <dgm:pt modelId="{21BEEFDD-0BE3-4B23-9139-58EB54747ED3}" type="parTrans" cxnId="{8FDB66EF-DA90-45DE-8FDA-98A197D8FAF5}">
      <dgm:prSet/>
      <dgm:spPr>
        <a:ln>
          <a:solidFill>
            <a:schemeClr val="accent6"/>
          </a:solidFill>
        </a:ln>
      </dgm:spPr>
      <dgm:t>
        <a:bodyPr/>
        <a:lstStyle/>
        <a:p>
          <a:pPr rtl="1"/>
          <a:endParaRPr lang="ar-SA"/>
        </a:p>
      </dgm:t>
    </dgm:pt>
    <dgm:pt modelId="{4FA1FC3C-F2E0-425D-BF52-510A0F89BC7C}" type="pres">
      <dgm:prSet presAssocID="{95B29535-8D1C-4D6C-A2E1-CA9174168235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53BB483-4569-465D-95D2-925F5B36EEBD}" type="pres">
      <dgm:prSet presAssocID="{632D544B-4D70-4EFD-8026-8CBA292E9032}" presName="hierRoot1" presStyleCnt="0">
        <dgm:presLayoutVars>
          <dgm:hierBranch val="init"/>
        </dgm:presLayoutVars>
      </dgm:prSet>
      <dgm:spPr/>
    </dgm:pt>
    <dgm:pt modelId="{E257CF1B-92D1-47C1-BE6A-F1F015CBC721}" type="pres">
      <dgm:prSet presAssocID="{632D544B-4D70-4EFD-8026-8CBA292E9032}" presName="rootComposite1" presStyleCnt="0"/>
      <dgm:spPr/>
    </dgm:pt>
    <dgm:pt modelId="{67C62CE7-902D-4AAC-B1A3-3B8FF1FEE9D3}" type="pres">
      <dgm:prSet presAssocID="{632D544B-4D70-4EFD-8026-8CBA292E903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0BE796A-490B-47E7-9ED0-5A5F8D693324}" type="pres">
      <dgm:prSet presAssocID="{632D544B-4D70-4EFD-8026-8CBA292E9032}" presName="rootConnector1" presStyleLbl="node1" presStyleIdx="0" presStyleCnt="0"/>
      <dgm:spPr/>
      <dgm:t>
        <a:bodyPr/>
        <a:lstStyle/>
        <a:p>
          <a:endParaRPr lang="en-US"/>
        </a:p>
      </dgm:t>
    </dgm:pt>
    <dgm:pt modelId="{7E6934FF-9557-4523-AFFD-343AA0E1CAE6}" type="pres">
      <dgm:prSet presAssocID="{632D544B-4D70-4EFD-8026-8CBA292E9032}" presName="hierChild2" presStyleCnt="0"/>
      <dgm:spPr/>
    </dgm:pt>
    <dgm:pt modelId="{002F9716-95B8-4D4D-A1C7-69B1D4723943}" type="pres">
      <dgm:prSet presAssocID="{21BEEFDD-0BE3-4B23-9139-58EB54747ED3}" presName="Name37" presStyleLbl="parChTrans1D2" presStyleIdx="0" presStyleCnt="3"/>
      <dgm:spPr/>
      <dgm:t>
        <a:bodyPr/>
        <a:lstStyle/>
        <a:p>
          <a:endParaRPr lang="en-US"/>
        </a:p>
      </dgm:t>
    </dgm:pt>
    <dgm:pt modelId="{3A7E73AF-1F03-4A6D-82F5-71CAF7C3FF61}" type="pres">
      <dgm:prSet presAssocID="{F3D7E815-44EE-4C50-B250-2A84F84CF621}" presName="hierRoot2" presStyleCnt="0">
        <dgm:presLayoutVars>
          <dgm:hierBranch val="init"/>
        </dgm:presLayoutVars>
      </dgm:prSet>
      <dgm:spPr/>
    </dgm:pt>
    <dgm:pt modelId="{A65774E2-C345-483D-BBBB-B1A7B6C92196}" type="pres">
      <dgm:prSet presAssocID="{F3D7E815-44EE-4C50-B250-2A84F84CF621}" presName="rootComposite" presStyleCnt="0"/>
      <dgm:spPr/>
    </dgm:pt>
    <dgm:pt modelId="{D4CA6C2E-B3B8-4535-B031-CE2AFB8F49C5}" type="pres">
      <dgm:prSet presAssocID="{F3D7E815-44EE-4C50-B250-2A84F84CF621}" presName="rootText" presStyleLbl="node2" presStyleIdx="0" presStyleCnt="3" custLinFactNeighborX="-5912" custLinFactNeighborY="9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52A1151-E85D-4B4C-B41E-5543894D532E}" type="pres">
      <dgm:prSet presAssocID="{F3D7E815-44EE-4C50-B250-2A84F84CF621}" presName="rootConnector" presStyleLbl="node2" presStyleIdx="0" presStyleCnt="3"/>
      <dgm:spPr/>
      <dgm:t>
        <a:bodyPr/>
        <a:lstStyle/>
        <a:p>
          <a:endParaRPr lang="en-US"/>
        </a:p>
      </dgm:t>
    </dgm:pt>
    <dgm:pt modelId="{21208B57-2587-4212-8CB6-8674E41B5D7D}" type="pres">
      <dgm:prSet presAssocID="{F3D7E815-44EE-4C50-B250-2A84F84CF621}" presName="hierChild4" presStyleCnt="0"/>
      <dgm:spPr/>
    </dgm:pt>
    <dgm:pt modelId="{EDB90833-B910-4B7F-AF9F-7E38168D8C28}" type="pres">
      <dgm:prSet presAssocID="{F3D7E815-44EE-4C50-B250-2A84F84CF621}" presName="hierChild5" presStyleCnt="0"/>
      <dgm:spPr/>
    </dgm:pt>
    <dgm:pt modelId="{A2E33D24-6C80-44ED-8774-4E96E0EFE106}" type="pres">
      <dgm:prSet presAssocID="{66822327-C1FE-4DE8-93BE-47005DD5403E}" presName="Name37" presStyleLbl="parChTrans1D2" presStyleIdx="1" presStyleCnt="3"/>
      <dgm:spPr/>
      <dgm:t>
        <a:bodyPr/>
        <a:lstStyle/>
        <a:p>
          <a:endParaRPr lang="en-US"/>
        </a:p>
      </dgm:t>
    </dgm:pt>
    <dgm:pt modelId="{8456A64A-A669-4005-B1CC-D01AA39BFE19}" type="pres">
      <dgm:prSet presAssocID="{82DF5CDE-F39E-4604-A173-C68090B719C9}" presName="hierRoot2" presStyleCnt="0">
        <dgm:presLayoutVars>
          <dgm:hierBranch val="init"/>
        </dgm:presLayoutVars>
      </dgm:prSet>
      <dgm:spPr/>
    </dgm:pt>
    <dgm:pt modelId="{7186410E-E9AB-45A2-A511-D69020E0CE54}" type="pres">
      <dgm:prSet presAssocID="{82DF5CDE-F39E-4604-A173-C68090B719C9}" presName="rootComposite" presStyleCnt="0"/>
      <dgm:spPr/>
    </dgm:pt>
    <dgm:pt modelId="{066B73C3-CDB2-45F2-A178-F4C96D9CAF23}" type="pres">
      <dgm:prSet presAssocID="{82DF5CDE-F39E-4604-A173-C68090B719C9}" presName="rootText" presStyleLbl="node2" presStyleIdx="1" presStyleCnt="3" custScaleX="10414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585A49B-0DD6-4CFF-8704-71DED6AA8043}" type="pres">
      <dgm:prSet presAssocID="{82DF5CDE-F39E-4604-A173-C68090B719C9}" presName="rootConnector" presStyleLbl="node2" presStyleIdx="1" presStyleCnt="3"/>
      <dgm:spPr/>
      <dgm:t>
        <a:bodyPr/>
        <a:lstStyle/>
        <a:p>
          <a:endParaRPr lang="en-US"/>
        </a:p>
      </dgm:t>
    </dgm:pt>
    <dgm:pt modelId="{C5525536-5C09-4F5A-ADD0-035956478B22}" type="pres">
      <dgm:prSet presAssocID="{82DF5CDE-F39E-4604-A173-C68090B719C9}" presName="hierChild4" presStyleCnt="0"/>
      <dgm:spPr/>
    </dgm:pt>
    <dgm:pt modelId="{1EE79A3C-26A4-4C56-9D54-433B8AEBF7DB}" type="pres">
      <dgm:prSet presAssocID="{82DF5CDE-F39E-4604-A173-C68090B719C9}" presName="hierChild5" presStyleCnt="0"/>
      <dgm:spPr/>
    </dgm:pt>
    <dgm:pt modelId="{E7248E7A-A529-485C-BFEB-C4FE00AED7C3}" type="pres">
      <dgm:prSet presAssocID="{AABDEEE8-9CCD-4E8A-99B4-642DDD35B081}" presName="Name37" presStyleLbl="parChTrans1D2" presStyleIdx="2" presStyleCnt="3"/>
      <dgm:spPr/>
      <dgm:t>
        <a:bodyPr/>
        <a:lstStyle/>
        <a:p>
          <a:endParaRPr lang="en-US"/>
        </a:p>
      </dgm:t>
    </dgm:pt>
    <dgm:pt modelId="{A0EA0A40-DE00-47F0-ADF5-1C694E27ABE5}" type="pres">
      <dgm:prSet presAssocID="{2F946A65-B1B9-46A8-AAA3-F8A72CEC7E04}" presName="hierRoot2" presStyleCnt="0">
        <dgm:presLayoutVars>
          <dgm:hierBranch val="init"/>
        </dgm:presLayoutVars>
      </dgm:prSet>
      <dgm:spPr/>
    </dgm:pt>
    <dgm:pt modelId="{139DB3E8-23E2-4B43-90AB-149D1190FF71}" type="pres">
      <dgm:prSet presAssocID="{2F946A65-B1B9-46A8-AAA3-F8A72CEC7E04}" presName="rootComposite" presStyleCnt="0"/>
      <dgm:spPr/>
    </dgm:pt>
    <dgm:pt modelId="{86FD5B9C-40C2-4504-A1C8-C8410A7258E3}" type="pres">
      <dgm:prSet presAssocID="{2F946A65-B1B9-46A8-AAA3-F8A72CEC7E04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2076DB2-3AF0-4DB4-B2FF-650287434FB6}" type="pres">
      <dgm:prSet presAssocID="{2F946A65-B1B9-46A8-AAA3-F8A72CEC7E04}" presName="rootConnector" presStyleLbl="node2" presStyleIdx="2" presStyleCnt="3"/>
      <dgm:spPr/>
      <dgm:t>
        <a:bodyPr/>
        <a:lstStyle/>
        <a:p>
          <a:endParaRPr lang="en-US"/>
        </a:p>
      </dgm:t>
    </dgm:pt>
    <dgm:pt modelId="{D1ED0056-0AC4-437E-894D-BDED7429349D}" type="pres">
      <dgm:prSet presAssocID="{2F946A65-B1B9-46A8-AAA3-F8A72CEC7E04}" presName="hierChild4" presStyleCnt="0"/>
      <dgm:spPr/>
    </dgm:pt>
    <dgm:pt modelId="{2572E3F6-593E-4E41-9B89-93439AC3E885}" type="pres">
      <dgm:prSet presAssocID="{2F946A65-B1B9-46A8-AAA3-F8A72CEC7E04}" presName="hierChild5" presStyleCnt="0"/>
      <dgm:spPr/>
    </dgm:pt>
    <dgm:pt modelId="{1C0F83E3-E684-4096-8C32-68ECEAD05BB3}" type="pres">
      <dgm:prSet presAssocID="{632D544B-4D70-4EFD-8026-8CBA292E9032}" presName="hierChild3" presStyleCnt="0"/>
      <dgm:spPr/>
    </dgm:pt>
  </dgm:ptLst>
  <dgm:cxnLst>
    <dgm:cxn modelId="{0227EA7D-51C4-4516-995D-7EB84AF5AC98}" type="presOf" srcId="{2F946A65-B1B9-46A8-AAA3-F8A72CEC7E04}" destId="{86FD5B9C-40C2-4504-A1C8-C8410A7258E3}" srcOrd="0" destOrd="0" presId="urn:microsoft.com/office/officeart/2005/8/layout/orgChart1"/>
    <dgm:cxn modelId="{BE4DE5D8-51CC-4D0B-BE2A-FE5942FBE11A}" srcId="{632D544B-4D70-4EFD-8026-8CBA292E9032}" destId="{82DF5CDE-F39E-4604-A173-C68090B719C9}" srcOrd="1" destOrd="0" parTransId="{66822327-C1FE-4DE8-93BE-47005DD5403E}" sibTransId="{6DE59229-0199-4F4A-86F8-350187E64271}"/>
    <dgm:cxn modelId="{B3C30931-02A9-474F-B200-08AA8EDD89D4}" type="presOf" srcId="{82DF5CDE-F39E-4604-A173-C68090B719C9}" destId="{9585A49B-0DD6-4CFF-8704-71DED6AA8043}" srcOrd="1" destOrd="0" presId="urn:microsoft.com/office/officeart/2005/8/layout/orgChart1"/>
    <dgm:cxn modelId="{F0601358-35E7-4F76-B72D-34F2D34F14E9}" type="presOf" srcId="{66822327-C1FE-4DE8-93BE-47005DD5403E}" destId="{A2E33D24-6C80-44ED-8774-4E96E0EFE106}" srcOrd="0" destOrd="0" presId="urn:microsoft.com/office/officeart/2005/8/layout/orgChart1"/>
    <dgm:cxn modelId="{BA138C5E-0EB5-4F1E-8C75-C9529C03965E}" type="presOf" srcId="{632D544B-4D70-4EFD-8026-8CBA292E9032}" destId="{67C62CE7-902D-4AAC-B1A3-3B8FF1FEE9D3}" srcOrd="0" destOrd="0" presId="urn:microsoft.com/office/officeart/2005/8/layout/orgChart1"/>
    <dgm:cxn modelId="{8FDB66EF-DA90-45DE-8FDA-98A197D8FAF5}" srcId="{632D544B-4D70-4EFD-8026-8CBA292E9032}" destId="{F3D7E815-44EE-4C50-B250-2A84F84CF621}" srcOrd="0" destOrd="0" parTransId="{21BEEFDD-0BE3-4B23-9139-58EB54747ED3}" sibTransId="{0F3381EA-C90C-4DF7-A89D-C57BCF7FF251}"/>
    <dgm:cxn modelId="{87AEDFE5-E1D1-4BF0-9A40-877392D24CC7}" type="presOf" srcId="{F3D7E815-44EE-4C50-B250-2A84F84CF621}" destId="{D4CA6C2E-B3B8-4535-B031-CE2AFB8F49C5}" srcOrd="0" destOrd="0" presId="urn:microsoft.com/office/officeart/2005/8/layout/orgChart1"/>
    <dgm:cxn modelId="{3D731674-21B7-4EE2-B16E-0D1FD2844DE4}" type="presOf" srcId="{632D544B-4D70-4EFD-8026-8CBA292E9032}" destId="{70BE796A-490B-47E7-9ED0-5A5F8D693324}" srcOrd="1" destOrd="0" presId="urn:microsoft.com/office/officeart/2005/8/layout/orgChart1"/>
    <dgm:cxn modelId="{FB629DDE-1739-4AFB-9F5A-AAFF61CEB643}" type="presOf" srcId="{AABDEEE8-9CCD-4E8A-99B4-642DDD35B081}" destId="{E7248E7A-A529-485C-BFEB-C4FE00AED7C3}" srcOrd="0" destOrd="0" presId="urn:microsoft.com/office/officeart/2005/8/layout/orgChart1"/>
    <dgm:cxn modelId="{D8828E64-2EBC-420D-A4C1-BA3E664E0B47}" type="presOf" srcId="{21BEEFDD-0BE3-4B23-9139-58EB54747ED3}" destId="{002F9716-95B8-4D4D-A1C7-69B1D4723943}" srcOrd="0" destOrd="0" presId="urn:microsoft.com/office/officeart/2005/8/layout/orgChart1"/>
    <dgm:cxn modelId="{A4869EED-CE93-4F76-87BE-D31FA2C0EA23}" srcId="{632D544B-4D70-4EFD-8026-8CBA292E9032}" destId="{2F946A65-B1B9-46A8-AAA3-F8A72CEC7E04}" srcOrd="2" destOrd="0" parTransId="{AABDEEE8-9CCD-4E8A-99B4-642DDD35B081}" sibTransId="{E1B28EEF-3C12-418F-95A3-A6A7ABBF5A38}"/>
    <dgm:cxn modelId="{E22D4A42-B227-44E7-99CC-6BF7AF53DA2D}" type="presOf" srcId="{82DF5CDE-F39E-4604-A173-C68090B719C9}" destId="{066B73C3-CDB2-45F2-A178-F4C96D9CAF23}" srcOrd="0" destOrd="0" presId="urn:microsoft.com/office/officeart/2005/8/layout/orgChart1"/>
    <dgm:cxn modelId="{BA151D78-210C-403C-B643-196D99C7C24D}" type="presOf" srcId="{95B29535-8D1C-4D6C-A2E1-CA9174168235}" destId="{4FA1FC3C-F2E0-425D-BF52-510A0F89BC7C}" srcOrd="0" destOrd="0" presId="urn:microsoft.com/office/officeart/2005/8/layout/orgChart1"/>
    <dgm:cxn modelId="{8ACC14AD-7D6B-4644-8FBC-F4A04770514C}" type="presOf" srcId="{2F946A65-B1B9-46A8-AAA3-F8A72CEC7E04}" destId="{42076DB2-3AF0-4DB4-B2FF-650287434FB6}" srcOrd="1" destOrd="0" presId="urn:microsoft.com/office/officeart/2005/8/layout/orgChart1"/>
    <dgm:cxn modelId="{AF0345BD-992B-404E-A648-2EC41504DF6C}" srcId="{95B29535-8D1C-4D6C-A2E1-CA9174168235}" destId="{632D544B-4D70-4EFD-8026-8CBA292E9032}" srcOrd="0" destOrd="0" parTransId="{A098E0B9-1229-4EE1-8082-C94F5B2BACAB}" sibTransId="{E80A8A37-9A10-4DAF-9FE2-363E6A80B868}"/>
    <dgm:cxn modelId="{3DDFB6F6-180B-4B47-B43F-6452090F4142}" type="presOf" srcId="{F3D7E815-44EE-4C50-B250-2A84F84CF621}" destId="{E52A1151-E85D-4B4C-B41E-5543894D532E}" srcOrd="1" destOrd="0" presId="urn:microsoft.com/office/officeart/2005/8/layout/orgChart1"/>
    <dgm:cxn modelId="{B510C6DA-9E44-4B8B-8B42-2C8BAE37E71C}" type="presParOf" srcId="{4FA1FC3C-F2E0-425D-BF52-510A0F89BC7C}" destId="{853BB483-4569-465D-95D2-925F5B36EEBD}" srcOrd="0" destOrd="0" presId="urn:microsoft.com/office/officeart/2005/8/layout/orgChart1"/>
    <dgm:cxn modelId="{6236235E-FD9A-4473-B11C-9691D1ED48A4}" type="presParOf" srcId="{853BB483-4569-465D-95D2-925F5B36EEBD}" destId="{E257CF1B-92D1-47C1-BE6A-F1F015CBC721}" srcOrd="0" destOrd="0" presId="urn:microsoft.com/office/officeart/2005/8/layout/orgChart1"/>
    <dgm:cxn modelId="{359A7182-2480-40BC-8D93-5C91608BCB0B}" type="presParOf" srcId="{E257CF1B-92D1-47C1-BE6A-F1F015CBC721}" destId="{67C62CE7-902D-4AAC-B1A3-3B8FF1FEE9D3}" srcOrd="0" destOrd="0" presId="urn:microsoft.com/office/officeart/2005/8/layout/orgChart1"/>
    <dgm:cxn modelId="{7173C1E7-0548-4B5F-B538-1E741616A2CA}" type="presParOf" srcId="{E257CF1B-92D1-47C1-BE6A-F1F015CBC721}" destId="{70BE796A-490B-47E7-9ED0-5A5F8D693324}" srcOrd="1" destOrd="0" presId="urn:microsoft.com/office/officeart/2005/8/layout/orgChart1"/>
    <dgm:cxn modelId="{0989EAA1-6977-44AE-9317-3892203F48A0}" type="presParOf" srcId="{853BB483-4569-465D-95D2-925F5B36EEBD}" destId="{7E6934FF-9557-4523-AFFD-343AA0E1CAE6}" srcOrd="1" destOrd="0" presId="urn:microsoft.com/office/officeart/2005/8/layout/orgChart1"/>
    <dgm:cxn modelId="{8BC808AE-1CF8-4F17-AB84-AF23A5CAC335}" type="presParOf" srcId="{7E6934FF-9557-4523-AFFD-343AA0E1CAE6}" destId="{002F9716-95B8-4D4D-A1C7-69B1D4723943}" srcOrd="0" destOrd="0" presId="urn:microsoft.com/office/officeart/2005/8/layout/orgChart1"/>
    <dgm:cxn modelId="{9F985B6A-E233-4C45-8298-5F126559D4D3}" type="presParOf" srcId="{7E6934FF-9557-4523-AFFD-343AA0E1CAE6}" destId="{3A7E73AF-1F03-4A6D-82F5-71CAF7C3FF61}" srcOrd="1" destOrd="0" presId="urn:microsoft.com/office/officeart/2005/8/layout/orgChart1"/>
    <dgm:cxn modelId="{3B04A91C-8154-4C6B-B9F4-65C8083BCD46}" type="presParOf" srcId="{3A7E73AF-1F03-4A6D-82F5-71CAF7C3FF61}" destId="{A65774E2-C345-483D-BBBB-B1A7B6C92196}" srcOrd="0" destOrd="0" presId="urn:microsoft.com/office/officeart/2005/8/layout/orgChart1"/>
    <dgm:cxn modelId="{5A753759-FCD2-42DE-8213-0D87432CF1A5}" type="presParOf" srcId="{A65774E2-C345-483D-BBBB-B1A7B6C92196}" destId="{D4CA6C2E-B3B8-4535-B031-CE2AFB8F49C5}" srcOrd="0" destOrd="0" presId="urn:microsoft.com/office/officeart/2005/8/layout/orgChart1"/>
    <dgm:cxn modelId="{8B90DF74-5D7B-4CAB-9D68-108C10BA0BD7}" type="presParOf" srcId="{A65774E2-C345-483D-BBBB-B1A7B6C92196}" destId="{E52A1151-E85D-4B4C-B41E-5543894D532E}" srcOrd="1" destOrd="0" presId="urn:microsoft.com/office/officeart/2005/8/layout/orgChart1"/>
    <dgm:cxn modelId="{AF1F07CD-D49F-4D8D-B380-8895630324D3}" type="presParOf" srcId="{3A7E73AF-1F03-4A6D-82F5-71CAF7C3FF61}" destId="{21208B57-2587-4212-8CB6-8674E41B5D7D}" srcOrd="1" destOrd="0" presId="urn:microsoft.com/office/officeart/2005/8/layout/orgChart1"/>
    <dgm:cxn modelId="{842304F3-5907-4CAF-904F-6FD21ACEB3D1}" type="presParOf" srcId="{3A7E73AF-1F03-4A6D-82F5-71CAF7C3FF61}" destId="{EDB90833-B910-4B7F-AF9F-7E38168D8C28}" srcOrd="2" destOrd="0" presId="urn:microsoft.com/office/officeart/2005/8/layout/orgChart1"/>
    <dgm:cxn modelId="{FF948C2D-2E14-4F26-86D7-90EB15622666}" type="presParOf" srcId="{7E6934FF-9557-4523-AFFD-343AA0E1CAE6}" destId="{A2E33D24-6C80-44ED-8774-4E96E0EFE106}" srcOrd="2" destOrd="0" presId="urn:microsoft.com/office/officeart/2005/8/layout/orgChart1"/>
    <dgm:cxn modelId="{3678CCC8-5AB7-4CC5-8EC7-A5A04FC28F4F}" type="presParOf" srcId="{7E6934FF-9557-4523-AFFD-343AA0E1CAE6}" destId="{8456A64A-A669-4005-B1CC-D01AA39BFE19}" srcOrd="3" destOrd="0" presId="urn:microsoft.com/office/officeart/2005/8/layout/orgChart1"/>
    <dgm:cxn modelId="{10E276E7-6093-4C0E-A6AD-A2927A109FF8}" type="presParOf" srcId="{8456A64A-A669-4005-B1CC-D01AA39BFE19}" destId="{7186410E-E9AB-45A2-A511-D69020E0CE54}" srcOrd="0" destOrd="0" presId="urn:microsoft.com/office/officeart/2005/8/layout/orgChart1"/>
    <dgm:cxn modelId="{687A7623-6D0E-40E4-A760-9E081F61BFB4}" type="presParOf" srcId="{7186410E-E9AB-45A2-A511-D69020E0CE54}" destId="{066B73C3-CDB2-45F2-A178-F4C96D9CAF23}" srcOrd="0" destOrd="0" presId="urn:microsoft.com/office/officeart/2005/8/layout/orgChart1"/>
    <dgm:cxn modelId="{E35CA346-5231-495C-AF49-BFC73C2C9CBF}" type="presParOf" srcId="{7186410E-E9AB-45A2-A511-D69020E0CE54}" destId="{9585A49B-0DD6-4CFF-8704-71DED6AA8043}" srcOrd="1" destOrd="0" presId="urn:microsoft.com/office/officeart/2005/8/layout/orgChart1"/>
    <dgm:cxn modelId="{8ED43284-E294-41C3-A62A-9A29A2478A17}" type="presParOf" srcId="{8456A64A-A669-4005-B1CC-D01AA39BFE19}" destId="{C5525536-5C09-4F5A-ADD0-035956478B22}" srcOrd="1" destOrd="0" presId="urn:microsoft.com/office/officeart/2005/8/layout/orgChart1"/>
    <dgm:cxn modelId="{636FDCD9-157A-47DF-8334-5545B02E1F27}" type="presParOf" srcId="{8456A64A-A669-4005-B1CC-D01AA39BFE19}" destId="{1EE79A3C-26A4-4C56-9D54-433B8AEBF7DB}" srcOrd="2" destOrd="0" presId="urn:microsoft.com/office/officeart/2005/8/layout/orgChart1"/>
    <dgm:cxn modelId="{624E1D74-CC38-4BB7-A70C-2F3A8A321C32}" type="presParOf" srcId="{7E6934FF-9557-4523-AFFD-343AA0E1CAE6}" destId="{E7248E7A-A529-485C-BFEB-C4FE00AED7C3}" srcOrd="4" destOrd="0" presId="urn:microsoft.com/office/officeart/2005/8/layout/orgChart1"/>
    <dgm:cxn modelId="{A3C86EE4-44AB-4184-8B1B-A6047B5DA89E}" type="presParOf" srcId="{7E6934FF-9557-4523-AFFD-343AA0E1CAE6}" destId="{A0EA0A40-DE00-47F0-ADF5-1C694E27ABE5}" srcOrd="5" destOrd="0" presId="urn:microsoft.com/office/officeart/2005/8/layout/orgChart1"/>
    <dgm:cxn modelId="{953208BE-F65E-4711-AEEE-607E2E2D76DB}" type="presParOf" srcId="{A0EA0A40-DE00-47F0-ADF5-1C694E27ABE5}" destId="{139DB3E8-23E2-4B43-90AB-149D1190FF71}" srcOrd="0" destOrd="0" presId="urn:microsoft.com/office/officeart/2005/8/layout/orgChart1"/>
    <dgm:cxn modelId="{11D14340-ECBE-4885-B7FD-541050CC676F}" type="presParOf" srcId="{139DB3E8-23E2-4B43-90AB-149D1190FF71}" destId="{86FD5B9C-40C2-4504-A1C8-C8410A7258E3}" srcOrd="0" destOrd="0" presId="urn:microsoft.com/office/officeart/2005/8/layout/orgChart1"/>
    <dgm:cxn modelId="{6B2F04AA-AF77-4C98-9F96-CDD1594DBEE8}" type="presParOf" srcId="{139DB3E8-23E2-4B43-90AB-149D1190FF71}" destId="{42076DB2-3AF0-4DB4-B2FF-650287434FB6}" srcOrd="1" destOrd="0" presId="urn:microsoft.com/office/officeart/2005/8/layout/orgChart1"/>
    <dgm:cxn modelId="{D8303B19-F4A9-4B27-9A13-5F3E38BBC788}" type="presParOf" srcId="{A0EA0A40-DE00-47F0-ADF5-1C694E27ABE5}" destId="{D1ED0056-0AC4-437E-894D-BDED7429349D}" srcOrd="1" destOrd="0" presId="urn:microsoft.com/office/officeart/2005/8/layout/orgChart1"/>
    <dgm:cxn modelId="{946F792A-F5E2-491D-866C-1FDD2EC9E707}" type="presParOf" srcId="{A0EA0A40-DE00-47F0-ADF5-1C694E27ABE5}" destId="{2572E3F6-593E-4E41-9B89-93439AC3E885}" srcOrd="2" destOrd="0" presId="urn:microsoft.com/office/officeart/2005/8/layout/orgChart1"/>
    <dgm:cxn modelId="{345683D7-1ACF-4CA5-949A-73185290A9C1}" type="presParOf" srcId="{853BB483-4569-465D-95D2-925F5B36EEBD}" destId="{1C0F83E3-E684-4096-8C32-68ECEAD05BB3}" srcOrd="2" destOrd="0" presId="urn:microsoft.com/office/officeart/2005/8/layout/orgChart1"/>
  </dgm:cxnLst>
  <dgm:bg>
    <a:noFill/>
  </dgm:bg>
  <dgm:whole>
    <a:ln>
      <a:solidFill>
        <a:schemeClr val="lt1">
          <a:hueOff val="0"/>
          <a:satOff val="0"/>
          <a:lumOff val="0"/>
          <a:alpha val="88000"/>
        </a:schemeClr>
      </a:solidFill>
    </a:ln>
  </dgm:whole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5B29535-8D1C-4D6C-A2E1-CA917416823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32D544B-4D70-4EFD-8026-8CBA292E9032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/>
            <a:t>architectural Design</a:t>
          </a:r>
          <a:endParaRPr lang="ar-SA" dirty="0"/>
        </a:p>
      </dgm:t>
    </dgm:pt>
    <dgm:pt modelId="{A098E0B9-1229-4EE1-8082-C94F5B2BACAB}" type="par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E80A8A37-9A10-4DAF-9FE2-363E6A80B868}" type="sib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2F946A65-B1B9-46A8-AAA3-F8A72CEC7E04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b="1" dirty="0" smtClean="0">
              <a:solidFill>
                <a:schemeClr val="tx1"/>
              </a:solidFill>
            </a:rPr>
            <a:t>Comparison</a:t>
          </a:r>
          <a:endParaRPr lang="ar-SA" b="1" dirty="0">
            <a:solidFill>
              <a:schemeClr val="tx1"/>
            </a:solidFill>
          </a:endParaRPr>
        </a:p>
      </dgm:t>
    </dgm:pt>
    <dgm:pt modelId="{AABDEEE8-9CCD-4E8A-99B4-642DDD35B081}" type="par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E1B28EEF-3C12-418F-95A3-A6A7ABBF5A38}" type="sib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F3D7E815-44EE-4C50-B250-2A84F84CF621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b="0" u="none" dirty="0" smtClean="0">
              <a:solidFill>
                <a:schemeClr val="bg1"/>
              </a:solidFill>
            </a:rPr>
            <a:t>Description</a:t>
          </a:r>
          <a:endParaRPr lang="ar-SA" b="0" u="none" dirty="0">
            <a:solidFill>
              <a:schemeClr val="bg1"/>
            </a:solidFill>
          </a:endParaRPr>
        </a:p>
      </dgm:t>
    </dgm:pt>
    <dgm:pt modelId="{0F3381EA-C90C-4DF7-A89D-C57BCF7FF251}" type="sibTrans" cxnId="{8FDB66EF-DA90-45DE-8FDA-98A197D8FAF5}">
      <dgm:prSet/>
      <dgm:spPr/>
      <dgm:t>
        <a:bodyPr/>
        <a:lstStyle/>
        <a:p>
          <a:pPr rtl="1"/>
          <a:endParaRPr lang="ar-SA"/>
        </a:p>
      </dgm:t>
    </dgm:pt>
    <dgm:pt modelId="{21BEEFDD-0BE3-4B23-9139-58EB54747ED3}" type="parTrans" cxnId="{8FDB66EF-DA90-45DE-8FDA-98A197D8FAF5}">
      <dgm:prSet/>
      <dgm:spPr>
        <a:ln>
          <a:solidFill>
            <a:schemeClr val="accent6"/>
          </a:solidFill>
        </a:ln>
      </dgm:spPr>
      <dgm:t>
        <a:bodyPr/>
        <a:lstStyle/>
        <a:p>
          <a:pPr rtl="1"/>
          <a:endParaRPr lang="ar-SA"/>
        </a:p>
      </dgm:t>
    </dgm:pt>
    <dgm:pt modelId="{4FA1FC3C-F2E0-425D-BF52-510A0F89BC7C}" type="pres">
      <dgm:prSet presAssocID="{95B29535-8D1C-4D6C-A2E1-CA9174168235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53BB483-4569-465D-95D2-925F5B36EEBD}" type="pres">
      <dgm:prSet presAssocID="{632D544B-4D70-4EFD-8026-8CBA292E9032}" presName="hierRoot1" presStyleCnt="0">
        <dgm:presLayoutVars>
          <dgm:hierBranch val="init"/>
        </dgm:presLayoutVars>
      </dgm:prSet>
      <dgm:spPr/>
    </dgm:pt>
    <dgm:pt modelId="{E257CF1B-92D1-47C1-BE6A-F1F015CBC721}" type="pres">
      <dgm:prSet presAssocID="{632D544B-4D70-4EFD-8026-8CBA292E9032}" presName="rootComposite1" presStyleCnt="0"/>
      <dgm:spPr/>
    </dgm:pt>
    <dgm:pt modelId="{67C62CE7-902D-4AAC-B1A3-3B8FF1FEE9D3}" type="pres">
      <dgm:prSet presAssocID="{632D544B-4D70-4EFD-8026-8CBA292E903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0BE796A-490B-47E7-9ED0-5A5F8D693324}" type="pres">
      <dgm:prSet presAssocID="{632D544B-4D70-4EFD-8026-8CBA292E9032}" presName="rootConnector1" presStyleLbl="node1" presStyleIdx="0" presStyleCnt="0"/>
      <dgm:spPr/>
      <dgm:t>
        <a:bodyPr/>
        <a:lstStyle/>
        <a:p>
          <a:endParaRPr lang="en-US"/>
        </a:p>
      </dgm:t>
    </dgm:pt>
    <dgm:pt modelId="{7E6934FF-9557-4523-AFFD-343AA0E1CAE6}" type="pres">
      <dgm:prSet presAssocID="{632D544B-4D70-4EFD-8026-8CBA292E9032}" presName="hierChild2" presStyleCnt="0"/>
      <dgm:spPr/>
    </dgm:pt>
    <dgm:pt modelId="{002F9716-95B8-4D4D-A1C7-69B1D4723943}" type="pres">
      <dgm:prSet presAssocID="{21BEEFDD-0BE3-4B23-9139-58EB54747ED3}" presName="Name37" presStyleLbl="parChTrans1D2" presStyleIdx="0" presStyleCnt="2"/>
      <dgm:spPr/>
      <dgm:t>
        <a:bodyPr/>
        <a:lstStyle/>
        <a:p>
          <a:endParaRPr lang="en-US"/>
        </a:p>
      </dgm:t>
    </dgm:pt>
    <dgm:pt modelId="{3A7E73AF-1F03-4A6D-82F5-71CAF7C3FF61}" type="pres">
      <dgm:prSet presAssocID="{F3D7E815-44EE-4C50-B250-2A84F84CF621}" presName="hierRoot2" presStyleCnt="0">
        <dgm:presLayoutVars>
          <dgm:hierBranch val="init"/>
        </dgm:presLayoutVars>
      </dgm:prSet>
      <dgm:spPr/>
    </dgm:pt>
    <dgm:pt modelId="{A65774E2-C345-483D-BBBB-B1A7B6C92196}" type="pres">
      <dgm:prSet presAssocID="{F3D7E815-44EE-4C50-B250-2A84F84CF621}" presName="rootComposite" presStyleCnt="0"/>
      <dgm:spPr/>
    </dgm:pt>
    <dgm:pt modelId="{D4CA6C2E-B3B8-4535-B031-CE2AFB8F49C5}" type="pres">
      <dgm:prSet presAssocID="{F3D7E815-44EE-4C50-B250-2A84F84CF621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52A1151-E85D-4B4C-B41E-5543894D532E}" type="pres">
      <dgm:prSet presAssocID="{F3D7E815-44EE-4C50-B250-2A84F84CF621}" presName="rootConnector" presStyleLbl="node2" presStyleIdx="0" presStyleCnt="2"/>
      <dgm:spPr/>
      <dgm:t>
        <a:bodyPr/>
        <a:lstStyle/>
        <a:p>
          <a:endParaRPr lang="en-US"/>
        </a:p>
      </dgm:t>
    </dgm:pt>
    <dgm:pt modelId="{21208B57-2587-4212-8CB6-8674E41B5D7D}" type="pres">
      <dgm:prSet presAssocID="{F3D7E815-44EE-4C50-B250-2A84F84CF621}" presName="hierChild4" presStyleCnt="0"/>
      <dgm:spPr/>
    </dgm:pt>
    <dgm:pt modelId="{EDB90833-B910-4B7F-AF9F-7E38168D8C28}" type="pres">
      <dgm:prSet presAssocID="{F3D7E815-44EE-4C50-B250-2A84F84CF621}" presName="hierChild5" presStyleCnt="0"/>
      <dgm:spPr/>
    </dgm:pt>
    <dgm:pt modelId="{E7248E7A-A529-485C-BFEB-C4FE00AED7C3}" type="pres">
      <dgm:prSet presAssocID="{AABDEEE8-9CCD-4E8A-99B4-642DDD35B081}" presName="Name37" presStyleLbl="parChTrans1D2" presStyleIdx="1" presStyleCnt="2"/>
      <dgm:spPr/>
      <dgm:t>
        <a:bodyPr/>
        <a:lstStyle/>
        <a:p>
          <a:endParaRPr lang="en-US"/>
        </a:p>
      </dgm:t>
    </dgm:pt>
    <dgm:pt modelId="{A0EA0A40-DE00-47F0-ADF5-1C694E27ABE5}" type="pres">
      <dgm:prSet presAssocID="{2F946A65-B1B9-46A8-AAA3-F8A72CEC7E04}" presName="hierRoot2" presStyleCnt="0">
        <dgm:presLayoutVars>
          <dgm:hierBranch val="init"/>
        </dgm:presLayoutVars>
      </dgm:prSet>
      <dgm:spPr/>
    </dgm:pt>
    <dgm:pt modelId="{139DB3E8-23E2-4B43-90AB-149D1190FF71}" type="pres">
      <dgm:prSet presAssocID="{2F946A65-B1B9-46A8-AAA3-F8A72CEC7E04}" presName="rootComposite" presStyleCnt="0"/>
      <dgm:spPr/>
    </dgm:pt>
    <dgm:pt modelId="{86FD5B9C-40C2-4504-A1C8-C8410A7258E3}" type="pres">
      <dgm:prSet presAssocID="{2F946A65-B1B9-46A8-AAA3-F8A72CEC7E04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2076DB2-3AF0-4DB4-B2FF-650287434FB6}" type="pres">
      <dgm:prSet presAssocID="{2F946A65-B1B9-46A8-AAA3-F8A72CEC7E04}" presName="rootConnector" presStyleLbl="node2" presStyleIdx="1" presStyleCnt="2"/>
      <dgm:spPr/>
      <dgm:t>
        <a:bodyPr/>
        <a:lstStyle/>
        <a:p>
          <a:endParaRPr lang="en-US"/>
        </a:p>
      </dgm:t>
    </dgm:pt>
    <dgm:pt modelId="{D1ED0056-0AC4-437E-894D-BDED7429349D}" type="pres">
      <dgm:prSet presAssocID="{2F946A65-B1B9-46A8-AAA3-F8A72CEC7E04}" presName="hierChild4" presStyleCnt="0"/>
      <dgm:spPr/>
    </dgm:pt>
    <dgm:pt modelId="{2572E3F6-593E-4E41-9B89-93439AC3E885}" type="pres">
      <dgm:prSet presAssocID="{2F946A65-B1B9-46A8-AAA3-F8A72CEC7E04}" presName="hierChild5" presStyleCnt="0"/>
      <dgm:spPr/>
    </dgm:pt>
    <dgm:pt modelId="{1C0F83E3-E684-4096-8C32-68ECEAD05BB3}" type="pres">
      <dgm:prSet presAssocID="{632D544B-4D70-4EFD-8026-8CBA292E9032}" presName="hierChild3" presStyleCnt="0"/>
      <dgm:spPr/>
    </dgm:pt>
  </dgm:ptLst>
  <dgm:cxnLst>
    <dgm:cxn modelId="{AF0345BD-992B-404E-A648-2EC41504DF6C}" srcId="{95B29535-8D1C-4D6C-A2E1-CA9174168235}" destId="{632D544B-4D70-4EFD-8026-8CBA292E9032}" srcOrd="0" destOrd="0" parTransId="{A098E0B9-1229-4EE1-8082-C94F5B2BACAB}" sibTransId="{E80A8A37-9A10-4DAF-9FE2-363E6A80B868}"/>
    <dgm:cxn modelId="{23A48BE2-1698-45C6-8F4B-6301655276E9}" type="presOf" srcId="{632D544B-4D70-4EFD-8026-8CBA292E9032}" destId="{67C62CE7-902D-4AAC-B1A3-3B8FF1FEE9D3}" srcOrd="0" destOrd="0" presId="urn:microsoft.com/office/officeart/2005/8/layout/orgChart1"/>
    <dgm:cxn modelId="{4B6BBAE3-60D1-4570-9B48-7F913D8CD10D}" type="presOf" srcId="{95B29535-8D1C-4D6C-A2E1-CA9174168235}" destId="{4FA1FC3C-F2E0-425D-BF52-510A0F89BC7C}" srcOrd="0" destOrd="0" presId="urn:microsoft.com/office/officeart/2005/8/layout/orgChart1"/>
    <dgm:cxn modelId="{A4869EED-CE93-4F76-87BE-D31FA2C0EA23}" srcId="{632D544B-4D70-4EFD-8026-8CBA292E9032}" destId="{2F946A65-B1B9-46A8-AAA3-F8A72CEC7E04}" srcOrd="1" destOrd="0" parTransId="{AABDEEE8-9CCD-4E8A-99B4-642DDD35B081}" sibTransId="{E1B28EEF-3C12-418F-95A3-A6A7ABBF5A38}"/>
    <dgm:cxn modelId="{4C3605E5-52A1-4DA8-844A-ECF307E73CEF}" type="presOf" srcId="{21BEEFDD-0BE3-4B23-9139-58EB54747ED3}" destId="{002F9716-95B8-4D4D-A1C7-69B1D4723943}" srcOrd="0" destOrd="0" presId="urn:microsoft.com/office/officeart/2005/8/layout/orgChart1"/>
    <dgm:cxn modelId="{7EE3BF72-553B-48D6-A73C-4F62DEDBE2DB}" type="presOf" srcId="{2F946A65-B1B9-46A8-AAA3-F8A72CEC7E04}" destId="{86FD5B9C-40C2-4504-A1C8-C8410A7258E3}" srcOrd="0" destOrd="0" presId="urn:microsoft.com/office/officeart/2005/8/layout/orgChart1"/>
    <dgm:cxn modelId="{B4A47451-E7FC-4EE9-8140-BB60F7BF2790}" type="presOf" srcId="{2F946A65-B1B9-46A8-AAA3-F8A72CEC7E04}" destId="{42076DB2-3AF0-4DB4-B2FF-650287434FB6}" srcOrd="1" destOrd="0" presId="urn:microsoft.com/office/officeart/2005/8/layout/orgChart1"/>
    <dgm:cxn modelId="{EA179D75-7158-4A7B-A931-F8535830B51B}" type="presOf" srcId="{F3D7E815-44EE-4C50-B250-2A84F84CF621}" destId="{D4CA6C2E-B3B8-4535-B031-CE2AFB8F49C5}" srcOrd="0" destOrd="0" presId="urn:microsoft.com/office/officeart/2005/8/layout/orgChart1"/>
    <dgm:cxn modelId="{0C95EC29-0B5A-4E04-88CC-8A263BFE39EA}" type="presOf" srcId="{AABDEEE8-9CCD-4E8A-99B4-642DDD35B081}" destId="{E7248E7A-A529-485C-BFEB-C4FE00AED7C3}" srcOrd="0" destOrd="0" presId="urn:microsoft.com/office/officeart/2005/8/layout/orgChart1"/>
    <dgm:cxn modelId="{8FDB66EF-DA90-45DE-8FDA-98A197D8FAF5}" srcId="{632D544B-4D70-4EFD-8026-8CBA292E9032}" destId="{F3D7E815-44EE-4C50-B250-2A84F84CF621}" srcOrd="0" destOrd="0" parTransId="{21BEEFDD-0BE3-4B23-9139-58EB54747ED3}" sibTransId="{0F3381EA-C90C-4DF7-A89D-C57BCF7FF251}"/>
    <dgm:cxn modelId="{E042398C-605C-4692-8658-BFB42F57AFE6}" type="presOf" srcId="{F3D7E815-44EE-4C50-B250-2A84F84CF621}" destId="{E52A1151-E85D-4B4C-B41E-5543894D532E}" srcOrd="1" destOrd="0" presId="urn:microsoft.com/office/officeart/2005/8/layout/orgChart1"/>
    <dgm:cxn modelId="{344BF8D8-3F6D-4EB7-B908-E8810BFB5C6C}" type="presOf" srcId="{632D544B-4D70-4EFD-8026-8CBA292E9032}" destId="{70BE796A-490B-47E7-9ED0-5A5F8D693324}" srcOrd="1" destOrd="0" presId="urn:microsoft.com/office/officeart/2005/8/layout/orgChart1"/>
    <dgm:cxn modelId="{0CEC5877-6EF0-4420-8A0B-95DD8BBAA958}" type="presParOf" srcId="{4FA1FC3C-F2E0-425D-BF52-510A0F89BC7C}" destId="{853BB483-4569-465D-95D2-925F5B36EEBD}" srcOrd="0" destOrd="0" presId="urn:microsoft.com/office/officeart/2005/8/layout/orgChart1"/>
    <dgm:cxn modelId="{BFEAB7AE-CE2A-4125-899E-5FFDF67B41B6}" type="presParOf" srcId="{853BB483-4569-465D-95D2-925F5B36EEBD}" destId="{E257CF1B-92D1-47C1-BE6A-F1F015CBC721}" srcOrd="0" destOrd="0" presId="urn:microsoft.com/office/officeart/2005/8/layout/orgChart1"/>
    <dgm:cxn modelId="{0992D401-B6B9-461A-B8FA-0BD0852FB4AF}" type="presParOf" srcId="{E257CF1B-92D1-47C1-BE6A-F1F015CBC721}" destId="{67C62CE7-902D-4AAC-B1A3-3B8FF1FEE9D3}" srcOrd="0" destOrd="0" presId="urn:microsoft.com/office/officeart/2005/8/layout/orgChart1"/>
    <dgm:cxn modelId="{179D3A84-3537-47E0-8320-0FF4DC4B4B16}" type="presParOf" srcId="{E257CF1B-92D1-47C1-BE6A-F1F015CBC721}" destId="{70BE796A-490B-47E7-9ED0-5A5F8D693324}" srcOrd="1" destOrd="0" presId="urn:microsoft.com/office/officeart/2005/8/layout/orgChart1"/>
    <dgm:cxn modelId="{D6EE1EC4-BBEF-47EA-96C4-5E4D4D64D480}" type="presParOf" srcId="{853BB483-4569-465D-95D2-925F5B36EEBD}" destId="{7E6934FF-9557-4523-AFFD-343AA0E1CAE6}" srcOrd="1" destOrd="0" presId="urn:microsoft.com/office/officeart/2005/8/layout/orgChart1"/>
    <dgm:cxn modelId="{5239BB75-5C90-4108-9C4D-264B5BD84436}" type="presParOf" srcId="{7E6934FF-9557-4523-AFFD-343AA0E1CAE6}" destId="{002F9716-95B8-4D4D-A1C7-69B1D4723943}" srcOrd="0" destOrd="0" presId="urn:microsoft.com/office/officeart/2005/8/layout/orgChart1"/>
    <dgm:cxn modelId="{3D4ECFFA-06AC-48AF-9E95-92BD51059A63}" type="presParOf" srcId="{7E6934FF-9557-4523-AFFD-343AA0E1CAE6}" destId="{3A7E73AF-1F03-4A6D-82F5-71CAF7C3FF61}" srcOrd="1" destOrd="0" presId="urn:microsoft.com/office/officeart/2005/8/layout/orgChart1"/>
    <dgm:cxn modelId="{4FC1C2B4-031D-49F8-BB5F-0A8E76B20926}" type="presParOf" srcId="{3A7E73AF-1F03-4A6D-82F5-71CAF7C3FF61}" destId="{A65774E2-C345-483D-BBBB-B1A7B6C92196}" srcOrd="0" destOrd="0" presId="urn:microsoft.com/office/officeart/2005/8/layout/orgChart1"/>
    <dgm:cxn modelId="{CCF83846-8D47-4385-A3B1-E03B32380140}" type="presParOf" srcId="{A65774E2-C345-483D-BBBB-B1A7B6C92196}" destId="{D4CA6C2E-B3B8-4535-B031-CE2AFB8F49C5}" srcOrd="0" destOrd="0" presId="urn:microsoft.com/office/officeart/2005/8/layout/orgChart1"/>
    <dgm:cxn modelId="{58250BA3-FE1C-4C9E-A1EE-9505ECBD0F1F}" type="presParOf" srcId="{A65774E2-C345-483D-BBBB-B1A7B6C92196}" destId="{E52A1151-E85D-4B4C-B41E-5543894D532E}" srcOrd="1" destOrd="0" presId="urn:microsoft.com/office/officeart/2005/8/layout/orgChart1"/>
    <dgm:cxn modelId="{6CEC9659-1711-442D-97F4-BAA6CA9596C9}" type="presParOf" srcId="{3A7E73AF-1F03-4A6D-82F5-71CAF7C3FF61}" destId="{21208B57-2587-4212-8CB6-8674E41B5D7D}" srcOrd="1" destOrd="0" presId="urn:microsoft.com/office/officeart/2005/8/layout/orgChart1"/>
    <dgm:cxn modelId="{D5ADB9D1-0FE0-43B5-9842-3CBAEA1CAC6D}" type="presParOf" srcId="{3A7E73AF-1F03-4A6D-82F5-71CAF7C3FF61}" destId="{EDB90833-B910-4B7F-AF9F-7E38168D8C28}" srcOrd="2" destOrd="0" presId="urn:microsoft.com/office/officeart/2005/8/layout/orgChart1"/>
    <dgm:cxn modelId="{8AD42D13-C662-4FDD-8681-2639EE1A9CA3}" type="presParOf" srcId="{7E6934FF-9557-4523-AFFD-343AA0E1CAE6}" destId="{E7248E7A-A529-485C-BFEB-C4FE00AED7C3}" srcOrd="2" destOrd="0" presId="urn:microsoft.com/office/officeart/2005/8/layout/orgChart1"/>
    <dgm:cxn modelId="{275B747E-A036-4A37-A21A-F98C72821A1B}" type="presParOf" srcId="{7E6934FF-9557-4523-AFFD-343AA0E1CAE6}" destId="{A0EA0A40-DE00-47F0-ADF5-1C694E27ABE5}" srcOrd="3" destOrd="0" presId="urn:microsoft.com/office/officeart/2005/8/layout/orgChart1"/>
    <dgm:cxn modelId="{155F8170-16BF-4545-AFFC-4DAAAB1E10D0}" type="presParOf" srcId="{A0EA0A40-DE00-47F0-ADF5-1C694E27ABE5}" destId="{139DB3E8-23E2-4B43-90AB-149D1190FF71}" srcOrd="0" destOrd="0" presId="urn:microsoft.com/office/officeart/2005/8/layout/orgChart1"/>
    <dgm:cxn modelId="{4B88058C-6FFA-4BDB-A322-549558B9D689}" type="presParOf" srcId="{139DB3E8-23E2-4B43-90AB-149D1190FF71}" destId="{86FD5B9C-40C2-4504-A1C8-C8410A7258E3}" srcOrd="0" destOrd="0" presId="urn:microsoft.com/office/officeart/2005/8/layout/orgChart1"/>
    <dgm:cxn modelId="{EF9A0EE0-864E-4051-BD8A-56B6B0C5B812}" type="presParOf" srcId="{139DB3E8-23E2-4B43-90AB-149D1190FF71}" destId="{42076DB2-3AF0-4DB4-B2FF-650287434FB6}" srcOrd="1" destOrd="0" presId="urn:microsoft.com/office/officeart/2005/8/layout/orgChart1"/>
    <dgm:cxn modelId="{A72BAFCB-0A93-48E5-B195-98F9902B6C55}" type="presParOf" srcId="{A0EA0A40-DE00-47F0-ADF5-1C694E27ABE5}" destId="{D1ED0056-0AC4-437E-894D-BDED7429349D}" srcOrd="1" destOrd="0" presId="urn:microsoft.com/office/officeart/2005/8/layout/orgChart1"/>
    <dgm:cxn modelId="{2B3CFE4F-5EB6-4F18-A0CC-43AB11677C3C}" type="presParOf" srcId="{A0EA0A40-DE00-47F0-ADF5-1C694E27ABE5}" destId="{2572E3F6-593E-4E41-9B89-93439AC3E885}" srcOrd="2" destOrd="0" presId="urn:microsoft.com/office/officeart/2005/8/layout/orgChart1"/>
    <dgm:cxn modelId="{7F795882-53DE-4BF7-AB23-9D8259635D35}" type="presParOf" srcId="{853BB483-4569-465D-95D2-925F5B36EEBD}" destId="{1C0F83E3-E684-4096-8C32-68ECEAD05BB3}" srcOrd="2" destOrd="0" presId="urn:microsoft.com/office/officeart/2005/8/layout/orgChart1"/>
  </dgm:cxnLst>
  <dgm:bg>
    <a:noFill/>
  </dgm:bg>
  <dgm:whole>
    <a:ln>
      <a:solidFill>
        <a:schemeClr val="lt1">
          <a:hueOff val="0"/>
          <a:satOff val="0"/>
          <a:lumOff val="0"/>
          <a:alpha val="88000"/>
        </a:schemeClr>
      </a:solidFill>
    </a:ln>
  </dgm:whole>
</dgm:dataModel>
</file>

<file path=ppt/diagrams/data40.xml><?xml version="1.0" encoding="utf-8"?>
<dgm:dataModel xmlns:dgm="http://schemas.openxmlformats.org/drawingml/2006/diagram" xmlns:a="http://schemas.openxmlformats.org/drawingml/2006/main">
  <dgm:ptLst>
    <dgm:pt modelId="{95B29535-8D1C-4D6C-A2E1-CA917416823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32D544B-4D70-4EFD-8026-8CBA292E9032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Mechanical Design</a:t>
          </a:r>
          <a:endParaRPr lang="ar-SA" dirty="0">
            <a:solidFill>
              <a:schemeClr val="bg1"/>
            </a:solidFill>
          </a:endParaRPr>
        </a:p>
      </dgm:t>
    </dgm:pt>
    <dgm:pt modelId="{A098E0B9-1229-4EE1-8082-C94F5B2BACAB}" type="par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E80A8A37-9A10-4DAF-9FE2-363E6A80B868}" type="sib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82DF5CDE-F39E-4604-A173-C68090B719C9}">
      <dgm:prSet phldrT="[Text]" custT="1"/>
      <dgm:spPr>
        <a:solidFill>
          <a:schemeClr val="accent6"/>
        </a:solidFill>
      </dgm:spPr>
      <dgm:t>
        <a:bodyPr/>
        <a:lstStyle/>
        <a:p>
          <a:pPr rtl="0"/>
          <a:r>
            <a:rPr lang="en-US" sz="1600" dirty="0" smtClean="0"/>
            <a:t>Water supply system</a:t>
          </a:r>
          <a:r>
            <a:rPr lang="en-US" sz="1800" b="1" dirty="0" smtClean="0">
              <a:solidFill>
                <a:schemeClr val="tx1"/>
              </a:solidFill>
            </a:rPr>
            <a:t>	</a:t>
          </a:r>
          <a:r>
            <a:rPr lang="en-US" sz="1300" dirty="0" smtClean="0"/>
            <a:t>	</a:t>
          </a:r>
          <a:endParaRPr lang="ar-SA" sz="1300" dirty="0"/>
        </a:p>
      </dgm:t>
    </dgm:pt>
    <dgm:pt modelId="{66822327-C1FE-4DE8-93BE-47005DD5403E}" type="par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6DE59229-0199-4F4A-86F8-350187E64271}" type="sib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2F946A65-B1B9-46A8-AAA3-F8A72CEC7E04}">
      <dgm:prSet phldrT="[Text]" custT="1"/>
      <dgm:spPr>
        <a:solidFill>
          <a:schemeClr val="accent6"/>
        </a:solidFill>
      </dgm:spPr>
      <dgm:t>
        <a:bodyPr/>
        <a:lstStyle/>
        <a:p>
          <a:pPr rtl="1"/>
          <a:r>
            <a:rPr lang="en-US" sz="1600" dirty="0" smtClean="0"/>
            <a:t>Drainage system</a:t>
          </a:r>
          <a:endParaRPr lang="ar-SA" sz="1600" dirty="0"/>
        </a:p>
      </dgm:t>
    </dgm:pt>
    <dgm:pt modelId="{AABDEEE8-9CCD-4E8A-99B4-642DDD35B081}" type="par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E1B28EEF-3C12-418F-95A3-A6A7ABBF5A38}" type="sib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F3D7E815-44EE-4C50-B250-2A84F84CF621}">
      <dgm:prSet phldrT="[Text]" custT="1"/>
      <dgm:spPr>
        <a:solidFill>
          <a:schemeClr val="accent6"/>
        </a:solidFill>
      </dgm:spPr>
      <dgm:t>
        <a:bodyPr/>
        <a:lstStyle/>
        <a:p>
          <a:pPr rtl="1"/>
          <a:r>
            <a:rPr lang="en-US" sz="1600" b="1" dirty="0" smtClean="0">
              <a:solidFill>
                <a:schemeClr val="tx1"/>
              </a:solidFill>
            </a:rPr>
            <a:t>Safety System</a:t>
          </a:r>
          <a:endParaRPr lang="ar-SA" sz="1600" b="1" dirty="0">
            <a:solidFill>
              <a:schemeClr val="tx1"/>
            </a:solidFill>
          </a:endParaRPr>
        </a:p>
      </dgm:t>
    </dgm:pt>
    <dgm:pt modelId="{0F3381EA-C90C-4DF7-A89D-C57BCF7FF251}" type="sibTrans" cxnId="{8FDB66EF-DA90-45DE-8FDA-98A197D8FAF5}">
      <dgm:prSet/>
      <dgm:spPr/>
      <dgm:t>
        <a:bodyPr/>
        <a:lstStyle/>
        <a:p>
          <a:pPr rtl="1"/>
          <a:endParaRPr lang="ar-SA"/>
        </a:p>
      </dgm:t>
    </dgm:pt>
    <dgm:pt modelId="{21BEEFDD-0BE3-4B23-9139-58EB54747ED3}" type="parTrans" cxnId="{8FDB66EF-DA90-45DE-8FDA-98A197D8FAF5}">
      <dgm:prSet/>
      <dgm:spPr>
        <a:ln>
          <a:solidFill>
            <a:schemeClr val="accent6"/>
          </a:solidFill>
        </a:ln>
      </dgm:spPr>
      <dgm:t>
        <a:bodyPr/>
        <a:lstStyle/>
        <a:p>
          <a:pPr rtl="1"/>
          <a:endParaRPr lang="ar-SA"/>
        </a:p>
      </dgm:t>
    </dgm:pt>
    <dgm:pt modelId="{4FA1FC3C-F2E0-425D-BF52-510A0F89BC7C}" type="pres">
      <dgm:prSet presAssocID="{95B29535-8D1C-4D6C-A2E1-CA9174168235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53BB483-4569-465D-95D2-925F5B36EEBD}" type="pres">
      <dgm:prSet presAssocID="{632D544B-4D70-4EFD-8026-8CBA292E9032}" presName="hierRoot1" presStyleCnt="0">
        <dgm:presLayoutVars>
          <dgm:hierBranch val="init"/>
        </dgm:presLayoutVars>
      </dgm:prSet>
      <dgm:spPr/>
    </dgm:pt>
    <dgm:pt modelId="{E257CF1B-92D1-47C1-BE6A-F1F015CBC721}" type="pres">
      <dgm:prSet presAssocID="{632D544B-4D70-4EFD-8026-8CBA292E9032}" presName="rootComposite1" presStyleCnt="0"/>
      <dgm:spPr/>
    </dgm:pt>
    <dgm:pt modelId="{67C62CE7-902D-4AAC-B1A3-3B8FF1FEE9D3}" type="pres">
      <dgm:prSet presAssocID="{632D544B-4D70-4EFD-8026-8CBA292E903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0BE796A-490B-47E7-9ED0-5A5F8D693324}" type="pres">
      <dgm:prSet presAssocID="{632D544B-4D70-4EFD-8026-8CBA292E9032}" presName="rootConnector1" presStyleLbl="node1" presStyleIdx="0" presStyleCnt="0"/>
      <dgm:spPr/>
      <dgm:t>
        <a:bodyPr/>
        <a:lstStyle/>
        <a:p>
          <a:endParaRPr lang="en-US"/>
        </a:p>
      </dgm:t>
    </dgm:pt>
    <dgm:pt modelId="{7E6934FF-9557-4523-AFFD-343AA0E1CAE6}" type="pres">
      <dgm:prSet presAssocID="{632D544B-4D70-4EFD-8026-8CBA292E9032}" presName="hierChild2" presStyleCnt="0"/>
      <dgm:spPr/>
    </dgm:pt>
    <dgm:pt modelId="{002F9716-95B8-4D4D-A1C7-69B1D4723943}" type="pres">
      <dgm:prSet presAssocID="{21BEEFDD-0BE3-4B23-9139-58EB54747ED3}" presName="Name37" presStyleLbl="parChTrans1D2" presStyleIdx="0" presStyleCnt="3"/>
      <dgm:spPr/>
      <dgm:t>
        <a:bodyPr/>
        <a:lstStyle/>
        <a:p>
          <a:endParaRPr lang="en-US"/>
        </a:p>
      </dgm:t>
    </dgm:pt>
    <dgm:pt modelId="{3A7E73AF-1F03-4A6D-82F5-71CAF7C3FF61}" type="pres">
      <dgm:prSet presAssocID="{F3D7E815-44EE-4C50-B250-2A84F84CF621}" presName="hierRoot2" presStyleCnt="0">
        <dgm:presLayoutVars>
          <dgm:hierBranch val="init"/>
        </dgm:presLayoutVars>
      </dgm:prSet>
      <dgm:spPr/>
    </dgm:pt>
    <dgm:pt modelId="{A65774E2-C345-483D-BBBB-B1A7B6C92196}" type="pres">
      <dgm:prSet presAssocID="{F3D7E815-44EE-4C50-B250-2A84F84CF621}" presName="rootComposite" presStyleCnt="0"/>
      <dgm:spPr/>
    </dgm:pt>
    <dgm:pt modelId="{D4CA6C2E-B3B8-4535-B031-CE2AFB8F49C5}" type="pres">
      <dgm:prSet presAssocID="{F3D7E815-44EE-4C50-B250-2A84F84CF621}" presName="rootText" presStyleLbl="node2" presStyleIdx="0" presStyleCnt="3" custLinFactNeighborX="-5912" custLinFactNeighborY="9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52A1151-E85D-4B4C-B41E-5543894D532E}" type="pres">
      <dgm:prSet presAssocID="{F3D7E815-44EE-4C50-B250-2A84F84CF621}" presName="rootConnector" presStyleLbl="node2" presStyleIdx="0" presStyleCnt="3"/>
      <dgm:spPr/>
      <dgm:t>
        <a:bodyPr/>
        <a:lstStyle/>
        <a:p>
          <a:endParaRPr lang="en-US"/>
        </a:p>
      </dgm:t>
    </dgm:pt>
    <dgm:pt modelId="{21208B57-2587-4212-8CB6-8674E41B5D7D}" type="pres">
      <dgm:prSet presAssocID="{F3D7E815-44EE-4C50-B250-2A84F84CF621}" presName="hierChild4" presStyleCnt="0"/>
      <dgm:spPr/>
    </dgm:pt>
    <dgm:pt modelId="{EDB90833-B910-4B7F-AF9F-7E38168D8C28}" type="pres">
      <dgm:prSet presAssocID="{F3D7E815-44EE-4C50-B250-2A84F84CF621}" presName="hierChild5" presStyleCnt="0"/>
      <dgm:spPr/>
    </dgm:pt>
    <dgm:pt modelId="{A2E33D24-6C80-44ED-8774-4E96E0EFE106}" type="pres">
      <dgm:prSet presAssocID="{66822327-C1FE-4DE8-93BE-47005DD5403E}" presName="Name37" presStyleLbl="parChTrans1D2" presStyleIdx="1" presStyleCnt="3"/>
      <dgm:spPr/>
      <dgm:t>
        <a:bodyPr/>
        <a:lstStyle/>
        <a:p>
          <a:endParaRPr lang="en-US"/>
        </a:p>
      </dgm:t>
    </dgm:pt>
    <dgm:pt modelId="{8456A64A-A669-4005-B1CC-D01AA39BFE19}" type="pres">
      <dgm:prSet presAssocID="{82DF5CDE-F39E-4604-A173-C68090B719C9}" presName="hierRoot2" presStyleCnt="0">
        <dgm:presLayoutVars>
          <dgm:hierBranch val="init"/>
        </dgm:presLayoutVars>
      </dgm:prSet>
      <dgm:spPr/>
    </dgm:pt>
    <dgm:pt modelId="{7186410E-E9AB-45A2-A511-D69020E0CE54}" type="pres">
      <dgm:prSet presAssocID="{82DF5CDE-F39E-4604-A173-C68090B719C9}" presName="rootComposite" presStyleCnt="0"/>
      <dgm:spPr/>
    </dgm:pt>
    <dgm:pt modelId="{066B73C3-CDB2-45F2-A178-F4C96D9CAF23}" type="pres">
      <dgm:prSet presAssocID="{82DF5CDE-F39E-4604-A173-C68090B719C9}" presName="rootText" presStyleLbl="node2" presStyleIdx="1" presStyleCnt="3" custScaleX="10414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585A49B-0DD6-4CFF-8704-71DED6AA8043}" type="pres">
      <dgm:prSet presAssocID="{82DF5CDE-F39E-4604-A173-C68090B719C9}" presName="rootConnector" presStyleLbl="node2" presStyleIdx="1" presStyleCnt="3"/>
      <dgm:spPr/>
      <dgm:t>
        <a:bodyPr/>
        <a:lstStyle/>
        <a:p>
          <a:endParaRPr lang="en-US"/>
        </a:p>
      </dgm:t>
    </dgm:pt>
    <dgm:pt modelId="{C5525536-5C09-4F5A-ADD0-035956478B22}" type="pres">
      <dgm:prSet presAssocID="{82DF5CDE-F39E-4604-A173-C68090B719C9}" presName="hierChild4" presStyleCnt="0"/>
      <dgm:spPr/>
    </dgm:pt>
    <dgm:pt modelId="{1EE79A3C-26A4-4C56-9D54-433B8AEBF7DB}" type="pres">
      <dgm:prSet presAssocID="{82DF5CDE-F39E-4604-A173-C68090B719C9}" presName="hierChild5" presStyleCnt="0"/>
      <dgm:spPr/>
    </dgm:pt>
    <dgm:pt modelId="{E7248E7A-A529-485C-BFEB-C4FE00AED7C3}" type="pres">
      <dgm:prSet presAssocID="{AABDEEE8-9CCD-4E8A-99B4-642DDD35B081}" presName="Name37" presStyleLbl="parChTrans1D2" presStyleIdx="2" presStyleCnt="3"/>
      <dgm:spPr/>
      <dgm:t>
        <a:bodyPr/>
        <a:lstStyle/>
        <a:p>
          <a:endParaRPr lang="en-US"/>
        </a:p>
      </dgm:t>
    </dgm:pt>
    <dgm:pt modelId="{A0EA0A40-DE00-47F0-ADF5-1C694E27ABE5}" type="pres">
      <dgm:prSet presAssocID="{2F946A65-B1B9-46A8-AAA3-F8A72CEC7E04}" presName="hierRoot2" presStyleCnt="0">
        <dgm:presLayoutVars>
          <dgm:hierBranch val="init"/>
        </dgm:presLayoutVars>
      </dgm:prSet>
      <dgm:spPr/>
    </dgm:pt>
    <dgm:pt modelId="{139DB3E8-23E2-4B43-90AB-149D1190FF71}" type="pres">
      <dgm:prSet presAssocID="{2F946A65-B1B9-46A8-AAA3-F8A72CEC7E04}" presName="rootComposite" presStyleCnt="0"/>
      <dgm:spPr/>
    </dgm:pt>
    <dgm:pt modelId="{86FD5B9C-40C2-4504-A1C8-C8410A7258E3}" type="pres">
      <dgm:prSet presAssocID="{2F946A65-B1B9-46A8-AAA3-F8A72CEC7E04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2076DB2-3AF0-4DB4-B2FF-650287434FB6}" type="pres">
      <dgm:prSet presAssocID="{2F946A65-B1B9-46A8-AAA3-F8A72CEC7E04}" presName="rootConnector" presStyleLbl="node2" presStyleIdx="2" presStyleCnt="3"/>
      <dgm:spPr/>
      <dgm:t>
        <a:bodyPr/>
        <a:lstStyle/>
        <a:p>
          <a:endParaRPr lang="en-US"/>
        </a:p>
      </dgm:t>
    </dgm:pt>
    <dgm:pt modelId="{D1ED0056-0AC4-437E-894D-BDED7429349D}" type="pres">
      <dgm:prSet presAssocID="{2F946A65-B1B9-46A8-AAA3-F8A72CEC7E04}" presName="hierChild4" presStyleCnt="0"/>
      <dgm:spPr/>
    </dgm:pt>
    <dgm:pt modelId="{2572E3F6-593E-4E41-9B89-93439AC3E885}" type="pres">
      <dgm:prSet presAssocID="{2F946A65-B1B9-46A8-AAA3-F8A72CEC7E04}" presName="hierChild5" presStyleCnt="0"/>
      <dgm:spPr/>
    </dgm:pt>
    <dgm:pt modelId="{1C0F83E3-E684-4096-8C32-68ECEAD05BB3}" type="pres">
      <dgm:prSet presAssocID="{632D544B-4D70-4EFD-8026-8CBA292E9032}" presName="hierChild3" presStyleCnt="0"/>
      <dgm:spPr/>
    </dgm:pt>
  </dgm:ptLst>
  <dgm:cxnLst>
    <dgm:cxn modelId="{AF0345BD-992B-404E-A648-2EC41504DF6C}" srcId="{95B29535-8D1C-4D6C-A2E1-CA9174168235}" destId="{632D544B-4D70-4EFD-8026-8CBA292E9032}" srcOrd="0" destOrd="0" parTransId="{A098E0B9-1229-4EE1-8082-C94F5B2BACAB}" sibTransId="{E80A8A37-9A10-4DAF-9FE2-363E6A80B868}"/>
    <dgm:cxn modelId="{BE4DE5D8-51CC-4D0B-BE2A-FE5942FBE11A}" srcId="{632D544B-4D70-4EFD-8026-8CBA292E9032}" destId="{82DF5CDE-F39E-4604-A173-C68090B719C9}" srcOrd="1" destOrd="0" parTransId="{66822327-C1FE-4DE8-93BE-47005DD5403E}" sibTransId="{6DE59229-0199-4F4A-86F8-350187E64271}"/>
    <dgm:cxn modelId="{A4869EED-CE93-4F76-87BE-D31FA2C0EA23}" srcId="{632D544B-4D70-4EFD-8026-8CBA292E9032}" destId="{2F946A65-B1B9-46A8-AAA3-F8A72CEC7E04}" srcOrd="2" destOrd="0" parTransId="{AABDEEE8-9CCD-4E8A-99B4-642DDD35B081}" sibTransId="{E1B28EEF-3C12-418F-95A3-A6A7ABBF5A38}"/>
    <dgm:cxn modelId="{315042C6-F3F7-4DEF-A25F-430F757A02A2}" type="presOf" srcId="{2F946A65-B1B9-46A8-AAA3-F8A72CEC7E04}" destId="{86FD5B9C-40C2-4504-A1C8-C8410A7258E3}" srcOrd="0" destOrd="0" presId="urn:microsoft.com/office/officeart/2005/8/layout/orgChart1"/>
    <dgm:cxn modelId="{6BC76D65-A734-4968-9EA2-CFE6A20EC162}" type="presOf" srcId="{F3D7E815-44EE-4C50-B250-2A84F84CF621}" destId="{E52A1151-E85D-4B4C-B41E-5543894D532E}" srcOrd="1" destOrd="0" presId="urn:microsoft.com/office/officeart/2005/8/layout/orgChart1"/>
    <dgm:cxn modelId="{D9E4D284-FBD0-4B16-AF62-C85AE4473A69}" type="presOf" srcId="{95B29535-8D1C-4D6C-A2E1-CA9174168235}" destId="{4FA1FC3C-F2E0-425D-BF52-510A0F89BC7C}" srcOrd="0" destOrd="0" presId="urn:microsoft.com/office/officeart/2005/8/layout/orgChart1"/>
    <dgm:cxn modelId="{E76BE891-DC3B-4C0A-92A8-95A105DDC1B4}" type="presOf" srcId="{21BEEFDD-0BE3-4B23-9139-58EB54747ED3}" destId="{002F9716-95B8-4D4D-A1C7-69B1D4723943}" srcOrd="0" destOrd="0" presId="urn:microsoft.com/office/officeart/2005/8/layout/orgChart1"/>
    <dgm:cxn modelId="{66D817F7-14E8-4D2E-8511-71615E449451}" type="presOf" srcId="{82DF5CDE-F39E-4604-A173-C68090B719C9}" destId="{066B73C3-CDB2-45F2-A178-F4C96D9CAF23}" srcOrd="0" destOrd="0" presId="urn:microsoft.com/office/officeart/2005/8/layout/orgChart1"/>
    <dgm:cxn modelId="{B0A6C63A-CE7A-4180-9DF6-7CCA85D5983B}" type="presOf" srcId="{82DF5CDE-F39E-4604-A173-C68090B719C9}" destId="{9585A49B-0DD6-4CFF-8704-71DED6AA8043}" srcOrd="1" destOrd="0" presId="urn:microsoft.com/office/officeart/2005/8/layout/orgChart1"/>
    <dgm:cxn modelId="{EED96144-C43D-488E-8B5A-4E5F6AC7D79B}" type="presOf" srcId="{66822327-C1FE-4DE8-93BE-47005DD5403E}" destId="{A2E33D24-6C80-44ED-8774-4E96E0EFE106}" srcOrd="0" destOrd="0" presId="urn:microsoft.com/office/officeart/2005/8/layout/orgChart1"/>
    <dgm:cxn modelId="{C3369F4E-FC57-426F-8C32-FBD7B6F000A9}" type="presOf" srcId="{2F946A65-B1B9-46A8-AAA3-F8A72CEC7E04}" destId="{42076DB2-3AF0-4DB4-B2FF-650287434FB6}" srcOrd="1" destOrd="0" presId="urn:microsoft.com/office/officeart/2005/8/layout/orgChart1"/>
    <dgm:cxn modelId="{031AD955-90BB-493C-8953-3C6DB8473142}" type="presOf" srcId="{632D544B-4D70-4EFD-8026-8CBA292E9032}" destId="{70BE796A-490B-47E7-9ED0-5A5F8D693324}" srcOrd="1" destOrd="0" presId="urn:microsoft.com/office/officeart/2005/8/layout/orgChart1"/>
    <dgm:cxn modelId="{8FDB66EF-DA90-45DE-8FDA-98A197D8FAF5}" srcId="{632D544B-4D70-4EFD-8026-8CBA292E9032}" destId="{F3D7E815-44EE-4C50-B250-2A84F84CF621}" srcOrd="0" destOrd="0" parTransId="{21BEEFDD-0BE3-4B23-9139-58EB54747ED3}" sibTransId="{0F3381EA-C90C-4DF7-A89D-C57BCF7FF251}"/>
    <dgm:cxn modelId="{8C9AE757-6AD8-43CD-A411-7B21D4F33CC0}" type="presOf" srcId="{AABDEEE8-9CCD-4E8A-99B4-642DDD35B081}" destId="{E7248E7A-A529-485C-BFEB-C4FE00AED7C3}" srcOrd="0" destOrd="0" presId="urn:microsoft.com/office/officeart/2005/8/layout/orgChart1"/>
    <dgm:cxn modelId="{33E19145-9442-404B-A246-C1EF83CB2782}" type="presOf" srcId="{632D544B-4D70-4EFD-8026-8CBA292E9032}" destId="{67C62CE7-902D-4AAC-B1A3-3B8FF1FEE9D3}" srcOrd="0" destOrd="0" presId="urn:microsoft.com/office/officeart/2005/8/layout/orgChart1"/>
    <dgm:cxn modelId="{58A16C65-392F-4000-A134-4C0C376E94A1}" type="presOf" srcId="{F3D7E815-44EE-4C50-B250-2A84F84CF621}" destId="{D4CA6C2E-B3B8-4535-B031-CE2AFB8F49C5}" srcOrd="0" destOrd="0" presId="urn:microsoft.com/office/officeart/2005/8/layout/orgChart1"/>
    <dgm:cxn modelId="{4AE2ACBC-7DFF-4A51-8DD6-E4F2B0D50728}" type="presParOf" srcId="{4FA1FC3C-F2E0-425D-BF52-510A0F89BC7C}" destId="{853BB483-4569-465D-95D2-925F5B36EEBD}" srcOrd="0" destOrd="0" presId="urn:microsoft.com/office/officeart/2005/8/layout/orgChart1"/>
    <dgm:cxn modelId="{CFA7E1DA-61B2-4E50-9166-7A79A73EDC73}" type="presParOf" srcId="{853BB483-4569-465D-95D2-925F5B36EEBD}" destId="{E257CF1B-92D1-47C1-BE6A-F1F015CBC721}" srcOrd="0" destOrd="0" presId="urn:microsoft.com/office/officeart/2005/8/layout/orgChart1"/>
    <dgm:cxn modelId="{279DD212-E9DC-4752-9DCA-9ABC0E3D83E6}" type="presParOf" srcId="{E257CF1B-92D1-47C1-BE6A-F1F015CBC721}" destId="{67C62CE7-902D-4AAC-B1A3-3B8FF1FEE9D3}" srcOrd="0" destOrd="0" presId="urn:microsoft.com/office/officeart/2005/8/layout/orgChart1"/>
    <dgm:cxn modelId="{66AC7664-7E19-4FB5-9AA1-57EDE3DFC680}" type="presParOf" srcId="{E257CF1B-92D1-47C1-BE6A-F1F015CBC721}" destId="{70BE796A-490B-47E7-9ED0-5A5F8D693324}" srcOrd="1" destOrd="0" presId="urn:microsoft.com/office/officeart/2005/8/layout/orgChart1"/>
    <dgm:cxn modelId="{7753C721-19FB-4878-8C4E-4A45412471F1}" type="presParOf" srcId="{853BB483-4569-465D-95D2-925F5B36EEBD}" destId="{7E6934FF-9557-4523-AFFD-343AA0E1CAE6}" srcOrd="1" destOrd="0" presId="urn:microsoft.com/office/officeart/2005/8/layout/orgChart1"/>
    <dgm:cxn modelId="{0CD7C41A-952F-499C-991C-B681591CAFD5}" type="presParOf" srcId="{7E6934FF-9557-4523-AFFD-343AA0E1CAE6}" destId="{002F9716-95B8-4D4D-A1C7-69B1D4723943}" srcOrd="0" destOrd="0" presId="urn:microsoft.com/office/officeart/2005/8/layout/orgChart1"/>
    <dgm:cxn modelId="{E5BA4D52-92AA-4957-BC2E-960D2A02A143}" type="presParOf" srcId="{7E6934FF-9557-4523-AFFD-343AA0E1CAE6}" destId="{3A7E73AF-1F03-4A6D-82F5-71CAF7C3FF61}" srcOrd="1" destOrd="0" presId="urn:microsoft.com/office/officeart/2005/8/layout/orgChart1"/>
    <dgm:cxn modelId="{640F3FED-848D-437D-BF83-21DBC47DB4A3}" type="presParOf" srcId="{3A7E73AF-1F03-4A6D-82F5-71CAF7C3FF61}" destId="{A65774E2-C345-483D-BBBB-B1A7B6C92196}" srcOrd="0" destOrd="0" presId="urn:microsoft.com/office/officeart/2005/8/layout/orgChart1"/>
    <dgm:cxn modelId="{CD2451B8-E0DD-4C9F-BE29-78AF67DE08D4}" type="presParOf" srcId="{A65774E2-C345-483D-BBBB-B1A7B6C92196}" destId="{D4CA6C2E-B3B8-4535-B031-CE2AFB8F49C5}" srcOrd="0" destOrd="0" presId="urn:microsoft.com/office/officeart/2005/8/layout/orgChart1"/>
    <dgm:cxn modelId="{6DF1F07E-B244-4DAA-988D-EAD4195C9893}" type="presParOf" srcId="{A65774E2-C345-483D-BBBB-B1A7B6C92196}" destId="{E52A1151-E85D-4B4C-B41E-5543894D532E}" srcOrd="1" destOrd="0" presId="urn:microsoft.com/office/officeart/2005/8/layout/orgChart1"/>
    <dgm:cxn modelId="{2D17DA2C-844C-4620-BE26-8B5593C81EB2}" type="presParOf" srcId="{3A7E73AF-1F03-4A6D-82F5-71CAF7C3FF61}" destId="{21208B57-2587-4212-8CB6-8674E41B5D7D}" srcOrd="1" destOrd="0" presId="urn:microsoft.com/office/officeart/2005/8/layout/orgChart1"/>
    <dgm:cxn modelId="{98D51540-786F-4DAA-8DE1-5F48C91F68A0}" type="presParOf" srcId="{3A7E73AF-1F03-4A6D-82F5-71CAF7C3FF61}" destId="{EDB90833-B910-4B7F-AF9F-7E38168D8C28}" srcOrd="2" destOrd="0" presId="urn:microsoft.com/office/officeart/2005/8/layout/orgChart1"/>
    <dgm:cxn modelId="{C5EC64D3-35F6-4592-8D21-949A792C4D98}" type="presParOf" srcId="{7E6934FF-9557-4523-AFFD-343AA0E1CAE6}" destId="{A2E33D24-6C80-44ED-8774-4E96E0EFE106}" srcOrd="2" destOrd="0" presId="urn:microsoft.com/office/officeart/2005/8/layout/orgChart1"/>
    <dgm:cxn modelId="{DFC17641-D492-42CA-8CE1-537F848D87CC}" type="presParOf" srcId="{7E6934FF-9557-4523-AFFD-343AA0E1CAE6}" destId="{8456A64A-A669-4005-B1CC-D01AA39BFE19}" srcOrd="3" destOrd="0" presId="urn:microsoft.com/office/officeart/2005/8/layout/orgChart1"/>
    <dgm:cxn modelId="{A669C120-DD53-495A-A681-AA086533F377}" type="presParOf" srcId="{8456A64A-A669-4005-B1CC-D01AA39BFE19}" destId="{7186410E-E9AB-45A2-A511-D69020E0CE54}" srcOrd="0" destOrd="0" presId="urn:microsoft.com/office/officeart/2005/8/layout/orgChart1"/>
    <dgm:cxn modelId="{9628F433-5674-4191-9584-A4A7CC3C0F4A}" type="presParOf" srcId="{7186410E-E9AB-45A2-A511-D69020E0CE54}" destId="{066B73C3-CDB2-45F2-A178-F4C96D9CAF23}" srcOrd="0" destOrd="0" presId="urn:microsoft.com/office/officeart/2005/8/layout/orgChart1"/>
    <dgm:cxn modelId="{451A0DD0-883F-4057-B5AB-C2C5272D9284}" type="presParOf" srcId="{7186410E-E9AB-45A2-A511-D69020E0CE54}" destId="{9585A49B-0DD6-4CFF-8704-71DED6AA8043}" srcOrd="1" destOrd="0" presId="urn:microsoft.com/office/officeart/2005/8/layout/orgChart1"/>
    <dgm:cxn modelId="{0274D517-F82E-4543-8439-87814BABF17F}" type="presParOf" srcId="{8456A64A-A669-4005-B1CC-D01AA39BFE19}" destId="{C5525536-5C09-4F5A-ADD0-035956478B22}" srcOrd="1" destOrd="0" presId="urn:microsoft.com/office/officeart/2005/8/layout/orgChart1"/>
    <dgm:cxn modelId="{0D8DF652-2456-488E-8434-40EB3F6B8621}" type="presParOf" srcId="{8456A64A-A669-4005-B1CC-D01AA39BFE19}" destId="{1EE79A3C-26A4-4C56-9D54-433B8AEBF7DB}" srcOrd="2" destOrd="0" presId="urn:microsoft.com/office/officeart/2005/8/layout/orgChart1"/>
    <dgm:cxn modelId="{C7E8CB4B-BE5F-4972-8BF9-28A204FB567F}" type="presParOf" srcId="{7E6934FF-9557-4523-AFFD-343AA0E1CAE6}" destId="{E7248E7A-A529-485C-BFEB-C4FE00AED7C3}" srcOrd="4" destOrd="0" presId="urn:microsoft.com/office/officeart/2005/8/layout/orgChart1"/>
    <dgm:cxn modelId="{406A6866-BAEF-48CD-8638-F6A8B21FD04D}" type="presParOf" srcId="{7E6934FF-9557-4523-AFFD-343AA0E1CAE6}" destId="{A0EA0A40-DE00-47F0-ADF5-1C694E27ABE5}" srcOrd="5" destOrd="0" presId="urn:microsoft.com/office/officeart/2005/8/layout/orgChart1"/>
    <dgm:cxn modelId="{7E6D6DD6-1A1D-43FB-9FDE-ACFFBF3B224E}" type="presParOf" srcId="{A0EA0A40-DE00-47F0-ADF5-1C694E27ABE5}" destId="{139DB3E8-23E2-4B43-90AB-149D1190FF71}" srcOrd="0" destOrd="0" presId="urn:microsoft.com/office/officeart/2005/8/layout/orgChart1"/>
    <dgm:cxn modelId="{BD5918C3-63EF-4CF1-A4E1-5898D4655ADE}" type="presParOf" srcId="{139DB3E8-23E2-4B43-90AB-149D1190FF71}" destId="{86FD5B9C-40C2-4504-A1C8-C8410A7258E3}" srcOrd="0" destOrd="0" presId="urn:microsoft.com/office/officeart/2005/8/layout/orgChart1"/>
    <dgm:cxn modelId="{F4A6F668-91A1-4B0D-B8CC-5A4F7D489B8E}" type="presParOf" srcId="{139DB3E8-23E2-4B43-90AB-149D1190FF71}" destId="{42076DB2-3AF0-4DB4-B2FF-650287434FB6}" srcOrd="1" destOrd="0" presId="urn:microsoft.com/office/officeart/2005/8/layout/orgChart1"/>
    <dgm:cxn modelId="{33A5ABA3-2CB1-4ADA-855F-8E3224EC5164}" type="presParOf" srcId="{A0EA0A40-DE00-47F0-ADF5-1C694E27ABE5}" destId="{D1ED0056-0AC4-437E-894D-BDED7429349D}" srcOrd="1" destOrd="0" presId="urn:microsoft.com/office/officeart/2005/8/layout/orgChart1"/>
    <dgm:cxn modelId="{8322F953-79C8-4E84-A793-F01D20CFDAE6}" type="presParOf" srcId="{A0EA0A40-DE00-47F0-ADF5-1C694E27ABE5}" destId="{2572E3F6-593E-4E41-9B89-93439AC3E885}" srcOrd="2" destOrd="0" presId="urn:microsoft.com/office/officeart/2005/8/layout/orgChart1"/>
    <dgm:cxn modelId="{29D5E614-AA4C-48E2-90D9-F1EA1EAEABE2}" type="presParOf" srcId="{853BB483-4569-465D-95D2-925F5B36EEBD}" destId="{1C0F83E3-E684-4096-8C32-68ECEAD05BB3}" srcOrd="2" destOrd="0" presId="urn:microsoft.com/office/officeart/2005/8/layout/orgChart1"/>
  </dgm:cxnLst>
  <dgm:bg>
    <a:noFill/>
  </dgm:bg>
  <dgm:whole>
    <a:ln>
      <a:solidFill>
        <a:schemeClr val="lt1">
          <a:hueOff val="0"/>
          <a:satOff val="0"/>
          <a:lumOff val="0"/>
          <a:alpha val="88000"/>
        </a:schemeClr>
      </a:solidFill>
    </a:ln>
  </dgm:whole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41.xml><?xml version="1.0" encoding="utf-8"?>
<dgm:dataModel xmlns:dgm="http://schemas.openxmlformats.org/drawingml/2006/diagram" xmlns:a="http://schemas.openxmlformats.org/drawingml/2006/main">
  <dgm:ptLst>
    <dgm:pt modelId="{95B29535-8D1C-4D6C-A2E1-CA917416823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32D544B-4D70-4EFD-8026-8CBA292E9032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Mechanical Design</a:t>
          </a:r>
          <a:endParaRPr lang="ar-SA" dirty="0">
            <a:solidFill>
              <a:schemeClr val="bg1"/>
            </a:solidFill>
          </a:endParaRPr>
        </a:p>
      </dgm:t>
    </dgm:pt>
    <dgm:pt modelId="{A098E0B9-1229-4EE1-8082-C94F5B2BACAB}" type="par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E80A8A37-9A10-4DAF-9FE2-363E6A80B868}" type="sib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82DF5CDE-F39E-4604-A173-C68090B719C9}">
      <dgm:prSet phldrT="[Text]" custT="1"/>
      <dgm:spPr>
        <a:solidFill>
          <a:schemeClr val="accent6"/>
        </a:solidFill>
      </dgm:spPr>
      <dgm:t>
        <a:bodyPr/>
        <a:lstStyle/>
        <a:p>
          <a:pPr rtl="0"/>
          <a:r>
            <a:rPr lang="en-US" sz="1600" dirty="0" smtClean="0"/>
            <a:t>Water supply system</a:t>
          </a:r>
          <a:r>
            <a:rPr lang="en-US" sz="1800" b="1" dirty="0" smtClean="0">
              <a:solidFill>
                <a:schemeClr val="tx1"/>
              </a:solidFill>
            </a:rPr>
            <a:t>	</a:t>
          </a:r>
          <a:r>
            <a:rPr lang="en-US" sz="1300" dirty="0" smtClean="0"/>
            <a:t>	</a:t>
          </a:r>
          <a:endParaRPr lang="ar-SA" sz="1300" dirty="0"/>
        </a:p>
      </dgm:t>
    </dgm:pt>
    <dgm:pt modelId="{66822327-C1FE-4DE8-93BE-47005DD5403E}" type="par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6DE59229-0199-4F4A-86F8-350187E64271}" type="sib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2F946A65-B1B9-46A8-AAA3-F8A72CEC7E04}">
      <dgm:prSet phldrT="[Text]" custT="1"/>
      <dgm:spPr>
        <a:solidFill>
          <a:schemeClr val="accent6"/>
        </a:solidFill>
      </dgm:spPr>
      <dgm:t>
        <a:bodyPr/>
        <a:lstStyle/>
        <a:p>
          <a:pPr rtl="1"/>
          <a:r>
            <a:rPr lang="en-US" sz="1600" dirty="0" smtClean="0"/>
            <a:t>Drainage system</a:t>
          </a:r>
          <a:endParaRPr lang="ar-SA" sz="1600" dirty="0"/>
        </a:p>
      </dgm:t>
    </dgm:pt>
    <dgm:pt modelId="{AABDEEE8-9CCD-4E8A-99B4-642DDD35B081}" type="par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E1B28EEF-3C12-418F-95A3-A6A7ABBF5A38}" type="sib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F3D7E815-44EE-4C50-B250-2A84F84CF621}">
      <dgm:prSet phldrT="[Text]" custT="1"/>
      <dgm:spPr>
        <a:solidFill>
          <a:schemeClr val="accent6"/>
        </a:solidFill>
      </dgm:spPr>
      <dgm:t>
        <a:bodyPr/>
        <a:lstStyle/>
        <a:p>
          <a:pPr rtl="1"/>
          <a:r>
            <a:rPr lang="en-US" sz="1600" b="1" dirty="0" smtClean="0">
              <a:solidFill>
                <a:schemeClr val="tx1"/>
              </a:solidFill>
            </a:rPr>
            <a:t>Safety System</a:t>
          </a:r>
          <a:endParaRPr lang="ar-SA" sz="1600" b="1" dirty="0">
            <a:solidFill>
              <a:schemeClr val="tx1"/>
            </a:solidFill>
          </a:endParaRPr>
        </a:p>
      </dgm:t>
    </dgm:pt>
    <dgm:pt modelId="{0F3381EA-C90C-4DF7-A89D-C57BCF7FF251}" type="sibTrans" cxnId="{8FDB66EF-DA90-45DE-8FDA-98A197D8FAF5}">
      <dgm:prSet/>
      <dgm:spPr/>
      <dgm:t>
        <a:bodyPr/>
        <a:lstStyle/>
        <a:p>
          <a:pPr rtl="1"/>
          <a:endParaRPr lang="ar-SA"/>
        </a:p>
      </dgm:t>
    </dgm:pt>
    <dgm:pt modelId="{21BEEFDD-0BE3-4B23-9139-58EB54747ED3}" type="parTrans" cxnId="{8FDB66EF-DA90-45DE-8FDA-98A197D8FAF5}">
      <dgm:prSet/>
      <dgm:spPr>
        <a:ln>
          <a:solidFill>
            <a:schemeClr val="accent6"/>
          </a:solidFill>
        </a:ln>
      </dgm:spPr>
      <dgm:t>
        <a:bodyPr/>
        <a:lstStyle/>
        <a:p>
          <a:pPr rtl="1"/>
          <a:endParaRPr lang="ar-SA"/>
        </a:p>
      </dgm:t>
    </dgm:pt>
    <dgm:pt modelId="{4FA1FC3C-F2E0-425D-BF52-510A0F89BC7C}" type="pres">
      <dgm:prSet presAssocID="{95B29535-8D1C-4D6C-A2E1-CA9174168235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53BB483-4569-465D-95D2-925F5B36EEBD}" type="pres">
      <dgm:prSet presAssocID="{632D544B-4D70-4EFD-8026-8CBA292E9032}" presName="hierRoot1" presStyleCnt="0">
        <dgm:presLayoutVars>
          <dgm:hierBranch val="init"/>
        </dgm:presLayoutVars>
      </dgm:prSet>
      <dgm:spPr/>
    </dgm:pt>
    <dgm:pt modelId="{E257CF1B-92D1-47C1-BE6A-F1F015CBC721}" type="pres">
      <dgm:prSet presAssocID="{632D544B-4D70-4EFD-8026-8CBA292E9032}" presName="rootComposite1" presStyleCnt="0"/>
      <dgm:spPr/>
    </dgm:pt>
    <dgm:pt modelId="{67C62CE7-902D-4AAC-B1A3-3B8FF1FEE9D3}" type="pres">
      <dgm:prSet presAssocID="{632D544B-4D70-4EFD-8026-8CBA292E903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0BE796A-490B-47E7-9ED0-5A5F8D693324}" type="pres">
      <dgm:prSet presAssocID="{632D544B-4D70-4EFD-8026-8CBA292E9032}" presName="rootConnector1" presStyleLbl="node1" presStyleIdx="0" presStyleCnt="0"/>
      <dgm:spPr/>
      <dgm:t>
        <a:bodyPr/>
        <a:lstStyle/>
        <a:p>
          <a:endParaRPr lang="en-US"/>
        </a:p>
      </dgm:t>
    </dgm:pt>
    <dgm:pt modelId="{7E6934FF-9557-4523-AFFD-343AA0E1CAE6}" type="pres">
      <dgm:prSet presAssocID="{632D544B-4D70-4EFD-8026-8CBA292E9032}" presName="hierChild2" presStyleCnt="0"/>
      <dgm:spPr/>
    </dgm:pt>
    <dgm:pt modelId="{002F9716-95B8-4D4D-A1C7-69B1D4723943}" type="pres">
      <dgm:prSet presAssocID="{21BEEFDD-0BE3-4B23-9139-58EB54747ED3}" presName="Name37" presStyleLbl="parChTrans1D2" presStyleIdx="0" presStyleCnt="3"/>
      <dgm:spPr/>
      <dgm:t>
        <a:bodyPr/>
        <a:lstStyle/>
        <a:p>
          <a:endParaRPr lang="en-US"/>
        </a:p>
      </dgm:t>
    </dgm:pt>
    <dgm:pt modelId="{3A7E73AF-1F03-4A6D-82F5-71CAF7C3FF61}" type="pres">
      <dgm:prSet presAssocID="{F3D7E815-44EE-4C50-B250-2A84F84CF621}" presName="hierRoot2" presStyleCnt="0">
        <dgm:presLayoutVars>
          <dgm:hierBranch val="init"/>
        </dgm:presLayoutVars>
      </dgm:prSet>
      <dgm:spPr/>
    </dgm:pt>
    <dgm:pt modelId="{A65774E2-C345-483D-BBBB-B1A7B6C92196}" type="pres">
      <dgm:prSet presAssocID="{F3D7E815-44EE-4C50-B250-2A84F84CF621}" presName="rootComposite" presStyleCnt="0"/>
      <dgm:spPr/>
    </dgm:pt>
    <dgm:pt modelId="{D4CA6C2E-B3B8-4535-B031-CE2AFB8F49C5}" type="pres">
      <dgm:prSet presAssocID="{F3D7E815-44EE-4C50-B250-2A84F84CF621}" presName="rootText" presStyleLbl="node2" presStyleIdx="0" presStyleCnt="3" custLinFactNeighborX="-5912" custLinFactNeighborY="9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52A1151-E85D-4B4C-B41E-5543894D532E}" type="pres">
      <dgm:prSet presAssocID="{F3D7E815-44EE-4C50-B250-2A84F84CF621}" presName="rootConnector" presStyleLbl="node2" presStyleIdx="0" presStyleCnt="3"/>
      <dgm:spPr/>
      <dgm:t>
        <a:bodyPr/>
        <a:lstStyle/>
        <a:p>
          <a:endParaRPr lang="en-US"/>
        </a:p>
      </dgm:t>
    </dgm:pt>
    <dgm:pt modelId="{21208B57-2587-4212-8CB6-8674E41B5D7D}" type="pres">
      <dgm:prSet presAssocID="{F3D7E815-44EE-4C50-B250-2A84F84CF621}" presName="hierChild4" presStyleCnt="0"/>
      <dgm:spPr/>
    </dgm:pt>
    <dgm:pt modelId="{EDB90833-B910-4B7F-AF9F-7E38168D8C28}" type="pres">
      <dgm:prSet presAssocID="{F3D7E815-44EE-4C50-B250-2A84F84CF621}" presName="hierChild5" presStyleCnt="0"/>
      <dgm:spPr/>
    </dgm:pt>
    <dgm:pt modelId="{A2E33D24-6C80-44ED-8774-4E96E0EFE106}" type="pres">
      <dgm:prSet presAssocID="{66822327-C1FE-4DE8-93BE-47005DD5403E}" presName="Name37" presStyleLbl="parChTrans1D2" presStyleIdx="1" presStyleCnt="3"/>
      <dgm:spPr/>
      <dgm:t>
        <a:bodyPr/>
        <a:lstStyle/>
        <a:p>
          <a:endParaRPr lang="en-US"/>
        </a:p>
      </dgm:t>
    </dgm:pt>
    <dgm:pt modelId="{8456A64A-A669-4005-B1CC-D01AA39BFE19}" type="pres">
      <dgm:prSet presAssocID="{82DF5CDE-F39E-4604-A173-C68090B719C9}" presName="hierRoot2" presStyleCnt="0">
        <dgm:presLayoutVars>
          <dgm:hierBranch val="init"/>
        </dgm:presLayoutVars>
      </dgm:prSet>
      <dgm:spPr/>
    </dgm:pt>
    <dgm:pt modelId="{7186410E-E9AB-45A2-A511-D69020E0CE54}" type="pres">
      <dgm:prSet presAssocID="{82DF5CDE-F39E-4604-A173-C68090B719C9}" presName="rootComposite" presStyleCnt="0"/>
      <dgm:spPr/>
    </dgm:pt>
    <dgm:pt modelId="{066B73C3-CDB2-45F2-A178-F4C96D9CAF23}" type="pres">
      <dgm:prSet presAssocID="{82DF5CDE-F39E-4604-A173-C68090B719C9}" presName="rootText" presStyleLbl="node2" presStyleIdx="1" presStyleCnt="3" custScaleX="10414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585A49B-0DD6-4CFF-8704-71DED6AA8043}" type="pres">
      <dgm:prSet presAssocID="{82DF5CDE-F39E-4604-A173-C68090B719C9}" presName="rootConnector" presStyleLbl="node2" presStyleIdx="1" presStyleCnt="3"/>
      <dgm:spPr/>
      <dgm:t>
        <a:bodyPr/>
        <a:lstStyle/>
        <a:p>
          <a:endParaRPr lang="en-US"/>
        </a:p>
      </dgm:t>
    </dgm:pt>
    <dgm:pt modelId="{C5525536-5C09-4F5A-ADD0-035956478B22}" type="pres">
      <dgm:prSet presAssocID="{82DF5CDE-F39E-4604-A173-C68090B719C9}" presName="hierChild4" presStyleCnt="0"/>
      <dgm:spPr/>
    </dgm:pt>
    <dgm:pt modelId="{1EE79A3C-26A4-4C56-9D54-433B8AEBF7DB}" type="pres">
      <dgm:prSet presAssocID="{82DF5CDE-F39E-4604-A173-C68090B719C9}" presName="hierChild5" presStyleCnt="0"/>
      <dgm:spPr/>
    </dgm:pt>
    <dgm:pt modelId="{E7248E7A-A529-485C-BFEB-C4FE00AED7C3}" type="pres">
      <dgm:prSet presAssocID="{AABDEEE8-9CCD-4E8A-99B4-642DDD35B081}" presName="Name37" presStyleLbl="parChTrans1D2" presStyleIdx="2" presStyleCnt="3"/>
      <dgm:spPr/>
      <dgm:t>
        <a:bodyPr/>
        <a:lstStyle/>
        <a:p>
          <a:endParaRPr lang="en-US"/>
        </a:p>
      </dgm:t>
    </dgm:pt>
    <dgm:pt modelId="{A0EA0A40-DE00-47F0-ADF5-1C694E27ABE5}" type="pres">
      <dgm:prSet presAssocID="{2F946A65-B1B9-46A8-AAA3-F8A72CEC7E04}" presName="hierRoot2" presStyleCnt="0">
        <dgm:presLayoutVars>
          <dgm:hierBranch val="init"/>
        </dgm:presLayoutVars>
      </dgm:prSet>
      <dgm:spPr/>
    </dgm:pt>
    <dgm:pt modelId="{139DB3E8-23E2-4B43-90AB-149D1190FF71}" type="pres">
      <dgm:prSet presAssocID="{2F946A65-B1B9-46A8-AAA3-F8A72CEC7E04}" presName="rootComposite" presStyleCnt="0"/>
      <dgm:spPr/>
    </dgm:pt>
    <dgm:pt modelId="{86FD5B9C-40C2-4504-A1C8-C8410A7258E3}" type="pres">
      <dgm:prSet presAssocID="{2F946A65-B1B9-46A8-AAA3-F8A72CEC7E04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2076DB2-3AF0-4DB4-B2FF-650287434FB6}" type="pres">
      <dgm:prSet presAssocID="{2F946A65-B1B9-46A8-AAA3-F8A72CEC7E04}" presName="rootConnector" presStyleLbl="node2" presStyleIdx="2" presStyleCnt="3"/>
      <dgm:spPr/>
      <dgm:t>
        <a:bodyPr/>
        <a:lstStyle/>
        <a:p>
          <a:endParaRPr lang="en-US"/>
        </a:p>
      </dgm:t>
    </dgm:pt>
    <dgm:pt modelId="{D1ED0056-0AC4-437E-894D-BDED7429349D}" type="pres">
      <dgm:prSet presAssocID="{2F946A65-B1B9-46A8-AAA3-F8A72CEC7E04}" presName="hierChild4" presStyleCnt="0"/>
      <dgm:spPr/>
    </dgm:pt>
    <dgm:pt modelId="{2572E3F6-593E-4E41-9B89-93439AC3E885}" type="pres">
      <dgm:prSet presAssocID="{2F946A65-B1B9-46A8-AAA3-F8A72CEC7E04}" presName="hierChild5" presStyleCnt="0"/>
      <dgm:spPr/>
    </dgm:pt>
    <dgm:pt modelId="{1C0F83E3-E684-4096-8C32-68ECEAD05BB3}" type="pres">
      <dgm:prSet presAssocID="{632D544B-4D70-4EFD-8026-8CBA292E9032}" presName="hierChild3" presStyleCnt="0"/>
      <dgm:spPr/>
    </dgm:pt>
  </dgm:ptLst>
  <dgm:cxnLst>
    <dgm:cxn modelId="{F1AF75BC-0DB5-467B-9A29-045CA56673C6}" type="presOf" srcId="{2F946A65-B1B9-46A8-AAA3-F8A72CEC7E04}" destId="{42076DB2-3AF0-4DB4-B2FF-650287434FB6}" srcOrd="1" destOrd="0" presId="urn:microsoft.com/office/officeart/2005/8/layout/orgChart1"/>
    <dgm:cxn modelId="{6DBA1999-F320-43A1-85F8-291AE1B58A9D}" type="presOf" srcId="{F3D7E815-44EE-4C50-B250-2A84F84CF621}" destId="{E52A1151-E85D-4B4C-B41E-5543894D532E}" srcOrd="1" destOrd="0" presId="urn:microsoft.com/office/officeart/2005/8/layout/orgChart1"/>
    <dgm:cxn modelId="{AF0345BD-992B-404E-A648-2EC41504DF6C}" srcId="{95B29535-8D1C-4D6C-A2E1-CA9174168235}" destId="{632D544B-4D70-4EFD-8026-8CBA292E9032}" srcOrd="0" destOrd="0" parTransId="{A098E0B9-1229-4EE1-8082-C94F5B2BACAB}" sibTransId="{E80A8A37-9A10-4DAF-9FE2-363E6A80B868}"/>
    <dgm:cxn modelId="{BE4DE5D8-51CC-4D0B-BE2A-FE5942FBE11A}" srcId="{632D544B-4D70-4EFD-8026-8CBA292E9032}" destId="{82DF5CDE-F39E-4604-A173-C68090B719C9}" srcOrd="1" destOrd="0" parTransId="{66822327-C1FE-4DE8-93BE-47005DD5403E}" sibTransId="{6DE59229-0199-4F4A-86F8-350187E64271}"/>
    <dgm:cxn modelId="{1153A522-DCA5-4C70-9CD8-1F2681D72823}" type="presOf" srcId="{82DF5CDE-F39E-4604-A173-C68090B719C9}" destId="{066B73C3-CDB2-45F2-A178-F4C96D9CAF23}" srcOrd="0" destOrd="0" presId="urn:microsoft.com/office/officeart/2005/8/layout/orgChart1"/>
    <dgm:cxn modelId="{A4869EED-CE93-4F76-87BE-D31FA2C0EA23}" srcId="{632D544B-4D70-4EFD-8026-8CBA292E9032}" destId="{2F946A65-B1B9-46A8-AAA3-F8A72CEC7E04}" srcOrd="2" destOrd="0" parTransId="{AABDEEE8-9CCD-4E8A-99B4-642DDD35B081}" sibTransId="{E1B28EEF-3C12-418F-95A3-A6A7ABBF5A38}"/>
    <dgm:cxn modelId="{8FDC1053-54DF-41D3-91B2-9F7280BE2A2C}" type="presOf" srcId="{632D544B-4D70-4EFD-8026-8CBA292E9032}" destId="{70BE796A-490B-47E7-9ED0-5A5F8D693324}" srcOrd="1" destOrd="0" presId="urn:microsoft.com/office/officeart/2005/8/layout/orgChart1"/>
    <dgm:cxn modelId="{E7A4AF3D-E1B0-4D43-8DEF-BBE319450200}" type="presOf" srcId="{F3D7E815-44EE-4C50-B250-2A84F84CF621}" destId="{D4CA6C2E-B3B8-4535-B031-CE2AFB8F49C5}" srcOrd="0" destOrd="0" presId="urn:microsoft.com/office/officeart/2005/8/layout/orgChart1"/>
    <dgm:cxn modelId="{D8E69921-48A3-4662-AC54-195E4F231E06}" type="presOf" srcId="{21BEEFDD-0BE3-4B23-9139-58EB54747ED3}" destId="{002F9716-95B8-4D4D-A1C7-69B1D4723943}" srcOrd="0" destOrd="0" presId="urn:microsoft.com/office/officeart/2005/8/layout/orgChart1"/>
    <dgm:cxn modelId="{39894FC5-808F-48D4-A67B-6C16474F8836}" type="presOf" srcId="{66822327-C1FE-4DE8-93BE-47005DD5403E}" destId="{A2E33D24-6C80-44ED-8774-4E96E0EFE106}" srcOrd="0" destOrd="0" presId="urn:microsoft.com/office/officeart/2005/8/layout/orgChart1"/>
    <dgm:cxn modelId="{90F090C6-0AD9-4B11-8A1A-C2A4EEE01596}" type="presOf" srcId="{95B29535-8D1C-4D6C-A2E1-CA9174168235}" destId="{4FA1FC3C-F2E0-425D-BF52-510A0F89BC7C}" srcOrd="0" destOrd="0" presId="urn:microsoft.com/office/officeart/2005/8/layout/orgChart1"/>
    <dgm:cxn modelId="{48E9751A-F635-4A0D-9D7F-5F724FEA08CA}" type="presOf" srcId="{82DF5CDE-F39E-4604-A173-C68090B719C9}" destId="{9585A49B-0DD6-4CFF-8704-71DED6AA8043}" srcOrd="1" destOrd="0" presId="urn:microsoft.com/office/officeart/2005/8/layout/orgChart1"/>
    <dgm:cxn modelId="{8FDB66EF-DA90-45DE-8FDA-98A197D8FAF5}" srcId="{632D544B-4D70-4EFD-8026-8CBA292E9032}" destId="{F3D7E815-44EE-4C50-B250-2A84F84CF621}" srcOrd="0" destOrd="0" parTransId="{21BEEFDD-0BE3-4B23-9139-58EB54747ED3}" sibTransId="{0F3381EA-C90C-4DF7-A89D-C57BCF7FF251}"/>
    <dgm:cxn modelId="{94D49567-BB45-4F29-ACF5-F05A4BA8776E}" type="presOf" srcId="{632D544B-4D70-4EFD-8026-8CBA292E9032}" destId="{67C62CE7-902D-4AAC-B1A3-3B8FF1FEE9D3}" srcOrd="0" destOrd="0" presId="urn:microsoft.com/office/officeart/2005/8/layout/orgChart1"/>
    <dgm:cxn modelId="{15DB63AD-84DA-4850-B16F-5C988C7757F7}" type="presOf" srcId="{AABDEEE8-9CCD-4E8A-99B4-642DDD35B081}" destId="{E7248E7A-A529-485C-BFEB-C4FE00AED7C3}" srcOrd="0" destOrd="0" presId="urn:microsoft.com/office/officeart/2005/8/layout/orgChart1"/>
    <dgm:cxn modelId="{69D811C6-7710-46F7-8313-B29578A05368}" type="presOf" srcId="{2F946A65-B1B9-46A8-AAA3-F8A72CEC7E04}" destId="{86FD5B9C-40C2-4504-A1C8-C8410A7258E3}" srcOrd="0" destOrd="0" presId="urn:microsoft.com/office/officeart/2005/8/layout/orgChart1"/>
    <dgm:cxn modelId="{966B228C-DEEF-4D09-B5BB-C239BC4B5C43}" type="presParOf" srcId="{4FA1FC3C-F2E0-425D-BF52-510A0F89BC7C}" destId="{853BB483-4569-465D-95D2-925F5B36EEBD}" srcOrd="0" destOrd="0" presId="urn:microsoft.com/office/officeart/2005/8/layout/orgChart1"/>
    <dgm:cxn modelId="{1F1FBAD9-3827-423B-8340-D51F1349D3DE}" type="presParOf" srcId="{853BB483-4569-465D-95D2-925F5B36EEBD}" destId="{E257CF1B-92D1-47C1-BE6A-F1F015CBC721}" srcOrd="0" destOrd="0" presId="urn:microsoft.com/office/officeart/2005/8/layout/orgChart1"/>
    <dgm:cxn modelId="{78DE9FC6-11B0-486B-A690-748CAEE702F7}" type="presParOf" srcId="{E257CF1B-92D1-47C1-BE6A-F1F015CBC721}" destId="{67C62CE7-902D-4AAC-B1A3-3B8FF1FEE9D3}" srcOrd="0" destOrd="0" presId="urn:microsoft.com/office/officeart/2005/8/layout/orgChart1"/>
    <dgm:cxn modelId="{4F1999C5-DA07-406F-AAC5-A5133584C63B}" type="presParOf" srcId="{E257CF1B-92D1-47C1-BE6A-F1F015CBC721}" destId="{70BE796A-490B-47E7-9ED0-5A5F8D693324}" srcOrd="1" destOrd="0" presId="urn:microsoft.com/office/officeart/2005/8/layout/orgChart1"/>
    <dgm:cxn modelId="{5FC073DD-6A03-49DF-A125-41E86286A3AE}" type="presParOf" srcId="{853BB483-4569-465D-95D2-925F5B36EEBD}" destId="{7E6934FF-9557-4523-AFFD-343AA0E1CAE6}" srcOrd="1" destOrd="0" presId="urn:microsoft.com/office/officeart/2005/8/layout/orgChart1"/>
    <dgm:cxn modelId="{53193D0F-7DD1-440A-9B08-191DEC352536}" type="presParOf" srcId="{7E6934FF-9557-4523-AFFD-343AA0E1CAE6}" destId="{002F9716-95B8-4D4D-A1C7-69B1D4723943}" srcOrd="0" destOrd="0" presId="urn:microsoft.com/office/officeart/2005/8/layout/orgChart1"/>
    <dgm:cxn modelId="{10144E83-3A3A-4988-BFBA-DEBB9EA0DF30}" type="presParOf" srcId="{7E6934FF-9557-4523-AFFD-343AA0E1CAE6}" destId="{3A7E73AF-1F03-4A6D-82F5-71CAF7C3FF61}" srcOrd="1" destOrd="0" presId="urn:microsoft.com/office/officeart/2005/8/layout/orgChart1"/>
    <dgm:cxn modelId="{ECA593F5-B01C-414F-B4A2-8F064D95AD6E}" type="presParOf" srcId="{3A7E73AF-1F03-4A6D-82F5-71CAF7C3FF61}" destId="{A65774E2-C345-483D-BBBB-B1A7B6C92196}" srcOrd="0" destOrd="0" presId="urn:microsoft.com/office/officeart/2005/8/layout/orgChart1"/>
    <dgm:cxn modelId="{BD78AD63-8ADA-483D-A793-2E56BE61CACB}" type="presParOf" srcId="{A65774E2-C345-483D-BBBB-B1A7B6C92196}" destId="{D4CA6C2E-B3B8-4535-B031-CE2AFB8F49C5}" srcOrd="0" destOrd="0" presId="urn:microsoft.com/office/officeart/2005/8/layout/orgChart1"/>
    <dgm:cxn modelId="{1AA7E435-E9A5-44E6-9F06-D13DBF9F394B}" type="presParOf" srcId="{A65774E2-C345-483D-BBBB-B1A7B6C92196}" destId="{E52A1151-E85D-4B4C-B41E-5543894D532E}" srcOrd="1" destOrd="0" presId="urn:microsoft.com/office/officeart/2005/8/layout/orgChart1"/>
    <dgm:cxn modelId="{CAAB504D-2BD6-4A54-8DDB-5C417D432131}" type="presParOf" srcId="{3A7E73AF-1F03-4A6D-82F5-71CAF7C3FF61}" destId="{21208B57-2587-4212-8CB6-8674E41B5D7D}" srcOrd="1" destOrd="0" presId="urn:microsoft.com/office/officeart/2005/8/layout/orgChart1"/>
    <dgm:cxn modelId="{E44B4164-6E91-45D9-ACFE-EE54E5A2556E}" type="presParOf" srcId="{3A7E73AF-1F03-4A6D-82F5-71CAF7C3FF61}" destId="{EDB90833-B910-4B7F-AF9F-7E38168D8C28}" srcOrd="2" destOrd="0" presId="urn:microsoft.com/office/officeart/2005/8/layout/orgChart1"/>
    <dgm:cxn modelId="{F921F649-A1A3-4F31-A058-5CA844552EC7}" type="presParOf" srcId="{7E6934FF-9557-4523-AFFD-343AA0E1CAE6}" destId="{A2E33D24-6C80-44ED-8774-4E96E0EFE106}" srcOrd="2" destOrd="0" presId="urn:microsoft.com/office/officeart/2005/8/layout/orgChart1"/>
    <dgm:cxn modelId="{ECEEE61B-3435-4D21-A380-1C066FC9DFAD}" type="presParOf" srcId="{7E6934FF-9557-4523-AFFD-343AA0E1CAE6}" destId="{8456A64A-A669-4005-B1CC-D01AA39BFE19}" srcOrd="3" destOrd="0" presId="urn:microsoft.com/office/officeart/2005/8/layout/orgChart1"/>
    <dgm:cxn modelId="{384959A6-E02D-46E0-B661-324B9447C5F4}" type="presParOf" srcId="{8456A64A-A669-4005-B1CC-D01AA39BFE19}" destId="{7186410E-E9AB-45A2-A511-D69020E0CE54}" srcOrd="0" destOrd="0" presId="urn:microsoft.com/office/officeart/2005/8/layout/orgChart1"/>
    <dgm:cxn modelId="{783FADA9-CE19-41A8-AC7B-E9CA42FB38C4}" type="presParOf" srcId="{7186410E-E9AB-45A2-A511-D69020E0CE54}" destId="{066B73C3-CDB2-45F2-A178-F4C96D9CAF23}" srcOrd="0" destOrd="0" presId="urn:microsoft.com/office/officeart/2005/8/layout/orgChart1"/>
    <dgm:cxn modelId="{C19A0B57-DD85-4B9B-96B3-94783F889658}" type="presParOf" srcId="{7186410E-E9AB-45A2-A511-D69020E0CE54}" destId="{9585A49B-0DD6-4CFF-8704-71DED6AA8043}" srcOrd="1" destOrd="0" presId="urn:microsoft.com/office/officeart/2005/8/layout/orgChart1"/>
    <dgm:cxn modelId="{0AA0DF3D-7629-4F60-915C-2CB8DFF8B1B4}" type="presParOf" srcId="{8456A64A-A669-4005-B1CC-D01AA39BFE19}" destId="{C5525536-5C09-4F5A-ADD0-035956478B22}" srcOrd="1" destOrd="0" presId="urn:microsoft.com/office/officeart/2005/8/layout/orgChart1"/>
    <dgm:cxn modelId="{37E8219E-1D1C-4C8C-8AB8-C81AE30B8804}" type="presParOf" srcId="{8456A64A-A669-4005-B1CC-D01AA39BFE19}" destId="{1EE79A3C-26A4-4C56-9D54-433B8AEBF7DB}" srcOrd="2" destOrd="0" presId="urn:microsoft.com/office/officeart/2005/8/layout/orgChart1"/>
    <dgm:cxn modelId="{840EC808-A59C-41CA-89BF-EC430AA19BB8}" type="presParOf" srcId="{7E6934FF-9557-4523-AFFD-343AA0E1CAE6}" destId="{E7248E7A-A529-485C-BFEB-C4FE00AED7C3}" srcOrd="4" destOrd="0" presId="urn:microsoft.com/office/officeart/2005/8/layout/orgChart1"/>
    <dgm:cxn modelId="{8657A754-0CF9-4EC9-A543-53529F33F704}" type="presParOf" srcId="{7E6934FF-9557-4523-AFFD-343AA0E1CAE6}" destId="{A0EA0A40-DE00-47F0-ADF5-1C694E27ABE5}" srcOrd="5" destOrd="0" presId="urn:microsoft.com/office/officeart/2005/8/layout/orgChart1"/>
    <dgm:cxn modelId="{DB2B1D7A-F1D6-4273-BEED-A3F411B18C1E}" type="presParOf" srcId="{A0EA0A40-DE00-47F0-ADF5-1C694E27ABE5}" destId="{139DB3E8-23E2-4B43-90AB-149D1190FF71}" srcOrd="0" destOrd="0" presId="urn:microsoft.com/office/officeart/2005/8/layout/orgChart1"/>
    <dgm:cxn modelId="{C7EBE562-E929-4BB7-83DC-C05DC6C71E8D}" type="presParOf" srcId="{139DB3E8-23E2-4B43-90AB-149D1190FF71}" destId="{86FD5B9C-40C2-4504-A1C8-C8410A7258E3}" srcOrd="0" destOrd="0" presId="urn:microsoft.com/office/officeart/2005/8/layout/orgChart1"/>
    <dgm:cxn modelId="{DEEE6AEF-5975-49EF-AEBD-59CB43A21387}" type="presParOf" srcId="{139DB3E8-23E2-4B43-90AB-149D1190FF71}" destId="{42076DB2-3AF0-4DB4-B2FF-650287434FB6}" srcOrd="1" destOrd="0" presId="urn:microsoft.com/office/officeart/2005/8/layout/orgChart1"/>
    <dgm:cxn modelId="{88DD4CFD-126A-4E52-97A4-C603C0163440}" type="presParOf" srcId="{A0EA0A40-DE00-47F0-ADF5-1C694E27ABE5}" destId="{D1ED0056-0AC4-437E-894D-BDED7429349D}" srcOrd="1" destOrd="0" presId="urn:microsoft.com/office/officeart/2005/8/layout/orgChart1"/>
    <dgm:cxn modelId="{7C971159-745D-4FE2-8D70-F72F05DA84FB}" type="presParOf" srcId="{A0EA0A40-DE00-47F0-ADF5-1C694E27ABE5}" destId="{2572E3F6-593E-4E41-9B89-93439AC3E885}" srcOrd="2" destOrd="0" presId="urn:microsoft.com/office/officeart/2005/8/layout/orgChart1"/>
    <dgm:cxn modelId="{B07CEB29-19CE-4318-835C-266AFDF2619E}" type="presParOf" srcId="{853BB483-4569-465D-95D2-925F5B36EEBD}" destId="{1C0F83E3-E684-4096-8C32-68ECEAD05BB3}" srcOrd="2" destOrd="0" presId="urn:microsoft.com/office/officeart/2005/8/layout/orgChart1"/>
  </dgm:cxnLst>
  <dgm:bg>
    <a:noFill/>
  </dgm:bg>
  <dgm:whole>
    <a:ln>
      <a:solidFill>
        <a:schemeClr val="lt1">
          <a:hueOff val="0"/>
          <a:satOff val="0"/>
          <a:lumOff val="0"/>
          <a:alpha val="88000"/>
        </a:schemeClr>
      </a:solidFill>
    </a:ln>
  </dgm:whole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42.xml><?xml version="1.0" encoding="utf-8"?>
<dgm:dataModel xmlns:dgm="http://schemas.openxmlformats.org/drawingml/2006/diagram" xmlns:a="http://schemas.openxmlformats.org/drawingml/2006/main">
  <dgm:ptLst>
    <dgm:pt modelId="{95B29535-8D1C-4D6C-A2E1-CA917416823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32D544B-4D70-4EFD-8026-8CBA292E9032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/>
            <a:t>HVAC</a:t>
          </a:r>
        </a:p>
        <a:p>
          <a:pPr rtl="1"/>
          <a:r>
            <a:rPr lang="en-US" dirty="0" smtClean="0"/>
            <a:t>Design</a:t>
          </a:r>
          <a:endParaRPr lang="ar-SA" dirty="0"/>
        </a:p>
      </dgm:t>
    </dgm:pt>
    <dgm:pt modelId="{A098E0B9-1229-4EE1-8082-C94F5B2BACAB}" type="par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E80A8A37-9A10-4DAF-9FE2-363E6A80B868}" type="sib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2F946A65-B1B9-46A8-AAA3-F8A72CEC7E04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/>
            <a:t>HVAC</a:t>
          </a:r>
        </a:p>
        <a:p>
          <a:pPr rtl="1"/>
          <a:r>
            <a:rPr lang="en-US" dirty="0" smtClean="0"/>
            <a:t> Results</a:t>
          </a:r>
          <a:endParaRPr lang="ar-SA" dirty="0"/>
        </a:p>
      </dgm:t>
    </dgm:pt>
    <dgm:pt modelId="{AABDEEE8-9CCD-4E8A-99B4-642DDD35B081}" type="par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E1B28EEF-3C12-418F-95A3-A6A7ABBF5A38}" type="sib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F3D7E815-44EE-4C50-B250-2A84F84CF621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b="1" dirty="0" smtClean="0">
              <a:solidFill>
                <a:schemeClr val="tx1"/>
              </a:solidFill>
            </a:rPr>
            <a:t>Description</a:t>
          </a:r>
          <a:endParaRPr lang="ar-SA" b="1" dirty="0">
            <a:solidFill>
              <a:schemeClr val="tx1"/>
            </a:solidFill>
          </a:endParaRPr>
        </a:p>
      </dgm:t>
    </dgm:pt>
    <dgm:pt modelId="{0F3381EA-C90C-4DF7-A89D-C57BCF7FF251}" type="sibTrans" cxnId="{8FDB66EF-DA90-45DE-8FDA-98A197D8FAF5}">
      <dgm:prSet/>
      <dgm:spPr/>
      <dgm:t>
        <a:bodyPr/>
        <a:lstStyle/>
        <a:p>
          <a:pPr rtl="1"/>
          <a:endParaRPr lang="ar-SA"/>
        </a:p>
      </dgm:t>
    </dgm:pt>
    <dgm:pt modelId="{21BEEFDD-0BE3-4B23-9139-58EB54747ED3}" type="parTrans" cxnId="{8FDB66EF-DA90-45DE-8FDA-98A197D8FAF5}">
      <dgm:prSet/>
      <dgm:spPr>
        <a:ln>
          <a:solidFill>
            <a:schemeClr val="accent6"/>
          </a:solidFill>
        </a:ln>
      </dgm:spPr>
      <dgm:t>
        <a:bodyPr/>
        <a:lstStyle/>
        <a:p>
          <a:pPr rtl="1"/>
          <a:endParaRPr lang="ar-SA"/>
        </a:p>
      </dgm:t>
    </dgm:pt>
    <dgm:pt modelId="{4FA1FC3C-F2E0-425D-BF52-510A0F89BC7C}" type="pres">
      <dgm:prSet presAssocID="{95B29535-8D1C-4D6C-A2E1-CA9174168235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53BB483-4569-465D-95D2-925F5B36EEBD}" type="pres">
      <dgm:prSet presAssocID="{632D544B-4D70-4EFD-8026-8CBA292E9032}" presName="hierRoot1" presStyleCnt="0">
        <dgm:presLayoutVars>
          <dgm:hierBranch val="init"/>
        </dgm:presLayoutVars>
      </dgm:prSet>
      <dgm:spPr/>
    </dgm:pt>
    <dgm:pt modelId="{E257CF1B-92D1-47C1-BE6A-F1F015CBC721}" type="pres">
      <dgm:prSet presAssocID="{632D544B-4D70-4EFD-8026-8CBA292E9032}" presName="rootComposite1" presStyleCnt="0"/>
      <dgm:spPr/>
    </dgm:pt>
    <dgm:pt modelId="{67C62CE7-902D-4AAC-B1A3-3B8FF1FEE9D3}" type="pres">
      <dgm:prSet presAssocID="{632D544B-4D70-4EFD-8026-8CBA292E9032}" presName="rootText1" presStyleLbl="node0" presStyleIdx="0" presStyleCnt="1" custLinFactNeighborX="865" custLinFactNeighborY="349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0BE796A-490B-47E7-9ED0-5A5F8D693324}" type="pres">
      <dgm:prSet presAssocID="{632D544B-4D70-4EFD-8026-8CBA292E9032}" presName="rootConnector1" presStyleLbl="node1" presStyleIdx="0" presStyleCnt="0"/>
      <dgm:spPr/>
      <dgm:t>
        <a:bodyPr/>
        <a:lstStyle/>
        <a:p>
          <a:endParaRPr lang="en-US"/>
        </a:p>
      </dgm:t>
    </dgm:pt>
    <dgm:pt modelId="{7E6934FF-9557-4523-AFFD-343AA0E1CAE6}" type="pres">
      <dgm:prSet presAssocID="{632D544B-4D70-4EFD-8026-8CBA292E9032}" presName="hierChild2" presStyleCnt="0"/>
      <dgm:spPr/>
    </dgm:pt>
    <dgm:pt modelId="{002F9716-95B8-4D4D-A1C7-69B1D4723943}" type="pres">
      <dgm:prSet presAssocID="{21BEEFDD-0BE3-4B23-9139-58EB54747ED3}" presName="Name37" presStyleLbl="parChTrans1D2" presStyleIdx="0" presStyleCnt="2"/>
      <dgm:spPr/>
      <dgm:t>
        <a:bodyPr/>
        <a:lstStyle/>
        <a:p>
          <a:endParaRPr lang="en-US"/>
        </a:p>
      </dgm:t>
    </dgm:pt>
    <dgm:pt modelId="{3A7E73AF-1F03-4A6D-82F5-71CAF7C3FF61}" type="pres">
      <dgm:prSet presAssocID="{F3D7E815-44EE-4C50-B250-2A84F84CF621}" presName="hierRoot2" presStyleCnt="0">
        <dgm:presLayoutVars>
          <dgm:hierBranch val="init"/>
        </dgm:presLayoutVars>
      </dgm:prSet>
      <dgm:spPr/>
    </dgm:pt>
    <dgm:pt modelId="{A65774E2-C345-483D-BBBB-B1A7B6C92196}" type="pres">
      <dgm:prSet presAssocID="{F3D7E815-44EE-4C50-B250-2A84F84CF621}" presName="rootComposite" presStyleCnt="0"/>
      <dgm:spPr/>
    </dgm:pt>
    <dgm:pt modelId="{D4CA6C2E-B3B8-4535-B031-CE2AFB8F49C5}" type="pres">
      <dgm:prSet presAssocID="{F3D7E815-44EE-4C50-B250-2A84F84CF621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52A1151-E85D-4B4C-B41E-5543894D532E}" type="pres">
      <dgm:prSet presAssocID="{F3D7E815-44EE-4C50-B250-2A84F84CF621}" presName="rootConnector" presStyleLbl="node2" presStyleIdx="0" presStyleCnt="2"/>
      <dgm:spPr/>
      <dgm:t>
        <a:bodyPr/>
        <a:lstStyle/>
        <a:p>
          <a:endParaRPr lang="en-US"/>
        </a:p>
      </dgm:t>
    </dgm:pt>
    <dgm:pt modelId="{21208B57-2587-4212-8CB6-8674E41B5D7D}" type="pres">
      <dgm:prSet presAssocID="{F3D7E815-44EE-4C50-B250-2A84F84CF621}" presName="hierChild4" presStyleCnt="0"/>
      <dgm:spPr/>
    </dgm:pt>
    <dgm:pt modelId="{EDB90833-B910-4B7F-AF9F-7E38168D8C28}" type="pres">
      <dgm:prSet presAssocID="{F3D7E815-44EE-4C50-B250-2A84F84CF621}" presName="hierChild5" presStyleCnt="0"/>
      <dgm:spPr/>
    </dgm:pt>
    <dgm:pt modelId="{E7248E7A-A529-485C-BFEB-C4FE00AED7C3}" type="pres">
      <dgm:prSet presAssocID="{AABDEEE8-9CCD-4E8A-99B4-642DDD35B081}" presName="Name37" presStyleLbl="parChTrans1D2" presStyleIdx="1" presStyleCnt="2"/>
      <dgm:spPr/>
      <dgm:t>
        <a:bodyPr/>
        <a:lstStyle/>
        <a:p>
          <a:endParaRPr lang="en-US"/>
        </a:p>
      </dgm:t>
    </dgm:pt>
    <dgm:pt modelId="{A0EA0A40-DE00-47F0-ADF5-1C694E27ABE5}" type="pres">
      <dgm:prSet presAssocID="{2F946A65-B1B9-46A8-AAA3-F8A72CEC7E04}" presName="hierRoot2" presStyleCnt="0">
        <dgm:presLayoutVars>
          <dgm:hierBranch val="init"/>
        </dgm:presLayoutVars>
      </dgm:prSet>
      <dgm:spPr/>
    </dgm:pt>
    <dgm:pt modelId="{139DB3E8-23E2-4B43-90AB-149D1190FF71}" type="pres">
      <dgm:prSet presAssocID="{2F946A65-B1B9-46A8-AAA3-F8A72CEC7E04}" presName="rootComposite" presStyleCnt="0"/>
      <dgm:spPr/>
    </dgm:pt>
    <dgm:pt modelId="{86FD5B9C-40C2-4504-A1C8-C8410A7258E3}" type="pres">
      <dgm:prSet presAssocID="{2F946A65-B1B9-46A8-AAA3-F8A72CEC7E04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2076DB2-3AF0-4DB4-B2FF-650287434FB6}" type="pres">
      <dgm:prSet presAssocID="{2F946A65-B1B9-46A8-AAA3-F8A72CEC7E04}" presName="rootConnector" presStyleLbl="node2" presStyleIdx="1" presStyleCnt="2"/>
      <dgm:spPr/>
      <dgm:t>
        <a:bodyPr/>
        <a:lstStyle/>
        <a:p>
          <a:endParaRPr lang="en-US"/>
        </a:p>
      </dgm:t>
    </dgm:pt>
    <dgm:pt modelId="{D1ED0056-0AC4-437E-894D-BDED7429349D}" type="pres">
      <dgm:prSet presAssocID="{2F946A65-B1B9-46A8-AAA3-F8A72CEC7E04}" presName="hierChild4" presStyleCnt="0"/>
      <dgm:spPr/>
    </dgm:pt>
    <dgm:pt modelId="{2572E3F6-593E-4E41-9B89-93439AC3E885}" type="pres">
      <dgm:prSet presAssocID="{2F946A65-B1B9-46A8-AAA3-F8A72CEC7E04}" presName="hierChild5" presStyleCnt="0"/>
      <dgm:spPr/>
    </dgm:pt>
    <dgm:pt modelId="{1C0F83E3-E684-4096-8C32-68ECEAD05BB3}" type="pres">
      <dgm:prSet presAssocID="{632D544B-4D70-4EFD-8026-8CBA292E9032}" presName="hierChild3" presStyleCnt="0"/>
      <dgm:spPr/>
    </dgm:pt>
  </dgm:ptLst>
  <dgm:cxnLst>
    <dgm:cxn modelId="{9C3B27C2-5BED-49A5-8760-717DCED15B39}" type="presOf" srcId="{F3D7E815-44EE-4C50-B250-2A84F84CF621}" destId="{E52A1151-E85D-4B4C-B41E-5543894D532E}" srcOrd="1" destOrd="0" presId="urn:microsoft.com/office/officeart/2005/8/layout/orgChart1"/>
    <dgm:cxn modelId="{AF0345BD-992B-404E-A648-2EC41504DF6C}" srcId="{95B29535-8D1C-4D6C-A2E1-CA9174168235}" destId="{632D544B-4D70-4EFD-8026-8CBA292E9032}" srcOrd="0" destOrd="0" parTransId="{A098E0B9-1229-4EE1-8082-C94F5B2BACAB}" sibTransId="{E80A8A37-9A10-4DAF-9FE2-363E6A80B868}"/>
    <dgm:cxn modelId="{A4869EED-CE93-4F76-87BE-D31FA2C0EA23}" srcId="{632D544B-4D70-4EFD-8026-8CBA292E9032}" destId="{2F946A65-B1B9-46A8-AAA3-F8A72CEC7E04}" srcOrd="1" destOrd="0" parTransId="{AABDEEE8-9CCD-4E8A-99B4-642DDD35B081}" sibTransId="{E1B28EEF-3C12-418F-95A3-A6A7ABBF5A38}"/>
    <dgm:cxn modelId="{8B9A3FF7-9474-49A0-B6F9-C35799B277FA}" type="presOf" srcId="{2F946A65-B1B9-46A8-AAA3-F8A72CEC7E04}" destId="{42076DB2-3AF0-4DB4-B2FF-650287434FB6}" srcOrd="1" destOrd="0" presId="urn:microsoft.com/office/officeart/2005/8/layout/orgChart1"/>
    <dgm:cxn modelId="{5667065A-B8ED-4A0A-ABFE-948B896A6D97}" type="presOf" srcId="{95B29535-8D1C-4D6C-A2E1-CA9174168235}" destId="{4FA1FC3C-F2E0-425D-BF52-510A0F89BC7C}" srcOrd="0" destOrd="0" presId="urn:microsoft.com/office/officeart/2005/8/layout/orgChart1"/>
    <dgm:cxn modelId="{BA10D61C-3972-4553-8F98-D125BA204059}" type="presOf" srcId="{F3D7E815-44EE-4C50-B250-2A84F84CF621}" destId="{D4CA6C2E-B3B8-4535-B031-CE2AFB8F49C5}" srcOrd="0" destOrd="0" presId="urn:microsoft.com/office/officeart/2005/8/layout/orgChart1"/>
    <dgm:cxn modelId="{5B48AC67-24BF-4769-A507-44D26601798B}" type="presOf" srcId="{AABDEEE8-9CCD-4E8A-99B4-642DDD35B081}" destId="{E7248E7A-A529-485C-BFEB-C4FE00AED7C3}" srcOrd="0" destOrd="0" presId="urn:microsoft.com/office/officeart/2005/8/layout/orgChart1"/>
    <dgm:cxn modelId="{8FDB66EF-DA90-45DE-8FDA-98A197D8FAF5}" srcId="{632D544B-4D70-4EFD-8026-8CBA292E9032}" destId="{F3D7E815-44EE-4C50-B250-2A84F84CF621}" srcOrd="0" destOrd="0" parTransId="{21BEEFDD-0BE3-4B23-9139-58EB54747ED3}" sibTransId="{0F3381EA-C90C-4DF7-A89D-C57BCF7FF251}"/>
    <dgm:cxn modelId="{74CCBE67-9F33-4D7B-8B65-335DBA87C42D}" type="presOf" srcId="{2F946A65-B1B9-46A8-AAA3-F8A72CEC7E04}" destId="{86FD5B9C-40C2-4504-A1C8-C8410A7258E3}" srcOrd="0" destOrd="0" presId="urn:microsoft.com/office/officeart/2005/8/layout/orgChart1"/>
    <dgm:cxn modelId="{66FF9D47-CC9F-4DC3-9D67-294358114E85}" type="presOf" srcId="{21BEEFDD-0BE3-4B23-9139-58EB54747ED3}" destId="{002F9716-95B8-4D4D-A1C7-69B1D4723943}" srcOrd="0" destOrd="0" presId="urn:microsoft.com/office/officeart/2005/8/layout/orgChart1"/>
    <dgm:cxn modelId="{B2C29761-E72F-477F-94FF-B4899039D52B}" type="presOf" srcId="{632D544B-4D70-4EFD-8026-8CBA292E9032}" destId="{70BE796A-490B-47E7-9ED0-5A5F8D693324}" srcOrd="1" destOrd="0" presId="urn:microsoft.com/office/officeart/2005/8/layout/orgChart1"/>
    <dgm:cxn modelId="{26C76318-2131-440D-8EEB-BE69A028A774}" type="presOf" srcId="{632D544B-4D70-4EFD-8026-8CBA292E9032}" destId="{67C62CE7-902D-4AAC-B1A3-3B8FF1FEE9D3}" srcOrd="0" destOrd="0" presId="urn:microsoft.com/office/officeart/2005/8/layout/orgChart1"/>
    <dgm:cxn modelId="{F63A29FE-9C3B-4E48-B836-24055512A392}" type="presParOf" srcId="{4FA1FC3C-F2E0-425D-BF52-510A0F89BC7C}" destId="{853BB483-4569-465D-95D2-925F5B36EEBD}" srcOrd="0" destOrd="0" presId="urn:microsoft.com/office/officeart/2005/8/layout/orgChart1"/>
    <dgm:cxn modelId="{DA7E899B-4DFA-4756-A0E2-1B5E04EA6D05}" type="presParOf" srcId="{853BB483-4569-465D-95D2-925F5B36EEBD}" destId="{E257CF1B-92D1-47C1-BE6A-F1F015CBC721}" srcOrd="0" destOrd="0" presId="urn:microsoft.com/office/officeart/2005/8/layout/orgChart1"/>
    <dgm:cxn modelId="{CE7B2E7C-B20F-4492-B9CF-885FA3745F5A}" type="presParOf" srcId="{E257CF1B-92D1-47C1-BE6A-F1F015CBC721}" destId="{67C62CE7-902D-4AAC-B1A3-3B8FF1FEE9D3}" srcOrd="0" destOrd="0" presId="urn:microsoft.com/office/officeart/2005/8/layout/orgChart1"/>
    <dgm:cxn modelId="{643D811D-25ED-466B-95A1-816392156E9A}" type="presParOf" srcId="{E257CF1B-92D1-47C1-BE6A-F1F015CBC721}" destId="{70BE796A-490B-47E7-9ED0-5A5F8D693324}" srcOrd="1" destOrd="0" presId="urn:microsoft.com/office/officeart/2005/8/layout/orgChart1"/>
    <dgm:cxn modelId="{6DB58AF5-5DFF-4969-912B-325ABB1E3188}" type="presParOf" srcId="{853BB483-4569-465D-95D2-925F5B36EEBD}" destId="{7E6934FF-9557-4523-AFFD-343AA0E1CAE6}" srcOrd="1" destOrd="0" presId="urn:microsoft.com/office/officeart/2005/8/layout/orgChart1"/>
    <dgm:cxn modelId="{9F170514-7850-4C38-BD24-CFB3E4567FD6}" type="presParOf" srcId="{7E6934FF-9557-4523-AFFD-343AA0E1CAE6}" destId="{002F9716-95B8-4D4D-A1C7-69B1D4723943}" srcOrd="0" destOrd="0" presId="urn:microsoft.com/office/officeart/2005/8/layout/orgChart1"/>
    <dgm:cxn modelId="{053BA347-BB56-4297-9612-B9D5E9D6B159}" type="presParOf" srcId="{7E6934FF-9557-4523-AFFD-343AA0E1CAE6}" destId="{3A7E73AF-1F03-4A6D-82F5-71CAF7C3FF61}" srcOrd="1" destOrd="0" presId="urn:microsoft.com/office/officeart/2005/8/layout/orgChart1"/>
    <dgm:cxn modelId="{1F49E364-9CCC-42CF-B786-45F87A2B6C8E}" type="presParOf" srcId="{3A7E73AF-1F03-4A6D-82F5-71CAF7C3FF61}" destId="{A65774E2-C345-483D-BBBB-B1A7B6C92196}" srcOrd="0" destOrd="0" presId="urn:microsoft.com/office/officeart/2005/8/layout/orgChart1"/>
    <dgm:cxn modelId="{D2FCC5D5-8788-4F78-AD19-8F076553BF90}" type="presParOf" srcId="{A65774E2-C345-483D-BBBB-B1A7B6C92196}" destId="{D4CA6C2E-B3B8-4535-B031-CE2AFB8F49C5}" srcOrd="0" destOrd="0" presId="urn:microsoft.com/office/officeart/2005/8/layout/orgChart1"/>
    <dgm:cxn modelId="{DB6CCE81-62F7-421B-A948-6FE740652E8B}" type="presParOf" srcId="{A65774E2-C345-483D-BBBB-B1A7B6C92196}" destId="{E52A1151-E85D-4B4C-B41E-5543894D532E}" srcOrd="1" destOrd="0" presId="urn:microsoft.com/office/officeart/2005/8/layout/orgChart1"/>
    <dgm:cxn modelId="{7C4DA3F5-CE3E-4BDC-BCF5-DB7A131D7448}" type="presParOf" srcId="{3A7E73AF-1F03-4A6D-82F5-71CAF7C3FF61}" destId="{21208B57-2587-4212-8CB6-8674E41B5D7D}" srcOrd="1" destOrd="0" presId="urn:microsoft.com/office/officeart/2005/8/layout/orgChart1"/>
    <dgm:cxn modelId="{BB823ED6-2C28-4D70-9796-9DF6D7152178}" type="presParOf" srcId="{3A7E73AF-1F03-4A6D-82F5-71CAF7C3FF61}" destId="{EDB90833-B910-4B7F-AF9F-7E38168D8C28}" srcOrd="2" destOrd="0" presId="urn:microsoft.com/office/officeart/2005/8/layout/orgChart1"/>
    <dgm:cxn modelId="{51286411-C17F-4100-8CF0-835D14F0E26B}" type="presParOf" srcId="{7E6934FF-9557-4523-AFFD-343AA0E1CAE6}" destId="{E7248E7A-A529-485C-BFEB-C4FE00AED7C3}" srcOrd="2" destOrd="0" presId="urn:microsoft.com/office/officeart/2005/8/layout/orgChart1"/>
    <dgm:cxn modelId="{34756D76-A1D9-4FE5-9CB1-D7631C46E80E}" type="presParOf" srcId="{7E6934FF-9557-4523-AFFD-343AA0E1CAE6}" destId="{A0EA0A40-DE00-47F0-ADF5-1C694E27ABE5}" srcOrd="3" destOrd="0" presId="urn:microsoft.com/office/officeart/2005/8/layout/orgChart1"/>
    <dgm:cxn modelId="{4F5C4342-C465-47DA-9B69-AA4E903A4DE9}" type="presParOf" srcId="{A0EA0A40-DE00-47F0-ADF5-1C694E27ABE5}" destId="{139DB3E8-23E2-4B43-90AB-149D1190FF71}" srcOrd="0" destOrd="0" presId="urn:microsoft.com/office/officeart/2005/8/layout/orgChart1"/>
    <dgm:cxn modelId="{33834011-B840-4CA2-A774-C35AEEE4A90A}" type="presParOf" srcId="{139DB3E8-23E2-4B43-90AB-149D1190FF71}" destId="{86FD5B9C-40C2-4504-A1C8-C8410A7258E3}" srcOrd="0" destOrd="0" presId="urn:microsoft.com/office/officeart/2005/8/layout/orgChart1"/>
    <dgm:cxn modelId="{76F27B30-0E55-4F93-9D63-119C7978B07A}" type="presParOf" srcId="{139DB3E8-23E2-4B43-90AB-149D1190FF71}" destId="{42076DB2-3AF0-4DB4-B2FF-650287434FB6}" srcOrd="1" destOrd="0" presId="urn:microsoft.com/office/officeart/2005/8/layout/orgChart1"/>
    <dgm:cxn modelId="{867340A3-C9B6-4580-A585-4A7EDB196476}" type="presParOf" srcId="{A0EA0A40-DE00-47F0-ADF5-1C694E27ABE5}" destId="{D1ED0056-0AC4-437E-894D-BDED7429349D}" srcOrd="1" destOrd="0" presId="urn:microsoft.com/office/officeart/2005/8/layout/orgChart1"/>
    <dgm:cxn modelId="{17FED4AE-7684-49EA-8B58-D27562718DEC}" type="presParOf" srcId="{A0EA0A40-DE00-47F0-ADF5-1C694E27ABE5}" destId="{2572E3F6-593E-4E41-9B89-93439AC3E885}" srcOrd="2" destOrd="0" presId="urn:microsoft.com/office/officeart/2005/8/layout/orgChart1"/>
    <dgm:cxn modelId="{10B1C06A-E2AD-4CAD-A3A0-0CF904A36ED6}" type="presParOf" srcId="{853BB483-4569-465D-95D2-925F5B36EEBD}" destId="{1C0F83E3-E684-4096-8C32-68ECEAD05BB3}" srcOrd="2" destOrd="0" presId="urn:microsoft.com/office/officeart/2005/8/layout/orgChart1"/>
  </dgm:cxnLst>
  <dgm:bg>
    <a:noFill/>
  </dgm:bg>
  <dgm:whole>
    <a:ln>
      <a:solidFill>
        <a:schemeClr val="lt1">
          <a:hueOff val="0"/>
          <a:satOff val="0"/>
          <a:lumOff val="0"/>
          <a:alpha val="88000"/>
        </a:schemeClr>
      </a:solidFill>
    </a:ln>
  </dgm:whole>
</dgm:dataModel>
</file>

<file path=ppt/diagrams/data43.xml><?xml version="1.0" encoding="utf-8"?>
<dgm:dataModel xmlns:dgm="http://schemas.openxmlformats.org/drawingml/2006/diagram" xmlns:a="http://schemas.openxmlformats.org/drawingml/2006/main">
  <dgm:ptLst>
    <dgm:pt modelId="{95B29535-8D1C-4D6C-A2E1-CA917416823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32D544B-4D70-4EFD-8026-8CBA292E9032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/>
            <a:t>HVAC</a:t>
          </a:r>
        </a:p>
        <a:p>
          <a:pPr rtl="1"/>
          <a:r>
            <a:rPr lang="en-US" dirty="0" smtClean="0"/>
            <a:t>Design</a:t>
          </a:r>
          <a:endParaRPr lang="ar-SA" dirty="0"/>
        </a:p>
      </dgm:t>
    </dgm:pt>
    <dgm:pt modelId="{A098E0B9-1229-4EE1-8082-C94F5B2BACAB}" type="par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E80A8A37-9A10-4DAF-9FE2-363E6A80B868}" type="sib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2F946A65-B1B9-46A8-AAA3-F8A72CEC7E04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/>
            <a:t>HVAC</a:t>
          </a:r>
        </a:p>
        <a:p>
          <a:pPr rtl="1"/>
          <a:r>
            <a:rPr lang="en-US" dirty="0" smtClean="0"/>
            <a:t> Results</a:t>
          </a:r>
          <a:endParaRPr lang="ar-SA" dirty="0"/>
        </a:p>
      </dgm:t>
    </dgm:pt>
    <dgm:pt modelId="{AABDEEE8-9CCD-4E8A-99B4-642DDD35B081}" type="par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E1B28EEF-3C12-418F-95A3-A6A7ABBF5A38}" type="sib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F3D7E815-44EE-4C50-B250-2A84F84CF621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b="1" dirty="0" smtClean="0">
              <a:solidFill>
                <a:schemeClr val="tx1"/>
              </a:solidFill>
            </a:rPr>
            <a:t>Description</a:t>
          </a:r>
          <a:endParaRPr lang="ar-SA" b="1" dirty="0">
            <a:solidFill>
              <a:schemeClr val="tx1"/>
            </a:solidFill>
          </a:endParaRPr>
        </a:p>
      </dgm:t>
    </dgm:pt>
    <dgm:pt modelId="{0F3381EA-C90C-4DF7-A89D-C57BCF7FF251}" type="sibTrans" cxnId="{8FDB66EF-DA90-45DE-8FDA-98A197D8FAF5}">
      <dgm:prSet/>
      <dgm:spPr/>
      <dgm:t>
        <a:bodyPr/>
        <a:lstStyle/>
        <a:p>
          <a:pPr rtl="1"/>
          <a:endParaRPr lang="ar-SA"/>
        </a:p>
      </dgm:t>
    </dgm:pt>
    <dgm:pt modelId="{21BEEFDD-0BE3-4B23-9139-58EB54747ED3}" type="parTrans" cxnId="{8FDB66EF-DA90-45DE-8FDA-98A197D8FAF5}">
      <dgm:prSet/>
      <dgm:spPr>
        <a:ln>
          <a:solidFill>
            <a:schemeClr val="accent6"/>
          </a:solidFill>
        </a:ln>
      </dgm:spPr>
      <dgm:t>
        <a:bodyPr/>
        <a:lstStyle/>
        <a:p>
          <a:pPr rtl="1"/>
          <a:endParaRPr lang="ar-SA"/>
        </a:p>
      </dgm:t>
    </dgm:pt>
    <dgm:pt modelId="{4FA1FC3C-F2E0-425D-BF52-510A0F89BC7C}" type="pres">
      <dgm:prSet presAssocID="{95B29535-8D1C-4D6C-A2E1-CA9174168235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53BB483-4569-465D-95D2-925F5B36EEBD}" type="pres">
      <dgm:prSet presAssocID="{632D544B-4D70-4EFD-8026-8CBA292E9032}" presName="hierRoot1" presStyleCnt="0">
        <dgm:presLayoutVars>
          <dgm:hierBranch val="init"/>
        </dgm:presLayoutVars>
      </dgm:prSet>
      <dgm:spPr/>
    </dgm:pt>
    <dgm:pt modelId="{E257CF1B-92D1-47C1-BE6A-F1F015CBC721}" type="pres">
      <dgm:prSet presAssocID="{632D544B-4D70-4EFD-8026-8CBA292E9032}" presName="rootComposite1" presStyleCnt="0"/>
      <dgm:spPr/>
    </dgm:pt>
    <dgm:pt modelId="{67C62CE7-902D-4AAC-B1A3-3B8FF1FEE9D3}" type="pres">
      <dgm:prSet presAssocID="{632D544B-4D70-4EFD-8026-8CBA292E903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0BE796A-490B-47E7-9ED0-5A5F8D693324}" type="pres">
      <dgm:prSet presAssocID="{632D544B-4D70-4EFD-8026-8CBA292E9032}" presName="rootConnector1" presStyleLbl="node1" presStyleIdx="0" presStyleCnt="0"/>
      <dgm:spPr/>
      <dgm:t>
        <a:bodyPr/>
        <a:lstStyle/>
        <a:p>
          <a:endParaRPr lang="en-US"/>
        </a:p>
      </dgm:t>
    </dgm:pt>
    <dgm:pt modelId="{7E6934FF-9557-4523-AFFD-343AA0E1CAE6}" type="pres">
      <dgm:prSet presAssocID="{632D544B-4D70-4EFD-8026-8CBA292E9032}" presName="hierChild2" presStyleCnt="0"/>
      <dgm:spPr/>
    </dgm:pt>
    <dgm:pt modelId="{002F9716-95B8-4D4D-A1C7-69B1D4723943}" type="pres">
      <dgm:prSet presAssocID="{21BEEFDD-0BE3-4B23-9139-58EB54747ED3}" presName="Name37" presStyleLbl="parChTrans1D2" presStyleIdx="0" presStyleCnt="2"/>
      <dgm:spPr/>
      <dgm:t>
        <a:bodyPr/>
        <a:lstStyle/>
        <a:p>
          <a:endParaRPr lang="en-US"/>
        </a:p>
      </dgm:t>
    </dgm:pt>
    <dgm:pt modelId="{3A7E73AF-1F03-4A6D-82F5-71CAF7C3FF61}" type="pres">
      <dgm:prSet presAssocID="{F3D7E815-44EE-4C50-B250-2A84F84CF621}" presName="hierRoot2" presStyleCnt="0">
        <dgm:presLayoutVars>
          <dgm:hierBranch val="init"/>
        </dgm:presLayoutVars>
      </dgm:prSet>
      <dgm:spPr/>
    </dgm:pt>
    <dgm:pt modelId="{A65774E2-C345-483D-BBBB-B1A7B6C92196}" type="pres">
      <dgm:prSet presAssocID="{F3D7E815-44EE-4C50-B250-2A84F84CF621}" presName="rootComposite" presStyleCnt="0"/>
      <dgm:spPr/>
    </dgm:pt>
    <dgm:pt modelId="{D4CA6C2E-B3B8-4535-B031-CE2AFB8F49C5}" type="pres">
      <dgm:prSet presAssocID="{F3D7E815-44EE-4C50-B250-2A84F84CF621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52A1151-E85D-4B4C-B41E-5543894D532E}" type="pres">
      <dgm:prSet presAssocID="{F3D7E815-44EE-4C50-B250-2A84F84CF621}" presName="rootConnector" presStyleLbl="node2" presStyleIdx="0" presStyleCnt="2"/>
      <dgm:spPr/>
      <dgm:t>
        <a:bodyPr/>
        <a:lstStyle/>
        <a:p>
          <a:endParaRPr lang="en-US"/>
        </a:p>
      </dgm:t>
    </dgm:pt>
    <dgm:pt modelId="{21208B57-2587-4212-8CB6-8674E41B5D7D}" type="pres">
      <dgm:prSet presAssocID="{F3D7E815-44EE-4C50-B250-2A84F84CF621}" presName="hierChild4" presStyleCnt="0"/>
      <dgm:spPr/>
    </dgm:pt>
    <dgm:pt modelId="{EDB90833-B910-4B7F-AF9F-7E38168D8C28}" type="pres">
      <dgm:prSet presAssocID="{F3D7E815-44EE-4C50-B250-2A84F84CF621}" presName="hierChild5" presStyleCnt="0"/>
      <dgm:spPr/>
    </dgm:pt>
    <dgm:pt modelId="{E7248E7A-A529-485C-BFEB-C4FE00AED7C3}" type="pres">
      <dgm:prSet presAssocID="{AABDEEE8-9CCD-4E8A-99B4-642DDD35B081}" presName="Name37" presStyleLbl="parChTrans1D2" presStyleIdx="1" presStyleCnt="2"/>
      <dgm:spPr/>
      <dgm:t>
        <a:bodyPr/>
        <a:lstStyle/>
        <a:p>
          <a:endParaRPr lang="en-US"/>
        </a:p>
      </dgm:t>
    </dgm:pt>
    <dgm:pt modelId="{A0EA0A40-DE00-47F0-ADF5-1C694E27ABE5}" type="pres">
      <dgm:prSet presAssocID="{2F946A65-B1B9-46A8-AAA3-F8A72CEC7E04}" presName="hierRoot2" presStyleCnt="0">
        <dgm:presLayoutVars>
          <dgm:hierBranch val="init"/>
        </dgm:presLayoutVars>
      </dgm:prSet>
      <dgm:spPr/>
    </dgm:pt>
    <dgm:pt modelId="{139DB3E8-23E2-4B43-90AB-149D1190FF71}" type="pres">
      <dgm:prSet presAssocID="{2F946A65-B1B9-46A8-AAA3-F8A72CEC7E04}" presName="rootComposite" presStyleCnt="0"/>
      <dgm:spPr/>
    </dgm:pt>
    <dgm:pt modelId="{86FD5B9C-40C2-4504-A1C8-C8410A7258E3}" type="pres">
      <dgm:prSet presAssocID="{2F946A65-B1B9-46A8-AAA3-F8A72CEC7E04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2076DB2-3AF0-4DB4-B2FF-650287434FB6}" type="pres">
      <dgm:prSet presAssocID="{2F946A65-B1B9-46A8-AAA3-F8A72CEC7E04}" presName="rootConnector" presStyleLbl="node2" presStyleIdx="1" presStyleCnt="2"/>
      <dgm:spPr/>
      <dgm:t>
        <a:bodyPr/>
        <a:lstStyle/>
        <a:p>
          <a:endParaRPr lang="en-US"/>
        </a:p>
      </dgm:t>
    </dgm:pt>
    <dgm:pt modelId="{D1ED0056-0AC4-437E-894D-BDED7429349D}" type="pres">
      <dgm:prSet presAssocID="{2F946A65-B1B9-46A8-AAA3-F8A72CEC7E04}" presName="hierChild4" presStyleCnt="0"/>
      <dgm:spPr/>
    </dgm:pt>
    <dgm:pt modelId="{2572E3F6-593E-4E41-9B89-93439AC3E885}" type="pres">
      <dgm:prSet presAssocID="{2F946A65-B1B9-46A8-AAA3-F8A72CEC7E04}" presName="hierChild5" presStyleCnt="0"/>
      <dgm:spPr/>
    </dgm:pt>
    <dgm:pt modelId="{1C0F83E3-E684-4096-8C32-68ECEAD05BB3}" type="pres">
      <dgm:prSet presAssocID="{632D544B-4D70-4EFD-8026-8CBA292E9032}" presName="hierChild3" presStyleCnt="0"/>
      <dgm:spPr/>
    </dgm:pt>
  </dgm:ptLst>
  <dgm:cxnLst>
    <dgm:cxn modelId="{AF0345BD-992B-404E-A648-2EC41504DF6C}" srcId="{95B29535-8D1C-4D6C-A2E1-CA9174168235}" destId="{632D544B-4D70-4EFD-8026-8CBA292E9032}" srcOrd="0" destOrd="0" parTransId="{A098E0B9-1229-4EE1-8082-C94F5B2BACAB}" sibTransId="{E80A8A37-9A10-4DAF-9FE2-363E6A80B868}"/>
    <dgm:cxn modelId="{5C675FEF-201F-4F70-9465-E69CEFD171C5}" type="presOf" srcId="{F3D7E815-44EE-4C50-B250-2A84F84CF621}" destId="{E52A1151-E85D-4B4C-B41E-5543894D532E}" srcOrd="1" destOrd="0" presId="urn:microsoft.com/office/officeart/2005/8/layout/orgChart1"/>
    <dgm:cxn modelId="{A4869EED-CE93-4F76-87BE-D31FA2C0EA23}" srcId="{632D544B-4D70-4EFD-8026-8CBA292E9032}" destId="{2F946A65-B1B9-46A8-AAA3-F8A72CEC7E04}" srcOrd="1" destOrd="0" parTransId="{AABDEEE8-9CCD-4E8A-99B4-642DDD35B081}" sibTransId="{E1B28EEF-3C12-418F-95A3-A6A7ABBF5A38}"/>
    <dgm:cxn modelId="{ED99291D-A89C-4B8D-BD0A-E0C92129296B}" type="presOf" srcId="{AABDEEE8-9CCD-4E8A-99B4-642DDD35B081}" destId="{E7248E7A-A529-485C-BFEB-C4FE00AED7C3}" srcOrd="0" destOrd="0" presId="urn:microsoft.com/office/officeart/2005/8/layout/orgChart1"/>
    <dgm:cxn modelId="{C3E7B3FF-EBCB-4525-8403-27780353B532}" type="presOf" srcId="{F3D7E815-44EE-4C50-B250-2A84F84CF621}" destId="{D4CA6C2E-B3B8-4535-B031-CE2AFB8F49C5}" srcOrd="0" destOrd="0" presId="urn:microsoft.com/office/officeart/2005/8/layout/orgChart1"/>
    <dgm:cxn modelId="{D3902F8F-85E1-40BD-BD1C-DDEE63BE1528}" type="presOf" srcId="{2F946A65-B1B9-46A8-AAA3-F8A72CEC7E04}" destId="{42076DB2-3AF0-4DB4-B2FF-650287434FB6}" srcOrd="1" destOrd="0" presId="urn:microsoft.com/office/officeart/2005/8/layout/orgChart1"/>
    <dgm:cxn modelId="{53696DBA-C4D8-4958-8BC9-6E09287309D4}" type="presOf" srcId="{2F946A65-B1B9-46A8-AAA3-F8A72CEC7E04}" destId="{86FD5B9C-40C2-4504-A1C8-C8410A7258E3}" srcOrd="0" destOrd="0" presId="urn:microsoft.com/office/officeart/2005/8/layout/orgChart1"/>
    <dgm:cxn modelId="{B3C487ED-171D-4AB8-9A7C-FF92CE742018}" type="presOf" srcId="{632D544B-4D70-4EFD-8026-8CBA292E9032}" destId="{70BE796A-490B-47E7-9ED0-5A5F8D693324}" srcOrd="1" destOrd="0" presId="urn:microsoft.com/office/officeart/2005/8/layout/orgChart1"/>
    <dgm:cxn modelId="{5A1A2BE5-494D-466B-9CA1-7C0BDC3DA3D9}" type="presOf" srcId="{21BEEFDD-0BE3-4B23-9139-58EB54747ED3}" destId="{002F9716-95B8-4D4D-A1C7-69B1D4723943}" srcOrd="0" destOrd="0" presId="urn:microsoft.com/office/officeart/2005/8/layout/orgChart1"/>
    <dgm:cxn modelId="{8FDB66EF-DA90-45DE-8FDA-98A197D8FAF5}" srcId="{632D544B-4D70-4EFD-8026-8CBA292E9032}" destId="{F3D7E815-44EE-4C50-B250-2A84F84CF621}" srcOrd="0" destOrd="0" parTransId="{21BEEFDD-0BE3-4B23-9139-58EB54747ED3}" sibTransId="{0F3381EA-C90C-4DF7-A89D-C57BCF7FF251}"/>
    <dgm:cxn modelId="{E1E541E4-C10C-47E8-8D57-D88B7A8D2666}" type="presOf" srcId="{95B29535-8D1C-4D6C-A2E1-CA9174168235}" destId="{4FA1FC3C-F2E0-425D-BF52-510A0F89BC7C}" srcOrd="0" destOrd="0" presId="urn:microsoft.com/office/officeart/2005/8/layout/orgChart1"/>
    <dgm:cxn modelId="{85B2F29B-7502-4B1A-8065-27D751D503F1}" type="presOf" srcId="{632D544B-4D70-4EFD-8026-8CBA292E9032}" destId="{67C62CE7-902D-4AAC-B1A3-3B8FF1FEE9D3}" srcOrd="0" destOrd="0" presId="urn:microsoft.com/office/officeart/2005/8/layout/orgChart1"/>
    <dgm:cxn modelId="{7F055209-2E65-46F3-BBED-C2A4CCE21175}" type="presParOf" srcId="{4FA1FC3C-F2E0-425D-BF52-510A0F89BC7C}" destId="{853BB483-4569-465D-95D2-925F5B36EEBD}" srcOrd="0" destOrd="0" presId="urn:microsoft.com/office/officeart/2005/8/layout/orgChart1"/>
    <dgm:cxn modelId="{13B50287-F783-4A30-A061-CC5BB51DF58C}" type="presParOf" srcId="{853BB483-4569-465D-95D2-925F5B36EEBD}" destId="{E257CF1B-92D1-47C1-BE6A-F1F015CBC721}" srcOrd="0" destOrd="0" presId="urn:microsoft.com/office/officeart/2005/8/layout/orgChart1"/>
    <dgm:cxn modelId="{BDE6EB8D-7FCA-4A45-AA29-28ADFF46058B}" type="presParOf" srcId="{E257CF1B-92D1-47C1-BE6A-F1F015CBC721}" destId="{67C62CE7-902D-4AAC-B1A3-3B8FF1FEE9D3}" srcOrd="0" destOrd="0" presId="urn:microsoft.com/office/officeart/2005/8/layout/orgChart1"/>
    <dgm:cxn modelId="{1468B7B9-EF12-463D-BBF7-C5E756CD8C34}" type="presParOf" srcId="{E257CF1B-92D1-47C1-BE6A-F1F015CBC721}" destId="{70BE796A-490B-47E7-9ED0-5A5F8D693324}" srcOrd="1" destOrd="0" presId="urn:microsoft.com/office/officeart/2005/8/layout/orgChart1"/>
    <dgm:cxn modelId="{A003961A-E9C2-4CA7-83B3-3CBFC5F31C20}" type="presParOf" srcId="{853BB483-4569-465D-95D2-925F5B36EEBD}" destId="{7E6934FF-9557-4523-AFFD-343AA0E1CAE6}" srcOrd="1" destOrd="0" presId="urn:microsoft.com/office/officeart/2005/8/layout/orgChart1"/>
    <dgm:cxn modelId="{F93ED399-E53C-4363-AB46-A4DD3CE8C6E9}" type="presParOf" srcId="{7E6934FF-9557-4523-AFFD-343AA0E1CAE6}" destId="{002F9716-95B8-4D4D-A1C7-69B1D4723943}" srcOrd="0" destOrd="0" presId="urn:microsoft.com/office/officeart/2005/8/layout/orgChart1"/>
    <dgm:cxn modelId="{BB6CC82C-CCFE-49F3-B5D7-9411B9B61531}" type="presParOf" srcId="{7E6934FF-9557-4523-AFFD-343AA0E1CAE6}" destId="{3A7E73AF-1F03-4A6D-82F5-71CAF7C3FF61}" srcOrd="1" destOrd="0" presId="urn:microsoft.com/office/officeart/2005/8/layout/orgChart1"/>
    <dgm:cxn modelId="{50029795-E5E8-4C2A-ADEF-6DEA8BAA99E3}" type="presParOf" srcId="{3A7E73AF-1F03-4A6D-82F5-71CAF7C3FF61}" destId="{A65774E2-C345-483D-BBBB-B1A7B6C92196}" srcOrd="0" destOrd="0" presId="urn:microsoft.com/office/officeart/2005/8/layout/orgChart1"/>
    <dgm:cxn modelId="{06EAD1A7-1A7B-4432-8E96-7D8A98B20F59}" type="presParOf" srcId="{A65774E2-C345-483D-BBBB-B1A7B6C92196}" destId="{D4CA6C2E-B3B8-4535-B031-CE2AFB8F49C5}" srcOrd="0" destOrd="0" presId="urn:microsoft.com/office/officeart/2005/8/layout/orgChart1"/>
    <dgm:cxn modelId="{FB5AE576-8ACB-4BC0-90EB-7102209BB974}" type="presParOf" srcId="{A65774E2-C345-483D-BBBB-B1A7B6C92196}" destId="{E52A1151-E85D-4B4C-B41E-5543894D532E}" srcOrd="1" destOrd="0" presId="urn:microsoft.com/office/officeart/2005/8/layout/orgChart1"/>
    <dgm:cxn modelId="{7C2FEF48-752D-40A3-8035-FA1275DA42E8}" type="presParOf" srcId="{3A7E73AF-1F03-4A6D-82F5-71CAF7C3FF61}" destId="{21208B57-2587-4212-8CB6-8674E41B5D7D}" srcOrd="1" destOrd="0" presId="urn:microsoft.com/office/officeart/2005/8/layout/orgChart1"/>
    <dgm:cxn modelId="{629C0170-1F64-4730-B2FE-BAFF8A41C422}" type="presParOf" srcId="{3A7E73AF-1F03-4A6D-82F5-71CAF7C3FF61}" destId="{EDB90833-B910-4B7F-AF9F-7E38168D8C28}" srcOrd="2" destOrd="0" presId="urn:microsoft.com/office/officeart/2005/8/layout/orgChart1"/>
    <dgm:cxn modelId="{4E1D2F8D-9CAE-4656-BA94-DF56144BD5A9}" type="presParOf" srcId="{7E6934FF-9557-4523-AFFD-343AA0E1CAE6}" destId="{E7248E7A-A529-485C-BFEB-C4FE00AED7C3}" srcOrd="2" destOrd="0" presId="urn:microsoft.com/office/officeart/2005/8/layout/orgChart1"/>
    <dgm:cxn modelId="{5EE510CE-645A-4F8E-A19E-ABC204705FBA}" type="presParOf" srcId="{7E6934FF-9557-4523-AFFD-343AA0E1CAE6}" destId="{A0EA0A40-DE00-47F0-ADF5-1C694E27ABE5}" srcOrd="3" destOrd="0" presId="urn:microsoft.com/office/officeart/2005/8/layout/orgChart1"/>
    <dgm:cxn modelId="{0C665352-F25D-48F9-821A-7D91D2F4DEC4}" type="presParOf" srcId="{A0EA0A40-DE00-47F0-ADF5-1C694E27ABE5}" destId="{139DB3E8-23E2-4B43-90AB-149D1190FF71}" srcOrd="0" destOrd="0" presId="urn:microsoft.com/office/officeart/2005/8/layout/orgChart1"/>
    <dgm:cxn modelId="{6DB110DF-E452-453C-B7BA-88B2EBD7B31A}" type="presParOf" srcId="{139DB3E8-23E2-4B43-90AB-149D1190FF71}" destId="{86FD5B9C-40C2-4504-A1C8-C8410A7258E3}" srcOrd="0" destOrd="0" presId="urn:microsoft.com/office/officeart/2005/8/layout/orgChart1"/>
    <dgm:cxn modelId="{46E6FF4D-1DB1-442E-BBC3-11499C6C58F8}" type="presParOf" srcId="{139DB3E8-23E2-4B43-90AB-149D1190FF71}" destId="{42076DB2-3AF0-4DB4-B2FF-650287434FB6}" srcOrd="1" destOrd="0" presId="urn:microsoft.com/office/officeart/2005/8/layout/orgChart1"/>
    <dgm:cxn modelId="{CCAB6139-6A69-4A15-B70B-759F17E22486}" type="presParOf" srcId="{A0EA0A40-DE00-47F0-ADF5-1C694E27ABE5}" destId="{D1ED0056-0AC4-437E-894D-BDED7429349D}" srcOrd="1" destOrd="0" presId="urn:microsoft.com/office/officeart/2005/8/layout/orgChart1"/>
    <dgm:cxn modelId="{8EA58722-7512-45CA-8524-0B426D6FFA55}" type="presParOf" srcId="{A0EA0A40-DE00-47F0-ADF5-1C694E27ABE5}" destId="{2572E3F6-593E-4E41-9B89-93439AC3E885}" srcOrd="2" destOrd="0" presId="urn:microsoft.com/office/officeart/2005/8/layout/orgChart1"/>
    <dgm:cxn modelId="{AFB83221-06F1-4259-9558-33361FC8A958}" type="presParOf" srcId="{853BB483-4569-465D-95D2-925F5B36EEBD}" destId="{1C0F83E3-E684-4096-8C32-68ECEAD05BB3}" srcOrd="2" destOrd="0" presId="urn:microsoft.com/office/officeart/2005/8/layout/orgChart1"/>
  </dgm:cxnLst>
  <dgm:bg>
    <a:noFill/>
  </dgm:bg>
  <dgm:whole>
    <a:ln>
      <a:solidFill>
        <a:schemeClr val="lt1">
          <a:hueOff val="0"/>
          <a:satOff val="0"/>
          <a:lumOff val="0"/>
          <a:alpha val="88000"/>
        </a:schemeClr>
      </a:solidFill>
    </a:ln>
  </dgm:whole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44.xml><?xml version="1.0" encoding="utf-8"?>
<dgm:dataModel xmlns:dgm="http://schemas.openxmlformats.org/drawingml/2006/diagram" xmlns:a="http://schemas.openxmlformats.org/drawingml/2006/main">
  <dgm:ptLst>
    <dgm:pt modelId="{95B29535-8D1C-4D6C-A2E1-CA917416823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32D544B-4D70-4EFD-8026-8CBA292E9032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/>
            <a:t>HVAC</a:t>
          </a:r>
        </a:p>
        <a:p>
          <a:pPr rtl="1"/>
          <a:r>
            <a:rPr lang="en-US" dirty="0" smtClean="0"/>
            <a:t>Design</a:t>
          </a:r>
          <a:endParaRPr lang="ar-SA" dirty="0"/>
        </a:p>
      </dgm:t>
    </dgm:pt>
    <dgm:pt modelId="{A098E0B9-1229-4EE1-8082-C94F5B2BACAB}" type="par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E80A8A37-9A10-4DAF-9FE2-363E6A80B868}" type="sib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2F946A65-B1B9-46A8-AAA3-F8A72CEC7E04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/>
            <a:t>HVAC</a:t>
          </a:r>
        </a:p>
        <a:p>
          <a:pPr rtl="1"/>
          <a:r>
            <a:rPr lang="en-US" dirty="0" smtClean="0"/>
            <a:t> Results</a:t>
          </a:r>
          <a:endParaRPr lang="ar-SA" dirty="0"/>
        </a:p>
      </dgm:t>
    </dgm:pt>
    <dgm:pt modelId="{AABDEEE8-9CCD-4E8A-99B4-642DDD35B081}" type="par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E1B28EEF-3C12-418F-95A3-A6A7ABBF5A38}" type="sib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F3D7E815-44EE-4C50-B250-2A84F84CF621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b="1" dirty="0" smtClean="0">
              <a:solidFill>
                <a:schemeClr val="tx1"/>
              </a:solidFill>
            </a:rPr>
            <a:t>Description</a:t>
          </a:r>
          <a:endParaRPr lang="ar-SA" b="1" dirty="0">
            <a:solidFill>
              <a:schemeClr val="tx1"/>
            </a:solidFill>
          </a:endParaRPr>
        </a:p>
      </dgm:t>
    </dgm:pt>
    <dgm:pt modelId="{0F3381EA-C90C-4DF7-A89D-C57BCF7FF251}" type="sibTrans" cxnId="{8FDB66EF-DA90-45DE-8FDA-98A197D8FAF5}">
      <dgm:prSet/>
      <dgm:spPr/>
      <dgm:t>
        <a:bodyPr/>
        <a:lstStyle/>
        <a:p>
          <a:pPr rtl="1"/>
          <a:endParaRPr lang="ar-SA"/>
        </a:p>
      </dgm:t>
    </dgm:pt>
    <dgm:pt modelId="{21BEEFDD-0BE3-4B23-9139-58EB54747ED3}" type="parTrans" cxnId="{8FDB66EF-DA90-45DE-8FDA-98A197D8FAF5}">
      <dgm:prSet/>
      <dgm:spPr>
        <a:ln>
          <a:solidFill>
            <a:schemeClr val="accent6"/>
          </a:solidFill>
        </a:ln>
      </dgm:spPr>
      <dgm:t>
        <a:bodyPr/>
        <a:lstStyle/>
        <a:p>
          <a:pPr rtl="1"/>
          <a:endParaRPr lang="ar-SA"/>
        </a:p>
      </dgm:t>
    </dgm:pt>
    <dgm:pt modelId="{4FA1FC3C-F2E0-425D-BF52-510A0F89BC7C}" type="pres">
      <dgm:prSet presAssocID="{95B29535-8D1C-4D6C-A2E1-CA9174168235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53BB483-4569-465D-95D2-925F5B36EEBD}" type="pres">
      <dgm:prSet presAssocID="{632D544B-4D70-4EFD-8026-8CBA292E9032}" presName="hierRoot1" presStyleCnt="0">
        <dgm:presLayoutVars>
          <dgm:hierBranch val="init"/>
        </dgm:presLayoutVars>
      </dgm:prSet>
      <dgm:spPr/>
    </dgm:pt>
    <dgm:pt modelId="{E257CF1B-92D1-47C1-BE6A-F1F015CBC721}" type="pres">
      <dgm:prSet presAssocID="{632D544B-4D70-4EFD-8026-8CBA292E9032}" presName="rootComposite1" presStyleCnt="0"/>
      <dgm:spPr/>
    </dgm:pt>
    <dgm:pt modelId="{67C62CE7-902D-4AAC-B1A3-3B8FF1FEE9D3}" type="pres">
      <dgm:prSet presAssocID="{632D544B-4D70-4EFD-8026-8CBA292E903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0BE796A-490B-47E7-9ED0-5A5F8D693324}" type="pres">
      <dgm:prSet presAssocID="{632D544B-4D70-4EFD-8026-8CBA292E9032}" presName="rootConnector1" presStyleLbl="node1" presStyleIdx="0" presStyleCnt="0"/>
      <dgm:spPr/>
      <dgm:t>
        <a:bodyPr/>
        <a:lstStyle/>
        <a:p>
          <a:endParaRPr lang="en-US"/>
        </a:p>
      </dgm:t>
    </dgm:pt>
    <dgm:pt modelId="{7E6934FF-9557-4523-AFFD-343AA0E1CAE6}" type="pres">
      <dgm:prSet presAssocID="{632D544B-4D70-4EFD-8026-8CBA292E9032}" presName="hierChild2" presStyleCnt="0"/>
      <dgm:spPr/>
    </dgm:pt>
    <dgm:pt modelId="{002F9716-95B8-4D4D-A1C7-69B1D4723943}" type="pres">
      <dgm:prSet presAssocID="{21BEEFDD-0BE3-4B23-9139-58EB54747ED3}" presName="Name37" presStyleLbl="parChTrans1D2" presStyleIdx="0" presStyleCnt="2"/>
      <dgm:spPr/>
      <dgm:t>
        <a:bodyPr/>
        <a:lstStyle/>
        <a:p>
          <a:endParaRPr lang="en-US"/>
        </a:p>
      </dgm:t>
    </dgm:pt>
    <dgm:pt modelId="{3A7E73AF-1F03-4A6D-82F5-71CAF7C3FF61}" type="pres">
      <dgm:prSet presAssocID="{F3D7E815-44EE-4C50-B250-2A84F84CF621}" presName="hierRoot2" presStyleCnt="0">
        <dgm:presLayoutVars>
          <dgm:hierBranch val="init"/>
        </dgm:presLayoutVars>
      </dgm:prSet>
      <dgm:spPr/>
    </dgm:pt>
    <dgm:pt modelId="{A65774E2-C345-483D-BBBB-B1A7B6C92196}" type="pres">
      <dgm:prSet presAssocID="{F3D7E815-44EE-4C50-B250-2A84F84CF621}" presName="rootComposite" presStyleCnt="0"/>
      <dgm:spPr/>
    </dgm:pt>
    <dgm:pt modelId="{D4CA6C2E-B3B8-4535-B031-CE2AFB8F49C5}" type="pres">
      <dgm:prSet presAssocID="{F3D7E815-44EE-4C50-B250-2A84F84CF621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52A1151-E85D-4B4C-B41E-5543894D532E}" type="pres">
      <dgm:prSet presAssocID="{F3D7E815-44EE-4C50-B250-2A84F84CF621}" presName="rootConnector" presStyleLbl="node2" presStyleIdx="0" presStyleCnt="2"/>
      <dgm:spPr/>
      <dgm:t>
        <a:bodyPr/>
        <a:lstStyle/>
        <a:p>
          <a:endParaRPr lang="en-US"/>
        </a:p>
      </dgm:t>
    </dgm:pt>
    <dgm:pt modelId="{21208B57-2587-4212-8CB6-8674E41B5D7D}" type="pres">
      <dgm:prSet presAssocID="{F3D7E815-44EE-4C50-B250-2A84F84CF621}" presName="hierChild4" presStyleCnt="0"/>
      <dgm:spPr/>
    </dgm:pt>
    <dgm:pt modelId="{EDB90833-B910-4B7F-AF9F-7E38168D8C28}" type="pres">
      <dgm:prSet presAssocID="{F3D7E815-44EE-4C50-B250-2A84F84CF621}" presName="hierChild5" presStyleCnt="0"/>
      <dgm:spPr/>
    </dgm:pt>
    <dgm:pt modelId="{E7248E7A-A529-485C-BFEB-C4FE00AED7C3}" type="pres">
      <dgm:prSet presAssocID="{AABDEEE8-9CCD-4E8A-99B4-642DDD35B081}" presName="Name37" presStyleLbl="parChTrans1D2" presStyleIdx="1" presStyleCnt="2"/>
      <dgm:spPr/>
      <dgm:t>
        <a:bodyPr/>
        <a:lstStyle/>
        <a:p>
          <a:endParaRPr lang="en-US"/>
        </a:p>
      </dgm:t>
    </dgm:pt>
    <dgm:pt modelId="{A0EA0A40-DE00-47F0-ADF5-1C694E27ABE5}" type="pres">
      <dgm:prSet presAssocID="{2F946A65-B1B9-46A8-AAA3-F8A72CEC7E04}" presName="hierRoot2" presStyleCnt="0">
        <dgm:presLayoutVars>
          <dgm:hierBranch val="init"/>
        </dgm:presLayoutVars>
      </dgm:prSet>
      <dgm:spPr/>
    </dgm:pt>
    <dgm:pt modelId="{139DB3E8-23E2-4B43-90AB-149D1190FF71}" type="pres">
      <dgm:prSet presAssocID="{2F946A65-B1B9-46A8-AAA3-F8A72CEC7E04}" presName="rootComposite" presStyleCnt="0"/>
      <dgm:spPr/>
    </dgm:pt>
    <dgm:pt modelId="{86FD5B9C-40C2-4504-A1C8-C8410A7258E3}" type="pres">
      <dgm:prSet presAssocID="{2F946A65-B1B9-46A8-AAA3-F8A72CEC7E04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2076DB2-3AF0-4DB4-B2FF-650287434FB6}" type="pres">
      <dgm:prSet presAssocID="{2F946A65-B1B9-46A8-AAA3-F8A72CEC7E04}" presName="rootConnector" presStyleLbl="node2" presStyleIdx="1" presStyleCnt="2"/>
      <dgm:spPr/>
      <dgm:t>
        <a:bodyPr/>
        <a:lstStyle/>
        <a:p>
          <a:endParaRPr lang="en-US"/>
        </a:p>
      </dgm:t>
    </dgm:pt>
    <dgm:pt modelId="{D1ED0056-0AC4-437E-894D-BDED7429349D}" type="pres">
      <dgm:prSet presAssocID="{2F946A65-B1B9-46A8-AAA3-F8A72CEC7E04}" presName="hierChild4" presStyleCnt="0"/>
      <dgm:spPr/>
    </dgm:pt>
    <dgm:pt modelId="{2572E3F6-593E-4E41-9B89-93439AC3E885}" type="pres">
      <dgm:prSet presAssocID="{2F946A65-B1B9-46A8-AAA3-F8A72CEC7E04}" presName="hierChild5" presStyleCnt="0"/>
      <dgm:spPr/>
    </dgm:pt>
    <dgm:pt modelId="{1C0F83E3-E684-4096-8C32-68ECEAD05BB3}" type="pres">
      <dgm:prSet presAssocID="{632D544B-4D70-4EFD-8026-8CBA292E9032}" presName="hierChild3" presStyleCnt="0"/>
      <dgm:spPr/>
    </dgm:pt>
  </dgm:ptLst>
  <dgm:cxnLst>
    <dgm:cxn modelId="{AF0345BD-992B-404E-A648-2EC41504DF6C}" srcId="{95B29535-8D1C-4D6C-A2E1-CA9174168235}" destId="{632D544B-4D70-4EFD-8026-8CBA292E9032}" srcOrd="0" destOrd="0" parTransId="{A098E0B9-1229-4EE1-8082-C94F5B2BACAB}" sibTransId="{E80A8A37-9A10-4DAF-9FE2-363E6A80B868}"/>
    <dgm:cxn modelId="{4E63CD30-2745-48D6-AA8D-D081C573223F}" type="presOf" srcId="{F3D7E815-44EE-4C50-B250-2A84F84CF621}" destId="{E52A1151-E85D-4B4C-B41E-5543894D532E}" srcOrd="1" destOrd="0" presId="urn:microsoft.com/office/officeart/2005/8/layout/orgChart1"/>
    <dgm:cxn modelId="{A4869EED-CE93-4F76-87BE-D31FA2C0EA23}" srcId="{632D544B-4D70-4EFD-8026-8CBA292E9032}" destId="{2F946A65-B1B9-46A8-AAA3-F8A72CEC7E04}" srcOrd="1" destOrd="0" parTransId="{AABDEEE8-9CCD-4E8A-99B4-642DDD35B081}" sibTransId="{E1B28EEF-3C12-418F-95A3-A6A7ABBF5A38}"/>
    <dgm:cxn modelId="{8268D3DA-E21D-4F39-840D-270C92D8E82B}" type="presOf" srcId="{F3D7E815-44EE-4C50-B250-2A84F84CF621}" destId="{D4CA6C2E-B3B8-4535-B031-CE2AFB8F49C5}" srcOrd="0" destOrd="0" presId="urn:microsoft.com/office/officeart/2005/8/layout/orgChart1"/>
    <dgm:cxn modelId="{99DF8CE5-B52F-4157-B0A4-DB267D4AAD68}" type="presOf" srcId="{2F946A65-B1B9-46A8-AAA3-F8A72CEC7E04}" destId="{42076DB2-3AF0-4DB4-B2FF-650287434FB6}" srcOrd="1" destOrd="0" presId="urn:microsoft.com/office/officeart/2005/8/layout/orgChart1"/>
    <dgm:cxn modelId="{C0CA5FBF-970C-4B65-AD51-1B3A49BD1BAE}" type="presOf" srcId="{21BEEFDD-0BE3-4B23-9139-58EB54747ED3}" destId="{002F9716-95B8-4D4D-A1C7-69B1D4723943}" srcOrd="0" destOrd="0" presId="urn:microsoft.com/office/officeart/2005/8/layout/orgChart1"/>
    <dgm:cxn modelId="{DCB47675-3D94-4B23-AAEF-81638AEAF8B3}" type="presOf" srcId="{632D544B-4D70-4EFD-8026-8CBA292E9032}" destId="{67C62CE7-902D-4AAC-B1A3-3B8FF1FEE9D3}" srcOrd="0" destOrd="0" presId="urn:microsoft.com/office/officeart/2005/8/layout/orgChart1"/>
    <dgm:cxn modelId="{1F761E5E-2723-4818-AEE7-E40D0A0DC4CF}" type="presOf" srcId="{AABDEEE8-9CCD-4E8A-99B4-642DDD35B081}" destId="{E7248E7A-A529-485C-BFEB-C4FE00AED7C3}" srcOrd="0" destOrd="0" presId="urn:microsoft.com/office/officeart/2005/8/layout/orgChart1"/>
    <dgm:cxn modelId="{5D1ACF3A-AC5A-496E-9B99-BE47D4D96793}" type="presOf" srcId="{95B29535-8D1C-4D6C-A2E1-CA9174168235}" destId="{4FA1FC3C-F2E0-425D-BF52-510A0F89BC7C}" srcOrd="0" destOrd="0" presId="urn:microsoft.com/office/officeart/2005/8/layout/orgChart1"/>
    <dgm:cxn modelId="{46F4D986-8407-4DE3-A99A-84701B40F815}" type="presOf" srcId="{2F946A65-B1B9-46A8-AAA3-F8A72CEC7E04}" destId="{86FD5B9C-40C2-4504-A1C8-C8410A7258E3}" srcOrd="0" destOrd="0" presId="urn:microsoft.com/office/officeart/2005/8/layout/orgChart1"/>
    <dgm:cxn modelId="{8FDB66EF-DA90-45DE-8FDA-98A197D8FAF5}" srcId="{632D544B-4D70-4EFD-8026-8CBA292E9032}" destId="{F3D7E815-44EE-4C50-B250-2A84F84CF621}" srcOrd="0" destOrd="0" parTransId="{21BEEFDD-0BE3-4B23-9139-58EB54747ED3}" sibTransId="{0F3381EA-C90C-4DF7-A89D-C57BCF7FF251}"/>
    <dgm:cxn modelId="{4A1AAAA0-CDD3-4891-AC9F-084B17A1A841}" type="presOf" srcId="{632D544B-4D70-4EFD-8026-8CBA292E9032}" destId="{70BE796A-490B-47E7-9ED0-5A5F8D693324}" srcOrd="1" destOrd="0" presId="urn:microsoft.com/office/officeart/2005/8/layout/orgChart1"/>
    <dgm:cxn modelId="{2C196F6F-31B6-43F6-9B59-03285D9FE35F}" type="presParOf" srcId="{4FA1FC3C-F2E0-425D-BF52-510A0F89BC7C}" destId="{853BB483-4569-465D-95D2-925F5B36EEBD}" srcOrd="0" destOrd="0" presId="urn:microsoft.com/office/officeart/2005/8/layout/orgChart1"/>
    <dgm:cxn modelId="{C7FCC38F-8337-456A-83FC-849AB9AC8572}" type="presParOf" srcId="{853BB483-4569-465D-95D2-925F5B36EEBD}" destId="{E257CF1B-92D1-47C1-BE6A-F1F015CBC721}" srcOrd="0" destOrd="0" presId="urn:microsoft.com/office/officeart/2005/8/layout/orgChart1"/>
    <dgm:cxn modelId="{00EFCF5A-6C58-40F7-B438-90EE2742F9D8}" type="presParOf" srcId="{E257CF1B-92D1-47C1-BE6A-F1F015CBC721}" destId="{67C62CE7-902D-4AAC-B1A3-3B8FF1FEE9D3}" srcOrd="0" destOrd="0" presId="urn:microsoft.com/office/officeart/2005/8/layout/orgChart1"/>
    <dgm:cxn modelId="{80D984FD-B046-47E6-BD26-9F912D8FD874}" type="presParOf" srcId="{E257CF1B-92D1-47C1-BE6A-F1F015CBC721}" destId="{70BE796A-490B-47E7-9ED0-5A5F8D693324}" srcOrd="1" destOrd="0" presId="urn:microsoft.com/office/officeart/2005/8/layout/orgChart1"/>
    <dgm:cxn modelId="{5A489E4F-9F54-4392-A3E9-3B99CD624CBD}" type="presParOf" srcId="{853BB483-4569-465D-95D2-925F5B36EEBD}" destId="{7E6934FF-9557-4523-AFFD-343AA0E1CAE6}" srcOrd="1" destOrd="0" presId="urn:microsoft.com/office/officeart/2005/8/layout/orgChart1"/>
    <dgm:cxn modelId="{8DA6997D-60E5-42A5-9289-F3BFF9D05500}" type="presParOf" srcId="{7E6934FF-9557-4523-AFFD-343AA0E1CAE6}" destId="{002F9716-95B8-4D4D-A1C7-69B1D4723943}" srcOrd="0" destOrd="0" presId="urn:microsoft.com/office/officeart/2005/8/layout/orgChart1"/>
    <dgm:cxn modelId="{230A7E30-DEAE-4716-BAFD-58DC31D273FC}" type="presParOf" srcId="{7E6934FF-9557-4523-AFFD-343AA0E1CAE6}" destId="{3A7E73AF-1F03-4A6D-82F5-71CAF7C3FF61}" srcOrd="1" destOrd="0" presId="urn:microsoft.com/office/officeart/2005/8/layout/orgChart1"/>
    <dgm:cxn modelId="{DF61055F-2441-488A-A626-17442209C8C0}" type="presParOf" srcId="{3A7E73AF-1F03-4A6D-82F5-71CAF7C3FF61}" destId="{A65774E2-C345-483D-BBBB-B1A7B6C92196}" srcOrd="0" destOrd="0" presId="urn:microsoft.com/office/officeart/2005/8/layout/orgChart1"/>
    <dgm:cxn modelId="{81C188C5-8C10-4C42-8233-44A5B38FD518}" type="presParOf" srcId="{A65774E2-C345-483D-BBBB-B1A7B6C92196}" destId="{D4CA6C2E-B3B8-4535-B031-CE2AFB8F49C5}" srcOrd="0" destOrd="0" presId="urn:microsoft.com/office/officeart/2005/8/layout/orgChart1"/>
    <dgm:cxn modelId="{14E65458-AD51-4905-937A-9F6EF4771C37}" type="presParOf" srcId="{A65774E2-C345-483D-BBBB-B1A7B6C92196}" destId="{E52A1151-E85D-4B4C-B41E-5543894D532E}" srcOrd="1" destOrd="0" presId="urn:microsoft.com/office/officeart/2005/8/layout/orgChart1"/>
    <dgm:cxn modelId="{06C4AC35-CAE9-465A-BDE8-97A350F45871}" type="presParOf" srcId="{3A7E73AF-1F03-4A6D-82F5-71CAF7C3FF61}" destId="{21208B57-2587-4212-8CB6-8674E41B5D7D}" srcOrd="1" destOrd="0" presId="urn:microsoft.com/office/officeart/2005/8/layout/orgChart1"/>
    <dgm:cxn modelId="{313DAC4A-663D-4559-A97D-D0AB89295503}" type="presParOf" srcId="{3A7E73AF-1F03-4A6D-82F5-71CAF7C3FF61}" destId="{EDB90833-B910-4B7F-AF9F-7E38168D8C28}" srcOrd="2" destOrd="0" presId="urn:microsoft.com/office/officeart/2005/8/layout/orgChart1"/>
    <dgm:cxn modelId="{4951802C-1585-42AC-8EFE-9DCEDBFE4971}" type="presParOf" srcId="{7E6934FF-9557-4523-AFFD-343AA0E1CAE6}" destId="{E7248E7A-A529-485C-BFEB-C4FE00AED7C3}" srcOrd="2" destOrd="0" presId="urn:microsoft.com/office/officeart/2005/8/layout/orgChart1"/>
    <dgm:cxn modelId="{969B1E10-DF22-4AB1-BE19-8F1C3E1E4AC2}" type="presParOf" srcId="{7E6934FF-9557-4523-AFFD-343AA0E1CAE6}" destId="{A0EA0A40-DE00-47F0-ADF5-1C694E27ABE5}" srcOrd="3" destOrd="0" presId="urn:microsoft.com/office/officeart/2005/8/layout/orgChart1"/>
    <dgm:cxn modelId="{491F14DB-906A-4D86-B4A0-D4505673672E}" type="presParOf" srcId="{A0EA0A40-DE00-47F0-ADF5-1C694E27ABE5}" destId="{139DB3E8-23E2-4B43-90AB-149D1190FF71}" srcOrd="0" destOrd="0" presId="urn:microsoft.com/office/officeart/2005/8/layout/orgChart1"/>
    <dgm:cxn modelId="{5FAF06B5-F3F3-4B72-BC29-36C132B4BC0B}" type="presParOf" srcId="{139DB3E8-23E2-4B43-90AB-149D1190FF71}" destId="{86FD5B9C-40C2-4504-A1C8-C8410A7258E3}" srcOrd="0" destOrd="0" presId="urn:microsoft.com/office/officeart/2005/8/layout/orgChart1"/>
    <dgm:cxn modelId="{9671727E-B029-4221-8110-FDB9354B4553}" type="presParOf" srcId="{139DB3E8-23E2-4B43-90AB-149D1190FF71}" destId="{42076DB2-3AF0-4DB4-B2FF-650287434FB6}" srcOrd="1" destOrd="0" presId="urn:microsoft.com/office/officeart/2005/8/layout/orgChart1"/>
    <dgm:cxn modelId="{FE3738B9-9A54-478E-90F1-5B16F02FAACA}" type="presParOf" srcId="{A0EA0A40-DE00-47F0-ADF5-1C694E27ABE5}" destId="{D1ED0056-0AC4-437E-894D-BDED7429349D}" srcOrd="1" destOrd="0" presId="urn:microsoft.com/office/officeart/2005/8/layout/orgChart1"/>
    <dgm:cxn modelId="{941FDDCE-52DD-4B41-8F37-10CB6A66D57C}" type="presParOf" srcId="{A0EA0A40-DE00-47F0-ADF5-1C694E27ABE5}" destId="{2572E3F6-593E-4E41-9B89-93439AC3E885}" srcOrd="2" destOrd="0" presId="urn:microsoft.com/office/officeart/2005/8/layout/orgChart1"/>
    <dgm:cxn modelId="{A3163199-227E-4231-9B10-FFA9CB1EECEA}" type="presParOf" srcId="{853BB483-4569-465D-95D2-925F5B36EEBD}" destId="{1C0F83E3-E684-4096-8C32-68ECEAD05BB3}" srcOrd="2" destOrd="0" presId="urn:microsoft.com/office/officeart/2005/8/layout/orgChart1"/>
  </dgm:cxnLst>
  <dgm:bg>
    <a:noFill/>
  </dgm:bg>
  <dgm:whole>
    <a:ln>
      <a:solidFill>
        <a:schemeClr val="lt1">
          <a:hueOff val="0"/>
          <a:satOff val="0"/>
          <a:lumOff val="0"/>
          <a:alpha val="88000"/>
        </a:schemeClr>
      </a:solidFill>
    </a:ln>
  </dgm:whole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45.xml><?xml version="1.0" encoding="utf-8"?>
<dgm:dataModel xmlns:dgm="http://schemas.openxmlformats.org/drawingml/2006/diagram" xmlns:a="http://schemas.openxmlformats.org/drawingml/2006/main">
  <dgm:ptLst>
    <dgm:pt modelId="{95B29535-8D1C-4D6C-A2E1-CA917416823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32D544B-4D70-4EFD-8026-8CBA292E9032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/>
            <a:t>HVAC</a:t>
          </a:r>
        </a:p>
        <a:p>
          <a:pPr rtl="1"/>
          <a:r>
            <a:rPr lang="en-US" dirty="0" smtClean="0"/>
            <a:t>Design</a:t>
          </a:r>
          <a:endParaRPr lang="ar-SA" dirty="0"/>
        </a:p>
      </dgm:t>
    </dgm:pt>
    <dgm:pt modelId="{A098E0B9-1229-4EE1-8082-C94F5B2BACAB}" type="par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E80A8A37-9A10-4DAF-9FE2-363E6A80B868}" type="sib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2F946A65-B1B9-46A8-AAA3-F8A72CEC7E04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b="1" dirty="0" smtClean="0">
              <a:solidFill>
                <a:schemeClr val="tx1"/>
              </a:solidFill>
            </a:rPr>
            <a:t>HVAC</a:t>
          </a:r>
        </a:p>
        <a:p>
          <a:pPr rtl="1"/>
          <a:r>
            <a:rPr lang="en-US" b="1" dirty="0" smtClean="0">
              <a:solidFill>
                <a:schemeClr val="tx1"/>
              </a:solidFill>
            </a:rPr>
            <a:t> Results</a:t>
          </a:r>
          <a:endParaRPr lang="ar-SA" b="1" dirty="0">
            <a:solidFill>
              <a:schemeClr val="tx1"/>
            </a:solidFill>
          </a:endParaRPr>
        </a:p>
      </dgm:t>
    </dgm:pt>
    <dgm:pt modelId="{AABDEEE8-9CCD-4E8A-99B4-642DDD35B081}" type="par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E1B28EEF-3C12-418F-95A3-A6A7ABBF5A38}" type="sib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F3D7E815-44EE-4C50-B250-2A84F84CF621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b="0" dirty="0" smtClean="0">
              <a:solidFill>
                <a:schemeClr val="bg1"/>
              </a:solidFill>
            </a:rPr>
            <a:t>Description</a:t>
          </a:r>
          <a:endParaRPr lang="ar-SA" b="0" dirty="0">
            <a:solidFill>
              <a:schemeClr val="bg1"/>
            </a:solidFill>
          </a:endParaRPr>
        </a:p>
      </dgm:t>
    </dgm:pt>
    <dgm:pt modelId="{0F3381EA-C90C-4DF7-A89D-C57BCF7FF251}" type="sibTrans" cxnId="{8FDB66EF-DA90-45DE-8FDA-98A197D8FAF5}">
      <dgm:prSet/>
      <dgm:spPr/>
      <dgm:t>
        <a:bodyPr/>
        <a:lstStyle/>
        <a:p>
          <a:pPr rtl="1"/>
          <a:endParaRPr lang="ar-SA"/>
        </a:p>
      </dgm:t>
    </dgm:pt>
    <dgm:pt modelId="{21BEEFDD-0BE3-4B23-9139-58EB54747ED3}" type="parTrans" cxnId="{8FDB66EF-DA90-45DE-8FDA-98A197D8FAF5}">
      <dgm:prSet/>
      <dgm:spPr>
        <a:ln>
          <a:solidFill>
            <a:schemeClr val="accent6"/>
          </a:solidFill>
        </a:ln>
      </dgm:spPr>
      <dgm:t>
        <a:bodyPr/>
        <a:lstStyle/>
        <a:p>
          <a:pPr rtl="1"/>
          <a:endParaRPr lang="ar-SA"/>
        </a:p>
      </dgm:t>
    </dgm:pt>
    <dgm:pt modelId="{4FA1FC3C-F2E0-425D-BF52-510A0F89BC7C}" type="pres">
      <dgm:prSet presAssocID="{95B29535-8D1C-4D6C-A2E1-CA9174168235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53BB483-4569-465D-95D2-925F5B36EEBD}" type="pres">
      <dgm:prSet presAssocID="{632D544B-4D70-4EFD-8026-8CBA292E9032}" presName="hierRoot1" presStyleCnt="0">
        <dgm:presLayoutVars>
          <dgm:hierBranch val="init"/>
        </dgm:presLayoutVars>
      </dgm:prSet>
      <dgm:spPr/>
    </dgm:pt>
    <dgm:pt modelId="{E257CF1B-92D1-47C1-BE6A-F1F015CBC721}" type="pres">
      <dgm:prSet presAssocID="{632D544B-4D70-4EFD-8026-8CBA292E9032}" presName="rootComposite1" presStyleCnt="0"/>
      <dgm:spPr/>
    </dgm:pt>
    <dgm:pt modelId="{67C62CE7-902D-4AAC-B1A3-3B8FF1FEE9D3}" type="pres">
      <dgm:prSet presAssocID="{632D544B-4D70-4EFD-8026-8CBA292E903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0BE796A-490B-47E7-9ED0-5A5F8D693324}" type="pres">
      <dgm:prSet presAssocID="{632D544B-4D70-4EFD-8026-8CBA292E9032}" presName="rootConnector1" presStyleLbl="node1" presStyleIdx="0" presStyleCnt="0"/>
      <dgm:spPr/>
      <dgm:t>
        <a:bodyPr/>
        <a:lstStyle/>
        <a:p>
          <a:endParaRPr lang="en-US"/>
        </a:p>
      </dgm:t>
    </dgm:pt>
    <dgm:pt modelId="{7E6934FF-9557-4523-AFFD-343AA0E1CAE6}" type="pres">
      <dgm:prSet presAssocID="{632D544B-4D70-4EFD-8026-8CBA292E9032}" presName="hierChild2" presStyleCnt="0"/>
      <dgm:spPr/>
    </dgm:pt>
    <dgm:pt modelId="{002F9716-95B8-4D4D-A1C7-69B1D4723943}" type="pres">
      <dgm:prSet presAssocID="{21BEEFDD-0BE3-4B23-9139-58EB54747ED3}" presName="Name37" presStyleLbl="parChTrans1D2" presStyleIdx="0" presStyleCnt="2"/>
      <dgm:spPr/>
      <dgm:t>
        <a:bodyPr/>
        <a:lstStyle/>
        <a:p>
          <a:endParaRPr lang="en-US"/>
        </a:p>
      </dgm:t>
    </dgm:pt>
    <dgm:pt modelId="{3A7E73AF-1F03-4A6D-82F5-71CAF7C3FF61}" type="pres">
      <dgm:prSet presAssocID="{F3D7E815-44EE-4C50-B250-2A84F84CF621}" presName="hierRoot2" presStyleCnt="0">
        <dgm:presLayoutVars>
          <dgm:hierBranch val="init"/>
        </dgm:presLayoutVars>
      </dgm:prSet>
      <dgm:spPr/>
    </dgm:pt>
    <dgm:pt modelId="{A65774E2-C345-483D-BBBB-B1A7B6C92196}" type="pres">
      <dgm:prSet presAssocID="{F3D7E815-44EE-4C50-B250-2A84F84CF621}" presName="rootComposite" presStyleCnt="0"/>
      <dgm:spPr/>
    </dgm:pt>
    <dgm:pt modelId="{D4CA6C2E-B3B8-4535-B031-CE2AFB8F49C5}" type="pres">
      <dgm:prSet presAssocID="{F3D7E815-44EE-4C50-B250-2A84F84CF621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52A1151-E85D-4B4C-B41E-5543894D532E}" type="pres">
      <dgm:prSet presAssocID="{F3D7E815-44EE-4C50-B250-2A84F84CF621}" presName="rootConnector" presStyleLbl="node2" presStyleIdx="0" presStyleCnt="2"/>
      <dgm:spPr/>
      <dgm:t>
        <a:bodyPr/>
        <a:lstStyle/>
        <a:p>
          <a:endParaRPr lang="en-US"/>
        </a:p>
      </dgm:t>
    </dgm:pt>
    <dgm:pt modelId="{21208B57-2587-4212-8CB6-8674E41B5D7D}" type="pres">
      <dgm:prSet presAssocID="{F3D7E815-44EE-4C50-B250-2A84F84CF621}" presName="hierChild4" presStyleCnt="0"/>
      <dgm:spPr/>
    </dgm:pt>
    <dgm:pt modelId="{EDB90833-B910-4B7F-AF9F-7E38168D8C28}" type="pres">
      <dgm:prSet presAssocID="{F3D7E815-44EE-4C50-B250-2A84F84CF621}" presName="hierChild5" presStyleCnt="0"/>
      <dgm:spPr/>
    </dgm:pt>
    <dgm:pt modelId="{E7248E7A-A529-485C-BFEB-C4FE00AED7C3}" type="pres">
      <dgm:prSet presAssocID="{AABDEEE8-9CCD-4E8A-99B4-642DDD35B081}" presName="Name37" presStyleLbl="parChTrans1D2" presStyleIdx="1" presStyleCnt="2"/>
      <dgm:spPr/>
      <dgm:t>
        <a:bodyPr/>
        <a:lstStyle/>
        <a:p>
          <a:endParaRPr lang="en-US"/>
        </a:p>
      </dgm:t>
    </dgm:pt>
    <dgm:pt modelId="{A0EA0A40-DE00-47F0-ADF5-1C694E27ABE5}" type="pres">
      <dgm:prSet presAssocID="{2F946A65-B1B9-46A8-AAA3-F8A72CEC7E04}" presName="hierRoot2" presStyleCnt="0">
        <dgm:presLayoutVars>
          <dgm:hierBranch val="init"/>
        </dgm:presLayoutVars>
      </dgm:prSet>
      <dgm:spPr/>
    </dgm:pt>
    <dgm:pt modelId="{139DB3E8-23E2-4B43-90AB-149D1190FF71}" type="pres">
      <dgm:prSet presAssocID="{2F946A65-B1B9-46A8-AAA3-F8A72CEC7E04}" presName="rootComposite" presStyleCnt="0"/>
      <dgm:spPr/>
    </dgm:pt>
    <dgm:pt modelId="{86FD5B9C-40C2-4504-A1C8-C8410A7258E3}" type="pres">
      <dgm:prSet presAssocID="{2F946A65-B1B9-46A8-AAA3-F8A72CEC7E04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2076DB2-3AF0-4DB4-B2FF-650287434FB6}" type="pres">
      <dgm:prSet presAssocID="{2F946A65-B1B9-46A8-AAA3-F8A72CEC7E04}" presName="rootConnector" presStyleLbl="node2" presStyleIdx="1" presStyleCnt="2"/>
      <dgm:spPr/>
      <dgm:t>
        <a:bodyPr/>
        <a:lstStyle/>
        <a:p>
          <a:endParaRPr lang="en-US"/>
        </a:p>
      </dgm:t>
    </dgm:pt>
    <dgm:pt modelId="{D1ED0056-0AC4-437E-894D-BDED7429349D}" type="pres">
      <dgm:prSet presAssocID="{2F946A65-B1B9-46A8-AAA3-F8A72CEC7E04}" presName="hierChild4" presStyleCnt="0"/>
      <dgm:spPr/>
    </dgm:pt>
    <dgm:pt modelId="{2572E3F6-593E-4E41-9B89-93439AC3E885}" type="pres">
      <dgm:prSet presAssocID="{2F946A65-B1B9-46A8-AAA3-F8A72CEC7E04}" presName="hierChild5" presStyleCnt="0"/>
      <dgm:spPr/>
    </dgm:pt>
    <dgm:pt modelId="{1C0F83E3-E684-4096-8C32-68ECEAD05BB3}" type="pres">
      <dgm:prSet presAssocID="{632D544B-4D70-4EFD-8026-8CBA292E9032}" presName="hierChild3" presStyleCnt="0"/>
      <dgm:spPr/>
    </dgm:pt>
  </dgm:ptLst>
  <dgm:cxnLst>
    <dgm:cxn modelId="{2F07EC53-408C-4FC4-A209-DB1E53B17230}" type="presOf" srcId="{2F946A65-B1B9-46A8-AAA3-F8A72CEC7E04}" destId="{86FD5B9C-40C2-4504-A1C8-C8410A7258E3}" srcOrd="0" destOrd="0" presId="urn:microsoft.com/office/officeart/2005/8/layout/orgChart1"/>
    <dgm:cxn modelId="{5E474C94-F29C-465A-BC78-52130BC3CBE1}" type="presOf" srcId="{F3D7E815-44EE-4C50-B250-2A84F84CF621}" destId="{E52A1151-E85D-4B4C-B41E-5543894D532E}" srcOrd="1" destOrd="0" presId="urn:microsoft.com/office/officeart/2005/8/layout/orgChart1"/>
    <dgm:cxn modelId="{AF0345BD-992B-404E-A648-2EC41504DF6C}" srcId="{95B29535-8D1C-4D6C-A2E1-CA9174168235}" destId="{632D544B-4D70-4EFD-8026-8CBA292E9032}" srcOrd="0" destOrd="0" parTransId="{A098E0B9-1229-4EE1-8082-C94F5B2BACAB}" sibTransId="{E80A8A37-9A10-4DAF-9FE2-363E6A80B868}"/>
    <dgm:cxn modelId="{1171631F-FA84-4946-8897-487F564FC29D}" type="presOf" srcId="{632D544B-4D70-4EFD-8026-8CBA292E9032}" destId="{70BE796A-490B-47E7-9ED0-5A5F8D693324}" srcOrd="1" destOrd="0" presId="urn:microsoft.com/office/officeart/2005/8/layout/orgChart1"/>
    <dgm:cxn modelId="{A4869EED-CE93-4F76-87BE-D31FA2C0EA23}" srcId="{632D544B-4D70-4EFD-8026-8CBA292E9032}" destId="{2F946A65-B1B9-46A8-AAA3-F8A72CEC7E04}" srcOrd="1" destOrd="0" parTransId="{AABDEEE8-9CCD-4E8A-99B4-642DDD35B081}" sibTransId="{E1B28EEF-3C12-418F-95A3-A6A7ABBF5A38}"/>
    <dgm:cxn modelId="{64B70ABB-BACE-441A-998D-996610F5CE37}" type="presOf" srcId="{632D544B-4D70-4EFD-8026-8CBA292E9032}" destId="{67C62CE7-902D-4AAC-B1A3-3B8FF1FEE9D3}" srcOrd="0" destOrd="0" presId="urn:microsoft.com/office/officeart/2005/8/layout/orgChart1"/>
    <dgm:cxn modelId="{31AE750D-F317-429A-8AAE-D85F1BB9942A}" type="presOf" srcId="{AABDEEE8-9CCD-4E8A-99B4-642DDD35B081}" destId="{E7248E7A-A529-485C-BFEB-C4FE00AED7C3}" srcOrd="0" destOrd="0" presId="urn:microsoft.com/office/officeart/2005/8/layout/orgChart1"/>
    <dgm:cxn modelId="{E9695D9E-B672-4DDD-992E-64605FE32FB0}" type="presOf" srcId="{95B29535-8D1C-4D6C-A2E1-CA9174168235}" destId="{4FA1FC3C-F2E0-425D-BF52-510A0F89BC7C}" srcOrd="0" destOrd="0" presId="urn:microsoft.com/office/officeart/2005/8/layout/orgChart1"/>
    <dgm:cxn modelId="{1F342211-5FFC-4337-B2B2-CEC2098275E9}" type="presOf" srcId="{F3D7E815-44EE-4C50-B250-2A84F84CF621}" destId="{D4CA6C2E-B3B8-4535-B031-CE2AFB8F49C5}" srcOrd="0" destOrd="0" presId="urn:microsoft.com/office/officeart/2005/8/layout/orgChart1"/>
    <dgm:cxn modelId="{8FDB66EF-DA90-45DE-8FDA-98A197D8FAF5}" srcId="{632D544B-4D70-4EFD-8026-8CBA292E9032}" destId="{F3D7E815-44EE-4C50-B250-2A84F84CF621}" srcOrd="0" destOrd="0" parTransId="{21BEEFDD-0BE3-4B23-9139-58EB54747ED3}" sibTransId="{0F3381EA-C90C-4DF7-A89D-C57BCF7FF251}"/>
    <dgm:cxn modelId="{D368E4D4-9C89-4E69-9C8B-C44EBF46FDB1}" type="presOf" srcId="{21BEEFDD-0BE3-4B23-9139-58EB54747ED3}" destId="{002F9716-95B8-4D4D-A1C7-69B1D4723943}" srcOrd="0" destOrd="0" presId="urn:microsoft.com/office/officeart/2005/8/layout/orgChart1"/>
    <dgm:cxn modelId="{F72F8E5C-EF1A-4B74-8A7E-E19D426C3A44}" type="presOf" srcId="{2F946A65-B1B9-46A8-AAA3-F8A72CEC7E04}" destId="{42076DB2-3AF0-4DB4-B2FF-650287434FB6}" srcOrd="1" destOrd="0" presId="urn:microsoft.com/office/officeart/2005/8/layout/orgChart1"/>
    <dgm:cxn modelId="{C83452E0-BAD8-47AD-9A25-65C837C1C403}" type="presParOf" srcId="{4FA1FC3C-F2E0-425D-BF52-510A0F89BC7C}" destId="{853BB483-4569-465D-95D2-925F5B36EEBD}" srcOrd="0" destOrd="0" presId="urn:microsoft.com/office/officeart/2005/8/layout/orgChart1"/>
    <dgm:cxn modelId="{528044A9-472B-4209-B5B9-B0EC65A5CCE4}" type="presParOf" srcId="{853BB483-4569-465D-95D2-925F5B36EEBD}" destId="{E257CF1B-92D1-47C1-BE6A-F1F015CBC721}" srcOrd="0" destOrd="0" presId="urn:microsoft.com/office/officeart/2005/8/layout/orgChart1"/>
    <dgm:cxn modelId="{219CA778-B9CD-44EF-A048-1AAB89E8AEAD}" type="presParOf" srcId="{E257CF1B-92D1-47C1-BE6A-F1F015CBC721}" destId="{67C62CE7-902D-4AAC-B1A3-3B8FF1FEE9D3}" srcOrd="0" destOrd="0" presId="urn:microsoft.com/office/officeart/2005/8/layout/orgChart1"/>
    <dgm:cxn modelId="{02DC3636-D0E0-47DA-B53B-13CE6E8443E0}" type="presParOf" srcId="{E257CF1B-92D1-47C1-BE6A-F1F015CBC721}" destId="{70BE796A-490B-47E7-9ED0-5A5F8D693324}" srcOrd="1" destOrd="0" presId="urn:microsoft.com/office/officeart/2005/8/layout/orgChart1"/>
    <dgm:cxn modelId="{34F0E15A-9B3A-4AD9-A298-97CBA62DA729}" type="presParOf" srcId="{853BB483-4569-465D-95D2-925F5B36EEBD}" destId="{7E6934FF-9557-4523-AFFD-343AA0E1CAE6}" srcOrd="1" destOrd="0" presId="urn:microsoft.com/office/officeart/2005/8/layout/orgChart1"/>
    <dgm:cxn modelId="{501504F9-0E6F-4F39-8393-1A468A03CF66}" type="presParOf" srcId="{7E6934FF-9557-4523-AFFD-343AA0E1CAE6}" destId="{002F9716-95B8-4D4D-A1C7-69B1D4723943}" srcOrd="0" destOrd="0" presId="urn:microsoft.com/office/officeart/2005/8/layout/orgChart1"/>
    <dgm:cxn modelId="{973F5495-22DB-4DD8-BF9B-68F95EC259F5}" type="presParOf" srcId="{7E6934FF-9557-4523-AFFD-343AA0E1CAE6}" destId="{3A7E73AF-1F03-4A6D-82F5-71CAF7C3FF61}" srcOrd="1" destOrd="0" presId="urn:microsoft.com/office/officeart/2005/8/layout/orgChart1"/>
    <dgm:cxn modelId="{D0EF072E-F690-4183-B552-BC53EF74221F}" type="presParOf" srcId="{3A7E73AF-1F03-4A6D-82F5-71CAF7C3FF61}" destId="{A65774E2-C345-483D-BBBB-B1A7B6C92196}" srcOrd="0" destOrd="0" presId="urn:microsoft.com/office/officeart/2005/8/layout/orgChart1"/>
    <dgm:cxn modelId="{0D57A5A7-52F2-4666-83ED-7E855EE29456}" type="presParOf" srcId="{A65774E2-C345-483D-BBBB-B1A7B6C92196}" destId="{D4CA6C2E-B3B8-4535-B031-CE2AFB8F49C5}" srcOrd="0" destOrd="0" presId="urn:microsoft.com/office/officeart/2005/8/layout/orgChart1"/>
    <dgm:cxn modelId="{B9878822-06D1-4161-B91A-A80472829081}" type="presParOf" srcId="{A65774E2-C345-483D-BBBB-B1A7B6C92196}" destId="{E52A1151-E85D-4B4C-B41E-5543894D532E}" srcOrd="1" destOrd="0" presId="urn:microsoft.com/office/officeart/2005/8/layout/orgChart1"/>
    <dgm:cxn modelId="{34C0FEFD-E614-486F-ADE7-3EA525B5393A}" type="presParOf" srcId="{3A7E73AF-1F03-4A6D-82F5-71CAF7C3FF61}" destId="{21208B57-2587-4212-8CB6-8674E41B5D7D}" srcOrd="1" destOrd="0" presId="urn:microsoft.com/office/officeart/2005/8/layout/orgChart1"/>
    <dgm:cxn modelId="{30C15F95-28F9-4E76-A26A-4F0982AD1191}" type="presParOf" srcId="{3A7E73AF-1F03-4A6D-82F5-71CAF7C3FF61}" destId="{EDB90833-B910-4B7F-AF9F-7E38168D8C28}" srcOrd="2" destOrd="0" presId="urn:microsoft.com/office/officeart/2005/8/layout/orgChart1"/>
    <dgm:cxn modelId="{890FE8D0-7FF2-457F-BF7D-BF18885E9924}" type="presParOf" srcId="{7E6934FF-9557-4523-AFFD-343AA0E1CAE6}" destId="{E7248E7A-A529-485C-BFEB-C4FE00AED7C3}" srcOrd="2" destOrd="0" presId="urn:microsoft.com/office/officeart/2005/8/layout/orgChart1"/>
    <dgm:cxn modelId="{78C5C3E8-E2EA-4F6B-9B20-C433E94A6BB1}" type="presParOf" srcId="{7E6934FF-9557-4523-AFFD-343AA0E1CAE6}" destId="{A0EA0A40-DE00-47F0-ADF5-1C694E27ABE5}" srcOrd="3" destOrd="0" presId="urn:microsoft.com/office/officeart/2005/8/layout/orgChart1"/>
    <dgm:cxn modelId="{0FAE578B-4140-4A5E-A064-9B7FF0124DF7}" type="presParOf" srcId="{A0EA0A40-DE00-47F0-ADF5-1C694E27ABE5}" destId="{139DB3E8-23E2-4B43-90AB-149D1190FF71}" srcOrd="0" destOrd="0" presId="urn:microsoft.com/office/officeart/2005/8/layout/orgChart1"/>
    <dgm:cxn modelId="{06869EDB-DB0E-4136-B096-E8D8AEADFB59}" type="presParOf" srcId="{139DB3E8-23E2-4B43-90AB-149D1190FF71}" destId="{86FD5B9C-40C2-4504-A1C8-C8410A7258E3}" srcOrd="0" destOrd="0" presId="urn:microsoft.com/office/officeart/2005/8/layout/orgChart1"/>
    <dgm:cxn modelId="{C2AD296F-A590-4394-862C-AA15AE6FAA38}" type="presParOf" srcId="{139DB3E8-23E2-4B43-90AB-149D1190FF71}" destId="{42076DB2-3AF0-4DB4-B2FF-650287434FB6}" srcOrd="1" destOrd="0" presId="urn:microsoft.com/office/officeart/2005/8/layout/orgChart1"/>
    <dgm:cxn modelId="{78FB94E0-154B-425D-BC5E-9476370BB680}" type="presParOf" srcId="{A0EA0A40-DE00-47F0-ADF5-1C694E27ABE5}" destId="{D1ED0056-0AC4-437E-894D-BDED7429349D}" srcOrd="1" destOrd="0" presId="urn:microsoft.com/office/officeart/2005/8/layout/orgChart1"/>
    <dgm:cxn modelId="{FE7187A9-0148-4F97-A8AA-1408E0A8B35B}" type="presParOf" srcId="{A0EA0A40-DE00-47F0-ADF5-1C694E27ABE5}" destId="{2572E3F6-593E-4E41-9B89-93439AC3E885}" srcOrd="2" destOrd="0" presId="urn:microsoft.com/office/officeart/2005/8/layout/orgChart1"/>
    <dgm:cxn modelId="{D62DFE50-695F-4826-933E-E801AFCBD9D5}" type="presParOf" srcId="{853BB483-4569-465D-95D2-925F5B36EEBD}" destId="{1C0F83E3-E684-4096-8C32-68ECEAD05BB3}" srcOrd="2" destOrd="0" presId="urn:microsoft.com/office/officeart/2005/8/layout/orgChart1"/>
  </dgm:cxnLst>
  <dgm:bg>
    <a:noFill/>
  </dgm:bg>
  <dgm:whole>
    <a:ln>
      <a:solidFill>
        <a:schemeClr val="lt1">
          <a:hueOff val="0"/>
          <a:satOff val="0"/>
          <a:lumOff val="0"/>
          <a:alpha val="88000"/>
        </a:schemeClr>
      </a:solidFill>
    </a:ln>
  </dgm:whole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46.xml><?xml version="1.0" encoding="utf-8"?>
<dgm:dataModel xmlns:dgm="http://schemas.openxmlformats.org/drawingml/2006/diagram" xmlns:a="http://schemas.openxmlformats.org/drawingml/2006/main">
  <dgm:ptLst>
    <dgm:pt modelId="{95B29535-8D1C-4D6C-A2E1-CA917416823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32D544B-4D70-4EFD-8026-8CBA292E9032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/>
            <a:t>HVAC</a:t>
          </a:r>
        </a:p>
        <a:p>
          <a:pPr rtl="1"/>
          <a:r>
            <a:rPr lang="en-US" dirty="0" smtClean="0"/>
            <a:t>Design</a:t>
          </a:r>
          <a:endParaRPr lang="ar-SA" dirty="0"/>
        </a:p>
      </dgm:t>
    </dgm:pt>
    <dgm:pt modelId="{A098E0B9-1229-4EE1-8082-C94F5B2BACAB}" type="par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E80A8A37-9A10-4DAF-9FE2-363E6A80B868}" type="sib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2F946A65-B1B9-46A8-AAA3-F8A72CEC7E04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b="1" dirty="0" smtClean="0">
              <a:solidFill>
                <a:schemeClr val="tx1"/>
              </a:solidFill>
            </a:rPr>
            <a:t>HVAC</a:t>
          </a:r>
        </a:p>
        <a:p>
          <a:pPr rtl="1"/>
          <a:r>
            <a:rPr lang="en-US" b="1" dirty="0" smtClean="0">
              <a:solidFill>
                <a:schemeClr val="tx1"/>
              </a:solidFill>
            </a:rPr>
            <a:t> Results</a:t>
          </a:r>
          <a:endParaRPr lang="ar-SA" b="1" dirty="0">
            <a:solidFill>
              <a:schemeClr val="tx1"/>
            </a:solidFill>
          </a:endParaRPr>
        </a:p>
      </dgm:t>
    </dgm:pt>
    <dgm:pt modelId="{AABDEEE8-9CCD-4E8A-99B4-642DDD35B081}" type="par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E1B28EEF-3C12-418F-95A3-A6A7ABBF5A38}" type="sib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F3D7E815-44EE-4C50-B250-2A84F84CF621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b="0" dirty="0" smtClean="0">
              <a:solidFill>
                <a:schemeClr val="bg1"/>
              </a:solidFill>
            </a:rPr>
            <a:t>Description</a:t>
          </a:r>
          <a:endParaRPr lang="ar-SA" b="0" dirty="0">
            <a:solidFill>
              <a:schemeClr val="bg1"/>
            </a:solidFill>
          </a:endParaRPr>
        </a:p>
      </dgm:t>
    </dgm:pt>
    <dgm:pt modelId="{0F3381EA-C90C-4DF7-A89D-C57BCF7FF251}" type="sibTrans" cxnId="{8FDB66EF-DA90-45DE-8FDA-98A197D8FAF5}">
      <dgm:prSet/>
      <dgm:spPr/>
      <dgm:t>
        <a:bodyPr/>
        <a:lstStyle/>
        <a:p>
          <a:pPr rtl="1"/>
          <a:endParaRPr lang="ar-SA"/>
        </a:p>
      </dgm:t>
    </dgm:pt>
    <dgm:pt modelId="{21BEEFDD-0BE3-4B23-9139-58EB54747ED3}" type="parTrans" cxnId="{8FDB66EF-DA90-45DE-8FDA-98A197D8FAF5}">
      <dgm:prSet/>
      <dgm:spPr>
        <a:ln>
          <a:solidFill>
            <a:schemeClr val="accent6"/>
          </a:solidFill>
        </a:ln>
      </dgm:spPr>
      <dgm:t>
        <a:bodyPr/>
        <a:lstStyle/>
        <a:p>
          <a:pPr rtl="1"/>
          <a:endParaRPr lang="ar-SA"/>
        </a:p>
      </dgm:t>
    </dgm:pt>
    <dgm:pt modelId="{4FA1FC3C-F2E0-425D-BF52-510A0F89BC7C}" type="pres">
      <dgm:prSet presAssocID="{95B29535-8D1C-4D6C-A2E1-CA9174168235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53BB483-4569-465D-95D2-925F5B36EEBD}" type="pres">
      <dgm:prSet presAssocID="{632D544B-4D70-4EFD-8026-8CBA292E9032}" presName="hierRoot1" presStyleCnt="0">
        <dgm:presLayoutVars>
          <dgm:hierBranch val="init"/>
        </dgm:presLayoutVars>
      </dgm:prSet>
      <dgm:spPr/>
    </dgm:pt>
    <dgm:pt modelId="{E257CF1B-92D1-47C1-BE6A-F1F015CBC721}" type="pres">
      <dgm:prSet presAssocID="{632D544B-4D70-4EFD-8026-8CBA292E9032}" presName="rootComposite1" presStyleCnt="0"/>
      <dgm:spPr/>
    </dgm:pt>
    <dgm:pt modelId="{67C62CE7-902D-4AAC-B1A3-3B8FF1FEE9D3}" type="pres">
      <dgm:prSet presAssocID="{632D544B-4D70-4EFD-8026-8CBA292E903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0BE796A-490B-47E7-9ED0-5A5F8D693324}" type="pres">
      <dgm:prSet presAssocID="{632D544B-4D70-4EFD-8026-8CBA292E9032}" presName="rootConnector1" presStyleLbl="node1" presStyleIdx="0" presStyleCnt="0"/>
      <dgm:spPr/>
      <dgm:t>
        <a:bodyPr/>
        <a:lstStyle/>
        <a:p>
          <a:endParaRPr lang="en-US"/>
        </a:p>
      </dgm:t>
    </dgm:pt>
    <dgm:pt modelId="{7E6934FF-9557-4523-AFFD-343AA0E1CAE6}" type="pres">
      <dgm:prSet presAssocID="{632D544B-4D70-4EFD-8026-8CBA292E9032}" presName="hierChild2" presStyleCnt="0"/>
      <dgm:spPr/>
    </dgm:pt>
    <dgm:pt modelId="{002F9716-95B8-4D4D-A1C7-69B1D4723943}" type="pres">
      <dgm:prSet presAssocID="{21BEEFDD-0BE3-4B23-9139-58EB54747ED3}" presName="Name37" presStyleLbl="parChTrans1D2" presStyleIdx="0" presStyleCnt="2"/>
      <dgm:spPr/>
      <dgm:t>
        <a:bodyPr/>
        <a:lstStyle/>
        <a:p>
          <a:endParaRPr lang="en-US"/>
        </a:p>
      </dgm:t>
    </dgm:pt>
    <dgm:pt modelId="{3A7E73AF-1F03-4A6D-82F5-71CAF7C3FF61}" type="pres">
      <dgm:prSet presAssocID="{F3D7E815-44EE-4C50-B250-2A84F84CF621}" presName="hierRoot2" presStyleCnt="0">
        <dgm:presLayoutVars>
          <dgm:hierBranch val="init"/>
        </dgm:presLayoutVars>
      </dgm:prSet>
      <dgm:spPr/>
    </dgm:pt>
    <dgm:pt modelId="{A65774E2-C345-483D-BBBB-B1A7B6C92196}" type="pres">
      <dgm:prSet presAssocID="{F3D7E815-44EE-4C50-B250-2A84F84CF621}" presName="rootComposite" presStyleCnt="0"/>
      <dgm:spPr/>
    </dgm:pt>
    <dgm:pt modelId="{D4CA6C2E-B3B8-4535-B031-CE2AFB8F49C5}" type="pres">
      <dgm:prSet presAssocID="{F3D7E815-44EE-4C50-B250-2A84F84CF621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52A1151-E85D-4B4C-B41E-5543894D532E}" type="pres">
      <dgm:prSet presAssocID="{F3D7E815-44EE-4C50-B250-2A84F84CF621}" presName="rootConnector" presStyleLbl="node2" presStyleIdx="0" presStyleCnt="2"/>
      <dgm:spPr/>
      <dgm:t>
        <a:bodyPr/>
        <a:lstStyle/>
        <a:p>
          <a:endParaRPr lang="en-US"/>
        </a:p>
      </dgm:t>
    </dgm:pt>
    <dgm:pt modelId="{21208B57-2587-4212-8CB6-8674E41B5D7D}" type="pres">
      <dgm:prSet presAssocID="{F3D7E815-44EE-4C50-B250-2A84F84CF621}" presName="hierChild4" presStyleCnt="0"/>
      <dgm:spPr/>
    </dgm:pt>
    <dgm:pt modelId="{EDB90833-B910-4B7F-AF9F-7E38168D8C28}" type="pres">
      <dgm:prSet presAssocID="{F3D7E815-44EE-4C50-B250-2A84F84CF621}" presName="hierChild5" presStyleCnt="0"/>
      <dgm:spPr/>
    </dgm:pt>
    <dgm:pt modelId="{E7248E7A-A529-485C-BFEB-C4FE00AED7C3}" type="pres">
      <dgm:prSet presAssocID="{AABDEEE8-9CCD-4E8A-99B4-642DDD35B081}" presName="Name37" presStyleLbl="parChTrans1D2" presStyleIdx="1" presStyleCnt="2"/>
      <dgm:spPr/>
      <dgm:t>
        <a:bodyPr/>
        <a:lstStyle/>
        <a:p>
          <a:endParaRPr lang="en-US"/>
        </a:p>
      </dgm:t>
    </dgm:pt>
    <dgm:pt modelId="{A0EA0A40-DE00-47F0-ADF5-1C694E27ABE5}" type="pres">
      <dgm:prSet presAssocID="{2F946A65-B1B9-46A8-AAA3-F8A72CEC7E04}" presName="hierRoot2" presStyleCnt="0">
        <dgm:presLayoutVars>
          <dgm:hierBranch val="init"/>
        </dgm:presLayoutVars>
      </dgm:prSet>
      <dgm:spPr/>
    </dgm:pt>
    <dgm:pt modelId="{139DB3E8-23E2-4B43-90AB-149D1190FF71}" type="pres">
      <dgm:prSet presAssocID="{2F946A65-B1B9-46A8-AAA3-F8A72CEC7E04}" presName="rootComposite" presStyleCnt="0"/>
      <dgm:spPr/>
    </dgm:pt>
    <dgm:pt modelId="{86FD5B9C-40C2-4504-A1C8-C8410A7258E3}" type="pres">
      <dgm:prSet presAssocID="{2F946A65-B1B9-46A8-AAA3-F8A72CEC7E04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2076DB2-3AF0-4DB4-B2FF-650287434FB6}" type="pres">
      <dgm:prSet presAssocID="{2F946A65-B1B9-46A8-AAA3-F8A72CEC7E04}" presName="rootConnector" presStyleLbl="node2" presStyleIdx="1" presStyleCnt="2"/>
      <dgm:spPr/>
      <dgm:t>
        <a:bodyPr/>
        <a:lstStyle/>
        <a:p>
          <a:endParaRPr lang="en-US"/>
        </a:p>
      </dgm:t>
    </dgm:pt>
    <dgm:pt modelId="{D1ED0056-0AC4-437E-894D-BDED7429349D}" type="pres">
      <dgm:prSet presAssocID="{2F946A65-B1B9-46A8-AAA3-F8A72CEC7E04}" presName="hierChild4" presStyleCnt="0"/>
      <dgm:spPr/>
    </dgm:pt>
    <dgm:pt modelId="{2572E3F6-593E-4E41-9B89-93439AC3E885}" type="pres">
      <dgm:prSet presAssocID="{2F946A65-B1B9-46A8-AAA3-F8A72CEC7E04}" presName="hierChild5" presStyleCnt="0"/>
      <dgm:spPr/>
    </dgm:pt>
    <dgm:pt modelId="{1C0F83E3-E684-4096-8C32-68ECEAD05BB3}" type="pres">
      <dgm:prSet presAssocID="{632D544B-4D70-4EFD-8026-8CBA292E9032}" presName="hierChild3" presStyleCnt="0"/>
      <dgm:spPr/>
    </dgm:pt>
  </dgm:ptLst>
  <dgm:cxnLst>
    <dgm:cxn modelId="{AF0345BD-992B-404E-A648-2EC41504DF6C}" srcId="{95B29535-8D1C-4D6C-A2E1-CA9174168235}" destId="{632D544B-4D70-4EFD-8026-8CBA292E9032}" srcOrd="0" destOrd="0" parTransId="{A098E0B9-1229-4EE1-8082-C94F5B2BACAB}" sibTransId="{E80A8A37-9A10-4DAF-9FE2-363E6A80B868}"/>
    <dgm:cxn modelId="{A4869EED-CE93-4F76-87BE-D31FA2C0EA23}" srcId="{632D544B-4D70-4EFD-8026-8CBA292E9032}" destId="{2F946A65-B1B9-46A8-AAA3-F8A72CEC7E04}" srcOrd="1" destOrd="0" parTransId="{AABDEEE8-9CCD-4E8A-99B4-642DDD35B081}" sibTransId="{E1B28EEF-3C12-418F-95A3-A6A7ABBF5A38}"/>
    <dgm:cxn modelId="{2C073B4A-0E91-4369-A40D-9977635FD3D5}" type="presOf" srcId="{21BEEFDD-0BE3-4B23-9139-58EB54747ED3}" destId="{002F9716-95B8-4D4D-A1C7-69B1D4723943}" srcOrd="0" destOrd="0" presId="urn:microsoft.com/office/officeart/2005/8/layout/orgChart1"/>
    <dgm:cxn modelId="{19569FB0-BCCE-4081-AAF4-029C623702AB}" type="presOf" srcId="{AABDEEE8-9CCD-4E8A-99B4-642DDD35B081}" destId="{E7248E7A-A529-485C-BFEB-C4FE00AED7C3}" srcOrd="0" destOrd="0" presId="urn:microsoft.com/office/officeart/2005/8/layout/orgChart1"/>
    <dgm:cxn modelId="{9E9B59AC-A1BA-4679-B304-4A2FDC57D82D}" type="presOf" srcId="{F3D7E815-44EE-4C50-B250-2A84F84CF621}" destId="{D4CA6C2E-B3B8-4535-B031-CE2AFB8F49C5}" srcOrd="0" destOrd="0" presId="urn:microsoft.com/office/officeart/2005/8/layout/orgChart1"/>
    <dgm:cxn modelId="{8FDB66EF-DA90-45DE-8FDA-98A197D8FAF5}" srcId="{632D544B-4D70-4EFD-8026-8CBA292E9032}" destId="{F3D7E815-44EE-4C50-B250-2A84F84CF621}" srcOrd="0" destOrd="0" parTransId="{21BEEFDD-0BE3-4B23-9139-58EB54747ED3}" sibTransId="{0F3381EA-C90C-4DF7-A89D-C57BCF7FF251}"/>
    <dgm:cxn modelId="{95FC43EA-C214-4040-9405-80AACA5D2FBF}" type="presOf" srcId="{2F946A65-B1B9-46A8-AAA3-F8A72CEC7E04}" destId="{42076DB2-3AF0-4DB4-B2FF-650287434FB6}" srcOrd="1" destOrd="0" presId="urn:microsoft.com/office/officeart/2005/8/layout/orgChart1"/>
    <dgm:cxn modelId="{2523EAF5-65B1-40C8-A8E2-520BEA17830A}" type="presOf" srcId="{95B29535-8D1C-4D6C-A2E1-CA9174168235}" destId="{4FA1FC3C-F2E0-425D-BF52-510A0F89BC7C}" srcOrd="0" destOrd="0" presId="urn:microsoft.com/office/officeart/2005/8/layout/orgChart1"/>
    <dgm:cxn modelId="{0961DE19-5D92-4BBB-9AEE-D65BD4544A32}" type="presOf" srcId="{632D544B-4D70-4EFD-8026-8CBA292E9032}" destId="{70BE796A-490B-47E7-9ED0-5A5F8D693324}" srcOrd="1" destOrd="0" presId="urn:microsoft.com/office/officeart/2005/8/layout/orgChart1"/>
    <dgm:cxn modelId="{2EEFAD74-2A9B-4DCA-A287-1CF99A8B1252}" type="presOf" srcId="{F3D7E815-44EE-4C50-B250-2A84F84CF621}" destId="{E52A1151-E85D-4B4C-B41E-5543894D532E}" srcOrd="1" destOrd="0" presId="urn:microsoft.com/office/officeart/2005/8/layout/orgChart1"/>
    <dgm:cxn modelId="{E22095B3-FC61-4FB3-877C-FA433C1F7A90}" type="presOf" srcId="{632D544B-4D70-4EFD-8026-8CBA292E9032}" destId="{67C62CE7-902D-4AAC-B1A3-3B8FF1FEE9D3}" srcOrd="0" destOrd="0" presId="urn:microsoft.com/office/officeart/2005/8/layout/orgChart1"/>
    <dgm:cxn modelId="{6105102A-0E60-48DB-8F06-0F6365E3DC6A}" type="presOf" srcId="{2F946A65-B1B9-46A8-AAA3-F8A72CEC7E04}" destId="{86FD5B9C-40C2-4504-A1C8-C8410A7258E3}" srcOrd="0" destOrd="0" presId="urn:microsoft.com/office/officeart/2005/8/layout/orgChart1"/>
    <dgm:cxn modelId="{768DF951-9ABF-48BA-A2D4-B60D87E2FE1C}" type="presParOf" srcId="{4FA1FC3C-F2E0-425D-BF52-510A0F89BC7C}" destId="{853BB483-4569-465D-95D2-925F5B36EEBD}" srcOrd="0" destOrd="0" presId="urn:microsoft.com/office/officeart/2005/8/layout/orgChart1"/>
    <dgm:cxn modelId="{AFE9162A-E630-4CB5-A944-500911FE3C7A}" type="presParOf" srcId="{853BB483-4569-465D-95D2-925F5B36EEBD}" destId="{E257CF1B-92D1-47C1-BE6A-F1F015CBC721}" srcOrd="0" destOrd="0" presId="urn:microsoft.com/office/officeart/2005/8/layout/orgChart1"/>
    <dgm:cxn modelId="{7C6FF051-9312-48B3-8692-39E73B11235F}" type="presParOf" srcId="{E257CF1B-92D1-47C1-BE6A-F1F015CBC721}" destId="{67C62CE7-902D-4AAC-B1A3-3B8FF1FEE9D3}" srcOrd="0" destOrd="0" presId="urn:microsoft.com/office/officeart/2005/8/layout/orgChart1"/>
    <dgm:cxn modelId="{8B7D234A-4642-4427-9DE0-FE1819E7ADC4}" type="presParOf" srcId="{E257CF1B-92D1-47C1-BE6A-F1F015CBC721}" destId="{70BE796A-490B-47E7-9ED0-5A5F8D693324}" srcOrd="1" destOrd="0" presId="urn:microsoft.com/office/officeart/2005/8/layout/orgChart1"/>
    <dgm:cxn modelId="{787169DA-D064-4321-84C9-666EC0304E47}" type="presParOf" srcId="{853BB483-4569-465D-95D2-925F5B36EEBD}" destId="{7E6934FF-9557-4523-AFFD-343AA0E1CAE6}" srcOrd="1" destOrd="0" presId="urn:microsoft.com/office/officeart/2005/8/layout/orgChart1"/>
    <dgm:cxn modelId="{0C8531F2-3EB5-43DD-8C97-C93068DFECA8}" type="presParOf" srcId="{7E6934FF-9557-4523-AFFD-343AA0E1CAE6}" destId="{002F9716-95B8-4D4D-A1C7-69B1D4723943}" srcOrd="0" destOrd="0" presId="urn:microsoft.com/office/officeart/2005/8/layout/orgChart1"/>
    <dgm:cxn modelId="{32A69493-25BD-4ED5-9BC4-449F393C65EC}" type="presParOf" srcId="{7E6934FF-9557-4523-AFFD-343AA0E1CAE6}" destId="{3A7E73AF-1F03-4A6D-82F5-71CAF7C3FF61}" srcOrd="1" destOrd="0" presId="urn:microsoft.com/office/officeart/2005/8/layout/orgChart1"/>
    <dgm:cxn modelId="{CA93D10D-B367-40D6-9A0B-6721B8235268}" type="presParOf" srcId="{3A7E73AF-1F03-4A6D-82F5-71CAF7C3FF61}" destId="{A65774E2-C345-483D-BBBB-B1A7B6C92196}" srcOrd="0" destOrd="0" presId="urn:microsoft.com/office/officeart/2005/8/layout/orgChart1"/>
    <dgm:cxn modelId="{C487DEDD-9F36-4A0B-BD3E-2C16317EAC74}" type="presParOf" srcId="{A65774E2-C345-483D-BBBB-B1A7B6C92196}" destId="{D4CA6C2E-B3B8-4535-B031-CE2AFB8F49C5}" srcOrd="0" destOrd="0" presId="urn:microsoft.com/office/officeart/2005/8/layout/orgChart1"/>
    <dgm:cxn modelId="{B346E835-0231-422A-8CE4-748EDFE823FA}" type="presParOf" srcId="{A65774E2-C345-483D-BBBB-B1A7B6C92196}" destId="{E52A1151-E85D-4B4C-B41E-5543894D532E}" srcOrd="1" destOrd="0" presId="urn:microsoft.com/office/officeart/2005/8/layout/orgChart1"/>
    <dgm:cxn modelId="{38FDA8E7-A01F-4845-A315-BFF57A23533D}" type="presParOf" srcId="{3A7E73AF-1F03-4A6D-82F5-71CAF7C3FF61}" destId="{21208B57-2587-4212-8CB6-8674E41B5D7D}" srcOrd="1" destOrd="0" presId="urn:microsoft.com/office/officeart/2005/8/layout/orgChart1"/>
    <dgm:cxn modelId="{F4AA4336-8C38-4A69-BE56-FE11EBE2ED26}" type="presParOf" srcId="{3A7E73AF-1F03-4A6D-82F5-71CAF7C3FF61}" destId="{EDB90833-B910-4B7F-AF9F-7E38168D8C28}" srcOrd="2" destOrd="0" presId="urn:microsoft.com/office/officeart/2005/8/layout/orgChart1"/>
    <dgm:cxn modelId="{B6C720CE-E085-4005-B96E-0AB93A1DC6F2}" type="presParOf" srcId="{7E6934FF-9557-4523-AFFD-343AA0E1CAE6}" destId="{E7248E7A-A529-485C-BFEB-C4FE00AED7C3}" srcOrd="2" destOrd="0" presId="urn:microsoft.com/office/officeart/2005/8/layout/orgChart1"/>
    <dgm:cxn modelId="{3F77ED88-9D69-4788-B53C-C3B9410A5BE3}" type="presParOf" srcId="{7E6934FF-9557-4523-AFFD-343AA0E1CAE6}" destId="{A0EA0A40-DE00-47F0-ADF5-1C694E27ABE5}" srcOrd="3" destOrd="0" presId="urn:microsoft.com/office/officeart/2005/8/layout/orgChart1"/>
    <dgm:cxn modelId="{7195D383-4484-4E3C-BDD3-1D0C4F160B6C}" type="presParOf" srcId="{A0EA0A40-DE00-47F0-ADF5-1C694E27ABE5}" destId="{139DB3E8-23E2-4B43-90AB-149D1190FF71}" srcOrd="0" destOrd="0" presId="urn:microsoft.com/office/officeart/2005/8/layout/orgChart1"/>
    <dgm:cxn modelId="{59095169-EF0E-4023-9E64-56A22375B59D}" type="presParOf" srcId="{139DB3E8-23E2-4B43-90AB-149D1190FF71}" destId="{86FD5B9C-40C2-4504-A1C8-C8410A7258E3}" srcOrd="0" destOrd="0" presId="urn:microsoft.com/office/officeart/2005/8/layout/orgChart1"/>
    <dgm:cxn modelId="{BC919F9D-3A70-4441-96DC-A9B0768339C3}" type="presParOf" srcId="{139DB3E8-23E2-4B43-90AB-149D1190FF71}" destId="{42076DB2-3AF0-4DB4-B2FF-650287434FB6}" srcOrd="1" destOrd="0" presId="urn:microsoft.com/office/officeart/2005/8/layout/orgChart1"/>
    <dgm:cxn modelId="{7999CA85-62F3-4A12-845C-4C40DEA79552}" type="presParOf" srcId="{A0EA0A40-DE00-47F0-ADF5-1C694E27ABE5}" destId="{D1ED0056-0AC4-437E-894D-BDED7429349D}" srcOrd="1" destOrd="0" presId="urn:microsoft.com/office/officeart/2005/8/layout/orgChart1"/>
    <dgm:cxn modelId="{76E05EB2-0FF5-4400-969F-72BBB114AE06}" type="presParOf" srcId="{A0EA0A40-DE00-47F0-ADF5-1C694E27ABE5}" destId="{2572E3F6-593E-4E41-9B89-93439AC3E885}" srcOrd="2" destOrd="0" presId="urn:microsoft.com/office/officeart/2005/8/layout/orgChart1"/>
    <dgm:cxn modelId="{18B9A900-7D53-4923-A7C8-143B52057F39}" type="presParOf" srcId="{853BB483-4569-465D-95D2-925F5B36EEBD}" destId="{1C0F83E3-E684-4096-8C32-68ECEAD05BB3}" srcOrd="2" destOrd="0" presId="urn:microsoft.com/office/officeart/2005/8/layout/orgChart1"/>
  </dgm:cxnLst>
  <dgm:bg>
    <a:noFill/>
  </dgm:bg>
  <dgm:whole>
    <a:ln>
      <a:solidFill>
        <a:schemeClr val="lt1">
          <a:hueOff val="0"/>
          <a:satOff val="0"/>
          <a:lumOff val="0"/>
          <a:alpha val="88000"/>
        </a:schemeClr>
      </a:solidFill>
    </a:ln>
  </dgm:whole>
  <dgm:extLst>
    <a:ext uri="http://schemas.microsoft.com/office/drawing/2008/diagram">
      <dsp:dataModelExt xmlns="" xmlns:dsp="http://schemas.microsoft.com/office/drawing/2008/diagram" relId="rId8" minVer="http://schemas.openxmlformats.org/drawingml/2006/diagram"/>
    </a:ext>
  </dgm:extLst>
</dgm:dataModel>
</file>

<file path=ppt/diagrams/data47.xml><?xml version="1.0" encoding="utf-8"?>
<dgm:dataModel xmlns:dgm="http://schemas.openxmlformats.org/drawingml/2006/diagram" xmlns:a="http://schemas.openxmlformats.org/drawingml/2006/main">
  <dgm:ptLst>
    <dgm:pt modelId="{95B29535-8D1C-4D6C-A2E1-CA917416823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32D544B-4D70-4EFD-8026-8CBA292E9032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/>
            <a:t>HVAC</a:t>
          </a:r>
        </a:p>
        <a:p>
          <a:pPr rtl="1"/>
          <a:r>
            <a:rPr lang="en-US" dirty="0" smtClean="0"/>
            <a:t>Design</a:t>
          </a:r>
          <a:endParaRPr lang="ar-SA" dirty="0"/>
        </a:p>
      </dgm:t>
    </dgm:pt>
    <dgm:pt modelId="{A098E0B9-1229-4EE1-8082-C94F5B2BACAB}" type="par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E80A8A37-9A10-4DAF-9FE2-363E6A80B868}" type="sib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2F946A65-B1B9-46A8-AAA3-F8A72CEC7E04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b="1" dirty="0" smtClean="0">
              <a:solidFill>
                <a:schemeClr val="tx1"/>
              </a:solidFill>
            </a:rPr>
            <a:t>HVAC</a:t>
          </a:r>
        </a:p>
        <a:p>
          <a:pPr rtl="1"/>
          <a:r>
            <a:rPr lang="en-US" b="1" dirty="0" smtClean="0">
              <a:solidFill>
                <a:schemeClr val="tx1"/>
              </a:solidFill>
            </a:rPr>
            <a:t> Results</a:t>
          </a:r>
          <a:endParaRPr lang="ar-SA" b="1" dirty="0">
            <a:solidFill>
              <a:schemeClr val="tx1"/>
            </a:solidFill>
          </a:endParaRPr>
        </a:p>
      </dgm:t>
    </dgm:pt>
    <dgm:pt modelId="{AABDEEE8-9CCD-4E8A-99B4-642DDD35B081}" type="par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E1B28EEF-3C12-418F-95A3-A6A7ABBF5A38}" type="sib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F3D7E815-44EE-4C50-B250-2A84F84CF621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b="0" dirty="0" smtClean="0">
              <a:solidFill>
                <a:schemeClr val="bg1"/>
              </a:solidFill>
            </a:rPr>
            <a:t>Description</a:t>
          </a:r>
          <a:endParaRPr lang="ar-SA" b="0" dirty="0">
            <a:solidFill>
              <a:schemeClr val="bg1"/>
            </a:solidFill>
          </a:endParaRPr>
        </a:p>
      </dgm:t>
    </dgm:pt>
    <dgm:pt modelId="{0F3381EA-C90C-4DF7-A89D-C57BCF7FF251}" type="sibTrans" cxnId="{8FDB66EF-DA90-45DE-8FDA-98A197D8FAF5}">
      <dgm:prSet/>
      <dgm:spPr/>
      <dgm:t>
        <a:bodyPr/>
        <a:lstStyle/>
        <a:p>
          <a:pPr rtl="1"/>
          <a:endParaRPr lang="ar-SA"/>
        </a:p>
      </dgm:t>
    </dgm:pt>
    <dgm:pt modelId="{21BEEFDD-0BE3-4B23-9139-58EB54747ED3}" type="parTrans" cxnId="{8FDB66EF-DA90-45DE-8FDA-98A197D8FAF5}">
      <dgm:prSet/>
      <dgm:spPr>
        <a:ln>
          <a:solidFill>
            <a:schemeClr val="accent6"/>
          </a:solidFill>
        </a:ln>
      </dgm:spPr>
      <dgm:t>
        <a:bodyPr/>
        <a:lstStyle/>
        <a:p>
          <a:pPr rtl="1"/>
          <a:endParaRPr lang="ar-SA"/>
        </a:p>
      </dgm:t>
    </dgm:pt>
    <dgm:pt modelId="{4FA1FC3C-F2E0-425D-BF52-510A0F89BC7C}" type="pres">
      <dgm:prSet presAssocID="{95B29535-8D1C-4D6C-A2E1-CA9174168235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53BB483-4569-465D-95D2-925F5B36EEBD}" type="pres">
      <dgm:prSet presAssocID="{632D544B-4D70-4EFD-8026-8CBA292E9032}" presName="hierRoot1" presStyleCnt="0">
        <dgm:presLayoutVars>
          <dgm:hierBranch val="init"/>
        </dgm:presLayoutVars>
      </dgm:prSet>
      <dgm:spPr/>
    </dgm:pt>
    <dgm:pt modelId="{E257CF1B-92D1-47C1-BE6A-F1F015CBC721}" type="pres">
      <dgm:prSet presAssocID="{632D544B-4D70-4EFD-8026-8CBA292E9032}" presName="rootComposite1" presStyleCnt="0"/>
      <dgm:spPr/>
    </dgm:pt>
    <dgm:pt modelId="{67C62CE7-902D-4AAC-B1A3-3B8FF1FEE9D3}" type="pres">
      <dgm:prSet presAssocID="{632D544B-4D70-4EFD-8026-8CBA292E903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0BE796A-490B-47E7-9ED0-5A5F8D693324}" type="pres">
      <dgm:prSet presAssocID="{632D544B-4D70-4EFD-8026-8CBA292E9032}" presName="rootConnector1" presStyleLbl="node1" presStyleIdx="0" presStyleCnt="0"/>
      <dgm:spPr/>
      <dgm:t>
        <a:bodyPr/>
        <a:lstStyle/>
        <a:p>
          <a:endParaRPr lang="en-US"/>
        </a:p>
      </dgm:t>
    </dgm:pt>
    <dgm:pt modelId="{7E6934FF-9557-4523-AFFD-343AA0E1CAE6}" type="pres">
      <dgm:prSet presAssocID="{632D544B-4D70-4EFD-8026-8CBA292E9032}" presName="hierChild2" presStyleCnt="0"/>
      <dgm:spPr/>
    </dgm:pt>
    <dgm:pt modelId="{002F9716-95B8-4D4D-A1C7-69B1D4723943}" type="pres">
      <dgm:prSet presAssocID="{21BEEFDD-0BE3-4B23-9139-58EB54747ED3}" presName="Name37" presStyleLbl="parChTrans1D2" presStyleIdx="0" presStyleCnt="2"/>
      <dgm:spPr/>
      <dgm:t>
        <a:bodyPr/>
        <a:lstStyle/>
        <a:p>
          <a:endParaRPr lang="en-US"/>
        </a:p>
      </dgm:t>
    </dgm:pt>
    <dgm:pt modelId="{3A7E73AF-1F03-4A6D-82F5-71CAF7C3FF61}" type="pres">
      <dgm:prSet presAssocID="{F3D7E815-44EE-4C50-B250-2A84F84CF621}" presName="hierRoot2" presStyleCnt="0">
        <dgm:presLayoutVars>
          <dgm:hierBranch val="init"/>
        </dgm:presLayoutVars>
      </dgm:prSet>
      <dgm:spPr/>
    </dgm:pt>
    <dgm:pt modelId="{A65774E2-C345-483D-BBBB-B1A7B6C92196}" type="pres">
      <dgm:prSet presAssocID="{F3D7E815-44EE-4C50-B250-2A84F84CF621}" presName="rootComposite" presStyleCnt="0"/>
      <dgm:spPr/>
    </dgm:pt>
    <dgm:pt modelId="{D4CA6C2E-B3B8-4535-B031-CE2AFB8F49C5}" type="pres">
      <dgm:prSet presAssocID="{F3D7E815-44EE-4C50-B250-2A84F84CF621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52A1151-E85D-4B4C-B41E-5543894D532E}" type="pres">
      <dgm:prSet presAssocID="{F3D7E815-44EE-4C50-B250-2A84F84CF621}" presName="rootConnector" presStyleLbl="node2" presStyleIdx="0" presStyleCnt="2"/>
      <dgm:spPr/>
      <dgm:t>
        <a:bodyPr/>
        <a:lstStyle/>
        <a:p>
          <a:endParaRPr lang="en-US"/>
        </a:p>
      </dgm:t>
    </dgm:pt>
    <dgm:pt modelId="{21208B57-2587-4212-8CB6-8674E41B5D7D}" type="pres">
      <dgm:prSet presAssocID="{F3D7E815-44EE-4C50-B250-2A84F84CF621}" presName="hierChild4" presStyleCnt="0"/>
      <dgm:spPr/>
    </dgm:pt>
    <dgm:pt modelId="{EDB90833-B910-4B7F-AF9F-7E38168D8C28}" type="pres">
      <dgm:prSet presAssocID="{F3D7E815-44EE-4C50-B250-2A84F84CF621}" presName="hierChild5" presStyleCnt="0"/>
      <dgm:spPr/>
    </dgm:pt>
    <dgm:pt modelId="{E7248E7A-A529-485C-BFEB-C4FE00AED7C3}" type="pres">
      <dgm:prSet presAssocID="{AABDEEE8-9CCD-4E8A-99B4-642DDD35B081}" presName="Name37" presStyleLbl="parChTrans1D2" presStyleIdx="1" presStyleCnt="2"/>
      <dgm:spPr/>
      <dgm:t>
        <a:bodyPr/>
        <a:lstStyle/>
        <a:p>
          <a:endParaRPr lang="en-US"/>
        </a:p>
      </dgm:t>
    </dgm:pt>
    <dgm:pt modelId="{A0EA0A40-DE00-47F0-ADF5-1C694E27ABE5}" type="pres">
      <dgm:prSet presAssocID="{2F946A65-B1B9-46A8-AAA3-F8A72CEC7E04}" presName="hierRoot2" presStyleCnt="0">
        <dgm:presLayoutVars>
          <dgm:hierBranch val="init"/>
        </dgm:presLayoutVars>
      </dgm:prSet>
      <dgm:spPr/>
    </dgm:pt>
    <dgm:pt modelId="{139DB3E8-23E2-4B43-90AB-149D1190FF71}" type="pres">
      <dgm:prSet presAssocID="{2F946A65-B1B9-46A8-AAA3-F8A72CEC7E04}" presName="rootComposite" presStyleCnt="0"/>
      <dgm:spPr/>
    </dgm:pt>
    <dgm:pt modelId="{86FD5B9C-40C2-4504-A1C8-C8410A7258E3}" type="pres">
      <dgm:prSet presAssocID="{2F946A65-B1B9-46A8-AAA3-F8A72CEC7E04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2076DB2-3AF0-4DB4-B2FF-650287434FB6}" type="pres">
      <dgm:prSet presAssocID="{2F946A65-B1B9-46A8-AAA3-F8A72CEC7E04}" presName="rootConnector" presStyleLbl="node2" presStyleIdx="1" presStyleCnt="2"/>
      <dgm:spPr/>
      <dgm:t>
        <a:bodyPr/>
        <a:lstStyle/>
        <a:p>
          <a:endParaRPr lang="en-US"/>
        </a:p>
      </dgm:t>
    </dgm:pt>
    <dgm:pt modelId="{D1ED0056-0AC4-437E-894D-BDED7429349D}" type="pres">
      <dgm:prSet presAssocID="{2F946A65-B1B9-46A8-AAA3-F8A72CEC7E04}" presName="hierChild4" presStyleCnt="0"/>
      <dgm:spPr/>
    </dgm:pt>
    <dgm:pt modelId="{2572E3F6-593E-4E41-9B89-93439AC3E885}" type="pres">
      <dgm:prSet presAssocID="{2F946A65-B1B9-46A8-AAA3-F8A72CEC7E04}" presName="hierChild5" presStyleCnt="0"/>
      <dgm:spPr/>
    </dgm:pt>
    <dgm:pt modelId="{1C0F83E3-E684-4096-8C32-68ECEAD05BB3}" type="pres">
      <dgm:prSet presAssocID="{632D544B-4D70-4EFD-8026-8CBA292E9032}" presName="hierChild3" presStyleCnt="0"/>
      <dgm:spPr/>
    </dgm:pt>
  </dgm:ptLst>
  <dgm:cxnLst>
    <dgm:cxn modelId="{D63B1FA5-1990-49A3-A33E-7759082E8289}" type="presOf" srcId="{2F946A65-B1B9-46A8-AAA3-F8A72CEC7E04}" destId="{86FD5B9C-40C2-4504-A1C8-C8410A7258E3}" srcOrd="0" destOrd="0" presId="urn:microsoft.com/office/officeart/2005/8/layout/orgChart1"/>
    <dgm:cxn modelId="{939F3310-3BB5-4C20-9C77-62703698AD4E}" type="presOf" srcId="{AABDEEE8-9CCD-4E8A-99B4-642DDD35B081}" destId="{E7248E7A-A529-485C-BFEB-C4FE00AED7C3}" srcOrd="0" destOrd="0" presId="urn:microsoft.com/office/officeart/2005/8/layout/orgChart1"/>
    <dgm:cxn modelId="{217D513F-8488-4877-84BE-DF940C75269E}" type="presOf" srcId="{F3D7E815-44EE-4C50-B250-2A84F84CF621}" destId="{D4CA6C2E-B3B8-4535-B031-CE2AFB8F49C5}" srcOrd="0" destOrd="0" presId="urn:microsoft.com/office/officeart/2005/8/layout/orgChart1"/>
    <dgm:cxn modelId="{AF0345BD-992B-404E-A648-2EC41504DF6C}" srcId="{95B29535-8D1C-4D6C-A2E1-CA9174168235}" destId="{632D544B-4D70-4EFD-8026-8CBA292E9032}" srcOrd="0" destOrd="0" parTransId="{A098E0B9-1229-4EE1-8082-C94F5B2BACAB}" sibTransId="{E80A8A37-9A10-4DAF-9FE2-363E6A80B868}"/>
    <dgm:cxn modelId="{A4869EED-CE93-4F76-87BE-D31FA2C0EA23}" srcId="{632D544B-4D70-4EFD-8026-8CBA292E9032}" destId="{2F946A65-B1B9-46A8-AAA3-F8A72CEC7E04}" srcOrd="1" destOrd="0" parTransId="{AABDEEE8-9CCD-4E8A-99B4-642DDD35B081}" sibTransId="{E1B28EEF-3C12-418F-95A3-A6A7ABBF5A38}"/>
    <dgm:cxn modelId="{8083A940-6DB1-4F6B-B377-F534320765C4}" type="presOf" srcId="{95B29535-8D1C-4D6C-A2E1-CA9174168235}" destId="{4FA1FC3C-F2E0-425D-BF52-510A0F89BC7C}" srcOrd="0" destOrd="0" presId="urn:microsoft.com/office/officeart/2005/8/layout/orgChart1"/>
    <dgm:cxn modelId="{97C7A17D-B66A-4B59-B2AA-7D441E9D6AC7}" type="presOf" srcId="{F3D7E815-44EE-4C50-B250-2A84F84CF621}" destId="{E52A1151-E85D-4B4C-B41E-5543894D532E}" srcOrd="1" destOrd="0" presId="urn:microsoft.com/office/officeart/2005/8/layout/orgChart1"/>
    <dgm:cxn modelId="{8FDB66EF-DA90-45DE-8FDA-98A197D8FAF5}" srcId="{632D544B-4D70-4EFD-8026-8CBA292E9032}" destId="{F3D7E815-44EE-4C50-B250-2A84F84CF621}" srcOrd="0" destOrd="0" parTransId="{21BEEFDD-0BE3-4B23-9139-58EB54747ED3}" sibTransId="{0F3381EA-C90C-4DF7-A89D-C57BCF7FF251}"/>
    <dgm:cxn modelId="{E2952C3E-EEA1-4813-AB33-847B13E29A89}" type="presOf" srcId="{21BEEFDD-0BE3-4B23-9139-58EB54747ED3}" destId="{002F9716-95B8-4D4D-A1C7-69B1D4723943}" srcOrd="0" destOrd="0" presId="urn:microsoft.com/office/officeart/2005/8/layout/orgChart1"/>
    <dgm:cxn modelId="{03ABC9E5-756C-4EBD-970C-64C8AACD51B4}" type="presOf" srcId="{632D544B-4D70-4EFD-8026-8CBA292E9032}" destId="{70BE796A-490B-47E7-9ED0-5A5F8D693324}" srcOrd="1" destOrd="0" presId="urn:microsoft.com/office/officeart/2005/8/layout/orgChart1"/>
    <dgm:cxn modelId="{B50C138A-E5AA-4335-97E9-C92784F9DC62}" type="presOf" srcId="{632D544B-4D70-4EFD-8026-8CBA292E9032}" destId="{67C62CE7-902D-4AAC-B1A3-3B8FF1FEE9D3}" srcOrd="0" destOrd="0" presId="urn:microsoft.com/office/officeart/2005/8/layout/orgChart1"/>
    <dgm:cxn modelId="{06343710-980C-4FA2-AF78-8001D5F96D67}" type="presOf" srcId="{2F946A65-B1B9-46A8-AAA3-F8A72CEC7E04}" destId="{42076DB2-3AF0-4DB4-B2FF-650287434FB6}" srcOrd="1" destOrd="0" presId="urn:microsoft.com/office/officeart/2005/8/layout/orgChart1"/>
    <dgm:cxn modelId="{5C528570-889F-4D87-AD46-82E027E3829E}" type="presParOf" srcId="{4FA1FC3C-F2E0-425D-BF52-510A0F89BC7C}" destId="{853BB483-4569-465D-95D2-925F5B36EEBD}" srcOrd="0" destOrd="0" presId="urn:microsoft.com/office/officeart/2005/8/layout/orgChart1"/>
    <dgm:cxn modelId="{01523251-193C-4B86-83E5-602898DCD6BD}" type="presParOf" srcId="{853BB483-4569-465D-95D2-925F5B36EEBD}" destId="{E257CF1B-92D1-47C1-BE6A-F1F015CBC721}" srcOrd="0" destOrd="0" presId="urn:microsoft.com/office/officeart/2005/8/layout/orgChart1"/>
    <dgm:cxn modelId="{556F0ACA-2344-4F00-A665-C1EBE4D6D055}" type="presParOf" srcId="{E257CF1B-92D1-47C1-BE6A-F1F015CBC721}" destId="{67C62CE7-902D-4AAC-B1A3-3B8FF1FEE9D3}" srcOrd="0" destOrd="0" presId="urn:microsoft.com/office/officeart/2005/8/layout/orgChart1"/>
    <dgm:cxn modelId="{84832E9E-7D6C-4048-A889-E74EB4CF9E02}" type="presParOf" srcId="{E257CF1B-92D1-47C1-BE6A-F1F015CBC721}" destId="{70BE796A-490B-47E7-9ED0-5A5F8D693324}" srcOrd="1" destOrd="0" presId="urn:microsoft.com/office/officeart/2005/8/layout/orgChart1"/>
    <dgm:cxn modelId="{5D3AD39A-3200-4DCD-8463-8C46FC46DF11}" type="presParOf" srcId="{853BB483-4569-465D-95D2-925F5B36EEBD}" destId="{7E6934FF-9557-4523-AFFD-343AA0E1CAE6}" srcOrd="1" destOrd="0" presId="urn:microsoft.com/office/officeart/2005/8/layout/orgChart1"/>
    <dgm:cxn modelId="{27E332B6-89D5-4DB2-859B-446C586084D8}" type="presParOf" srcId="{7E6934FF-9557-4523-AFFD-343AA0E1CAE6}" destId="{002F9716-95B8-4D4D-A1C7-69B1D4723943}" srcOrd="0" destOrd="0" presId="urn:microsoft.com/office/officeart/2005/8/layout/orgChart1"/>
    <dgm:cxn modelId="{A2C18EEE-5268-4F9B-A220-84BF20185434}" type="presParOf" srcId="{7E6934FF-9557-4523-AFFD-343AA0E1CAE6}" destId="{3A7E73AF-1F03-4A6D-82F5-71CAF7C3FF61}" srcOrd="1" destOrd="0" presId="urn:microsoft.com/office/officeart/2005/8/layout/orgChart1"/>
    <dgm:cxn modelId="{DC1D939D-FBA2-463F-A20C-E5315911AEEF}" type="presParOf" srcId="{3A7E73AF-1F03-4A6D-82F5-71CAF7C3FF61}" destId="{A65774E2-C345-483D-BBBB-B1A7B6C92196}" srcOrd="0" destOrd="0" presId="urn:microsoft.com/office/officeart/2005/8/layout/orgChart1"/>
    <dgm:cxn modelId="{D0337C85-E610-4502-A17E-40EA2D85F28E}" type="presParOf" srcId="{A65774E2-C345-483D-BBBB-B1A7B6C92196}" destId="{D4CA6C2E-B3B8-4535-B031-CE2AFB8F49C5}" srcOrd="0" destOrd="0" presId="urn:microsoft.com/office/officeart/2005/8/layout/orgChart1"/>
    <dgm:cxn modelId="{A3CCCD5D-2119-452B-A477-B554FB9B2EB4}" type="presParOf" srcId="{A65774E2-C345-483D-BBBB-B1A7B6C92196}" destId="{E52A1151-E85D-4B4C-B41E-5543894D532E}" srcOrd="1" destOrd="0" presId="urn:microsoft.com/office/officeart/2005/8/layout/orgChart1"/>
    <dgm:cxn modelId="{4768E7A6-DEFE-4B16-B6B2-A88C98E57A80}" type="presParOf" srcId="{3A7E73AF-1F03-4A6D-82F5-71CAF7C3FF61}" destId="{21208B57-2587-4212-8CB6-8674E41B5D7D}" srcOrd="1" destOrd="0" presId="urn:microsoft.com/office/officeart/2005/8/layout/orgChart1"/>
    <dgm:cxn modelId="{E323DF6D-9196-48A8-8582-9BA9E2B5FBFD}" type="presParOf" srcId="{3A7E73AF-1F03-4A6D-82F5-71CAF7C3FF61}" destId="{EDB90833-B910-4B7F-AF9F-7E38168D8C28}" srcOrd="2" destOrd="0" presId="urn:microsoft.com/office/officeart/2005/8/layout/orgChart1"/>
    <dgm:cxn modelId="{285821EB-C0DD-45DA-BEB4-18EA9095F25B}" type="presParOf" srcId="{7E6934FF-9557-4523-AFFD-343AA0E1CAE6}" destId="{E7248E7A-A529-485C-BFEB-C4FE00AED7C3}" srcOrd="2" destOrd="0" presId="urn:microsoft.com/office/officeart/2005/8/layout/orgChart1"/>
    <dgm:cxn modelId="{D7B7AB53-AE4A-4866-8FB1-F76B232F7DB5}" type="presParOf" srcId="{7E6934FF-9557-4523-AFFD-343AA0E1CAE6}" destId="{A0EA0A40-DE00-47F0-ADF5-1C694E27ABE5}" srcOrd="3" destOrd="0" presId="urn:microsoft.com/office/officeart/2005/8/layout/orgChart1"/>
    <dgm:cxn modelId="{74180000-2C7F-4B9D-9AFF-4D024E1F1608}" type="presParOf" srcId="{A0EA0A40-DE00-47F0-ADF5-1C694E27ABE5}" destId="{139DB3E8-23E2-4B43-90AB-149D1190FF71}" srcOrd="0" destOrd="0" presId="urn:microsoft.com/office/officeart/2005/8/layout/orgChart1"/>
    <dgm:cxn modelId="{DE689269-8E6E-4CB7-BBAA-6FFB29FC6039}" type="presParOf" srcId="{139DB3E8-23E2-4B43-90AB-149D1190FF71}" destId="{86FD5B9C-40C2-4504-A1C8-C8410A7258E3}" srcOrd="0" destOrd="0" presId="urn:microsoft.com/office/officeart/2005/8/layout/orgChart1"/>
    <dgm:cxn modelId="{BC02548D-EB75-44F9-89D0-C023D1450852}" type="presParOf" srcId="{139DB3E8-23E2-4B43-90AB-149D1190FF71}" destId="{42076DB2-3AF0-4DB4-B2FF-650287434FB6}" srcOrd="1" destOrd="0" presId="urn:microsoft.com/office/officeart/2005/8/layout/orgChart1"/>
    <dgm:cxn modelId="{6349346C-54D1-4F98-B1CE-E0787F7ABD33}" type="presParOf" srcId="{A0EA0A40-DE00-47F0-ADF5-1C694E27ABE5}" destId="{D1ED0056-0AC4-437E-894D-BDED7429349D}" srcOrd="1" destOrd="0" presId="urn:microsoft.com/office/officeart/2005/8/layout/orgChart1"/>
    <dgm:cxn modelId="{F1373FFF-8999-4774-8ED4-2A0FA5D92962}" type="presParOf" srcId="{A0EA0A40-DE00-47F0-ADF5-1C694E27ABE5}" destId="{2572E3F6-593E-4E41-9B89-93439AC3E885}" srcOrd="2" destOrd="0" presId="urn:microsoft.com/office/officeart/2005/8/layout/orgChart1"/>
    <dgm:cxn modelId="{F76186F5-EC3E-4985-880E-1894DD81C988}" type="presParOf" srcId="{853BB483-4569-465D-95D2-925F5B36EEBD}" destId="{1C0F83E3-E684-4096-8C32-68ECEAD05BB3}" srcOrd="2" destOrd="0" presId="urn:microsoft.com/office/officeart/2005/8/layout/orgChart1"/>
  </dgm:cxnLst>
  <dgm:bg>
    <a:noFill/>
  </dgm:bg>
  <dgm:whole>
    <a:ln>
      <a:solidFill>
        <a:schemeClr val="lt1">
          <a:hueOff val="0"/>
          <a:satOff val="0"/>
          <a:lumOff val="0"/>
          <a:alpha val="88000"/>
        </a:schemeClr>
      </a:solidFill>
    </a:ln>
  </dgm:whole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5B29535-8D1C-4D6C-A2E1-CA917416823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32D544B-4D70-4EFD-8026-8CBA292E9032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/>
            <a:t>architectural Design</a:t>
          </a:r>
          <a:endParaRPr lang="ar-SA" dirty="0"/>
        </a:p>
      </dgm:t>
    </dgm:pt>
    <dgm:pt modelId="{A098E0B9-1229-4EE1-8082-C94F5B2BACAB}" type="par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E80A8A37-9A10-4DAF-9FE2-363E6A80B868}" type="sib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2F946A65-B1B9-46A8-AAA3-F8A72CEC7E04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b="1" dirty="0" smtClean="0">
              <a:solidFill>
                <a:schemeClr val="tx1"/>
              </a:solidFill>
            </a:rPr>
            <a:t>Comparison</a:t>
          </a:r>
          <a:endParaRPr lang="ar-SA" b="1" dirty="0">
            <a:solidFill>
              <a:schemeClr val="tx1"/>
            </a:solidFill>
          </a:endParaRPr>
        </a:p>
      </dgm:t>
    </dgm:pt>
    <dgm:pt modelId="{AABDEEE8-9CCD-4E8A-99B4-642DDD35B081}" type="par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E1B28EEF-3C12-418F-95A3-A6A7ABBF5A38}" type="sib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F3D7E815-44EE-4C50-B250-2A84F84CF621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b="0" u="none" dirty="0" smtClean="0">
              <a:solidFill>
                <a:schemeClr val="bg1"/>
              </a:solidFill>
            </a:rPr>
            <a:t>Description</a:t>
          </a:r>
          <a:endParaRPr lang="ar-SA" b="0" u="none" dirty="0">
            <a:solidFill>
              <a:schemeClr val="bg1"/>
            </a:solidFill>
          </a:endParaRPr>
        </a:p>
      </dgm:t>
    </dgm:pt>
    <dgm:pt modelId="{0F3381EA-C90C-4DF7-A89D-C57BCF7FF251}" type="sibTrans" cxnId="{8FDB66EF-DA90-45DE-8FDA-98A197D8FAF5}">
      <dgm:prSet/>
      <dgm:spPr/>
      <dgm:t>
        <a:bodyPr/>
        <a:lstStyle/>
        <a:p>
          <a:pPr rtl="1"/>
          <a:endParaRPr lang="ar-SA"/>
        </a:p>
      </dgm:t>
    </dgm:pt>
    <dgm:pt modelId="{21BEEFDD-0BE3-4B23-9139-58EB54747ED3}" type="parTrans" cxnId="{8FDB66EF-DA90-45DE-8FDA-98A197D8FAF5}">
      <dgm:prSet/>
      <dgm:spPr>
        <a:ln>
          <a:solidFill>
            <a:schemeClr val="accent6"/>
          </a:solidFill>
        </a:ln>
      </dgm:spPr>
      <dgm:t>
        <a:bodyPr/>
        <a:lstStyle/>
        <a:p>
          <a:pPr rtl="1"/>
          <a:endParaRPr lang="ar-SA"/>
        </a:p>
      </dgm:t>
    </dgm:pt>
    <dgm:pt modelId="{4FA1FC3C-F2E0-425D-BF52-510A0F89BC7C}" type="pres">
      <dgm:prSet presAssocID="{95B29535-8D1C-4D6C-A2E1-CA9174168235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53BB483-4569-465D-95D2-925F5B36EEBD}" type="pres">
      <dgm:prSet presAssocID="{632D544B-4D70-4EFD-8026-8CBA292E9032}" presName="hierRoot1" presStyleCnt="0">
        <dgm:presLayoutVars>
          <dgm:hierBranch val="init"/>
        </dgm:presLayoutVars>
      </dgm:prSet>
      <dgm:spPr/>
    </dgm:pt>
    <dgm:pt modelId="{E257CF1B-92D1-47C1-BE6A-F1F015CBC721}" type="pres">
      <dgm:prSet presAssocID="{632D544B-4D70-4EFD-8026-8CBA292E9032}" presName="rootComposite1" presStyleCnt="0"/>
      <dgm:spPr/>
    </dgm:pt>
    <dgm:pt modelId="{67C62CE7-902D-4AAC-B1A3-3B8FF1FEE9D3}" type="pres">
      <dgm:prSet presAssocID="{632D544B-4D70-4EFD-8026-8CBA292E903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0BE796A-490B-47E7-9ED0-5A5F8D693324}" type="pres">
      <dgm:prSet presAssocID="{632D544B-4D70-4EFD-8026-8CBA292E9032}" presName="rootConnector1" presStyleLbl="node1" presStyleIdx="0" presStyleCnt="0"/>
      <dgm:spPr/>
      <dgm:t>
        <a:bodyPr/>
        <a:lstStyle/>
        <a:p>
          <a:endParaRPr lang="en-US"/>
        </a:p>
      </dgm:t>
    </dgm:pt>
    <dgm:pt modelId="{7E6934FF-9557-4523-AFFD-343AA0E1CAE6}" type="pres">
      <dgm:prSet presAssocID="{632D544B-4D70-4EFD-8026-8CBA292E9032}" presName="hierChild2" presStyleCnt="0"/>
      <dgm:spPr/>
    </dgm:pt>
    <dgm:pt modelId="{002F9716-95B8-4D4D-A1C7-69B1D4723943}" type="pres">
      <dgm:prSet presAssocID="{21BEEFDD-0BE3-4B23-9139-58EB54747ED3}" presName="Name37" presStyleLbl="parChTrans1D2" presStyleIdx="0" presStyleCnt="2"/>
      <dgm:spPr/>
      <dgm:t>
        <a:bodyPr/>
        <a:lstStyle/>
        <a:p>
          <a:endParaRPr lang="en-US"/>
        </a:p>
      </dgm:t>
    </dgm:pt>
    <dgm:pt modelId="{3A7E73AF-1F03-4A6D-82F5-71CAF7C3FF61}" type="pres">
      <dgm:prSet presAssocID="{F3D7E815-44EE-4C50-B250-2A84F84CF621}" presName="hierRoot2" presStyleCnt="0">
        <dgm:presLayoutVars>
          <dgm:hierBranch val="init"/>
        </dgm:presLayoutVars>
      </dgm:prSet>
      <dgm:spPr/>
    </dgm:pt>
    <dgm:pt modelId="{A65774E2-C345-483D-BBBB-B1A7B6C92196}" type="pres">
      <dgm:prSet presAssocID="{F3D7E815-44EE-4C50-B250-2A84F84CF621}" presName="rootComposite" presStyleCnt="0"/>
      <dgm:spPr/>
    </dgm:pt>
    <dgm:pt modelId="{D4CA6C2E-B3B8-4535-B031-CE2AFB8F49C5}" type="pres">
      <dgm:prSet presAssocID="{F3D7E815-44EE-4C50-B250-2A84F84CF621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52A1151-E85D-4B4C-B41E-5543894D532E}" type="pres">
      <dgm:prSet presAssocID="{F3D7E815-44EE-4C50-B250-2A84F84CF621}" presName="rootConnector" presStyleLbl="node2" presStyleIdx="0" presStyleCnt="2"/>
      <dgm:spPr/>
      <dgm:t>
        <a:bodyPr/>
        <a:lstStyle/>
        <a:p>
          <a:endParaRPr lang="en-US"/>
        </a:p>
      </dgm:t>
    </dgm:pt>
    <dgm:pt modelId="{21208B57-2587-4212-8CB6-8674E41B5D7D}" type="pres">
      <dgm:prSet presAssocID="{F3D7E815-44EE-4C50-B250-2A84F84CF621}" presName="hierChild4" presStyleCnt="0"/>
      <dgm:spPr/>
    </dgm:pt>
    <dgm:pt modelId="{EDB90833-B910-4B7F-AF9F-7E38168D8C28}" type="pres">
      <dgm:prSet presAssocID="{F3D7E815-44EE-4C50-B250-2A84F84CF621}" presName="hierChild5" presStyleCnt="0"/>
      <dgm:spPr/>
    </dgm:pt>
    <dgm:pt modelId="{E7248E7A-A529-485C-BFEB-C4FE00AED7C3}" type="pres">
      <dgm:prSet presAssocID="{AABDEEE8-9CCD-4E8A-99B4-642DDD35B081}" presName="Name37" presStyleLbl="parChTrans1D2" presStyleIdx="1" presStyleCnt="2"/>
      <dgm:spPr/>
      <dgm:t>
        <a:bodyPr/>
        <a:lstStyle/>
        <a:p>
          <a:endParaRPr lang="en-US"/>
        </a:p>
      </dgm:t>
    </dgm:pt>
    <dgm:pt modelId="{A0EA0A40-DE00-47F0-ADF5-1C694E27ABE5}" type="pres">
      <dgm:prSet presAssocID="{2F946A65-B1B9-46A8-AAA3-F8A72CEC7E04}" presName="hierRoot2" presStyleCnt="0">
        <dgm:presLayoutVars>
          <dgm:hierBranch val="init"/>
        </dgm:presLayoutVars>
      </dgm:prSet>
      <dgm:spPr/>
    </dgm:pt>
    <dgm:pt modelId="{139DB3E8-23E2-4B43-90AB-149D1190FF71}" type="pres">
      <dgm:prSet presAssocID="{2F946A65-B1B9-46A8-AAA3-F8A72CEC7E04}" presName="rootComposite" presStyleCnt="0"/>
      <dgm:spPr/>
    </dgm:pt>
    <dgm:pt modelId="{86FD5B9C-40C2-4504-A1C8-C8410A7258E3}" type="pres">
      <dgm:prSet presAssocID="{2F946A65-B1B9-46A8-AAA3-F8A72CEC7E04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2076DB2-3AF0-4DB4-B2FF-650287434FB6}" type="pres">
      <dgm:prSet presAssocID="{2F946A65-B1B9-46A8-AAA3-F8A72CEC7E04}" presName="rootConnector" presStyleLbl="node2" presStyleIdx="1" presStyleCnt="2"/>
      <dgm:spPr/>
      <dgm:t>
        <a:bodyPr/>
        <a:lstStyle/>
        <a:p>
          <a:endParaRPr lang="en-US"/>
        </a:p>
      </dgm:t>
    </dgm:pt>
    <dgm:pt modelId="{D1ED0056-0AC4-437E-894D-BDED7429349D}" type="pres">
      <dgm:prSet presAssocID="{2F946A65-B1B9-46A8-AAA3-F8A72CEC7E04}" presName="hierChild4" presStyleCnt="0"/>
      <dgm:spPr/>
    </dgm:pt>
    <dgm:pt modelId="{2572E3F6-593E-4E41-9B89-93439AC3E885}" type="pres">
      <dgm:prSet presAssocID="{2F946A65-B1B9-46A8-AAA3-F8A72CEC7E04}" presName="hierChild5" presStyleCnt="0"/>
      <dgm:spPr/>
    </dgm:pt>
    <dgm:pt modelId="{1C0F83E3-E684-4096-8C32-68ECEAD05BB3}" type="pres">
      <dgm:prSet presAssocID="{632D544B-4D70-4EFD-8026-8CBA292E9032}" presName="hierChild3" presStyleCnt="0"/>
      <dgm:spPr/>
    </dgm:pt>
  </dgm:ptLst>
  <dgm:cxnLst>
    <dgm:cxn modelId="{AF0345BD-992B-404E-A648-2EC41504DF6C}" srcId="{95B29535-8D1C-4D6C-A2E1-CA9174168235}" destId="{632D544B-4D70-4EFD-8026-8CBA292E9032}" srcOrd="0" destOrd="0" parTransId="{A098E0B9-1229-4EE1-8082-C94F5B2BACAB}" sibTransId="{E80A8A37-9A10-4DAF-9FE2-363E6A80B868}"/>
    <dgm:cxn modelId="{4CEF6ABF-F0E6-4E91-873B-492F806B7017}" type="presOf" srcId="{AABDEEE8-9CCD-4E8A-99B4-642DDD35B081}" destId="{E7248E7A-A529-485C-BFEB-C4FE00AED7C3}" srcOrd="0" destOrd="0" presId="urn:microsoft.com/office/officeart/2005/8/layout/orgChart1"/>
    <dgm:cxn modelId="{71426E31-4C67-4AFE-A1B7-78C7E42EEC2C}" type="presOf" srcId="{632D544B-4D70-4EFD-8026-8CBA292E9032}" destId="{70BE796A-490B-47E7-9ED0-5A5F8D693324}" srcOrd="1" destOrd="0" presId="urn:microsoft.com/office/officeart/2005/8/layout/orgChart1"/>
    <dgm:cxn modelId="{B87A319D-DA6B-4F96-8683-81434B2F300A}" type="presOf" srcId="{2F946A65-B1B9-46A8-AAA3-F8A72CEC7E04}" destId="{42076DB2-3AF0-4DB4-B2FF-650287434FB6}" srcOrd="1" destOrd="0" presId="urn:microsoft.com/office/officeart/2005/8/layout/orgChart1"/>
    <dgm:cxn modelId="{A4869EED-CE93-4F76-87BE-D31FA2C0EA23}" srcId="{632D544B-4D70-4EFD-8026-8CBA292E9032}" destId="{2F946A65-B1B9-46A8-AAA3-F8A72CEC7E04}" srcOrd="1" destOrd="0" parTransId="{AABDEEE8-9CCD-4E8A-99B4-642DDD35B081}" sibTransId="{E1B28EEF-3C12-418F-95A3-A6A7ABBF5A38}"/>
    <dgm:cxn modelId="{CAE2942A-71B4-4F6E-AC39-822FA12EB09E}" type="presOf" srcId="{632D544B-4D70-4EFD-8026-8CBA292E9032}" destId="{67C62CE7-902D-4AAC-B1A3-3B8FF1FEE9D3}" srcOrd="0" destOrd="0" presId="urn:microsoft.com/office/officeart/2005/8/layout/orgChart1"/>
    <dgm:cxn modelId="{9FF03E24-0883-42CE-BA9C-8B7A5FEDB689}" type="presOf" srcId="{F3D7E815-44EE-4C50-B250-2A84F84CF621}" destId="{E52A1151-E85D-4B4C-B41E-5543894D532E}" srcOrd="1" destOrd="0" presId="urn:microsoft.com/office/officeart/2005/8/layout/orgChart1"/>
    <dgm:cxn modelId="{EE9FE21E-AA56-4AD7-8F72-38B3EC5A628A}" type="presOf" srcId="{21BEEFDD-0BE3-4B23-9139-58EB54747ED3}" destId="{002F9716-95B8-4D4D-A1C7-69B1D4723943}" srcOrd="0" destOrd="0" presId="urn:microsoft.com/office/officeart/2005/8/layout/orgChart1"/>
    <dgm:cxn modelId="{8FDB66EF-DA90-45DE-8FDA-98A197D8FAF5}" srcId="{632D544B-4D70-4EFD-8026-8CBA292E9032}" destId="{F3D7E815-44EE-4C50-B250-2A84F84CF621}" srcOrd="0" destOrd="0" parTransId="{21BEEFDD-0BE3-4B23-9139-58EB54747ED3}" sibTransId="{0F3381EA-C90C-4DF7-A89D-C57BCF7FF251}"/>
    <dgm:cxn modelId="{37A49AC1-78B5-4C61-BD9D-AEF60E6C2745}" type="presOf" srcId="{95B29535-8D1C-4D6C-A2E1-CA9174168235}" destId="{4FA1FC3C-F2E0-425D-BF52-510A0F89BC7C}" srcOrd="0" destOrd="0" presId="urn:microsoft.com/office/officeart/2005/8/layout/orgChart1"/>
    <dgm:cxn modelId="{308AB6F7-5809-47A7-9A84-C48A123A7042}" type="presOf" srcId="{F3D7E815-44EE-4C50-B250-2A84F84CF621}" destId="{D4CA6C2E-B3B8-4535-B031-CE2AFB8F49C5}" srcOrd="0" destOrd="0" presId="urn:microsoft.com/office/officeart/2005/8/layout/orgChart1"/>
    <dgm:cxn modelId="{957975A7-D88E-4016-A617-008501A85701}" type="presOf" srcId="{2F946A65-B1B9-46A8-AAA3-F8A72CEC7E04}" destId="{86FD5B9C-40C2-4504-A1C8-C8410A7258E3}" srcOrd="0" destOrd="0" presId="urn:microsoft.com/office/officeart/2005/8/layout/orgChart1"/>
    <dgm:cxn modelId="{D922927A-BFDD-448D-9C01-D31F4F3CCF4D}" type="presParOf" srcId="{4FA1FC3C-F2E0-425D-BF52-510A0F89BC7C}" destId="{853BB483-4569-465D-95D2-925F5B36EEBD}" srcOrd="0" destOrd="0" presId="urn:microsoft.com/office/officeart/2005/8/layout/orgChart1"/>
    <dgm:cxn modelId="{B4FEFA15-7FF4-4838-8FBA-0FBFCD3BF78A}" type="presParOf" srcId="{853BB483-4569-465D-95D2-925F5B36EEBD}" destId="{E257CF1B-92D1-47C1-BE6A-F1F015CBC721}" srcOrd="0" destOrd="0" presId="urn:microsoft.com/office/officeart/2005/8/layout/orgChart1"/>
    <dgm:cxn modelId="{89186D26-BB28-4383-ABF5-C690CB834257}" type="presParOf" srcId="{E257CF1B-92D1-47C1-BE6A-F1F015CBC721}" destId="{67C62CE7-902D-4AAC-B1A3-3B8FF1FEE9D3}" srcOrd="0" destOrd="0" presId="urn:microsoft.com/office/officeart/2005/8/layout/orgChart1"/>
    <dgm:cxn modelId="{7E3DB963-53BE-4D37-B8CE-3A3A9B554571}" type="presParOf" srcId="{E257CF1B-92D1-47C1-BE6A-F1F015CBC721}" destId="{70BE796A-490B-47E7-9ED0-5A5F8D693324}" srcOrd="1" destOrd="0" presId="urn:microsoft.com/office/officeart/2005/8/layout/orgChart1"/>
    <dgm:cxn modelId="{B5FFF198-AAA4-4FBF-AB2A-E9DDFEA1C26C}" type="presParOf" srcId="{853BB483-4569-465D-95D2-925F5B36EEBD}" destId="{7E6934FF-9557-4523-AFFD-343AA0E1CAE6}" srcOrd="1" destOrd="0" presId="urn:microsoft.com/office/officeart/2005/8/layout/orgChart1"/>
    <dgm:cxn modelId="{8934C519-B015-4B6E-8F3F-B83AEE73E7D4}" type="presParOf" srcId="{7E6934FF-9557-4523-AFFD-343AA0E1CAE6}" destId="{002F9716-95B8-4D4D-A1C7-69B1D4723943}" srcOrd="0" destOrd="0" presId="urn:microsoft.com/office/officeart/2005/8/layout/orgChart1"/>
    <dgm:cxn modelId="{A1DA675F-B6CD-4EA5-A20F-7F12090740C9}" type="presParOf" srcId="{7E6934FF-9557-4523-AFFD-343AA0E1CAE6}" destId="{3A7E73AF-1F03-4A6D-82F5-71CAF7C3FF61}" srcOrd="1" destOrd="0" presId="urn:microsoft.com/office/officeart/2005/8/layout/orgChart1"/>
    <dgm:cxn modelId="{59037009-DAFB-41A8-B717-ABCA3BDB01EC}" type="presParOf" srcId="{3A7E73AF-1F03-4A6D-82F5-71CAF7C3FF61}" destId="{A65774E2-C345-483D-BBBB-B1A7B6C92196}" srcOrd="0" destOrd="0" presId="urn:microsoft.com/office/officeart/2005/8/layout/orgChart1"/>
    <dgm:cxn modelId="{F3AFF1A1-0F10-41CC-A412-81AC5BBD98D2}" type="presParOf" srcId="{A65774E2-C345-483D-BBBB-B1A7B6C92196}" destId="{D4CA6C2E-B3B8-4535-B031-CE2AFB8F49C5}" srcOrd="0" destOrd="0" presId="urn:microsoft.com/office/officeart/2005/8/layout/orgChart1"/>
    <dgm:cxn modelId="{896DC04A-2921-4712-AE6E-5C05FFA72CBC}" type="presParOf" srcId="{A65774E2-C345-483D-BBBB-B1A7B6C92196}" destId="{E52A1151-E85D-4B4C-B41E-5543894D532E}" srcOrd="1" destOrd="0" presId="urn:microsoft.com/office/officeart/2005/8/layout/orgChart1"/>
    <dgm:cxn modelId="{C404B35C-0B40-49B1-9431-6FF984799970}" type="presParOf" srcId="{3A7E73AF-1F03-4A6D-82F5-71CAF7C3FF61}" destId="{21208B57-2587-4212-8CB6-8674E41B5D7D}" srcOrd="1" destOrd="0" presId="urn:microsoft.com/office/officeart/2005/8/layout/orgChart1"/>
    <dgm:cxn modelId="{2A276154-18A9-4C55-9E62-D0E34F1AEFB7}" type="presParOf" srcId="{3A7E73AF-1F03-4A6D-82F5-71CAF7C3FF61}" destId="{EDB90833-B910-4B7F-AF9F-7E38168D8C28}" srcOrd="2" destOrd="0" presId="urn:microsoft.com/office/officeart/2005/8/layout/orgChart1"/>
    <dgm:cxn modelId="{8BFE60BB-9DEA-4390-A469-78E55A6E624B}" type="presParOf" srcId="{7E6934FF-9557-4523-AFFD-343AA0E1CAE6}" destId="{E7248E7A-A529-485C-BFEB-C4FE00AED7C3}" srcOrd="2" destOrd="0" presId="urn:microsoft.com/office/officeart/2005/8/layout/orgChart1"/>
    <dgm:cxn modelId="{FC2FBF7C-F82C-4241-85C0-57A42446AC95}" type="presParOf" srcId="{7E6934FF-9557-4523-AFFD-343AA0E1CAE6}" destId="{A0EA0A40-DE00-47F0-ADF5-1C694E27ABE5}" srcOrd="3" destOrd="0" presId="urn:microsoft.com/office/officeart/2005/8/layout/orgChart1"/>
    <dgm:cxn modelId="{8C1DE850-7DFC-498A-A5A4-AD2C6F228FA0}" type="presParOf" srcId="{A0EA0A40-DE00-47F0-ADF5-1C694E27ABE5}" destId="{139DB3E8-23E2-4B43-90AB-149D1190FF71}" srcOrd="0" destOrd="0" presId="urn:microsoft.com/office/officeart/2005/8/layout/orgChart1"/>
    <dgm:cxn modelId="{CCA8E4AF-5A72-4B1D-AD43-82BC7E48BD4C}" type="presParOf" srcId="{139DB3E8-23E2-4B43-90AB-149D1190FF71}" destId="{86FD5B9C-40C2-4504-A1C8-C8410A7258E3}" srcOrd="0" destOrd="0" presId="urn:microsoft.com/office/officeart/2005/8/layout/orgChart1"/>
    <dgm:cxn modelId="{8B96D60F-E7D0-4203-B707-FFA45B53C4FA}" type="presParOf" srcId="{139DB3E8-23E2-4B43-90AB-149D1190FF71}" destId="{42076DB2-3AF0-4DB4-B2FF-650287434FB6}" srcOrd="1" destOrd="0" presId="urn:microsoft.com/office/officeart/2005/8/layout/orgChart1"/>
    <dgm:cxn modelId="{1F679A2A-B0FE-4833-9E8D-B6C52AC05719}" type="presParOf" srcId="{A0EA0A40-DE00-47F0-ADF5-1C694E27ABE5}" destId="{D1ED0056-0AC4-437E-894D-BDED7429349D}" srcOrd="1" destOrd="0" presId="urn:microsoft.com/office/officeart/2005/8/layout/orgChart1"/>
    <dgm:cxn modelId="{222B1518-760F-4507-A34B-65087E23F980}" type="presParOf" srcId="{A0EA0A40-DE00-47F0-ADF5-1C694E27ABE5}" destId="{2572E3F6-593E-4E41-9B89-93439AC3E885}" srcOrd="2" destOrd="0" presId="urn:microsoft.com/office/officeart/2005/8/layout/orgChart1"/>
    <dgm:cxn modelId="{156F712A-36CA-40EF-8C30-FEAD7529CCEE}" type="presParOf" srcId="{853BB483-4569-465D-95D2-925F5B36EEBD}" destId="{1C0F83E3-E684-4096-8C32-68ECEAD05BB3}" srcOrd="2" destOrd="0" presId="urn:microsoft.com/office/officeart/2005/8/layout/orgChart1"/>
  </dgm:cxnLst>
  <dgm:bg>
    <a:noFill/>
  </dgm:bg>
  <dgm:whole>
    <a:ln>
      <a:solidFill>
        <a:schemeClr val="lt1">
          <a:hueOff val="0"/>
          <a:satOff val="0"/>
          <a:lumOff val="0"/>
          <a:alpha val="88000"/>
        </a:schemeClr>
      </a:solidFill>
    </a:ln>
  </dgm:whole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5B29535-8D1C-4D6C-A2E1-CA917416823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32D544B-4D70-4EFD-8026-8CBA292E9032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/>
            <a:t>architectural Design</a:t>
          </a:r>
          <a:endParaRPr lang="ar-SA" dirty="0"/>
        </a:p>
      </dgm:t>
    </dgm:pt>
    <dgm:pt modelId="{A098E0B9-1229-4EE1-8082-C94F5B2BACAB}" type="par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E80A8A37-9A10-4DAF-9FE2-363E6A80B868}" type="sib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2F946A65-B1B9-46A8-AAA3-F8A72CEC7E04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b="1" dirty="0" smtClean="0">
              <a:solidFill>
                <a:schemeClr val="tx1"/>
              </a:solidFill>
            </a:rPr>
            <a:t>Comparison</a:t>
          </a:r>
          <a:endParaRPr lang="ar-SA" b="1" dirty="0">
            <a:solidFill>
              <a:schemeClr val="tx1"/>
            </a:solidFill>
          </a:endParaRPr>
        </a:p>
      </dgm:t>
    </dgm:pt>
    <dgm:pt modelId="{AABDEEE8-9CCD-4E8A-99B4-642DDD35B081}" type="par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E1B28EEF-3C12-418F-95A3-A6A7ABBF5A38}" type="sib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F3D7E815-44EE-4C50-B250-2A84F84CF621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b="0" u="none" dirty="0" smtClean="0">
              <a:solidFill>
                <a:schemeClr val="bg1"/>
              </a:solidFill>
            </a:rPr>
            <a:t>Description</a:t>
          </a:r>
          <a:endParaRPr lang="ar-SA" b="0" u="none" dirty="0">
            <a:solidFill>
              <a:schemeClr val="bg1"/>
            </a:solidFill>
          </a:endParaRPr>
        </a:p>
      </dgm:t>
    </dgm:pt>
    <dgm:pt modelId="{0F3381EA-C90C-4DF7-A89D-C57BCF7FF251}" type="sibTrans" cxnId="{8FDB66EF-DA90-45DE-8FDA-98A197D8FAF5}">
      <dgm:prSet/>
      <dgm:spPr/>
      <dgm:t>
        <a:bodyPr/>
        <a:lstStyle/>
        <a:p>
          <a:pPr rtl="1"/>
          <a:endParaRPr lang="ar-SA"/>
        </a:p>
      </dgm:t>
    </dgm:pt>
    <dgm:pt modelId="{21BEEFDD-0BE3-4B23-9139-58EB54747ED3}" type="parTrans" cxnId="{8FDB66EF-DA90-45DE-8FDA-98A197D8FAF5}">
      <dgm:prSet/>
      <dgm:spPr>
        <a:ln>
          <a:solidFill>
            <a:schemeClr val="accent6"/>
          </a:solidFill>
        </a:ln>
      </dgm:spPr>
      <dgm:t>
        <a:bodyPr/>
        <a:lstStyle/>
        <a:p>
          <a:pPr rtl="1"/>
          <a:endParaRPr lang="ar-SA"/>
        </a:p>
      </dgm:t>
    </dgm:pt>
    <dgm:pt modelId="{4FA1FC3C-F2E0-425D-BF52-510A0F89BC7C}" type="pres">
      <dgm:prSet presAssocID="{95B29535-8D1C-4D6C-A2E1-CA9174168235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53BB483-4569-465D-95D2-925F5B36EEBD}" type="pres">
      <dgm:prSet presAssocID="{632D544B-4D70-4EFD-8026-8CBA292E9032}" presName="hierRoot1" presStyleCnt="0">
        <dgm:presLayoutVars>
          <dgm:hierBranch val="init"/>
        </dgm:presLayoutVars>
      </dgm:prSet>
      <dgm:spPr/>
    </dgm:pt>
    <dgm:pt modelId="{E257CF1B-92D1-47C1-BE6A-F1F015CBC721}" type="pres">
      <dgm:prSet presAssocID="{632D544B-4D70-4EFD-8026-8CBA292E9032}" presName="rootComposite1" presStyleCnt="0"/>
      <dgm:spPr/>
    </dgm:pt>
    <dgm:pt modelId="{67C62CE7-902D-4AAC-B1A3-3B8FF1FEE9D3}" type="pres">
      <dgm:prSet presAssocID="{632D544B-4D70-4EFD-8026-8CBA292E903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0BE796A-490B-47E7-9ED0-5A5F8D693324}" type="pres">
      <dgm:prSet presAssocID="{632D544B-4D70-4EFD-8026-8CBA292E9032}" presName="rootConnector1" presStyleLbl="node1" presStyleIdx="0" presStyleCnt="0"/>
      <dgm:spPr/>
      <dgm:t>
        <a:bodyPr/>
        <a:lstStyle/>
        <a:p>
          <a:endParaRPr lang="en-US"/>
        </a:p>
      </dgm:t>
    </dgm:pt>
    <dgm:pt modelId="{7E6934FF-9557-4523-AFFD-343AA0E1CAE6}" type="pres">
      <dgm:prSet presAssocID="{632D544B-4D70-4EFD-8026-8CBA292E9032}" presName="hierChild2" presStyleCnt="0"/>
      <dgm:spPr/>
    </dgm:pt>
    <dgm:pt modelId="{002F9716-95B8-4D4D-A1C7-69B1D4723943}" type="pres">
      <dgm:prSet presAssocID="{21BEEFDD-0BE3-4B23-9139-58EB54747ED3}" presName="Name37" presStyleLbl="parChTrans1D2" presStyleIdx="0" presStyleCnt="2"/>
      <dgm:spPr/>
      <dgm:t>
        <a:bodyPr/>
        <a:lstStyle/>
        <a:p>
          <a:endParaRPr lang="en-US"/>
        </a:p>
      </dgm:t>
    </dgm:pt>
    <dgm:pt modelId="{3A7E73AF-1F03-4A6D-82F5-71CAF7C3FF61}" type="pres">
      <dgm:prSet presAssocID="{F3D7E815-44EE-4C50-B250-2A84F84CF621}" presName="hierRoot2" presStyleCnt="0">
        <dgm:presLayoutVars>
          <dgm:hierBranch val="init"/>
        </dgm:presLayoutVars>
      </dgm:prSet>
      <dgm:spPr/>
    </dgm:pt>
    <dgm:pt modelId="{A65774E2-C345-483D-BBBB-B1A7B6C92196}" type="pres">
      <dgm:prSet presAssocID="{F3D7E815-44EE-4C50-B250-2A84F84CF621}" presName="rootComposite" presStyleCnt="0"/>
      <dgm:spPr/>
    </dgm:pt>
    <dgm:pt modelId="{D4CA6C2E-B3B8-4535-B031-CE2AFB8F49C5}" type="pres">
      <dgm:prSet presAssocID="{F3D7E815-44EE-4C50-B250-2A84F84CF621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52A1151-E85D-4B4C-B41E-5543894D532E}" type="pres">
      <dgm:prSet presAssocID="{F3D7E815-44EE-4C50-B250-2A84F84CF621}" presName="rootConnector" presStyleLbl="node2" presStyleIdx="0" presStyleCnt="2"/>
      <dgm:spPr/>
      <dgm:t>
        <a:bodyPr/>
        <a:lstStyle/>
        <a:p>
          <a:endParaRPr lang="en-US"/>
        </a:p>
      </dgm:t>
    </dgm:pt>
    <dgm:pt modelId="{21208B57-2587-4212-8CB6-8674E41B5D7D}" type="pres">
      <dgm:prSet presAssocID="{F3D7E815-44EE-4C50-B250-2A84F84CF621}" presName="hierChild4" presStyleCnt="0"/>
      <dgm:spPr/>
    </dgm:pt>
    <dgm:pt modelId="{EDB90833-B910-4B7F-AF9F-7E38168D8C28}" type="pres">
      <dgm:prSet presAssocID="{F3D7E815-44EE-4C50-B250-2A84F84CF621}" presName="hierChild5" presStyleCnt="0"/>
      <dgm:spPr/>
    </dgm:pt>
    <dgm:pt modelId="{E7248E7A-A529-485C-BFEB-C4FE00AED7C3}" type="pres">
      <dgm:prSet presAssocID="{AABDEEE8-9CCD-4E8A-99B4-642DDD35B081}" presName="Name37" presStyleLbl="parChTrans1D2" presStyleIdx="1" presStyleCnt="2"/>
      <dgm:spPr/>
      <dgm:t>
        <a:bodyPr/>
        <a:lstStyle/>
        <a:p>
          <a:endParaRPr lang="en-US"/>
        </a:p>
      </dgm:t>
    </dgm:pt>
    <dgm:pt modelId="{A0EA0A40-DE00-47F0-ADF5-1C694E27ABE5}" type="pres">
      <dgm:prSet presAssocID="{2F946A65-B1B9-46A8-AAA3-F8A72CEC7E04}" presName="hierRoot2" presStyleCnt="0">
        <dgm:presLayoutVars>
          <dgm:hierBranch val="init"/>
        </dgm:presLayoutVars>
      </dgm:prSet>
      <dgm:spPr/>
    </dgm:pt>
    <dgm:pt modelId="{139DB3E8-23E2-4B43-90AB-149D1190FF71}" type="pres">
      <dgm:prSet presAssocID="{2F946A65-B1B9-46A8-AAA3-F8A72CEC7E04}" presName="rootComposite" presStyleCnt="0"/>
      <dgm:spPr/>
    </dgm:pt>
    <dgm:pt modelId="{86FD5B9C-40C2-4504-A1C8-C8410A7258E3}" type="pres">
      <dgm:prSet presAssocID="{2F946A65-B1B9-46A8-AAA3-F8A72CEC7E04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2076DB2-3AF0-4DB4-B2FF-650287434FB6}" type="pres">
      <dgm:prSet presAssocID="{2F946A65-B1B9-46A8-AAA3-F8A72CEC7E04}" presName="rootConnector" presStyleLbl="node2" presStyleIdx="1" presStyleCnt="2"/>
      <dgm:spPr/>
      <dgm:t>
        <a:bodyPr/>
        <a:lstStyle/>
        <a:p>
          <a:endParaRPr lang="en-US"/>
        </a:p>
      </dgm:t>
    </dgm:pt>
    <dgm:pt modelId="{D1ED0056-0AC4-437E-894D-BDED7429349D}" type="pres">
      <dgm:prSet presAssocID="{2F946A65-B1B9-46A8-AAA3-F8A72CEC7E04}" presName="hierChild4" presStyleCnt="0"/>
      <dgm:spPr/>
    </dgm:pt>
    <dgm:pt modelId="{2572E3F6-593E-4E41-9B89-93439AC3E885}" type="pres">
      <dgm:prSet presAssocID="{2F946A65-B1B9-46A8-AAA3-F8A72CEC7E04}" presName="hierChild5" presStyleCnt="0"/>
      <dgm:spPr/>
    </dgm:pt>
    <dgm:pt modelId="{1C0F83E3-E684-4096-8C32-68ECEAD05BB3}" type="pres">
      <dgm:prSet presAssocID="{632D544B-4D70-4EFD-8026-8CBA292E9032}" presName="hierChild3" presStyleCnt="0"/>
      <dgm:spPr/>
    </dgm:pt>
  </dgm:ptLst>
  <dgm:cxnLst>
    <dgm:cxn modelId="{AF0345BD-992B-404E-A648-2EC41504DF6C}" srcId="{95B29535-8D1C-4D6C-A2E1-CA9174168235}" destId="{632D544B-4D70-4EFD-8026-8CBA292E9032}" srcOrd="0" destOrd="0" parTransId="{A098E0B9-1229-4EE1-8082-C94F5B2BACAB}" sibTransId="{E80A8A37-9A10-4DAF-9FE2-363E6A80B868}"/>
    <dgm:cxn modelId="{A4869EED-CE93-4F76-87BE-D31FA2C0EA23}" srcId="{632D544B-4D70-4EFD-8026-8CBA292E9032}" destId="{2F946A65-B1B9-46A8-AAA3-F8A72CEC7E04}" srcOrd="1" destOrd="0" parTransId="{AABDEEE8-9CCD-4E8A-99B4-642DDD35B081}" sibTransId="{E1B28EEF-3C12-418F-95A3-A6A7ABBF5A38}"/>
    <dgm:cxn modelId="{FC07AD91-8EF2-4879-B69A-C75B3A06AC64}" type="presOf" srcId="{95B29535-8D1C-4D6C-A2E1-CA9174168235}" destId="{4FA1FC3C-F2E0-425D-BF52-510A0F89BC7C}" srcOrd="0" destOrd="0" presId="urn:microsoft.com/office/officeart/2005/8/layout/orgChart1"/>
    <dgm:cxn modelId="{2D600510-52BE-454C-92B6-9D7D87E69DF3}" type="presOf" srcId="{632D544B-4D70-4EFD-8026-8CBA292E9032}" destId="{70BE796A-490B-47E7-9ED0-5A5F8D693324}" srcOrd="1" destOrd="0" presId="urn:microsoft.com/office/officeart/2005/8/layout/orgChart1"/>
    <dgm:cxn modelId="{1BDA2437-9438-4C78-8BAB-3904A0E3C5AF}" type="presOf" srcId="{F3D7E815-44EE-4C50-B250-2A84F84CF621}" destId="{E52A1151-E85D-4B4C-B41E-5543894D532E}" srcOrd="1" destOrd="0" presId="urn:microsoft.com/office/officeart/2005/8/layout/orgChart1"/>
    <dgm:cxn modelId="{0F17AEA5-9732-470D-A5A7-FC6576663A90}" type="presOf" srcId="{AABDEEE8-9CCD-4E8A-99B4-642DDD35B081}" destId="{E7248E7A-A529-485C-BFEB-C4FE00AED7C3}" srcOrd="0" destOrd="0" presId="urn:microsoft.com/office/officeart/2005/8/layout/orgChart1"/>
    <dgm:cxn modelId="{4830393E-C6CE-4D0B-8EDB-F626BE6821A1}" type="presOf" srcId="{21BEEFDD-0BE3-4B23-9139-58EB54747ED3}" destId="{002F9716-95B8-4D4D-A1C7-69B1D4723943}" srcOrd="0" destOrd="0" presId="urn:microsoft.com/office/officeart/2005/8/layout/orgChart1"/>
    <dgm:cxn modelId="{8FDB66EF-DA90-45DE-8FDA-98A197D8FAF5}" srcId="{632D544B-4D70-4EFD-8026-8CBA292E9032}" destId="{F3D7E815-44EE-4C50-B250-2A84F84CF621}" srcOrd="0" destOrd="0" parTransId="{21BEEFDD-0BE3-4B23-9139-58EB54747ED3}" sibTransId="{0F3381EA-C90C-4DF7-A89D-C57BCF7FF251}"/>
    <dgm:cxn modelId="{3A9F942E-0166-46F9-876B-05B118A64A50}" type="presOf" srcId="{2F946A65-B1B9-46A8-AAA3-F8A72CEC7E04}" destId="{86FD5B9C-40C2-4504-A1C8-C8410A7258E3}" srcOrd="0" destOrd="0" presId="urn:microsoft.com/office/officeart/2005/8/layout/orgChart1"/>
    <dgm:cxn modelId="{99F460B8-CFD5-4A78-9B0D-04EA29AFF28E}" type="presOf" srcId="{632D544B-4D70-4EFD-8026-8CBA292E9032}" destId="{67C62CE7-902D-4AAC-B1A3-3B8FF1FEE9D3}" srcOrd="0" destOrd="0" presId="urn:microsoft.com/office/officeart/2005/8/layout/orgChart1"/>
    <dgm:cxn modelId="{D081EF1F-51EE-4923-8BD8-D0B11F4FD572}" type="presOf" srcId="{2F946A65-B1B9-46A8-AAA3-F8A72CEC7E04}" destId="{42076DB2-3AF0-4DB4-B2FF-650287434FB6}" srcOrd="1" destOrd="0" presId="urn:microsoft.com/office/officeart/2005/8/layout/orgChart1"/>
    <dgm:cxn modelId="{081DF895-7505-4417-AB89-D2A7BA960B56}" type="presOf" srcId="{F3D7E815-44EE-4C50-B250-2A84F84CF621}" destId="{D4CA6C2E-B3B8-4535-B031-CE2AFB8F49C5}" srcOrd="0" destOrd="0" presId="urn:microsoft.com/office/officeart/2005/8/layout/orgChart1"/>
    <dgm:cxn modelId="{AD3B8DC5-CB32-44FB-9D8C-45C76A14C72A}" type="presParOf" srcId="{4FA1FC3C-F2E0-425D-BF52-510A0F89BC7C}" destId="{853BB483-4569-465D-95D2-925F5B36EEBD}" srcOrd="0" destOrd="0" presId="urn:microsoft.com/office/officeart/2005/8/layout/orgChart1"/>
    <dgm:cxn modelId="{B2BC1C67-895F-481B-9A1E-C6F34BD04502}" type="presParOf" srcId="{853BB483-4569-465D-95D2-925F5B36EEBD}" destId="{E257CF1B-92D1-47C1-BE6A-F1F015CBC721}" srcOrd="0" destOrd="0" presId="urn:microsoft.com/office/officeart/2005/8/layout/orgChart1"/>
    <dgm:cxn modelId="{5243C919-BFEB-4460-B8D1-FBDDB11F53DD}" type="presParOf" srcId="{E257CF1B-92D1-47C1-BE6A-F1F015CBC721}" destId="{67C62CE7-902D-4AAC-B1A3-3B8FF1FEE9D3}" srcOrd="0" destOrd="0" presId="urn:microsoft.com/office/officeart/2005/8/layout/orgChart1"/>
    <dgm:cxn modelId="{D8F65FC4-60C4-42EA-86E7-42AE65027864}" type="presParOf" srcId="{E257CF1B-92D1-47C1-BE6A-F1F015CBC721}" destId="{70BE796A-490B-47E7-9ED0-5A5F8D693324}" srcOrd="1" destOrd="0" presId="urn:microsoft.com/office/officeart/2005/8/layout/orgChart1"/>
    <dgm:cxn modelId="{78FA48ED-00BA-47E8-8973-69817266EB2C}" type="presParOf" srcId="{853BB483-4569-465D-95D2-925F5B36EEBD}" destId="{7E6934FF-9557-4523-AFFD-343AA0E1CAE6}" srcOrd="1" destOrd="0" presId="urn:microsoft.com/office/officeart/2005/8/layout/orgChart1"/>
    <dgm:cxn modelId="{5F152DF1-BDDB-4EEA-BA21-84B2FF98E86C}" type="presParOf" srcId="{7E6934FF-9557-4523-AFFD-343AA0E1CAE6}" destId="{002F9716-95B8-4D4D-A1C7-69B1D4723943}" srcOrd="0" destOrd="0" presId="urn:microsoft.com/office/officeart/2005/8/layout/orgChart1"/>
    <dgm:cxn modelId="{CFC4AF7C-F0A9-4844-AD2F-968CE9AE6203}" type="presParOf" srcId="{7E6934FF-9557-4523-AFFD-343AA0E1CAE6}" destId="{3A7E73AF-1F03-4A6D-82F5-71CAF7C3FF61}" srcOrd="1" destOrd="0" presId="urn:microsoft.com/office/officeart/2005/8/layout/orgChart1"/>
    <dgm:cxn modelId="{C746CF86-F6FF-4AC2-BAB8-940D5654EA42}" type="presParOf" srcId="{3A7E73AF-1F03-4A6D-82F5-71CAF7C3FF61}" destId="{A65774E2-C345-483D-BBBB-B1A7B6C92196}" srcOrd="0" destOrd="0" presId="urn:microsoft.com/office/officeart/2005/8/layout/orgChart1"/>
    <dgm:cxn modelId="{AA69FD03-81A7-4321-894F-903C63955CFE}" type="presParOf" srcId="{A65774E2-C345-483D-BBBB-B1A7B6C92196}" destId="{D4CA6C2E-B3B8-4535-B031-CE2AFB8F49C5}" srcOrd="0" destOrd="0" presId="urn:microsoft.com/office/officeart/2005/8/layout/orgChart1"/>
    <dgm:cxn modelId="{225CEF55-0D0F-4EEE-B765-AC83EB8FB14D}" type="presParOf" srcId="{A65774E2-C345-483D-BBBB-B1A7B6C92196}" destId="{E52A1151-E85D-4B4C-B41E-5543894D532E}" srcOrd="1" destOrd="0" presId="urn:microsoft.com/office/officeart/2005/8/layout/orgChart1"/>
    <dgm:cxn modelId="{649E443A-901B-407B-A059-66CF05F58DB2}" type="presParOf" srcId="{3A7E73AF-1F03-4A6D-82F5-71CAF7C3FF61}" destId="{21208B57-2587-4212-8CB6-8674E41B5D7D}" srcOrd="1" destOrd="0" presId="urn:microsoft.com/office/officeart/2005/8/layout/orgChart1"/>
    <dgm:cxn modelId="{8F1A353C-1E25-4A3C-87D3-0C393D476464}" type="presParOf" srcId="{3A7E73AF-1F03-4A6D-82F5-71CAF7C3FF61}" destId="{EDB90833-B910-4B7F-AF9F-7E38168D8C28}" srcOrd="2" destOrd="0" presId="urn:microsoft.com/office/officeart/2005/8/layout/orgChart1"/>
    <dgm:cxn modelId="{1E74B9F2-1F43-4341-9B11-41F2E60DDB16}" type="presParOf" srcId="{7E6934FF-9557-4523-AFFD-343AA0E1CAE6}" destId="{E7248E7A-A529-485C-BFEB-C4FE00AED7C3}" srcOrd="2" destOrd="0" presId="urn:microsoft.com/office/officeart/2005/8/layout/orgChart1"/>
    <dgm:cxn modelId="{BE0BA715-138C-4F98-B60C-9376754D2C9E}" type="presParOf" srcId="{7E6934FF-9557-4523-AFFD-343AA0E1CAE6}" destId="{A0EA0A40-DE00-47F0-ADF5-1C694E27ABE5}" srcOrd="3" destOrd="0" presId="urn:microsoft.com/office/officeart/2005/8/layout/orgChart1"/>
    <dgm:cxn modelId="{6DCAFB47-E058-45E7-AF1C-23A8FB64B73F}" type="presParOf" srcId="{A0EA0A40-DE00-47F0-ADF5-1C694E27ABE5}" destId="{139DB3E8-23E2-4B43-90AB-149D1190FF71}" srcOrd="0" destOrd="0" presId="urn:microsoft.com/office/officeart/2005/8/layout/orgChart1"/>
    <dgm:cxn modelId="{AE8E7864-9C6B-4EC3-A405-FB2E21677555}" type="presParOf" srcId="{139DB3E8-23E2-4B43-90AB-149D1190FF71}" destId="{86FD5B9C-40C2-4504-A1C8-C8410A7258E3}" srcOrd="0" destOrd="0" presId="urn:microsoft.com/office/officeart/2005/8/layout/orgChart1"/>
    <dgm:cxn modelId="{C2C6E649-5707-4A2A-8E09-AA03A3C91BD2}" type="presParOf" srcId="{139DB3E8-23E2-4B43-90AB-149D1190FF71}" destId="{42076DB2-3AF0-4DB4-B2FF-650287434FB6}" srcOrd="1" destOrd="0" presId="urn:microsoft.com/office/officeart/2005/8/layout/orgChart1"/>
    <dgm:cxn modelId="{62EDA719-5865-4D2A-B6A3-CFC61691C68D}" type="presParOf" srcId="{A0EA0A40-DE00-47F0-ADF5-1C694E27ABE5}" destId="{D1ED0056-0AC4-437E-894D-BDED7429349D}" srcOrd="1" destOrd="0" presId="urn:microsoft.com/office/officeart/2005/8/layout/orgChart1"/>
    <dgm:cxn modelId="{3073744A-2475-48E1-BAA9-B346EFDF3CBD}" type="presParOf" srcId="{A0EA0A40-DE00-47F0-ADF5-1C694E27ABE5}" destId="{2572E3F6-593E-4E41-9B89-93439AC3E885}" srcOrd="2" destOrd="0" presId="urn:microsoft.com/office/officeart/2005/8/layout/orgChart1"/>
    <dgm:cxn modelId="{F61B48C9-252C-4B37-AD59-A57C84CDD141}" type="presParOf" srcId="{853BB483-4569-465D-95D2-925F5B36EEBD}" destId="{1C0F83E3-E684-4096-8C32-68ECEAD05BB3}" srcOrd="2" destOrd="0" presId="urn:microsoft.com/office/officeart/2005/8/layout/orgChart1"/>
  </dgm:cxnLst>
  <dgm:bg>
    <a:noFill/>
  </dgm:bg>
  <dgm:whole>
    <a:ln>
      <a:solidFill>
        <a:schemeClr val="lt1">
          <a:hueOff val="0"/>
          <a:satOff val="0"/>
          <a:lumOff val="0"/>
          <a:alpha val="88000"/>
        </a:schemeClr>
      </a:solidFill>
    </a:ln>
  </dgm:whole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5B29535-8D1C-4D6C-A2E1-CA917416823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32D544B-4D70-4EFD-8026-8CBA292E9032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/>
            <a:t>architectural Design</a:t>
          </a:r>
          <a:endParaRPr lang="ar-SA" dirty="0"/>
        </a:p>
      </dgm:t>
    </dgm:pt>
    <dgm:pt modelId="{A098E0B9-1229-4EE1-8082-C94F5B2BACAB}" type="par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E80A8A37-9A10-4DAF-9FE2-363E6A80B868}" type="sib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2F946A65-B1B9-46A8-AAA3-F8A72CEC7E04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b="1" dirty="0" smtClean="0">
              <a:solidFill>
                <a:schemeClr val="tx1"/>
              </a:solidFill>
            </a:rPr>
            <a:t>comparison</a:t>
          </a:r>
          <a:endParaRPr lang="ar-SA" b="1" dirty="0">
            <a:solidFill>
              <a:schemeClr val="tx1"/>
            </a:solidFill>
          </a:endParaRPr>
        </a:p>
      </dgm:t>
    </dgm:pt>
    <dgm:pt modelId="{AABDEEE8-9CCD-4E8A-99B4-642DDD35B081}" type="par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E1B28EEF-3C12-418F-95A3-A6A7ABBF5A38}" type="sib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F3D7E815-44EE-4C50-B250-2A84F84CF621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b="0" u="none" dirty="0" smtClean="0">
              <a:solidFill>
                <a:schemeClr val="bg1"/>
              </a:solidFill>
            </a:rPr>
            <a:t>Description</a:t>
          </a:r>
          <a:endParaRPr lang="ar-SA" b="0" dirty="0">
            <a:solidFill>
              <a:schemeClr val="bg1"/>
            </a:solidFill>
          </a:endParaRPr>
        </a:p>
      </dgm:t>
    </dgm:pt>
    <dgm:pt modelId="{0F3381EA-C90C-4DF7-A89D-C57BCF7FF251}" type="sibTrans" cxnId="{8FDB66EF-DA90-45DE-8FDA-98A197D8FAF5}">
      <dgm:prSet/>
      <dgm:spPr/>
      <dgm:t>
        <a:bodyPr/>
        <a:lstStyle/>
        <a:p>
          <a:pPr rtl="1"/>
          <a:endParaRPr lang="ar-SA"/>
        </a:p>
      </dgm:t>
    </dgm:pt>
    <dgm:pt modelId="{21BEEFDD-0BE3-4B23-9139-58EB54747ED3}" type="parTrans" cxnId="{8FDB66EF-DA90-45DE-8FDA-98A197D8FAF5}">
      <dgm:prSet/>
      <dgm:spPr>
        <a:ln>
          <a:solidFill>
            <a:schemeClr val="accent6"/>
          </a:solidFill>
        </a:ln>
      </dgm:spPr>
      <dgm:t>
        <a:bodyPr/>
        <a:lstStyle/>
        <a:p>
          <a:pPr rtl="1"/>
          <a:endParaRPr lang="ar-SA"/>
        </a:p>
      </dgm:t>
    </dgm:pt>
    <dgm:pt modelId="{4FA1FC3C-F2E0-425D-BF52-510A0F89BC7C}" type="pres">
      <dgm:prSet presAssocID="{95B29535-8D1C-4D6C-A2E1-CA9174168235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53BB483-4569-465D-95D2-925F5B36EEBD}" type="pres">
      <dgm:prSet presAssocID="{632D544B-4D70-4EFD-8026-8CBA292E9032}" presName="hierRoot1" presStyleCnt="0">
        <dgm:presLayoutVars>
          <dgm:hierBranch val="init"/>
        </dgm:presLayoutVars>
      </dgm:prSet>
      <dgm:spPr/>
    </dgm:pt>
    <dgm:pt modelId="{E257CF1B-92D1-47C1-BE6A-F1F015CBC721}" type="pres">
      <dgm:prSet presAssocID="{632D544B-4D70-4EFD-8026-8CBA292E9032}" presName="rootComposite1" presStyleCnt="0"/>
      <dgm:spPr/>
    </dgm:pt>
    <dgm:pt modelId="{67C62CE7-902D-4AAC-B1A3-3B8FF1FEE9D3}" type="pres">
      <dgm:prSet presAssocID="{632D544B-4D70-4EFD-8026-8CBA292E903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0BE796A-490B-47E7-9ED0-5A5F8D693324}" type="pres">
      <dgm:prSet presAssocID="{632D544B-4D70-4EFD-8026-8CBA292E9032}" presName="rootConnector1" presStyleLbl="node1" presStyleIdx="0" presStyleCnt="0"/>
      <dgm:spPr/>
      <dgm:t>
        <a:bodyPr/>
        <a:lstStyle/>
        <a:p>
          <a:endParaRPr lang="en-US"/>
        </a:p>
      </dgm:t>
    </dgm:pt>
    <dgm:pt modelId="{7E6934FF-9557-4523-AFFD-343AA0E1CAE6}" type="pres">
      <dgm:prSet presAssocID="{632D544B-4D70-4EFD-8026-8CBA292E9032}" presName="hierChild2" presStyleCnt="0"/>
      <dgm:spPr/>
    </dgm:pt>
    <dgm:pt modelId="{002F9716-95B8-4D4D-A1C7-69B1D4723943}" type="pres">
      <dgm:prSet presAssocID="{21BEEFDD-0BE3-4B23-9139-58EB54747ED3}" presName="Name37" presStyleLbl="parChTrans1D2" presStyleIdx="0" presStyleCnt="2"/>
      <dgm:spPr/>
      <dgm:t>
        <a:bodyPr/>
        <a:lstStyle/>
        <a:p>
          <a:endParaRPr lang="en-US"/>
        </a:p>
      </dgm:t>
    </dgm:pt>
    <dgm:pt modelId="{3A7E73AF-1F03-4A6D-82F5-71CAF7C3FF61}" type="pres">
      <dgm:prSet presAssocID="{F3D7E815-44EE-4C50-B250-2A84F84CF621}" presName="hierRoot2" presStyleCnt="0">
        <dgm:presLayoutVars>
          <dgm:hierBranch val="init"/>
        </dgm:presLayoutVars>
      </dgm:prSet>
      <dgm:spPr/>
    </dgm:pt>
    <dgm:pt modelId="{A65774E2-C345-483D-BBBB-B1A7B6C92196}" type="pres">
      <dgm:prSet presAssocID="{F3D7E815-44EE-4C50-B250-2A84F84CF621}" presName="rootComposite" presStyleCnt="0"/>
      <dgm:spPr/>
    </dgm:pt>
    <dgm:pt modelId="{D4CA6C2E-B3B8-4535-B031-CE2AFB8F49C5}" type="pres">
      <dgm:prSet presAssocID="{F3D7E815-44EE-4C50-B250-2A84F84CF621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52A1151-E85D-4B4C-B41E-5543894D532E}" type="pres">
      <dgm:prSet presAssocID="{F3D7E815-44EE-4C50-B250-2A84F84CF621}" presName="rootConnector" presStyleLbl="node2" presStyleIdx="0" presStyleCnt="2"/>
      <dgm:spPr/>
      <dgm:t>
        <a:bodyPr/>
        <a:lstStyle/>
        <a:p>
          <a:endParaRPr lang="en-US"/>
        </a:p>
      </dgm:t>
    </dgm:pt>
    <dgm:pt modelId="{21208B57-2587-4212-8CB6-8674E41B5D7D}" type="pres">
      <dgm:prSet presAssocID="{F3D7E815-44EE-4C50-B250-2A84F84CF621}" presName="hierChild4" presStyleCnt="0"/>
      <dgm:spPr/>
    </dgm:pt>
    <dgm:pt modelId="{EDB90833-B910-4B7F-AF9F-7E38168D8C28}" type="pres">
      <dgm:prSet presAssocID="{F3D7E815-44EE-4C50-B250-2A84F84CF621}" presName="hierChild5" presStyleCnt="0"/>
      <dgm:spPr/>
    </dgm:pt>
    <dgm:pt modelId="{E7248E7A-A529-485C-BFEB-C4FE00AED7C3}" type="pres">
      <dgm:prSet presAssocID="{AABDEEE8-9CCD-4E8A-99B4-642DDD35B081}" presName="Name37" presStyleLbl="parChTrans1D2" presStyleIdx="1" presStyleCnt="2"/>
      <dgm:spPr/>
      <dgm:t>
        <a:bodyPr/>
        <a:lstStyle/>
        <a:p>
          <a:endParaRPr lang="en-US"/>
        </a:p>
      </dgm:t>
    </dgm:pt>
    <dgm:pt modelId="{A0EA0A40-DE00-47F0-ADF5-1C694E27ABE5}" type="pres">
      <dgm:prSet presAssocID="{2F946A65-B1B9-46A8-AAA3-F8A72CEC7E04}" presName="hierRoot2" presStyleCnt="0">
        <dgm:presLayoutVars>
          <dgm:hierBranch val="init"/>
        </dgm:presLayoutVars>
      </dgm:prSet>
      <dgm:spPr/>
    </dgm:pt>
    <dgm:pt modelId="{139DB3E8-23E2-4B43-90AB-149D1190FF71}" type="pres">
      <dgm:prSet presAssocID="{2F946A65-B1B9-46A8-AAA3-F8A72CEC7E04}" presName="rootComposite" presStyleCnt="0"/>
      <dgm:spPr/>
    </dgm:pt>
    <dgm:pt modelId="{86FD5B9C-40C2-4504-A1C8-C8410A7258E3}" type="pres">
      <dgm:prSet presAssocID="{2F946A65-B1B9-46A8-AAA3-F8A72CEC7E04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2076DB2-3AF0-4DB4-B2FF-650287434FB6}" type="pres">
      <dgm:prSet presAssocID="{2F946A65-B1B9-46A8-AAA3-F8A72CEC7E04}" presName="rootConnector" presStyleLbl="node2" presStyleIdx="1" presStyleCnt="2"/>
      <dgm:spPr/>
      <dgm:t>
        <a:bodyPr/>
        <a:lstStyle/>
        <a:p>
          <a:endParaRPr lang="en-US"/>
        </a:p>
      </dgm:t>
    </dgm:pt>
    <dgm:pt modelId="{D1ED0056-0AC4-437E-894D-BDED7429349D}" type="pres">
      <dgm:prSet presAssocID="{2F946A65-B1B9-46A8-AAA3-F8A72CEC7E04}" presName="hierChild4" presStyleCnt="0"/>
      <dgm:spPr/>
    </dgm:pt>
    <dgm:pt modelId="{2572E3F6-593E-4E41-9B89-93439AC3E885}" type="pres">
      <dgm:prSet presAssocID="{2F946A65-B1B9-46A8-AAA3-F8A72CEC7E04}" presName="hierChild5" presStyleCnt="0"/>
      <dgm:spPr/>
    </dgm:pt>
    <dgm:pt modelId="{1C0F83E3-E684-4096-8C32-68ECEAD05BB3}" type="pres">
      <dgm:prSet presAssocID="{632D544B-4D70-4EFD-8026-8CBA292E9032}" presName="hierChild3" presStyleCnt="0"/>
      <dgm:spPr/>
    </dgm:pt>
  </dgm:ptLst>
  <dgm:cxnLst>
    <dgm:cxn modelId="{A43E2A41-35D8-4D56-864E-20B64DCA6CCC}" type="presOf" srcId="{F3D7E815-44EE-4C50-B250-2A84F84CF621}" destId="{E52A1151-E85D-4B4C-B41E-5543894D532E}" srcOrd="1" destOrd="0" presId="urn:microsoft.com/office/officeart/2005/8/layout/orgChart1"/>
    <dgm:cxn modelId="{AF0345BD-992B-404E-A648-2EC41504DF6C}" srcId="{95B29535-8D1C-4D6C-A2E1-CA9174168235}" destId="{632D544B-4D70-4EFD-8026-8CBA292E9032}" srcOrd="0" destOrd="0" parTransId="{A098E0B9-1229-4EE1-8082-C94F5B2BACAB}" sibTransId="{E80A8A37-9A10-4DAF-9FE2-363E6A80B868}"/>
    <dgm:cxn modelId="{1E4BF7D5-ECD1-4DEC-8F47-2AE4134548FA}" type="presOf" srcId="{F3D7E815-44EE-4C50-B250-2A84F84CF621}" destId="{D4CA6C2E-B3B8-4535-B031-CE2AFB8F49C5}" srcOrd="0" destOrd="0" presId="urn:microsoft.com/office/officeart/2005/8/layout/orgChart1"/>
    <dgm:cxn modelId="{A4869EED-CE93-4F76-87BE-D31FA2C0EA23}" srcId="{632D544B-4D70-4EFD-8026-8CBA292E9032}" destId="{2F946A65-B1B9-46A8-AAA3-F8A72CEC7E04}" srcOrd="1" destOrd="0" parTransId="{AABDEEE8-9CCD-4E8A-99B4-642DDD35B081}" sibTransId="{E1B28EEF-3C12-418F-95A3-A6A7ABBF5A38}"/>
    <dgm:cxn modelId="{4A3BADDB-D9A2-49FA-B4DE-54FAC0E6973C}" type="presOf" srcId="{632D544B-4D70-4EFD-8026-8CBA292E9032}" destId="{70BE796A-490B-47E7-9ED0-5A5F8D693324}" srcOrd="1" destOrd="0" presId="urn:microsoft.com/office/officeart/2005/8/layout/orgChart1"/>
    <dgm:cxn modelId="{95610635-9370-483E-8830-902CF040BDAC}" type="presOf" srcId="{95B29535-8D1C-4D6C-A2E1-CA9174168235}" destId="{4FA1FC3C-F2E0-425D-BF52-510A0F89BC7C}" srcOrd="0" destOrd="0" presId="urn:microsoft.com/office/officeart/2005/8/layout/orgChart1"/>
    <dgm:cxn modelId="{2249AE9A-254B-40C4-932F-D9E17C1FFD53}" type="presOf" srcId="{21BEEFDD-0BE3-4B23-9139-58EB54747ED3}" destId="{002F9716-95B8-4D4D-A1C7-69B1D4723943}" srcOrd="0" destOrd="0" presId="urn:microsoft.com/office/officeart/2005/8/layout/orgChart1"/>
    <dgm:cxn modelId="{CF84D360-A95E-44DB-94EC-F9B384DFF917}" type="presOf" srcId="{2F946A65-B1B9-46A8-AAA3-F8A72CEC7E04}" destId="{42076DB2-3AF0-4DB4-B2FF-650287434FB6}" srcOrd="1" destOrd="0" presId="urn:microsoft.com/office/officeart/2005/8/layout/orgChart1"/>
    <dgm:cxn modelId="{8FDB66EF-DA90-45DE-8FDA-98A197D8FAF5}" srcId="{632D544B-4D70-4EFD-8026-8CBA292E9032}" destId="{F3D7E815-44EE-4C50-B250-2A84F84CF621}" srcOrd="0" destOrd="0" parTransId="{21BEEFDD-0BE3-4B23-9139-58EB54747ED3}" sibTransId="{0F3381EA-C90C-4DF7-A89D-C57BCF7FF251}"/>
    <dgm:cxn modelId="{72C44FF4-2B8F-4E65-A748-ED52BEF56D38}" type="presOf" srcId="{AABDEEE8-9CCD-4E8A-99B4-642DDD35B081}" destId="{E7248E7A-A529-485C-BFEB-C4FE00AED7C3}" srcOrd="0" destOrd="0" presId="urn:microsoft.com/office/officeart/2005/8/layout/orgChart1"/>
    <dgm:cxn modelId="{F62BB120-1048-4CA0-9FFC-8BC372075C88}" type="presOf" srcId="{632D544B-4D70-4EFD-8026-8CBA292E9032}" destId="{67C62CE7-902D-4AAC-B1A3-3B8FF1FEE9D3}" srcOrd="0" destOrd="0" presId="urn:microsoft.com/office/officeart/2005/8/layout/orgChart1"/>
    <dgm:cxn modelId="{475B81EA-6BBF-49E3-97F6-159122AF384D}" type="presOf" srcId="{2F946A65-B1B9-46A8-AAA3-F8A72CEC7E04}" destId="{86FD5B9C-40C2-4504-A1C8-C8410A7258E3}" srcOrd="0" destOrd="0" presId="urn:microsoft.com/office/officeart/2005/8/layout/orgChart1"/>
    <dgm:cxn modelId="{C9958404-BCBF-42D9-AFE1-3B4B67542ADC}" type="presParOf" srcId="{4FA1FC3C-F2E0-425D-BF52-510A0F89BC7C}" destId="{853BB483-4569-465D-95D2-925F5B36EEBD}" srcOrd="0" destOrd="0" presId="urn:microsoft.com/office/officeart/2005/8/layout/orgChart1"/>
    <dgm:cxn modelId="{24D488F5-D229-43FF-AD2B-3FBD0263AB56}" type="presParOf" srcId="{853BB483-4569-465D-95D2-925F5B36EEBD}" destId="{E257CF1B-92D1-47C1-BE6A-F1F015CBC721}" srcOrd="0" destOrd="0" presId="urn:microsoft.com/office/officeart/2005/8/layout/orgChart1"/>
    <dgm:cxn modelId="{1397293A-5B18-4079-9520-D2FD61DCEDD6}" type="presParOf" srcId="{E257CF1B-92D1-47C1-BE6A-F1F015CBC721}" destId="{67C62CE7-902D-4AAC-B1A3-3B8FF1FEE9D3}" srcOrd="0" destOrd="0" presId="urn:microsoft.com/office/officeart/2005/8/layout/orgChart1"/>
    <dgm:cxn modelId="{0D02F549-4636-4D94-AD06-0DDD253A366F}" type="presParOf" srcId="{E257CF1B-92D1-47C1-BE6A-F1F015CBC721}" destId="{70BE796A-490B-47E7-9ED0-5A5F8D693324}" srcOrd="1" destOrd="0" presId="urn:microsoft.com/office/officeart/2005/8/layout/orgChart1"/>
    <dgm:cxn modelId="{91F104F5-6DE0-4078-84CE-BB1ED3EC5956}" type="presParOf" srcId="{853BB483-4569-465D-95D2-925F5B36EEBD}" destId="{7E6934FF-9557-4523-AFFD-343AA0E1CAE6}" srcOrd="1" destOrd="0" presId="urn:microsoft.com/office/officeart/2005/8/layout/orgChart1"/>
    <dgm:cxn modelId="{3FC37051-594F-445E-9FAC-87E32D41BF0A}" type="presParOf" srcId="{7E6934FF-9557-4523-AFFD-343AA0E1CAE6}" destId="{002F9716-95B8-4D4D-A1C7-69B1D4723943}" srcOrd="0" destOrd="0" presId="urn:microsoft.com/office/officeart/2005/8/layout/orgChart1"/>
    <dgm:cxn modelId="{AF8BAD80-CC72-4D89-BA47-0FCE833667A0}" type="presParOf" srcId="{7E6934FF-9557-4523-AFFD-343AA0E1CAE6}" destId="{3A7E73AF-1F03-4A6D-82F5-71CAF7C3FF61}" srcOrd="1" destOrd="0" presId="urn:microsoft.com/office/officeart/2005/8/layout/orgChart1"/>
    <dgm:cxn modelId="{6A510D67-4EAA-499A-B14F-B799F7F78E1B}" type="presParOf" srcId="{3A7E73AF-1F03-4A6D-82F5-71CAF7C3FF61}" destId="{A65774E2-C345-483D-BBBB-B1A7B6C92196}" srcOrd="0" destOrd="0" presId="urn:microsoft.com/office/officeart/2005/8/layout/orgChart1"/>
    <dgm:cxn modelId="{536F7334-49F4-4F7D-B239-5FEC7D7562FF}" type="presParOf" srcId="{A65774E2-C345-483D-BBBB-B1A7B6C92196}" destId="{D4CA6C2E-B3B8-4535-B031-CE2AFB8F49C5}" srcOrd="0" destOrd="0" presId="urn:microsoft.com/office/officeart/2005/8/layout/orgChart1"/>
    <dgm:cxn modelId="{BCEDC973-5D0F-42DC-9743-C32E2E510437}" type="presParOf" srcId="{A65774E2-C345-483D-BBBB-B1A7B6C92196}" destId="{E52A1151-E85D-4B4C-B41E-5543894D532E}" srcOrd="1" destOrd="0" presId="urn:microsoft.com/office/officeart/2005/8/layout/orgChart1"/>
    <dgm:cxn modelId="{CC34CB7D-85FB-4830-8EE5-5F265DCA2D49}" type="presParOf" srcId="{3A7E73AF-1F03-4A6D-82F5-71CAF7C3FF61}" destId="{21208B57-2587-4212-8CB6-8674E41B5D7D}" srcOrd="1" destOrd="0" presId="urn:microsoft.com/office/officeart/2005/8/layout/orgChart1"/>
    <dgm:cxn modelId="{31CC612C-EB88-4780-8EE2-E1D41E0637AB}" type="presParOf" srcId="{3A7E73AF-1F03-4A6D-82F5-71CAF7C3FF61}" destId="{EDB90833-B910-4B7F-AF9F-7E38168D8C28}" srcOrd="2" destOrd="0" presId="urn:microsoft.com/office/officeart/2005/8/layout/orgChart1"/>
    <dgm:cxn modelId="{6BF84ED0-D81A-4D65-BAC1-9F565830EB4F}" type="presParOf" srcId="{7E6934FF-9557-4523-AFFD-343AA0E1CAE6}" destId="{E7248E7A-A529-485C-BFEB-C4FE00AED7C3}" srcOrd="2" destOrd="0" presId="urn:microsoft.com/office/officeart/2005/8/layout/orgChart1"/>
    <dgm:cxn modelId="{17A9EF7C-E159-4677-A11E-C3EA1533A97C}" type="presParOf" srcId="{7E6934FF-9557-4523-AFFD-343AA0E1CAE6}" destId="{A0EA0A40-DE00-47F0-ADF5-1C694E27ABE5}" srcOrd="3" destOrd="0" presId="urn:microsoft.com/office/officeart/2005/8/layout/orgChart1"/>
    <dgm:cxn modelId="{3255D10F-4446-437E-B8EC-BF090247C3DF}" type="presParOf" srcId="{A0EA0A40-DE00-47F0-ADF5-1C694E27ABE5}" destId="{139DB3E8-23E2-4B43-90AB-149D1190FF71}" srcOrd="0" destOrd="0" presId="urn:microsoft.com/office/officeart/2005/8/layout/orgChart1"/>
    <dgm:cxn modelId="{86467700-C678-446E-B4F4-384EB02A1DB5}" type="presParOf" srcId="{139DB3E8-23E2-4B43-90AB-149D1190FF71}" destId="{86FD5B9C-40C2-4504-A1C8-C8410A7258E3}" srcOrd="0" destOrd="0" presId="urn:microsoft.com/office/officeart/2005/8/layout/orgChart1"/>
    <dgm:cxn modelId="{1A17D1BD-65D4-46FF-AB20-63AC052A2F9E}" type="presParOf" srcId="{139DB3E8-23E2-4B43-90AB-149D1190FF71}" destId="{42076DB2-3AF0-4DB4-B2FF-650287434FB6}" srcOrd="1" destOrd="0" presId="urn:microsoft.com/office/officeart/2005/8/layout/orgChart1"/>
    <dgm:cxn modelId="{CEFBE7D6-FAD8-42E0-9ABC-33C828CB3164}" type="presParOf" srcId="{A0EA0A40-DE00-47F0-ADF5-1C694E27ABE5}" destId="{D1ED0056-0AC4-437E-894D-BDED7429349D}" srcOrd="1" destOrd="0" presId="urn:microsoft.com/office/officeart/2005/8/layout/orgChart1"/>
    <dgm:cxn modelId="{AEB46E83-3E7D-4017-B963-C722FAEFA114}" type="presParOf" srcId="{A0EA0A40-DE00-47F0-ADF5-1C694E27ABE5}" destId="{2572E3F6-593E-4E41-9B89-93439AC3E885}" srcOrd="2" destOrd="0" presId="urn:microsoft.com/office/officeart/2005/8/layout/orgChart1"/>
    <dgm:cxn modelId="{909FC357-CFEE-4014-BBD5-1715DAC690C0}" type="presParOf" srcId="{853BB483-4569-465D-95D2-925F5B36EEBD}" destId="{1C0F83E3-E684-4096-8C32-68ECEAD05BB3}" srcOrd="2" destOrd="0" presId="urn:microsoft.com/office/officeart/2005/8/layout/orgChart1"/>
  </dgm:cxnLst>
  <dgm:bg>
    <a:noFill/>
  </dgm:bg>
  <dgm:whole>
    <a:ln>
      <a:solidFill>
        <a:schemeClr val="lt1">
          <a:hueOff val="0"/>
          <a:satOff val="0"/>
          <a:lumOff val="0"/>
          <a:alpha val="88000"/>
        </a:schemeClr>
      </a:solidFill>
    </a:ln>
  </dgm:whole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5B29535-8D1C-4D6C-A2E1-CA917416823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32D544B-4D70-4EFD-8026-8CBA292E9032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Environmental Analysis</a:t>
          </a:r>
          <a:endParaRPr lang="ar-SA" dirty="0">
            <a:solidFill>
              <a:schemeClr val="bg1"/>
            </a:solidFill>
          </a:endParaRPr>
        </a:p>
      </dgm:t>
    </dgm:pt>
    <dgm:pt modelId="{A098E0B9-1229-4EE1-8082-C94F5B2BACAB}" type="par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E80A8A37-9A10-4DAF-9FE2-363E6A80B868}" type="sib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82DF5CDE-F39E-4604-A173-C68090B719C9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/>
            <a:t>Acoustics Analysis</a:t>
          </a:r>
          <a:endParaRPr lang="ar-SA" dirty="0"/>
        </a:p>
      </dgm:t>
    </dgm:pt>
    <dgm:pt modelId="{66822327-C1FE-4DE8-93BE-47005DD5403E}" type="par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6DE59229-0199-4F4A-86F8-350187E64271}" type="sib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2F946A65-B1B9-46A8-AAA3-F8A72CEC7E04}">
      <dgm:prSet phldrT="[Text]" custT="1"/>
      <dgm:spPr>
        <a:solidFill>
          <a:schemeClr val="accent6"/>
        </a:solidFill>
      </dgm:spPr>
      <dgm:t>
        <a:bodyPr/>
        <a:lstStyle/>
        <a:p>
          <a:pPr rtl="1"/>
          <a:r>
            <a:rPr lang="en-US" sz="1800" b="1" dirty="0" smtClean="0">
              <a:solidFill>
                <a:schemeClr val="tx1"/>
              </a:solidFill>
            </a:rPr>
            <a:t>Lighting Analysis</a:t>
          </a:r>
          <a:endParaRPr lang="ar-SA" sz="1800" b="1" dirty="0">
            <a:solidFill>
              <a:schemeClr val="tx1"/>
            </a:solidFill>
          </a:endParaRPr>
        </a:p>
      </dgm:t>
    </dgm:pt>
    <dgm:pt modelId="{AABDEEE8-9CCD-4E8A-99B4-642DDD35B081}" type="par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E1B28EEF-3C12-418F-95A3-A6A7ABBF5A38}" type="sib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F3D7E815-44EE-4C50-B250-2A84F84CF621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/>
            <a:t>Thermal Analysis</a:t>
          </a:r>
          <a:endParaRPr lang="ar-SA" dirty="0"/>
        </a:p>
      </dgm:t>
    </dgm:pt>
    <dgm:pt modelId="{0F3381EA-C90C-4DF7-A89D-C57BCF7FF251}" type="sibTrans" cxnId="{8FDB66EF-DA90-45DE-8FDA-98A197D8FAF5}">
      <dgm:prSet/>
      <dgm:spPr/>
      <dgm:t>
        <a:bodyPr/>
        <a:lstStyle/>
        <a:p>
          <a:pPr rtl="1"/>
          <a:endParaRPr lang="ar-SA"/>
        </a:p>
      </dgm:t>
    </dgm:pt>
    <dgm:pt modelId="{21BEEFDD-0BE3-4B23-9139-58EB54747ED3}" type="parTrans" cxnId="{8FDB66EF-DA90-45DE-8FDA-98A197D8FAF5}">
      <dgm:prSet/>
      <dgm:spPr>
        <a:ln>
          <a:solidFill>
            <a:schemeClr val="accent6"/>
          </a:solidFill>
        </a:ln>
      </dgm:spPr>
      <dgm:t>
        <a:bodyPr/>
        <a:lstStyle/>
        <a:p>
          <a:pPr rtl="1"/>
          <a:endParaRPr lang="ar-SA"/>
        </a:p>
      </dgm:t>
    </dgm:pt>
    <dgm:pt modelId="{4FA1FC3C-F2E0-425D-BF52-510A0F89BC7C}" type="pres">
      <dgm:prSet presAssocID="{95B29535-8D1C-4D6C-A2E1-CA9174168235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53BB483-4569-465D-95D2-925F5B36EEBD}" type="pres">
      <dgm:prSet presAssocID="{632D544B-4D70-4EFD-8026-8CBA292E9032}" presName="hierRoot1" presStyleCnt="0">
        <dgm:presLayoutVars>
          <dgm:hierBranch val="init"/>
        </dgm:presLayoutVars>
      </dgm:prSet>
      <dgm:spPr/>
    </dgm:pt>
    <dgm:pt modelId="{E257CF1B-92D1-47C1-BE6A-F1F015CBC721}" type="pres">
      <dgm:prSet presAssocID="{632D544B-4D70-4EFD-8026-8CBA292E9032}" presName="rootComposite1" presStyleCnt="0"/>
      <dgm:spPr/>
    </dgm:pt>
    <dgm:pt modelId="{67C62CE7-902D-4AAC-B1A3-3B8FF1FEE9D3}" type="pres">
      <dgm:prSet presAssocID="{632D544B-4D70-4EFD-8026-8CBA292E903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0BE796A-490B-47E7-9ED0-5A5F8D693324}" type="pres">
      <dgm:prSet presAssocID="{632D544B-4D70-4EFD-8026-8CBA292E9032}" presName="rootConnector1" presStyleLbl="node1" presStyleIdx="0" presStyleCnt="0"/>
      <dgm:spPr/>
      <dgm:t>
        <a:bodyPr/>
        <a:lstStyle/>
        <a:p>
          <a:endParaRPr lang="en-US"/>
        </a:p>
      </dgm:t>
    </dgm:pt>
    <dgm:pt modelId="{7E6934FF-9557-4523-AFFD-343AA0E1CAE6}" type="pres">
      <dgm:prSet presAssocID="{632D544B-4D70-4EFD-8026-8CBA292E9032}" presName="hierChild2" presStyleCnt="0"/>
      <dgm:spPr/>
    </dgm:pt>
    <dgm:pt modelId="{002F9716-95B8-4D4D-A1C7-69B1D4723943}" type="pres">
      <dgm:prSet presAssocID="{21BEEFDD-0BE3-4B23-9139-58EB54747ED3}" presName="Name37" presStyleLbl="parChTrans1D2" presStyleIdx="0" presStyleCnt="3"/>
      <dgm:spPr/>
      <dgm:t>
        <a:bodyPr/>
        <a:lstStyle/>
        <a:p>
          <a:endParaRPr lang="en-US"/>
        </a:p>
      </dgm:t>
    </dgm:pt>
    <dgm:pt modelId="{3A7E73AF-1F03-4A6D-82F5-71CAF7C3FF61}" type="pres">
      <dgm:prSet presAssocID="{F3D7E815-44EE-4C50-B250-2A84F84CF621}" presName="hierRoot2" presStyleCnt="0">
        <dgm:presLayoutVars>
          <dgm:hierBranch val="init"/>
        </dgm:presLayoutVars>
      </dgm:prSet>
      <dgm:spPr/>
    </dgm:pt>
    <dgm:pt modelId="{A65774E2-C345-483D-BBBB-B1A7B6C92196}" type="pres">
      <dgm:prSet presAssocID="{F3D7E815-44EE-4C50-B250-2A84F84CF621}" presName="rootComposite" presStyleCnt="0"/>
      <dgm:spPr/>
    </dgm:pt>
    <dgm:pt modelId="{D4CA6C2E-B3B8-4535-B031-CE2AFB8F49C5}" type="pres">
      <dgm:prSet presAssocID="{F3D7E815-44EE-4C50-B250-2A84F84CF621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52A1151-E85D-4B4C-B41E-5543894D532E}" type="pres">
      <dgm:prSet presAssocID="{F3D7E815-44EE-4C50-B250-2A84F84CF621}" presName="rootConnector" presStyleLbl="node2" presStyleIdx="0" presStyleCnt="3"/>
      <dgm:spPr/>
      <dgm:t>
        <a:bodyPr/>
        <a:lstStyle/>
        <a:p>
          <a:endParaRPr lang="en-US"/>
        </a:p>
      </dgm:t>
    </dgm:pt>
    <dgm:pt modelId="{21208B57-2587-4212-8CB6-8674E41B5D7D}" type="pres">
      <dgm:prSet presAssocID="{F3D7E815-44EE-4C50-B250-2A84F84CF621}" presName="hierChild4" presStyleCnt="0"/>
      <dgm:spPr/>
    </dgm:pt>
    <dgm:pt modelId="{EDB90833-B910-4B7F-AF9F-7E38168D8C28}" type="pres">
      <dgm:prSet presAssocID="{F3D7E815-44EE-4C50-B250-2A84F84CF621}" presName="hierChild5" presStyleCnt="0"/>
      <dgm:spPr/>
    </dgm:pt>
    <dgm:pt modelId="{A2E33D24-6C80-44ED-8774-4E96E0EFE106}" type="pres">
      <dgm:prSet presAssocID="{66822327-C1FE-4DE8-93BE-47005DD5403E}" presName="Name37" presStyleLbl="parChTrans1D2" presStyleIdx="1" presStyleCnt="3"/>
      <dgm:spPr/>
      <dgm:t>
        <a:bodyPr/>
        <a:lstStyle/>
        <a:p>
          <a:endParaRPr lang="en-US"/>
        </a:p>
      </dgm:t>
    </dgm:pt>
    <dgm:pt modelId="{8456A64A-A669-4005-B1CC-D01AA39BFE19}" type="pres">
      <dgm:prSet presAssocID="{82DF5CDE-F39E-4604-A173-C68090B719C9}" presName="hierRoot2" presStyleCnt="0">
        <dgm:presLayoutVars>
          <dgm:hierBranch val="init"/>
        </dgm:presLayoutVars>
      </dgm:prSet>
      <dgm:spPr/>
    </dgm:pt>
    <dgm:pt modelId="{7186410E-E9AB-45A2-A511-D69020E0CE54}" type="pres">
      <dgm:prSet presAssocID="{82DF5CDE-F39E-4604-A173-C68090B719C9}" presName="rootComposite" presStyleCnt="0"/>
      <dgm:spPr/>
    </dgm:pt>
    <dgm:pt modelId="{066B73C3-CDB2-45F2-A178-F4C96D9CAF23}" type="pres">
      <dgm:prSet presAssocID="{82DF5CDE-F39E-4604-A173-C68090B719C9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585A49B-0DD6-4CFF-8704-71DED6AA8043}" type="pres">
      <dgm:prSet presAssocID="{82DF5CDE-F39E-4604-A173-C68090B719C9}" presName="rootConnector" presStyleLbl="node2" presStyleIdx="1" presStyleCnt="3"/>
      <dgm:spPr/>
      <dgm:t>
        <a:bodyPr/>
        <a:lstStyle/>
        <a:p>
          <a:endParaRPr lang="en-US"/>
        </a:p>
      </dgm:t>
    </dgm:pt>
    <dgm:pt modelId="{C5525536-5C09-4F5A-ADD0-035956478B22}" type="pres">
      <dgm:prSet presAssocID="{82DF5CDE-F39E-4604-A173-C68090B719C9}" presName="hierChild4" presStyleCnt="0"/>
      <dgm:spPr/>
    </dgm:pt>
    <dgm:pt modelId="{1EE79A3C-26A4-4C56-9D54-433B8AEBF7DB}" type="pres">
      <dgm:prSet presAssocID="{82DF5CDE-F39E-4604-A173-C68090B719C9}" presName="hierChild5" presStyleCnt="0"/>
      <dgm:spPr/>
    </dgm:pt>
    <dgm:pt modelId="{E7248E7A-A529-485C-BFEB-C4FE00AED7C3}" type="pres">
      <dgm:prSet presAssocID="{AABDEEE8-9CCD-4E8A-99B4-642DDD35B081}" presName="Name37" presStyleLbl="parChTrans1D2" presStyleIdx="2" presStyleCnt="3"/>
      <dgm:spPr/>
      <dgm:t>
        <a:bodyPr/>
        <a:lstStyle/>
        <a:p>
          <a:endParaRPr lang="en-US"/>
        </a:p>
      </dgm:t>
    </dgm:pt>
    <dgm:pt modelId="{A0EA0A40-DE00-47F0-ADF5-1C694E27ABE5}" type="pres">
      <dgm:prSet presAssocID="{2F946A65-B1B9-46A8-AAA3-F8A72CEC7E04}" presName="hierRoot2" presStyleCnt="0">
        <dgm:presLayoutVars>
          <dgm:hierBranch val="init"/>
        </dgm:presLayoutVars>
      </dgm:prSet>
      <dgm:spPr/>
    </dgm:pt>
    <dgm:pt modelId="{139DB3E8-23E2-4B43-90AB-149D1190FF71}" type="pres">
      <dgm:prSet presAssocID="{2F946A65-B1B9-46A8-AAA3-F8A72CEC7E04}" presName="rootComposite" presStyleCnt="0"/>
      <dgm:spPr/>
    </dgm:pt>
    <dgm:pt modelId="{86FD5B9C-40C2-4504-A1C8-C8410A7258E3}" type="pres">
      <dgm:prSet presAssocID="{2F946A65-B1B9-46A8-AAA3-F8A72CEC7E04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2076DB2-3AF0-4DB4-B2FF-650287434FB6}" type="pres">
      <dgm:prSet presAssocID="{2F946A65-B1B9-46A8-AAA3-F8A72CEC7E04}" presName="rootConnector" presStyleLbl="node2" presStyleIdx="2" presStyleCnt="3"/>
      <dgm:spPr/>
      <dgm:t>
        <a:bodyPr/>
        <a:lstStyle/>
        <a:p>
          <a:endParaRPr lang="en-US"/>
        </a:p>
      </dgm:t>
    </dgm:pt>
    <dgm:pt modelId="{D1ED0056-0AC4-437E-894D-BDED7429349D}" type="pres">
      <dgm:prSet presAssocID="{2F946A65-B1B9-46A8-AAA3-F8A72CEC7E04}" presName="hierChild4" presStyleCnt="0"/>
      <dgm:spPr/>
    </dgm:pt>
    <dgm:pt modelId="{2572E3F6-593E-4E41-9B89-93439AC3E885}" type="pres">
      <dgm:prSet presAssocID="{2F946A65-B1B9-46A8-AAA3-F8A72CEC7E04}" presName="hierChild5" presStyleCnt="0"/>
      <dgm:spPr/>
    </dgm:pt>
    <dgm:pt modelId="{1C0F83E3-E684-4096-8C32-68ECEAD05BB3}" type="pres">
      <dgm:prSet presAssocID="{632D544B-4D70-4EFD-8026-8CBA292E9032}" presName="hierChild3" presStyleCnt="0"/>
      <dgm:spPr/>
    </dgm:pt>
  </dgm:ptLst>
  <dgm:cxnLst>
    <dgm:cxn modelId="{BE4DE5D8-51CC-4D0B-BE2A-FE5942FBE11A}" srcId="{632D544B-4D70-4EFD-8026-8CBA292E9032}" destId="{82DF5CDE-F39E-4604-A173-C68090B719C9}" srcOrd="1" destOrd="0" parTransId="{66822327-C1FE-4DE8-93BE-47005DD5403E}" sibTransId="{6DE59229-0199-4F4A-86F8-350187E64271}"/>
    <dgm:cxn modelId="{C35D9003-B6B7-4A1C-AC5D-DB4BCD011FEB}" type="presOf" srcId="{F3D7E815-44EE-4C50-B250-2A84F84CF621}" destId="{E52A1151-E85D-4B4C-B41E-5543894D532E}" srcOrd="1" destOrd="0" presId="urn:microsoft.com/office/officeart/2005/8/layout/orgChart1"/>
    <dgm:cxn modelId="{C76BD466-8504-477C-A08A-993636691E96}" type="presOf" srcId="{21BEEFDD-0BE3-4B23-9139-58EB54747ED3}" destId="{002F9716-95B8-4D4D-A1C7-69B1D4723943}" srcOrd="0" destOrd="0" presId="urn:microsoft.com/office/officeart/2005/8/layout/orgChart1"/>
    <dgm:cxn modelId="{2496A696-DA8C-434E-B9C1-12E4E2EFF78B}" type="presOf" srcId="{AABDEEE8-9CCD-4E8A-99B4-642DDD35B081}" destId="{E7248E7A-A529-485C-BFEB-C4FE00AED7C3}" srcOrd="0" destOrd="0" presId="urn:microsoft.com/office/officeart/2005/8/layout/orgChart1"/>
    <dgm:cxn modelId="{6A0F6EC2-D516-41D5-B849-4AF493B9209C}" type="presOf" srcId="{2F946A65-B1B9-46A8-AAA3-F8A72CEC7E04}" destId="{42076DB2-3AF0-4DB4-B2FF-650287434FB6}" srcOrd="1" destOrd="0" presId="urn:microsoft.com/office/officeart/2005/8/layout/orgChart1"/>
    <dgm:cxn modelId="{763AA629-5142-446F-A363-0C20B8DBA77E}" type="presOf" srcId="{95B29535-8D1C-4D6C-A2E1-CA9174168235}" destId="{4FA1FC3C-F2E0-425D-BF52-510A0F89BC7C}" srcOrd="0" destOrd="0" presId="urn:microsoft.com/office/officeart/2005/8/layout/orgChart1"/>
    <dgm:cxn modelId="{32E40EB2-7D38-4CA7-B34F-2F13B115A7E8}" type="presOf" srcId="{82DF5CDE-F39E-4604-A173-C68090B719C9}" destId="{066B73C3-CDB2-45F2-A178-F4C96D9CAF23}" srcOrd="0" destOrd="0" presId="urn:microsoft.com/office/officeart/2005/8/layout/orgChart1"/>
    <dgm:cxn modelId="{8FDB66EF-DA90-45DE-8FDA-98A197D8FAF5}" srcId="{632D544B-4D70-4EFD-8026-8CBA292E9032}" destId="{F3D7E815-44EE-4C50-B250-2A84F84CF621}" srcOrd="0" destOrd="0" parTransId="{21BEEFDD-0BE3-4B23-9139-58EB54747ED3}" sibTransId="{0F3381EA-C90C-4DF7-A89D-C57BCF7FF251}"/>
    <dgm:cxn modelId="{53A4E34B-C381-4800-BB2D-3D41EB85F448}" type="presOf" srcId="{632D544B-4D70-4EFD-8026-8CBA292E9032}" destId="{70BE796A-490B-47E7-9ED0-5A5F8D693324}" srcOrd="1" destOrd="0" presId="urn:microsoft.com/office/officeart/2005/8/layout/orgChart1"/>
    <dgm:cxn modelId="{A4869EED-CE93-4F76-87BE-D31FA2C0EA23}" srcId="{632D544B-4D70-4EFD-8026-8CBA292E9032}" destId="{2F946A65-B1B9-46A8-AAA3-F8A72CEC7E04}" srcOrd="2" destOrd="0" parTransId="{AABDEEE8-9CCD-4E8A-99B4-642DDD35B081}" sibTransId="{E1B28EEF-3C12-418F-95A3-A6A7ABBF5A38}"/>
    <dgm:cxn modelId="{E6C57AB3-C677-47FA-A2E0-52C910F1F6BC}" type="presOf" srcId="{F3D7E815-44EE-4C50-B250-2A84F84CF621}" destId="{D4CA6C2E-B3B8-4535-B031-CE2AFB8F49C5}" srcOrd="0" destOrd="0" presId="urn:microsoft.com/office/officeart/2005/8/layout/orgChart1"/>
    <dgm:cxn modelId="{03018992-FA71-4C98-953E-1ABE7997572E}" type="presOf" srcId="{632D544B-4D70-4EFD-8026-8CBA292E9032}" destId="{67C62CE7-902D-4AAC-B1A3-3B8FF1FEE9D3}" srcOrd="0" destOrd="0" presId="urn:microsoft.com/office/officeart/2005/8/layout/orgChart1"/>
    <dgm:cxn modelId="{22D00CBB-7717-4FFA-A7B4-B31146D66460}" type="presOf" srcId="{2F946A65-B1B9-46A8-AAA3-F8A72CEC7E04}" destId="{86FD5B9C-40C2-4504-A1C8-C8410A7258E3}" srcOrd="0" destOrd="0" presId="urn:microsoft.com/office/officeart/2005/8/layout/orgChart1"/>
    <dgm:cxn modelId="{AF0345BD-992B-404E-A648-2EC41504DF6C}" srcId="{95B29535-8D1C-4D6C-A2E1-CA9174168235}" destId="{632D544B-4D70-4EFD-8026-8CBA292E9032}" srcOrd="0" destOrd="0" parTransId="{A098E0B9-1229-4EE1-8082-C94F5B2BACAB}" sibTransId="{E80A8A37-9A10-4DAF-9FE2-363E6A80B868}"/>
    <dgm:cxn modelId="{6CE6CD73-F07D-4926-9B97-CB2A88359461}" type="presOf" srcId="{82DF5CDE-F39E-4604-A173-C68090B719C9}" destId="{9585A49B-0DD6-4CFF-8704-71DED6AA8043}" srcOrd="1" destOrd="0" presId="urn:microsoft.com/office/officeart/2005/8/layout/orgChart1"/>
    <dgm:cxn modelId="{F6276EC6-B2C6-4257-B2BB-F6C0F37C2353}" type="presOf" srcId="{66822327-C1FE-4DE8-93BE-47005DD5403E}" destId="{A2E33D24-6C80-44ED-8774-4E96E0EFE106}" srcOrd="0" destOrd="0" presId="urn:microsoft.com/office/officeart/2005/8/layout/orgChart1"/>
    <dgm:cxn modelId="{4F4CA258-18F8-44D2-9953-C91105D23CD4}" type="presParOf" srcId="{4FA1FC3C-F2E0-425D-BF52-510A0F89BC7C}" destId="{853BB483-4569-465D-95D2-925F5B36EEBD}" srcOrd="0" destOrd="0" presId="urn:microsoft.com/office/officeart/2005/8/layout/orgChart1"/>
    <dgm:cxn modelId="{5505AAF1-3ED9-4B13-A0F6-A2E64EA21500}" type="presParOf" srcId="{853BB483-4569-465D-95D2-925F5B36EEBD}" destId="{E257CF1B-92D1-47C1-BE6A-F1F015CBC721}" srcOrd="0" destOrd="0" presId="urn:microsoft.com/office/officeart/2005/8/layout/orgChart1"/>
    <dgm:cxn modelId="{F4A5DEA4-3AF7-42D0-A1CB-80909DAC4C0F}" type="presParOf" srcId="{E257CF1B-92D1-47C1-BE6A-F1F015CBC721}" destId="{67C62CE7-902D-4AAC-B1A3-3B8FF1FEE9D3}" srcOrd="0" destOrd="0" presId="urn:microsoft.com/office/officeart/2005/8/layout/orgChart1"/>
    <dgm:cxn modelId="{94524E32-ACF2-49C2-8B6E-ADF8C54D725B}" type="presParOf" srcId="{E257CF1B-92D1-47C1-BE6A-F1F015CBC721}" destId="{70BE796A-490B-47E7-9ED0-5A5F8D693324}" srcOrd="1" destOrd="0" presId="urn:microsoft.com/office/officeart/2005/8/layout/orgChart1"/>
    <dgm:cxn modelId="{91EFD256-90C8-490F-A22A-17E7F4C3CC68}" type="presParOf" srcId="{853BB483-4569-465D-95D2-925F5B36EEBD}" destId="{7E6934FF-9557-4523-AFFD-343AA0E1CAE6}" srcOrd="1" destOrd="0" presId="urn:microsoft.com/office/officeart/2005/8/layout/orgChart1"/>
    <dgm:cxn modelId="{3959EBDF-3538-4DCA-905F-D1F05CF6B705}" type="presParOf" srcId="{7E6934FF-9557-4523-AFFD-343AA0E1CAE6}" destId="{002F9716-95B8-4D4D-A1C7-69B1D4723943}" srcOrd="0" destOrd="0" presId="urn:microsoft.com/office/officeart/2005/8/layout/orgChart1"/>
    <dgm:cxn modelId="{31E41414-BDB1-4C0C-9804-BD30DB9F4A9D}" type="presParOf" srcId="{7E6934FF-9557-4523-AFFD-343AA0E1CAE6}" destId="{3A7E73AF-1F03-4A6D-82F5-71CAF7C3FF61}" srcOrd="1" destOrd="0" presId="urn:microsoft.com/office/officeart/2005/8/layout/orgChart1"/>
    <dgm:cxn modelId="{9726ACB8-AB45-4875-A069-21335851C27E}" type="presParOf" srcId="{3A7E73AF-1F03-4A6D-82F5-71CAF7C3FF61}" destId="{A65774E2-C345-483D-BBBB-B1A7B6C92196}" srcOrd="0" destOrd="0" presId="urn:microsoft.com/office/officeart/2005/8/layout/orgChart1"/>
    <dgm:cxn modelId="{D0DE0B8B-A229-43EA-AC0E-30BF921B1A1F}" type="presParOf" srcId="{A65774E2-C345-483D-BBBB-B1A7B6C92196}" destId="{D4CA6C2E-B3B8-4535-B031-CE2AFB8F49C5}" srcOrd="0" destOrd="0" presId="urn:microsoft.com/office/officeart/2005/8/layout/orgChart1"/>
    <dgm:cxn modelId="{CE1EC413-6EA1-4D6F-9918-1F759BA2C252}" type="presParOf" srcId="{A65774E2-C345-483D-BBBB-B1A7B6C92196}" destId="{E52A1151-E85D-4B4C-B41E-5543894D532E}" srcOrd="1" destOrd="0" presId="urn:microsoft.com/office/officeart/2005/8/layout/orgChart1"/>
    <dgm:cxn modelId="{31726FF2-5D17-4FFD-9CD0-43266BE57FB6}" type="presParOf" srcId="{3A7E73AF-1F03-4A6D-82F5-71CAF7C3FF61}" destId="{21208B57-2587-4212-8CB6-8674E41B5D7D}" srcOrd="1" destOrd="0" presId="urn:microsoft.com/office/officeart/2005/8/layout/orgChart1"/>
    <dgm:cxn modelId="{4B5BF6EF-7A25-4814-8FD8-1E8724AFC311}" type="presParOf" srcId="{3A7E73AF-1F03-4A6D-82F5-71CAF7C3FF61}" destId="{EDB90833-B910-4B7F-AF9F-7E38168D8C28}" srcOrd="2" destOrd="0" presId="urn:microsoft.com/office/officeart/2005/8/layout/orgChart1"/>
    <dgm:cxn modelId="{B0C63FFC-5AE2-4400-9841-C1048580B25A}" type="presParOf" srcId="{7E6934FF-9557-4523-AFFD-343AA0E1CAE6}" destId="{A2E33D24-6C80-44ED-8774-4E96E0EFE106}" srcOrd="2" destOrd="0" presId="urn:microsoft.com/office/officeart/2005/8/layout/orgChart1"/>
    <dgm:cxn modelId="{4B95BBA0-9C71-40C0-8EE5-2F675C479F13}" type="presParOf" srcId="{7E6934FF-9557-4523-AFFD-343AA0E1CAE6}" destId="{8456A64A-A669-4005-B1CC-D01AA39BFE19}" srcOrd="3" destOrd="0" presId="urn:microsoft.com/office/officeart/2005/8/layout/orgChart1"/>
    <dgm:cxn modelId="{A0B4C57A-7DF0-4B2C-AEB8-25DE9B07A2E9}" type="presParOf" srcId="{8456A64A-A669-4005-B1CC-D01AA39BFE19}" destId="{7186410E-E9AB-45A2-A511-D69020E0CE54}" srcOrd="0" destOrd="0" presId="urn:microsoft.com/office/officeart/2005/8/layout/orgChart1"/>
    <dgm:cxn modelId="{E35576C8-0630-4B35-84B8-7DC74C8DC219}" type="presParOf" srcId="{7186410E-E9AB-45A2-A511-D69020E0CE54}" destId="{066B73C3-CDB2-45F2-A178-F4C96D9CAF23}" srcOrd="0" destOrd="0" presId="urn:microsoft.com/office/officeart/2005/8/layout/orgChart1"/>
    <dgm:cxn modelId="{C969A1CD-D43A-4A7E-9405-70F0862D6D55}" type="presParOf" srcId="{7186410E-E9AB-45A2-A511-D69020E0CE54}" destId="{9585A49B-0DD6-4CFF-8704-71DED6AA8043}" srcOrd="1" destOrd="0" presId="urn:microsoft.com/office/officeart/2005/8/layout/orgChart1"/>
    <dgm:cxn modelId="{26B79AA4-D0C7-49F8-8F1C-AFF479FD55B8}" type="presParOf" srcId="{8456A64A-A669-4005-B1CC-D01AA39BFE19}" destId="{C5525536-5C09-4F5A-ADD0-035956478B22}" srcOrd="1" destOrd="0" presId="urn:microsoft.com/office/officeart/2005/8/layout/orgChart1"/>
    <dgm:cxn modelId="{B0A8E566-D7F5-4B24-A318-55C4F29A4C65}" type="presParOf" srcId="{8456A64A-A669-4005-B1CC-D01AA39BFE19}" destId="{1EE79A3C-26A4-4C56-9D54-433B8AEBF7DB}" srcOrd="2" destOrd="0" presId="urn:microsoft.com/office/officeart/2005/8/layout/orgChart1"/>
    <dgm:cxn modelId="{9CCC2B62-275E-43D2-8C85-2832EDB349ED}" type="presParOf" srcId="{7E6934FF-9557-4523-AFFD-343AA0E1CAE6}" destId="{E7248E7A-A529-485C-BFEB-C4FE00AED7C3}" srcOrd="4" destOrd="0" presId="urn:microsoft.com/office/officeart/2005/8/layout/orgChart1"/>
    <dgm:cxn modelId="{1B095E39-7B03-4EBB-BF0B-1F62C37FDA98}" type="presParOf" srcId="{7E6934FF-9557-4523-AFFD-343AA0E1CAE6}" destId="{A0EA0A40-DE00-47F0-ADF5-1C694E27ABE5}" srcOrd="5" destOrd="0" presId="urn:microsoft.com/office/officeart/2005/8/layout/orgChart1"/>
    <dgm:cxn modelId="{D4E24AE5-A5F9-40F3-940E-3E2CC88B9870}" type="presParOf" srcId="{A0EA0A40-DE00-47F0-ADF5-1C694E27ABE5}" destId="{139DB3E8-23E2-4B43-90AB-149D1190FF71}" srcOrd="0" destOrd="0" presId="urn:microsoft.com/office/officeart/2005/8/layout/orgChart1"/>
    <dgm:cxn modelId="{34BEA1F2-0886-4800-902B-3E869325A33E}" type="presParOf" srcId="{139DB3E8-23E2-4B43-90AB-149D1190FF71}" destId="{86FD5B9C-40C2-4504-A1C8-C8410A7258E3}" srcOrd="0" destOrd="0" presId="urn:microsoft.com/office/officeart/2005/8/layout/orgChart1"/>
    <dgm:cxn modelId="{A47DE9FC-638B-4BC9-A648-D51276BCA4C3}" type="presParOf" srcId="{139DB3E8-23E2-4B43-90AB-149D1190FF71}" destId="{42076DB2-3AF0-4DB4-B2FF-650287434FB6}" srcOrd="1" destOrd="0" presId="urn:microsoft.com/office/officeart/2005/8/layout/orgChart1"/>
    <dgm:cxn modelId="{B446817D-5F6F-46A2-B963-F017002E49AD}" type="presParOf" srcId="{A0EA0A40-DE00-47F0-ADF5-1C694E27ABE5}" destId="{D1ED0056-0AC4-437E-894D-BDED7429349D}" srcOrd="1" destOrd="0" presId="urn:microsoft.com/office/officeart/2005/8/layout/orgChart1"/>
    <dgm:cxn modelId="{558484FA-43B2-447E-A1FE-2318C853EB0F}" type="presParOf" srcId="{A0EA0A40-DE00-47F0-ADF5-1C694E27ABE5}" destId="{2572E3F6-593E-4E41-9B89-93439AC3E885}" srcOrd="2" destOrd="0" presId="urn:microsoft.com/office/officeart/2005/8/layout/orgChart1"/>
    <dgm:cxn modelId="{706D1398-5A35-4FAB-8B3B-9FBF9F66E273}" type="presParOf" srcId="{853BB483-4569-465D-95D2-925F5B36EEBD}" destId="{1C0F83E3-E684-4096-8C32-68ECEAD05BB3}" srcOrd="2" destOrd="0" presId="urn:microsoft.com/office/officeart/2005/8/layout/orgChart1"/>
  </dgm:cxnLst>
  <dgm:bg>
    <a:noFill/>
  </dgm:bg>
  <dgm:whole>
    <a:ln>
      <a:solidFill>
        <a:schemeClr val="lt1">
          <a:hueOff val="0"/>
          <a:satOff val="0"/>
          <a:lumOff val="0"/>
          <a:alpha val="88000"/>
        </a:schemeClr>
      </a:solidFill>
    </a:ln>
  </dgm:whole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5B29535-8D1C-4D6C-A2E1-CA917416823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32D544B-4D70-4EFD-8026-8CBA292E9032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Environmental Analysis</a:t>
          </a:r>
          <a:endParaRPr lang="ar-SA" dirty="0">
            <a:solidFill>
              <a:schemeClr val="bg1"/>
            </a:solidFill>
          </a:endParaRPr>
        </a:p>
      </dgm:t>
    </dgm:pt>
    <dgm:pt modelId="{A098E0B9-1229-4EE1-8082-C94F5B2BACAB}" type="par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E80A8A37-9A10-4DAF-9FE2-363E6A80B868}" type="sibTrans" cxnId="{AF0345BD-992B-404E-A648-2EC41504DF6C}">
      <dgm:prSet/>
      <dgm:spPr/>
      <dgm:t>
        <a:bodyPr/>
        <a:lstStyle/>
        <a:p>
          <a:pPr rtl="1"/>
          <a:endParaRPr lang="ar-SA"/>
        </a:p>
      </dgm:t>
    </dgm:pt>
    <dgm:pt modelId="{82DF5CDE-F39E-4604-A173-C68090B719C9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/>
            <a:t>Acoustics Analysis</a:t>
          </a:r>
          <a:endParaRPr lang="ar-SA" dirty="0"/>
        </a:p>
      </dgm:t>
    </dgm:pt>
    <dgm:pt modelId="{66822327-C1FE-4DE8-93BE-47005DD5403E}" type="par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6DE59229-0199-4F4A-86F8-350187E64271}" type="sibTrans" cxnId="{BE4DE5D8-51CC-4D0B-BE2A-FE5942FBE11A}">
      <dgm:prSet/>
      <dgm:spPr/>
      <dgm:t>
        <a:bodyPr/>
        <a:lstStyle/>
        <a:p>
          <a:pPr rtl="1"/>
          <a:endParaRPr lang="ar-SA"/>
        </a:p>
      </dgm:t>
    </dgm:pt>
    <dgm:pt modelId="{2F946A65-B1B9-46A8-AAA3-F8A72CEC7E04}">
      <dgm:prSet phldrT="[Text]" custT="1"/>
      <dgm:spPr>
        <a:solidFill>
          <a:schemeClr val="accent6"/>
        </a:solidFill>
      </dgm:spPr>
      <dgm:t>
        <a:bodyPr/>
        <a:lstStyle/>
        <a:p>
          <a:pPr rtl="1"/>
          <a:r>
            <a:rPr lang="en-US" sz="1800" b="1" dirty="0" smtClean="0">
              <a:solidFill>
                <a:schemeClr val="tx1"/>
              </a:solidFill>
            </a:rPr>
            <a:t>Lighting Analysis</a:t>
          </a:r>
          <a:endParaRPr lang="ar-SA" sz="1800" b="1" dirty="0">
            <a:solidFill>
              <a:schemeClr val="tx1"/>
            </a:solidFill>
          </a:endParaRPr>
        </a:p>
      </dgm:t>
    </dgm:pt>
    <dgm:pt modelId="{AABDEEE8-9CCD-4E8A-99B4-642DDD35B081}" type="par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E1B28EEF-3C12-418F-95A3-A6A7ABBF5A38}" type="sibTrans" cxnId="{A4869EED-CE93-4F76-87BE-D31FA2C0EA23}">
      <dgm:prSet/>
      <dgm:spPr/>
      <dgm:t>
        <a:bodyPr/>
        <a:lstStyle/>
        <a:p>
          <a:pPr rtl="1"/>
          <a:endParaRPr lang="ar-SA"/>
        </a:p>
      </dgm:t>
    </dgm:pt>
    <dgm:pt modelId="{F3D7E815-44EE-4C50-B250-2A84F84CF621}">
      <dgm:prSet phldrT="[Text]"/>
      <dgm:spPr>
        <a:solidFill>
          <a:schemeClr val="accent6"/>
        </a:solidFill>
      </dgm:spPr>
      <dgm:t>
        <a:bodyPr/>
        <a:lstStyle/>
        <a:p>
          <a:pPr rtl="1"/>
          <a:r>
            <a:rPr lang="en-US" dirty="0" smtClean="0"/>
            <a:t>Thermal Analysis</a:t>
          </a:r>
          <a:endParaRPr lang="ar-SA" dirty="0"/>
        </a:p>
      </dgm:t>
    </dgm:pt>
    <dgm:pt modelId="{0F3381EA-C90C-4DF7-A89D-C57BCF7FF251}" type="sibTrans" cxnId="{8FDB66EF-DA90-45DE-8FDA-98A197D8FAF5}">
      <dgm:prSet/>
      <dgm:spPr/>
      <dgm:t>
        <a:bodyPr/>
        <a:lstStyle/>
        <a:p>
          <a:pPr rtl="1"/>
          <a:endParaRPr lang="ar-SA"/>
        </a:p>
      </dgm:t>
    </dgm:pt>
    <dgm:pt modelId="{21BEEFDD-0BE3-4B23-9139-58EB54747ED3}" type="parTrans" cxnId="{8FDB66EF-DA90-45DE-8FDA-98A197D8FAF5}">
      <dgm:prSet/>
      <dgm:spPr>
        <a:ln>
          <a:solidFill>
            <a:schemeClr val="accent6"/>
          </a:solidFill>
        </a:ln>
      </dgm:spPr>
      <dgm:t>
        <a:bodyPr/>
        <a:lstStyle/>
        <a:p>
          <a:pPr rtl="1"/>
          <a:endParaRPr lang="ar-SA"/>
        </a:p>
      </dgm:t>
    </dgm:pt>
    <dgm:pt modelId="{4FA1FC3C-F2E0-425D-BF52-510A0F89BC7C}" type="pres">
      <dgm:prSet presAssocID="{95B29535-8D1C-4D6C-A2E1-CA9174168235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53BB483-4569-465D-95D2-925F5B36EEBD}" type="pres">
      <dgm:prSet presAssocID="{632D544B-4D70-4EFD-8026-8CBA292E9032}" presName="hierRoot1" presStyleCnt="0">
        <dgm:presLayoutVars>
          <dgm:hierBranch val="init"/>
        </dgm:presLayoutVars>
      </dgm:prSet>
      <dgm:spPr/>
    </dgm:pt>
    <dgm:pt modelId="{E257CF1B-92D1-47C1-BE6A-F1F015CBC721}" type="pres">
      <dgm:prSet presAssocID="{632D544B-4D70-4EFD-8026-8CBA292E9032}" presName="rootComposite1" presStyleCnt="0"/>
      <dgm:spPr/>
    </dgm:pt>
    <dgm:pt modelId="{67C62CE7-902D-4AAC-B1A3-3B8FF1FEE9D3}" type="pres">
      <dgm:prSet presAssocID="{632D544B-4D70-4EFD-8026-8CBA292E903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0BE796A-490B-47E7-9ED0-5A5F8D693324}" type="pres">
      <dgm:prSet presAssocID="{632D544B-4D70-4EFD-8026-8CBA292E9032}" presName="rootConnector1" presStyleLbl="node1" presStyleIdx="0" presStyleCnt="0"/>
      <dgm:spPr/>
      <dgm:t>
        <a:bodyPr/>
        <a:lstStyle/>
        <a:p>
          <a:endParaRPr lang="en-US"/>
        </a:p>
      </dgm:t>
    </dgm:pt>
    <dgm:pt modelId="{7E6934FF-9557-4523-AFFD-343AA0E1CAE6}" type="pres">
      <dgm:prSet presAssocID="{632D544B-4D70-4EFD-8026-8CBA292E9032}" presName="hierChild2" presStyleCnt="0"/>
      <dgm:spPr/>
    </dgm:pt>
    <dgm:pt modelId="{002F9716-95B8-4D4D-A1C7-69B1D4723943}" type="pres">
      <dgm:prSet presAssocID="{21BEEFDD-0BE3-4B23-9139-58EB54747ED3}" presName="Name37" presStyleLbl="parChTrans1D2" presStyleIdx="0" presStyleCnt="3"/>
      <dgm:spPr/>
      <dgm:t>
        <a:bodyPr/>
        <a:lstStyle/>
        <a:p>
          <a:endParaRPr lang="en-US"/>
        </a:p>
      </dgm:t>
    </dgm:pt>
    <dgm:pt modelId="{3A7E73AF-1F03-4A6D-82F5-71CAF7C3FF61}" type="pres">
      <dgm:prSet presAssocID="{F3D7E815-44EE-4C50-B250-2A84F84CF621}" presName="hierRoot2" presStyleCnt="0">
        <dgm:presLayoutVars>
          <dgm:hierBranch val="init"/>
        </dgm:presLayoutVars>
      </dgm:prSet>
      <dgm:spPr/>
    </dgm:pt>
    <dgm:pt modelId="{A65774E2-C345-483D-BBBB-B1A7B6C92196}" type="pres">
      <dgm:prSet presAssocID="{F3D7E815-44EE-4C50-B250-2A84F84CF621}" presName="rootComposite" presStyleCnt="0"/>
      <dgm:spPr/>
    </dgm:pt>
    <dgm:pt modelId="{D4CA6C2E-B3B8-4535-B031-CE2AFB8F49C5}" type="pres">
      <dgm:prSet presAssocID="{F3D7E815-44EE-4C50-B250-2A84F84CF621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52A1151-E85D-4B4C-B41E-5543894D532E}" type="pres">
      <dgm:prSet presAssocID="{F3D7E815-44EE-4C50-B250-2A84F84CF621}" presName="rootConnector" presStyleLbl="node2" presStyleIdx="0" presStyleCnt="3"/>
      <dgm:spPr/>
      <dgm:t>
        <a:bodyPr/>
        <a:lstStyle/>
        <a:p>
          <a:endParaRPr lang="en-US"/>
        </a:p>
      </dgm:t>
    </dgm:pt>
    <dgm:pt modelId="{21208B57-2587-4212-8CB6-8674E41B5D7D}" type="pres">
      <dgm:prSet presAssocID="{F3D7E815-44EE-4C50-B250-2A84F84CF621}" presName="hierChild4" presStyleCnt="0"/>
      <dgm:spPr/>
    </dgm:pt>
    <dgm:pt modelId="{EDB90833-B910-4B7F-AF9F-7E38168D8C28}" type="pres">
      <dgm:prSet presAssocID="{F3D7E815-44EE-4C50-B250-2A84F84CF621}" presName="hierChild5" presStyleCnt="0"/>
      <dgm:spPr/>
    </dgm:pt>
    <dgm:pt modelId="{A2E33D24-6C80-44ED-8774-4E96E0EFE106}" type="pres">
      <dgm:prSet presAssocID="{66822327-C1FE-4DE8-93BE-47005DD5403E}" presName="Name37" presStyleLbl="parChTrans1D2" presStyleIdx="1" presStyleCnt="3"/>
      <dgm:spPr/>
      <dgm:t>
        <a:bodyPr/>
        <a:lstStyle/>
        <a:p>
          <a:endParaRPr lang="en-US"/>
        </a:p>
      </dgm:t>
    </dgm:pt>
    <dgm:pt modelId="{8456A64A-A669-4005-B1CC-D01AA39BFE19}" type="pres">
      <dgm:prSet presAssocID="{82DF5CDE-F39E-4604-A173-C68090B719C9}" presName="hierRoot2" presStyleCnt="0">
        <dgm:presLayoutVars>
          <dgm:hierBranch val="init"/>
        </dgm:presLayoutVars>
      </dgm:prSet>
      <dgm:spPr/>
    </dgm:pt>
    <dgm:pt modelId="{7186410E-E9AB-45A2-A511-D69020E0CE54}" type="pres">
      <dgm:prSet presAssocID="{82DF5CDE-F39E-4604-A173-C68090B719C9}" presName="rootComposite" presStyleCnt="0"/>
      <dgm:spPr/>
    </dgm:pt>
    <dgm:pt modelId="{066B73C3-CDB2-45F2-A178-F4C96D9CAF23}" type="pres">
      <dgm:prSet presAssocID="{82DF5CDE-F39E-4604-A173-C68090B719C9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585A49B-0DD6-4CFF-8704-71DED6AA8043}" type="pres">
      <dgm:prSet presAssocID="{82DF5CDE-F39E-4604-A173-C68090B719C9}" presName="rootConnector" presStyleLbl="node2" presStyleIdx="1" presStyleCnt="3"/>
      <dgm:spPr/>
      <dgm:t>
        <a:bodyPr/>
        <a:lstStyle/>
        <a:p>
          <a:endParaRPr lang="en-US"/>
        </a:p>
      </dgm:t>
    </dgm:pt>
    <dgm:pt modelId="{C5525536-5C09-4F5A-ADD0-035956478B22}" type="pres">
      <dgm:prSet presAssocID="{82DF5CDE-F39E-4604-A173-C68090B719C9}" presName="hierChild4" presStyleCnt="0"/>
      <dgm:spPr/>
    </dgm:pt>
    <dgm:pt modelId="{1EE79A3C-26A4-4C56-9D54-433B8AEBF7DB}" type="pres">
      <dgm:prSet presAssocID="{82DF5CDE-F39E-4604-A173-C68090B719C9}" presName="hierChild5" presStyleCnt="0"/>
      <dgm:spPr/>
    </dgm:pt>
    <dgm:pt modelId="{E7248E7A-A529-485C-BFEB-C4FE00AED7C3}" type="pres">
      <dgm:prSet presAssocID="{AABDEEE8-9CCD-4E8A-99B4-642DDD35B081}" presName="Name37" presStyleLbl="parChTrans1D2" presStyleIdx="2" presStyleCnt="3"/>
      <dgm:spPr/>
      <dgm:t>
        <a:bodyPr/>
        <a:lstStyle/>
        <a:p>
          <a:endParaRPr lang="en-US"/>
        </a:p>
      </dgm:t>
    </dgm:pt>
    <dgm:pt modelId="{A0EA0A40-DE00-47F0-ADF5-1C694E27ABE5}" type="pres">
      <dgm:prSet presAssocID="{2F946A65-B1B9-46A8-AAA3-F8A72CEC7E04}" presName="hierRoot2" presStyleCnt="0">
        <dgm:presLayoutVars>
          <dgm:hierBranch val="init"/>
        </dgm:presLayoutVars>
      </dgm:prSet>
      <dgm:spPr/>
    </dgm:pt>
    <dgm:pt modelId="{139DB3E8-23E2-4B43-90AB-149D1190FF71}" type="pres">
      <dgm:prSet presAssocID="{2F946A65-B1B9-46A8-AAA3-F8A72CEC7E04}" presName="rootComposite" presStyleCnt="0"/>
      <dgm:spPr/>
    </dgm:pt>
    <dgm:pt modelId="{86FD5B9C-40C2-4504-A1C8-C8410A7258E3}" type="pres">
      <dgm:prSet presAssocID="{2F946A65-B1B9-46A8-AAA3-F8A72CEC7E04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2076DB2-3AF0-4DB4-B2FF-650287434FB6}" type="pres">
      <dgm:prSet presAssocID="{2F946A65-B1B9-46A8-AAA3-F8A72CEC7E04}" presName="rootConnector" presStyleLbl="node2" presStyleIdx="2" presStyleCnt="3"/>
      <dgm:spPr/>
      <dgm:t>
        <a:bodyPr/>
        <a:lstStyle/>
        <a:p>
          <a:endParaRPr lang="en-US"/>
        </a:p>
      </dgm:t>
    </dgm:pt>
    <dgm:pt modelId="{D1ED0056-0AC4-437E-894D-BDED7429349D}" type="pres">
      <dgm:prSet presAssocID="{2F946A65-B1B9-46A8-AAA3-F8A72CEC7E04}" presName="hierChild4" presStyleCnt="0"/>
      <dgm:spPr/>
    </dgm:pt>
    <dgm:pt modelId="{2572E3F6-593E-4E41-9B89-93439AC3E885}" type="pres">
      <dgm:prSet presAssocID="{2F946A65-B1B9-46A8-AAA3-F8A72CEC7E04}" presName="hierChild5" presStyleCnt="0"/>
      <dgm:spPr/>
    </dgm:pt>
    <dgm:pt modelId="{1C0F83E3-E684-4096-8C32-68ECEAD05BB3}" type="pres">
      <dgm:prSet presAssocID="{632D544B-4D70-4EFD-8026-8CBA292E9032}" presName="hierChild3" presStyleCnt="0"/>
      <dgm:spPr/>
    </dgm:pt>
  </dgm:ptLst>
  <dgm:cxnLst>
    <dgm:cxn modelId="{AF0345BD-992B-404E-A648-2EC41504DF6C}" srcId="{95B29535-8D1C-4D6C-A2E1-CA9174168235}" destId="{632D544B-4D70-4EFD-8026-8CBA292E9032}" srcOrd="0" destOrd="0" parTransId="{A098E0B9-1229-4EE1-8082-C94F5B2BACAB}" sibTransId="{E80A8A37-9A10-4DAF-9FE2-363E6A80B868}"/>
    <dgm:cxn modelId="{BE4DE5D8-51CC-4D0B-BE2A-FE5942FBE11A}" srcId="{632D544B-4D70-4EFD-8026-8CBA292E9032}" destId="{82DF5CDE-F39E-4604-A173-C68090B719C9}" srcOrd="1" destOrd="0" parTransId="{66822327-C1FE-4DE8-93BE-47005DD5403E}" sibTransId="{6DE59229-0199-4F4A-86F8-350187E64271}"/>
    <dgm:cxn modelId="{5F818408-544C-4A2A-9E37-02F6BBC570B9}" type="presOf" srcId="{2F946A65-B1B9-46A8-AAA3-F8A72CEC7E04}" destId="{42076DB2-3AF0-4DB4-B2FF-650287434FB6}" srcOrd="1" destOrd="0" presId="urn:microsoft.com/office/officeart/2005/8/layout/orgChart1"/>
    <dgm:cxn modelId="{A4869EED-CE93-4F76-87BE-D31FA2C0EA23}" srcId="{632D544B-4D70-4EFD-8026-8CBA292E9032}" destId="{2F946A65-B1B9-46A8-AAA3-F8A72CEC7E04}" srcOrd="2" destOrd="0" parTransId="{AABDEEE8-9CCD-4E8A-99B4-642DDD35B081}" sibTransId="{E1B28EEF-3C12-418F-95A3-A6A7ABBF5A38}"/>
    <dgm:cxn modelId="{D4323A8D-C862-4C49-8FA2-5F19101AE6E9}" type="presOf" srcId="{82DF5CDE-F39E-4604-A173-C68090B719C9}" destId="{066B73C3-CDB2-45F2-A178-F4C96D9CAF23}" srcOrd="0" destOrd="0" presId="urn:microsoft.com/office/officeart/2005/8/layout/orgChart1"/>
    <dgm:cxn modelId="{68FAFDD6-2238-4406-9C35-46D6A658E350}" type="presOf" srcId="{F3D7E815-44EE-4C50-B250-2A84F84CF621}" destId="{E52A1151-E85D-4B4C-B41E-5543894D532E}" srcOrd="1" destOrd="0" presId="urn:microsoft.com/office/officeart/2005/8/layout/orgChart1"/>
    <dgm:cxn modelId="{6714167B-E401-438B-8EEF-6000C1A3D983}" type="presOf" srcId="{66822327-C1FE-4DE8-93BE-47005DD5403E}" destId="{A2E33D24-6C80-44ED-8774-4E96E0EFE106}" srcOrd="0" destOrd="0" presId="urn:microsoft.com/office/officeart/2005/8/layout/orgChart1"/>
    <dgm:cxn modelId="{C5E945B4-371F-4FDE-B71D-E9B46107A5F2}" type="presOf" srcId="{F3D7E815-44EE-4C50-B250-2A84F84CF621}" destId="{D4CA6C2E-B3B8-4535-B031-CE2AFB8F49C5}" srcOrd="0" destOrd="0" presId="urn:microsoft.com/office/officeart/2005/8/layout/orgChart1"/>
    <dgm:cxn modelId="{71EBF680-BA41-4021-B15B-08F9403637AC}" type="presOf" srcId="{21BEEFDD-0BE3-4B23-9139-58EB54747ED3}" destId="{002F9716-95B8-4D4D-A1C7-69B1D4723943}" srcOrd="0" destOrd="0" presId="urn:microsoft.com/office/officeart/2005/8/layout/orgChart1"/>
    <dgm:cxn modelId="{DB9AA5FE-390F-4115-9E45-84C1853C36FA}" type="presOf" srcId="{AABDEEE8-9CCD-4E8A-99B4-642DDD35B081}" destId="{E7248E7A-A529-485C-BFEB-C4FE00AED7C3}" srcOrd="0" destOrd="0" presId="urn:microsoft.com/office/officeart/2005/8/layout/orgChart1"/>
    <dgm:cxn modelId="{58F6BE4F-8308-4D8C-A982-32EEF5F49E3E}" type="presOf" srcId="{632D544B-4D70-4EFD-8026-8CBA292E9032}" destId="{70BE796A-490B-47E7-9ED0-5A5F8D693324}" srcOrd="1" destOrd="0" presId="urn:microsoft.com/office/officeart/2005/8/layout/orgChart1"/>
    <dgm:cxn modelId="{8FDB66EF-DA90-45DE-8FDA-98A197D8FAF5}" srcId="{632D544B-4D70-4EFD-8026-8CBA292E9032}" destId="{F3D7E815-44EE-4C50-B250-2A84F84CF621}" srcOrd="0" destOrd="0" parTransId="{21BEEFDD-0BE3-4B23-9139-58EB54747ED3}" sibTransId="{0F3381EA-C90C-4DF7-A89D-C57BCF7FF251}"/>
    <dgm:cxn modelId="{EC8E782B-7B0F-46F5-A10F-2745E127F6CD}" type="presOf" srcId="{2F946A65-B1B9-46A8-AAA3-F8A72CEC7E04}" destId="{86FD5B9C-40C2-4504-A1C8-C8410A7258E3}" srcOrd="0" destOrd="0" presId="urn:microsoft.com/office/officeart/2005/8/layout/orgChart1"/>
    <dgm:cxn modelId="{A5B2D08F-05E7-4F8B-8FCB-E0D8CAB0192B}" type="presOf" srcId="{632D544B-4D70-4EFD-8026-8CBA292E9032}" destId="{67C62CE7-902D-4AAC-B1A3-3B8FF1FEE9D3}" srcOrd="0" destOrd="0" presId="urn:microsoft.com/office/officeart/2005/8/layout/orgChart1"/>
    <dgm:cxn modelId="{F7132E9F-9C1E-4A9B-96E6-7EBF61A1D0F1}" type="presOf" srcId="{82DF5CDE-F39E-4604-A173-C68090B719C9}" destId="{9585A49B-0DD6-4CFF-8704-71DED6AA8043}" srcOrd="1" destOrd="0" presId="urn:microsoft.com/office/officeart/2005/8/layout/orgChart1"/>
    <dgm:cxn modelId="{C1186E33-242A-4404-919E-8706C43C4986}" type="presOf" srcId="{95B29535-8D1C-4D6C-A2E1-CA9174168235}" destId="{4FA1FC3C-F2E0-425D-BF52-510A0F89BC7C}" srcOrd="0" destOrd="0" presId="urn:microsoft.com/office/officeart/2005/8/layout/orgChart1"/>
    <dgm:cxn modelId="{1C40CCDA-DFAB-4DB2-BFAA-6E8052F09B7F}" type="presParOf" srcId="{4FA1FC3C-F2E0-425D-BF52-510A0F89BC7C}" destId="{853BB483-4569-465D-95D2-925F5B36EEBD}" srcOrd="0" destOrd="0" presId="urn:microsoft.com/office/officeart/2005/8/layout/orgChart1"/>
    <dgm:cxn modelId="{4370712F-EAA0-440B-8659-923971B128C8}" type="presParOf" srcId="{853BB483-4569-465D-95D2-925F5B36EEBD}" destId="{E257CF1B-92D1-47C1-BE6A-F1F015CBC721}" srcOrd="0" destOrd="0" presId="urn:microsoft.com/office/officeart/2005/8/layout/orgChart1"/>
    <dgm:cxn modelId="{FB0CCAB3-C54E-4AA7-9DD6-0FB08158A3FD}" type="presParOf" srcId="{E257CF1B-92D1-47C1-BE6A-F1F015CBC721}" destId="{67C62CE7-902D-4AAC-B1A3-3B8FF1FEE9D3}" srcOrd="0" destOrd="0" presId="urn:microsoft.com/office/officeart/2005/8/layout/orgChart1"/>
    <dgm:cxn modelId="{E7BCB1F8-BC65-4287-AC08-0C633B488484}" type="presParOf" srcId="{E257CF1B-92D1-47C1-BE6A-F1F015CBC721}" destId="{70BE796A-490B-47E7-9ED0-5A5F8D693324}" srcOrd="1" destOrd="0" presId="urn:microsoft.com/office/officeart/2005/8/layout/orgChart1"/>
    <dgm:cxn modelId="{ED97657D-FA9F-499E-A36E-EBC33234BBE1}" type="presParOf" srcId="{853BB483-4569-465D-95D2-925F5B36EEBD}" destId="{7E6934FF-9557-4523-AFFD-343AA0E1CAE6}" srcOrd="1" destOrd="0" presId="urn:microsoft.com/office/officeart/2005/8/layout/orgChart1"/>
    <dgm:cxn modelId="{573CB984-A735-41F3-ACCF-B775F6F15B9B}" type="presParOf" srcId="{7E6934FF-9557-4523-AFFD-343AA0E1CAE6}" destId="{002F9716-95B8-4D4D-A1C7-69B1D4723943}" srcOrd="0" destOrd="0" presId="urn:microsoft.com/office/officeart/2005/8/layout/orgChart1"/>
    <dgm:cxn modelId="{0479C536-FC51-4AE8-955C-F4739FDCE3A0}" type="presParOf" srcId="{7E6934FF-9557-4523-AFFD-343AA0E1CAE6}" destId="{3A7E73AF-1F03-4A6D-82F5-71CAF7C3FF61}" srcOrd="1" destOrd="0" presId="urn:microsoft.com/office/officeart/2005/8/layout/orgChart1"/>
    <dgm:cxn modelId="{BBE2DFB0-6D4B-40CE-ACAF-73F8CAE0004E}" type="presParOf" srcId="{3A7E73AF-1F03-4A6D-82F5-71CAF7C3FF61}" destId="{A65774E2-C345-483D-BBBB-B1A7B6C92196}" srcOrd="0" destOrd="0" presId="urn:microsoft.com/office/officeart/2005/8/layout/orgChart1"/>
    <dgm:cxn modelId="{E3FCDCFE-FD43-4C81-AFED-642F79672FC2}" type="presParOf" srcId="{A65774E2-C345-483D-BBBB-B1A7B6C92196}" destId="{D4CA6C2E-B3B8-4535-B031-CE2AFB8F49C5}" srcOrd="0" destOrd="0" presId="urn:microsoft.com/office/officeart/2005/8/layout/orgChart1"/>
    <dgm:cxn modelId="{F17A8836-11DD-41EF-9266-6E316642E5CA}" type="presParOf" srcId="{A65774E2-C345-483D-BBBB-B1A7B6C92196}" destId="{E52A1151-E85D-4B4C-B41E-5543894D532E}" srcOrd="1" destOrd="0" presId="urn:microsoft.com/office/officeart/2005/8/layout/orgChart1"/>
    <dgm:cxn modelId="{FE5C2158-EA91-4DF5-A88D-6AA39B30A2C2}" type="presParOf" srcId="{3A7E73AF-1F03-4A6D-82F5-71CAF7C3FF61}" destId="{21208B57-2587-4212-8CB6-8674E41B5D7D}" srcOrd="1" destOrd="0" presId="urn:microsoft.com/office/officeart/2005/8/layout/orgChart1"/>
    <dgm:cxn modelId="{C26D9F5C-4AB0-4A17-8B83-BBE5025FDFC0}" type="presParOf" srcId="{3A7E73AF-1F03-4A6D-82F5-71CAF7C3FF61}" destId="{EDB90833-B910-4B7F-AF9F-7E38168D8C28}" srcOrd="2" destOrd="0" presId="urn:microsoft.com/office/officeart/2005/8/layout/orgChart1"/>
    <dgm:cxn modelId="{834E333D-917B-460E-BF42-06A3EAAEA730}" type="presParOf" srcId="{7E6934FF-9557-4523-AFFD-343AA0E1CAE6}" destId="{A2E33D24-6C80-44ED-8774-4E96E0EFE106}" srcOrd="2" destOrd="0" presId="urn:microsoft.com/office/officeart/2005/8/layout/orgChart1"/>
    <dgm:cxn modelId="{B9EA9A4D-14B4-453A-9F32-C9FA025FF092}" type="presParOf" srcId="{7E6934FF-9557-4523-AFFD-343AA0E1CAE6}" destId="{8456A64A-A669-4005-B1CC-D01AA39BFE19}" srcOrd="3" destOrd="0" presId="urn:microsoft.com/office/officeart/2005/8/layout/orgChart1"/>
    <dgm:cxn modelId="{D7D9C289-4CFC-44EC-8BD4-52B40F277CE0}" type="presParOf" srcId="{8456A64A-A669-4005-B1CC-D01AA39BFE19}" destId="{7186410E-E9AB-45A2-A511-D69020E0CE54}" srcOrd="0" destOrd="0" presId="urn:microsoft.com/office/officeart/2005/8/layout/orgChart1"/>
    <dgm:cxn modelId="{3C2ACC35-A20B-4C62-891A-68898E925E80}" type="presParOf" srcId="{7186410E-E9AB-45A2-A511-D69020E0CE54}" destId="{066B73C3-CDB2-45F2-A178-F4C96D9CAF23}" srcOrd="0" destOrd="0" presId="urn:microsoft.com/office/officeart/2005/8/layout/orgChart1"/>
    <dgm:cxn modelId="{52B66CAA-1ECE-46E5-980B-8DC5663E1BBD}" type="presParOf" srcId="{7186410E-E9AB-45A2-A511-D69020E0CE54}" destId="{9585A49B-0DD6-4CFF-8704-71DED6AA8043}" srcOrd="1" destOrd="0" presId="urn:microsoft.com/office/officeart/2005/8/layout/orgChart1"/>
    <dgm:cxn modelId="{8E79C6DD-18CC-4320-B36F-C1A8CD332382}" type="presParOf" srcId="{8456A64A-A669-4005-B1CC-D01AA39BFE19}" destId="{C5525536-5C09-4F5A-ADD0-035956478B22}" srcOrd="1" destOrd="0" presId="urn:microsoft.com/office/officeart/2005/8/layout/orgChart1"/>
    <dgm:cxn modelId="{A3006471-AFC3-4C65-8617-5F699CE49FCC}" type="presParOf" srcId="{8456A64A-A669-4005-B1CC-D01AA39BFE19}" destId="{1EE79A3C-26A4-4C56-9D54-433B8AEBF7DB}" srcOrd="2" destOrd="0" presId="urn:microsoft.com/office/officeart/2005/8/layout/orgChart1"/>
    <dgm:cxn modelId="{E241E3A0-6607-4764-AC78-8BD0BA560874}" type="presParOf" srcId="{7E6934FF-9557-4523-AFFD-343AA0E1CAE6}" destId="{E7248E7A-A529-485C-BFEB-C4FE00AED7C3}" srcOrd="4" destOrd="0" presId="urn:microsoft.com/office/officeart/2005/8/layout/orgChart1"/>
    <dgm:cxn modelId="{9E753743-2B55-4830-BB8F-9E78FB1CFDF4}" type="presParOf" srcId="{7E6934FF-9557-4523-AFFD-343AA0E1CAE6}" destId="{A0EA0A40-DE00-47F0-ADF5-1C694E27ABE5}" srcOrd="5" destOrd="0" presId="urn:microsoft.com/office/officeart/2005/8/layout/orgChart1"/>
    <dgm:cxn modelId="{395D1623-DC29-430C-B383-A4488C6381F8}" type="presParOf" srcId="{A0EA0A40-DE00-47F0-ADF5-1C694E27ABE5}" destId="{139DB3E8-23E2-4B43-90AB-149D1190FF71}" srcOrd="0" destOrd="0" presId="urn:microsoft.com/office/officeart/2005/8/layout/orgChart1"/>
    <dgm:cxn modelId="{748CEA91-1605-499B-80CC-2EF2B921350A}" type="presParOf" srcId="{139DB3E8-23E2-4B43-90AB-149D1190FF71}" destId="{86FD5B9C-40C2-4504-A1C8-C8410A7258E3}" srcOrd="0" destOrd="0" presId="urn:microsoft.com/office/officeart/2005/8/layout/orgChart1"/>
    <dgm:cxn modelId="{F6FEF25F-806A-4DCA-BC33-17A30C8EAD34}" type="presParOf" srcId="{139DB3E8-23E2-4B43-90AB-149D1190FF71}" destId="{42076DB2-3AF0-4DB4-B2FF-650287434FB6}" srcOrd="1" destOrd="0" presId="urn:microsoft.com/office/officeart/2005/8/layout/orgChart1"/>
    <dgm:cxn modelId="{D889E7CB-84C1-472D-AD5B-11CAFF11E5DC}" type="presParOf" srcId="{A0EA0A40-DE00-47F0-ADF5-1C694E27ABE5}" destId="{D1ED0056-0AC4-437E-894D-BDED7429349D}" srcOrd="1" destOrd="0" presId="urn:microsoft.com/office/officeart/2005/8/layout/orgChart1"/>
    <dgm:cxn modelId="{DE347203-0810-4F7F-AE57-173ED674A1AB}" type="presParOf" srcId="{A0EA0A40-DE00-47F0-ADF5-1C694E27ABE5}" destId="{2572E3F6-593E-4E41-9B89-93439AC3E885}" srcOrd="2" destOrd="0" presId="urn:microsoft.com/office/officeart/2005/8/layout/orgChart1"/>
    <dgm:cxn modelId="{8B1CDCA9-4743-464E-AD9A-2AA23F72C1DB}" type="presParOf" srcId="{853BB483-4569-465D-95D2-925F5B36EEBD}" destId="{1C0F83E3-E684-4096-8C32-68ECEAD05BB3}" srcOrd="2" destOrd="0" presId="urn:microsoft.com/office/officeart/2005/8/layout/orgChart1"/>
  </dgm:cxnLst>
  <dgm:bg>
    <a:noFill/>
  </dgm:bg>
  <dgm:whole>
    <a:ln>
      <a:solidFill>
        <a:schemeClr val="lt1">
          <a:hueOff val="0"/>
          <a:satOff val="0"/>
          <a:lumOff val="0"/>
          <a:alpha val="88000"/>
        </a:schemeClr>
      </a:solidFill>
    </a:ln>
  </dgm:whole>
</dgm:dataModel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248E7A-A529-485C-BFEB-C4FE00AED7C3}">
      <dsp:nvSpPr>
        <dsp:cNvPr id="0" name=""/>
        <dsp:cNvSpPr/>
      </dsp:nvSpPr>
      <dsp:spPr>
        <a:xfrm>
          <a:off x="1203548" y="2010352"/>
          <a:ext cx="2911251" cy="505258"/>
        </a:xfrm>
        <a:custGeom>
          <a:avLst/>
          <a:gdLst/>
          <a:ahLst/>
          <a:cxnLst/>
          <a:rect l="0" t="0" r="0" b="0"/>
          <a:pathLst>
            <a:path>
              <a:moveTo>
                <a:pt x="2911251" y="0"/>
              </a:moveTo>
              <a:lnTo>
                <a:pt x="2911251" y="252629"/>
              </a:lnTo>
              <a:lnTo>
                <a:pt x="0" y="252629"/>
              </a:lnTo>
              <a:lnTo>
                <a:pt x="0" y="50525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E33D24-6C80-44ED-8774-4E96E0EFE106}">
      <dsp:nvSpPr>
        <dsp:cNvPr id="0" name=""/>
        <dsp:cNvSpPr/>
      </dsp:nvSpPr>
      <dsp:spPr>
        <a:xfrm>
          <a:off x="4069079" y="2010352"/>
          <a:ext cx="91440" cy="50525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525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2F9716-95B8-4D4D-A1C7-69B1D4723943}">
      <dsp:nvSpPr>
        <dsp:cNvPr id="0" name=""/>
        <dsp:cNvSpPr/>
      </dsp:nvSpPr>
      <dsp:spPr>
        <a:xfrm>
          <a:off x="4114799" y="2010352"/>
          <a:ext cx="2911251" cy="5052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2629"/>
              </a:lnTo>
              <a:lnTo>
                <a:pt x="2911251" y="252629"/>
              </a:lnTo>
              <a:lnTo>
                <a:pt x="2911251" y="505258"/>
              </a:lnTo>
            </a:path>
          </a:pathLst>
        </a:custGeom>
        <a:noFill/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C62CE7-902D-4AAC-B1A3-3B8FF1FEE9D3}">
      <dsp:nvSpPr>
        <dsp:cNvPr id="0" name=""/>
        <dsp:cNvSpPr/>
      </dsp:nvSpPr>
      <dsp:spPr>
        <a:xfrm>
          <a:off x="2911803" y="807355"/>
          <a:ext cx="2405992" cy="1202996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lvl="0" algn="ctr" defTabSz="1822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Structural Design</a:t>
          </a:r>
          <a:endParaRPr lang="ar-SA" sz="4100" kern="1200" dirty="0"/>
        </a:p>
      </dsp:txBody>
      <dsp:txXfrm>
        <a:off x="2911803" y="807355"/>
        <a:ext cx="2405992" cy="1202996"/>
      </dsp:txXfrm>
    </dsp:sp>
    <dsp:sp modelId="{D4CA6C2E-B3B8-4535-B031-CE2AFB8F49C5}">
      <dsp:nvSpPr>
        <dsp:cNvPr id="0" name=""/>
        <dsp:cNvSpPr/>
      </dsp:nvSpPr>
      <dsp:spPr>
        <a:xfrm>
          <a:off x="5823054" y="2515610"/>
          <a:ext cx="2405992" cy="1202996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lvl="0" algn="ctr" defTabSz="1822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General Notes</a:t>
          </a:r>
          <a:endParaRPr lang="ar-SA" sz="4100" kern="1200" dirty="0"/>
        </a:p>
      </dsp:txBody>
      <dsp:txXfrm>
        <a:off x="5823054" y="2515610"/>
        <a:ext cx="2405992" cy="1202996"/>
      </dsp:txXfrm>
    </dsp:sp>
    <dsp:sp modelId="{066B73C3-CDB2-45F2-A178-F4C96D9CAF23}">
      <dsp:nvSpPr>
        <dsp:cNvPr id="0" name=""/>
        <dsp:cNvSpPr/>
      </dsp:nvSpPr>
      <dsp:spPr>
        <a:xfrm>
          <a:off x="2911803" y="2515610"/>
          <a:ext cx="2405992" cy="1202996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lvl="0" algn="ctr" defTabSz="1822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Structural modeling </a:t>
          </a:r>
          <a:endParaRPr lang="ar-SA" sz="4100" kern="1200" dirty="0"/>
        </a:p>
      </dsp:txBody>
      <dsp:txXfrm>
        <a:off x="2911803" y="2515610"/>
        <a:ext cx="2405992" cy="1202996"/>
      </dsp:txXfrm>
    </dsp:sp>
    <dsp:sp modelId="{86FD5B9C-40C2-4504-A1C8-C8410A7258E3}">
      <dsp:nvSpPr>
        <dsp:cNvPr id="0" name=""/>
        <dsp:cNvSpPr/>
      </dsp:nvSpPr>
      <dsp:spPr>
        <a:xfrm>
          <a:off x="552" y="2515610"/>
          <a:ext cx="2405992" cy="1202996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lvl="0" algn="ctr" defTabSz="1822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Structural Results</a:t>
          </a:r>
          <a:endParaRPr lang="ar-SA" sz="4100" kern="1200" dirty="0"/>
        </a:p>
      </dsp:txBody>
      <dsp:txXfrm>
        <a:off x="552" y="2515610"/>
        <a:ext cx="2405992" cy="1202996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248E7A-A529-485C-BFEB-C4FE00AED7C3}">
      <dsp:nvSpPr>
        <dsp:cNvPr id="0" name=""/>
        <dsp:cNvSpPr/>
      </dsp:nvSpPr>
      <dsp:spPr>
        <a:xfrm>
          <a:off x="456902" y="627994"/>
          <a:ext cx="1105197" cy="191811"/>
        </a:xfrm>
        <a:custGeom>
          <a:avLst/>
          <a:gdLst/>
          <a:ahLst/>
          <a:cxnLst/>
          <a:rect l="0" t="0" r="0" b="0"/>
          <a:pathLst>
            <a:path>
              <a:moveTo>
                <a:pt x="1105197" y="0"/>
              </a:moveTo>
              <a:lnTo>
                <a:pt x="1105197" y="95905"/>
              </a:lnTo>
              <a:lnTo>
                <a:pt x="0" y="95905"/>
              </a:lnTo>
              <a:lnTo>
                <a:pt x="0" y="19181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E33D24-6C80-44ED-8774-4E96E0EFE106}">
      <dsp:nvSpPr>
        <dsp:cNvPr id="0" name=""/>
        <dsp:cNvSpPr/>
      </dsp:nvSpPr>
      <dsp:spPr>
        <a:xfrm>
          <a:off x="1516379" y="627994"/>
          <a:ext cx="91440" cy="19181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9181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2F9716-95B8-4D4D-A1C7-69B1D4723943}">
      <dsp:nvSpPr>
        <dsp:cNvPr id="0" name=""/>
        <dsp:cNvSpPr/>
      </dsp:nvSpPr>
      <dsp:spPr>
        <a:xfrm>
          <a:off x="1562100" y="627994"/>
          <a:ext cx="1105197" cy="1918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5905"/>
              </a:lnTo>
              <a:lnTo>
                <a:pt x="1105197" y="95905"/>
              </a:lnTo>
              <a:lnTo>
                <a:pt x="1105197" y="191811"/>
              </a:lnTo>
            </a:path>
          </a:pathLst>
        </a:custGeom>
        <a:noFill/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C62CE7-902D-4AAC-B1A3-3B8FF1FEE9D3}">
      <dsp:nvSpPr>
        <dsp:cNvPr id="0" name=""/>
        <dsp:cNvSpPr/>
      </dsp:nvSpPr>
      <dsp:spPr>
        <a:xfrm>
          <a:off x="1105406" y="171301"/>
          <a:ext cx="913386" cy="456693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Structural Design</a:t>
          </a:r>
          <a:endParaRPr lang="ar-SA" sz="1500" kern="1200" dirty="0"/>
        </a:p>
      </dsp:txBody>
      <dsp:txXfrm>
        <a:off x="1105406" y="171301"/>
        <a:ext cx="913386" cy="456693"/>
      </dsp:txXfrm>
    </dsp:sp>
    <dsp:sp modelId="{D4CA6C2E-B3B8-4535-B031-CE2AFB8F49C5}">
      <dsp:nvSpPr>
        <dsp:cNvPr id="0" name=""/>
        <dsp:cNvSpPr/>
      </dsp:nvSpPr>
      <dsp:spPr>
        <a:xfrm>
          <a:off x="2210604" y="819805"/>
          <a:ext cx="913386" cy="456693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>
              <a:solidFill>
                <a:schemeClr val="tx1"/>
              </a:solidFill>
            </a:rPr>
            <a:t>General Notes</a:t>
          </a:r>
          <a:endParaRPr lang="ar-SA" sz="1500" b="1" kern="1200" dirty="0">
            <a:solidFill>
              <a:schemeClr val="tx1"/>
            </a:solidFill>
          </a:endParaRPr>
        </a:p>
      </dsp:txBody>
      <dsp:txXfrm>
        <a:off x="2210604" y="819805"/>
        <a:ext cx="913386" cy="456693"/>
      </dsp:txXfrm>
    </dsp:sp>
    <dsp:sp modelId="{066B73C3-CDB2-45F2-A178-F4C96D9CAF23}">
      <dsp:nvSpPr>
        <dsp:cNvPr id="0" name=""/>
        <dsp:cNvSpPr/>
      </dsp:nvSpPr>
      <dsp:spPr>
        <a:xfrm>
          <a:off x="1105406" y="819805"/>
          <a:ext cx="913386" cy="456693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Structural modeling </a:t>
          </a:r>
          <a:endParaRPr lang="ar-SA" sz="1500" kern="1200" dirty="0"/>
        </a:p>
      </dsp:txBody>
      <dsp:txXfrm>
        <a:off x="1105406" y="819805"/>
        <a:ext cx="913386" cy="456693"/>
      </dsp:txXfrm>
    </dsp:sp>
    <dsp:sp modelId="{86FD5B9C-40C2-4504-A1C8-C8410A7258E3}">
      <dsp:nvSpPr>
        <dsp:cNvPr id="0" name=""/>
        <dsp:cNvSpPr/>
      </dsp:nvSpPr>
      <dsp:spPr>
        <a:xfrm>
          <a:off x="209" y="819805"/>
          <a:ext cx="913386" cy="456693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Structural Results</a:t>
          </a:r>
          <a:endParaRPr lang="ar-SA" sz="1500" kern="1200" dirty="0"/>
        </a:p>
      </dsp:txBody>
      <dsp:txXfrm>
        <a:off x="209" y="819805"/>
        <a:ext cx="913386" cy="456693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248E7A-A529-485C-BFEB-C4FE00AED7C3}">
      <dsp:nvSpPr>
        <dsp:cNvPr id="0" name=""/>
        <dsp:cNvSpPr/>
      </dsp:nvSpPr>
      <dsp:spPr>
        <a:xfrm>
          <a:off x="456902" y="627994"/>
          <a:ext cx="1105197" cy="191811"/>
        </a:xfrm>
        <a:custGeom>
          <a:avLst/>
          <a:gdLst/>
          <a:ahLst/>
          <a:cxnLst/>
          <a:rect l="0" t="0" r="0" b="0"/>
          <a:pathLst>
            <a:path>
              <a:moveTo>
                <a:pt x="1105197" y="0"/>
              </a:moveTo>
              <a:lnTo>
                <a:pt x="1105197" y="95905"/>
              </a:lnTo>
              <a:lnTo>
                <a:pt x="0" y="95905"/>
              </a:lnTo>
              <a:lnTo>
                <a:pt x="0" y="19181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E33D24-6C80-44ED-8774-4E96E0EFE106}">
      <dsp:nvSpPr>
        <dsp:cNvPr id="0" name=""/>
        <dsp:cNvSpPr/>
      </dsp:nvSpPr>
      <dsp:spPr>
        <a:xfrm>
          <a:off x="1516379" y="627994"/>
          <a:ext cx="91440" cy="19181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9181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2F9716-95B8-4D4D-A1C7-69B1D4723943}">
      <dsp:nvSpPr>
        <dsp:cNvPr id="0" name=""/>
        <dsp:cNvSpPr/>
      </dsp:nvSpPr>
      <dsp:spPr>
        <a:xfrm>
          <a:off x="1562100" y="627994"/>
          <a:ext cx="1104393" cy="2102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4301"/>
              </a:lnTo>
              <a:lnTo>
                <a:pt x="1104393" y="114301"/>
              </a:lnTo>
              <a:lnTo>
                <a:pt x="1104393" y="210206"/>
              </a:lnTo>
            </a:path>
          </a:pathLst>
        </a:custGeom>
        <a:noFill/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C62CE7-902D-4AAC-B1A3-3B8FF1FEE9D3}">
      <dsp:nvSpPr>
        <dsp:cNvPr id="0" name=""/>
        <dsp:cNvSpPr/>
      </dsp:nvSpPr>
      <dsp:spPr>
        <a:xfrm>
          <a:off x="1105406" y="171301"/>
          <a:ext cx="913386" cy="456693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Structural Design</a:t>
          </a:r>
          <a:endParaRPr lang="ar-SA" sz="1500" kern="1200" dirty="0"/>
        </a:p>
      </dsp:txBody>
      <dsp:txXfrm>
        <a:off x="1105406" y="171301"/>
        <a:ext cx="913386" cy="456693"/>
      </dsp:txXfrm>
    </dsp:sp>
    <dsp:sp modelId="{D4CA6C2E-B3B8-4535-B031-CE2AFB8F49C5}">
      <dsp:nvSpPr>
        <dsp:cNvPr id="0" name=""/>
        <dsp:cNvSpPr/>
      </dsp:nvSpPr>
      <dsp:spPr>
        <a:xfrm>
          <a:off x="2209800" y="838201"/>
          <a:ext cx="913386" cy="456693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General Notes</a:t>
          </a:r>
          <a:endParaRPr lang="ar-SA" sz="1500" kern="1200" dirty="0"/>
        </a:p>
      </dsp:txBody>
      <dsp:txXfrm>
        <a:off x="2209800" y="838201"/>
        <a:ext cx="913386" cy="456693"/>
      </dsp:txXfrm>
    </dsp:sp>
    <dsp:sp modelId="{066B73C3-CDB2-45F2-A178-F4C96D9CAF23}">
      <dsp:nvSpPr>
        <dsp:cNvPr id="0" name=""/>
        <dsp:cNvSpPr/>
      </dsp:nvSpPr>
      <dsp:spPr>
        <a:xfrm>
          <a:off x="1105406" y="819805"/>
          <a:ext cx="913386" cy="456693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>
              <a:solidFill>
                <a:schemeClr val="tx1"/>
              </a:solidFill>
            </a:rPr>
            <a:t>Structural modeling </a:t>
          </a:r>
          <a:endParaRPr lang="ar-SA" sz="1500" b="1" kern="1200" dirty="0">
            <a:solidFill>
              <a:schemeClr val="tx1"/>
            </a:solidFill>
          </a:endParaRPr>
        </a:p>
      </dsp:txBody>
      <dsp:txXfrm>
        <a:off x="1105406" y="819805"/>
        <a:ext cx="913386" cy="456693"/>
      </dsp:txXfrm>
    </dsp:sp>
    <dsp:sp modelId="{86FD5B9C-40C2-4504-A1C8-C8410A7258E3}">
      <dsp:nvSpPr>
        <dsp:cNvPr id="0" name=""/>
        <dsp:cNvSpPr/>
      </dsp:nvSpPr>
      <dsp:spPr>
        <a:xfrm>
          <a:off x="209" y="819805"/>
          <a:ext cx="913386" cy="456693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Structural Results</a:t>
          </a:r>
          <a:endParaRPr lang="ar-SA" sz="1500" kern="1200" dirty="0"/>
        </a:p>
      </dsp:txBody>
      <dsp:txXfrm>
        <a:off x="209" y="819805"/>
        <a:ext cx="913386" cy="456693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248E7A-A529-485C-BFEB-C4FE00AED7C3}">
      <dsp:nvSpPr>
        <dsp:cNvPr id="0" name=""/>
        <dsp:cNvSpPr/>
      </dsp:nvSpPr>
      <dsp:spPr>
        <a:xfrm>
          <a:off x="456902" y="627994"/>
          <a:ext cx="1105197" cy="191811"/>
        </a:xfrm>
        <a:custGeom>
          <a:avLst/>
          <a:gdLst/>
          <a:ahLst/>
          <a:cxnLst/>
          <a:rect l="0" t="0" r="0" b="0"/>
          <a:pathLst>
            <a:path>
              <a:moveTo>
                <a:pt x="1105197" y="0"/>
              </a:moveTo>
              <a:lnTo>
                <a:pt x="1105197" y="95905"/>
              </a:lnTo>
              <a:lnTo>
                <a:pt x="0" y="95905"/>
              </a:lnTo>
              <a:lnTo>
                <a:pt x="0" y="19181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E33D24-6C80-44ED-8774-4E96E0EFE106}">
      <dsp:nvSpPr>
        <dsp:cNvPr id="0" name=""/>
        <dsp:cNvSpPr/>
      </dsp:nvSpPr>
      <dsp:spPr>
        <a:xfrm>
          <a:off x="1516379" y="627994"/>
          <a:ext cx="91440" cy="19181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9181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2F9716-95B8-4D4D-A1C7-69B1D4723943}">
      <dsp:nvSpPr>
        <dsp:cNvPr id="0" name=""/>
        <dsp:cNvSpPr/>
      </dsp:nvSpPr>
      <dsp:spPr>
        <a:xfrm>
          <a:off x="1562100" y="627994"/>
          <a:ext cx="1104393" cy="2102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4301"/>
              </a:lnTo>
              <a:lnTo>
                <a:pt x="1104393" y="114301"/>
              </a:lnTo>
              <a:lnTo>
                <a:pt x="1104393" y="210206"/>
              </a:lnTo>
            </a:path>
          </a:pathLst>
        </a:custGeom>
        <a:noFill/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C62CE7-902D-4AAC-B1A3-3B8FF1FEE9D3}">
      <dsp:nvSpPr>
        <dsp:cNvPr id="0" name=""/>
        <dsp:cNvSpPr/>
      </dsp:nvSpPr>
      <dsp:spPr>
        <a:xfrm>
          <a:off x="1105406" y="171301"/>
          <a:ext cx="913386" cy="456693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Structural Design</a:t>
          </a:r>
          <a:endParaRPr lang="ar-SA" sz="1500" kern="1200" dirty="0"/>
        </a:p>
      </dsp:txBody>
      <dsp:txXfrm>
        <a:off x="1105406" y="171301"/>
        <a:ext cx="913386" cy="456693"/>
      </dsp:txXfrm>
    </dsp:sp>
    <dsp:sp modelId="{D4CA6C2E-B3B8-4535-B031-CE2AFB8F49C5}">
      <dsp:nvSpPr>
        <dsp:cNvPr id="0" name=""/>
        <dsp:cNvSpPr/>
      </dsp:nvSpPr>
      <dsp:spPr>
        <a:xfrm>
          <a:off x="2209800" y="838201"/>
          <a:ext cx="913386" cy="456693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General Notes</a:t>
          </a:r>
          <a:endParaRPr lang="ar-SA" sz="1500" kern="1200" dirty="0"/>
        </a:p>
      </dsp:txBody>
      <dsp:txXfrm>
        <a:off x="2209800" y="838201"/>
        <a:ext cx="913386" cy="456693"/>
      </dsp:txXfrm>
    </dsp:sp>
    <dsp:sp modelId="{066B73C3-CDB2-45F2-A178-F4C96D9CAF23}">
      <dsp:nvSpPr>
        <dsp:cNvPr id="0" name=""/>
        <dsp:cNvSpPr/>
      </dsp:nvSpPr>
      <dsp:spPr>
        <a:xfrm>
          <a:off x="1105406" y="819805"/>
          <a:ext cx="913386" cy="456693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>
              <a:solidFill>
                <a:schemeClr val="tx1"/>
              </a:solidFill>
            </a:rPr>
            <a:t>Structural modeling </a:t>
          </a:r>
          <a:endParaRPr lang="ar-SA" sz="1500" b="1" kern="1200" dirty="0">
            <a:solidFill>
              <a:schemeClr val="tx1"/>
            </a:solidFill>
          </a:endParaRPr>
        </a:p>
      </dsp:txBody>
      <dsp:txXfrm>
        <a:off x="1105406" y="819805"/>
        <a:ext cx="913386" cy="456693"/>
      </dsp:txXfrm>
    </dsp:sp>
    <dsp:sp modelId="{86FD5B9C-40C2-4504-A1C8-C8410A7258E3}">
      <dsp:nvSpPr>
        <dsp:cNvPr id="0" name=""/>
        <dsp:cNvSpPr/>
      </dsp:nvSpPr>
      <dsp:spPr>
        <a:xfrm>
          <a:off x="209" y="819805"/>
          <a:ext cx="913386" cy="456693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Structural Results</a:t>
          </a:r>
          <a:endParaRPr lang="ar-SA" sz="1500" kern="1200" dirty="0"/>
        </a:p>
      </dsp:txBody>
      <dsp:txXfrm>
        <a:off x="209" y="819805"/>
        <a:ext cx="913386" cy="456693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248E7A-A529-485C-BFEB-C4FE00AED7C3}">
      <dsp:nvSpPr>
        <dsp:cNvPr id="0" name=""/>
        <dsp:cNvSpPr/>
      </dsp:nvSpPr>
      <dsp:spPr>
        <a:xfrm>
          <a:off x="456902" y="627994"/>
          <a:ext cx="1105197" cy="191811"/>
        </a:xfrm>
        <a:custGeom>
          <a:avLst/>
          <a:gdLst/>
          <a:ahLst/>
          <a:cxnLst/>
          <a:rect l="0" t="0" r="0" b="0"/>
          <a:pathLst>
            <a:path>
              <a:moveTo>
                <a:pt x="1105197" y="0"/>
              </a:moveTo>
              <a:lnTo>
                <a:pt x="1105197" y="95905"/>
              </a:lnTo>
              <a:lnTo>
                <a:pt x="0" y="95905"/>
              </a:lnTo>
              <a:lnTo>
                <a:pt x="0" y="19181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E33D24-6C80-44ED-8774-4E96E0EFE106}">
      <dsp:nvSpPr>
        <dsp:cNvPr id="0" name=""/>
        <dsp:cNvSpPr/>
      </dsp:nvSpPr>
      <dsp:spPr>
        <a:xfrm>
          <a:off x="1516379" y="627994"/>
          <a:ext cx="91440" cy="19181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9181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2F9716-95B8-4D4D-A1C7-69B1D4723943}">
      <dsp:nvSpPr>
        <dsp:cNvPr id="0" name=""/>
        <dsp:cNvSpPr/>
      </dsp:nvSpPr>
      <dsp:spPr>
        <a:xfrm>
          <a:off x="1562100" y="627994"/>
          <a:ext cx="1104393" cy="2102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4301"/>
              </a:lnTo>
              <a:lnTo>
                <a:pt x="1104393" y="114301"/>
              </a:lnTo>
              <a:lnTo>
                <a:pt x="1104393" y="210206"/>
              </a:lnTo>
            </a:path>
          </a:pathLst>
        </a:custGeom>
        <a:noFill/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C62CE7-902D-4AAC-B1A3-3B8FF1FEE9D3}">
      <dsp:nvSpPr>
        <dsp:cNvPr id="0" name=""/>
        <dsp:cNvSpPr/>
      </dsp:nvSpPr>
      <dsp:spPr>
        <a:xfrm>
          <a:off x="1105406" y="171301"/>
          <a:ext cx="913386" cy="456693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Structural Design</a:t>
          </a:r>
          <a:endParaRPr lang="ar-SA" sz="1500" kern="1200" dirty="0"/>
        </a:p>
      </dsp:txBody>
      <dsp:txXfrm>
        <a:off x="1105406" y="171301"/>
        <a:ext cx="913386" cy="456693"/>
      </dsp:txXfrm>
    </dsp:sp>
    <dsp:sp modelId="{D4CA6C2E-B3B8-4535-B031-CE2AFB8F49C5}">
      <dsp:nvSpPr>
        <dsp:cNvPr id="0" name=""/>
        <dsp:cNvSpPr/>
      </dsp:nvSpPr>
      <dsp:spPr>
        <a:xfrm>
          <a:off x="2209800" y="838201"/>
          <a:ext cx="913386" cy="456693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General Notes</a:t>
          </a:r>
          <a:endParaRPr lang="ar-SA" sz="1500" kern="1200" dirty="0"/>
        </a:p>
      </dsp:txBody>
      <dsp:txXfrm>
        <a:off x="2209800" y="838201"/>
        <a:ext cx="913386" cy="456693"/>
      </dsp:txXfrm>
    </dsp:sp>
    <dsp:sp modelId="{066B73C3-CDB2-45F2-A178-F4C96D9CAF23}">
      <dsp:nvSpPr>
        <dsp:cNvPr id="0" name=""/>
        <dsp:cNvSpPr/>
      </dsp:nvSpPr>
      <dsp:spPr>
        <a:xfrm>
          <a:off x="1105406" y="819805"/>
          <a:ext cx="913386" cy="456693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>
              <a:solidFill>
                <a:schemeClr val="tx1"/>
              </a:solidFill>
            </a:rPr>
            <a:t>Structural modeling </a:t>
          </a:r>
          <a:endParaRPr lang="ar-SA" sz="1500" b="1" kern="1200" dirty="0">
            <a:solidFill>
              <a:schemeClr val="tx1"/>
            </a:solidFill>
          </a:endParaRPr>
        </a:p>
      </dsp:txBody>
      <dsp:txXfrm>
        <a:off x="1105406" y="819805"/>
        <a:ext cx="913386" cy="456693"/>
      </dsp:txXfrm>
    </dsp:sp>
    <dsp:sp modelId="{86FD5B9C-40C2-4504-A1C8-C8410A7258E3}">
      <dsp:nvSpPr>
        <dsp:cNvPr id="0" name=""/>
        <dsp:cNvSpPr/>
      </dsp:nvSpPr>
      <dsp:spPr>
        <a:xfrm>
          <a:off x="209" y="819805"/>
          <a:ext cx="913386" cy="456693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Structural Results</a:t>
          </a:r>
          <a:endParaRPr lang="ar-SA" sz="1500" kern="1200" dirty="0"/>
        </a:p>
      </dsp:txBody>
      <dsp:txXfrm>
        <a:off x="209" y="819805"/>
        <a:ext cx="913386" cy="456693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248E7A-A529-485C-BFEB-C4FE00AED7C3}">
      <dsp:nvSpPr>
        <dsp:cNvPr id="0" name=""/>
        <dsp:cNvSpPr/>
      </dsp:nvSpPr>
      <dsp:spPr>
        <a:xfrm>
          <a:off x="456902" y="627994"/>
          <a:ext cx="1105197" cy="191811"/>
        </a:xfrm>
        <a:custGeom>
          <a:avLst/>
          <a:gdLst/>
          <a:ahLst/>
          <a:cxnLst/>
          <a:rect l="0" t="0" r="0" b="0"/>
          <a:pathLst>
            <a:path>
              <a:moveTo>
                <a:pt x="1105197" y="0"/>
              </a:moveTo>
              <a:lnTo>
                <a:pt x="1105197" y="95905"/>
              </a:lnTo>
              <a:lnTo>
                <a:pt x="0" y="95905"/>
              </a:lnTo>
              <a:lnTo>
                <a:pt x="0" y="19181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E33D24-6C80-44ED-8774-4E96E0EFE106}">
      <dsp:nvSpPr>
        <dsp:cNvPr id="0" name=""/>
        <dsp:cNvSpPr/>
      </dsp:nvSpPr>
      <dsp:spPr>
        <a:xfrm>
          <a:off x="1516379" y="627994"/>
          <a:ext cx="91440" cy="19181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9181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2F9716-95B8-4D4D-A1C7-69B1D4723943}">
      <dsp:nvSpPr>
        <dsp:cNvPr id="0" name=""/>
        <dsp:cNvSpPr/>
      </dsp:nvSpPr>
      <dsp:spPr>
        <a:xfrm>
          <a:off x="1562100" y="627994"/>
          <a:ext cx="1105197" cy="1918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5905"/>
              </a:lnTo>
              <a:lnTo>
                <a:pt x="1105197" y="95905"/>
              </a:lnTo>
              <a:lnTo>
                <a:pt x="1105197" y="191811"/>
              </a:lnTo>
            </a:path>
          </a:pathLst>
        </a:custGeom>
        <a:noFill/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C62CE7-902D-4AAC-B1A3-3B8FF1FEE9D3}">
      <dsp:nvSpPr>
        <dsp:cNvPr id="0" name=""/>
        <dsp:cNvSpPr/>
      </dsp:nvSpPr>
      <dsp:spPr>
        <a:xfrm>
          <a:off x="1105406" y="171301"/>
          <a:ext cx="913386" cy="456693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Structural Design</a:t>
          </a:r>
          <a:endParaRPr lang="ar-SA" sz="1500" kern="1200" dirty="0"/>
        </a:p>
      </dsp:txBody>
      <dsp:txXfrm>
        <a:off x="1105406" y="171301"/>
        <a:ext cx="913386" cy="456693"/>
      </dsp:txXfrm>
    </dsp:sp>
    <dsp:sp modelId="{D4CA6C2E-B3B8-4535-B031-CE2AFB8F49C5}">
      <dsp:nvSpPr>
        <dsp:cNvPr id="0" name=""/>
        <dsp:cNvSpPr/>
      </dsp:nvSpPr>
      <dsp:spPr>
        <a:xfrm>
          <a:off x="2210604" y="819805"/>
          <a:ext cx="913386" cy="456693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kern="1200" dirty="0" smtClean="0">
              <a:solidFill>
                <a:schemeClr val="bg1"/>
              </a:solidFill>
            </a:rPr>
            <a:t>General Notes</a:t>
          </a:r>
          <a:endParaRPr lang="ar-SA" sz="1500" b="0" kern="1200" dirty="0">
            <a:solidFill>
              <a:schemeClr val="bg1"/>
            </a:solidFill>
          </a:endParaRPr>
        </a:p>
      </dsp:txBody>
      <dsp:txXfrm>
        <a:off x="2210604" y="819805"/>
        <a:ext cx="913386" cy="456693"/>
      </dsp:txXfrm>
    </dsp:sp>
    <dsp:sp modelId="{066B73C3-CDB2-45F2-A178-F4C96D9CAF23}">
      <dsp:nvSpPr>
        <dsp:cNvPr id="0" name=""/>
        <dsp:cNvSpPr/>
      </dsp:nvSpPr>
      <dsp:spPr>
        <a:xfrm>
          <a:off x="1105406" y="819805"/>
          <a:ext cx="913386" cy="456693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Structural modeling </a:t>
          </a:r>
          <a:endParaRPr lang="ar-SA" sz="1500" kern="1200" dirty="0"/>
        </a:p>
      </dsp:txBody>
      <dsp:txXfrm>
        <a:off x="1105406" y="819805"/>
        <a:ext cx="913386" cy="456693"/>
      </dsp:txXfrm>
    </dsp:sp>
    <dsp:sp modelId="{86FD5B9C-40C2-4504-A1C8-C8410A7258E3}">
      <dsp:nvSpPr>
        <dsp:cNvPr id="0" name=""/>
        <dsp:cNvSpPr/>
      </dsp:nvSpPr>
      <dsp:spPr>
        <a:xfrm>
          <a:off x="209" y="819805"/>
          <a:ext cx="913386" cy="456693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>
              <a:solidFill>
                <a:schemeClr val="tx1"/>
              </a:solidFill>
            </a:rPr>
            <a:t>Structural Results</a:t>
          </a:r>
          <a:endParaRPr lang="ar-SA" sz="1500" b="1" kern="1200" dirty="0">
            <a:solidFill>
              <a:schemeClr val="tx1"/>
            </a:solidFill>
          </a:endParaRPr>
        </a:p>
      </dsp:txBody>
      <dsp:txXfrm>
        <a:off x="209" y="819805"/>
        <a:ext cx="913386" cy="456693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248E7A-A529-485C-BFEB-C4FE00AED7C3}">
      <dsp:nvSpPr>
        <dsp:cNvPr id="0" name=""/>
        <dsp:cNvSpPr/>
      </dsp:nvSpPr>
      <dsp:spPr>
        <a:xfrm>
          <a:off x="456902" y="627994"/>
          <a:ext cx="1105197" cy="191811"/>
        </a:xfrm>
        <a:custGeom>
          <a:avLst/>
          <a:gdLst/>
          <a:ahLst/>
          <a:cxnLst/>
          <a:rect l="0" t="0" r="0" b="0"/>
          <a:pathLst>
            <a:path>
              <a:moveTo>
                <a:pt x="1105197" y="0"/>
              </a:moveTo>
              <a:lnTo>
                <a:pt x="1105197" y="95905"/>
              </a:lnTo>
              <a:lnTo>
                <a:pt x="0" y="95905"/>
              </a:lnTo>
              <a:lnTo>
                <a:pt x="0" y="19181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E33D24-6C80-44ED-8774-4E96E0EFE106}">
      <dsp:nvSpPr>
        <dsp:cNvPr id="0" name=""/>
        <dsp:cNvSpPr/>
      </dsp:nvSpPr>
      <dsp:spPr>
        <a:xfrm>
          <a:off x="1516379" y="627994"/>
          <a:ext cx="91440" cy="19181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9181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2F9716-95B8-4D4D-A1C7-69B1D4723943}">
      <dsp:nvSpPr>
        <dsp:cNvPr id="0" name=""/>
        <dsp:cNvSpPr/>
      </dsp:nvSpPr>
      <dsp:spPr>
        <a:xfrm>
          <a:off x="1562100" y="627994"/>
          <a:ext cx="1105197" cy="1918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5905"/>
              </a:lnTo>
              <a:lnTo>
                <a:pt x="1105197" y="95905"/>
              </a:lnTo>
              <a:lnTo>
                <a:pt x="1105197" y="191811"/>
              </a:lnTo>
            </a:path>
          </a:pathLst>
        </a:custGeom>
        <a:noFill/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C62CE7-902D-4AAC-B1A3-3B8FF1FEE9D3}">
      <dsp:nvSpPr>
        <dsp:cNvPr id="0" name=""/>
        <dsp:cNvSpPr/>
      </dsp:nvSpPr>
      <dsp:spPr>
        <a:xfrm>
          <a:off x="1105406" y="171301"/>
          <a:ext cx="913386" cy="456693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Structural Design</a:t>
          </a:r>
          <a:endParaRPr lang="ar-SA" sz="1500" kern="1200" dirty="0"/>
        </a:p>
      </dsp:txBody>
      <dsp:txXfrm>
        <a:off x="1105406" y="171301"/>
        <a:ext cx="913386" cy="456693"/>
      </dsp:txXfrm>
    </dsp:sp>
    <dsp:sp modelId="{D4CA6C2E-B3B8-4535-B031-CE2AFB8F49C5}">
      <dsp:nvSpPr>
        <dsp:cNvPr id="0" name=""/>
        <dsp:cNvSpPr/>
      </dsp:nvSpPr>
      <dsp:spPr>
        <a:xfrm>
          <a:off x="2210604" y="819805"/>
          <a:ext cx="913386" cy="456693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kern="1200" dirty="0" smtClean="0">
              <a:solidFill>
                <a:schemeClr val="bg1"/>
              </a:solidFill>
            </a:rPr>
            <a:t>General Notes</a:t>
          </a:r>
          <a:endParaRPr lang="ar-SA" sz="1500" b="0" kern="1200" dirty="0">
            <a:solidFill>
              <a:schemeClr val="bg1"/>
            </a:solidFill>
          </a:endParaRPr>
        </a:p>
      </dsp:txBody>
      <dsp:txXfrm>
        <a:off x="2210604" y="819805"/>
        <a:ext cx="913386" cy="456693"/>
      </dsp:txXfrm>
    </dsp:sp>
    <dsp:sp modelId="{066B73C3-CDB2-45F2-A178-F4C96D9CAF23}">
      <dsp:nvSpPr>
        <dsp:cNvPr id="0" name=""/>
        <dsp:cNvSpPr/>
      </dsp:nvSpPr>
      <dsp:spPr>
        <a:xfrm>
          <a:off x="1105406" y="819805"/>
          <a:ext cx="913386" cy="456693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Structural modeling </a:t>
          </a:r>
          <a:endParaRPr lang="ar-SA" sz="1500" kern="1200" dirty="0"/>
        </a:p>
      </dsp:txBody>
      <dsp:txXfrm>
        <a:off x="1105406" y="819805"/>
        <a:ext cx="913386" cy="456693"/>
      </dsp:txXfrm>
    </dsp:sp>
    <dsp:sp modelId="{86FD5B9C-40C2-4504-A1C8-C8410A7258E3}">
      <dsp:nvSpPr>
        <dsp:cNvPr id="0" name=""/>
        <dsp:cNvSpPr/>
      </dsp:nvSpPr>
      <dsp:spPr>
        <a:xfrm>
          <a:off x="209" y="819805"/>
          <a:ext cx="913386" cy="456693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>
              <a:solidFill>
                <a:schemeClr val="tx1"/>
              </a:solidFill>
            </a:rPr>
            <a:t>Structural Results</a:t>
          </a:r>
          <a:endParaRPr lang="ar-SA" sz="1500" b="1" kern="1200" dirty="0">
            <a:solidFill>
              <a:schemeClr val="tx1"/>
            </a:solidFill>
          </a:endParaRPr>
        </a:p>
      </dsp:txBody>
      <dsp:txXfrm>
        <a:off x="209" y="819805"/>
        <a:ext cx="913386" cy="456693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248E7A-A529-485C-BFEB-C4FE00AED7C3}">
      <dsp:nvSpPr>
        <dsp:cNvPr id="0" name=""/>
        <dsp:cNvSpPr/>
      </dsp:nvSpPr>
      <dsp:spPr>
        <a:xfrm>
          <a:off x="456902" y="627994"/>
          <a:ext cx="1105197" cy="191811"/>
        </a:xfrm>
        <a:custGeom>
          <a:avLst/>
          <a:gdLst/>
          <a:ahLst/>
          <a:cxnLst/>
          <a:rect l="0" t="0" r="0" b="0"/>
          <a:pathLst>
            <a:path>
              <a:moveTo>
                <a:pt x="1105197" y="0"/>
              </a:moveTo>
              <a:lnTo>
                <a:pt x="1105197" y="95905"/>
              </a:lnTo>
              <a:lnTo>
                <a:pt x="0" y="95905"/>
              </a:lnTo>
              <a:lnTo>
                <a:pt x="0" y="19181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E33D24-6C80-44ED-8774-4E96E0EFE106}">
      <dsp:nvSpPr>
        <dsp:cNvPr id="0" name=""/>
        <dsp:cNvSpPr/>
      </dsp:nvSpPr>
      <dsp:spPr>
        <a:xfrm>
          <a:off x="1516379" y="627994"/>
          <a:ext cx="91440" cy="19181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9181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2F9716-95B8-4D4D-A1C7-69B1D4723943}">
      <dsp:nvSpPr>
        <dsp:cNvPr id="0" name=""/>
        <dsp:cNvSpPr/>
      </dsp:nvSpPr>
      <dsp:spPr>
        <a:xfrm>
          <a:off x="1562100" y="627994"/>
          <a:ext cx="1105197" cy="1918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5905"/>
              </a:lnTo>
              <a:lnTo>
                <a:pt x="1105197" y="95905"/>
              </a:lnTo>
              <a:lnTo>
                <a:pt x="1105197" y="191811"/>
              </a:lnTo>
            </a:path>
          </a:pathLst>
        </a:custGeom>
        <a:noFill/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C62CE7-902D-4AAC-B1A3-3B8FF1FEE9D3}">
      <dsp:nvSpPr>
        <dsp:cNvPr id="0" name=""/>
        <dsp:cNvSpPr/>
      </dsp:nvSpPr>
      <dsp:spPr>
        <a:xfrm>
          <a:off x="1105406" y="171301"/>
          <a:ext cx="913386" cy="456693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Structural Design</a:t>
          </a:r>
          <a:endParaRPr lang="ar-SA" sz="1500" kern="1200" dirty="0"/>
        </a:p>
      </dsp:txBody>
      <dsp:txXfrm>
        <a:off x="1105406" y="171301"/>
        <a:ext cx="913386" cy="456693"/>
      </dsp:txXfrm>
    </dsp:sp>
    <dsp:sp modelId="{D4CA6C2E-B3B8-4535-B031-CE2AFB8F49C5}">
      <dsp:nvSpPr>
        <dsp:cNvPr id="0" name=""/>
        <dsp:cNvSpPr/>
      </dsp:nvSpPr>
      <dsp:spPr>
        <a:xfrm>
          <a:off x="2210604" y="819805"/>
          <a:ext cx="913386" cy="456693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kern="1200" dirty="0" smtClean="0">
              <a:solidFill>
                <a:schemeClr val="bg1"/>
              </a:solidFill>
            </a:rPr>
            <a:t>General Notes</a:t>
          </a:r>
          <a:endParaRPr lang="ar-SA" sz="1500" b="0" kern="1200" dirty="0">
            <a:solidFill>
              <a:schemeClr val="bg1"/>
            </a:solidFill>
          </a:endParaRPr>
        </a:p>
      </dsp:txBody>
      <dsp:txXfrm>
        <a:off x="2210604" y="819805"/>
        <a:ext cx="913386" cy="456693"/>
      </dsp:txXfrm>
    </dsp:sp>
    <dsp:sp modelId="{066B73C3-CDB2-45F2-A178-F4C96D9CAF23}">
      <dsp:nvSpPr>
        <dsp:cNvPr id="0" name=""/>
        <dsp:cNvSpPr/>
      </dsp:nvSpPr>
      <dsp:spPr>
        <a:xfrm>
          <a:off x="1105406" y="819805"/>
          <a:ext cx="913386" cy="456693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Structural modeling </a:t>
          </a:r>
          <a:endParaRPr lang="ar-SA" sz="1500" kern="1200" dirty="0"/>
        </a:p>
      </dsp:txBody>
      <dsp:txXfrm>
        <a:off x="1105406" y="819805"/>
        <a:ext cx="913386" cy="456693"/>
      </dsp:txXfrm>
    </dsp:sp>
    <dsp:sp modelId="{86FD5B9C-40C2-4504-A1C8-C8410A7258E3}">
      <dsp:nvSpPr>
        <dsp:cNvPr id="0" name=""/>
        <dsp:cNvSpPr/>
      </dsp:nvSpPr>
      <dsp:spPr>
        <a:xfrm>
          <a:off x="209" y="819805"/>
          <a:ext cx="913386" cy="456693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>
              <a:solidFill>
                <a:schemeClr val="tx1"/>
              </a:solidFill>
            </a:rPr>
            <a:t>Structural Results</a:t>
          </a:r>
          <a:endParaRPr lang="ar-SA" sz="1500" b="1" kern="1200" dirty="0">
            <a:solidFill>
              <a:schemeClr val="tx1"/>
            </a:solidFill>
          </a:endParaRPr>
        </a:p>
      </dsp:txBody>
      <dsp:txXfrm>
        <a:off x="209" y="819805"/>
        <a:ext cx="913386" cy="456693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248E7A-A529-485C-BFEB-C4FE00AED7C3}">
      <dsp:nvSpPr>
        <dsp:cNvPr id="0" name=""/>
        <dsp:cNvSpPr/>
      </dsp:nvSpPr>
      <dsp:spPr>
        <a:xfrm>
          <a:off x="456902" y="627994"/>
          <a:ext cx="1105197" cy="191811"/>
        </a:xfrm>
        <a:custGeom>
          <a:avLst/>
          <a:gdLst/>
          <a:ahLst/>
          <a:cxnLst/>
          <a:rect l="0" t="0" r="0" b="0"/>
          <a:pathLst>
            <a:path>
              <a:moveTo>
                <a:pt x="1105197" y="0"/>
              </a:moveTo>
              <a:lnTo>
                <a:pt x="1105197" y="95905"/>
              </a:lnTo>
              <a:lnTo>
                <a:pt x="0" y="95905"/>
              </a:lnTo>
              <a:lnTo>
                <a:pt x="0" y="19181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E33D24-6C80-44ED-8774-4E96E0EFE106}">
      <dsp:nvSpPr>
        <dsp:cNvPr id="0" name=""/>
        <dsp:cNvSpPr/>
      </dsp:nvSpPr>
      <dsp:spPr>
        <a:xfrm>
          <a:off x="1516379" y="627994"/>
          <a:ext cx="91440" cy="19181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9181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2F9716-95B8-4D4D-A1C7-69B1D4723943}">
      <dsp:nvSpPr>
        <dsp:cNvPr id="0" name=""/>
        <dsp:cNvSpPr/>
      </dsp:nvSpPr>
      <dsp:spPr>
        <a:xfrm>
          <a:off x="1562100" y="627994"/>
          <a:ext cx="1105197" cy="1918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5905"/>
              </a:lnTo>
              <a:lnTo>
                <a:pt x="1105197" y="95905"/>
              </a:lnTo>
              <a:lnTo>
                <a:pt x="1105197" y="191811"/>
              </a:lnTo>
            </a:path>
          </a:pathLst>
        </a:custGeom>
        <a:noFill/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C62CE7-902D-4AAC-B1A3-3B8FF1FEE9D3}">
      <dsp:nvSpPr>
        <dsp:cNvPr id="0" name=""/>
        <dsp:cNvSpPr/>
      </dsp:nvSpPr>
      <dsp:spPr>
        <a:xfrm>
          <a:off x="1105406" y="171301"/>
          <a:ext cx="913386" cy="456693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Structural Design</a:t>
          </a:r>
          <a:endParaRPr lang="ar-SA" sz="1500" kern="1200" dirty="0"/>
        </a:p>
      </dsp:txBody>
      <dsp:txXfrm>
        <a:off x="1105406" y="171301"/>
        <a:ext cx="913386" cy="456693"/>
      </dsp:txXfrm>
    </dsp:sp>
    <dsp:sp modelId="{D4CA6C2E-B3B8-4535-B031-CE2AFB8F49C5}">
      <dsp:nvSpPr>
        <dsp:cNvPr id="0" name=""/>
        <dsp:cNvSpPr/>
      </dsp:nvSpPr>
      <dsp:spPr>
        <a:xfrm>
          <a:off x="2210604" y="819805"/>
          <a:ext cx="913386" cy="456693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>
              <a:solidFill>
                <a:schemeClr val="tx1"/>
              </a:solidFill>
            </a:rPr>
            <a:t>General Notes</a:t>
          </a:r>
          <a:endParaRPr lang="ar-SA" sz="1500" b="1" kern="1200" dirty="0">
            <a:solidFill>
              <a:schemeClr val="tx1"/>
            </a:solidFill>
          </a:endParaRPr>
        </a:p>
      </dsp:txBody>
      <dsp:txXfrm>
        <a:off x="2210604" y="819805"/>
        <a:ext cx="913386" cy="456693"/>
      </dsp:txXfrm>
    </dsp:sp>
    <dsp:sp modelId="{066B73C3-CDB2-45F2-A178-F4C96D9CAF23}">
      <dsp:nvSpPr>
        <dsp:cNvPr id="0" name=""/>
        <dsp:cNvSpPr/>
      </dsp:nvSpPr>
      <dsp:spPr>
        <a:xfrm>
          <a:off x="1105406" y="819805"/>
          <a:ext cx="913386" cy="456693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Structural modeling </a:t>
          </a:r>
          <a:endParaRPr lang="ar-SA" sz="1500" kern="1200" dirty="0"/>
        </a:p>
      </dsp:txBody>
      <dsp:txXfrm>
        <a:off x="1105406" y="819805"/>
        <a:ext cx="913386" cy="456693"/>
      </dsp:txXfrm>
    </dsp:sp>
    <dsp:sp modelId="{86FD5B9C-40C2-4504-A1C8-C8410A7258E3}">
      <dsp:nvSpPr>
        <dsp:cNvPr id="0" name=""/>
        <dsp:cNvSpPr/>
      </dsp:nvSpPr>
      <dsp:spPr>
        <a:xfrm>
          <a:off x="209" y="819805"/>
          <a:ext cx="913386" cy="456693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Structural Results</a:t>
          </a:r>
          <a:endParaRPr lang="ar-SA" sz="1500" kern="1200" dirty="0"/>
        </a:p>
      </dsp:txBody>
      <dsp:txXfrm>
        <a:off x="209" y="819805"/>
        <a:ext cx="913386" cy="456693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248E7A-A529-485C-BFEB-C4FE00AED7C3}">
      <dsp:nvSpPr>
        <dsp:cNvPr id="0" name=""/>
        <dsp:cNvSpPr/>
      </dsp:nvSpPr>
      <dsp:spPr>
        <a:xfrm>
          <a:off x="456902" y="627994"/>
          <a:ext cx="1105197" cy="191811"/>
        </a:xfrm>
        <a:custGeom>
          <a:avLst/>
          <a:gdLst/>
          <a:ahLst/>
          <a:cxnLst/>
          <a:rect l="0" t="0" r="0" b="0"/>
          <a:pathLst>
            <a:path>
              <a:moveTo>
                <a:pt x="1105197" y="0"/>
              </a:moveTo>
              <a:lnTo>
                <a:pt x="1105197" y="95905"/>
              </a:lnTo>
              <a:lnTo>
                <a:pt x="0" y="95905"/>
              </a:lnTo>
              <a:lnTo>
                <a:pt x="0" y="19181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E33D24-6C80-44ED-8774-4E96E0EFE106}">
      <dsp:nvSpPr>
        <dsp:cNvPr id="0" name=""/>
        <dsp:cNvSpPr/>
      </dsp:nvSpPr>
      <dsp:spPr>
        <a:xfrm>
          <a:off x="1516379" y="627994"/>
          <a:ext cx="91440" cy="19181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9181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2F9716-95B8-4D4D-A1C7-69B1D4723943}">
      <dsp:nvSpPr>
        <dsp:cNvPr id="0" name=""/>
        <dsp:cNvSpPr/>
      </dsp:nvSpPr>
      <dsp:spPr>
        <a:xfrm>
          <a:off x="1562100" y="627994"/>
          <a:ext cx="1105197" cy="1918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5905"/>
              </a:lnTo>
              <a:lnTo>
                <a:pt x="1105197" y="95905"/>
              </a:lnTo>
              <a:lnTo>
                <a:pt x="1105197" y="191811"/>
              </a:lnTo>
            </a:path>
          </a:pathLst>
        </a:custGeom>
        <a:noFill/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C62CE7-902D-4AAC-B1A3-3B8FF1FEE9D3}">
      <dsp:nvSpPr>
        <dsp:cNvPr id="0" name=""/>
        <dsp:cNvSpPr/>
      </dsp:nvSpPr>
      <dsp:spPr>
        <a:xfrm>
          <a:off x="1105406" y="171301"/>
          <a:ext cx="913386" cy="456693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Structural Design</a:t>
          </a:r>
          <a:endParaRPr lang="ar-SA" sz="1500" kern="1200" dirty="0"/>
        </a:p>
      </dsp:txBody>
      <dsp:txXfrm>
        <a:off x="1105406" y="171301"/>
        <a:ext cx="913386" cy="456693"/>
      </dsp:txXfrm>
    </dsp:sp>
    <dsp:sp modelId="{D4CA6C2E-B3B8-4535-B031-CE2AFB8F49C5}">
      <dsp:nvSpPr>
        <dsp:cNvPr id="0" name=""/>
        <dsp:cNvSpPr/>
      </dsp:nvSpPr>
      <dsp:spPr>
        <a:xfrm>
          <a:off x="2210604" y="819805"/>
          <a:ext cx="913386" cy="456693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kern="1200" dirty="0" smtClean="0">
              <a:solidFill>
                <a:schemeClr val="bg1"/>
              </a:solidFill>
            </a:rPr>
            <a:t>General Notes</a:t>
          </a:r>
          <a:endParaRPr lang="ar-SA" sz="1500" b="0" kern="1200" dirty="0">
            <a:solidFill>
              <a:schemeClr val="bg1"/>
            </a:solidFill>
          </a:endParaRPr>
        </a:p>
      </dsp:txBody>
      <dsp:txXfrm>
        <a:off x="2210604" y="819805"/>
        <a:ext cx="913386" cy="456693"/>
      </dsp:txXfrm>
    </dsp:sp>
    <dsp:sp modelId="{066B73C3-CDB2-45F2-A178-F4C96D9CAF23}">
      <dsp:nvSpPr>
        <dsp:cNvPr id="0" name=""/>
        <dsp:cNvSpPr/>
      </dsp:nvSpPr>
      <dsp:spPr>
        <a:xfrm>
          <a:off x="1105406" y="819805"/>
          <a:ext cx="913386" cy="456693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Structural modeling </a:t>
          </a:r>
          <a:endParaRPr lang="ar-SA" sz="1500" kern="1200" dirty="0"/>
        </a:p>
      </dsp:txBody>
      <dsp:txXfrm>
        <a:off x="1105406" y="819805"/>
        <a:ext cx="913386" cy="456693"/>
      </dsp:txXfrm>
    </dsp:sp>
    <dsp:sp modelId="{86FD5B9C-40C2-4504-A1C8-C8410A7258E3}">
      <dsp:nvSpPr>
        <dsp:cNvPr id="0" name=""/>
        <dsp:cNvSpPr/>
      </dsp:nvSpPr>
      <dsp:spPr>
        <a:xfrm>
          <a:off x="209" y="819805"/>
          <a:ext cx="913386" cy="456693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>
              <a:solidFill>
                <a:schemeClr val="tx1"/>
              </a:solidFill>
            </a:rPr>
            <a:t>Structural Results</a:t>
          </a:r>
          <a:endParaRPr lang="ar-SA" sz="1500" b="1" kern="1200" dirty="0">
            <a:solidFill>
              <a:schemeClr val="tx1"/>
            </a:solidFill>
          </a:endParaRPr>
        </a:p>
      </dsp:txBody>
      <dsp:txXfrm>
        <a:off x="209" y="819805"/>
        <a:ext cx="913386" cy="456693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248E7A-A529-485C-BFEB-C4FE00AED7C3}">
      <dsp:nvSpPr>
        <dsp:cNvPr id="0" name=""/>
        <dsp:cNvSpPr/>
      </dsp:nvSpPr>
      <dsp:spPr>
        <a:xfrm>
          <a:off x="456902" y="627994"/>
          <a:ext cx="1105197" cy="191811"/>
        </a:xfrm>
        <a:custGeom>
          <a:avLst/>
          <a:gdLst/>
          <a:ahLst/>
          <a:cxnLst/>
          <a:rect l="0" t="0" r="0" b="0"/>
          <a:pathLst>
            <a:path>
              <a:moveTo>
                <a:pt x="1105197" y="0"/>
              </a:moveTo>
              <a:lnTo>
                <a:pt x="1105197" y="95905"/>
              </a:lnTo>
              <a:lnTo>
                <a:pt x="0" y="95905"/>
              </a:lnTo>
              <a:lnTo>
                <a:pt x="0" y="19181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E33D24-6C80-44ED-8774-4E96E0EFE106}">
      <dsp:nvSpPr>
        <dsp:cNvPr id="0" name=""/>
        <dsp:cNvSpPr/>
      </dsp:nvSpPr>
      <dsp:spPr>
        <a:xfrm>
          <a:off x="1516379" y="627994"/>
          <a:ext cx="91440" cy="19181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9181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2F9716-95B8-4D4D-A1C7-69B1D4723943}">
      <dsp:nvSpPr>
        <dsp:cNvPr id="0" name=""/>
        <dsp:cNvSpPr/>
      </dsp:nvSpPr>
      <dsp:spPr>
        <a:xfrm>
          <a:off x="1562100" y="627994"/>
          <a:ext cx="1105197" cy="1918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5905"/>
              </a:lnTo>
              <a:lnTo>
                <a:pt x="1105197" y="95905"/>
              </a:lnTo>
              <a:lnTo>
                <a:pt x="1105197" y="191811"/>
              </a:lnTo>
            </a:path>
          </a:pathLst>
        </a:custGeom>
        <a:noFill/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C62CE7-902D-4AAC-B1A3-3B8FF1FEE9D3}">
      <dsp:nvSpPr>
        <dsp:cNvPr id="0" name=""/>
        <dsp:cNvSpPr/>
      </dsp:nvSpPr>
      <dsp:spPr>
        <a:xfrm>
          <a:off x="1105406" y="171301"/>
          <a:ext cx="913386" cy="456693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Structural Design</a:t>
          </a:r>
          <a:endParaRPr lang="ar-SA" sz="1500" kern="1200" dirty="0"/>
        </a:p>
      </dsp:txBody>
      <dsp:txXfrm>
        <a:off x="1105406" y="171301"/>
        <a:ext cx="913386" cy="456693"/>
      </dsp:txXfrm>
    </dsp:sp>
    <dsp:sp modelId="{D4CA6C2E-B3B8-4535-B031-CE2AFB8F49C5}">
      <dsp:nvSpPr>
        <dsp:cNvPr id="0" name=""/>
        <dsp:cNvSpPr/>
      </dsp:nvSpPr>
      <dsp:spPr>
        <a:xfrm>
          <a:off x="2210604" y="819805"/>
          <a:ext cx="913386" cy="456693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kern="1200" dirty="0" smtClean="0">
              <a:solidFill>
                <a:schemeClr val="bg1"/>
              </a:solidFill>
            </a:rPr>
            <a:t>General Notes</a:t>
          </a:r>
          <a:endParaRPr lang="ar-SA" sz="1500" b="0" kern="1200" dirty="0">
            <a:solidFill>
              <a:schemeClr val="bg1"/>
            </a:solidFill>
          </a:endParaRPr>
        </a:p>
      </dsp:txBody>
      <dsp:txXfrm>
        <a:off x="2210604" y="819805"/>
        <a:ext cx="913386" cy="456693"/>
      </dsp:txXfrm>
    </dsp:sp>
    <dsp:sp modelId="{066B73C3-CDB2-45F2-A178-F4C96D9CAF23}">
      <dsp:nvSpPr>
        <dsp:cNvPr id="0" name=""/>
        <dsp:cNvSpPr/>
      </dsp:nvSpPr>
      <dsp:spPr>
        <a:xfrm>
          <a:off x="1105406" y="819805"/>
          <a:ext cx="913386" cy="456693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Structural modeling </a:t>
          </a:r>
          <a:endParaRPr lang="ar-SA" sz="1500" kern="1200" dirty="0"/>
        </a:p>
      </dsp:txBody>
      <dsp:txXfrm>
        <a:off x="1105406" y="819805"/>
        <a:ext cx="913386" cy="456693"/>
      </dsp:txXfrm>
    </dsp:sp>
    <dsp:sp modelId="{86FD5B9C-40C2-4504-A1C8-C8410A7258E3}">
      <dsp:nvSpPr>
        <dsp:cNvPr id="0" name=""/>
        <dsp:cNvSpPr/>
      </dsp:nvSpPr>
      <dsp:spPr>
        <a:xfrm>
          <a:off x="209" y="819805"/>
          <a:ext cx="913386" cy="456693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>
              <a:solidFill>
                <a:schemeClr val="tx1"/>
              </a:solidFill>
            </a:rPr>
            <a:t>Structural Results</a:t>
          </a:r>
          <a:endParaRPr lang="ar-SA" sz="1500" b="1" kern="1200" dirty="0">
            <a:solidFill>
              <a:schemeClr val="tx1"/>
            </a:solidFill>
          </a:endParaRPr>
        </a:p>
      </dsp:txBody>
      <dsp:txXfrm>
        <a:off x="209" y="819805"/>
        <a:ext cx="913386" cy="456693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248E7A-A529-485C-BFEB-C4FE00AED7C3}">
      <dsp:nvSpPr>
        <dsp:cNvPr id="0" name=""/>
        <dsp:cNvSpPr/>
      </dsp:nvSpPr>
      <dsp:spPr>
        <a:xfrm>
          <a:off x="456902" y="627994"/>
          <a:ext cx="1105197" cy="191811"/>
        </a:xfrm>
        <a:custGeom>
          <a:avLst/>
          <a:gdLst/>
          <a:ahLst/>
          <a:cxnLst/>
          <a:rect l="0" t="0" r="0" b="0"/>
          <a:pathLst>
            <a:path>
              <a:moveTo>
                <a:pt x="1105197" y="0"/>
              </a:moveTo>
              <a:lnTo>
                <a:pt x="1105197" y="95905"/>
              </a:lnTo>
              <a:lnTo>
                <a:pt x="0" y="95905"/>
              </a:lnTo>
              <a:lnTo>
                <a:pt x="0" y="19181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E33D24-6C80-44ED-8774-4E96E0EFE106}">
      <dsp:nvSpPr>
        <dsp:cNvPr id="0" name=""/>
        <dsp:cNvSpPr/>
      </dsp:nvSpPr>
      <dsp:spPr>
        <a:xfrm>
          <a:off x="1516379" y="627994"/>
          <a:ext cx="91440" cy="19181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9181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2F9716-95B8-4D4D-A1C7-69B1D4723943}">
      <dsp:nvSpPr>
        <dsp:cNvPr id="0" name=""/>
        <dsp:cNvSpPr/>
      </dsp:nvSpPr>
      <dsp:spPr>
        <a:xfrm>
          <a:off x="1562100" y="627994"/>
          <a:ext cx="1105197" cy="1918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5905"/>
              </a:lnTo>
              <a:lnTo>
                <a:pt x="1105197" y="95905"/>
              </a:lnTo>
              <a:lnTo>
                <a:pt x="1105197" y="191811"/>
              </a:lnTo>
            </a:path>
          </a:pathLst>
        </a:custGeom>
        <a:noFill/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C62CE7-902D-4AAC-B1A3-3B8FF1FEE9D3}">
      <dsp:nvSpPr>
        <dsp:cNvPr id="0" name=""/>
        <dsp:cNvSpPr/>
      </dsp:nvSpPr>
      <dsp:spPr>
        <a:xfrm>
          <a:off x="1105406" y="171301"/>
          <a:ext cx="913386" cy="456693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Structural Design</a:t>
          </a:r>
          <a:endParaRPr lang="ar-SA" sz="1500" kern="1200" dirty="0"/>
        </a:p>
      </dsp:txBody>
      <dsp:txXfrm>
        <a:off x="1105406" y="171301"/>
        <a:ext cx="913386" cy="456693"/>
      </dsp:txXfrm>
    </dsp:sp>
    <dsp:sp modelId="{D4CA6C2E-B3B8-4535-B031-CE2AFB8F49C5}">
      <dsp:nvSpPr>
        <dsp:cNvPr id="0" name=""/>
        <dsp:cNvSpPr/>
      </dsp:nvSpPr>
      <dsp:spPr>
        <a:xfrm>
          <a:off x="2210604" y="819805"/>
          <a:ext cx="913386" cy="456693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>
              <a:solidFill>
                <a:schemeClr val="tx1"/>
              </a:solidFill>
            </a:rPr>
            <a:t>General Notes</a:t>
          </a:r>
          <a:endParaRPr lang="ar-SA" sz="1500" b="1" kern="1200" dirty="0">
            <a:solidFill>
              <a:schemeClr val="tx1"/>
            </a:solidFill>
          </a:endParaRPr>
        </a:p>
      </dsp:txBody>
      <dsp:txXfrm>
        <a:off x="2210604" y="819805"/>
        <a:ext cx="913386" cy="456693"/>
      </dsp:txXfrm>
    </dsp:sp>
    <dsp:sp modelId="{066B73C3-CDB2-45F2-A178-F4C96D9CAF23}">
      <dsp:nvSpPr>
        <dsp:cNvPr id="0" name=""/>
        <dsp:cNvSpPr/>
      </dsp:nvSpPr>
      <dsp:spPr>
        <a:xfrm>
          <a:off x="1105406" y="819805"/>
          <a:ext cx="913386" cy="456693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Structural modeling </a:t>
          </a:r>
          <a:endParaRPr lang="ar-SA" sz="1500" kern="1200" dirty="0"/>
        </a:p>
      </dsp:txBody>
      <dsp:txXfrm>
        <a:off x="1105406" y="819805"/>
        <a:ext cx="913386" cy="456693"/>
      </dsp:txXfrm>
    </dsp:sp>
    <dsp:sp modelId="{86FD5B9C-40C2-4504-A1C8-C8410A7258E3}">
      <dsp:nvSpPr>
        <dsp:cNvPr id="0" name=""/>
        <dsp:cNvSpPr/>
      </dsp:nvSpPr>
      <dsp:spPr>
        <a:xfrm>
          <a:off x="209" y="819805"/>
          <a:ext cx="913386" cy="456693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Structural Results</a:t>
          </a:r>
          <a:endParaRPr lang="ar-SA" sz="1500" kern="1200" dirty="0"/>
        </a:p>
      </dsp:txBody>
      <dsp:txXfrm>
        <a:off x="209" y="819805"/>
        <a:ext cx="913386" cy="456693"/>
      </dsp:txXfrm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248E7A-A529-485C-BFEB-C4FE00AED7C3}">
      <dsp:nvSpPr>
        <dsp:cNvPr id="0" name=""/>
        <dsp:cNvSpPr/>
      </dsp:nvSpPr>
      <dsp:spPr>
        <a:xfrm>
          <a:off x="1203548" y="2010352"/>
          <a:ext cx="2911251" cy="505258"/>
        </a:xfrm>
        <a:custGeom>
          <a:avLst/>
          <a:gdLst/>
          <a:ahLst/>
          <a:cxnLst/>
          <a:rect l="0" t="0" r="0" b="0"/>
          <a:pathLst>
            <a:path>
              <a:moveTo>
                <a:pt x="2911251" y="0"/>
              </a:moveTo>
              <a:lnTo>
                <a:pt x="2911251" y="252629"/>
              </a:lnTo>
              <a:lnTo>
                <a:pt x="0" y="252629"/>
              </a:lnTo>
              <a:lnTo>
                <a:pt x="0" y="50525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E33D24-6C80-44ED-8774-4E96E0EFE106}">
      <dsp:nvSpPr>
        <dsp:cNvPr id="0" name=""/>
        <dsp:cNvSpPr/>
      </dsp:nvSpPr>
      <dsp:spPr>
        <a:xfrm>
          <a:off x="4069079" y="2010352"/>
          <a:ext cx="91440" cy="50525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525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2F9716-95B8-4D4D-A1C7-69B1D4723943}">
      <dsp:nvSpPr>
        <dsp:cNvPr id="0" name=""/>
        <dsp:cNvSpPr/>
      </dsp:nvSpPr>
      <dsp:spPr>
        <a:xfrm>
          <a:off x="4114799" y="2010352"/>
          <a:ext cx="2911251" cy="5052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2629"/>
              </a:lnTo>
              <a:lnTo>
                <a:pt x="2911251" y="252629"/>
              </a:lnTo>
              <a:lnTo>
                <a:pt x="2911251" y="505258"/>
              </a:lnTo>
            </a:path>
          </a:pathLst>
        </a:custGeom>
        <a:noFill/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C62CE7-902D-4AAC-B1A3-3B8FF1FEE9D3}">
      <dsp:nvSpPr>
        <dsp:cNvPr id="0" name=""/>
        <dsp:cNvSpPr/>
      </dsp:nvSpPr>
      <dsp:spPr>
        <a:xfrm>
          <a:off x="2911803" y="807355"/>
          <a:ext cx="2405992" cy="1202996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lvl="0" algn="ctr" defTabSz="1822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Electrical Design</a:t>
          </a:r>
          <a:endParaRPr lang="ar-SA" sz="4100" kern="1200" dirty="0"/>
        </a:p>
      </dsp:txBody>
      <dsp:txXfrm>
        <a:off x="2911803" y="807355"/>
        <a:ext cx="2405992" cy="1202996"/>
      </dsp:txXfrm>
    </dsp:sp>
    <dsp:sp modelId="{D4CA6C2E-B3B8-4535-B031-CE2AFB8F49C5}">
      <dsp:nvSpPr>
        <dsp:cNvPr id="0" name=""/>
        <dsp:cNvSpPr/>
      </dsp:nvSpPr>
      <dsp:spPr>
        <a:xfrm>
          <a:off x="5823054" y="2515610"/>
          <a:ext cx="2405992" cy="1202996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lvl="0" algn="ctr" defTabSz="1822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General Notes</a:t>
          </a:r>
          <a:endParaRPr lang="ar-SA" sz="4100" kern="1200" dirty="0"/>
        </a:p>
      </dsp:txBody>
      <dsp:txXfrm>
        <a:off x="5823054" y="2515610"/>
        <a:ext cx="2405992" cy="1202996"/>
      </dsp:txXfrm>
    </dsp:sp>
    <dsp:sp modelId="{066B73C3-CDB2-45F2-A178-F4C96D9CAF23}">
      <dsp:nvSpPr>
        <dsp:cNvPr id="0" name=""/>
        <dsp:cNvSpPr/>
      </dsp:nvSpPr>
      <dsp:spPr>
        <a:xfrm>
          <a:off x="2911803" y="2515610"/>
          <a:ext cx="2405992" cy="1202996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lvl="0" algn="ctr" defTabSz="1822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Lighting &amp;sockets</a:t>
          </a:r>
          <a:endParaRPr lang="ar-SA" sz="4100" kern="1200" dirty="0"/>
        </a:p>
      </dsp:txBody>
      <dsp:txXfrm>
        <a:off x="2911803" y="2515610"/>
        <a:ext cx="2405992" cy="1202996"/>
      </dsp:txXfrm>
    </dsp:sp>
    <dsp:sp modelId="{86FD5B9C-40C2-4504-A1C8-C8410A7258E3}">
      <dsp:nvSpPr>
        <dsp:cNvPr id="0" name=""/>
        <dsp:cNvSpPr/>
      </dsp:nvSpPr>
      <dsp:spPr>
        <a:xfrm>
          <a:off x="552" y="2515610"/>
          <a:ext cx="2405992" cy="1202996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lvl="0" algn="ctr" defTabSz="1822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Circuit breaker</a:t>
          </a:r>
          <a:endParaRPr lang="ar-SA" sz="4100" kern="1200" dirty="0"/>
        </a:p>
      </dsp:txBody>
      <dsp:txXfrm>
        <a:off x="552" y="2515610"/>
        <a:ext cx="2405992" cy="1202996"/>
      </dsp:txXfrm>
    </dsp:sp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248E7A-A529-485C-BFEB-C4FE00AED7C3}">
      <dsp:nvSpPr>
        <dsp:cNvPr id="0" name=""/>
        <dsp:cNvSpPr/>
      </dsp:nvSpPr>
      <dsp:spPr>
        <a:xfrm>
          <a:off x="456902" y="627994"/>
          <a:ext cx="1105197" cy="191811"/>
        </a:xfrm>
        <a:custGeom>
          <a:avLst/>
          <a:gdLst/>
          <a:ahLst/>
          <a:cxnLst/>
          <a:rect l="0" t="0" r="0" b="0"/>
          <a:pathLst>
            <a:path>
              <a:moveTo>
                <a:pt x="1105197" y="0"/>
              </a:moveTo>
              <a:lnTo>
                <a:pt x="1105197" y="95905"/>
              </a:lnTo>
              <a:lnTo>
                <a:pt x="0" y="95905"/>
              </a:lnTo>
              <a:lnTo>
                <a:pt x="0" y="19181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E33D24-6C80-44ED-8774-4E96E0EFE106}">
      <dsp:nvSpPr>
        <dsp:cNvPr id="0" name=""/>
        <dsp:cNvSpPr/>
      </dsp:nvSpPr>
      <dsp:spPr>
        <a:xfrm>
          <a:off x="1516379" y="627994"/>
          <a:ext cx="91440" cy="19181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9181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2F9716-95B8-4D4D-A1C7-69B1D4723943}">
      <dsp:nvSpPr>
        <dsp:cNvPr id="0" name=""/>
        <dsp:cNvSpPr/>
      </dsp:nvSpPr>
      <dsp:spPr>
        <a:xfrm>
          <a:off x="1562100" y="627994"/>
          <a:ext cx="1105197" cy="1918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5905"/>
              </a:lnTo>
              <a:lnTo>
                <a:pt x="1105197" y="95905"/>
              </a:lnTo>
              <a:lnTo>
                <a:pt x="1105197" y="191811"/>
              </a:lnTo>
            </a:path>
          </a:pathLst>
        </a:custGeom>
        <a:noFill/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C62CE7-902D-4AAC-B1A3-3B8FF1FEE9D3}">
      <dsp:nvSpPr>
        <dsp:cNvPr id="0" name=""/>
        <dsp:cNvSpPr/>
      </dsp:nvSpPr>
      <dsp:spPr>
        <a:xfrm>
          <a:off x="1105406" y="171301"/>
          <a:ext cx="913386" cy="456693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Structural Design</a:t>
          </a:r>
          <a:endParaRPr lang="ar-SA" sz="1500" kern="1200" dirty="0"/>
        </a:p>
      </dsp:txBody>
      <dsp:txXfrm>
        <a:off x="1105406" y="171301"/>
        <a:ext cx="913386" cy="456693"/>
      </dsp:txXfrm>
    </dsp:sp>
    <dsp:sp modelId="{D4CA6C2E-B3B8-4535-B031-CE2AFB8F49C5}">
      <dsp:nvSpPr>
        <dsp:cNvPr id="0" name=""/>
        <dsp:cNvSpPr/>
      </dsp:nvSpPr>
      <dsp:spPr>
        <a:xfrm>
          <a:off x="2210604" y="819805"/>
          <a:ext cx="913386" cy="456693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>
              <a:solidFill>
                <a:schemeClr val="tx1"/>
              </a:solidFill>
            </a:rPr>
            <a:t>General Notes</a:t>
          </a:r>
          <a:endParaRPr lang="ar-SA" sz="1500" b="1" kern="1200" dirty="0">
            <a:solidFill>
              <a:schemeClr val="tx1"/>
            </a:solidFill>
          </a:endParaRPr>
        </a:p>
      </dsp:txBody>
      <dsp:txXfrm>
        <a:off x="2210604" y="819805"/>
        <a:ext cx="913386" cy="456693"/>
      </dsp:txXfrm>
    </dsp:sp>
    <dsp:sp modelId="{066B73C3-CDB2-45F2-A178-F4C96D9CAF23}">
      <dsp:nvSpPr>
        <dsp:cNvPr id="0" name=""/>
        <dsp:cNvSpPr/>
      </dsp:nvSpPr>
      <dsp:spPr>
        <a:xfrm>
          <a:off x="1105406" y="819805"/>
          <a:ext cx="913386" cy="456693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Lighting &amp; socket</a:t>
          </a:r>
          <a:endParaRPr lang="ar-SA" sz="1500" kern="1200" dirty="0"/>
        </a:p>
      </dsp:txBody>
      <dsp:txXfrm>
        <a:off x="1105406" y="819805"/>
        <a:ext cx="913386" cy="456693"/>
      </dsp:txXfrm>
    </dsp:sp>
    <dsp:sp modelId="{86FD5B9C-40C2-4504-A1C8-C8410A7258E3}">
      <dsp:nvSpPr>
        <dsp:cNvPr id="0" name=""/>
        <dsp:cNvSpPr/>
      </dsp:nvSpPr>
      <dsp:spPr>
        <a:xfrm>
          <a:off x="209" y="819805"/>
          <a:ext cx="913386" cy="456693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kern="1200" dirty="0" smtClean="0">
              <a:solidFill>
                <a:schemeClr val="bg1"/>
              </a:solidFill>
            </a:rPr>
            <a:t>Circuit breaker</a:t>
          </a:r>
          <a:endParaRPr lang="ar-SA" sz="1500" b="0" kern="1200" dirty="0">
            <a:solidFill>
              <a:schemeClr val="bg1"/>
            </a:solidFill>
          </a:endParaRPr>
        </a:p>
      </dsp:txBody>
      <dsp:txXfrm>
        <a:off x="209" y="819805"/>
        <a:ext cx="913386" cy="456693"/>
      </dsp:txXfrm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248E7A-A529-485C-BFEB-C4FE00AED7C3}">
      <dsp:nvSpPr>
        <dsp:cNvPr id="0" name=""/>
        <dsp:cNvSpPr/>
      </dsp:nvSpPr>
      <dsp:spPr>
        <a:xfrm>
          <a:off x="456902" y="627994"/>
          <a:ext cx="1105197" cy="191811"/>
        </a:xfrm>
        <a:custGeom>
          <a:avLst/>
          <a:gdLst/>
          <a:ahLst/>
          <a:cxnLst/>
          <a:rect l="0" t="0" r="0" b="0"/>
          <a:pathLst>
            <a:path>
              <a:moveTo>
                <a:pt x="1105197" y="0"/>
              </a:moveTo>
              <a:lnTo>
                <a:pt x="1105197" y="95905"/>
              </a:lnTo>
              <a:lnTo>
                <a:pt x="0" y="95905"/>
              </a:lnTo>
              <a:lnTo>
                <a:pt x="0" y="19181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E33D24-6C80-44ED-8774-4E96E0EFE106}">
      <dsp:nvSpPr>
        <dsp:cNvPr id="0" name=""/>
        <dsp:cNvSpPr/>
      </dsp:nvSpPr>
      <dsp:spPr>
        <a:xfrm>
          <a:off x="1516379" y="627994"/>
          <a:ext cx="91440" cy="19181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9181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2F9716-95B8-4D4D-A1C7-69B1D4723943}">
      <dsp:nvSpPr>
        <dsp:cNvPr id="0" name=""/>
        <dsp:cNvSpPr/>
      </dsp:nvSpPr>
      <dsp:spPr>
        <a:xfrm>
          <a:off x="1562100" y="627994"/>
          <a:ext cx="1105197" cy="1918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5905"/>
              </a:lnTo>
              <a:lnTo>
                <a:pt x="1105197" y="95905"/>
              </a:lnTo>
              <a:lnTo>
                <a:pt x="1105197" y="191811"/>
              </a:lnTo>
            </a:path>
          </a:pathLst>
        </a:custGeom>
        <a:noFill/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C62CE7-902D-4AAC-B1A3-3B8FF1FEE9D3}">
      <dsp:nvSpPr>
        <dsp:cNvPr id="0" name=""/>
        <dsp:cNvSpPr/>
      </dsp:nvSpPr>
      <dsp:spPr>
        <a:xfrm>
          <a:off x="1105406" y="171301"/>
          <a:ext cx="913386" cy="456693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Structural Design</a:t>
          </a:r>
          <a:endParaRPr lang="ar-SA" sz="1500" kern="1200" dirty="0"/>
        </a:p>
      </dsp:txBody>
      <dsp:txXfrm>
        <a:off x="1105406" y="171301"/>
        <a:ext cx="913386" cy="456693"/>
      </dsp:txXfrm>
    </dsp:sp>
    <dsp:sp modelId="{D4CA6C2E-B3B8-4535-B031-CE2AFB8F49C5}">
      <dsp:nvSpPr>
        <dsp:cNvPr id="0" name=""/>
        <dsp:cNvSpPr/>
      </dsp:nvSpPr>
      <dsp:spPr>
        <a:xfrm>
          <a:off x="2210604" y="819805"/>
          <a:ext cx="913386" cy="456693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kern="1200" dirty="0" smtClean="0">
              <a:solidFill>
                <a:schemeClr val="bg1"/>
              </a:solidFill>
            </a:rPr>
            <a:t>General Notes</a:t>
          </a:r>
          <a:endParaRPr lang="ar-SA" sz="1500" b="0" kern="1200" dirty="0">
            <a:solidFill>
              <a:schemeClr val="bg1"/>
            </a:solidFill>
          </a:endParaRPr>
        </a:p>
      </dsp:txBody>
      <dsp:txXfrm>
        <a:off x="2210604" y="819805"/>
        <a:ext cx="913386" cy="456693"/>
      </dsp:txXfrm>
    </dsp:sp>
    <dsp:sp modelId="{066B73C3-CDB2-45F2-A178-F4C96D9CAF23}">
      <dsp:nvSpPr>
        <dsp:cNvPr id="0" name=""/>
        <dsp:cNvSpPr/>
      </dsp:nvSpPr>
      <dsp:spPr>
        <a:xfrm>
          <a:off x="1105406" y="819805"/>
          <a:ext cx="913386" cy="456693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>
              <a:solidFill>
                <a:schemeClr val="tx1"/>
              </a:solidFill>
            </a:rPr>
            <a:t>Lighting &amp; socket</a:t>
          </a:r>
          <a:endParaRPr lang="ar-SA" sz="1500" b="1" kern="1200" dirty="0">
            <a:solidFill>
              <a:schemeClr val="tx1"/>
            </a:solidFill>
          </a:endParaRPr>
        </a:p>
      </dsp:txBody>
      <dsp:txXfrm>
        <a:off x="1105406" y="819805"/>
        <a:ext cx="913386" cy="456693"/>
      </dsp:txXfrm>
    </dsp:sp>
    <dsp:sp modelId="{86FD5B9C-40C2-4504-A1C8-C8410A7258E3}">
      <dsp:nvSpPr>
        <dsp:cNvPr id="0" name=""/>
        <dsp:cNvSpPr/>
      </dsp:nvSpPr>
      <dsp:spPr>
        <a:xfrm>
          <a:off x="209" y="819805"/>
          <a:ext cx="913386" cy="456693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kern="1200" dirty="0" smtClean="0">
              <a:solidFill>
                <a:schemeClr val="bg1"/>
              </a:solidFill>
            </a:rPr>
            <a:t>Circuit breaker</a:t>
          </a:r>
          <a:endParaRPr lang="ar-SA" sz="1500" b="0" kern="1200" dirty="0">
            <a:solidFill>
              <a:schemeClr val="bg1"/>
            </a:solidFill>
          </a:endParaRPr>
        </a:p>
      </dsp:txBody>
      <dsp:txXfrm>
        <a:off x="209" y="819805"/>
        <a:ext cx="913386" cy="456693"/>
      </dsp:txXfrm>
    </dsp:sp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248E7A-A529-485C-BFEB-C4FE00AED7C3}">
      <dsp:nvSpPr>
        <dsp:cNvPr id="0" name=""/>
        <dsp:cNvSpPr/>
      </dsp:nvSpPr>
      <dsp:spPr>
        <a:xfrm>
          <a:off x="456902" y="627994"/>
          <a:ext cx="1105197" cy="191811"/>
        </a:xfrm>
        <a:custGeom>
          <a:avLst/>
          <a:gdLst/>
          <a:ahLst/>
          <a:cxnLst/>
          <a:rect l="0" t="0" r="0" b="0"/>
          <a:pathLst>
            <a:path>
              <a:moveTo>
                <a:pt x="1105197" y="0"/>
              </a:moveTo>
              <a:lnTo>
                <a:pt x="1105197" y="95905"/>
              </a:lnTo>
              <a:lnTo>
                <a:pt x="0" y="95905"/>
              </a:lnTo>
              <a:lnTo>
                <a:pt x="0" y="19181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E33D24-6C80-44ED-8774-4E96E0EFE106}">
      <dsp:nvSpPr>
        <dsp:cNvPr id="0" name=""/>
        <dsp:cNvSpPr/>
      </dsp:nvSpPr>
      <dsp:spPr>
        <a:xfrm>
          <a:off x="1516379" y="627994"/>
          <a:ext cx="91440" cy="19181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9181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2F9716-95B8-4D4D-A1C7-69B1D4723943}">
      <dsp:nvSpPr>
        <dsp:cNvPr id="0" name=""/>
        <dsp:cNvSpPr/>
      </dsp:nvSpPr>
      <dsp:spPr>
        <a:xfrm>
          <a:off x="1562100" y="627994"/>
          <a:ext cx="1105197" cy="1918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5905"/>
              </a:lnTo>
              <a:lnTo>
                <a:pt x="1105197" y="95905"/>
              </a:lnTo>
              <a:lnTo>
                <a:pt x="1105197" y="191811"/>
              </a:lnTo>
            </a:path>
          </a:pathLst>
        </a:custGeom>
        <a:noFill/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C62CE7-902D-4AAC-B1A3-3B8FF1FEE9D3}">
      <dsp:nvSpPr>
        <dsp:cNvPr id="0" name=""/>
        <dsp:cNvSpPr/>
      </dsp:nvSpPr>
      <dsp:spPr>
        <a:xfrm>
          <a:off x="1105406" y="171301"/>
          <a:ext cx="913386" cy="456693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Structural Design</a:t>
          </a:r>
          <a:endParaRPr lang="ar-SA" sz="1500" kern="1200" dirty="0"/>
        </a:p>
      </dsp:txBody>
      <dsp:txXfrm>
        <a:off x="1105406" y="171301"/>
        <a:ext cx="913386" cy="456693"/>
      </dsp:txXfrm>
    </dsp:sp>
    <dsp:sp modelId="{D4CA6C2E-B3B8-4535-B031-CE2AFB8F49C5}">
      <dsp:nvSpPr>
        <dsp:cNvPr id="0" name=""/>
        <dsp:cNvSpPr/>
      </dsp:nvSpPr>
      <dsp:spPr>
        <a:xfrm>
          <a:off x="2210604" y="819805"/>
          <a:ext cx="913386" cy="456693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kern="1200" dirty="0" smtClean="0">
              <a:solidFill>
                <a:schemeClr val="bg1"/>
              </a:solidFill>
            </a:rPr>
            <a:t>General Notes</a:t>
          </a:r>
          <a:endParaRPr lang="ar-SA" sz="1500" b="0" kern="1200" dirty="0">
            <a:solidFill>
              <a:schemeClr val="bg1"/>
            </a:solidFill>
          </a:endParaRPr>
        </a:p>
      </dsp:txBody>
      <dsp:txXfrm>
        <a:off x="2210604" y="819805"/>
        <a:ext cx="913386" cy="456693"/>
      </dsp:txXfrm>
    </dsp:sp>
    <dsp:sp modelId="{066B73C3-CDB2-45F2-A178-F4C96D9CAF23}">
      <dsp:nvSpPr>
        <dsp:cNvPr id="0" name=""/>
        <dsp:cNvSpPr/>
      </dsp:nvSpPr>
      <dsp:spPr>
        <a:xfrm>
          <a:off x="1105406" y="819805"/>
          <a:ext cx="913386" cy="456693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>
              <a:solidFill>
                <a:schemeClr val="tx1"/>
              </a:solidFill>
            </a:rPr>
            <a:t>Lighting &amp; socket</a:t>
          </a:r>
          <a:endParaRPr lang="ar-SA" sz="1500" b="1" kern="1200" dirty="0">
            <a:solidFill>
              <a:schemeClr val="tx1"/>
            </a:solidFill>
          </a:endParaRPr>
        </a:p>
      </dsp:txBody>
      <dsp:txXfrm>
        <a:off x="1105406" y="819805"/>
        <a:ext cx="913386" cy="456693"/>
      </dsp:txXfrm>
    </dsp:sp>
    <dsp:sp modelId="{86FD5B9C-40C2-4504-A1C8-C8410A7258E3}">
      <dsp:nvSpPr>
        <dsp:cNvPr id="0" name=""/>
        <dsp:cNvSpPr/>
      </dsp:nvSpPr>
      <dsp:spPr>
        <a:xfrm>
          <a:off x="209" y="819805"/>
          <a:ext cx="913386" cy="456693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kern="1200" dirty="0" smtClean="0">
              <a:solidFill>
                <a:schemeClr val="bg1"/>
              </a:solidFill>
            </a:rPr>
            <a:t>Circuit breaker</a:t>
          </a:r>
          <a:endParaRPr lang="ar-SA" sz="1500" b="0" kern="1200" dirty="0">
            <a:solidFill>
              <a:schemeClr val="bg1"/>
            </a:solidFill>
          </a:endParaRPr>
        </a:p>
      </dsp:txBody>
      <dsp:txXfrm>
        <a:off x="209" y="819805"/>
        <a:ext cx="913386" cy="456693"/>
      </dsp:txXfrm>
    </dsp:sp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248E7A-A529-485C-BFEB-C4FE00AED7C3}">
      <dsp:nvSpPr>
        <dsp:cNvPr id="0" name=""/>
        <dsp:cNvSpPr/>
      </dsp:nvSpPr>
      <dsp:spPr>
        <a:xfrm>
          <a:off x="456902" y="627994"/>
          <a:ext cx="1105197" cy="191811"/>
        </a:xfrm>
        <a:custGeom>
          <a:avLst/>
          <a:gdLst/>
          <a:ahLst/>
          <a:cxnLst/>
          <a:rect l="0" t="0" r="0" b="0"/>
          <a:pathLst>
            <a:path>
              <a:moveTo>
                <a:pt x="1105197" y="0"/>
              </a:moveTo>
              <a:lnTo>
                <a:pt x="1105197" y="95905"/>
              </a:lnTo>
              <a:lnTo>
                <a:pt x="0" y="95905"/>
              </a:lnTo>
              <a:lnTo>
                <a:pt x="0" y="19181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E33D24-6C80-44ED-8774-4E96E0EFE106}">
      <dsp:nvSpPr>
        <dsp:cNvPr id="0" name=""/>
        <dsp:cNvSpPr/>
      </dsp:nvSpPr>
      <dsp:spPr>
        <a:xfrm>
          <a:off x="1516379" y="627994"/>
          <a:ext cx="91440" cy="19181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9181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2F9716-95B8-4D4D-A1C7-69B1D4723943}">
      <dsp:nvSpPr>
        <dsp:cNvPr id="0" name=""/>
        <dsp:cNvSpPr/>
      </dsp:nvSpPr>
      <dsp:spPr>
        <a:xfrm>
          <a:off x="1562100" y="627994"/>
          <a:ext cx="1105197" cy="1918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5905"/>
              </a:lnTo>
              <a:lnTo>
                <a:pt x="1105197" y="95905"/>
              </a:lnTo>
              <a:lnTo>
                <a:pt x="1105197" y="191811"/>
              </a:lnTo>
            </a:path>
          </a:pathLst>
        </a:custGeom>
        <a:noFill/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C62CE7-902D-4AAC-B1A3-3B8FF1FEE9D3}">
      <dsp:nvSpPr>
        <dsp:cNvPr id="0" name=""/>
        <dsp:cNvSpPr/>
      </dsp:nvSpPr>
      <dsp:spPr>
        <a:xfrm>
          <a:off x="1105406" y="171301"/>
          <a:ext cx="913386" cy="456693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Structural Design</a:t>
          </a:r>
          <a:endParaRPr lang="ar-SA" sz="1500" kern="1200" dirty="0"/>
        </a:p>
      </dsp:txBody>
      <dsp:txXfrm>
        <a:off x="1105406" y="171301"/>
        <a:ext cx="913386" cy="456693"/>
      </dsp:txXfrm>
    </dsp:sp>
    <dsp:sp modelId="{D4CA6C2E-B3B8-4535-B031-CE2AFB8F49C5}">
      <dsp:nvSpPr>
        <dsp:cNvPr id="0" name=""/>
        <dsp:cNvSpPr/>
      </dsp:nvSpPr>
      <dsp:spPr>
        <a:xfrm>
          <a:off x="2210604" y="819805"/>
          <a:ext cx="913386" cy="456693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kern="1200" dirty="0" smtClean="0">
              <a:solidFill>
                <a:schemeClr val="bg1"/>
              </a:solidFill>
            </a:rPr>
            <a:t>General Notes</a:t>
          </a:r>
          <a:endParaRPr lang="ar-SA" sz="1500" b="0" kern="1200" dirty="0">
            <a:solidFill>
              <a:schemeClr val="bg1"/>
            </a:solidFill>
          </a:endParaRPr>
        </a:p>
      </dsp:txBody>
      <dsp:txXfrm>
        <a:off x="2210604" y="819805"/>
        <a:ext cx="913386" cy="456693"/>
      </dsp:txXfrm>
    </dsp:sp>
    <dsp:sp modelId="{066B73C3-CDB2-45F2-A178-F4C96D9CAF23}">
      <dsp:nvSpPr>
        <dsp:cNvPr id="0" name=""/>
        <dsp:cNvSpPr/>
      </dsp:nvSpPr>
      <dsp:spPr>
        <a:xfrm>
          <a:off x="1105406" y="819805"/>
          <a:ext cx="913386" cy="456693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>
              <a:solidFill>
                <a:schemeClr val="tx1"/>
              </a:solidFill>
            </a:rPr>
            <a:t>Lighting &amp; socket</a:t>
          </a:r>
          <a:endParaRPr lang="ar-SA" sz="1500" b="1" kern="1200" dirty="0">
            <a:solidFill>
              <a:schemeClr val="tx1"/>
            </a:solidFill>
          </a:endParaRPr>
        </a:p>
      </dsp:txBody>
      <dsp:txXfrm>
        <a:off x="1105406" y="819805"/>
        <a:ext cx="913386" cy="456693"/>
      </dsp:txXfrm>
    </dsp:sp>
    <dsp:sp modelId="{86FD5B9C-40C2-4504-A1C8-C8410A7258E3}">
      <dsp:nvSpPr>
        <dsp:cNvPr id="0" name=""/>
        <dsp:cNvSpPr/>
      </dsp:nvSpPr>
      <dsp:spPr>
        <a:xfrm>
          <a:off x="209" y="819805"/>
          <a:ext cx="913386" cy="456693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kern="1200" dirty="0" smtClean="0">
              <a:solidFill>
                <a:schemeClr val="bg1"/>
              </a:solidFill>
            </a:rPr>
            <a:t>Circuit breaker</a:t>
          </a:r>
          <a:endParaRPr lang="ar-SA" sz="1500" b="0" kern="1200" dirty="0">
            <a:solidFill>
              <a:schemeClr val="bg1"/>
            </a:solidFill>
          </a:endParaRPr>
        </a:p>
      </dsp:txBody>
      <dsp:txXfrm>
        <a:off x="209" y="819805"/>
        <a:ext cx="913386" cy="456693"/>
      </dsp:txXfrm>
    </dsp:sp>
  </dsp:spTree>
</dsp:drawing>
</file>

<file path=ppt/diagrams/drawing4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248E7A-A529-485C-BFEB-C4FE00AED7C3}">
      <dsp:nvSpPr>
        <dsp:cNvPr id="0" name=""/>
        <dsp:cNvSpPr/>
      </dsp:nvSpPr>
      <dsp:spPr>
        <a:xfrm>
          <a:off x="945629" y="585892"/>
          <a:ext cx="1416570" cy="245851"/>
        </a:xfrm>
        <a:custGeom>
          <a:avLst/>
          <a:gdLst/>
          <a:ahLst/>
          <a:cxnLst/>
          <a:rect l="0" t="0" r="0" b="0"/>
          <a:pathLst>
            <a:path>
              <a:moveTo>
                <a:pt x="1416570" y="0"/>
              </a:moveTo>
              <a:lnTo>
                <a:pt x="1416570" y="122925"/>
              </a:lnTo>
              <a:lnTo>
                <a:pt x="0" y="122925"/>
              </a:lnTo>
              <a:lnTo>
                <a:pt x="0" y="24585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E33D24-6C80-44ED-8774-4E96E0EFE106}">
      <dsp:nvSpPr>
        <dsp:cNvPr id="0" name=""/>
        <dsp:cNvSpPr/>
      </dsp:nvSpPr>
      <dsp:spPr>
        <a:xfrm>
          <a:off x="2316480" y="585892"/>
          <a:ext cx="91440" cy="24585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585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2F9716-95B8-4D4D-A1C7-69B1D4723943}">
      <dsp:nvSpPr>
        <dsp:cNvPr id="0" name=""/>
        <dsp:cNvSpPr/>
      </dsp:nvSpPr>
      <dsp:spPr>
        <a:xfrm>
          <a:off x="2362199" y="585892"/>
          <a:ext cx="1347357" cy="2463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458"/>
              </a:lnTo>
              <a:lnTo>
                <a:pt x="1347357" y="123458"/>
              </a:lnTo>
              <a:lnTo>
                <a:pt x="1347357" y="246383"/>
              </a:lnTo>
            </a:path>
          </a:pathLst>
        </a:custGeom>
        <a:noFill/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C62CE7-902D-4AAC-B1A3-3B8FF1FEE9D3}">
      <dsp:nvSpPr>
        <dsp:cNvPr id="0" name=""/>
        <dsp:cNvSpPr/>
      </dsp:nvSpPr>
      <dsp:spPr>
        <a:xfrm>
          <a:off x="1776840" y="533"/>
          <a:ext cx="1170719" cy="585359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Mechanical Design</a:t>
          </a:r>
          <a:endParaRPr lang="ar-SA" sz="1900" kern="1200" dirty="0">
            <a:solidFill>
              <a:schemeClr val="bg1"/>
            </a:solidFill>
          </a:endParaRPr>
        </a:p>
      </dsp:txBody>
      <dsp:txXfrm>
        <a:off x="1776840" y="533"/>
        <a:ext cx="1170719" cy="585359"/>
      </dsp:txXfrm>
    </dsp:sp>
    <dsp:sp modelId="{D4CA6C2E-B3B8-4535-B031-CE2AFB8F49C5}">
      <dsp:nvSpPr>
        <dsp:cNvPr id="0" name=""/>
        <dsp:cNvSpPr/>
      </dsp:nvSpPr>
      <dsp:spPr>
        <a:xfrm>
          <a:off x="3124197" y="832276"/>
          <a:ext cx="1170719" cy="585359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Safety System</a:t>
          </a:r>
          <a:endParaRPr lang="ar-SA" sz="1600" kern="1200" dirty="0"/>
        </a:p>
      </dsp:txBody>
      <dsp:txXfrm>
        <a:off x="3124197" y="832276"/>
        <a:ext cx="1170719" cy="585359"/>
      </dsp:txXfrm>
    </dsp:sp>
    <dsp:sp modelId="{066B73C3-CDB2-45F2-A178-F4C96D9CAF23}">
      <dsp:nvSpPr>
        <dsp:cNvPr id="0" name=""/>
        <dsp:cNvSpPr/>
      </dsp:nvSpPr>
      <dsp:spPr>
        <a:xfrm>
          <a:off x="1776840" y="831744"/>
          <a:ext cx="1170719" cy="585359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Water supply system</a:t>
          </a:r>
          <a:r>
            <a:rPr lang="en-US" sz="1300" kern="1200" dirty="0" smtClean="0"/>
            <a:t>		</a:t>
          </a:r>
          <a:endParaRPr lang="ar-SA" sz="1300" kern="1200" dirty="0"/>
        </a:p>
      </dsp:txBody>
      <dsp:txXfrm>
        <a:off x="1776840" y="831744"/>
        <a:ext cx="1170719" cy="585359"/>
      </dsp:txXfrm>
    </dsp:sp>
    <dsp:sp modelId="{86FD5B9C-40C2-4504-A1C8-C8410A7258E3}">
      <dsp:nvSpPr>
        <dsp:cNvPr id="0" name=""/>
        <dsp:cNvSpPr/>
      </dsp:nvSpPr>
      <dsp:spPr>
        <a:xfrm>
          <a:off x="360270" y="831744"/>
          <a:ext cx="1170719" cy="585359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tx1"/>
              </a:solidFill>
            </a:rPr>
            <a:t>Drainage system</a:t>
          </a:r>
          <a:endParaRPr lang="ar-SA" sz="1800" b="1" kern="1200" dirty="0">
            <a:solidFill>
              <a:schemeClr val="tx1"/>
            </a:solidFill>
          </a:endParaRPr>
        </a:p>
      </dsp:txBody>
      <dsp:txXfrm>
        <a:off x="360270" y="831744"/>
        <a:ext cx="1170719" cy="585359"/>
      </dsp:txXfrm>
    </dsp:sp>
  </dsp:spTree>
</dsp:drawing>
</file>

<file path=ppt/diagrams/drawing4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248E7A-A529-485C-BFEB-C4FE00AED7C3}">
      <dsp:nvSpPr>
        <dsp:cNvPr id="0" name=""/>
        <dsp:cNvSpPr/>
      </dsp:nvSpPr>
      <dsp:spPr>
        <a:xfrm>
          <a:off x="945629" y="585892"/>
          <a:ext cx="1416570" cy="245851"/>
        </a:xfrm>
        <a:custGeom>
          <a:avLst/>
          <a:gdLst/>
          <a:ahLst/>
          <a:cxnLst/>
          <a:rect l="0" t="0" r="0" b="0"/>
          <a:pathLst>
            <a:path>
              <a:moveTo>
                <a:pt x="1416570" y="0"/>
              </a:moveTo>
              <a:lnTo>
                <a:pt x="1416570" y="122925"/>
              </a:lnTo>
              <a:lnTo>
                <a:pt x="0" y="122925"/>
              </a:lnTo>
              <a:lnTo>
                <a:pt x="0" y="24585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E33D24-6C80-44ED-8774-4E96E0EFE106}">
      <dsp:nvSpPr>
        <dsp:cNvPr id="0" name=""/>
        <dsp:cNvSpPr/>
      </dsp:nvSpPr>
      <dsp:spPr>
        <a:xfrm>
          <a:off x="2316480" y="585892"/>
          <a:ext cx="91440" cy="24585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585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2F9716-95B8-4D4D-A1C7-69B1D4723943}">
      <dsp:nvSpPr>
        <dsp:cNvPr id="0" name=""/>
        <dsp:cNvSpPr/>
      </dsp:nvSpPr>
      <dsp:spPr>
        <a:xfrm>
          <a:off x="2362199" y="585892"/>
          <a:ext cx="1347357" cy="2463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458"/>
              </a:lnTo>
              <a:lnTo>
                <a:pt x="1347357" y="123458"/>
              </a:lnTo>
              <a:lnTo>
                <a:pt x="1347357" y="246383"/>
              </a:lnTo>
            </a:path>
          </a:pathLst>
        </a:custGeom>
        <a:noFill/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C62CE7-902D-4AAC-B1A3-3B8FF1FEE9D3}">
      <dsp:nvSpPr>
        <dsp:cNvPr id="0" name=""/>
        <dsp:cNvSpPr/>
      </dsp:nvSpPr>
      <dsp:spPr>
        <a:xfrm>
          <a:off x="1776840" y="533"/>
          <a:ext cx="1170719" cy="585359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Mechanical Design</a:t>
          </a:r>
          <a:endParaRPr lang="ar-SA" sz="1900" kern="1200" dirty="0">
            <a:solidFill>
              <a:schemeClr val="bg1"/>
            </a:solidFill>
          </a:endParaRPr>
        </a:p>
      </dsp:txBody>
      <dsp:txXfrm>
        <a:off x="1776840" y="533"/>
        <a:ext cx="1170719" cy="585359"/>
      </dsp:txXfrm>
    </dsp:sp>
    <dsp:sp modelId="{D4CA6C2E-B3B8-4535-B031-CE2AFB8F49C5}">
      <dsp:nvSpPr>
        <dsp:cNvPr id="0" name=""/>
        <dsp:cNvSpPr/>
      </dsp:nvSpPr>
      <dsp:spPr>
        <a:xfrm>
          <a:off x="3124197" y="832276"/>
          <a:ext cx="1170719" cy="585359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Safety System</a:t>
          </a:r>
          <a:endParaRPr lang="ar-SA" sz="1600" kern="1200" dirty="0"/>
        </a:p>
      </dsp:txBody>
      <dsp:txXfrm>
        <a:off x="3124197" y="832276"/>
        <a:ext cx="1170719" cy="585359"/>
      </dsp:txXfrm>
    </dsp:sp>
    <dsp:sp modelId="{066B73C3-CDB2-45F2-A178-F4C96D9CAF23}">
      <dsp:nvSpPr>
        <dsp:cNvPr id="0" name=""/>
        <dsp:cNvSpPr/>
      </dsp:nvSpPr>
      <dsp:spPr>
        <a:xfrm>
          <a:off x="1776840" y="831744"/>
          <a:ext cx="1170719" cy="585359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Water supply system</a:t>
          </a:r>
          <a:r>
            <a:rPr lang="en-US" sz="1300" kern="1200" dirty="0" smtClean="0"/>
            <a:t>		</a:t>
          </a:r>
          <a:endParaRPr lang="ar-SA" sz="1300" kern="1200" dirty="0"/>
        </a:p>
      </dsp:txBody>
      <dsp:txXfrm>
        <a:off x="1776840" y="831744"/>
        <a:ext cx="1170719" cy="585359"/>
      </dsp:txXfrm>
    </dsp:sp>
    <dsp:sp modelId="{86FD5B9C-40C2-4504-A1C8-C8410A7258E3}">
      <dsp:nvSpPr>
        <dsp:cNvPr id="0" name=""/>
        <dsp:cNvSpPr/>
      </dsp:nvSpPr>
      <dsp:spPr>
        <a:xfrm>
          <a:off x="360270" y="831744"/>
          <a:ext cx="1170719" cy="585359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tx1"/>
              </a:solidFill>
            </a:rPr>
            <a:t>Drainage system</a:t>
          </a:r>
          <a:endParaRPr lang="ar-SA" sz="1800" b="1" kern="1200" dirty="0">
            <a:solidFill>
              <a:schemeClr val="tx1"/>
            </a:solidFill>
          </a:endParaRPr>
        </a:p>
      </dsp:txBody>
      <dsp:txXfrm>
        <a:off x="360270" y="831744"/>
        <a:ext cx="1170719" cy="585359"/>
      </dsp:txXfrm>
    </dsp:sp>
  </dsp:spTree>
</dsp:drawing>
</file>

<file path=ppt/diagrams/drawing4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248E7A-A529-485C-BFEB-C4FE00AED7C3}">
      <dsp:nvSpPr>
        <dsp:cNvPr id="0" name=""/>
        <dsp:cNvSpPr/>
      </dsp:nvSpPr>
      <dsp:spPr>
        <a:xfrm>
          <a:off x="945629" y="585892"/>
          <a:ext cx="1416570" cy="245851"/>
        </a:xfrm>
        <a:custGeom>
          <a:avLst/>
          <a:gdLst/>
          <a:ahLst/>
          <a:cxnLst/>
          <a:rect l="0" t="0" r="0" b="0"/>
          <a:pathLst>
            <a:path>
              <a:moveTo>
                <a:pt x="1416570" y="0"/>
              </a:moveTo>
              <a:lnTo>
                <a:pt x="1416570" y="122925"/>
              </a:lnTo>
              <a:lnTo>
                <a:pt x="0" y="122925"/>
              </a:lnTo>
              <a:lnTo>
                <a:pt x="0" y="24585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E33D24-6C80-44ED-8774-4E96E0EFE106}">
      <dsp:nvSpPr>
        <dsp:cNvPr id="0" name=""/>
        <dsp:cNvSpPr/>
      </dsp:nvSpPr>
      <dsp:spPr>
        <a:xfrm>
          <a:off x="2316480" y="585892"/>
          <a:ext cx="91440" cy="24585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585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2F9716-95B8-4D4D-A1C7-69B1D4723943}">
      <dsp:nvSpPr>
        <dsp:cNvPr id="0" name=""/>
        <dsp:cNvSpPr/>
      </dsp:nvSpPr>
      <dsp:spPr>
        <a:xfrm>
          <a:off x="2362199" y="585892"/>
          <a:ext cx="1347357" cy="2463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458"/>
              </a:lnTo>
              <a:lnTo>
                <a:pt x="1347357" y="123458"/>
              </a:lnTo>
              <a:lnTo>
                <a:pt x="1347357" y="246383"/>
              </a:lnTo>
            </a:path>
          </a:pathLst>
        </a:custGeom>
        <a:noFill/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C62CE7-902D-4AAC-B1A3-3B8FF1FEE9D3}">
      <dsp:nvSpPr>
        <dsp:cNvPr id="0" name=""/>
        <dsp:cNvSpPr/>
      </dsp:nvSpPr>
      <dsp:spPr>
        <a:xfrm>
          <a:off x="1776840" y="533"/>
          <a:ext cx="1170719" cy="585359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Mechanical Design</a:t>
          </a:r>
          <a:endParaRPr lang="ar-SA" sz="1900" kern="1200" dirty="0">
            <a:solidFill>
              <a:schemeClr val="bg1"/>
            </a:solidFill>
          </a:endParaRPr>
        </a:p>
      </dsp:txBody>
      <dsp:txXfrm>
        <a:off x="1776840" y="533"/>
        <a:ext cx="1170719" cy="585359"/>
      </dsp:txXfrm>
    </dsp:sp>
    <dsp:sp modelId="{D4CA6C2E-B3B8-4535-B031-CE2AFB8F49C5}">
      <dsp:nvSpPr>
        <dsp:cNvPr id="0" name=""/>
        <dsp:cNvSpPr/>
      </dsp:nvSpPr>
      <dsp:spPr>
        <a:xfrm>
          <a:off x="3124197" y="832276"/>
          <a:ext cx="1170719" cy="585359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Safety System</a:t>
          </a:r>
          <a:endParaRPr lang="ar-SA" sz="1600" kern="1200" dirty="0"/>
        </a:p>
      </dsp:txBody>
      <dsp:txXfrm>
        <a:off x="3124197" y="832276"/>
        <a:ext cx="1170719" cy="585359"/>
      </dsp:txXfrm>
    </dsp:sp>
    <dsp:sp modelId="{066B73C3-CDB2-45F2-A178-F4C96D9CAF23}">
      <dsp:nvSpPr>
        <dsp:cNvPr id="0" name=""/>
        <dsp:cNvSpPr/>
      </dsp:nvSpPr>
      <dsp:spPr>
        <a:xfrm>
          <a:off x="1776840" y="831744"/>
          <a:ext cx="1170719" cy="585359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Water supply system</a:t>
          </a:r>
          <a:r>
            <a:rPr lang="en-US" sz="1300" kern="1200" dirty="0" smtClean="0"/>
            <a:t>		</a:t>
          </a:r>
          <a:endParaRPr lang="ar-SA" sz="1300" kern="1200" dirty="0"/>
        </a:p>
      </dsp:txBody>
      <dsp:txXfrm>
        <a:off x="1776840" y="831744"/>
        <a:ext cx="1170719" cy="585359"/>
      </dsp:txXfrm>
    </dsp:sp>
    <dsp:sp modelId="{86FD5B9C-40C2-4504-A1C8-C8410A7258E3}">
      <dsp:nvSpPr>
        <dsp:cNvPr id="0" name=""/>
        <dsp:cNvSpPr/>
      </dsp:nvSpPr>
      <dsp:spPr>
        <a:xfrm>
          <a:off x="360270" y="831744"/>
          <a:ext cx="1170719" cy="585359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tx1"/>
              </a:solidFill>
            </a:rPr>
            <a:t>Drainage system</a:t>
          </a:r>
          <a:endParaRPr lang="ar-SA" sz="1800" b="1" kern="1200" dirty="0">
            <a:solidFill>
              <a:schemeClr val="tx1"/>
            </a:solidFill>
          </a:endParaRPr>
        </a:p>
      </dsp:txBody>
      <dsp:txXfrm>
        <a:off x="360270" y="831744"/>
        <a:ext cx="1170719" cy="585359"/>
      </dsp:txXfrm>
    </dsp:sp>
  </dsp:spTree>
</dsp:drawing>
</file>

<file path=ppt/diagrams/drawing4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248E7A-A529-485C-BFEB-C4FE00AED7C3}">
      <dsp:nvSpPr>
        <dsp:cNvPr id="0" name=""/>
        <dsp:cNvSpPr/>
      </dsp:nvSpPr>
      <dsp:spPr>
        <a:xfrm>
          <a:off x="945629" y="585892"/>
          <a:ext cx="1416570" cy="245851"/>
        </a:xfrm>
        <a:custGeom>
          <a:avLst/>
          <a:gdLst/>
          <a:ahLst/>
          <a:cxnLst/>
          <a:rect l="0" t="0" r="0" b="0"/>
          <a:pathLst>
            <a:path>
              <a:moveTo>
                <a:pt x="1416570" y="0"/>
              </a:moveTo>
              <a:lnTo>
                <a:pt x="1416570" y="122925"/>
              </a:lnTo>
              <a:lnTo>
                <a:pt x="0" y="122925"/>
              </a:lnTo>
              <a:lnTo>
                <a:pt x="0" y="24585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E33D24-6C80-44ED-8774-4E96E0EFE106}">
      <dsp:nvSpPr>
        <dsp:cNvPr id="0" name=""/>
        <dsp:cNvSpPr/>
      </dsp:nvSpPr>
      <dsp:spPr>
        <a:xfrm>
          <a:off x="2316480" y="585892"/>
          <a:ext cx="91440" cy="24585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585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2F9716-95B8-4D4D-A1C7-69B1D4723943}">
      <dsp:nvSpPr>
        <dsp:cNvPr id="0" name=""/>
        <dsp:cNvSpPr/>
      </dsp:nvSpPr>
      <dsp:spPr>
        <a:xfrm>
          <a:off x="2362199" y="585892"/>
          <a:ext cx="1347357" cy="2463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458"/>
              </a:lnTo>
              <a:lnTo>
                <a:pt x="1347357" y="123458"/>
              </a:lnTo>
              <a:lnTo>
                <a:pt x="1347357" y="246383"/>
              </a:lnTo>
            </a:path>
          </a:pathLst>
        </a:custGeom>
        <a:noFill/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C62CE7-902D-4AAC-B1A3-3B8FF1FEE9D3}">
      <dsp:nvSpPr>
        <dsp:cNvPr id="0" name=""/>
        <dsp:cNvSpPr/>
      </dsp:nvSpPr>
      <dsp:spPr>
        <a:xfrm>
          <a:off x="1776840" y="533"/>
          <a:ext cx="1170719" cy="585359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Mechanical Design</a:t>
          </a:r>
          <a:endParaRPr lang="ar-SA" sz="1900" kern="1200" dirty="0">
            <a:solidFill>
              <a:schemeClr val="bg1"/>
            </a:solidFill>
          </a:endParaRPr>
        </a:p>
      </dsp:txBody>
      <dsp:txXfrm>
        <a:off x="1776840" y="533"/>
        <a:ext cx="1170719" cy="585359"/>
      </dsp:txXfrm>
    </dsp:sp>
    <dsp:sp modelId="{D4CA6C2E-B3B8-4535-B031-CE2AFB8F49C5}">
      <dsp:nvSpPr>
        <dsp:cNvPr id="0" name=""/>
        <dsp:cNvSpPr/>
      </dsp:nvSpPr>
      <dsp:spPr>
        <a:xfrm>
          <a:off x="3124197" y="832276"/>
          <a:ext cx="1170719" cy="585359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Safety System</a:t>
          </a:r>
          <a:endParaRPr lang="ar-SA" sz="1600" kern="1200" dirty="0"/>
        </a:p>
      </dsp:txBody>
      <dsp:txXfrm>
        <a:off x="3124197" y="832276"/>
        <a:ext cx="1170719" cy="585359"/>
      </dsp:txXfrm>
    </dsp:sp>
    <dsp:sp modelId="{066B73C3-CDB2-45F2-A178-F4C96D9CAF23}">
      <dsp:nvSpPr>
        <dsp:cNvPr id="0" name=""/>
        <dsp:cNvSpPr/>
      </dsp:nvSpPr>
      <dsp:spPr>
        <a:xfrm>
          <a:off x="1776840" y="831744"/>
          <a:ext cx="1170719" cy="585359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tx1"/>
              </a:solidFill>
            </a:rPr>
            <a:t>Water supply system</a:t>
          </a:r>
          <a:r>
            <a:rPr lang="en-US" sz="1800" b="1" kern="1200" dirty="0" smtClean="0">
              <a:solidFill>
                <a:schemeClr val="tx1"/>
              </a:solidFill>
            </a:rPr>
            <a:t>	</a:t>
          </a:r>
          <a:r>
            <a:rPr lang="en-US" sz="1300" kern="1200" dirty="0" smtClean="0"/>
            <a:t>	</a:t>
          </a:r>
          <a:endParaRPr lang="ar-SA" sz="1300" kern="1200" dirty="0"/>
        </a:p>
      </dsp:txBody>
      <dsp:txXfrm>
        <a:off x="1776840" y="831744"/>
        <a:ext cx="1170719" cy="585359"/>
      </dsp:txXfrm>
    </dsp:sp>
    <dsp:sp modelId="{86FD5B9C-40C2-4504-A1C8-C8410A7258E3}">
      <dsp:nvSpPr>
        <dsp:cNvPr id="0" name=""/>
        <dsp:cNvSpPr/>
      </dsp:nvSpPr>
      <dsp:spPr>
        <a:xfrm>
          <a:off x="360270" y="831744"/>
          <a:ext cx="1170719" cy="585359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Drainage system</a:t>
          </a:r>
          <a:endParaRPr lang="ar-SA" sz="1600" kern="1200" dirty="0"/>
        </a:p>
      </dsp:txBody>
      <dsp:txXfrm>
        <a:off x="360270" y="831744"/>
        <a:ext cx="1170719" cy="585359"/>
      </dsp:txXfrm>
    </dsp:sp>
  </dsp:spTree>
</dsp:drawing>
</file>

<file path=ppt/diagrams/drawing4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248E7A-A529-485C-BFEB-C4FE00AED7C3}">
      <dsp:nvSpPr>
        <dsp:cNvPr id="0" name=""/>
        <dsp:cNvSpPr/>
      </dsp:nvSpPr>
      <dsp:spPr>
        <a:xfrm>
          <a:off x="921389" y="585892"/>
          <a:ext cx="1440810" cy="245851"/>
        </a:xfrm>
        <a:custGeom>
          <a:avLst/>
          <a:gdLst/>
          <a:ahLst/>
          <a:cxnLst/>
          <a:rect l="0" t="0" r="0" b="0"/>
          <a:pathLst>
            <a:path>
              <a:moveTo>
                <a:pt x="1440810" y="0"/>
              </a:moveTo>
              <a:lnTo>
                <a:pt x="1440810" y="122925"/>
              </a:lnTo>
              <a:lnTo>
                <a:pt x="0" y="122925"/>
              </a:lnTo>
              <a:lnTo>
                <a:pt x="0" y="24585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E33D24-6C80-44ED-8774-4E96E0EFE106}">
      <dsp:nvSpPr>
        <dsp:cNvPr id="0" name=""/>
        <dsp:cNvSpPr/>
      </dsp:nvSpPr>
      <dsp:spPr>
        <a:xfrm>
          <a:off x="2316480" y="585892"/>
          <a:ext cx="91440" cy="24585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585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2F9716-95B8-4D4D-A1C7-69B1D4723943}">
      <dsp:nvSpPr>
        <dsp:cNvPr id="0" name=""/>
        <dsp:cNvSpPr/>
      </dsp:nvSpPr>
      <dsp:spPr>
        <a:xfrm>
          <a:off x="2362200" y="585892"/>
          <a:ext cx="1371597" cy="2463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458"/>
              </a:lnTo>
              <a:lnTo>
                <a:pt x="1371597" y="123458"/>
              </a:lnTo>
              <a:lnTo>
                <a:pt x="1371597" y="246383"/>
              </a:lnTo>
            </a:path>
          </a:pathLst>
        </a:custGeom>
        <a:noFill/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C62CE7-902D-4AAC-B1A3-3B8FF1FEE9D3}">
      <dsp:nvSpPr>
        <dsp:cNvPr id="0" name=""/>
        <dsp:cNvSpPr/>
      </dsp:nvSpPr>
      <dsp:spPr>
        <a:xfrm>
          <a:off x="1776840" y="533"/>
          <a:ext cx="1170719" cy="585359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Mechanical Design</a:t>
          </a:r>
          <a:endParaRPr lang="ar-SA" sz="1900" kern="1200" dirty="0">
            <a:solidFill>
              <a:schemeClr val="bg1"/>
            </a:solidFill>
          </a:endParaRPr>
        </a:p>
      </dsp:txBody>
      <dsp:txXfrm>
        <a:off x="1776840" y="533"/>
        <a:ext cx="1170719" cy="585359"/>
      </dsp:txXfrm>
    </dsp:sp>
    <dsp:sp modelId="{D4CA6C2E-B3B8-4535-B031-CE2AFB8F49C5}">
      <dsp:nvSpPr>
        <dsp:cNvPr id="0" name=""/>
        <dsp:cNvSpPr/>
      </dsp:nvSpPr>
      <dsp:spPr>
        <a:xfrm>
          <a:off x="3148437" y="832276"/>
          <a:ext cx="1170719" cy="585359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tx1"/>
              </a:solidFill>
            </a:rPr>
            <a:t>Safety System</a:t>
          </a:r>
          <a:endParaRPr lang="ar-SA" sz="1600" b="1" kern="1200" dirty="0">
            <a:solidFill>
              <a:schemeClr val="tx1"/>
            </a:solidFill>
          </a:endParaRPr>
        </a:p>
      </dsp:txBody>
      <dsp:txXfrm>
        <a:off x="3148437" y="832276"/>
        <a:ext cx="1170719" cy="585359"/>
      </dsp:txXfrm>
    </dsp:sp>
    <dsp:sp modelId="{066B73C3-CDB2-45F2-A178-F4C96D9CAF23}">
      <dsp:nvSpPr>
        <dsp:cNvPr id="0" name=""/>
        <dsp:cNvSpPr/>
      </dsp:nvSpPr>
      <dsp:spPr>
        <a:xfrm>
          <a:off x="1752600" y="831744"/>
          <a:ext cx="1219198" cy="585359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Water supply system</a:t>
          </a:r>
          <a:r>
            <a:rPr lang="en-US" sz="1800" b="1" kern="1200" dirty="0" smtClean="0">
              <a:solidFill>
                <a:schemeClr val="tx1"/>
              </a:solidFill>
            </a:rPr>
            <a:t>	</a:t>
          </a:r>
          <a:r>
            <a:rPr lang="en-US" sz="1300" kern="1200" dirty="0" smtClean="0"/>
            <a:t>	</a:t>
          </a:r>
          <a:endParaRPr lang="ar-SA" sz="1300" kern="1200" dirty="0"/>
        </a:p>
      </dsp:txBody>
      <dsp:txXfrm>
        <a:off x="1752600" y="831744"/>
        <a:ext cx="1219198" cy="585359"/>
      </dsp:txXfrm>
    </dsp:sp>
    <dsp:sp modelId="{86FD5B9C-40C2-4504-A1C8-C8410A7258E3}">
      <dsp:nvSpPr>
        <dsp:cNvPr id="0" name=""/>
        <dsp:cNvSpPr/>
      </dsp:nvSpPr>
      <dsp:spPr>
        <a:xfrm>
          <a:off x="336030" y="831744"/>
          <a:ext cx="1170719" cy="585359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Drainage system</a:t>
          </a:r>
          <a:endParaRPr lang="ar-SA" sz="1600" kern="1200" dirty="0"/>
        </a:p>
      </dsp:txBody>
      <dsp:txXfrm>
        <a:off x="336030" y="831744"/>
        <a:ext cx="1170719" cy="585359"/>
      </dsp:txXfrm>
    </dsp:sp>
  </dsp:spTree>
</dsp:drawing>
</file>

<file path=ppt/diagrams/drawing4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248E7A-A529-485C-BFEB-C4FE00AED7C3}">
      <dsp:nvSpPr>
        <dsp:cNvPr id="0" name=""/>
        <dsp:cNvSpPr/>
      </dsp:nvSpPr>
      <dsp:spPr>
        <a:xfrm>
          <a:off x="921389" y="585892"/>
          <a:ext cx="1440810" cy="245851"/>
        </a:xfrm>
        <a:custGeom>
          <a:avLst/>
          <a:gdLst/>
          <a:ahLst/>
          <a:cxnLst/>
          <a:rect l="0" t="0" r="0" b="0"/>
          <a:pathLst>
            <a:path>
              <a:moveTo>
                <a:pt x="1440810" y="0"/>
              </a:moveTo>
              <a:lnTo>
                <a:pt x="1440810" y="122925"/>
              </a:lnTo>
              <a:lnTo>
                <a:pt x="0" y="122925"/>
              </a:lnTo>
              <a:lnTo>
                <a:pt x="0" y="24585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E33D24-6C80-44ED-8774-4E96E0EFE106}">
      <dsp:nvSpPr>
        <dsp:cNvPr id="0" name=""/>
        <dsp:cNvSpPr/>
      </dsp:nvSpPr>
      <dsp:spPr>
        <a:xfrm>
          <a:off x="2316480" y="585892"/>
          <a:ext cx="91440" cy="24585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585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2F9716-95B8-4D4D-A1C7-69B1D4723943}">
      <dsp:nvSpPr>
        <dsp:cNvPr id="0" name=""/>
        <dsp:cNvSpPr/>
      </dsp:nvSpPr>
      <dsp:spPr>
        <a:xfrm>
          <a:off x="2362200" y="585892"/>
          <a:ext cx="1371597" cy="2463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458"/>
              </a:lnTo>
              <a:lnTo>
                <a:pt x="1371597" y="123458"/>
              </a:lnTo>
              <a:lnTo>
                <a:pt x="1371597" y="246383"/>
              </a:lnTo>
            </a:path>
          </a:pathLst>
        </a:custGeom>
        <a:noFill/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C62CE7-902D-4AAC-B1A3-3B8FF1FEE9D3}">
      <dsp:nvSpPr>
        <dsp:cNvPr id="0" name=""/>
        <dsp:cNvSpPr/>
      </dsp:nvSpPr>
      <dsp:spPr>
        <a:xfrm>
          <a:off x="1776840" y="533"/>
          <a:ext cx="1170719" cy="585359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Mechanical Design</a:t>
          </a:r>
          <a:endParaRPr lang="ar-SA" sz="1900" kern="1200" dirty="0">
            <a:solidFill>
              <a:schemeClr val="bg1"/>
            </a:solidFill>
          </a:endParaRPr>
        </a:p>
      </dsp:txBody>
      <dsp:txXfrm>
        <a:off x="1776840" y="533"/>
        <a:ext cx="1170719" cy="585359"/>
      </dsp:txXfrm>
    </dsp:sp>
    <dsp:sp modelId="{D4CA6C2E-B3B8-4535-B031-CE2AFB8F49C5}">
      <dsp:nvSpPr>
        <dsp:cNvPr id="0" name=""/>
        <dsp:cNvSpPr/>
      </dsp:nvSpPr>
      <dsp:spPr>
        <a:xfrm>
          <a:off x="3148437" y="832276"/>
          <a:ext cx="1170719" cy="585359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tx1"/>
              </a:solidFill>
            </a:rPr>
            <a:t>Safety System</a:t>
          </a:r>
          <a:endParaRPr lang="ar-SA" sz="1600" b="1" kern="1200" dirty="0">
            <a:solidFill>
              <a:schemeClr val="tx1"/>
            </a:solidFill>
          </a:endParaRPr>
        </a:p>
      </dsp:txBody>
      <dsp:txXfrm>
        <a:off x="3148437" y="832276"/>
        <a:ext cx="1170719" cy="585359"/>
      </dsp:txXfrm>
    </dsp:sp>
    <dsp:sp modelId="{066B73C3-CDB2-45F2-A178-F4C96D9CAF23}">
      <dsp:nvSpPr>
        <dsp:cNvPr id="0" name=""/>
        <dsp:cNvSpPr/>
      </dsp:nvSpPr>
      <dsp:spPr>
        <a:xfrm>
          <a:off x="1752600" y="831744"/>
          <a:ext cx="1219198" cy="585359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Water supply system</a:t>
          </a:r>
          <a:r>
            <a:rPr lang="en-US" sz="1800" b="1" kern="1200" dirty="0" smtClean="0">
              <a:solidFill>
                <a:schemeClr val="tx1"/>
              </a:solidFill>
            </a:rPr>
            <a:t>	</a:t>
          </a:r>
          <a:r>
            <a:rPr lang="en-US" sz="1300" kern="1200" dirty="0" smtClean="0"/>
            <a:t>	</a:t>
          </a:r>
          <a:endParaRPr lang="ar-SA" sz="1300" kern="1200" dirty="0"/>
        </a:p>
      </dsp:txBody>
      <dsp:txXfrm>
        <a:off x="1752600" y="831744"/>
        <a:ext cx="1219198" cy="585359"/>
      </dsp:txXfrm>
    </dsp:sp>
    <dsp:sp modelId="{86FD5B9C-40C2-4504-A1C8-C8410A7258E3}">
      <dsp:nvSpPr>
        <dsp:cNvPr id="0" name=""/>
        <dsp:cNvSpPr/>
      </dsp:nvSpPr>
      <dsp:spPr>
        <a:xfrm>
          <a:off x="336030" y="831744"/>
          <a:ext cx="1170719" cy="585359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Drainage system</a:t>
          </a:r>
          <a:endParaRPr lang="ar-SA" sz="1600" kern="1200" dirty="0"/>
        </a:p>
      </dsp:txBody>
      <dsp:txXfrm>
        <a:off x="336030" y="831744"/>
        <a:ext cx="1170719" cy="585359"/>
      </dsp:txXfrm>
    </dsp:sp>
  </dsp:spTree>
</dsp:drawing>
</file>

<file path=ppt/diagrams/drawing5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248E7A-A529-485C-BFEB-C4FE00AED7C3}">
      <dsp:nvSpPr>
        <dsp:cNvPr id="0" name=""/>
        <dsp:cNvSpPr/>
      </dsp:nvSpPr>
      <dsp:spPr>
        <a:xfrm>
          <a:off x="921389" y="585892"/>
          <a:ext cx="1440810" cy="245851"/>
        </a:xfrm>
        <a:custGeom>
          <a:avLst/>
          <a:gdLst/>
          <a:ahLst/>
          <a:cxnLst/>
          <a:rect l="0" t="0" r="0" b="0"/>
          <a:pathLst>
            <a:path>
              <a:moveTo>
                <a:pt x="1440810" y="0"/>
              </a:moveTo>
              <a:lnTo>
                <a:pt x="1440810" y="122925"/>
              </a:lnTo>
              <a:lnTo>
                <a:pt x="0" y="122925"/>
              </a:lnTo>
              <a:lnTo>
                <a:pt x="0" y="24585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E33D24-6C80-44ED-8774-4E96E0EFE106}">
      <dsp:nvSpPr>
        <dsp:cNvPr id="0" name=""/>
        <dsp:cNvSpPr/>
      </dsp:nvSpPr>
      <dsp:spPr>
        <a:xfrm>
          <a:off x="2316480" y="585892"/>
          <a:ext cx="91440" cy="24585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585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2F9716-95B8-4D4D-A1C7-69B1D4723943}">
      <dsp:nvSpPr>
        <dsp:cNvPr id="0" name=""/>
        <dsp:cNvSpPr/>
      </dsp:nvSpPr>
      <dsp:spPr>
        <a:xfrm>
          <a:off x="2362200" y="585892"/>
          <a:ext cx="1371597" cy="2463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458"/>
              </a:lnTo>
              <a:lnTo>
                <a:pt x="1371597" y="123458"/>
              </a:lnTo>
              <a:lnTo>
                <a:pt x="1371597" y="246383"/>
              </a:lnTo>
            </a:path>
          </a:pathLst>
        </a:custGeom>
        <a:noFill/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C62CE7-902D-4AAC-B1A3-3B8FF1FEE9D3}">
      <dsp:nvSpPr>
        <dsp:cNvPr id="0" name=""/>
        <dsp:cNvSpPr/>
      </dsp:nvSpPr>
      <dsp:spPr>
        <a:xfrm>
          <a:off x="1776840" y="533"/>
          <a:ext cx="1170719" cy="585359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Mechanical Design</a:t>
          </a:r>
          <a:endParaRPr lang="ar-SA" sz="1900" kern="1200" dirty="0">
            <a:solidFill>
              <a:schemeClr val="bg1"/>
            </a:solidFill>
          </a:endParaRPr>
        </a:p>
      </dsp:txBody>
      <dsp:txXfrm>
        <a:off x="1776840" y="533"/>
        <a:ext cx="1170719" cy="585359"/>
      </dsp:txXfrm>
    </dsp:sp>
    <dsp:sp modelId="{D4CA6C2E-B3B8-4535-B031-CE2AFB8F49C5}">
      <dsp:nvSpPr>
        <dsp:cNvPr id="0" name=""/>
        <dsp:cNvSpPr/>
      </dsp:nvSpPr>
      <dsp:spPr>
        <a:xfrm>
          <a:off x="3148437" y="832276"/>
          <a:ext cx="1170719" cy="585359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tx1"/>
              </a:solidFill>
            </a:rPr>
            <a:t>Safety System</a:t>
          </a:r>
          <a:endParaRPr lang="ar-SA" sz="1600" b="1" kern="1200" dirty="0">
            <a:solidFill>
              <a:schemeClr val="tx1"/>
            </a:solidFill>
          </a:endParaRPr>
        </a:p>
      </dsp:txBody>
      <dsp:txXfrm>
        <a:off x="3148437" y="832276"/>
        <a:ext cx="1170719" cy="585359"/>
      </dsp:txXfrm>
    </dsp:sp>
    <dsp:sp modelId="{066B73C3-CDB2-45F2-A178-F4C96D9CAF23}">
      <dsp:nvSpPr>
        <dsp:cNvPr id="0" name=""/>
        <dsp:cNvSpPr/>
      </dsp:nvSpPr>
      <dsp:spPr>
        <a:xfrm>
          <a:off x="1752600" y="831744"/>
          <a:ext cx="1219198" cy="585359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Water supply system</a:t>
          </a:r>
          <a:r>
            <a:rPr lang="en-US" sz="1800" b="1" kern="1200" dirty="0" smtClean="0">
              <a:solidFill>
                <a:schemeClr val="tx1"/>
              </a:solidFill>
            </a:rPr>
            <a:t>	</a:t>
          </a:r>
          <a:r>
            <a:rPr lang="en-US" sz="1300" kern="1200" dirty="0" smtClean="0"/>
            <a:t>	</a:t>
          </a:r>
          <a:endParaRPr lang="ar-SA" sz="1300" kern="1200" dirty="0"/>
        </a:p>
      </dsp:txBody>
      <dsp:txXfrm>
        <a:off x="1752600" y="831744"/>
        <a:ext cx="1219198" cy="585359"/>
      </dsp:txXfrm>
    </dsp:sp>
    <dsp:sp modelId="{86FD5B9C-40C2-4504-A1C8-C8410A7258E3}">
      <dsp:nvSpPr>
        <dsp:cNvPr id="0" name=""/>
        <dsp:cNvSpPr/>
      </dsp:nvSpPr>
      <dsp:spPr>
        <a:xfrm>
          <a:off x="336030" y="831744"/>
          <a:ext cx="1170719" cy="585359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Drainage system</a:t>
          </a:r>
          <a:endParaRPr lang="ar-SA" sz="1600" kern="1200" dirty="0"/>
        </a:p>
      </dsp:txBody>
      <dsp:txXfrm>
        <a:off x="336030" y="831744"/>
        <a:ext cx="1170719" cy="585359"/>
      </dsp:txXfrm>
    </dsp:sp>
  </dsp:spTree>
</dsp:drawing>
</file>

<file path=ppt/diagrams/drawing5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248E7A-A529-485C-BFEB-C4FE00AED7C3}">
      <dsp:nvSpPr>
        <dsp:cNvPr id="0" name=""/>
        <dsp:cNvSpPr/>
      </dsp:nvSpPr>
      <dsp:spPr>
        <a:xfrm>
          <a:off x="921389" y="585892"/>
          <a:ext cx="1440810" cy="245851"/>
        </a:xfrm>
        <a:custGeom>
          <a:avLst/>
          <a:gdLst/>
          <a:ahLst/>
          <a:cxnLst/>
          <a:rect l="0" t="0" r="0" b="0"/>
          <a:pathLst>
            <a:path>
              <a:moveTo>
                <a:pt x="1440810" y="0"/>
              </a:moveTo>
              <a:lnTo>
                <a:pt x="1440810" y="122925"/>
              </a:lnTo>
              <a:lnTo>
                <a:pt x="0" y="122925"/>
              </a:lnTo>
              <a:lnTo>
                <a:pt x="0" y="24585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E33D24-6C80-44ED-8774-4E96E0EFE106}">
      <dsp:nvSpPr>
        <dsp:cNvPr id="0" name=""/>
        <dsp:cNvSpPr/>
      </dsp:nvSpPr>
      <dsp:spPr>
        <a:xfrm>
          <a:off x="2316480" y="585892"/>
          <a:ext cx="91440" cy="24585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585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2F9716-95B8-4D4D-A1C7-69B1D4723943}">
      <dsp:nvSpPr>
        <dsp:cNvPr id="0" name=""/>
        <dsp:cNvSpPr/>
      </dsp:nvSpPr>
      <dsp:spPr>
        <a:xfrm>
          <a:off x="2362200" y="585892"/>
          <a:ext cx="1371597" cy="2463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458"/>
              </a:lnTo>
              <a:lnTo>
                <a:pt x="1371597" y="123458"/>
              </a:lnTo>
              <a:lnTo>
                <a:pt x="1371597" y="246383"/>
              </a:lnTo>
            </a:path>
          </a:pathLst>
        </a:custGeom>
        <a:noFill/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C62CE7-902D-4AAC-B1A3-3B8FF1FEE9D3}">
      <dsp:nvSpPr>
        <dsp:cNvPr id="0" name=""/>
        <dsp:cNvSpPr/>
      </dsp:nvSpPr>
      <dsp:spPr>
        <a:xfrm>
          <a:off x="1776840" y="533"/>
          <a:ext cx="1170719" cy="585359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Mechanical Design</a:t>
          </a:r>
          <a:endParaRPr lang="ar-SA" sz="1900" kern="1200" dirty="0">
            <a:solidFill>
              <a:schemeClr val="bg1"/>
            </a:solidFill>
          </a:endParaRPr>
        </a:p>
      </dsp:txBody>
      <dsp:txXfrm>
        <a:off x="1776840" y="533"/>
        <a:ext cx="1170719" cy="585359"/>
      </dsp:txXfrm>
    </dsp:sp>
    <dsp:sp modelId="{D4CA6C2E-B3B8-4535-B031-CE2AFB8F49C5}">
      <dsp:nvSpPr>
        <dsp:cNvPr id="0" name=""/>
        <dsp:cNvSpPr/>
      </dsp:nvSpPr>
      <dsp:spPr>
        <a:xfrm>
          <a:off x="3148437" y="832276"/>
          <a:ext cx="1170719" cy="585359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tx1"/>
              </a:solidFill>
            </a:rPr>
            <a:t>Safety System</a:t>
          </a:r>
          <a:endParaRPr lang="ar-SA" sz="1600" b="1" kern="1200" dirty="0">
            <a:solidFill>
              <a:schemeClr val="tx1"/>
            </a:solidFill>
          </a:endParaRPr>
        </a:p>
      </dsp:txBody>
      <dsp:txXfrm>
        <a:off x="3148437" y="832276"/>
        <a:ext cx="1170719" cy="585359"/>
      </dsp:txXfrm>
    </dsp:sp>
    <dsp:sp modelId="{066B73C3-CDB2-45F2-A178-F4C96D9CAF23}">
      <dsp:nvSpPr>
        <dsp:cNvPr id="0" name=""/>
        <dsp:cNvSpPr/>
      </dsp:nvSpPr>
      <dsp:spPr>
        <a:xfrm>
          <a:off x="1752600" y="831744"/>
          <a:ext cx="1219198" cy="585359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Water supply system</a:t>
          </a:r>
          <a:r>
            <a:rPr lang="en-US" sz="1800" b="1" kern="1200" dirty="0" smtClean="0">
              <a:solidFill>
                <a:schemeClr val="tx1"/>
              </a:solidFill>
            </a:rPr>
            <a:t>	</a:t>
          </a:r>
          <a:r>
            <a:rPr lang="en-US" sz="1300" kern="1200" dirty="0" smtClean="0"/>
            <a:t>	</a:t>
          </a:r>
          <a:endParaRPr lang="ar-SA" sz="1300" kern="1200" dirty="0"/>
        </a:p>
      </dsp:txBody>
      <dsp:txXfrm>
        <a:off x="1752600" y="831744"/>
        <a:ext cx="1219198" cy="585359"/>
      </dsp:txXfrm>
    </dsp:sp>
    <dsp:sp modelId="{86FD5B9C-40C2-4504-A1C8-C8410A7258E3}">
      <dsp:nvSpPr>
        <dsp:cNvPr id="0" name=""/>
        <dsp:cNvSpPr/>
      </dsp:nvSpPr>
      <dsp:spPr>
        <a:xfrm>
          <a:off x="336030" y="831744"/>
          <a:ext cx="1170719" cy="585359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Drainage system</a:t>
          </a:r>
          <a:endParaRPr lang="ar-SA" sz="1600" kern="1200" dirty="0"/>
        </a:p>
      </dsp:txBody>
      <dsp:txXfrm>
        <a:off x="336030" y="831744"/>
        <a:ext cx="1170719" cy="585359"/>
      </dsp:txXfrm>
    </dsp:sp>
  </dsp:spTree>
</dsp:drawing>
</file>

<file path=ppt/diagrams/drawing5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248E7A-A529-485C-BFEB-C4FE00AED7C3}">
      <dsp:nvSpPr>
        <dsp:cNvPr id="0" name=""/>
        <dsp:cNvSpPr/>
      </dsp:nvSpPr>
      <dsp:spPr>
        <a:xfrm>
          <a:off x="838761" y="598361"/>
          <a:ext cx="723338" cy="251076"/>
        </a:xfrm>
        <a:custGeom>
          <a:avLst/>
          <a:gdLst/>
          <a:ahLst/>
          <a:cxnLst/>
          <a:rect l="0" t="0" r="0" b="0"/>
          <a:pathLst>
            <a:path>
              <a:moveTo>
                <a:pt x="723338" y="0"/>
              </a:moveTo>
              <a:lnTo>
                <a:pt x="723338" y="125538"/>
              </a:lnTo>
              <a:lnTo>
                <a:pt x="0" y="125538"/>
              </a:lnTo>
              <a:lnTo>
                <a:pt x="0" y="25107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2F9716-95B8-4D4D-A1C7-69B1D4723943}">
      <dsp:nvSpPr>
        <dsp:cNvPr id="0" name=""/>
        <dsp:cNvSpPr/>
      </dsp:nvSpPr>
      <dsp:spPr>
        <a:xfrm>
          <a:off x="1562100" y="598361"/>
          <a:ext cx="723338" cy="2510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5538"/>
              </a:lnTo>
              <a:lnTo>
                <a:pt x="723338" y="125538"/>
              </a:lnTo>
              <a:lnTo>
                <a:pt x="723338" y="251076"/>
              </a:lnTo>
            </a:path>
          </a:pathLst>
        </a:custGeom>
        <a:noFill/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C62CE7-902D-4AAC-B1A3-3B8FF1FEE9D3}">
      <dsp:nvSpPr>
        <dsp:cNvPr id="0" name=""/>
        <dsp:cNvSpPr/>
      </dsp:nvSpPr>
      <dsp:spPr>
        <a:xfrm>
          <a:off x="964299" y="561"/>
          <a:ext cx="1195601" cy="597800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HVAC</a:t>
          </a:r>
        </a:p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Design</a:t>
          </a:r>
          <a:endParaRPr lang="ar-SA" sz="1700" kern="1200" dirty="0"/>
        </a:p>
      </dsp:txBody>
      <dsp:txXfrm>
        <a:off x="964299" y="561"/>
        <a:ext cx="1195601" cy="597800"/>
      </dsp:txXfrm>
    </dsp:sp>
    <dsp:sp modelId="{D4CA6C2E-B3B8-4535-B031-CE2AFB8F49C5}">
      <dsp:nvSpPr>
        <dsp:cNvPr id="0" name=""/>
        <dsp:cNvSpPr/>
      </dsp:nvSpPr>
      <dsp:spPr>
        <a:xfrm>
          <a:off x="1687638" y="849438"/>
          <a:ext cx="1195601" cy="597800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>
              <a:solidFill>
                <a:schemeClr val="tx1"/>
              </a:solidFill>
            </a:rPr>
            <a:t>General Notes</a:t>
          </a:r>
          <a:endParaRPr lang="ar-SA" sz="1700" b="1" kern="1200" dirty="0">
            <a:solidFill>
              <a:schemeClr val="tx1"/>
            </a:solidFill>
          </a:endParaRPr>
        </a:p>
      </dsp:txBody>
      <dsp:txXfrm>
        <a:off x="1687638" y="849438"/>
        <a:ext cx="1195601" cy="597800"/>
      </dsp:txXfrm>
    </dsp:sp>
    <dsp:sp modelId="{86FD5B9C-40C2-4504-A1C8-C8410A7258E3}">
      <dsp:nvSpPr>
        <dsp:cNvPr id="0" name=""/>
        <dsp:cNvSpPr/>
      </dsp:nvSpPr>
      <dsp:spPr>
        <a:xfrm>
          <a:off x="240960" y="849438"/>
          <a:ext cx="1195601" cy="597800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HVAC</a:t>
          </a:r>
        </a:p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 Results</a:t>
          </a:r>
          <a:endParaRPr lang="ar-SA" sz="1700" kern="1200" dirty="0"/>
        </a:p>
      </dsp:txBody>
      <dsp:txXfrm>
        <a:off x="240960" y="849438"/>
        <a:ext cx="1195601" cy="597800"/>
      </dsp:txXfrm>
    </dsp:sp>
  </dsp:spTree>
</dsp:drawing>
</file>

<file path=ppt/diagrams/drawing5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248E7A-A529-485C-BFEB-C4FE00AED7C3}">
      <dsp:nvSpPr>
        <dsp:cNvPr id="0" name=""/>
        <dsp:cNvSpPr/>
      </dsp:nvSpPr>
      <dsp:spPr>
        <a:xfrm>
          <a:off x="838761" y="598361"/>
          <a:ext cx="723338" cy="251076"/>
        </a:xfrm>
        <a:custGeom>
          <a:avLst/>
          <a:gdLst/>
          <a:ahLst/>
          <a:cxnLst/>
          <a:rect l="0" t="0" r="0" b="0"/>
          <a:pathLst>
            <a:path>
              <a:moveTo>
                <a:pt x="723338" y="0"/>
              </a:moveTo>
              <a:lnTo>
                <a:pt x="723338" y="125538"/>
              </a:lnTo>
              <a:lnTo>
                <a:pt x="0" y="125538"/>
              </a:lnTo>
              <a:lnTo>
                <a:pt x="0" y="25107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2F9716-95B8-4D4D-A1C7-69B1D4723943}">
      <dsp:nvSpPr>
        <dsp:cNvPr id="0" name=""/>
        <dsp:cNvSpPr/>
      </dsp:nvSpPr>
      <dsp:spPr>
        <a:xfrm>
          <a:off x="1562100" y="598361"/>
          <a:ext cx="723338" cy="2510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5538"/>
              </a:lnTo>
              <a:lnTo>
                <a:pt x="723338" y="125538"/>
              </a:lnTo>
              <a:lnTo>
                <a:pt x="723338" y="251076"/>
              </a:lnTo>
            </a:path>
          </a:pathLst>
        </a:custGeom>
        <a:noFill/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C62CE7-902D-4AAC-B1A3-3B8FF1FEE9D3}">
      <dsp:nvSpPr>
        <dsp:cNvPr id="0" name=""/>
        <dsp:cNvSpPr/>
      </dsp:nvSpPr>
      <dsp:spPr>
        <a:xfrm>
          <a:off x="964299" y="561"/>
          <a:ext cx="1195601" cy="597800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HVAC</a:t>
          </a:r>
        </a:p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Design</a:t>
          </a:r>
          <a:endParaRPr lang="ar-SA" sz="1700" kern="1200" dirty="0"/>
        </a:p>
      </dsp:txBody>
      <dsp:txXfrm>
        <a:off x="964299" y="561"/>
        <a:ext cx="1195601" cy="597800"/>
      </dsp:txXfrm>
    </dsp:sp>
    <dsp:sp modelId="{D4CA6C2E-B3B8-4535-B031-CE2AFB8F49C5}">
      <dsp:nvSpPr>
        <dsp:cNvPr id="0" name=""/>
        <dsp:cNvSpPr/>
      </dsp:nvSpPr>
      <dsp:spPr>
        <a:xfrm>
          <a:off x="1687638" y="849438"/>
          <a:ext cx="1195601" cy="597800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>
              <a:solidFill>
                <a:schemeClr val="tx1"/>
              </a:solidFill>
            </a:rPr>
            <a:t>General Notes</a:t>
          </a:r>
          <a:endParaRPr lang="ar-SA" sz="1700" b="1" kern="1200" dirty="0">
            <a:solidFill>
              <a:schemeClr val="tx1"/>
            </a:solidFill>
          </a:endParaRPr>
        </a:p>
      </dsp:txBody>
      <dsp:txXfrm>
        <a:off x="1687638" y="849438"/>
        <a:ext cx="1195601" cy="597800"/>
      </dsp:txXfrm>
    </dsp:sp>
    <dsp:sp modelId="{86FD5B9C-40C2-4504-A1C8-C8410A7258E3}">
      <dsp:nvSpPr>
        <dsp:cNvPr id="0" name=""/>
        <dsp:cNvSpPr/>
      </dsp:nvSpPr>
      <dsp:spPr>
        <a:xfrm>
          <a:off x="240960" y="849438"/>
          <a:ext cx="1195601" cy="597800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HVAC</a:t>
          </a:r>
        </a:p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 Results</a:t>
          </a:r>
          <a:endParaRPr lang="ar-SA" sz="1700" kern="1200" dirty="0"/>
        </a:p>
      </dsp:txBody>
      <dsp:txXfrm>
        <a:off x="240960" y="849438"/>
        <a:ext cx="1195601" cy="597800"/>
      </dsp:txXfrm>
    </dsp:sp>
  </dsp:spTree>
</dsp:drawing>
</file>

<file path=ppt/diagrams/drawing5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248E7A-A529-485C-BFEB-C4FE00AED7C3}">
      <dsp:nvSpPr>
        <dsp:cNvPr id="0" name=""/>
        <dsp:cNvSpPr/>
      </dsp:nvSpPr>
      <dsp:spPr>
        <a:xfrm>
          <a:off x="838761" y="598361"/>
          <a:ext cx="723338" cy="251076"/>
        </a:xfrm>
        <a:custGeom>
          <a:avLst/>
          <a:gdLst/>
          <a:ahLst/>
          <a:cxnLst/>
          <a:rect l="0" t="0" r="0" b="0"/>
          <a:pathLst>
            <a:path>
              <a:moveTo>
                <a:pt x="723338" y="0"/>
              </a:moveTo>
              <a:lnTo>
                <a:pt x="723338" y="125538"/>
              </a:lnTo>
              <a:lnTo>
                <a:pt x="0" y="125538"/>
              </a:lnTo>
              <a:lnTo>
                <a:pt x="0" y="25107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2F9716-95B8-4D4D-A1C7-69B1D4723943}">
      <dsp:nvSpPr>
        <dsp:cNvPr id="0" name=""/>
        <dsp:cNvSpPr/>
      </dsp:nvSpPr>
      <dsp:spPr>
        <a:xfrm>
          <a:off x="1562100" y="598361"/>
          <a:ext cx="723338" cy="2510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5538"/>
              </a:lnTo>
              <a:lnTo>
                <a:pt x="723338" y="125538"/>
              </a:lnTo>
              <a:lnTo>
                <a:pt x="723338" y="251076"/>
              </a:lnTo>
            </a:path>
          </a:pathLst>
        </a:custGeom>
        <a:noFill/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C62CE7-902D-4AAC-B1A3-3B8FF1FEE9D3}">
      <dsp:nvSpPr>
        <dsp:cNvPr id="0" name=""/>
        <dsp:cNvSpPr/>
      </dsp:nvSpPr>
      <dsp:spPr>
        <a:xfrm>
          <a:off x="964299" y="561"/>
          <a:ext cx="1195601" cy="597800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HVAC</a:t>
          </a:r>
        </a:p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Design</a:t>
          </a:r>
          <a:endParaRPr lang="ar-SA" sz="1700" kern="1200" dirty="0"/>
        </a:p>
      </dsp:txBody>
      <dsp:txXfrm>
        <a:off x="964299" y="561"/>
        <a:ext cx="1195601" cy="597800"/>
      </dsp:txXfrm>
    </dsp:sp>
    <dsp:sp modelId="{D4CA6C2E-B3B8-4535-B031-CE2AFB8F49C5}">
      <dsp:nvSpPr>
        <dsp:cNvPr id="0" name=""/>
        <dsp:cNvSpPr/>
      </dsp:nvSpPr>
      <dsp:spPr>
        <a:xfrm>
          <a:off x="1687638" y="849438"/>
          <a:ext cx="1195601" cy="597800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0" kern="1200" dirty="0" smtClean="0">
              <a:solidFill>
                <a:schemeClr val="bg1"/>
              </a:solidFill>
            </a:rPr>
            <a:t>General Notes</a:t>
          </a:r>
          <a:endParaRPr lang="ar-SA" sz="1700" b="0" kern="1200" dirty="0">
            <a:solidFill>
              <a:schemeClr val="bg1"/>
            </a:solidFill>
          </a:endParaRPr>
        </a:p>
      </dsp:txBody>
      <dsp:txXfrm>
        <a:off x="1687638" y="849438"/>
        <a:ext cx="1195601" cy="597800"/>
      </dsp:txXfrm>
    </dsp:sp>
    <dsp:sp modelId="{86FD5B9C-40C2-4504-A1C8-C8410A7258E3}">
      <dsp:nvSpPr>
        <dsp:cNvPr id="0" name=""/>
        <dsp:cNvSpPr/>
      </dsp:nvSpPr>
      <dsp:spPr>
        <a:xfrm>
          <a:off x="240960" y="849438"/>
          <a:ext cx="1195601" cy="597800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>
              <a:solidFill>
                <a:schemeClr val="tx1"/>
              </a:solidFill>
            </a:rPr>
            <a:t>HVAC</a:t>
          </a:r>
        </a:p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>
              <a:solidFill>
                <a:schemeClr val="tx1"/>
              </a:solidFill>
            </a:rPr>
            <a:t> Results</a:t>
          </a:r>
          <a:endParaRPr lang="ar-SA" sz="1700" b="1" kern="1200" dirty="0">
            <a:solidFill>
              <a:schemeClr val="tx1"/>
            </a:solidFill>
          </a:endParaRPr>
        </a:p>
      </dsp:txBody>
      <dsp:txXfrm>
        <a:off x="240960" y="849438"/>
        <a:ext cx="1195601" cy="597800"/>
      </dsp:txXfrm>
    </dsp:sp>
  </dsp:spTree>
</dsp:drawing>
</file>

<file path=ppt/diagrams/drawing5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248E7A-A529-485C-BFEB-C4FE00AED7C3}">
      <dsp:nvSpPr>
        <dsp:cNvPr id="0" name=""/>
        <dsp:cNvSpPr/>
      </dsp:nvSpPr>
      <dsp:spPr>
        <a:xfrm>
          <a:off x="838761" y="598361"/>
          <a:ext cx="723338" cy="251076"/>
        </a:xfrm>
        <a:custGeom>
          <a:avLst/>
          <a:gdLst/>
          <a:ahLst/>
          <a:cxnLst/>
          <a:rect l="0" t="0" r="0" b="0"/>
          <a:pathLst>
            <a:path>
              <a:moveTo>
                <a:pt x="723338" y="0"/>
              </a:moveTo>
              <a:lnTo>
                <a:pt x="723338" y="125538"/>
              </a:lnTo>
              <a:lnTo>
                <a:pt x="0" y="125538"/>
              </a:lnTo>
              <a:lnTo>
                <a:pt x="0" y="25107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2F9716-95B8-4D4D-A1C7-69B1D4723943}">
      <dsp:nvSpPr>
        <dsp:cNvPr id="0" name=""/>
        <dsp:cNvSpPr/>
      </dsp:nvSpPr>
      <dsp:spPr>
        <a:xfrm>
          <a:off x="1562100" y="598361"/>
          <a:ext cx="723338" cy="2510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5538"/>
              </a:lnTo>
              <a:lnTo>
                <a:pt x="723338" y="125538"/>
              </a:lnTo>
              <a:lnTo>
                <a:pt x="723338" y="251076"/>
              </a:lnTo>
            </a:path>
          </a:pathLst>
        </a:custGeom>
        <a:noFill/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C62CE7-902D-4AAC-B1A3-3B8FF1FEE9D3}">
      <dsp:nvSpPr>
        <dsp:cNvPr id="0" name=""/>
        <dsp:cNvSpPr/>
      </dsp:nvSpPr>
      <dsp:spPr>
        <a:xfrm>
          <a:off x="964299" y="561"/>
          <a:ext cx="1195601" cy="597800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HVAC</a:t>
          </a:r>
        </a:p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Design</a:t>
          </a:r>
          <a:endParaRPr lang="ar-SA" sz="1700" kern="1200" dirty="0"/>
        </a:p>
      </dsp:txBody>
      <dsp:txXfrm>
        <a:off x="964299" y="561"/>
        <a:ext cx="1195601" cy="597800"/>
      </dsp:txXfrm>
    </dsp:sp>
    <dsp:sp modelId="{D4CA6C2E-B3B8-4535-B031-CE2AFB8F49C5}">
      <dsp:nvSpPr>
        <dsp:cNvPr id="0" name=""/>
        <dsp:cNvSpPr/>
      </dsp:nvSpPr>
      <dsp:spPr>
        <a:xfrm>
          <a:off x="1687638" y="849438"/>
          <a:ext cx="1195601" cy="597800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0" kern="1200" dirty="0" smtClean="0">
              <a:solidFill>
                <a:schemeClr val="bg1"/>
              </a:solidFill>
            </a:rPr>
            <a:t>General Notes</a:t>
          </a:r>
          <a:endParaRPr lang="ar-SA" sz="1700" b="0" kern="1200" dirty="0">
            <a:solidFill>
              <a:schemeClr val="bg1"/>
            </a:solidFill>
          </a:endParaRPr>
        </a:p>
      </dsp:txBody>
      <dsp:txXfrm>
        <a:off x="1687638" y="849438"/>
        <a:ext cx="1195601" cy="597800"/>
      </dsp:txXfrm>
    </dsp:sp>
    <dsp:sp modelId="{86FD5B9C-40C2-4504-A1C8-C8410A7258E3}">
      <dsp:nvSpPr>
        <dsp:cNvPr id="0" name=""/>
        <dsp:cNvSpPr/>
      </dsp:nvSpPr>
      <dsp:spPr>
        <a:xfrm>
          <a:off x="240960" y="849438"/>
          <a:ext cx="1195601" cy="597800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>
              <a:solidFill>
                <a:schemeClr val="tx1"/>
              </a:solidFill>
            </a:rPr>
            <a:t>HVAC</a:t>
          </a:r>
        </a:p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>
              <a:solidFill>
                <a:schemeClr val="tx1"/>
              </a:solidFill>
            </a:rPr>
            <a:t> Results</a:t>
          </a:r>
          <a:endParaRPr lang="ar-SA" sz="1700" b="1" kern="1200" dirty="0">
            <a:solidFill>
              <a:schemeClr val="tx1"/>
            </a:solidFill>
          </a:endParaRPr>
        </a:p>
      </dsp:txBody>
      <dsp:txXfrm>
        <a:off x="240960" y="849438"/>
        <a:ext cx="1195601" cy="597800"/>
      </dsp:txXfrm>
    </dsp:sp>
  </dsp:spTree>
</dsp:drawing>
</file>

<file path=ppt/diagrams/drawing5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248E7A-A529-485C-BFEB-C4FE00AED7C3}">
      <dsp:nvSpPr>
        <dsp:cNvPr id="0" name=""/>
        <dsp:cNvSpPr/>
      </dsp:nvSpPr>
      <dsp:spPr>
        <a:xfrm>
          <a:off x="838761" y="598361"/>
          <a:ext cx="723338" cy="251076"/>
        </a:xfrm>
        <a:custGeom>
          <a:avLst/>
          <a:gdLst/>
          <a:ahLst/>
          <a:cxnLst/>
          <a:rect l="0" t="0" r="0" b="0"/>
          <a:pathLst>
            <a:path>
              <a:moveTo>
                <a:pt x="723338" y="0"/>
              </a:moveTo>
              <a:lnTo>
                <a:pt x="723338" y="125538"/>
              </a:lnTo>
              <a:lnTo>
                <a:pt x="0" y="125538"/>
              </a:lnTo>
              <a:lnTo>
                <a:pt x="0" y="25107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2F9716-95B8-4D4D-A1C7-69B1D4723943}">
      <dsp:nvSpPr>
        <dsp:cNvPr id="0" name=""/>
        <dsp:cNvSpPr/>
      </dsp:nvSpPr>
      <dsp:spPr>
        <a:xfrm>
          <a:off x="1562100" y="598361"/>
          <a:ext cx="723338" cy="2510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5538"/>
              </a:lnTo>
              <a:lnTo>
                <a:pt x="723338" y="125538"/>
              </a:lnTo>
              <a:lnTo>
                <a:pt x="723338" y="251076"/>
              </a:lnTo>
            </a:path>
          </a:pathLst>
        </a:custGeom>
        <a:noFill/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C62CE7-902D-4AAC-B1A3-3B8FF1FEE9D3}">
      <dsp:nvSpPr>
        <dsp:cNvPr id="0" name=""/>
        <dsp:cNvSpPr/>
      </dsp:nvSpPr>
      <dsp:spPr>
        <a:xfrm>
          <a:off x="964299" y="561"/>
          <a:ext cx="1195601" cy="597800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HVAC</a:t>
          </a:r>
        </a:p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Design</a:t>
          </a:r>
          <a:endParaRPr lang="ar-SA" sz="1700" kern="1200" dirty="0"/>
        </a:p>
      </dsp:txBody>
      <dsp:txXfrm>
        <a:off x="964299" y="561"/>
        <a:ext cx="1195601" cy="597800"/>
      </dsp:txXfrm>
    </dsp:sp>
    <dsp:sp modelId="{D4CA6C2E-B3B8-4535-B031-CE2AFB8F49C5}">
      <dsp:nvSpPr>
        <dsp:cNvPr id="0" name=""/>
        <dsp:cNvSpPr/>
      </dsp:nvSpPr>
      <dsp:spPr>
        <a:xfrm>
          <a:off x="1687638" y="849438"/>
          <a:ext cx="1195601" cy="597800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0" kern="1200" dirty="0" smtClean="0">
              <a:solidFill>
                <a:schemeClr val="bg1"/>
              </a:solidFill>
            </a:rPr>
            <a:t>General Notes</a:t>
          </a:r>
          <a:endParaRPr lang="ar-SA" sz="1700" b="0" kern="1200" dirty="0">
            <a:solidFill>
              <a:schemeClr val="bg1"/>
            </a:solidFill>
          </a:endParaRPr>
        </a:p>
      </dsp:txBody>
      <dsp:txXfrm>
        <a:off x="1687638" y="849438"/>
        <a:ext cx="1195601" cy="597800"/>
      </dsp:txXfrm>
    </dsp:sp>
    <dsp:sp modelId="{86FD5B9C-40C2-4504-A1C8-C8410A7258E3}">
      <dsp:nvSpPr>
        <dsp:cNvPr id="0" name=""/>
        <dsp:cNvSpPr/>
      </dsp:nvSpPr>
      <dsp:spPr>
        <a:xfrm>
          <a:off x="240960" y="849438"/>
          <a:ext cx="1195601" cy="597800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>
              <a:solidFill>
                <a:schemeClr val="tx1"/>
              </a:solidFill>
            </a:rPr>
            <a:t>HVAC</a:t>
          </a:r>
        </a:p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>
              <a:solidFill>
                <a:schemeClr val="tx1"/>
              </a:solidFill>
            </a:rPr>
            <a:t> Results</a:t>
          </a:r>
          <a:endParaRPr lang="ar-SA" sz="1700" b="1" kern="1200" dirty="0">
            <a:solidFill>
              <a:schemeClr val="tx1"/>
            </a:solidFill>
          </a:endParaRPr>
        </a:p>
      </dsp:txBody>
      <dsp:txXfrm>
        <a:off x="240960" y="849438"/>
        <a:ext cx="1195601" cy="5978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7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8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9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0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7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00F999-E72A-411F-B9CD-482CBB917F9A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FB3DBD-3E77-4138-AAFE-7C4FD299E0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58130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Methodology</a:t>
            </a:r>
            <a:r>
              <a:rPr lang="en-US" baseline="0" dirty="0" smtClean="0"/>
              <a:t> divided into two phases</a:t>
            </a:r>
            <a:r>
              <a:rPr lang="ar-SA" baseline="0" dirty="0" smtClean="0"/>
              <a:t>     :</a:t>
            </a:r>
            <a:r>
              <a:rPr lang="en-US" baseline="0" dirty="0" smtClean="0"/>
              <a:t> </a:t>
            </a:r>
            <a:br>
              <a:rPr lang="en-US" baseline="0" dirty="0" smtClean="0"/>
            </a:br>
            <a:r>
              <a:rPr lang="en-US" baseline="0" dirty="0" smtClean="0"/>
              <a:t>phase one in project 1 and include spec. ,standard and analyzing of case study </a:t>
            </a:r>
          </a:p>
          <a:p>
            <a:r>
              <a:rPr lang="en-US" baseline="0" dirty="0" smtClean="0"/>
              <a:t>phase </a:t>
            </a:r>
            <a:r>
              <a:rPr lang="en-US" baseline="0" dirty="0" err="1" smtClean="0"/>
              <a:t>twoin</a:t>
            </a:r>
            <a:r>
              <a:rPr lang="en-US" baseline="0" dirty="0" smtClean="0"/>
              <a:t> project 2 and include redesign (</a:t>
            </a:r>
            <a:r>
              <a:rPr lang="ar-SA" baseline="0" dirty="0" smtClean="0"/>
              <a:t>اذكر خطوات التصميم المعمارية </a:t>
            </a:r>
            <a:r>
              <a:rPr lang="ar-SA" baseline="0" dirty="0" err="1" smtClean="0"/>
              <a:t>والانشائية</a:t>
            </a:r>
            <a:r>
              <a:rPr lang="ar-SA" baseline="0" dirty="0" smtClean="0"/>
              <a:t> .... الخ )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B3DBD-3E77-4138-AAFE-7C4FD299E03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</a:t>
            </a:r>
            <a:r>
              <a:rPr lang="en-US" baseline="0" dirty="0" smtClean="0"/>
              <a:t> take the colored zone as example to explain daylight factor </a:t>
            </a:r>
            <a:br>
              <a:rPr lang="en-US" baseline="0" dirty="0" smtClean="0"/>
            </a:br>
            <a:r>
              <a:rPr lang="en-US" baseline="0" dirty="0" smtClean="0"/>
              <a:t>we note that avg. value of daylight factor fore this zone about 5 percent and this value lies in  the range 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B3DBD-3E77-4138-AAFE-7C4FD299E031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 previous zone ,</a:t>
            </a:r>
            <a:r>
              <a:rPr lang="en-US" baseline="0" dirty="0" smtClean="0"/>
              <a:t> daylight factor for this zone lies in rang 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B3DBD-3E77-4138-AAFE-7C4FD299E031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inter u value for </a:t>
            </a:r>
            <a:r>
              <a:rPr lang="en-US" sz="1200" dirty="0" smtClean="0"/>
              <a:t>walls ,floor ,roof , windows and</a:t>
            </a:r>
            <a:r>
              <a:rPr lang="en-US" sz="1200" baseline="0" dirty="0" smtClean="0"/>
              <a:t> doors in program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B3DBD-3E77-4138-AAFE-7C4FD299E031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We made a heating and cooling calculation</a:t>
            </a:r>
            <a:r>
              <a:rPr lang="en-US" baseline="0" dirty="0" smtClean="0"/>
              <a:t> for </a:t>
            </a:r>
            <a:r>
              <a:rPr lang="en-US" dirty="0" smtClean="0"/>
              <a:t>office floor and </a:t>
            </a:r>
            <a:r>
              <a:rPr lang="en-US" sz="12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Total loads (Heating and Cooling), 31.56 KWh per meter square</a:t>
            </a:r>
            <a:endParaRPr lang="ar-SA" sz="1200" b="1" dirty="0" smtClean="0"/>
          </a:p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B3DBD-3E77-4138-AAFE-7C4FD299E031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Stc</a:t>
            </a:r>
            <a:r>
              <a:rPr lang="en-US" baseline="0" dirty="0" smtClean="0"/>
              <a:t>  from calculation large or equal </a:t>
            </a:r>
            <a:r>
              <a:rPr lang="en-US" baseline="0" smtClean="0"/>
              <a:t>code value 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B3DBD-3E77-4138-AAFE-7C4FD299E031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Rt60 lies in this range so its</a:t>
            </a:r>
            <a:r>
              <a:rPr lang="en-US" baseline="0" dirty="0" smtClean="0"/>
              <a:t> ok 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B3DBD-3E77-4138-AAFE-7C4FD299E031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B3DBD-3E77-4138-AAFE-7C4FD299E031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used these values in structural design….. </a:t>
            </a:r>
            <a:r>
              <a:rPr lang="ar-SA" dirty="0" smtClean="0"/>
              <a:t>اقرأها 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B3DBD-3E77-4138-AAFE-7C4FD299E031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divide the</a:t>
            </a:r>
            <a:r>
              <a:rPr lang="en-US" baseline="0" dirty="0" smtClean="0"/>
              <a:t> building to  zones  A B C  and take zone A as an example to explain the structural </a:t>
            </a:r>
            <a:r>
              <a:rPr lang="en-US" baseline="0" dirty="0" err="1" smtClean="0"/>
              <a:t>desing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B3DBD-3E77-4138-AAFE-7C4FD299E031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simulated the building on </a:t>
            </a:r>
            <a:r>
              <a:rPr lang="en-US" dirty="0" err="1" smtClean="0"/>
              <a:t>etabs</a:t>
            </a:r>
            <a:r>
              <a:rPr lang="en-US" baseline="0" dirty="0" smtClean="0"/>
              <a:t> program , then </a:t>
            </a:r>
            <a:r>
              <a:rPr lang="en-US" dirty="0" smtClean="0"/>
              <a:t>we made</a:t>
            </a:r>
            <a:r>
              <a:rPr lang="en-US" baseline="0" dirty="0" smtClean="0"/>
              <a:t> </a:t>
            </a:r>
            <a:r>
              <a:rPr lang="en-US" dirty="0" smtClean="0"/>
              <a:t>the required checks </a:t>
            </a:r>
            <a:br>
              <a:rPr lang="en-US" dirty="0" smtClean="0"/>
            </a:br>
            <a:r>
              <a:rPr lang="en-US" baseline="0" dirty="0" smtClean="0"/>
              <a:t>compatibility </a:t>
            </a:r>
            <a:r>
              <a:rPr lang="en-US" baseline="0" dirty="0" smtClean="0"/>
              <a:t>check is ok 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B3DBD-3E77-4138-AAFE-7C4FD299E031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B3DBD-3E77-4138-AAFE-7C4FD299E03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3838394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Equilibrium checks  (L</a:t>
            </a:r>
            <a:r>
              <a:rPr lang="en-US" baseline="0" dirty="0" smtClean="0"/>
              <a:t> ,SD ,D </a:t>
            </a:r>
            <a:r>
              <a:rPr lang="en-US" dirty="0" smtClean="0"/>
              <a:t>) is ok </a:t>
            </a:r>
          </a:p>
          <a:p>
            <a:r>
              <a:rPr lang="en-US" dirty="0" smtClean="0"/>
              <a:t>In Internal forces check</a:t>
            </a:r>
            <a:r>
              <a:rPr lang="en-US" baseline="0" dirty="0" smtClean="0"/>
              <a:t> we take 7b , 3c (internal ,edge ,corner)  , 2s ……… is ok 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B3DBD-3E77-4138-AAFE-7C4FD299E031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Response</a:t>
            </a:r>
            <a:r>
              <a:rPr lang="en-US" baseline="0" dirty="0" smtClean="0"/>
              <a:t> spectrum check include </a:t>
            </a:r>
            <a:r>
              <a:rPr lang="en-US" sz="1200" dirty="0" smtClean="0"/>
              <a:t>participation ratio &amp; </a:t>
            </a:r>
          </a:p>
          <a:p>
            <a:r>
              <a:rPr lang="en-US" sz="1200" dirty="0" smtClean="0"/>
              <a:t>Time period and drift and base shear</a:t>
            </a:r>
            <a:r>
              <a:rPr lang="en-US" sz="1200" baseline="0" dirty="0" smtClean="0"/>
              <a:t> </a:t>
            </a:r>
            <a:br>
              <a:rPr lang="en-US" sz="1200" baseline="0" dirty="0" smtClean="0"/>
            </a:br>
            <a:r>
              <a:rPr lang="en-US" sz="1200" baseline="0" dirty="0" smtClean="0"/>
              <a:t>and all of these are ok </a:t>
            </a:r>
            <a:endParaRPr lang="en-US" sz="1200" dirty="0" smtClean="0"/>
          </a:p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B3DBD-3E77-4138-AAFE-7C4FD299E031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plane of steel for slabs (number and length of steel )</a:t>
            </a:r>
            <a:br>
              <a:rPr lang="en-US" baseline="0" dirty="0" smtClean="0"/>
            </a:br>
            <a:r>
              <a:rPr lang="en-US" baseline="0" dirty="0" smtClean="0"/>
              <a:t>steel for rib as shown (2 bars phi 12 mm at bottom ) </a:t>
            </a:r>
            <a:r>
              <a:rPr lang="ar-SA" baseline="0" dirty="0" smtClean="0"/>
              <a:t>اقرأ من </a:t>
            </a:r>
            <a:r>
              <a:rPr lang="ar-SA" baseline="0" dirty="0" err="1" smtClean="0"/>
              <a:t>الرسمة</a:t>
            </a:r>
            <a:r>
              <a:rPr lang="ar-SA" baseline="0" dirty="0" smtClean="0"/>
              <a:t> </a:t>
            </a:r>
            <a:endParaRPr lang="en-US" baseline="0" dirty="0" smtClean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B3DBD-3E77-4138-AAFE-7C4FD299E031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</a:t>
            </a:r>
            <a:r>
              <a:rPr lang="en-US" baseline="0" dirty="0" smtClean="0"/>
              <a:t> plane of steel for beam 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B3DBD-3E77-4138-AAFE-7C4FD299E031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</a:t>
            </a:r>
            <a:r>
              <a:rPr lang="en-US" baseline="0" dirty="0" smtClean="0"/>
              <a:t> made section cut in the shear wall and result as shown </a:t>
            </a:r>
            <a:br>
              <a:rPr lang="en-US" baseline="0" dirty="0" smtClean="0"/>
            </a:br>
            <a:r>
              <a:rPr lang="en-US" baseline="0" dirty="0" smtClean="0"/>
              <a:t>we assume </a:t>
            </a:r>
            <a:r>
              <a:rPr lang="en-US" baseline="0" dirty="0" err="1" smtClean="0"/>
              <a:t>ro</a:t>
            </a:r>
            <a:r>
              <a:rPr lang="en-US" baseline="0" dirty="0" smtClean="0"/>
              <a:t> 1% , then by major axial and major moment check that the point lies in side interaction diagram </a:t>
            </a:r>
            <a:br>
              <a:rPr lang="en-US" baseline="0" dirty="0" smtClean="0"/>
            </a:br>
            <a:r>
              <a:rPr lang="en-US" baseline="0" dirty="0" smtClean="0"/>
              <a:t>then we design steel for minor shear and minor moment by </a:t>
            </a:r>
            <a:r>
              <a:rPr lang="en-US" baseline="0" dirty="0" err="1" smtClean="0"/>
              <a:t>equ</a:t>
            </a:r>
            <a:r>
              <a:rPr lang="en-US" baseline="0" dirty="0" smtClean="0"/>
              <a:t>. 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B3DBD-3E77-4138-AAFE-7C4FD299E031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Type</a:t>
            </a:r>
            <a:r>
              <a:rPr lang="en-US" baseline="0" dirty="0" smtClean="0"/>
              <a:t> of footing is matt foundation and a height of 1.5 m </a:t>
            </a:r>
            <a:br>
              <a:rPr lang="en-US" baseline="0" dirty="0" smtClean="0"/>
            </a:br>
            <a:r>
              <a:rPr lang="en-US" baseline="0" dirty="0" smtClean="0"/>
              <a:t>we take this zone  </a:t>
            </a:r>
          </a:p>
          <a:p>
            <a:r>
              <a:rPr lang="en-US" baseline="0" dirty="0" smtClean="0"/>
              <a:t>And plane of steel as shown 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B3DBD-3E77-4138-AAFE-7C4FD299E031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Seismic Joint Design equal drift</a:t>
            </a:r>
            <a:r>
              <a:rPr lang="en-US" sz="1200" baseline="0" dirty="0" smtClean="0"/>
              <a:t> block 1 + block2 +2</a:t>
            </a:r>
            <a:r>
              <a:rPr lang="ar-SA" sz="1200" baseline="0" dirty="0" smtClean="0"/>
              <a:t>0</a:t>
            </a:r>
            <a:r>
              <a:rPr lang="en-US" sz="1200" baseline="0" dirty="0" smtClean="0"/>
              <a:t> mm = </a:t>
            </a:r>
            <a:r>
              <a:rPr lang="ar-SA" sz="1200" baseline="0" dirty="0" smtClean="0"/>
              <a:t>39</a:t>
            </a:r>
            <a:r>
              <a:rPr lang="en-US" sz="1200" baseline="0" dirty="0" smtClean="0"/>
              <a:t> mm </a:t>
            </a:r>
            <a:br>
              <a:rPr lang="en-US" sz="1200" baseline="0" dirty="0" smtClean="0"/>
            </a:br>
            <a:r>
              <a:rPr lang="en-US" sz="1200" baseline="0" dirty="0" smtClean="0"/>
              <a:t>type of drift is elastic </a:t>
            </a:r>
            <a:endParaRPr lang="en-US" sz="1200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B3DBD-3E77-4138-AAFE-7C4FD299E031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SA" dirty="0" err="1" smtClean="0"/>
              <a:t>اسال</a:t>
            </a:r>
            <a:r>
              <a:rPr lang="ar-SA" baseline="0" dirty="0" smtClean="0"/>
              <a:t> احمد عن مصدرهم كمان </a:t>
            </a:r>
            <a:br>
              <a:rPr lang="ar-SA" baseline="0" dirty="0" smtClean="0"/>
            </a:br>
            <a:r>
              <a:rPr lang="ar-SA" baseline="0" dirty="0" smtClean="0"/>
              <a:t>احكي هذا </a:t>
            </a:r>
            <a:r>
              <a:rPr lang="ar-SA" baseline="0" dirty="0" err="1" smtClean="0"/>
              <a:t>السلايد</a:t>
            </a:r>
            <a:r>
              <a:rPr lang="ar-SA" baseline="0" dirty="0" smtClean="0"/>
              <a:t> يبين بعض قيم التصميم المطلوبة ()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B3DBD-3E77-4138-AAFE-7C4FD299E031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Philips lamps us</a:t>
            </a:r>
            <a:r>
              <a:rPr lang="ar-SA" dirty="0" smtClean="0"/>
              <a:t> </a:t>
            </a:r>
            <a:r>
              <a:rPr lang="en-US" dirty="0" err="1" smtClean="0"/>
              <a:t>ed</a:t>
            </a:r>
            <a:r>
              <a:rPr lang="en-US" dirty="0" smtClean="0"/>
              <a:t> in lighting spaces as follow : </a:t>
            </a:r>
            <a:r>
              <a:rPr lang="ar-SA" dirty="0" smtClean="0"/>
              <a:t>يساعد</a:t>
            </a:r>
            <a:r>
              <a:rPr lang="ar-SA" baseline="0" dirty="0" smtClean="0"/>
              <a:t>ك عرض الشرائح التدريجي في ذكر </a:t>
            </a:r>
            <a:r>
              <a:rPr lang="ar-SA" baseline="0" dirty="0" err="1" smtClean="0"/>
              <a:t>الانواع</a:t>
            </a:r>
            <a:r>
              <a:rPr lang="ar-SA" baseline="0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shoping</a:t>
            </a:r>
            <a:r>
              <a:rPr lang="en-US" dirty="0" smtClean="0"/>
              <a:t> &gt;&gt;&gt;&gt;&gt; 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B3DBD-3E77-4138-AAFE-7C4FD299E031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</a:t>
            </a:r>
            <a:r>
              <a:rPr lang="en-US" baseline="0" dirty="0" smtClean="0"/>
              <a:t> the </a:t>
            </a:r>
            <a:r>
              <a:rPr lang="en-US" dirty="0" smtClean="0"/>
              <a:t>Specific zone the result</a:t>
            </a:r>
            <a:r>
              <a:rPr lang="en-US" baseline="0" dirty="0" smtClean="0"/>
              <a:t> as shown </a:t>
            </a:r>
          </a:p>
          <a:p>
            <a:r>
              <a:rPr lang="ar-SA" baseline="0" dirty="0" smtClean="0"/>
              <a:t>ابدأ بذكرها </a:t>
            </a:r>
          </a:p>
          <a:p>
            <a:r>
              <a:rPr lang="en-US" baseline="0" dirty="0" smtClean="0"/>
              <a:t>Avg. </a:t>
            </a:r>
            <a:r>
              <a:rPr lang="en-US" baseline="0" dirty="0" err="1" smtClean="0"/>
              <a:t>lux</a:t>
            </a:r>
            <a:r>
              <a:rPr lang="en-US" baseline="0" dirty="0" smtClean="0"/>
              <a:t>   ………….. Uniformity </a:t>
            </a:r>
            <a:br>
              <a:rPr lang="en-US" baseline="0" dirty="0" smtClean="0"/>
            </a:br>
            <a:r>
              <a:rPr lang="ar-SA" baseline="0" dirty="0" smtClean="0"/>
              <a:t>القيم ضمن </a:t>
            </a:r>
            <a:r>
              <a:rPr lang="ar-SA" baseline="0" dirty="0" err="1" smtClean="0"/>
              <a:t>الرينج</a:t>
            </a:r>
            <a:r>
              <a:rPr lang="ar-SA" baseline="0" dirty="0" smtClean="0"/>
              <a:t> 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B3DBD-3E77-4138-AAFE-7C4FD299E031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</a:t>
            </a:r>
            <a:r>
              <a:rPr lang="en-US" baseline="0" dirty="0" smtClean="0">
                <a:latin typeface="Times New Roman" pitchFamily="18" charset="0"/>
                <a:cs typeface="Times New Roman" pitchFamily="18" charset="0"/>
              </a:rPr>
              <a:t> start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Project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Redesign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by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Architectural aspect</a:t>
            </a:r>
            <a:r>
              <a:rPr lang="en-US" baseline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en-US" baseline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aseline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And we show this by description site plane , and comparison with old design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B3DBD-3E77-4138-AAFE-7C4FD299E03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</a:t>
            </a:r>
            <a:r>
              <a:rPr lang="en-US" baseline="0" dirty="0" smtClean="0"/>
              <a:t> slide explain distribution of the socket in the space 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B3DBD-3E77-4138-AAFE-7C4FD299E031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have 3 types of water ( black &gt;&gt;&gt;&gt; grey</a:t>
            </a:r>
            <a:r>
              <a:rPr lang="en-US" baseline="0" dirty="0" smtClean="0"/>
              <a:t> &gt;&gt; storm )</a:t>
            </a:r>
            <a:br>
              <a:rPr lang="en-US" baseline="0" dirty="0" smtClean="0"/>
            </a:br>
            <a:r>
              <a:rPr lang="en-US" baseline="0" dirty="0" smtClean="0"/>
              <a:t>by calculation for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Diameters of the pipes  (4" (for stack)……. 2 " , 4 " , 6 " and 8 " (horizontal)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B3DBD-3E77-4138-AAFE-7C4FD299E031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This</a:t>
            </a:r>
            <a:r>
              <a:rPr lang="en-US" baseline="0" dirty="0" smtClean="0"/>
              <a:t> slide explain distribution of Drainage</a:t>
            </a:r>
            <a:r>
              <a:rPr lang="ar-SA" baseline="0" dirty="0" smtClean="0"/>
              <a:t> </a:t>
            </a:r>
            <a:r>
              <a:rPr lang="en-US" baseline="0" dirty="0" smtClean="0"/>
              <a:t> line  (</a:t>
            </a:r>
            <a:r>
              <a:rPr lang="ar-SA" baseline="0" dirty="0" smtClean="0"/>
              <a:t>أكمل الشرح على </a:t>
            </a:r>
            <a:r>
              <a:rPr lang="ar-SA" baseline="0" dirty="0" err="1" smtClean="0"/>
              <a:t>السلايد</a:t>
            </a:r>
            <a:r>
              <a:rPr lang="ar-SA" baseline="0" dirty="0" smtClean="0"/>
              <a:t> </a:t>
            </a:r>
            <a:r>
              <a:rPr lang="en-US" baseline="0" dirty="0" smtClean="0"/>
              <a:t>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(</a:t>
            </a:r>
            <a:r>
              <a:rPr lang="ar-SA" baseline="0" dirty="0" smtClean="0"/>
              <a:t>من المرحاض </a:t>
            </a:r>
            <a:r>
              <a:rPr lang="ar-SA" baseline="0" dirty="0" err="1" smtClean="0"/>
              <a:t>الى</a:t>
            </a:r>
            <a:r>
              <a:rPr lang="ar-SA" baseline="0" dirty="0" smtClean="0"/>
              <a:t> </a:t>
            </a:r>
            <a:r>
              <a:rPr lang="ar-SA" baseline="0" dirty="0" err="1" smtClean="0"/>
              <a:t>الستاك</a:t>
            </a:r>
            <a:r>
              <a:rPr lang="ar-SA" baseline="0" dirty="0" smtClean="0"/>
              <a:t> ثم </a:t>
            </a:r>
            <a:r>
              <a:rPr lang="ar-SA" baseline="0" dirty="0" err="1" smtClean="0"/>
              <a:t>الى</a:t>
            </a:r>
            <a:r>
              <a:rPr lang="ar-SA" baseline="0" dirty="0" smtClean="0"/>
              <a:t> خط المجاري خارج البناية </a:t>
            </a:r>
            <a:r>
              <a:rPr lang="en-US" baseline="0" dirty="0" smtClean="0"/>
              <a:t>)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B3DBD-3E77-4138-AAFE-7C4FD299E031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This slide shows the 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dranaige</a:t>
            </a:r>
            <a:r>
              <a:rPr lang="en-US" baseline="0" dirty="0" smtClean="0"/>
              <a:t> </a:t>
            </a:r>
            <a:r>
              <a:rPr lang="en-US" dirty="0" smtClean="0"/>
              <a:t>water from the roof through</a:t>
            </a:r>
            <a:r>
              <a:rPr lang="en-US" baseline="0" dirty="0" smtClean="0"/>
              <a:t> red points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B3DBD-3E77-4138-AAFE-7C4FD299E031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SA" dirty="0" err="1" smtClean="0"/>
              <a:t>اسال</a:t>
            </a:r>
            <a:r>
              <a:rPr lang="ar-SA" baseline="0" dirty="0" smtClean="0"/>
              <a:t> </a:t>
            </a:r>
            <a:r>
              <a:rPr lang="ar-SA" baseline="0" dirty="0" err="1" smtClean="0"/>
              <a:t>دراغمة</a:t>
            </a:r>
            <a:r>
              <a:rPr lang="ar-SA" baseline="0" dirty="0" smtClean="0"/>
              <a:t> عن طريقة تزويد المبنى بالماء عشان نضعها هون 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B3DBD-3E77-4138-AAFE-7C4FD299E031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plane</a:t>
            </a:r>
            <a:r>
              <a:rPr lang="en-US" baseline="0" dirty="0" smtClean="0"/>
              <a:t> </a:t>
            </a:r>
            <a:r>
              <a:rPr lang="en-US" dirty="0" smtClean="0"/>
              <a:t>shows the distribution of </a:t>
            </a:r>
            <a:r>
              <a:rPr lang="en-US" dirty="0" err="1" smtClean="0"/>
              <a:t>sprenkuler</a:t>
            </a:r>
            <a:r>
              <a:rPr lang="en-US" baseline="0" dirty="0" smtClean="0"/>
              <a:t> </a:t>
            </a:r>
            <a:r>
              <a:rPr lang="en-US" dirty="0" smtClean="0"/>
              <a:t>and fire hose station on the office floor </a:t>
            </a:r>
            <a:br>
              <a:rPr lang="en-US" dirty="0" smtClean="0"/>
            </a:br>
            <a:r>
              <a:rPr lang="en-US" dirty="0" smtClean="0"/>
              <a:t>fire hose station near</a:t>
            </a:r>
            <a:r>
              <a:rPr lang="en-US" baseline="0" dirty="0" smtClean="0"/>
              <a:t> the stairs </a:t>
            </a:r>
            <a:br>
              <a:rPr lang="en-US" baseline="0" dirty="0" smtClean="0"/>
            </a:br>
            <a:r>
              <a:rPr lang="en-US" baseline="0" dirty="0" smtClean="0"/>
              <a:t>good circulation on the building provide escape from fire and smoke  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B3DBD-3E77-4138-AAFE-7C4FD299E031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ground floor 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B3DBD-3E77-4138-AAFE-7C4FD299E031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Basement floor 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B3DBD-3E77-4138-AAFE-7C4FD299E031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take this zone</a:t>
            </a:r>
            <a:r>
              <a:rPr lang="en-US" baseline="0" dirty="0" smtClean="0"/>
              <a:t> as example for explain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HVAC Design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B3DBD-3E77-4138-AAFE-7C4FD299E031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plane explain</a:t>
            </a:r>
            <a:r>
              <a:rPr lang="en-US" baseline="0" dirty="0" smtClean="0"/>
              <a:t> distribution of ducts ( blue ducts for supply air  and red for return air  )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B3DBD-3E77-4138-AAFE-7C4FD299E031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prstClr val="black"/>
                </a:solidFill>
              </a:rPr>
              <a:t>The municipality of Jenin city is applying green belt law, therefore  the  bounce off the main  street  is to be </a:t>
            </a:r>
            <a:r>
              <a:rPr lang="en-US" sz="1200" dirty="0" smtClean="0">
                <a:solidFill>
                  <a:prstClr val="black"/>
                </a:solidFill>
              </a:rPr>
              <a:t>15m</a:t>
            </a:r>
            <a:endParaRPr lang="ar-SA" sz="1200" dirty="0" smtClean="0">
              <a:solidFill>
                <a:prstClr val="black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prstClr val="black"/>
                </a:solidFill>
              </a:rPr>
              <a:t> (</a:t>
            </a:r>
            <a:r>
              <a:rPr lang="ar-SA" sz="1200" b="1" dirty="0" err="1" smtClean="0">
                <a:solidFill>
                  <a:srgbClr val="FF0000"/>
                </a:solidFill>
              </a:rPr>
              <a:t>اسال</a:t>
            </a:r>
            <a:r>
              <a:rPr lang="ar-SA" sz="1200" b="1" baseline="0" dirty="0" smtClean="0">
                <a:solidFill>
                  <a:srgbClr val="FF0000"/>
                </a:solidFill>
              </a:rPr>
              <a:t> عاصم </a:t>
            </a:r>
            <a:r>
              <a:rPr lang="ar-SA" sz="1200" b="1" baseline="0" dirty="0" err="1" smtClean="0">
                <a:solidFill>
                  <a:srgbClr val="FF0000"/>
                </a:solidFill>
              </a:rPr>
              <a:t>ليش</a:t>
            </a:r>
            <a:r>
              <a:rPr lang="ar-SA" sz="1200" b="1" baseline="0" dirty="0" smtClean="0">
                <a:solidFill>
                  <a:srgbClr val="FF0000"/>
                </a:solidFill>
              </a:rPr>
              <a:t> طالع بالصورة 12.44 متر مش 15 متر </a:t>
            </a:r>
            <a:r>
              <a:rPr lang="en-US" sz="1200" dirty="0" smtClean="0">
                <a:solidFill>
                  <a:prstClr val="black"/>
                </a:solidFill>
              </a:rPr>
              <a:t>)</a:t>
            </a:r>
            <a:endParaRPr lang="en-US" sz="1200" dirty="0" smtClean="0">
              <a:solidFill>
                <a:prstClr val="black"/>
              </a:solidFill>
            </a:endParaRPr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B3DBD-3E77-4138-AAFE-7C4FD299E03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7431529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From </a:t>
            </a:r>
            <a:r>
              <a:rPr lang="en-US" dirty="0" err="1" smtClean="0"/>
              <a:t>ecotect</a:t>
            </a:r>
            <a:r>
              <a:rPr lang="en-US" dirty="0" smtClean="0"/>
              <a:t> and rivet</a:t>
            </a:r>
            <a:r>
              <a:rPr lang="en-US" baseline="0" dirty="0" smtClean="0"/>
              <a:t> programs we take values for loads and we use it to calculate volumetric flow rate .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B3DBD-3E77-4138-AAFE-7C4FD299E031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calculated dimension</a:t>
            </a:r>
            <a:r>
              <a:rPr lang="en-US" baseline="0" dirty="0" smtClean="0"/>
              <a:t> of duct .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B3DBD-3E77-4138-AAFE-7C4FD299E031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plane show</a:t>
            </a:r>
            <a:r>
              <a:rPr lang="en-US" baseline="0" dirty="0" smtClean="0"/>
              <a:t> </a:t>
            </a:r>
            <a:r>
              <a:rPr lang="en-US" dirty="0" smtClean="0"/>
              <a:t>dimensions</a:t>
            </a:r>
            <a:r>
              <a:rPr lang="en-US" baseline="0" dirty="0" smtClean="0"/>
              <a:t> of duct 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B3DBD-3E77-4138-AAFE-7C4FD299E031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B3DBD-3E77-4138-AAFE-7C4FD299E031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When we calculated the </a:t>
            </a:r>
            <a:r>
              <a:rPr lang="en-US" b="1" dirty="0" smtClean="0"/>
              <a:t>required number of parking we needed an additional basement floor</a:t>
            </a:r>
            <a:r>
              <a:rPr lang="en-US" dirty="0" smtClean="0"/>
              <a:t>, and, therefore, we need to remove the emergency staircase to open the entrance to the new floor</a:t>
            </a:r>
            <a:r>
              <a:rPr lang="ar-SA" dirty="0" smtClean="0"/>
              <a:t>.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B3DBD-3E77-4138-AAFE-7C4FD299E03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the entrance to the building</a:t>
            </a:r>
          </a:p>
          <a:p>
            <a:r>
              <a:rPr lang="en-US" dirty="0" smtClean="0"/>
              <a:t>We have</a:t>
            </a:r>
            <a:r>
              <a:rPr lang="en-US" baseline="0" dirty="0" smtClean="0"/>
              <a:t> </a:t>
            </a:r>
            <a:r>
              <a:rPr lang="en-US" dirty="0" smtClean="0"/>
              <a:t>increase the dimensions of the main entrance, and replaced the two entrances by one wide</a:t>
            </a:r>
            <a:r>
              <a:rPr lang="en-US" baseline="0" dirty="0" smtClean="0"/>
              <a:t> </a:t>
            </a:r>
            <a:r>
              <a:rPr lang="en-US" dirty="0" smtClean="0"/>
              <a:t>entrance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B3DBD-3E77-4138-AAFE-7C4FD299E03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improved the circulation</a:t>
            </a:r>
            <a:r>
              <a:rPr lang="en-US" baseline="0" dirty="0" smtClean="0"/>
              <a:t> in building </a:t>
            </a:r>
            <a:r>
              <a:rPr lang="en-US" dirty="0" smtClean="0"/>
              <a:t>by adding Courtyard  and </a:t>
            </a:r>
            <a:r>
              <a:rPr lang="en-US" dirty="0" err="1" smtClean="0"/>
              <a:t>escelator</a:t>
            </a:r>
            <a:r>
              <a:rPr lang="en-US" dirty="0" smtClean="0"/>
              <a:t> </a:t>
            </a:r>
          </a:p>
          <a:p>
            <a:r>
              <a:rPr lang="en-US" dirty="0" smtClean="0"/>
              <a:t>And we</a:t>
            </a:r>
            <a:r>
              <a:rPr lang="en-US" baseline="0" dirty="0" smtClean="0"/>
              <a:t> replaced the old entrance by stairs 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B3DBD-3E77-4138-AAFE-7C4FD299E03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احذف</a:t>
            </a:r>
            <a:r>
              <a:rPr lang="ar-SA" baseline="0" dirty="0" smtClean="0"/>
              <a:t> هذه الشريحة 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B3DBD-3E77-4138-AAFE-7C4FD299E031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made a Model of the building 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ecotect</a:t>
            </a:r>
            <a:r>
              <a:rPr lang="en-US" dirty="0" smtClean="0"/>
              <a:t> program</a:t>
            </a:r>
            <a:r>
              <a:rPr lang="ar-SA" dirty="0" smtClean="0"/>
              <a:t> </a:t>
            </a:r>
            <a:r>
              <a:rPr lang="en-US" dirty="0" smtClean="0"/>
              <a:t>as shown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B3DBD-3E77-4138-AAFE-7C4FD299E031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Data" Target="../diagrams/data6.xml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Data" Target="../diagrams/data7.xml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diagramData" Target="../diagrams/data13.xml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5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5.xml"/><Relationship Id="rId5" Type="http://schemas.openxmlformats.org/officeDocument/2006/relationships/diagramQuickStyle" Target="../diagrams/quickStyle15.xml"/><Relationship Id="rId4" Type="http://schemas.openxmlformats.org/officeDocument/2006/relationships/diagramLayout" Target="../diagrams/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6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6.xml"/><Relationship Id="rId5" Type="http://schemas.openxmlformats.org/officeDocument/2006/relationships/diagramQuickStyle" Target="../diagrams/quickStyle16.xml"/><Relationship Id="rId4" Type="http://schemas.openxmlformats.org/officeDocument/2006/relationships/diagramLayout" Target="../diagrams/layout16.xml"/></Relationships>
</file>

<file path=ppt/slides/_rels/slide2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4.xml"/><Relationship Id="rId3" Type="http://schemas.openxmlformats.org/officeDocument/2006/relationships/diagramData" Target="../diagrams/data17.xml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7.xml"/><Relationship Id="rId5" Type="http://schemas.openxmlformats.org/officeDocument/2006/relationships/diagramQuickStyle" Target="../diagrams/quickStyle17.xml"/><Relationship Id="rId4" Type="http://schemas.openxmlformats.org/officeDocument/2006/relationships/diagramLayout" Target="../diagrams/layout17.xml"/></Relationships>
</file>

<file path=ppt/slides/_rels/slide2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6.xml"/><Relationship Id="rId3" Type="http://schemas.openxmlformats.org/officeDocument/2006/relationships/diagramData" Target="../diagrams/data18.xml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8.xml"/><Relationship Id="rId5" Type="http://schemas.openxmlformats.org/officeDocument/2006/relationships/diagramQuickStyle" Target="../diagrams/quickStyle18.xml"/><Relationship Id="rId4" Type="http://schemas.openxmlformats.org/officeDocument/2006/relationships/diagramLayout" Target="../diagrams/layout18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diagramData" Target="../diagrams/data19.xml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9.xml"/><Relationship Id="rId5" Type="http://schemas.openxmlformats.org/officeDocument/2006/relationships/diagramQuickStyle" Target="../diagrams/quickStyle19.xml"/><Relationship Id="rId4" Type="http://schemas.openxmlformats.org/officeDocument/2006/relationships/diagramLayout" Target="../diagrams/layout19.xml"/><Relationship Id="rId9" Type="http://schemas.microsoft.com/office/2007/relationships/diagramDrawing" Target="../diagrams/drawing17.xml"/></Relationships>
</file>

<file path=ppt/slides/_rels/slide2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8.xml"/><Relationship Id="rId3" Type="http://schemas.openxmlformats.org/officeDocument/2006/relationships/diagramData" Target="../diagrams/data20.xml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0.xml"/><Relationship Id="rId5" Type="http://schemas.openxmlformats.org/officeDocument/2006/relationships/diagramQuickStyle" Target="../diagrams/quickStyle20.xml"/><Relationship Id="rId4" Type="http://schemas.openxmlformats.org/officeDocument/2006/relationships/diagramLayout" Target="../diagrams/layout20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diagramData" Target="../diagrams/data21.xml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1.xml"/><Relationship Id="rId5" Type="http://schemas.openxmlformats.org/officeDocument/2006/relationships/diagramQuickStyle" Target="../diagrams/quickStyle21.xml"/><Relationship Id="rId4" Type="http://schemas.openxmlformats.org/officeDocument/2006/relationships/diagramLayout" Target="../diagrams/layout21.xml"/><Relationship Id="rId9" Type="http://schemas.microsoft.com/office/2007/relationships/diagramDrawing" Target="../diagrams/drawing21.xml"/></Relationships>
</file>

<file path=ppt/slides/_rels/slide2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2.xml"/><Relationship Id="rId3" Type="http://schemas.openxmlformats.org/officeDocument/2006/relationships/diagramData" Target="../diagrams/data22.xml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2.xml"/><Relationship Id="rId5" Type="http://schemas.openxmlformats.org/officeDocument/2006/relationships/diagramQuickStyle" Target="../diagrams/quickStyle22.xml"/><Relationship Id="rId4" Type="http://schemas.openxmlformats.org/officeDocument/2006/relationships/diagramLayout" Target="../diagrams/layout22.xml"/></Relationships>
</file>

<file path=ppt/slides/_rels/slide2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3.xml"/><Relationship Id="rId3" Type="http://schemas.openxmlformats.org/officeDocument/2006/relationships/diagramLayout" Target="../diagrams/layout23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2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4.xml"/><Relationship Id="rId3" Type="http://schemas.openxmlformats.org/officeDocument/2006/relationships/diagramLayout" Target="../diagrams/layout24.xml"/><Relationship Id="rId7" Type="http://schemas.openxmlformats.org/officeDocument/2006/relationships/image" Target="../media/image28.jpeg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diagramData" Target="../diagrams/data25.xml"/><Relationship Id="rId7" Type="http://schemas.openxmlformats.org/officeDocument/2006/relationships/image" Target="../media/image29.jpeg"/><Relationship Id="rId12" Type="http://schemas.microsoft.com/office/2007/relationships/diagramDrawing" Target="../diagrams/drawing25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5.xml"/><Relationship Id="rId11" Type="http://schemas.openxmlformats.org/officeDocument/2006/relationships/image" Target="../media/image33.jpeg"/><Relationship Id="rId5" Type="http://schemas.openxmlformats.org/officeDocument/2006/relationships/diagramQuickStyle" Target="../diagrams/quickStyle25.xml"/><Relationship Id="rId10" Type="http://schemas.openxmlformats.org/officeDocument/2006/relationships/image" Target="../media/image32.jpeg"/><Relationship Id="rId4" Type="http://schemas.openxmlformats.org/officeDocument/2006/relationships/diagramLayout" Target="../diagrams/layout25.xml"/><Relationship Id="rId9" Type="http://schemas.openxmlformats.org/officeDocument/2006/relationships/image" Target="../media/image3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diagramData" Target="../diagrams/data26.xml"/><Relationship Id="rId7" Type="http://schemas.openxmlformats.org/officeDocument/2006/relationships/image" Target="../media/image34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6.xml"/><Relationship Id="rId5" Type="http://schemas.openxmlformats.org/officeDocument/2006/relationships/diagramQuickStyle" Target="../diagrams/quickStyle26.xml"/><Relationship Id="rId4" Type="http://schemas.openxmlformats.org/officeDocument/2006/relationships/diagramLayout" Target="../diagrams/layout26.xml"/><Relationship Id="rId9" Type="http://schemas.microsoft.com/office/2007/relationships/diagramDrawing" Target="../diagrams/drawing26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6.jpeg"/><Relationship Id="rId7" Type="http://schemas.openxmlformats.org/officeDocument/2006/relationships/diagramColors" Target="../diagrams/colors27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7.xml"/><Relationship Id="rId5" Type="http://schemas.openxmlformats.org/officeDocument/2006/relationships/diagramLayout" Target="../diagrams/layout27.xml"/><Relationship Id="rId4" Type="http://schemas.openxmlformats.org/officeDocument/2006/relationships/diagramData" Target="../diagrams/data27.xml"/><Relationship Id="rId9" Type="http://schemas.microsoft.com/office/2007/relationships/diagramDrawing" Target="../diagrams/drawing2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8.xml"/><Relationship Id="rId2" Type="http://schemas.openxmlformats.org/officeDocument/2006/relationships/diagramData" Target="../diagrams/data2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8.xml"/><Relationship Id="rId5" Type="http://schemas.openxmlformats.org/officeDocument/2006/relationships/diagramColors" Target="../diagrams/colors28.xml"/><Relationship Id="rId4" Type="http://schemas.openxmlformats.org/officeDocument/2006/relationships/diagramQuickStyle" Target="../diagrams/quickStyle2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9.xml"/><Relationship Id="rId7" Type="http://schemas.microsoft.com/office/2007/relationships/diagramDrawing" Target="../diagrams/drawing29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9.xml"/><Relationship Id="rId5" Type="http://schemas.openxmlformats.org/officeDocument/2006/relationships/diagramQuickStyle" Target="../diagrams/quickStyle29.xml"/><Relationship Id="rId4" Type="http://schemas.openxmlformats.org/officeDocument/2006/relationships/diagramLayout" Target="../diagrams/layout29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diagramData" Target="../diagrams/data30.xml"/><Relationship Id="rId7" Type="http://schemas.openxmlformats.org/officeDocument/2006/relationships/image" Target="../media/image38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0.xml"/><Relationship Id="rId5" Type="http://schemas.openxmlformats.org/officeDocument/2006/relationships/diagramQuickStyle" Target="../diagrams/quickStyle30.xml"/><Relationship Id="rId10" Type="http://schemas.microsoft.com/office/2007/relationships/diagramDrawing" Target="../diagrams/drawing30.xml"/><Relationship Id="rId4" Type="http://schemas.openxmlformats.org/officeDocument/2006/relationships/diagramLayout" Target="../diagrams/layout30.xml"/><Relationship Id="rId9" Type="http://schemas.openxmlformats.org/officeDocument/2006/relationships/image" Target="../media/image40.jpe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diagramData" Target="../diagrams/data31.xml"/><Relationship Id="rId7" Type="http://schemas.openxmlformats.org/officeDocument/2006/relationships/image" Target="../media/image41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1.xml"/><Relationship Id="rId5" Type="http://schemas.openxmlformats.org/officeDocument/2006/relationships/diagramQuickStyle" Target="../diagrams/quickStyle31.xml"/><Relationship Id="rId10" Type="http://schemas.microsoft.com/office/2007/relationships/diagramDrawing" Target="../diagrams/drawing31.xml"/><Relationship Id="rId4" Type="http://schemas.openxmlformats.org/officeDocument/2006/relationships/diagramLayout" Target="../diagrams/layout31.xml"/><Relationship Id="rId9" Type="http://schemas.openxmlformats.org/officeDocument/2006/relationships/image" Target="../media/image43.jpe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diagramData" Target="../diagrams/data32.xml"/><Relationship Id="rId7" Type="http://schemas.openxmlformats.org/officeDocument/2006/relationships/image" Target="../media/image44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2.xml"/><Relationship Id="rId5" Type="http://schemas.openxmlformats.org/officeDocument/2006/relationships/diagramQuickStyle" Target="../diagrams/quickStyle32.xml"/><Relationship Id="rId4" Type="http://schemas.openxmlformats.org/officeDocument/2006/relationships/diagramLayout" Target="../diagrams/layout32.xml"/><Relationship Id="rId9" Type="http://schemas.microsoft.com/office/2007/relationships/diagramDrawing" Target="../diagrams/drawing3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3.xml"/><Relationship Id="rId2" Type="http://schemas.openxmlformats.org/officeDocument/2006/relationships/diagramData" Target="../diagrams/data3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3.xml"/><Relationship Id="rId4" Type="http://schemas.openxmlformats.org/officeDocument/2006/relationships/diagramQuickStyle" Target="../diagrams/quickStyle3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4.xml"/><Relationship Id="rId7" Type="http://schemas.microsoft.com/office/2007/relationships/diagramDrawing" Target="../diagrams/drawing43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4.xml"/><Relationship Id="rId5" Type="http://schemas.openxmlformats.org/officeDocument/2006/relationships/diagramQuickStyle" Target="../diagrams/quickStyle34.xml"/><Relationship Id="rId4" Type="http://schemas.openxmlformats.org/officeDocument/2006/relationships/diagramLayout" Target="../diagrams/layout34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diagramData" Target="../diagrams/data35.xml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5.xml"/><Relationship Id="rId5" Type="http://schemas.openxmlformats.org/officeDocument/2006/relationships/diagramQuickStyle" Target="../diagrams/quickStyle35.xml"/><Relationship Id="rId4" Type="http://schemas.openxmlformats.org/officeDocument/2006/relationships/diagramLayout" Target="../diagrams/layout35.xml"/><Relationship Id="rId9" Type="http://schemas.microsoft.com/office/2007/relationships/diagramDrawing" Target="../diagrams/drawing4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6.xml"/><Relationship Id="rId3" Type="http://schemas.openxmlformats.org/officeDocument/2006/relationships/diagramData" Target="../diagrams/data36.xml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6.xml"/><Relationship Id="rId5" Type="http://schemas.openxmlformats.org/officeDocument/2006/relationships/diagramQuickStyle" Target="../diagrams/quickStyle36.xml"/><Relationship Id="rId4" Type="http://schemas.openxmlformats.org/officeDocument/2006/relationships/diagramLayout" Target="../diagrams/layout36.xml"/></Relationships>
</file>

<file path=ppt/slides/_rels/slide4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7.xml"/><Relationship Id="rId3" Type="http://schemas.openxmlformats.org/officeDocument/2006/relationships/diagramData" Target="../diagrams/data37.xml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7.xml"/><Relationship Id="rId5" Type="http://schemas.openxmlformats.org/officeDocument/2006/relationships/diagramQuickStyle" Target="../diagrams/quickStyle37.xml"/><Relationship Id="rId4" Type="http://schemas.openxmlformats.org/officeDocument/2006/relationships/diagramLayout" Target="../diagrams/layout37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diagramLayout" Target="../diagrams/layout38.xml"/><Relationship Id="rId7" Type="http://schemas.openxmlformats.org/officeDocument/2006/relationships/image" Target="../media/image51.gif"/><Relationship Id="rId2" Type="http://schemas.openxmlformats.org/officeDocument/2006/relationships/diagramData" Target="../diagrams/data3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5" Type="http://schemas.openxmlformats.org/officeDocument/2006/relationships/diagramColors" Target="../diagrams/colors38.xml"/><Relationship Id="rId10" Type="http://schemas.microsoft.com/office/2007/relationships/diagramDrawing" Target="../diagrams/drawing48.xml"/><Relationship Id="rId4" Type="http://schemas.openxmlformats.org/officeDocument/2006/relationships/diagramQuickStyle" Target="../diagrams/quickStyle38.xml"/><Relationship Id="rId9" Type="http://schemas.openxmlformats.org/officeDocument/2006/relationships/image" Target="../media/image53.jpeg"/></Relationships>
</file>

<file path=ppt/slides/_rels/slide4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9.xml"/><Relationship Id="rId3" Type="http://schemas.openxmlformats.org/officeDocument/2006/relationships/diagramData" Target="../diagrams/data39.xml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9.xml"/><Relationship Id="rId5" Type="http://schemas.openxmlformats.org/officeDocument/2006/relationships/diagramQuickStyle" Target="../diagrams/quickStyle39.xml"/><Relationship Id="rId4" Type="http://schemas.openxmlformats.org/officeDocument/2006/relationships/diagramLayout" Target="../diagrams/layout39.xml"/></Relationships>
</file>

<file path=ppt/slides/_rels/slide4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0.xml"/><Relationship Id="rId3" Type="http://schemas.openxmlformats.org/officeDocument/2006/relationships/diagramData" Target="../diagrams/data40.xml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0.xml"/><Relationship Id="rId5" Type="http://schemas.openxmlformats.org/officeDocument/2006/relationships/diagramQuickStyle" Target="../diagrams/quickStyle40.xml"/><Relationship Id="rId4" Type="http://schemas.openxmlformats.org/officeDocument/2006/relationships/diagramLayout" Target="../diagrams/layout40.xml"/></Relationships>
</file>

<file path=ppt/slides/_rels/slide4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1.xml"/><Relationship Id="rId3" Type="http://schemas.openxmlformats.org/officeDocument/2006/relationships/diagramData" Target="../diagrams/data41.xml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1.xml"/><Relationship Id="rId5" Type="http://schemas.openxmlformats.org/officeDocument/2006/relationships/diagramQuickStyle" Target="../diagrams/quickStyle41.xml"/><Relationship Id="rId4" Type="http://schemas.openxmlformats.org/officeDocument/2006/relationships/diagramLayout" Target="../diagrams/layout4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2.xml"/><Relationship Id="rId2" Type="http://schemas.openxmlformats.org/officeDocument/2006/relationships/diagramData" Target="../diagrams/data4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2.xml"/><Relationship Id="rId4" Type="http://schemas.openxmlformats.org/officeDocument/2006/relationships/diagramQuickStyle" Target="../diagrams/quickStyle42.xml"/></Relationships>
</file>

<file path=ppt/slides/_rels/slide4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3.xml"/><Relationship Id="rId3" Type="http://schemas.openxmlformats.org/officeDocument/2006/relationships/image" Target="../media/image57.png"/><Relationship Id="rId7" Type="http://schemas.openxmlformats.org/officeDocument/2006/relationships/diagramColors" Target="../diagrams/colors43.xm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3.xml"/><Relationship Id="rId5" Type="http://schemas.openxmlformats.org/officeDocument/2006/relationships/diagramLayout" Target="../diagrams/layout43.xml"/><Relationship Id="rId4" Type="http://schemas.openxmlformats.org/officeDocument/2006/relationships/diagramData" Target="../diagrams/data43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8.png"/><Relationship Id="rId7" Type="http://schemas.openxmlformats.org/officeDocument/2006/relationships/diagramColors" Target="../diagrams/colors44.xm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4.xml"/><Relationship Id="rId5" Type="http://schemas.openxmlformats.org/officeDocument/2006/relationships/diagramLayout" Target="../diagrams/layout44.xml"/><Relationship Id="rId4" Type="http://schemas.openxmlformats.org/officeDocument/2006/relationships/diagramData" Target="../diagrams/data44.xml"/><Relationship Id="rId9" Type="http://schemas.microsoft.com/office/2007/relationships/diagramDrawing" Target="../diagrams/drawing55.xml"/></Relationships>
</file>

<file path=ppt/slides/_rels/slide4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7.xml"/><Relationship Id="rId3" Type="http://schemas.openxmlformats.org/officeDocument/2006/relationships/diagramData" Target="../diagrams/data45.xml"/><Relationship Id="rId7" Type="http://schemas.openxmlformats.org/officeDocument/2006/relationships/image" Target="../media/image60.emf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5.xml"/><Relationship Id="rId5" Type="http://schemas.openxmlformats.org/officeDocument/2006/relationships/diagramQuickStyle" Target="../diagrams/quickStyle45.xml"/><Relationship Id="rId4" Type="http://schemas.openxmlformats.org/officeDocument/2006/relationships/diagramLayout" Target="../diagrams/layout4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6.xml"/><Relationship Id="rId3" Type="http://schemas.openxmlformats.org/officeDocument/2006/relationships/image" Target="../media/image61.png"/><Relationship Id="rId7" Type="http://schemas.openxmlformats.org/officeDocument/2006/relationships/diagramQuickStyle" Target="../diagrams/quickStyle46.xm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46.xml"/><Relationship Id="rId5" Type="http://schemas.openxmlformats.org/officeDocument/2006/relationships/diagramData" Target="../diagrams/data46.xml"/><Relationship Id="rId4" Type="http://schemas.openxmlformats.org/officeDocument/2006/relationships/image" Target="../media/image62.png"/><Relationship Id="rId9" Type="http://schemas.microsoft.com/office/2007/relationships/diagramDrawing" Target="../diagrams/drawing58.xml"/></Relationships>
</file>

<file path=ppt/slides/_rels/slide5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9.xml"/><Relationship Id="rId3" Type="http://schemas.openxmlformats.org/officeDocument/2006/relationships/image" Target="../media/image63.png"/><Relationship Id="rId7" Type="http://schemas.openxmlformats.org/officeDocument/2006/relationships/diagramColors" Target="../diagrams/colors47.xm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7.xml"/><Relationship Id="rId5" Type="http://schemas.openxmlformats.org/officeDocument/2006/relationships/diagramLayout" Target="../diagrams/layout47.xml"/><Relationship Id="rId4" Type="http://schemas.openxmlformats.org/officeDocument/2006/relationships/diagramData" Target="../diagrams/data4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4.xml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5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200400"/>
            <a:ext cx="6480048" cy="2301240"/>
          </a:xfrm>
        </p:spPr>
        <p:txBody>
          <a:bodyPr>
            <a:noAutofit/>
          </a:bodyPr>
          <a:lstStyle/>
          <a:p>
            <a:pPr lvl="0" rtl="0"/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 Ahmad </a:t>
            </a:r>
            <a:r>
              <a:rPr lang="en-US" sz="2800" dirty="0" err="1" smtClean="0"/>
              <a:t>Daraghmeh</a:t>
            </a:r>
            <a:r>
              <a:rPr lang="en-US" sz="2800" dirty="0" smtClean="0"/>
              <a:t>. </a:t>
            </a:r>
            <a:br>
              <a:rPr lang="en-US" sz="2800" dirty="0" smtClean="0"/>
            </a:br>
            <a:r>
              <a:rPr sz="2800" b="0" dirty="0" err="1" smtClean="0">
                <a:solidFill>
                  <a:schemeClr val="tx1"/>
                </a:solidFill>
                <a:effectLst/>
              </a:rPr>
              <a:t>Asem</a:t>
            </a:r>
            <a:r>
              <a:rPr sz="2800" b="0" dirty="0" smtClean="0">
                <a:solidFill>
                  <a:schemeClr val="tx1"/>
                </a:solidFill>
                <a:effectLst/>
              </a:rPr>
              <a:t> </a:t>
            </a:r>
            <a:r>
              <a:rPr sz="2800" b="0" err="1" smtClean="0">
                <a:solidFill>
                  <a:schemeClr val="tx1"/>
                </a:solidFill>
                <a:effectLst/>
              </a:rPr>
              <a:t>Mayyaleh</a:t>
            </a:r>
            <a:r>
              <a:rPr sz="2800" b="0" smtClean="0">
                <a:solidFill>
                  <a:schemeClr val="tx1"/>
                </a:solidFill>
                <a:effectLst/>
              </a:rPr>
              <a:t>.</a:t>
            </a:r>
            <a:r>
              <a:rPr lang="en-US" sz="2800" b="0" dirty="0" smtClean="0">
                <a:solidFill>
                  <a:schemeClr val="tx1"/>
                </a:solidFill>
                <a:effectLst/>
              </a:rPr>
              <a:t/>
            </a:r>
            <a:br>
              <a:rPr lang="en-US" sz="2800" b="0" dirty="0" smtClean="0">
                <a:solidFill>
                  <a:schemeClr val="tx1"/>
                </a:solidFill>
                <a:effectLst/>
              </a:rPr>
            </a:br>
            <a:r>
              <a:rPr lang="en-US" sz="2800" dirty="0" smtClean="0"/>
              <a:t> Mustafa </a:t>
            </a:r>
            <a:r>
              <a:rPr lang="en-US" sz="2800" dirty="0" err="1" smtClean="0"/>
              <a:t>Fashafsha</a:t>
            </a:r>
            <a:r>
              <a:rPr lang="en-US" sz="2800" dirty="0" smtClean="0"/>
              <a:t> </a:t>
            </a:r>
            <a:r>
              <a:rPr sz="2800" b="0" dirty="0" smtClean="0">
                <a:solidFill>
                  <a:schemeClr val="tx1"/>
                </a:solidFill>
                <a:effectLst/>
              </a:rPr>
              <a:t/>
            </a:r>
            <a:br>
              <a:rPr sz="2800" b="0" dirty="0" smtClean="0">
                <a:solidFill>
                  <a:schemeClr val="tx1"/>
                </a:solidFill>
                <a:effectLst/>
              </a:rPr>
            </a:br>
            <a:r>
              <a:rPr sz="2800" b="0" dirty="0" err="1" smtClean="0">
                <a:solidFill>
                  <a:schemeClr val="tx1"/>
                </a:solidFill>
                <a:effectLst/>
              </a:rPr>
              <a:t>Abdassalam</a:t>
            </a:r>
            <a:r>
              <a:rPr sz="2800" b="0" dirty="0" smtClean="0">
                <a:solidFill>
                  <a:schemeClr val="tx1"/>
                </a:solidFill>
                <a:effectLst/>
              </a:rPr>
              <a:t> </a:t>
            </a:r>
            <a:r>
              <a:rPr sz="2800" b="0" dirty="0" err="1" smtClean="0">
                <a:solidFill>
                  <a:schemeClr val="tx1"/>
                </a:solidFill>
                <a:effectLst/>
              </a:rPr>
              <a:t>Najim</a:t>
            </a:r>
            <a:r>
              <a:rPr sz="2800" b="0" dirty="0" smtClean="0">
                <a:solidFill>
                  <a:schemeClr val="tx1"/>
                </a:solidFill>
                <a:effectLst/>
              </a:rPr>
              <a:t>.</a:t>
            </a:r>
            <a:r>
              <a:rPr sz="3200" dirty="0" smtClean="0"/>
              <a:t/>
            </a:r>
            <a:br>
              <a:rPr sz="3200" dirty="0" smtClean="0"/>
            </a:b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362200"/>
            <a:ext cx="9144000" cy="1752600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Multi-Purpose Commercial Building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0" y="5334000"/>
            <a:ext cx="9144000" cy="914400"/>
          </a:xfrm>
          <a:prstGeom prst="rect">
            <a:avLst/>
          </a:prstGeom>
        </p:spPr>
        <p:txBody>
          <a:bodyPr vert="horz" tIns="0" rIns="45720" bIns="0" anchor="b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Super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visor 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ENG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Ameer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Aker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0" y="0"/>
            <a:ext cx="9144000" cy="1752600"/>
          </a:xfrm>
          <a:prstGeom prst="rect">
            <a:avLst/>
          </a:prstGeom>
        </p:spPr>
        <p:txBody>
          <a:bodyPr vert="horz" tIns="0" rIns="45720" bIns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Building Engineering Department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0" y="0"/>
            <a:ext cx="9144000" cy="10668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tIns="0" rIns="45720" bIns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An-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Najah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National University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0" y="685800"/>
            <a:ext cx="9144000" cy="1752600"/>
          </a:xfrm>
          <a:prstGeom prst="rect">
            <a:avLst/>
          </a:prstGeom>
        </p:spPr>
        <p:txBody>
          <a:bodyPr vert="horz" tIns="0" rIns="45720" bIns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Graduation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Project II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Project Design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Architectural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Redesign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5638800" y="0"/>
          <a:ext cx="3124200" cy="144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324" y="1371600"/>
            <a:ext cx="9159324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324" y="4079543"/>
            <a:ext cx="9159324" cy="2778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820966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Project Design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Architectural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Redesign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5638800" y="0"/>
          <a:ext cx="3124200" cy="144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39137"/>
            <a:ext cx="9144000" cy="267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14800"/>
            <a:ext cx="91440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419708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Project Design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Environmental Design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Content Placeholder 5"/>
          <p:cNvGraphicFramePr>
            <a:graphicFrameLocks/>
          </p:cNvGraphicFramePr>
          <p:nvPr/>
        </p:nvGraphicFramePr>
        <p:xfrm>
          <a:off x="4419600" y="1"/>
          <a:ext cx="4724400" cy="14176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ECOTECT</a:t>
            </a:r>
          </a:p>
          <a:p>
            <a:pPr algn="l" rtl="0"/>
            <a:endParaRPr lang="ar-SA" dirty="0"/>
          </a:p>
        </p:txBody>
      </p:sp>
      <p:pic>
        <p:nvPicPr>
          <p:cNvPr id="7" name="Content Placeholder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2133600"/>
            <a:ext cx="8305801" cy="443092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24726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Project Design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Environmental Analysis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Content Placeholder 5"/>
          <p:cNvGraphicFramePr>
            <a:graphicFrameLocks/>
          </p:cNvGraphicFramePr>
          <p:nvPr>
            <p:extLst/>
          </p:nvPr>
        </p:nvGraphicFramePr>
        <p:xfrm>
          <a:off x="4419600" y="1"/>
          <a:ext cx="4724400" cy="14176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534400" cy="5181600"/>
          </a:xfrm>
        </p:spPr>
        <p:txBody>
          <a:bodyPr/>
          <a:lstStyle/>
          <a:p>
            <a:pPr algn="l" rtl="0"/>
            <a:r>
              <a:rPr lang="en-US" dirty="0" smtClean="0"/>
              <a:t>Daylight factor</a:t>
            </a:r>
          </a:p>
          <a:p>
            <a:pPr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ar-SA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36" y="2209800"/>
            <a:ext cx="8967964" cy="460216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58072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Project Design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Environmental Analysis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Content Placeholder 5"/>
          <p:cNvGraphicFramePr>
            <a:graphicFrameLocks/>
          </p:cNvGraphicFramePr>
          <p:nvPr/>
        </p:nvGraphicFramePr>
        <p:xfrm>
          <a:off x="4419600" y="1"/>
          <a:ext cx="4724400" cy="14176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Content Placeholder 3"/>
          <p:cNvPicPr>
            <a:picLocks noGrp="1" noChangeAspect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24000"/>
            <a:ext cx="8994223" cy="5181599"/>
          </a:xfrm>
        </p:spPr>
      </p:pic>
    </p:spTree>
    <p:extLst>
      <p:ext uri="{BB962C8B-B14F-4D97-AF65-F5344CB8AC3E}">
        <p14:creationId xmlns="" xmlns:p14="http://schemas.microsoft.com/office/powerpoint/2010/main" val="2963065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Project Design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Environmental Analysis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4800" y="1600200"/>
            <a:ext cx="8534400" cy="5029200"/>
          </a:xfrm>
        </p:spPr>
        <p:txBody>
          <a:bodyPr/>
          <a:lstStyle/>
          <a:p>
            <a:pPr algn="l" rtl="0"/>
            <a:r>
              <a:rPr lang="en-US" sz="2800" dirty="0"/>
              <a:t>Thermal analysis</a:t>
            </a:r>
          </a:p>
          <a:p>
            <a:pPr lvl="0" algn="l" rtl="0"/>
            <a:r>
              <a:rPr lang="en-US" sz="2800" dirty="0"/>
              <a:t>U value for external walls = 0.80</a:t>
            </a:r>
          </a:p>
          <a:p>
            <a:pPr lvl="0" algn="l" rtl="0"/>
            <a:r>
              <a:rPr lang="en-US" sz="2800" dirty="0"/>
              <a:t>U value for floor=0.92</a:t>
            </a:r>
          </a:p>
          <a:p>
            <a:pPr lvl="0" algn="l" rtl="0"/>
            <a:r>
              <a:rPr lang="en-US" sz="2800" dirty="0"/>
              <a:t>U value for roof = 0.71</a:t>
            </a:r>
          </a:p>
          <a:p>
            <a:pPr lvl="0" algn="l" rtl="0"/>
            <a:r>
              <a:rPr lang="en-US" sz="2800" dirty="0"/>
              <a:t>U value for windows = 2.71</a:t>
            </a:r>
          </a:p>
          <a:p>
            <a:pPr lvl="0" algn="l" rtl="0"/>
            <a:r>
              <a:rPr lang="en-US" sz="2800" dirty="0"/>
              <a:t>U value for doors=2.31</a:t>
            </a:r>
          </a:p>
          <a:p>
            <a:pPr algn="l" rtl="0"/>
            <a:endParaRPr lang="ar-SA" dirty="0"/>
          </a:p>
        </p:txBody>
      </p:sp>
      <p:graphicFrame>
        <p:nvGraphicFramePr>
          <p:cNvPr id="9" name="Content Placeholder 5"/>
          <p:cNvGraphicFramePr>
            <a:graphicFrameLocks/>
          </p:cNvGraphicFramePr>
          <p:nvPr>
            <p:extLst/>
          </p:nvPr>
        </p:nvGraphicFramePr>
        <p:xfrm>
          <a:off x="4419600" y="1"/>
          <a:ext cx="4724400" cy="14176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3999" y="1752600"/>
            <a:ext cx="3810001" cy="341493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9126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Project Design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Environmental Analysis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291228297"/>
              </p:ext>
            </p:extLst>
          </p:nvPr>
        </p:nvGraphicFramePr>
        <p:xfrm>
          <a:off x="304800" y="1676405"/>
          <a:ext cx="4114800" cy="4451550"/>
        </p:xfrm>
        <a:graphic>
          <a:graphicData uri="http://schemas.openxmlformats.org/drawingml/2006/table">
            <a:tbl>
              <a:tblPr rtl="1">
                <a:tableStyleId>{5C22544A-7EE6-4342-B048-85BDC9FD1C3A}</a:tableStyleId>
              </a:tblPr>
              <a:tblGrid>
                <a:gridCol w="1028700"/>
                <a:gridCol w="1028700"/>
                <a:gridCol w="1084882"/>
                <a:gridCol w="972518"/>
              </a:tblGrid>
              <a:tr h="609595"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1200" u="none" strike="noStrike" dirty="0" smtClean="0">
                          <a:effectLst/>
                        </a:rPr>
                        <a:t>Total(KWHR)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1200" u="none" strike="noStrike" dirty="0" smtClean="0">
                          <a:effectLst/>
                        </a:rPr>
                        <a:t>Heating(KWHR</a:t>
                      </a:r>
                      <a:r>
                        <a:rPr lang="en-US" sz="1200" u="none" strike="noStrike" dirty="0">
                          <a:effectLst/>
                        </a:rPr>
                        <a:t>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1200" u="none" strike="noStrike" dirty="0" smtClean="0">
                          <a:effectLst/>
                        </a:rPr>
                        <a:t>Cooling(KWHR</a:t>
                      </a:r>
                      <a:r>
                        <a:rPr lang="en-US" sz="1200" u="none" strike="noStrike" dirty="0">
                          <a:effectLst/>
                        </a:rPr>
                        <a:t>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1200" u="none" strike="noStrike" dirty="0">
                          <a:effectLst/>
                        </a:rPr>
                        <a:t>MONTH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95535"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1200" u="none" strike="noStrike">
                          <a:effectLst/>
                        </a:rPr>
                        <a:t>5425.72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1200" u="none" strike="noStrike">
                          <a:effectLst/>
                        </a:rPr>
                        <a:t>5425.72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1200" u="none" strike="noStrike">
                          <a:effectLst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1200" u="none" strike="noStrike">
                          <a:effectLst/>
                        </a:rPr>
                        <a:t>Jan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95535"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1200" u="none" strike="noStrike">
                          <a:effectLst/>
                        </a:rPr>
                        <a:t>5407.55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1200" u="none" strike="noStrike">
                          <a:effectLst/>
                        </a:rPr>
                        <a:t>5407.55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1200" u="none" strike="noStrike">
                          <a:effectLst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1200" u="none" strike="noStrike">
                          <a:effectLst/>
                        </a:rPr>
                        <a:t>Feb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95535"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1200" u="none" strike="noStrike">
                          <a:effectLst/>
                        </a:rPr>
                        <a:t>4884.84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1200" u="none" strike="noStrike">
                          <a:effectLst/>
                        </a:rPr>
                        <a:t>4863.24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1200" u="none" strike="noStrike">
                          <a:effectLst/>
                        </a:rPr>
                        <a:t>21.6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1200" u="none" strike="noStrike">
                          <a:effectLst/>
                        </a:rPr>
                        <a:t>Mar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95535"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1200" u="none" strike="noStrike">
                          <a:effectLst/>
                        </a:rPr>
                        <a:t>3372.22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1200" u="none" strike="noStrike">
                          <a:effectLst/>
                        </a:rPr>
                        <a:t>2194.62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1200" u="none" strike="noStrike">
                          <a:effectLst/>
                        </a:rPr>
                        <a:t>1177.6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1200" u="none" strike="noStrike">
                          <a:effectLst/>
                        </a:rPr>
                        <a:t>Apr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95535"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1200" u="none" strike="noStrike" dirty="0">
                          <a:effectLst/>
                        </a:rPr>
                        <a:t>3893.17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1200" u="none" strike="noStrike">
                          <a:effectLst/>
                        </a:rPr>
                        <a:t>1613.97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1200" u="none" strike="noStrike">
                          <a:effectLst/>
                        </a:rPr>
                        <a:t>2279.2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1200" u="none" strike="noStrike">
                          <a:effectLst/>
                        </a:rPr>
                        <a:t>May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95535"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1200" u="none" strike="noStrike">
                          <a:effectLst/>
                        </a:rPr>
                        <a:t>3643.41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1200" u="none" strike="noStrike">
                          <a:effectLst/>
                        </a:rPr>
                        <a:t>109.81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1200" u="none" strike="noStrike">
                          <a:effectLst/>
                        </a:rPr>
                        <a:t>3533.6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1200" u="none" strike="noStrike">
                          <a:effectLst/>
                        </a:rPr>
                        <a:t>Jun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95535"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1200" u="none" strike="noStrike">
                          <a:effectLst/>
                        </a:rPr>
                        <a:t>5355.2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1200" u="none" strike="noStrike">
                          <a:effectLst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1200" u="none" strike="noStrike">
                          <a:effectLst/>
                        </a:rPr>
                        <a:t>5355.2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1200" u="none" strike="noStrike">
                          <a:effectLst/>
                        </a:rPr>
                        <a:t>Jul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95535"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1200" u="none" strike="noStrike">
                          <a:effectLst/>
                        </a:rPr>
                        <a:t>5182.4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1200" u="none" strike="noStrike">
                          <a:effectLst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1200" u="none" strike="noStrike">
                          <a:effectLst/>
                        </a:rPr>
                        <a:t>5182.4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1200" u="none" strike="noStrike">
                          <a:effectLst/>
                        </a:rPr>
                        <a:t>Aug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95535"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1200" u="none" strike="noStrike">
                          <a:effectLst/>
                        </a:rPr>
                        <a:t>3397.92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1200" u="none" strike="noStrike">
                          <a:effectLst/>
                        </a:rPr>
                        <a:t>164.32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1200" u="none" strike="noStrike">
                          <a:effectLst/>
                        </a:rPr>
                        <a:t>3233.6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1200" u="none" strike="noStrike">
                          <a:effectLst/>
                        </a:rPr>
                        <a:t>Sep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95535"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1200" u="none" strike="noStrike">
                          <a:effectLst/>
                        </a:rPr>
                        <a:t>3436.77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1200" u="none" strike="noStrike">
                          <a:effectLst/>
                        </a:rPr>
                        <a:t>318.37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1200" u="none" strike="noStrike">
                          <a:effectLst/>
                        </a:rPr>
                        <a:t>3118.4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1200" u="none" strike="noStrike">
                          <a:effectLst/>
                        </a:rPr>
                        <a:t>Oct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95535"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1200" u="none" strike="noStrike">
                          <a:effectLst/>
                        </a:rPr>
                        <a:t>3417.7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1200" u="none" strike="noStrike">
                          <a:effectLst/>
                        </a:rPr>
                        <a:t>2962.5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1200" u="none" strike="noStrike">
                          <a:effectLst/>
                        </a:rPr>
                        <a:t>455.2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1200" u="none" strike="noStrike">
                          <a:effectLst/>
                        </a:rPr>
                        <a:t>Nov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95535"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1200" u="none" strike="noStrike">
                          <a:effectLst/>
                        </a:rPr>
                        <a:t>4980.16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1200" u="none" strike="noStrike">
                          <a:effectLst/>
                        </a:rPr>
                        <a:t>4980.16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1200" u="none" strike="noStrike">
                          <a:effectLst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1200" u="none" strike="noStrike">
                          <a:effectLst/>
                        </a:rPr>
                        <a:t>Dec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95535"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1200" u="none" strike="noStrike">
                          <a:effectLst/>
                        </a:rPr>
                        <a:t>52397.06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1200" u="none" strike="noStrike">
                          <a:effectLst/>
                        </a:rPr>
                        <a:t>28040.26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1200" u="none" strike="noStrike">
                          <a:effectLst/>
                        </a:rPr>
                        <a:t>24356.8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100" u="none" strike="noStrike" dirty="0">
                          <a:effectLst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9" name="Content Placeholder 5"/>
          <p:cNvGraphicFramePr>
            <a:graphicFrameLocks/>
          </p:cNvGraphicFramePr>
          <p:nvPr/>
        </p:nvGraphicFramePr>
        <p:xfrm>
          <a:off x="4419600" y="1"/>
          <a:ext cx="4724400" cy="14176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Rectangle 3"/>
          <p:cNvSpPr/>
          <p:nvPr/>
        </p:nvSpPr>
        <p:spPr>
          <a:xfrm>
            <a:off x="4953000" y="2551837"/>
            <a:ext cx="4038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Total </a:t>
            </a:r>
            <a:r>
              <a:rPr lang="en-US" sz="2000" b="1" dirty="0">
                <a:latin typeface="Times New Roman" panose="02020603050405020304" pitchFamily="18" charset="0"/>
                <a:ea typeface="Calibri" panose="020F0502020204030204" pitchFamily="34" charset="0"/>
              </a:rPr>
              <a:t>loads (Heating and Cooling</a:t>
            </a:r>
            <a:r>
              <a:rPr lang="en-US" sz="2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), 31.56 </a:t>
            </a:r>
            <a:r>
              <a:rPr lang="en-US" sz="2000" b="1" dirty="0">
                <a:latin typeface="Times New Roman" panose="02020603050405020304" pitchFamily="18" charset="0"/>
                <a:ea typeface="Calibri" panose="020F0502020204030204" pitchFamily="34" charset="0"/>
              </a:rPr>
              <a:t>KWh per </a:t>
            </a:r>
            <a:r>
              <a:rPr lang="en-US" sz="2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meter square</a:t>
            </a:r>
            <a:endParaRPr lang="ar-SA" sz="2000" b="1" dirty="0"/>
          </a:p>
        </p:txBody>
      </p:sp>
    </p:spTree>
    <p:extLst>
      <p:ext uri="{BB962C8B-B14F-4D97-AF65-F5344CB8AC3E}">
        <p14:creationId xmlns="" xmlns:p14="http://schemas.microsoft.com/office/powerpoint/2010/main" val="144484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Project Design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Environmental Analysis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Content Placeholder 5"/>
          <p:cNvGraphicFramePr>
            <a:graphicFrameLocks/>
          </p:cNvGraphicFramePr>
          <p:nvPr>
            <p:extLst/>
          </p:nvPr>
        </p:nvGraphicFramePr>
        <p:xfrm>
          <a:off x="4419600" y="1"/>
          <a:ext cx="4724400" cy="14176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Content Placeholder 4" descr="C:\Users\design-tec\Desktop\Untitled.png"/>
          <p:cNvPicPr>
            <a:picLocks noGrp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1" y="1600200"/>
            <a:ext cx="5181600" cy="320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C:\Users\design-tec\Desktop\Untitled.png"/>
          <p:cNvPicPr/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1" y="1600200"/>
            <a:ext cx="3505200" cy="32004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/>
          <p:cNvSpPr/>
          <p:nvPr/>
        </p:nvSpPr>
        <p:spPr>
          <a:xfrm>
            <a:off x="762000" y="5257800"/>
            <a:ext cx="3810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STC=35 </a:t>
            </a:r>
            <a:r>
              <a:rPr lang="en-US" dirty="0"/>
              <a:t>+</a:t>
            </a:r>
            <a:r>
              <a:rPr lang="en-US" dirty="0" smtClean="0"/>
              <a:t>13+4=52dB</a:t>
            </a: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3148962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Project Design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Environmental Analysis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4800" y="1600200"/>
            <a:ext cx="8534400" cy="5029200"/>
          </a:xfrm>
        </p:spPr>
        <p:txBody>
          <a:bodyPr/>
          <a:lstStyle/>
          <a:p>
            <a:pPr algn="l" rtl="0"/>
            <a:r>
              <a:rPr lang="en-US" dirty="0"/>
              <a:t>Reverberation Time RT60:</a:t>
            </a:r>
          </a:p>
          <a:p>
            <a:pPr algn="l" rtl="0"/>
            <a:r>
              <a:rPr lang="en-US" dirty="0"/>
              <a:t>RT</a:t>
            </a:r>
            <a:r>
              <a:rPr lang="en-US" baseline="-25000" dirty="0"/>
              <a:t>60</a:t>
            </a:r>
            <a:r>
              <a:rPr lang="en-US" dirty="0"/>
              <a:t> =0.78seconds</a:t>
            </a:r>
          </a:p>
          <a:p>
            <a:endParaRPr lang="ar-SA" dirty="0"/>
          </a:p>
        </p:txBody>
      </p:sp>
      <p:graphicFrame>
        <p:nvGraphicFramePr>
          <p:cNvPr id="9" name="Content Placeholder 5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479451187"/>
              </p:ext>
            </p:extLst>
          </p:nvPr>
        </p:nvGraphicFramePr>
        <p:xfrm>
          <a:off x="4419600" y="1"/>
          <a:ext cx="4724400" cy="14176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4" descr="C:\Users\design-tec\Desktop\Untitled.png"/>
          <p:cNvPicPr/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895600"/>
            <a:ext cx="7696200" cy="3429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66134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Project Design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Structural Design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="" xmlns:p14="http://schemas.microsoft.com/office/powerpoint/2010/main" val="4213980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Outline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 algn="l" rtl="0">
              <a:buFont typeface="+mj-lt"/>
              <a:buAutoNum type="arabicPeriod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Methodology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Project Design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Summary </a:t>
            </a:r>
            <a:r>
              <a:rPr lang="ar-SA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اسال</a:t>
            </a:r>
            <a:r>
              <a:rPr lang="ar-SA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ميالة شو </a:t>
            </a:r>
            <a:r>
              <a:rPr lang="ar-SA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القصد </a:t>
            </a:r>
            <a:r>
              <a:rPr lang="ar-SA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بالسامري</a:t>
            </a:r>
            <a:endParaRPr lang="ar-SA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Project Design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Structural Design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Content Placeholder 5"/>
          <p:cNvGraphicFramePr>
            <a:graphicFrameLocks noGrp="1"/>
          </p:cNvGraphicFramePr>
          <p:nvPr>
            <p:ph idx="1"/>
          </p:nvPr>
        </p:nvGraphicFramePr>
        <p:xfrm>
          <a:off x="5638800" y="0"/>
          <a:ext cx="3124200" cy="144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62000" y="1981201"/>
            <a:ext cx="74676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200400" y="1676400"/>
          <a:ext cx="2948940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5900"/>
                <a:gridCol w="1463040"/>
              </a:tblGrid>
              <a:tr h="304800">
                <a:tc gridSpan="2"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Loads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L.L com.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5</a:t>
                      </a:r>
                      <a:r>
                        <a:rPr lang="en-US" sz="1200" dirty="0" smtClean="0"/>
                        <a:t>K</a:t>
                      </a: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N/m2</a:t>
                      </a:r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L.L</a:t>
                      </a:r>
                      <a:r>
                        <a:rPr lang="en-US" baseline="0" dirty="0" smtClean="0"/>
                        <a:t> off.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3</a:t>
                      </a: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KN/m2</a:t>
                      </a:r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SID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4</a:t>
                      </a: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KN/m2</a:t>
                      </a:r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Wall WT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30</a:t>
                      </a:r>
                      <a:r>
                        <a:rPr lang="en-US" sz="1100" dirty="0" smtClean="0"/>
                        <a:t>KN/m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217920" y="1676400"/>
          <a:ext cx="2926080" cy="14976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3040"/>
                <a:gridCol w="1463040"/>
              </a:tblGrid>
              <a:tr h="400405">
                <a:tc gridSpan="2"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Material Properties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20324">
                <a:tc>
                  <a:txBody>
                    <a:bodyPr/>
                    <a:lstStyle/>
                    <a:p>
                      <a:pPr algn="ctr" rtl="0"/>
                      <a:r>
                        <a:rPr lang="en-US" baseline="0" dirty="0" err="1" smtClean="0"/>
                        <a:t>f’c</a:t>
                      </a:r>
                      <a:endParaRPr lang="en-US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1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mpa</a:t>
                      </a:r>
                      <a:endParaRPr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20324">
                <a:tc>
                  <a:txBody>
                    <a:bodyPr/>
                    <a:lstStyle/>
                    <a:p>
                      <a:pPr algn="ctr" rtl="0"/>
                      <a:r>
                        <a:rPr lang="en-US" dirty="0" err="1" smtClean="0"/>
                        <a:t>f’c</a:t>
                      </a:r>
                      <a:r>
                        <a:rPr lang="en-US" dirty="0" smtClean="0"/>
                        <a:t> (footing)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28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1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mpa</a:t>
                      </a:r>
                      <a:endParaRPr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20324">
                <a:tc>
                  <a:txBody>
                    <a:bodyPr/>
                    <a:lstStyle/>
                    <a:p>
                      <a:pPr algn="ctr" rtl="0"/>
                      <a:r>
                        <a:rPr lang="en-US" dirty="0" err="1" smtClean="0"/>
                        <a:t>Fy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420 </a:t>
                      </a:r>
                      <a:r>
                        <a:rPr lang="en-US" sz="11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mpa</a:t>
                      </a:r>
                      <a:endParaRPr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304800" y="1676400"/>
          <a:ext cx="274320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</a:tblGrid>
              <a:tr h="45720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Site investigation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Bearing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1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mpa</a:t>
                      </a:r>
                      <a:endParaRPr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ϒ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18</a:t>
                      </a:r>
                      <a:r>
                        <a:rPr lang="en-US" sz="1100" dirty="0" smtClean="0"/>
                        <a:t>KN/m3</a:t>
                      </a:r>
                      <a:endParaRPr lang="en-US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.2</a:t>
                      </a:r>
                      <a:endParaRPr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Ca</a:t>
                      </a:r>
                      <a:endParaRPr lang="en-US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.28</a:t>
                      </a:r>
                      <a:endParaRPr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 algn="ctr" rtl="0"/>
                      <a:r>
                        <a:rPr lang="en-US" dirty="0" err="1" smtClean="0"/>
                        <a:t>Cv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.40</a:t>
                      </a:r>
                      <a:endParaRPr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Project Design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Structural Design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Content Placeholder 5"/>
          <p:cNvGraphicFramePr>
            <a:graphicFrameLocks noGrp="1"/>
          </p:cNvGraphicFramePr>
          <p:nvPr>
            <p:ph idx="1"/>
          </p:nvPr>
        </p:nvGraphicFramePr>
        <p:xfrm>
          <a:off x="5638800" y="0"/>
          <a:ext cx="3124200" cy="144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62000" y="2209800"/>
            <a:ext cx="74676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1752600"/>
            <a:ext cx="6705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project blocks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  <p:pic>
        <p:nvPicPr>
          <p:cNvPr id="12" name="Picture 11" descr="Capture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3124200"/>
            <a:ext cx="9144000" cy="3457520"/>
          </a:xfrm>
          <a:prstGeom prst="rect">
            <a:avLst/>
          </a:prstGeom>
        </p:spPr>
      </p:pic>
      <p:sp>
        <p:nvSpPr>
          <p:cNvPr id="14" name="Right Arrow 13"/>
          <p:cNvSpPr/>
          <p:nvPr/>
        </p:nvSpPr>
        <p:spPr>
          <a:xfrm rot="7977587">
            <a:off x="2294012" y="3315305"/>
            <a:ext cx="18288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60818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Project Design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Structural Design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Content Placeholder 5"/>
          <p:cNvGraphicFramePr>
            <a:graphicFrameLocks noGrp="1"/>
          </p:cNvGraphicFramePr>
          <p:nvPr>
            <p:ph idx="1"/>
          </p:nvPr>
        </p:nvGraphicFramePr>
        <p:xfrm>
          <a:off x="5638800" y="0"/>
          <a:ext cx="3124200" cy="144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62000" y="1981201"/>
            <a:ext cx="74676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04800" y="1524000"/>
            <a:ext cx="624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/>
              <a:t>Model Checks</a:t>
            </a:r>
          </a:p>
        </p:txBody>
      </p:sp>
      <p:pic>
        <p:nvPicPr>
          <p:cNvPr id="12" name="Picture 11" descr="deformed shap.JPG"/>
          <p:cNvPicPr/>
          <p:nvPr/>
        </p:nvPicPr>
        <p:blipFill>
          <a:blip r:embed="rId7"/>
          <a:stretch>
            <a:fillRect/>
          </a:stretch>
        </p:blipFill>
        <p:spPr>
          <a:xfrm>
            <a:off x="4572000" y="2286000"/>
            <a:ext cx="4572000" cy="457200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533400" y="3657600"/>
            <a:ext cx="18505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Compatibility</a:t>
            </a:r>
            <a:endParaRPr lang="en-US" sz="2400" dirty="0"/>
          </a:p>
        </p:txBody>
      </p:sp>
      <p:sp>
        <p:nvSpPr>
          <p:cNvPr id="17" name="Right Arrow 16"/>
          <p:cNvSpPr/>
          <p:nvPr/>
        </p:nvSpPr>
        <p:spPr>
          <a:xfrm>
            <a:off x="2590800" y="3581400"/>
            <a:ext cx="18288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77103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Project Design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Structural Design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Content Placeholder 5"/>
          <p:cNvGraphicFramePr>
            <a:graphicFrameLocks noGrp="1"/>
          </p:cNvGraphicFramePr>
          <p:nvPr>
            <p:ph idx="1"/>
          </p:nvPr>
        </p:nvGraphicFramePr>
        <p:xfrm>
          <a:off x="5638800" y="0"/>
          <a:ext cx="3124200" cy="144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62000" y="1981201"/>
            <a:ext cx="74676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28600" y="2286000"/>
            <a:ext cx="624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Global Equilibrium</a:t>
            </a:r>
            <a:endParaRPr lang="en-US" sz="2400" dirty="0"/>
          </a:p>
        </p:txBody>
      </p:sp>
      <p:pic>
        <p:nvPicPr>
          <p:cNvPr id="6" name="Picture 5" descr="Blocka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24200" y="2057400"/>
            <a:ext cx="6019800" cy="1647825"/>
          </a:xfrm>
          <a:prstGeom prst="rect">
            <a:avLst/>
          </a:prstGeom>
        </p:spPr>
      </p:pic>
      <p:pic>
        <p:nvPicPr>
          <p:cNvPr id="14" name="Picture 13" descr="intenal b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48000" y="3657600"/>
            <a:ext cx="6096000" cy="32004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52400" y="5029200"/>
            <a:ext cx="624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Internal Forces</a:t>
            </a:r>
            <a:endParaRPr lang="en-US" sz="2400" dirty="0"/>
          </a:p>
        </p:txBody>
      </p:sp>
      <p:sp>
        <p:nvSpPr>
          <p:cNvPr id="16" name="Rectangle 15"/>
          <p:cNvSpPr/>
          <p:nvPr/>
        </p:nvSpPr>
        <p:spPr>
          <a:xfrm>
            <a:off x="228600" y="1524000"/>
            <a:ext cx="19614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Model Checks</a:t>
            </a:r>
            <a:endParaRPr lang="en-US" sz="2400" b="1" dirty="0"/>
          </a:p>
        </p:txBody>
      </p:sp>
      <p:sp>
        <p:nvSpPr>
          <p:cNvPr id="19" name="Right Arrow 18"/>
          <p:cNvSpPr/>
          <p:nvPr/>
        </p:nvSpPr>
        <p:spPr>
          <a:xfrm>
            <a:off x="914400" y="2819400"/>
            <a:ext cx="18288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ight Arrow 20"/>
          <p:cNvSpPr/>
          <p:nvPr/>
        </p:nvSpPr>
        <p:spPr>
          <a:xfrm>
            <a:off x="838200" y="5715000"/>
            <a:ext cx="18288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05295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  <p:bldP spid="19" grpId="0" animBg="1"/>
      <p:bldP spid="2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Project Design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Structural Design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Content Placeholder 5"/>
          <p:cNvGraphicFramePr>
            <a:graphicFrameLocks noGrp="1"/>
          </p:cNvGraphicFramePr>
          <p:nvPr>
            <p:ph idx="1"/>
          </p:nvPr>
        </p:nvGraphicFramePr>
        <p:xfrm>
          <a:off x="5638800" y="0"/>
          <a:ext cx="3276600" cy="144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62000" y="1981201"/>
            <a:ext cx="74676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81000" y="1524000"/>
            <a:ext cx="6248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Modal mass participation ratio &amp; </a:t>
            </a:r>
          </a:p>
          <a:p>
            <a:r>
              <a:rPr lang="en-US" sz="2400" dirty="0" smtClean="0"/>
              <a:t>Time period</a:t>
            </a:r>
            <a:endParaRPr lang="en-US" sz="2400" dirty="0"/>
          </a:p>
        </p:txBody>
      </p:sp>
      <p:pic>
        <p:nvPicPr>
          <p:cNvPr id="6" name="Picture 5" descr="mma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19601" y="1930051"/>
            <a:ext cx="4724400" cy="2718149"/>
          </a:xfrm>
          <a:prstGeom prst="rect">
            <a:avLst/>
          </a:prstGeom>
        </p:spPr>
      </p:pic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4419600" y="5105400"/>
          <a:ext cx="4064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BlockA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Vx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4534.8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Vy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4534.5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Vmanual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4533.5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" name="Rectangle 15"/>
          <p:cNvSpPr/>
          <p:nvPr/>
        </p:nvSpPr>
        <p:spPr>
          <a:xfrm>
            <a:off x="381000" y="5410200"/>
            <a:ext cx="15327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Base shear</a:t>
            </a:r>
            <a:endParaRPr lang="en-US" sz="2400" dirty="0"/>
          </a:p>
        </p:txBody>
      </p:sp>
      <p:sp>
        <p:nvSpPr>
          <p:cNvPr id="17" name="Rectangle 16"/>
          <p:cNvSpPr/>
          <p:nvPr/>
        </p:nvSpPr>
        <p:spPr>
          <a:xfrm>
            <a:off x="533400" y="3124200"/>
            <a:ext cx="7489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Drift</a:t>
            </a:r>
            <a:endParaRPr lang="en-US" sz="2400" dirty="0"/>
          </a:p>
        </p:txBody>
      </p:sp>
      <p:sp>
        <p:nvSpPr>
          <p:cNvPr id="20" name="Right Arrow 19"/>
          <p:cNvSpPr/>
          <p:nvPr/>
        </p:nvSpPr>
        <p:spPr>
          <a:xfrm>
            <a:off x="2514600" y="2209800"/>
            <a:ext cx="16002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2" name="Table 21"/>
          <p:cNvGraphicFramePr>
            <a:graphicFrameLocks noGrp="1"/>
          </p:cNvGraphicFramePr>
          <p:nvPr/>
        </p:nvGraphicFramePr>
        <p:xfrm>
          <a:off x="1524000" y="3733800"/>
          <a:ext cx="27432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</a:tblGrid>
              <a:tr h="457200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Max Drift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Dmax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11mm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618mm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3" name="Right Arrow 22"/>
          <p:cNvSpPr/>
          <p:nvPr/>
        </p:nvSpPr>
        <p:spPr>
          <a:xfrm>
            <a:off x="533400" y="3886200"/>
            <a:ext cx="9144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ight Arrow 23"/>
          <p:cNvSpPr/>
          <p:nvPr/>
        </p:nvSpPr>
        <p:spPr>
          <a:xfrm>
            <a:off x="2057400" y="5410200"/>
            <a:ext cx="22860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01916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6" grpId="0"/>
      <p:bldP spid="17" grpId="0"/>
      <p:bldP spid="20" grpId="0" animBg="1"/>
      <p:bldP spid="23" grpId="0" animBg="1"/>
      <p:bldP spid="2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Project Design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Structural Design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2000" y="1981201"/>
            <a:ext cx="74676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04800" y="1447800"/>
            <a:ext cx="381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Slab Design</a:t>
            </a:r>
            <a:endParaRPr lang="en-US" sz="2400" dirty="0"/>
          </a:p>
        </p:txBody>
      </p:sp>
      <p:graphicFrame>
        <p:nvGraphicFramePr>
          <p:cNvPr id="13" name="Content Placeholder 5"/>
          <p:cNvGraphicFramePr>
            <a:graphicFrameLocks/>
          </p:cNvGraphicFramePr>
          <p:nvPr/>
        </p:nvGraphicFramePr>
        <p:xfrm>
          <a:off x="6019800" y="0"/>
          <a:ext cx="3124200" cy="144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Picture 6" descr="slb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1905000"/>
            <a:ext cx="8839200" cy="4953000"/>
          </a:xfrm>
          <a:prstGeom prst="rect">
            <a:avLst/>
          </a:prstGeom>
        </p:spPr>
      </p:pic>
      <p:pic>
        <p:nvPicPr>
          <p:cNvPr id="8" name="Picture 7" descr="slbfh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05000" y="2895600"/>
            <a:ext cx="4071282" cy="2541181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6934200" y="5867400"/>
            <a:ext cx="3810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>
            <a:stCxn id="12" idx="1"/>
          </p:cNvCxnSpPr>
          <p:nvPr/>
        </p:nvCxnSpPr>
        <p:spPr>
          <a:xfrm rot="16200000" flipV="1">
            <a:off x="6482580" y="5404621"/>
            <a:ext cx="578037" cy="4367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598200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Project Design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Structural Design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2000" y="1981201"/>
            <a:ext cx="74676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04800" y="1447800"/>
            <a:ext cx="381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Beam Design</a:t>
            </a:r>
            <a:endParaRPr lang="en-US" sz="2400" dirty="0"/>
          </a:p>
        </p:txBody>
      </p:sp>
      <p:graphicFrame>
        <p:nvGraphicFramePr>
          <p:cNvPr id="13" name="Content Placeholder 5"/>
          <p:cNvGraphicFramePr>
            <a:graphicFrameLocks/>
          </p:cNvGraphicFramePr>
          <p:nvPr/>
        </p:nvGraphicFramePr>
        <p:xfrm>
          <a:off x="6019800" y="0"/>
          <a:ext cx="3124200" cy="144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9" name="Picture 18" descr="beamd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2057400"/>
            <a:ext cx="9144000" cy="4800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03997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Project Design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Structural Design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2000" y="1981201"/>
            <a:ext cx="74676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04800" y="1447800"/>
            <a:ext cx="381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Column Design</a:t>
            </a:r>
            <a:endParaRPr lang="en-US" sz="2400" dirty="0"/>
          </a:p>
        </p:txBody>
      </p:sp>
      <p:graphicFrame>
        <p:nvGraphicFramePr>
          <p:cNvPr id="13" name="Content Placeholder 5"/>
          <p:cNvGraphicFramePr>
            <a:graphicFrameLocks/>
          </p:cNvGraphicFramePr>
          <p:nvPr/>
        </p:nvGraphicFramePr>
        <p:xfrm>
          <a:off x="6019800" y="0"/>
          <a:ext cx="3124200" cy="144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9" name="Picture 18" descr="colo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343" y="1447800"/>
            <a:ext cx="8953073" cy="5257800"/>
          </a:xfrm>
          <a:prstGeom prst="rect">
            <a:avLst/>
          </a:prstGeom>
        </p:spPr>
      </p:pic>
      <p:sp>
        <p:nvSpPr>
          <p:cNvPr id="21" name="Oval 20"/>
          <p:cNvSpPr/>
          <p:nvPr/>
        </p:nvSpPr>
        <p:spPr>
          <a:xfrm>
            <a:off x="4343400" y="5257800"/>
            <a:ext cx="685800" cy="533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89128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Project Design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Structural Design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2000" y="1981201"/>
            <a:ext cx="74676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09600" y="1676400"/>
            <a:ext cx="381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Stair Design</a:t>
            </a:r>
            <a:endParaRPr lang="en-US" sz="2400" dirty="0"/>
          </a:p>
        </p:txBody>
      </p:sp>
      <p:graphicFrame>
        <p:nvGraphicFramePr>
          <p:cNvPr id="13" name="Content Placeholder 5"/>
          <p:cNvGraphicFramePr>
            <a:graphicFrameLocks/>
          </p:cNvGraphicFramePr>
          <p:nvPr/>
        </p:nvGraphicFramePr>
        <p:xfrm>
          <a:off x="6019800" y="0"/>
          <a:ext cx="3124200" cy="144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 descr="stair case.JPG"/>
          <p:cNvPicPr/>
          <p:nvPr/>
        </p:nvPicPr>
        <p:blipFill>
          <a:blip r:embed="rId6"/>
          <a:stretch>
            <a:fillRect/>
          </a:stretch>
        </p:blipFill>
        <p:spPr>
          <a:xfrm>
            <a:off x="5600700" y="2209800"/>
            <a:ext cx="3543300" cy="4648200"/>
          </a:xfrm>
          <a:prstGeom prst="rect">
            <a:avLst/>
          </a:prstGeom>
        </p:spPr>
      </p:pic>
      <p:pic>
        <p:nvPicPr>
          <p:cNvPr id="8" name="Picture 7" descr="stair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2209800"/>
            <a:ext cx="5562599" cy="4648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41296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Project Design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Structural Design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2000" y="1981201"/>
            <a:ext cx="74676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28600" y="1447800"/>
            <a:ext cx="381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Shear Wall Design</a:t>
            </a:r>
            <a:endParaRPr lang="en-US" sz="2400" dirty="0"/>
          </a:p>
        </p:txBody>
      </p:sp>
      <p:graphicFrame>
        <p:nvGraphicFramePr>
          <p:cNvPr id="13" name="Content Placeholder 5"/>
          <p:cNvGraphicFramePr>
            <a:graphicFrameLocks/>
          </p:cNvGraphicFramePr>
          <p:nvPr/>
        </p:nvGraphicFramePr>
        <p:xfrm>
          <a:off x="6019800" y="0"/>
          <a:ext cx="3124200" cy="144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8" name="Picture 17" descr="sw.JPG"/>
          <p:cNvPicPr/>
          <p:nvPr/>
        </p:nvPicPr>
        <p:blipFill>
          <a:blip r:embed="rId7"/>
          <a:stretch>
            <a:fillRect/>
          </a:stretch>
        </p:blipFill>
        <p:spPr>
          <a:xfrm>
            <a:off x="0" y="1981201"/>
            <a:ext cx="9144000" cy="487680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3581400" y="4953000"/>
            <a:ext cx="7620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514600" y="5257800"/>
            <a:ext cx="7620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" y="2043112"/>
            <a:ext cx="9143999" cy="481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Oval 21"/>
          <p:cNvSpPr/>
          <p:nvPr/>
        </p:nvSpPr>
        <p:spPr>
          <a:xfrm>
            <a:off x="1371600" y="5257800"/>
            <a:ext cx="533400" cy="228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 descr="adfghghg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19600" y="4267200"/>
            <a:ext cx="2795471" cy="1223963"/>
          </a:xfrm>
          <a:prstGeom prst="rect">
            <a:avLst/>
          </a:prstGeom>
        </p:spPr>
      </p:pic>
      <p:sp>
        <p:nvSpPr>
          <p:cNvPr id="25" name="Oval 24"/>
          <p:cNvSpPr/>
          <p:nvPr/>
        </p:nvSpPr>
        <p:spPr>
          <a:xfrm>
            <a:off x="1524000" y="4876800"/>
            <a:ext cx="609600" cy="228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 descr="aseet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752600" y="1752600"/>
            <a:ext cx="4134104" cy="2971800"/>
          </a:xfrm>
          <a:prstGeom prst="rect">
            <a:avLst/>
          </a:prstGeom>
        </p:spPr>
      </p:pic>
      <p:pic>
        <p:nvPicPr>
          <p:cNvPr id="16" name="Picture 15" descr="adfgh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447800" y="1828800"/>
            <a:ext cx="6029325" cy="480629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59099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2" grpId="0" animBg="1"/>
      <p:bldP spid="2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371600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lvl="1" algn="l" rtl="0">
              <a:lnSpc>
                <a:spcPct val="90000"/>
              </a:lnSpc>
              <a:spcBef>
                <a:spcPct val="0"/>
              </a:spcBef>
            </a:pP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Introduction</a:t>
            </a:r>
            <a:br>
              <a:rPr lang="en-US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Why??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400" b="1" dirty="0" smtClean="0">
                <a:latin typeface="Times New Roman" pitchFamily="18" charset="0"/>
                <a:cs typeface="Times New Roman" pitchFamily="18" charset="0"/>
              </a:rPr>
            </a:br>
            <a:endParaRPr lang="ar-SA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524000"/>
            <a:ext cx="7315200" cy="3132909"/>
          </a:xfrm>
        </p:spPr>
        <p:txBody>
          <a:bodyPr>
            <a:normAutofit/>
          </a:bodyPr>
          <a:lstStyle/>
          <a:p>
            <a:pPr marL="457200" indent="-457200" algn="l" rtl="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There is commercial building in </a:t>
            </a:r>
            <a:r>
              <a:rPr lang="en-US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jenin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city ,it has a lot of  problems </a:t>
            </a:r>
            <a:r>
              <a:rPr lang="ar-S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our objective in this graduation project is 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focusing on studying &amp; solving the problems by redesigning process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redesign include Architectural , Environmental ,Structural ,Electrical and Mechanical aspects</a:t>
            </a:r>
          </a:p>
        </p:txBody>
      </p:sp>
    </p:spTree>
    <p:extLst>
      <p:ext uri="{BB962C8B-B14F-4D97-AF65-F5344CB8AC3E}">
        <p14:creationId xmlns="" xmlns:p14="http://schemas.microsoft.com/office/powerpoint/2010/main" val="1699722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Project Design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Structural Design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2000" y="1981201"/>
            <a:ext cx="74676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04800" y="1447800"/>
            <a:ext cx="381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Footing Design</a:t>
            </a:r>
            <a:endParaRPr lang="en-US" sz="2400" dirty="0"/>
          </a:p>
        </p:txBody>
      </p:sp>
      <p:graphicFrame>
        <p:nvGraphicFramePr>
          <p:cNvPr id="13" name="Content Placeholder 5"/>
          <p:cNvGraphicFramePr>
            <a:graphicFrameLocks/>
          </p:cNvGraphicFramePr>
          <p:nvPr/>
        </p:nvGraphicFramePr>
        <p:xfrm>
          <a:off x="6019800" y="0"/>
          <a:ext cx="3124200" cy="144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2" name="Picture 11" descr="strap.JPG"/>
          <p:cNvPicPr/>
          <p:nvPr/>
        </p:nvPicPr>
        <p:blipFill>
          <a:blip r:embed="rId7"/>
          <a:stretch>
            <a:fillRect/>
          </a:stretch>
        </p:blipFill>
        <p:spPr>
          <a:xfrm>
            <a:off x="0" y="1905000"/>
            <a:ext cx="9144000" cy="4953000"/>
          </a:xfrm>
          <a:prstGeom prst="rect">
            <a:avLst/>
          </a:prstGeom>
        </p:spPr>
      </p:pic>
      <p:sp>
        <p:nvSpPr>
          <p:cNvPr id="17" name="Oval 16"/>
          <p:cNvSpPr/>
          <p:nvPr/>
        </p:nvSpPr>
        <p:spPr>
          <a:xfrm rot="869575">
            <a:off x="4886031" y="2877868"/>
            <a:ext cx="3276600" cy="5736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 descr="fffffffffff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1905000"/>
            <a:ext cx="9144000" cy="4953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1550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Project Design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Structural Design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2000" y="1981201"/>
            <a:ext cx="74676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dirty="0"/>
          </a:p>
        </p:txBody>
      </p:sp>
      <p:pic>
        <p:nvPicPr>
          <p:cNvPr id="9" name="Picture 8" descr="column di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90800"/>
            <a:ext cx="8991600" cy="405288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09600" y="1676400"/>
            <a:ext cx="381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Seismic Joint Design</a:t>
            </a:r>
            <a:endParaRPr lang="en-US" sz="2400" dirty="0"/>
          </a:p>
        </p:txBody>
      </p:sp>
      <p:graphicFrame>
        <p:nvGraphicFramePr>
          <p:cNvPr id="13" name="Content Placeholder 5"/>
          <p:cNvGraphicFramePr>
            <a:graphicFrameLocks/>
          </p:cNvGraphicFramePr>
          <p:nvPr/>
        </p:nvGraphicFramePr>
        <p:xfrm>
          <a:off x="6019800" y="0"/>
          <a:ext cx="3124200" cy="144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057400" y="4876800"/>
            <a:ext cx="198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D=11mm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43600" y="4800600"/>
            <a:ext cx="1676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D=8mm</a:t>
            </a:r>
            <a:endParaRPr lang="en-US" sz="3200" b="1" dirty="0">
              <a:solidFill>
                <a:srgbClr val="FF0000"/>
              </a:solidFill>
            </a:endParaRPr>
          </a:p>
        </p:txBody>
      </p:sp>
      <p:pic>
        <p:nvPicPr>
          <p:cNvPr id="12" name="Picture 11" descr="asdf.JPG"/>
          <p:cNvPicPr/>
          <p:nvPr/>
        </p:nvPicPr>
        <p:blipFill>
          <a:blip r:embed="rId8"/>
          <a:stretch>
            <a:fillRect/>
          </a:stretch>
        </p:blipFill>
        <p:spPr>
          <a:xfrm>
            <a:off x="0" y="2133600"/>
            <a:ext cx="9144000" cy="47244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20403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Project Design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Electrical Design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189470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Project Design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Electrical Design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5"/>
          <p:cNvGraphicFramePr>
            <a:graphicFrameLocks/>
          </p:cNvGraphicFramePr>
          <p:nvPr/>
        </p:nvGraphicFramePr>
        <p:xfrm>
          <a:off x="6019800" y="0"/>
          <a:ext cx="3124200" cy="144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371600" y="1981200"/>
          <a:ext cx="2743200" cy="256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Area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Average </a:t>
                      </a:r>
                      <a:r>
                        <a:rPr lang="en-US" dirty="0" err="1" smtClean="0"/>
                        <a:t>Lux</a:t>
                      </a:r>
                      <a:endParaRPr lang="en-US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General Office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500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Shopping stores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500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 algn="ctr" rtl="0"/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W.c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150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Corridor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5029200" y="1981200"/>
          <a:ext cx="2743200" cy="29381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</a:tblGrid>
              <a:tr h="46143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Amp</a:t>
                      </a:r>
                      <a:endParaRPr lang="en-US" sz="2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Area of wire mm</a:t>
                      </a:r>
                      <a:r>
                        <a:rPr lang="en-US" sz="1800" b="1" baseline="30000" dirty="0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en-US" sz="2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143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en-US" sz="2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Times New Roman"/>
                        </a:rPr>
                        <a:t>2.5</a:t>
                      </a:r>
                      <a:endParaRPr lang="en-US" sz="2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143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en-US" sz="2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en-US" sz="2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143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Times New Roman"/>
                        </a:rPr>
                        <a:t>30</a:t>
                      </a:r>
                      <a:endParaRPr lang="en-US" sz="2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en-US" sz="2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143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Times New Roman"/>
                        </a:rPr>
                        <a:t>40</a:t>
                      </a:r>
                      <a:endParaRPr lang="en-US" sz="2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en-US" sz="2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143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50</a:t>
                      </a:r>
                      <a:endParaRPr lang="en-US" sz="2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en-US" sz="3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23312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Project Design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Electrical Design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5"/>
          <p:cNvGraphicFramePr>
            <a:graphicFrameLocks/>
          </p:cNvGraphicFramePr>
          <p:nvPr/>
        </p:nvGraphicFramePr>
        <p:xfrm>
          <a:off x="6019800" y="0"/>
          <a:ext cx="3124200" cy="144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1"/>
            <a:ext cx="2209800" cy="609600"/>
          </a:xfrm>
        </p:spPr>
        <p:txBody>
          <a:bodyPr>
            <a:normAutofit fontScale="85000" lnSpcReduction="10000"/>
          </a:bodyPr>
          <a:lstStyle/>
          <a:p>
            <a:pPr algn="l" rtl="0"/>
            <a:r>
              <a:rPr lang="en-US" dirty="0" smtClean="0"/>
              <a:t>Luminaries </a:t>
            </a:r>
            <a:endParaRPr lang="en-US" dirty="0"/>
          </a:p>
        </p:txBody>
      </p:sp>
      <p:pic>
        <p:nvPicPr>
          <p:cNvPr id="10" name="Picture 9"/>
          <p:cNvPicPr/>
          <p:nvPr/>
        </p:nvPicPr>
        <p:blipFill>
          <a:blip r:embed="rId7"/>
          <a:stretch>
            <a:fillRect/>
          </a:stretch>
        </p:blipFill>
        <p:spPr>
          <a:xfrm>
            <a:off x="3200400" y="1752600"/>
            <a:ext cx="5943600" cy="1741969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685800" y="2667000"/>
            <a:ext cx="12570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err="1" smtClean="0"/>
              <a:t>Shoping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12" name="Right Arrow 11"/>
          <p:cNvSpPr/>
          <p:nvPr/>
        </p:nvSpPr>
        <p:spPr>
          <a:xfrm>
            <a:off x="2057400" y="2590800"/>
            <a:ext cx="9144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ontent Placeholder 5"/>
          <p:cNvSpPr txBox="1">
            <a:spLocks/>
          </p:cNvSpPr>
          <p:nvPr/>
        </p:nvSpPr>
        <p:spPr>
          <a:xfrm>
            <a:off x="0" y="3886200"/>
            <a:ext cx="2819400" cy="609600"/>
          </a:xfrm>
          <a:prstGeom prst="rect">
            <a:avLst/>
          </a:prstGeom>
        </p:spPr>
        <p:txBody>
          <a:bodyPr vert="horz" lIns="91440" tIns="45720" rIns="91440" bIns="45720" rtlCol="1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Offices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&amp; parking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Right Arrow 13"/>
          <p:cNvSpPr/>
          <p:nvPr/>
        </p:nvSpPr>
        <p:spPr>
          <a:xfrm>
            <a:off x="2819400" y="3810000"/>
            <a:ext cx="9144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/>
          <p:nvPr/>
        </p:nvPicPr>
        <p:blipFill>
          <a:blip r:embed="rId8"/>
          <a:stretch>
            <a:fillRect/>
          </a:stretch>
        </p:blipFill>
        <p:spPr>
          <a:xfrm>
            <a:off x="4495800" y="3200400"/>
            <a:ext cx="4648200" cy="1752600"/>
          </a:xfrm>
          <a:prstGeom prst="rect">
            <a:avLst/>
          </a:prstGeom>
        </p:spPr>
      </p:pic>
      <p:sp>
        <p:nvSpPr>
          <p:cNvPr id="16" name="Content Placeholder 5"/>
          <p:cNvSpPr txBox="1">
            <a:spLocks/>
          </p:cNvSpPr>
          <p:nvPr/>
        </p:nvSpPr>
        <p:spPr>
          <a:xfrm>
            <a:off x="0" y="5715000"/>
            <a:ext cx="2819400" cy="609600"/>
          </a:xfrm>
          <a:prstGeom prst="rect">
            <a:avLst/>
          </a:prstGeom>
        </p:spPr>
        <p:txBody>
          <a:bodyPr vert="horz" lIns="91440" tIns="45720" rIns="91440" bIns="45720" rtlCol="1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Corridors &amp;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W.c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Right Arrow 16"/>
          <p:cNvSpPr/>
          <p:nvPr/>
        </p:nvSpPr>
        <p:spPr>
          <a:xfrm>
            <a:off x="2819400" y="5715000"/>
            <a:ext cx="9144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 descr="luminare bathroom.JPG"/>
          <p:cNvPicPr/>
          <p:nvPr/>
        </p:nvPicPr>
        <p:blipFill>
          <a:blip r:embed="rId9"/>
          <a:stretch>
            <a:fillRect/>
          </a:stretch>
        </p:blipFill>
        <p:spPr>
          <a:xfrm>
            <a:off x="4648200" y="5029200"/>
            <a:ext cx="4495800" cy="16383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29257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13" grpId="0"/>
      <p:bldP spid="14" grpId="0" animBg="1"/>
      <p:bldP spid="16" grpId="0"/>
      <p:bldP spid="17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Project Design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Electrical Design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5"/>
          <p:cNvGraphicFramePr>
            <a:graphicFrameLocks/>
          </p:cNvGraphicFramePr>
          <p:nvPr/>
        </p:nvGraphicFramePr>
        <p:xfrm>
          <a:off x="6019800" y="0"/>
          <a:ext cx="3124200" cy="144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1"/>
            <a:ext cx="2895600" cy="609600"/>
          </a:xfrm>
        </p:spPr>
        <p:txBody>
          <a:bodyPr>
            <a:noAutofit/>
          </a:bodyPr>
          <a:lstStyle/>
          <a:p>
            <a:pPr algn="l" rtl="0"/>
            <a:r>
              <a:rPr lang="en-US" sz="2400" dirty="0" smtClean="0"/>
              <a:t>Ground floor</a:t>
            </a:r>
            <a:endParaRPr lang="en-US" sz="2400" dirty="0"/>
          </a:p>
        </p:txBody>
      </p:sp>
      <p:pic>
        <p:nvPicPr>
          <p:cNvPr id="19" name="Picture 18" descr="adsf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3200400"/>
            <a:ext cx="9144000" cy="3657600"/>
          </a:xfrm>
          <a:prstGeom prst="rect">
            <a:avLst/>
          </a:prstGeom>
        </p:spPr>
      </p:pic>
      <p:sp>
        <p:nvSpPr>
          <p:cNvPr id="20" name="Oval 19"/>
          <p:cNvSpPr/>
          <p:nvPr/>
        </p:nvSpPr>
        <p:spPr>
          <a:xfrm>
            <a:off x="6096000" y="6019800"/>
            <a:ext cx="381000" cy="838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/>
          <p:cNvCxnSpPr/>
          <p:nvPr/>
        </p:nvCxnSpPr>
        <p:spPr>
          <a:xfrm rot="16200000" flipV="1">
            <a:off x="4800600" y="4800600"/>
            <a:ext cx="1371600" cy="1219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add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2627855"/>
            <a:ext cx="4800600" cy="4230145"/>
          </a:xfrm>
          <a:prstGeom prst="rect">
            <a:avLst/>
          </a:prstGeom>
        </p:spPr>
      </p:pic>
      <p:pic>
        <p:nvPicPr>
          <p:cNvPr id="26" name="Picture 25" descr="shoping unifornity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447800" y="2133600"/>
            <a:ext cx="7696200" cy="536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4595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Project Design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Electrical Design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5"/>
          <p:cNvGraphicFramePr>
            <a:graphicFrameLocks/>
          </p:cNvGraphicFramePr>
          <p:nvPr/>
        </p:nvGraphicFramePr>
        <p:xfrm>
          <a:off x="6019800" y="0"/>
          <a:ext cx="3124200" cy="144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1"/>
            <a:ext cx="4724400" cy="609600"/>
          </a:xfrm>
        </p:spPr>
        <p:txBody>
          <a:bodyPr>
            <a:noAutofit/>
          </a:bodyPr>
          <a:lstStyle/>
          <a:p>
            <a:pPr algn="l" rtl="0"/>
            <a:r>
              <a:rPr lang="en-US" sz="2400" dirty="0" smtClean="0"/>
              <a:t>Ground floor</a:t>
            </a:r>
            <a:endParaRPr lang="en-US" sz="2400" dirty="0"/>
          </a:p>
        </p:txBody>
      </p:sp>
      <p:pic>
        <p:nvPicPr>
          <p:cNvPr id="10" name="Picture 9" descr="afg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2590800"/>
            <a:ext cx="9144000" cy="4267200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4724400" y="5715000"/>
            <a:ext cx="609600" cy="914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>
            <a:stCxn id="11" idx="1"/>
          </p:cNvCxnSpPr>
          <p:nvPr/>
        </p:nvCxnSpPr>
        <p:spPr>
          <a:xfrm rot="16200000" flipV="1">
            <a:off x="3749582" y="4784819"/>
            <a:ext cx="1353111" cy="7750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dwfe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19200" y="2209800"/>
            <a:ext cx="2752725" cy="43624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66679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lvl="0"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Project Design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Mechanical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Design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graphicFrame>
        <p:nvGraphicFramePr>
          <p:cNvPr id="4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Project Design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Mechanical Design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4800" y="1600200"/>
            <a:ext cx="8534400" cy="5029200"/>
          </a:xfrm>
        </p:spPr>
        <p:txBody>
          <a:bodyPr/>
          <a:lstStyle/>
          <a:p>
            <a:pPr marL="1371600" lvl="3" indent="0" algn="l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1371600" lvl="3" indent="0" algn="l" rtl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1371600" lvl="3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Black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water: W.CS &amp; Kitchen sink</a:t>
            </a:r>
          </a:p>
          <a:p>
            <a:pPr marL="1371600" lvl="3" indent="0" algn="l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Grey water: Lavatory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371600" lvl="3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Storm Water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Clr>
                <a:schemeClr val="accent3"/>
              </a:buClr>
              <a:buFont typeface="Arial" charset="0"/>
              <a:buChar char="•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Diameters of the pipes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=4"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(for stack).</a:t>
            </a:r>
          </a:p>
          <a:p>
            <a:pPr algn="l" rtl="0">
              <a:buClr>
                <a:schemeClr val="accent3"/>
              </a:buClr>
              <a:buFont typeface="Arial" charset="0"/>
              <a:buChar char="•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Diameters of the pipes =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 "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4 "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6 "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8 "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(horizontal).</a:t>
            </a:r>
          </a:p>
          <a:p>
            <a:endParaRPr lang="ar-SA" dirty="0"/>
          </a:p>
        </p:txBody>
      </p:sp>
      <p:graphicFrame>
        <p:nvGraphicFramePr>
          <p:cNvPr id="9" name="Content Placeholder 5"/>
          <p:cNvGraphicFramePr>
            <a:graphicFrameLocks/>
          </p:cNvGraphicFramePr>
          <p:nvPr/>
        </p:nvGraphicFramePr>
        <p:xfrm>
          <a:off x="4419600" y="1"/>
          <a:ext cx="4724400" cy="14176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="" xmlns:p14="http://schemas.microsoft.com/office/powerpoint/2010/main" val="2959109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Project Design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Mechanical Design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Content Placeholder 5"/>
          <p:cNvGraphicFramePr>
            <a:graphicFrameLocks/>
          </p:cNvGraphicFramePr>
          <p:nvPr/>
        </p:nvGraphicFramePr>
        <p:xfrm>
          <a:off x="4419600" y="1"/>
          <a:ext cx="4724400" cy="14176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Content Placeholder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5000"/>
            <a:ext cx="9144000" cy="4267200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4648200" y="2590800"/>
            <a:ext cx="914400" cy="914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Content Placeholder 11" descr="dessdfgfj.JPG"/>
          <p:cNvPicPr>
            <a:picLocks noGrp="1" noChangeAspect="1"/>
          </p:cNvPicPr>
          <p:nvPr>
            <p:ph idx="1"/>
          </p:nvPr>
        </p:nvPicPr>
        <p:blipFill>
          <a:blip r:embed="rId8"/>
          <a:stretch>
            <a:fillRect/>
          </a:stretch>
        </p:blipFill>
        <p:spPr>
          <a:xfrm>
            <a:off x="0" y="3724275"/>
            <a:ext cx="5486400" cy="3133725"/>
          </a:xfrm>
        </p:spPr>
      </p:pic>
    </p:spTree>
    <p:extLst>
      <p:ext uri="{BB962C8B-B14F-4D97-AF65-F5344CB8AC3E}">
        <p14:creationId xmlns="" xmlns:p14="http://schemas.microsoft.com/office/powerpoint/2010/main" val="855980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Methodology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508204436"/>
              </p:ext>
            </p:extLst>
          </p:nvPr>
        </p:nvGraphicFramePr>
        <p:xfrm>
          <a:off x="457200" y="1417638"/>
          <a:ext cx="8229600" cy="54403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="" xmlns:p14="http://schemas.microsoft.com/office/powerpoint/2010/main" val="3420757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8926914-FC4F-48AA-AF5A-6367B9E898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58926914-FC4F-48AA-AF5A-6367B9E898E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DE0E1A3-2F8E-4B80-A983-DC5F7C645E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0DE0E1A3-2F8E-4B80-A983-DC5F7C645E8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45161BB-B842-42A8-937D-3E3E602ED6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dgm id="{645161BB-B842-42A8-937D-3E3E602ED69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D163535-FA19-4CEC-B2F2-C408404ACC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graphicEl>
                                              <a:dgm id="{DD163535-FA19-4CEC-B2F2-C408404ACCF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E8DC7BB-AD4F-443D-AFD8-A5691485D5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graphicEl>
                                              <a:dgm id="{EE8DC7BB-AD4F-443D-AFD8-A5691485D56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636D38E-9326-4584-AAC9-71DF0D482E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graphicEl>
                                              <a:dgm id="{3636D38E-9326-4584-AAC9-71DF0D482E8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C11B270-C559-4BD0-A345-47E338CEFF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graphicEl>
                                              <a:dgm id="{BC11B270-C559-4BD0-A345-47E338CEFF4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25A7BF8-BFE4-4D6F-B9F0-64FFE3DCDC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graphicEl>
                                              <a:dgm id="{625A7BF8-BFE4-4D6F-B9F0-64FFE3DCDCA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9BFBFDA-F615-4512-8823-B508227325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graphicEl>
                                              <a:dgm id="{19BFBFDA-F615-4512-8823-B5082273255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60B77E2-B33A-4A9A-80C4-7D0E14C1CE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graphicEl>
                                              <a:dgm id="{C60B77E2-B33A-4A9A-80C4-7D0E14C1CE8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5ED31E9-3E12-4858-A7DA-9A6322D6D8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graphicEl>
                                              <a:dgm id="{F5ED31E9-3E12-4858-A7DA-9A6322D6D8C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4C70D5D-B048-47C9-821B-134A390EC8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graphicEl>
                                              <a:dgm id="{F4C70D5D-B048-47C9-821B-134A390EC8C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8DDE9AB-7D85-4A75-BBBE-56BBEC6143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">
                                            <p:graphicEl>
                                              <a:dgm id="{F8DDE9AB-7D85-4A75-BBBE-56BBEC61434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10B2A14-8C5B-4DB2-B892-1DA9F4F610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">
                                            <p:graphicEl>
                                              <a:dgm id="{E10B2A14-8C5B-4DB2-B892-1DA9F4F610D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09A1B21-4126-4F32-9899-ACA5B51961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">
                                            <p:graphicEl>
                                              <a:dgm id="{309A1B21-4126-4F32-9899-ACA5B519612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347CC11-F21C-4814-9742-E0BF76136A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">
                                            <p:graphicEl>
                                              <a:dgm id="{1347CC11-F21C-4814-9742-E0BF76136A3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BB2FFE5-42EB-44FA-B1D8-F1A5D8FEE2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">
                                            <p:graphicEl>
                                              <a:dgm id="{8BB2FFE5-42EB-44FA-B1D8-F1A5D8FEE2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9A60C2A-EB94-4883-B35E-3F359CE31B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">
                                            <p:graphicEl>
                                              <a:dgm id="{C9A60C2A-EB94-4883-B35E-3F359CE31BD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5A98804-D788-4577-950E-7AF3A61C11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">
                                            <p:graphicEl>
                                              <a:dgm id="{A5A98804-D788-4577-950E-7AF3A61C114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C9BE28-FCEA-4244-87B3-548B41F9F5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">
                                            <p:graphicEl>
                                              <a:dgm id="{3BC9BE28-FCEA-4244-87B3-548B41F9F55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CD78C8F-03A0-4B19-AFA0-60A3FFC88F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">
                                            <p:graphicEl>
                                              <a:dgm id="{CCD78C8F-03A0-4B19-AFA0-60A3FFC88F6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1245AF2-6C0A-4249-BA6E-BDD238E8E9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">
                                            <p:graphicEl>
                                              <a:dgm id="{01245AF2-6C0A-4249-BA6E-BDD238E8E9E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5286BE0-7AFC-4CA2-840E-CAC2D81F72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">
                                            <p:graphicEl>
                                              <a:dgm id="{85286BE0-7AFC-4CA2-840E-CAC2D81F727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Project Design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Mechanical Design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Content Placeholder 5"/>
          <p:cNvGraphicFramePr>
            <a:graphicFrameLocks/>
          </p:cNvGraphicFramePr>
          <p:nvPr/>
        </p:nvGraphicFramePr>
        <p:xfrm>
          <a:off x="4419600" y="1"/>
          <a:ext cx="4724400" cy="14176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Content Placeholder 3"/>
          <p:cNvPicPr>
            <a:picLocks noGrp="1" noChangeAspect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524000"/>
            <a:ext cx="8763000" cy="4648200"/>
          </a:xfrm>
        </p:spPr>
      </p:pic>
    </p:spTree>
    <p:extLst>
      <p:ext uri="{BB962C8B-B14F-4D97-AF65-F5344CB8AC3E}">
        <p14:creationId xmlns="" xmlns:p14="http://schemas.microsoft.com/office/powerpoint/2010/main" val="3890118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Project Design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Mechanical Design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Content Placeholder 5"/>
          <p:cNvGraphicFramePr>
            <a:graphicFrameLocks/>
          </p:cNvGraphicFramePr>
          <p:nvPr>
            <p:extLst/>
          </p:nvPr>
        </p:nvGraphicFramePr>
        <p:xfrm>
          <a:off x="4419600" y="1"/>
          <a:ext cx="4724400" cy="14176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905000"/>
            <a:ext cx="8686800" cy="4191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917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Project Design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Mechanical Design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Content Placeholder 5"/>
          <p:cNvGraphicFramePr>
            <a:graphicFrameLocks/>
          </p:cNvGraphicFramePr>
          <p:nvPr>
            <p:extLst/>
          </p:nvPr>
        </p:nvGraphicFramePr>
        <p:xfrm>
          <a:off x="4419600" y="1"/>
          <a:ext cx="4724400" cy="14176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8" name="صورة 4" descr="images (4).jpg"/>
          <p:cNvPicPr>
            <a:picLocks noGrp="1" noChangeAspect="1"/>
          </p:cNvPicPr>
          <p:nvPr>
            <p:ph idx="1"/>
          </p:nvPr>
        </p:nvPicPr>
        <p:blipFill>
          <a:blip r:embed="rId6"/>
          <a:stretch>
            <a:fillRect/>
          </a:stretch>
        </p:blipFill>
        <p:spPr>
          <a:xfrm>
            <a:off x="228600" y="1448345"/>
            <a:ext cx="3124200" cy="2493319"/>
          </a:xfrm>
          <a:prstGeom prst="rect">
            <a:avLst/>
          </a:prstGeom>
        </p:spPr>
      </p:pic>
      <p:pic>
        <p:nvPicPr>
          <p:cNvPr id="20" name="صورة 7" descr="432_2_1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6382" y="3910957"/>
            <a:ext cx="3441235" cy="2363799"/>
          </a:xfrm>
          <a:prstGeom prst="rect">
            <a:avLst/>
          </a:prstGeom>
        </p:spPr>
      </p:pic>
      <p:pic>
        <p:nvPicPr>
          <p:cNvPr id="21" name="صورة 6" descr="images (5)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05399" y="4021293"/>
            <a:ext cx="3484253" cy="2143125"/>
          </a:xfrm>
          <a:prstGeom prst="rect">
            <a:avLst/>
          </a:prstGeom>
        </p:spPr>
      </p:pic>
      <p:pic>
        <p:nvPicPr>
          <p:cNvPr id="22" name="عنصر نائب للمحتوى 3" descr="download (5)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73948" y="1538739"/>
            <a:ext cx="3615704" cy="220334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89655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Project Design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Mechanical Design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Content Placeholder 5"/>
          <p:cNvGraphicFramePr>
            <a:graphicFrameLocks/>
          </p:cNvGraphicFramePr>
          <p:nvPr/>
        </p:nvGraphicFramePr>
        <p:xfrm>
          <a:off x="4419600" y="1"/>
          <a:ext cx="4724400" cy="14176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" name="Content Placeholder 3"/>
          <p:cNvPicPr>
            <a:picLocks noGrp="1" noChangeAspect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192994"/>
            <a:ext cx="8839200" cy="4436406"/>
          </a:xfrm>
        </p:spPr>
      </p:pic>
    </p:spTree>
    <p:extLst>
      <p:ext uri="{BB962C8B-B14F-4D97-AF65-F5344CB8AC3E}">
        <p14:creationId xmlns="" xmlns:p14="http://schemas.microsoft.com/office/powerpoint/2010/main" val="3813170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Project Design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Mechanical Design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Content Placeholder 5"/>
          <p:cNvGraphicFramePr>
            <a:graphicFrameLocks/>
          </p:cNvGraphicFramePr>
          <p:nvPr/>
        </p:nvGraphicFramePr>
        <p:xfrm>
          <a:off x="4419600" y="1"/>
          <a:ext cx="4724400" cy="14176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Content Placeholder 3"/>
          <p:cNvPicPr>
            <a:picLocks noGrp="1" noChangeAspect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828800"/>
            <a:ext cx="8458200" cy="3777456"/>
          </a:xfrm>
        </p:spPr>
      </p:pic>
    </p:spTree>
    <p:extLst>
      <p:ext uri="{BB962C8B-B14F-4D97-AF65-F5344CB8AC3E}">
        <p14:creationId xmlns="" xmlns:p14="http://schemas.microsoft.com/office/powerpoint/2010/main" val="69627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Project Design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Mechanical Design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Content Placeholder 5"/>
          <p:cNvGraphicFramePr>
            <a:graphicFrameLocks/>
          </p:cNvGraphicFramePr>
          <p:nvPr/>
        </p:nvGraphicFramePr>
        <p:xfrm>
          <a:off x="4419600" y="1"/>
          <a:ext cx="4724400" cy="14176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Content Placeholder 3"/>
          <p:cNvPicPr>
            <a:picLocks noGrp="1" noChangeAspect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161118"/>
            <a:ext cx="8382000" cy="4011082"/>
          </a:xfrm>
        </p:spPr>
      </p:pic>
    </p:spTree>
    <p:extLst>
      <p:ext uri="{BB962C8B-B14F-4D97-AF65-F5344CB8AC3E}">
        <p14:creationId xmlns="" xmlns:p14="http://schemas.microsoft.com/office/powerpoint/2010/main" val="2293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عنوان 1"/>
          <p:cNvSpPr>
            <a:spLocks noGrp="1"/>
          </p:cNvSpPr>
          <p:nvPr>
            <p:ph type="title"/>
          </p:nvPr>
        </p:nvSpPr>
        <p:spPr/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Project Design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HVAC</a:t>
            </a:r>
            <a:r>
              <a:rPr lang="ar-SA" dirty="0" smtClean="0"/>
              <a:t>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Design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Project Design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HVAC Design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7800"/>
            <a:ext cx="9159922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6019800" y="0"/>
          <a:ext cx="3124200" cy="144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="" xmlns:p14="http://schemas.microsoft.com/office/powerpoint/2010/main" val="1691807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Project Design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HVAC Design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7800"/>
            <a:ext cx="9144000" cy="5410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1" name="Content Placeholder 5"/>
          <p:cNvGraphicFramePr>
            <a:graphicFrameLocks/>
          </p:cNvGraphicFramePr>
          <p:nvPr>
            <p:extLst/>
          </p:nvPr>
        </p:nvGraphicFramePr>
        <p:xfrm>
          <a:off x="5993642" y="0"/>
          <a:ext cx="3124200" cy="144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6" name="صورة 5"/>
          <p:cNvPicPr/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33600"/>
            <a:ext cx="7086600" cy="4038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1598154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Project Design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HVAC Design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graphicFrame>
        <p:nvGraphicFramePr>
          <p:cNvPr id="10" name="Content Placeholder 5"/>
          <p:cNvGraphicFramePr>
            <a:graphicFrameLocks/>
          </p:cNvGraphicFramePr>
          <p:nvPr>
            <p:extLst/>
          </p:nvPr>
        </p:nvGraphicFramePr>
        <p:xfrm>
          <a:off x="5993642" y="0"/>
          <a:ext cx="3124200" cy="144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1" name="صورة 10"/>
          <p:cNvPicPr/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667000"/>
            <a:ext cx="4354830" cy="21107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00301167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Project Design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990600"/>
            <a:ext cx="8534400" cy="40386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latin typeface="Times New Roman" pitchFamily="18" charset="0"/>
                <a:ea typeface="+mj-ea"/>
                <a:cs typeface="Times New Roman" pitchFamily="18" charset="0"/>
              </a:rPr>
              <a:t>The Project to Be Redesigned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400" dirty="0" err="1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Zyad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Snan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Mall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4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24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24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24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4" name="Content Placeholder 3" descr="11120101_704322329689999_502007502_n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2514600"/>
            <a:ext cx="9144000" cy="4343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Project Design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HVAC Design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pic>
        <p:nvPicPr>
          <p:cNvPr id="7" name="صورة 6"/>
          <p:cNvPicPr/>
          <p:nvPr/>
        </p:nvPicPr>
        <p:blipFill>
          <a:blip r:embed="rId3"/>
          <a:stretch>
            <a:fillRect/>
          </a:stretch>
        </p:blipFill>
        <p:spPr>
          <a:xfrm>
            <a:off x="5071280" y="1447800"/>
            <a:ext cx="4065896" cy="5410200"/>
          </a:xfrm>
          <a:prstGeom prst="rect">
            <a:avLst/>
          </a:prstGeom>
        </p:spPr>
      </p:pic>
      <p:pic>
        <p:nvPicPr>
          <p:cNvPr id="9" name="صورة 8"/>
          <p:cNvPicPr/>
          <p:nvPr/>
        </p:nvPicPr>
        <p:blipFill>
          <a:blip r:embed="rId4"/>
          <a:stretch>
            <a:fillRect/>
          </a:stretch>
        </p:blipFill>
        <p:spPr>
          <a:xfrm>
            <a:off x="0" y="1447800"/>
            <a:ext cx="4876800" cy="5410200"/>
          </a:xfrm>
          <a:prstGeom prst="rect">
            <a:avLst/>
          </a:prstGeom>
        </p:spPr>
      </p:pic>
      <p:graphicFrame>
        <p:nvGraphicFramePr>
          <p:cNvPr id="10" name="Content Placeholder 5"/>
          <p:cNvGraphicFramePr>
            <a:graphicFrameLocks/>
          </p:cNvGraphicFramePr>
          <p:nvPr>
            <p:extLst/>
          </p:nvPr>
        </p:nvGraphicFramePr>
        <p:xfrm>
          <a:off x="5993642" y="0"/>
          <a:ext cx="3124200" cy="144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="" xmlns:p14="http://schemas.microsoft.com/office/powerpoint/2010/main" val="12942905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Project Design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HVAC Design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pic>
        <p:nvPicPr>
          <p:cNvPr id="6" name="صورة 5"/>
          <p:cNvPicPr/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38" y="1371600"/>
            <a:ext cx="9075761" cy="54864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9" name="Content Placeholder 5"/>
          <p:cNvGraphicFramePr>
            <a:graphicFrameLocks/>
          </p:cNvGraphicFramePr>
          <p:nvPr>
            <p:extLst/>
          </p:nvPr>
        </p:nvGraphicFramePr>
        <p:xfrm>
          <a:off x="5993642" y="0"/>
          <a:ext cx="3124200" cy="144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="" xmlns:p14="http://schemas.microsoft.com/office/powerpoint/2010/main" val="374932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Quantity survey and proposed cost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" y="1828800"/>
            <a:ext cx="7696200" cy="34163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total cost of the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project skeleton materials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about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2.3 million NIS.</a:t>
            </a:r>
          </a:p>
          <a:p>
            <a:pPr lvl="0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cost per meter square is about 230 NIS</a:t>
            </a:r>
          </a:p>
          <a:p>
            <a:pPr lvl="0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400" dirty="0"/>
          </a:p>
        </p:txBody>
      </p:sp>
    </p:spTree>
    <p:extLst>
      <p:ext uri="{BB962C8B-B14F-4D97-AF65-F5344CB8AC3E}">
        <p14:creationId xmlns="" xmlns:p14="http://schemas.microsoft.com/office/powerpoint/2010/main" val="364180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Summery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8200" y="1905000"/>
            <a:ext cx="7696200" cy="452431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sz="2400" dirty="0" smtClean="0"/>
              <a:t>Architectural Redesign</a:t>
            </a: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sz="2400" dirty="0" smtClean="0"/>
              <a:t>Environmental Design</a:t>
            </a: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sz="2400" dirty="0" smtClean="0"/>
              <a:t>Structural Design</a:t>
            </a: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sz="2400" dirty="0" smtClean="0"/>
              <a:t>Electrical Design</a:t>
            </a: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sz="2400" dirty="0" smtClean="0"/>
              <a:t>Mechanical Design </a:t>
            </a: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sz="2400" dirty="0" smtClean="0"/>
              <a:t>Quantity survey and proposed cost </a:t>
            </a:r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364180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Project Design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Architectural Redesign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15479432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="" xmlns:p14="http://schemas.microsoft.com/office/powerpoint/2010/main" val="3727138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67C62CE7-902D-4AAC-B1A3-3B8FF1FEE9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02F9716-95B8-4D4D-A1C7-69B1D47239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D4CA6C2E-B3B8-4535-B031-CE2AFB8F49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E7248E7A-A529-485C-BFEB-C4FE00AED7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86FD5B9C-40C2-4504-A1C8-C8410A7258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Project Design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Architectural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Redesign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566992087"/>
              </p:ext>
            </p:extLst>
          </p:nvPr>
        </p:nvGraphicFramePr>
        <p:xfrm>
          <a:off x="5638800" y="0"/>
          <a:ext cx="3124200" cy="144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7799"/>
            <a:ext cx="9144000" cy="5413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3657600" y="4800600"/>
            <a:ext cx="7620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50075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Project Design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Architectural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Redesign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5638800" y="0"/>
          <a:ext cx="3124200" cy="144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7800"/>
            <a:ext cx="9144000" cy="2658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06398"/>
            <a:ext cx="9144000" cy="2751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951181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Project Design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Architectural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Redesign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5638800" y="0"/>
          <a:ext cx="3124200" cy="144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447800"/>
            <a:ext cx="9144001" cy="2642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90060"/>
            <a:ext cx="9144000" cy="2767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616672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5351</TotalTime>
  <Words>1369</Words>
  <Application>Microsoft Office PowerPoint</Application>
  <PresentationFormat>عرض على الشاشة (3:4)‏</PresentationFormat>
  <Paragraphs>621</Paragraphs>
  <Slides>53</Slides>
  <Notes>43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53</vt:i4>
      </vt:variant>
    </vt:vector>
  </HeadingPairs>
  <TitlesOfParts>
    <vt:vector size="54" baseType="lpstr">
      <vt:lpstr>Theme1</vt:lpstr>
      <vt:lpstr>  Ahmad Daraghmeh.  Asem Mayyaleh.  Mustafa Fashafsha  Abdassalam Najim. </vt:lpstr>
      <vt:lpstr>Outline</vt:lpstr>
      <vt:lpstr> Introduction Why??  </vt:lpstr>
      <vt:lpstr>Methodology</vt:lpstr>
      <vt:lpstr>Project Design</vt:lpstr>
      <vt:lpstr> Project Design Architectural Redesign </vt:lpstr>
      <vt:lpstr> Project Design Architectural Redesign </vt:lpstr>
      <vt:lpstr> Project Design Architectural Redesign </vt:lpstr>
      <vt:lpstr> Project Design Architectural Redesign </vt:lpstr>
      <vt:lpstr> Project Design Architectural Redesign </vt:lpstr>
      <vt:lpstr> Project Design Architectural Redesign </vt:lpstr>
      <vt:lpstr> Project Design Environmental Design </vt:lpstr>
      <vt:lpstr> Project Design Environmental Analysis </vt:lpstr>
      <vt:lpstr> Project Design Environmental Analysis </vt:lpstr>
      <vt:lpstr> Project Design Environmental Analysis </vt:lpstr>
      <vt:lpstr> Project Design Environmental Analysis </vt:lpstr>
      <vt:lpstr> Project Design Environmental Analysis </vt:lpstr>
      <vt:lpstr> Project Design Environmental Analysis </vt:lpstr>
      <vt:lpstr> Project Design Structural Design </vt:lpstr>
      <vt:lpstr> Project Design Structural Design </vt:lpstr>
      <vt:lpstr> Project Design Structural Design </vt:lpstr>
      <vt:lpstr> Project Design Structural Design </vt:lpstr>
      <vt:lpstr> Project Design Structural Design </vt:lpstr>
      <vt:lpstr> Project Design Structural Design </vt:lpstr>
      <vt:lpstr> Project Design Structural Design </vt:lpstr>
      <vt:lpstr> Project Design Structural Design </vt:lpstr>
      <vt:lpstr> Project Design Structural Design </vt:lpstr>
      <vt:lpstr> Project Design Structural Design </vt:lpstr>
      <vt:lpstr> Project Design Structural Design </vt:lpstr>
      <vt:lpstr> Project Design Structural Design </vt:lpstr>
      <vt:lpstr> Project Design Structural Design </vt:lpstr>
      <vt:lpstr> Project Design Electrical Design </vt:lpstr>
      <vt:lpstr> Project Design Electrical Design </vt:lpstr>
      <vt:lpstr> Project Design Electrical Design </vt:lpstr>
      <vt:lpstr> Project Design Electrical Design </vt:lpstr>
      <vt:lpstr> Project Design Electrical Design </vt:lpstr>
      <vt:lpstr> Project Design Mechanical Design </vt:lpstr>
      <vt:lpstr> Project Design Mechanical Design </vt:lpstr>
      <vt:lpstr> Project Design Mechanical Design </vt:lpstr>
      <vt:lpstr> Project Design Mechanical Design </vt:lpstr>
      <vt:lpstr> Project Design Mechanical Design </vt:lpstr>
      <vt:lpstr> Project Design Mechanical Design </vt:lpstr>
      <vt:lpstr> Project Design Mechanical Design </vt:lpstr>
      <vt:lpstr> Project Design Mechanical Design </vt:lpstr>
      <vt:lpstr> Project Design Mechanical Design </vt:lpstr>
      <vt:lpstr> Project Design  HVAC Design </vt:lpstr>
      <vt:lpstr> Project Design HVAC Design </vt:lpstr>
      <vt:lpstr> Project Design HVAC Design </vt:lpstr>
      <vt:lpstr> Project Design HVAC Design </vt:lpstr>
      <vt:lpstr> Project Design HVAC Design </vt:lpstr>
      <vt:lpstr> Project Design HVAC Design </vt:lpstr>
      <vt:lpstr> Quantity survey and proposed cost </vt:lpstr>
      <vt:lpstr>Summery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ASEM MAYYALEH</dc:creator>
  <cp:lastModifiedBy>pc1</cp:lastModifiedBy>
  <cp:revision>205</cp:revision>
  <dcterms:created xsi:type="dcterms:W3CDTF">2006-08-16T00:00:00Z</dcterms:created>
  <dcterms:modified xsi:type="dcterms:W3CDTF">2016-02-06T23:52:52Z</dcterms:modified>
</cp:coreProperties>
</file>