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34"/>
    <p:sldId id="257" r:id="rId35"/>
    <p:sldId id="258" r:id="rId36"/>
    <p:sldId id="259" r:id="rId37"/>
    <p:sldId id="260" r:id="rId38"/>
    <p:sldId id="261" r:id="rId39"/>
    <p:sldId id="262" r:id="rId40"/>
    <p:sldId id="263" r:id="rId41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Canva Sans" charset="1" panose="020B0503030501040103"/>
      <p:regular r:id="rId10"/>
    </p:embeddedFont>
    <p:embeddedFont>
      <p:font typeface="Canva Sans Bold" charset="1" panose="020B0803030501040103"/>
      <p:regular r:id="rId11"/>
    </p:embeddedFont>
    <p:embeddedFont>
      <p:font typeface="Canva Sans Italics" charset="1" panose="020B0503030501040103"/>
      <p:regular r:id="rId12"/>
    </p:embeddedFont>
    <p:embeddedFont>
      <p:font typeface="Canva Sans Bold Italics" charset="1" panose="020B0803030501040103"/>
      <p:regular r:id="rId13"/>
    </p:embeddedFont>
    <p:embeddedFont>
      <p:font typeface="Canva Sans Medium" charset="1" panose="020B0603030501040103"/>
      <p:regular r:id="rId14"/>
    </p:embeddedFont>
    <p:embeddedFont>
      <p:font typeface="Canva Sans Medium Italics" charset="1" panose="020B0603030501040103"/>
      <p:regular r:id="rId15"/>
    </p:embeddedFont>
    <p:embeddedFont>
      <p:font typeface="Fira Sans" charset="1" panose="020B0503050000020004"/>
      <p:regular r:id="rId16"/>
    </p:embeddedFont>
    <p:embeddedFont>
      <p:font typeface="Fira Sans Bold" charset="1" panose="020B0803050000020004"/>
      <p:regular r:id="rId17"/>
    </p:embeddedFont>
    <p:embeddedFont>
      <p:font typeface="Fira Sans Italics" charset="1" panose="020B0503050000020004"/>
      <p:regular r:id="rId18"/>
    </p:embeddedFont>
    <p:embeddedFont>
      <p:font typeface="Fira Sans Bold Italics" charset="1" panose="020B0803050000020004"/>
      <p:regular r:id="rId19"/>
    </p:embeddedFont>
    <p:embeddedFont>
      <p:font typeface="Fira Sans Thin" charset="1" panose="020B0303050000020004"/>
      <p:regular r:id="rId20"/>
    </p:embeddedFont>
    <p:embeddedFont>
      <p:font typeface="Fira Sans Thin Italics" charset="1" panose="020B0303050000020004"/>
      <p:regular r:id="rId21"/>
    </p:embeddedFont>
    <p:embeddedFont>
      <p:font typeface="Fira Sans Extra-Light" charset="1" panose="020B0403050000020004"/>
      <p:regular r:id="rId22"/>
    </p:embeddedFont>
    <p:embeddedFont>
      <p:font typeface="Fira Sans Extra-Light Italics" charset="1" panose="020B0403050000020004"/>
      <p:regular r:id="rId23"/>
    </p:embeddedFont>
    <p:embeddedFont>
      <p:font typeface="Fira Sans Light" charset="1" panose="020B0403050000020004"/>
      <p:regular r:id="rId24"/>
    </p:embeddedFont>
    <p:embeddedFont>
      <p:font typeface="Fira Sans Light Italics" charset="1" panose="020B0403050000020004"/>
      <p:regular r:id="rId25"/>
    </p:embeddedFont>
    <p:embeddedFont>
      <p:font typeface="Fira Sans Medium" charset="1" panose="020B0603050000020004"/>
      <p:regular r:id="rId26"/>
    </p:embeddedFont>
    <p:embeddedFont>
      <p:font typeface="Fira Sans Medium Italics" charset="1" panose="020B0603050000020004"/>
      <p:regular r:id="rId27"/>
    </p:embeddedFont>
    <p:embeddedFont>
      <p:font typeface="Fira Sans Semi-Bold" charset="1" panose="020B0603050000020004"/>
      <p:regular r:id="rId28"/>
    </p:embeddedFont>
    <p:embeddedFont>
      <p:font typeface="Fira Sans Semi-Bold Italics" charset="1" panose="020B0703050000020004"/>
      <p:regular r:id="rId29"/>
    </p:embeddedFont>
    <p:embeddedFont>
      <p:font typeface="Fira Sans Ultra-Bold" charset="1" panose="020B0903050000020004"/>
      <p:regular r:id="rId30"/>
    </p:embeddedFont>
    <p:embeddedFont>
      <p:font typeface="Fira Sans Ultra-Bold Italics" charset="1" panose="020B0903050000020004"/>
      <p:regular r:id="rId31"/>
    </p:embeddedFont>
    <p:embeddedFont>
      <p:font typeface="Fira Sans Heavy" charset="1" panose="020B0A03050000020004"/>
      <p:regular r:id="rId32"/>
    </p:embeddedFont>
    <p:embeddedFont>
      <p:font typeface="Fira Sans Heavy Italics" charset="1" panose="020B0A03050000020004"/>
      <p:regular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slides/slide1.xml" Type="http://schemas.openxmlformats.org/officeDocument/2006/relationships/slide"/><Relationship Id="rId35" Target="slides/slide2.xml" Type="http://schemas.openxmlformats.org/officeDocument/2006/relationships/slide"/><Relationship Id="rId36" Target="slides/slide3.xml" Type="http://schemas.openxmlformats.org/officeDocument/2006/relationships/slide"/><Relationship Id="rId37" Target="slides/slide4.xml" Type="http://schemas.openxmlformats.org/officeDocument/2006/relationships/slide"/><Relationship Id="rId38" Target="slides/slide5.xml" Type="http://schemas.openxmlformats.org/officeDocument/2006/relationships/slide"/><Relationship Id="rId39" Target="slides/slide6.xml" Type="http://schemas.openxmlformats.org/officeDocument/2006/relationships/slide"/><Relationship Id="rId4" Target="theme/theme1.xml" Type="http://schemas.openxmlformats.org/officeDocument/2006/relationships/theme"/><Relationship Id="rId40" Target="slides/slide7.xml" Type="http://schemas.openxmlformats.org/officeDocument/2006/relationships/slide"/><Relationship Id="rId41" Target="slides/slide8.xml" Type="http://schemas.openxmlformats.org/officeDocument/2006/relationships/slid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3193590"/>
            <a:ext cx="10202605" cy="4587215"/>
            <a:chOff x="0" y="0"/>
            <a:chExt cx="13603473" cy="6116286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0"/>
              <a:ext cx="13603473" cy="24384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14399"/>
                </a:lnSpc>
              </a:pPr>
              <a:r>
                <a:rPr lang="en-US" sz="11999">
                  <a:solidFill>
                    <a:srgbClr val="000000"/>
                  </a:solidFill>
                  <a:latin typeface="Fira Sans Bold"/>
                </a:rPr>
                <a:t>Robo-Wars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2758406"/>
              <a:ext cx="13603473" cy="335788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5039"/>
                </a:lnSpc>
              </a:pPr>
              <a:r>
                <a:rPr lang="en-US" sz="3599">
                  <a:solidFill>
                    <a:srgbClr val="000000"/>
                  </a:solidFill>
                  <a:latin typeface="Fira Sans Light"/>
                </a:rPr>
                <a:t>By: Tariq Sabri &amp; Yousef Dheede</a:t>
              </a:r>
            </a:p>
            <a:p>
              <a:pPr>
                <a:lnSpc>
                  <a:spcPts val="5039"/>
                </a:lnSpc>
              </a:pPr>
            </a:p>
            <a:p>
              <a:pPr>
                <a:lnSpc>
                  <a:spcPts val="5039"/>
                </a:lnSpc>
              </a:pPr>
              <a:r>
                <a:rPr lang="en-US" sz="3599">
                  <a:solidFill>
                    <a:srgbClr val="000000"/>
                  </a:solidFill>
                  <a:latin typeface="Fira Sans Light"/>
                </a:rPr>
                <a:t>Supervisor: Dr. Hanal AbuZant</a:t>
              </a:r>
            </a:p>
            <a:p>
              <a:pPr>
                <a:lnSpc>
                  <a:spcPts val="503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328902" y="2317173"/>
            <a:ext cx="7321033" cy="6340049"/>
            <a:chOff x="0" y="0"/>
            <a:chExt cx="3619627" cy="313461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12122944" y="7035126"/>
            <a:ext cx="4970154" cy="4304177"/>
            <a:chOff x="0" y="0"/>
            <a:chExt cx="3619627" cy="313461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12336342" y="5954842"/>
            <a:ext cx="2271679" cy="1967285"/>
            <a:chOff x="0" y="0"/>
            <a:chExt cx="3619627" cy="313461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13737770" y="373605"/>
            <a:ext cx="3799619" cy="3290488"/>
            <a:chOff x="0" y="0"/>
            <a:chExt cx="3619627" cy="313461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4F4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151770" y="4201140"/>
            <a:ext cx="7027514" cy="6085860"/>
            <a:chOff x="0" y="0"/>
            <a:chExt cx="3619627" cy="313461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9859850" y="563974"/>
            <a:ext cx="4961246" cy="4296462"/>
            <a:chOff x="0" y="0"/>
            <a:chExt cx="3619627" cy="313461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0345997" y="2120110"/>
            <a:ext cx="7611546" cy="6591255"/>
            <a:chOff x="0" y="0"/>
            <a:chExt cx="4282440" cy="37084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282440" cy="3708400"/>
            </a:xfrm>
            <a:custGeom>
              <a:avLst/>
              <a:gdLst/>
              <a:ahLst/>
              <a:cxnLst/>
              <a:rect r="r" b="b" t="t" l="l"/>
              <a:pathLst>
                <a:path h="3708400" w="428244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>
              <a:blip r:embed="rId2"/>
              <a:stretch>
                <a:fillRect l="-13794" t="0" r="-15936" b="0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1028700" y="4500562"/>
            <a:ext cx="7784689" cy="1285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0199"/>
              </a:lnSpc>
              <a:spcBef>
                <a:spcPct val="0"/>
              </a:spcBef>
            </a:pPr>
            <a:r>
              <a:rPr lang="en-US" sz="8499" spc="-84">
                <a:solidFill>
                  <a:srgbClr val="000000"/>
                </a:solidFill>
                <a:latin typeface="Fira Sans Medium"/>
              </a:rPr>
              <a:t>Introduction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bg>
      <p:bgPr>
        <a:solidFill>
          <a:srgbClr val="0046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760819" y="2374706"/>
            <a:ext cx="14766361" cy="1581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480"/>
              </a:lnSpc>
            </a:pPr>
            <a:r>
              <a:rPr lang="en-US" sz="10400">
                <a:solidFill>
                  <a:srgbClr val="A4E473"/>
                </a:solidFill>
                <a:latin typeface="Fira Sans Medium"/>
              </a:rPr>
              <a:t>Problem Statement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-3563094" y="6077994"/>
            <a:ext cx="6383425" cy="5528076"/>
            <a:chOff x="0" y="0"/>
            <a:chExt cx="3619627" cy="313461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1671665" y="7004492"/>
            <a:ext cx="3034530" cy="2627917"/>
            <a:chOff x="0" y="0"/>
            <a:chExt cx="3619627" cy="313461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F4F4F4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4053492" y="8956750"/>
            <a:ext cx="2141618" cy="1854652"/>
            <a:chOff x="0" y="0"/>
            <a:chExt cx="3619627" cy="313461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619627" cy="3134614"/>
            </a:xfrm>
            <a:custGeom>
              <a:avLst/>
              <a:gdLst/>
              <a:ahLst/>
              <a:cxnLst/>
              <a:rect r="r" b="b" t="t" l="l"/>
              <a:pathLst>
                <a:path h="3134614" w="3619627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</p:sp>
      </p:grpSp>
      <p:sp>
        <p:nvSpPr>
          <p:cNvPr name="TextBox 9" id="9"/>
          <p:cNvSpPr txBox="true"/>
          <p:nvPr/>
        </p:nvSpPr>
        <p:spPr>
          <a:xfrm rot="0">
            <a:off x="6984718" y="5143500"/>
            <a:ext cx="4318564" cy="1581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2480"/>
              </a:lnSpc>
            </a:pPr>
            <a:r>
              <a:rPr lang="en-US" sz="10400">
                <a:solidFill>
                  <a:srgbClr val="FBFFF8"/>
                </a:solidFill>
                <a:latin typeface="Fira Sans Medium"/>
              </a:rPr>
              <a:t>BORED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bg>
      <p:bgPr>
        <a:solidFill>
          <a:srgbClr val="0046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601934" y="857250"/>
            <a:ext cx="13459182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FFFFFF"/>
                </a:solidFill>
                <a:latin typeface="Canva Sans Bold"/>
              </a:rPr>
              <a:t>Technical Components: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3057350" y="3000061"/>
            <a:ext cx="13459182" cy="23806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Lorem ipsum dolor sit amet consectetur adipisicing elit. Maxime mollitia, molestiae quas vel sint commodi repudiandae consequuntur voluptatum laborum numquam blanditiis harum quisquam eius sed odit fugiat iusto fuga praesentium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>
  <p:cSld>
    <p:bg>
      <p:bgPr>
        <a:solidFill>
          <a:srgbClr val="0046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625804" y="1354477"/>
            <a:ext cx="13036391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FFFFFF"/>
                </a:solidFill>
                <a:latin typeface="Canva Sans Bold"/>
              </a:rPr>
              <a:t>Application Prototype: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877502" y="3619817"/>
            <a:ext cx="12532995" cy="2980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Lorem ipsum </a:t>
            </a:r>
            <a:r>
              <a:rPr lang="en-US" sz="3399">
                <a:solidFill>
                  <a:srgbClr val="FFFFFF"/>
                </a:solidFill>
                <a:latin typeface="Canva Sans"/>
              </a:rPr>
              <a:t>dolor sit amet, consectetuer adipiscing elit.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Aliquam tincidunt mauris eu risus.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Vestibulum auctor dapibus neque.</a:t>
            </a:r>
          </a:p>
          <a:p>
            <a:pPr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Nunc dignissim risus id metus.</a:t>
            </a:r>
          </a:p>
          <a:p>
            <a:pPr>
              <a:lnSpc>
                <a:spcPts val="4759"/>
              </a:lnSpc>
            </a:p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bg>
      <p:bgPr>
        <a:solidFill>
          <a:srgbClr val="0046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993490" y="857250"/>
            <a:ext cx="7372588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FFFFFF"/>
                </a:solidFill>
                <a:latin typeface="Canva Sans Bold"/>
              </a:rPr>
              <a:t>Flow of Work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4627240" y="2357119"/>
            <a:ext cx="10105089" cy="5380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Lorem ipsum dolor sit amet, consectetuer adipiscing elit. Donec odio. Quisque volutpat mattis eros. Nullam malesuada erat ut turpis. Suspendisse urna nibh viverra non semper suscipit posuere a pede.</a:t>
            </a:r>
          </a:p>
          <a:p>
            <a:pPr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Donec nec justo eget felis facilisis fermentum. Aliquam porttitor mauris sit amet orci. Aenean dignissim pellentesque felis.</a:t>
            </a:r>
          </a:p>
          <a:p>
            <a:pPr>
              <a:lnSpc>
                <a:spcPts val="4759"/>
              </a:lnSpc>
            </a:pP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bg>
      <p:bgPr>
        <a:solidFill>
          <a:srgbClr val="0046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446169" y="857250"/>
            <a:ext cx="3395662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FFFFFF"/>
                </a:solidFill>
                <a:latin typeface="Canva Sans Bold"/>
              </a:rPr>
              <a:t>Demo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bg>
      <p:bgPr>
        <a:solidFill>
          <a:srgbClr val="00465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171664" y="4274503"/>
            <a:ext cx="5944671" cy="1566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FFFFFF"/>
                </a:solidFill>
                <a:latin typeface="Canva Sans Bold"/>
              </a:rPr>
              <a:t>Thank You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DAF9EXp6-Cw</dc:identifier>
  <dcterms:modified xsi:type="dcterms:W3CDTF">2011-08-01T06:04:30Z</dcterms:modified>
  <cp:revision>1</cp:revision>
  <dc:title>RoboWars</dc:title>
</cp:coreProperties>
</file>