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82" r:id="rId2"/>
    <p:sldId id="283" r:id="rId3"/>
    <p:sldId id="289" r:id="rId4"/>
    <p:sldId id="286" r:id="rId5"/>
    <p:sldId id="313" r:id="rId6"/>
    <p:sldId id="287" r:id="rId7"/>
    <p:sldId id="314" r:id="rId8"/>
    <p:sldId id="315" r:id="rId9"/>
    <p:sldId id="316" r:id="rId10"/>
    <p:sldId id="317" r:id="rId11"/>
    <p:sldId id="318" r:id="rId12"/>
    <p:sldId id="319" r:id="rId13"/>
    <p:sldId id="320" r:id="rId14"/>
    <p:sldId id="321" r:id="rId15"/>
    <p:sldId id="322" r:id="rId16"/>
    <p:sldId id="323" r:id="rId17"/>
    <p:sldId id="324" r:id="rId18"/>
    <p:sldId id="325" r:id="rId19"/>
    <p:sldId id="292" r:id="rId20"/>
    <p:sldId id="326" r:id="rId21"/>
    <p:sldId id="327" r:id="rId22"/>
    <p:sldId id="328" r:id="rId23"/>
    <p:sldId id="329" r:id="rId24"/>
    <p:sldId id="330" r:id="rId25"/>
    <p:sldId id="331" r:id="rId26"/>
    <p:sldId id="332" r:id="rId27"/>
    <p:sldId id="333" r:id="rId28"/>
    <p:sldId id="334" r:id="rId29"/>
    <p:sldId id="335" r:id="rId30"/>
    <p:sldId id="336" r:id="rId31"/>
    <p:sldId id="337" r:id="rId32"/>
    <p:sldId id="340" r:id="rId33"/>
    <p:sldId id="338" r:id="rId34"/>
    <p:sldId id="339" r:id="rId35"/>
    <p:sldId id="341" r:id="rId36"/>
    <p:sldId id="342" r:id="rId37"/>
    <p:sldId id="343" r:id="rId38"/>
    <p:sldId id="344" r:id="rId39"/>
    <p:sldId id="345" r:id="rId40"/>
    <p:sldId id="312"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a:srgbClr val="022B31"/>
    <a:srgbClr val="116B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28" autoAdjust="0"/>
    <p:restoredTop sz="94660"/>
  </p:normalViewPr>
  <p:slideViewPr>
    <p:cSldViewPr>
      <p:cViewPr varScale="1">
        <p:scale>
          <a:sx n="79" d="100"/>
          <a:sy n="79" d="100"/>
        </p:scale>
        <p:origin x="1435" y="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uhai\Desktop\Design_Charts-current-old-network.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uhai\Desktop\Design_Charts-current-old-network.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suhai\Desktop\&#1575;&#1604;&#1578;&#1589;&#1605;&#1610;&#1605;-&#1575;&#1604;&#1606;&#1607;&#1575;&#1574;&#1610;-&#1575;&#1604;&#1606;&#1578;&#1575;&#1574;&#1580;.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suhai\Desktop\&#1575;&#1604;&#1578;&#1589;&#1605;&#1610;&#1605;-&#1575;&#1604;&#1606;&#1607;&#1575;&#1574;&#1610;-&#1575;&#1604;&#1606;&#1578;&#1575;&#1574;&#1580;.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r>
              <a:rPr lang="en-US" sz="2400" b="1" i="0" baseline="0">
                <a:effectLst/>
              </a:rPr>
              <a:t>Junction Presuures  m H2O</a:t>
            </a:r>
            <a:endParaRPr lang="ar-SA" sz="2400">
              <a:effectLst/>
            </a:endParaRPr>
          </a:p>
        </c:rich>
      </c:tx>
      <c:layout>
        <c:manualLayout>
          <c:xMode val="edge"/>
          <c:yMode val="edge"/>
          <c:x val="0.27350871255706222"/>
          <c:y val="2.4762170034968785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title>
    <c:autoTitleDeleted val="0"/>
    <c:plotArea>
      <c:layout/>
      <c:scatterChart>
        <c:scatterStyle val="lineMarker"/>
        <c:varyColors val="0"/>
        <c:ser>
          <c:idx val="0"/>
          <c:order val="0"/>
          <c:tx>
            <c:v>velocity</c:v>
          </c:tx>
          <c:spPr>
            <a:ln w="19050" cap="rnd" cmpd="sng" algn="ctr">
              <a:noFill/>
              <a:prstDash val="solid"/>
              <a:round/>
            </a:ln>
            <a:effectLst/>
          </c:spPr>
          <c:marker>
            <c:spPr>
              <a:solidFill>
                <a:schemeClr val="dk1">
                  <a:tint val="88500"/>
                </a:schemeClr>
              </a:solidFill>
              <a:ln w="6350" cap="flat" cmpd="sng" algn="ctr">
                <a:solidFill>
                  <a:schemeClr val="dk1">
                    <a:tint val="88500"/>
                  </a:schemeClr>
                </a:solidFill>
                <a:prstDash val="solid"/>
                <a:round/>
              </a:ln>
              <a:effectLst/>
            </c:spPr>
          </c:marker>
          <c:xVal>
            <c:strRef>
              <c:f>Data!$A$2:$A$688</c:f>
              <c:strCache>
                <c:ptCount val="527"/>
                <c:pt idx="0">
                  <c:v>J-1</c:v>
                </c:pt>
                <c:pt idx="1">
                  <c:v>J-2</c:v>
                </c:pt>
                <c:pt idx="2">
                  <c:v>J-3</c:v>
                </c:pt>
                <c:pt idx="3">
                  <c:v>J-4</c:v>
                </c:pt>
                <c:pt idx="4">
                  <c:v>J-5</c:v>
                </c:pt>
                <c:pt idx="5">
                  <c:v>J-6</c:v>
                </c:pt>
                <c:pt idx="6">
                  <c:v>J-7</c:v>
                </c:pt>
                <c:pt idx="7">
                  <c:v>J-8</c:v>
                </c:pt>
                <c:pt idx="8">
                  <c:v>J-10</c:v>
                </c:pt>
                <c:pt idx="9">
                  <c:v>J-11</c:v>
                </c:pt>
                <c:pt idx="10">
                  <c:v>J-12</c:v>
                </c:pt>
                <c:pt idx="11">
                  <c:v>J-13</c:v>
                </c:pt>
                <c:pt idx="12">
                  <c:v>J-14</c:v>
                </c:pt>
                <c:pt idx="13">
                  <c:v>J-15</c:v>
                </c:pt>
                <c:pt idx="14">
                  <c:v>J-16</c:v>
                </c:pt>
                <c:pt idx="15">
                  <c:v>J-17</c:v>
                </c:pt>
                <c:pt idx="16">
                  <c:v>J-18</c:v>
                </c:pt>
                <c:pt idx="17">
                  <c:v>J-19</c:v>
                </c:pt>
                <c:pt idx="18">
                  <c:v>J-20</c:v>
                </c:pt>
                <c:pt idx="19">
                  <c:v>J-21</c:v>
                </c:pt>
                <c:pt idx="20">
                  <c:v>J-22</c:v>
                </c:pt>
                <c:pt idx="21">
                  <c:v>J-23</c:v>
                </c:pt>
                <c:pt idx="22">
                  <c:v>J-24</c:v>
                </c:pt>
                <c:pt idx="23">
                  <c:v>J-25</c:v>
                </c:pt>
                <c:pt idx="24">
                  <c:v>J-26</c:v>
                </c:pt>
                <c:pt idx="25">
                  <c:v>J-27</c:v>
                </c:pt>
                <c:pt idx="26">
                  <c:v>J-28</c:v>
                </c:pt>
                <c:pt idx="27">
                  <c:v>J-29</c:v>
                </c:pt>
                <c:pt idx="28">
                  <c:v>J-30</c:v>
                </c:pt>
                <c:pt idx="29">
                  <c:v>J-31</c:v>
                </c:pt>
                <c:pt idx="30">
                  <c:v>J-32</c:v>
                </c:pt>
                <c:pt idx="31">
                  <c:v>J-33</c:v>
                </c:pt>
                <c:pt idx="32">
                  <c:v>J-34</c:v>
                </c:pt>
                <c:pt idx="33">
                  <c:v>J-35</c:v>
                </c:pt>
                <c:pt idx="34">
                  <c:v>J-36</c:v>
                </c:pt>
                <c:pt idx="35">
                  <c:v>J-37</c:v>
                </c:pt>
                <c:pt idx="36">
                  <c:v>J-38</c:v>
                </c:pt>
                <c:pt idx="37">
                  <c:v>J-39</c:v>
                </c:pt>
                <c:pt idx="38">
                  <c:v>J-40</c:v>
                </c:pt>
                <c:pt idx="39">
                  <c:v>J-41</c:v>
                </c:pt>
                <c:pt idx="40">
                  <c:v>J-42</c:v>
                </c:pt>
                <c:pt idx="41">
                  <c:v>J-43</c:v>
                </c:pt>
                <c:pt idx="42">
                  <c:v>J-44</c:v>
                </c:pt>
                <c:pt idx="43">
                  <c:v>J-45</c:v>
                </c:pt>
                <c:pt idx="44">
                  <c:v>J-46</c:v>
                </c:pt>
                <c:pt idx="45">
                  <c:v>J-47</c:v>
                </c:pt>
                <c:pt idx="46">
                  <c:v>J-48</c:v>
                </c:pt>
                <c:pt idx="47">
                  <c:v>J-49</c:v>
                </c:pt>
                <c:pt idx="48">
                  <c:v>J-50</c:v>
                </c:pt>
                <c:pt idx="49">
                  <c:v>J-51</c:v>
                </c:pt>
                <c:pt idx="50">
                  <c:v>J-52</c:v>
                </c:pt>
                <c:pt idx="51">
                  <c:v>J-53</c:v>
                </c:pt>
                <c:pt idx="52">
                  <c:v>J-54</c:v>
                </c:pt>
                <c:pt idx="53">
                  <c:v>J-55</c:v>
                </c:pt>
                <c:pt idx="54">
                  <c:v>J-56</c:v>
                </c:pt>
                <c:pt idx="55">
                  <c:v>J-57</c:v>
                </c:pt>
                <c:pt idx="56">
                  <c:v>J-58</c:v>
                </c:pt>
                <c:pt idx="57">
                  <c:v>J-59</c:v>
                </c:pt>
                <c:pt idx="58">
                  <c:v>J-60</c:v>
                </c:pt>
                <c:pt idx="59">
                  <c:v>J-61</c:v>
                </c:pt>
                <c:pt idx="60">
                  <c:v>J-62</c:v>
                </c:pt>
                <c:pt idx="61">
                  <c:v>J-63</c:v>
                </c:pt>
                <c:pt idx="62">
                  <c:v>J-64</c:v>
                </c:pt>
                <c:pt idx="63">
                  <c:v>J-65</c:v>
                </c:pt>
                <c:pt idx="64">
                  <c:v>J-66</c:v>
                </c:pt>
                <c:pt idx="65">
                  <c:v>J-67</c:v>
                </c:pt>
                <c:pt idx="66">
                  <c:v>J-68</c:v>
                </c:pt>
                <c:pt idx="67">
                  <c:v>J-69</c:v>
                </c:pt>
                <c:pt idx="68">
                  <c:v>J-70</c:v>
                </c:pt>
                <c:pt idx="69">
                  <c:v>J-70</c:v>
                </c:pt>
                <c:pt idx="70">
                  <c:v>J-71</c:v>
                </c:pt>
                <c:pt idx="71">
                  <c:v>J-72</c:v>
                </c:pt>
                <c:pt idx="72">
                  <c:v>J-73</c:v>
                </c:pt>
                <c:pt idx="73">
                  <c:v>J-74</c:v>
                </c:pt>
                <c:pt idx="74">
                  <c:v>J-75</c:v>
                </c:pt>
                <c:pt idx="75">
                  <c:v>J-76</c:v>
                </c:pt>
                <c:pt idx="76">
                  <c:v>J-77</c:v>
                </c:pt>
                <c:pt idx="77">
                  <c:v>J-78</c:v>
                </c:pt>
                <c:pt idx="78">
                  <c:v>J-79</c:v>
                </c:pt>
                <c:pt idx="79">
                  <c:v>J-80</c:v>
                </c:pt>
                <c:pt idx="80">
                  <c:v>J-81</c:v>
                </c:pt>
                <c:pt idx="81">
                  <c:v>J-82</c:v>
                </c:pt>
                <c:pt idx="82">
                  <c:v>J-83</c:v>
                </c:pt>
                <c:pt idx="83">
                  <c:v>J-84</c:v>
                </c:pt>
                <c:pt idx="84">
                  <c:v>J-85</c:v>
                </c:pt>
                <c:pt idx="85">
                  <c:v>J-86</c:v>
                </c:pt>
                <c:pt idx="86">
                  <c:v>J-87</c:v>
                </c:pt>
                <c:pt idx="87">
                  <c:v>J-88</c:v>
                </c:pt>
                <c:pt idx="88">
                  <c:v>J-89</c:v>
                </c:pt>
                <c:pt idx="89">
                  <c:v>J-90</c:v>
                </c:pt>
                <c:pt idx="90">
                  <c:v>J-91</c:v>
                </c:pt>
                <c:pt idx="91">
                  <c:v>J-92</c:v>
                </c:pt>
                <c:pt idx="92">
                  <c:v>J-93</c:v>
                </c:pt>
                <c:pt idx="93">
                  <c:v>J-94</c:v>
                </c:pt>
                <c:pt idx="94">
                  <c:v>J-95</c:v>
                </c:pt>
                <c:pt idx="95">
                  <c:v>J-96</c:v>
                </c:pt>
                <c:pt idx="96">
                  <c:v>J-97</c:v>
                </c:pt>
                <c:pt idx="97">
                  <c:v>J-98</c:v>
                </c:pt>
                <c:pt idx="98">
                  <c:v>J-99</c:v>
                </c:pt>
                <c:pt idx="99">
                  <c:v>J-100</c:v>
                </c:pt>
                <c:pt idx="100">
                  <c:v>J-101</c:v>
                </c:pt>
                <c:pt idx="101">
                  <c:v>J-102</c:v>
                </c:pt>
                <c:pt idx="102">
                  <c:v>J-103</c:v>
                </c:pt>
                <c:pt idx="103">
                  <c:v>J-104</c:v>
                </c:pt>
                <c:pt idx="104">
                  <c:v>J-105</c:v>
                </c:pt>
                <c:pt idx="105">
                  <c:v>J-106</c:v>
                </c:pt>
                <c:pt idx="106">
                  <c:v>J-107</c:v>
                </c:pt>
                <c:pt idx="107">
                  <c:v>J-108</c:v>
                </c:pt>
                <c:pt idx="108">
                  <c:v>J-109</c:v>
                </c:pt>
                <c:pt idx="109">
                  <c:v>J-110</c:v>
                </c:pt>
                <c:pt idx="110">
                  <c:v>J-111</c:v>
                </c:pt>
                <c:pt idx="111">
                  <c:v>J-112</c:v>
                </c:pt>
                <c:pt idx="112">
                  <c:v>J-113</c:v>
                </c:pt>
                <c:pt idx="113">
                  <c:v>J-114</c:v>
                </c:pt>
                <c:pt idx="114">
                  <c:v>J-115</c:v>
                </c:pt>
                <c:pt idx="115">
                  <c:v>J-116</c:v>
                </c:pt>
                <c:pt idx="116">
                  <c:v>J-117</c:v>
                </c:pt>
                <c:pt idx="117">
                  <c:v>J-119</c:v>
                </c:pt>
                <c:pt idx="118">
                  <c:v>J-120</c:v>
                </c:pt>
                <c:pt idx="119">
                  <c:v>J-121</c:v>
                </c:pt>
                <c:pt idx="120">
                  <c:v>J-122</c:v>
                </c:pt>
                <c:pt idx="121">
                  <c:v>J-123</c:v>
                </c:pt>
                <c:pt idx="122">
                  <c:v>J-125</c:v>
                </c:pt>
                <c:pt idx="123">
                  <c:v>J-126</c:v>
                </c:pt>
                <c:pt idx="124">
                  <c:v>J-127</c:v>
                </c:pt>
                <c:pt idx="125">
                  <c:v>J-128</c:v>
                </c:pt>
                <c:pt idx="126">
                  <c:v>J-129</c:v>
                </c:pt>
                <c:pt idx="127">
                  <c:v>J-130</c:v>
                </c:pt>
                <c:pt idx="128">
                  <c:v>J-131</c:v>
                </c:pt>
                <c:pt idx="129">
                  <c:v>J-132</c:v>
                </c:pt>
                <c:pt idx="130">
                  <c:v>J-133</c:v>
                </c:pt>
                <c:pt idx="131">
                  <c:v>J-134</c:v>
                </c:pt>
                <c:pt idx="132">
                  <c:v>J-135</c:v>
                </c:pt>
                <c:pt idx="133">
                  <c:v>J-136</c:v>
                </c:pt>
                <c:pt idx="134">
                  <c:v>J-137</c:v>
                </c:pt>
                <c:pt idx="135">
                  <c:v>J-138</c:v>
                </c:pt>
                <c:pt idx="136">
                  <c:v>J-139</c:v>
                </c:pt>
                <c:pt idx="137">
                  <c:v>J-140</c:v>
                </c:pt>
                <c:pt idx="138">
                  <c:v>J-141</c:v>
                </c:pt>
                <c:pt idx="139">
                  <c:v>J-142</c:v>
                </c:pt>
                <c:pt idx="140">
                  <c:v>J-143</c:v>
                </c:pt>
                <c:pt idx="141">
                  <c:v>J-144</c:v>
                </c:pt>
                <c:pt idx="142">
                  <c:v>J-145</c:v>
                </c:pt>
                <c:pt idx="143">
                  <c:v>J-146</c:v>
                </c:pt>
                <c:pt idx="144">
                  <c:v>J-147</c:v>
                </c:pt>
                <c:pt idx="145">
                  <c:v>J-148</c:v>
                </c:pt>
                <c:pt idx="146">
                  <c:v>J-149</c:v>
                </c:pt>
                <c:pt idx="147">
                  <c:v>J-150</c:v>
                </c:pt>
                <c:pt idx="148">
                  <c:v>J-151</c:v>
                </c:pt>
                <c:pt idx="149">
                  <c:v>J-152</c:v>
                </c:pt>
                <c:pt idx="150">
                  <c:v>J-153</c:v>
                </c:pt>
                <c:pt idx="151">
                  <c:v>J-154</c:v>
                </c:pt>
                <c:pt idx="152">
                  <c:v>J-155</c:v>
                </c:pt>
                <c:pt idx="153">
                  <c:v>J-156</c:v>
                </c:pt>
                <c:pt idx="154">
                  <c:v>J-157</c:v>
                </c:pt>
                <c:pt idx="155">
                  <c:v>J-158</c:v>
                </c:pt>
                <c:pt idx="156">
                  <c:v>J-159</c:v>
                </c:pt>
                <c:pt idx="157">
                  <c:v>J-160</c:v>
                </c:pt>
                <c:pt idx="158">
                  <c:v>J-161</c:v>
                </c:pt>
                <c:pt idx="159">
                  <c:v>J-162</c:v>
                </c:pt>
                <c:pt idx="160">
                  <c:v>J-163</c:v>
                </c:pt>
                <c:pt idx="161">
                  <c:v>J-164</c:v>
                </c:pt>
                <c:pt idx="162">
                  <c:v>J-165</c:v>
                </c:pt>
                <c:pt idx="163">
                  <c:v>J-166</c:v>
                </c:pt>
                <c:pt idx="164">
                  <c:v>J-167</c:v>
                </c:pt>
                <c:pt idx="165">
                  <c:v>J-168</c:v>
                </c:pt>
                <c:pt idx="166">
                  <c:v>J-169</c:v>
                </c:pt>
                <c:pt idx="167">
                  <c:v>J-170</c:v>
                </c:pt>
                <c:pt idx="168">
                  <c:v>J-171</c:v>
                </c:pt>
                <c:pt idx="169">
                  <c:v>J-172</c:v>
                </c:pt>
                <c:pt idx="170">
                  <c:v>J-173</c:v>
                </c:pt>
                <c:pt idx="171">
                  <c:v>J-174</c:v>
                </c:pt>
                <c:pt idx="172">
                  <c:v>J-175</c:v>
                </c:pt>
                <c:pt idx="173">
                  <c:v>J-176</c:v>
                </c:pt>
                <c:pt idx="174">
                  <c:v>J-177</c:v>
                </c:pt>
                <c:pt idx="175">
                  <c:v>J-178</c:v>
                </c:pt>
                <c:pt idx="176">
                  <c:v>J-179</c:v>
                </c:pt>
                <c:pt idx="177">
                  <c:v>J-180</c:v>
                </c:pt>
                <c:pt idx="178">
                  <c:v>J-181</c:v>
                </c:pt>
                <c:pt idx="179">
                  <c:v>J-182</c:v>
                </c:pt>
                <c:pt idx="180">
                  <c:v>J-183</c:v>
                </c:pt>
                <c:pt idx="181">
                  <c:v>J-184</c:v>
                </c:pt>
                <c:pt idx="182">
                  <c:v>J-185</c:v>
                </c:pt>
                <c:pt idx="183">
                  <c:v>J-186</c:v>
                </c:pt>
                <c:pt idx="184">
                  <c:v>J-187</c:v>
                </c:pt>
                <c:pt idx="185">
                  <c:v>J-188</c:v>
                </c:pt>
                <c:pt idx="186">
                  <c:v>J-189</c:v>
                </c:pt>
                <c:pt idx="187">
                  <c:v>J-190</c:v>
                </c:pt>
                <c:pt idx="188">
                  <c:v>J-191</c:v>
                </c:pt>
                <c:pt idx="189">
                  <c:v>J-192</c:v>
                </c:pt>
                <c:pt idx="190">
                  <c:v>J-193</c:v>
                </c:pt>
                <c:pt idx="191">
                  <c:v>J-194</c:v>
                </c:pt>
                <c:pt idx="192">
                  <c:v>J-195</c:v>
                </c:pt>
                <c:pt idx="193">
                  <c:v>J-196</c:v>
                </c:pt>
                <c:pt idx="194">
                  <c:v>J-197</c:v>
                </c:pt>
                <c:pt idx="195">
                  <c:v>J-198</c:v>
                </c:pt>
                <c:pt idx="196">
                  <c:v>J-199</c:v>
                </c:pt>
                <c:pt idx="197">
                  <c:v>J-200</c:v>
                </c:pt>
                <c:pt idx="198">
                  <c:v>J-201</c:v>
                </c:pt>
                <c:pt idx="199">
                  <c:v>J-202</c:v>
                </c:pt>
                <c:pt idx="200">
                  <c:v>J-203</c:v>
                </c:pt>
                <c:pt idx="201">
                  <c:v>J-204</c:v>
                </c:pt>
                <c:pt idx="202">
                  <c:v>J-205</c:v>
                </c:pt>
                <c:pt idx="203">
                  <c:v>J-206</c:v>
                </c:pt>
                <c:pt idx="204">
                  <c:v>J-207</c:v>
                </c:pt>
                <c:pt idx="205">
                  <c:v>J-208</c:v>
                </c:pt>
                <c:pt idx="206">
                  <c:v>J-209</c:v>
                </c:pt>
                <c:pt idx="207">
                  <c:v>J-210</c:v>
                </c:pt>
                <c:pt idx="208">
                  <c:v>J-211</c:v>
                </c:pt>
                <c:pt idx="209">
                  <c:v>J-212</c:v>
                </c:pt>
                <c:pt idx="210">
                  <c:v>J-213</c:v>
                </c:pt>
                <c:pt idx="211">
                  <c:v>J-214</c:v>
                </c:pt>
                <c:pt idx="212">
                  <c:v>J-215</c:v>
                </c:pt>
                <c:pt idx="213">
                  <c:v>J-216</c:v>
                </c:pt>
                <c:pt idx="214">
                  <c:v>J-217</c:v>
                </c:pt>
                <c:pt idx="215">
                  <c:v>J-218</c:v>
                </c:pt>
                <c:pt idx="216">
                  <c:v>J-219</c:v>
                </c:pt>
                <c:pt idx="217">
                  <c:v>J-220</c:v>
                </c:pt>
                <c:pt idx="218">
                  <c:v>J-221</c:v>
                </c:pt>
                <c:pt idx="219">
                  <c:v>J-222</c:v>
                </c:pt>
                <c:pt idx="220">
                  <c:v>J-223</c:v>
                </c:pt>
                <c:pt idx="221">
                  <c:v>J-224</c:v>
                </c:pt>
                <c:pt idx="222">
                  <c:v>J-225</c:v>
                </c:pt>
                <c:pt idx="223">
                  <c:v>J-226</c:v>
                </c:pt>
                <c:pt idx="224">
                  <c:v>J-227</c:v>
                </c:pt>
                <c:pt idx="225">
                  <c:v>J-228</c:v>
                </c:pt>
                <c:pt idx="226">
                  <c:v>J-229</c:v>
                </c:pt>
                <c:pt idx="227">
                  <c:v>J-230</c:v>
                </c:pt>
                <c:pt idx="228">
                  <c:v>J-231</c:v>
                </c:pt>
                <c:pt idx="229">
                  <c:v>J-232</c:v>
                </c:pt>
                <c:pt idx="230">
                  <c:v>J-233</c:v>
                </c:pt>
                <c:pt idx="231">
                  <c:v>J-234</c:v>
                </c:pt>
                <c:pt idx="232">
                  <c:v>J-235</c:v>
                </c:pt>
                <c:pt idx="233">
                  <c:v>J-236</c:v>
                </c:pt>
                <c:pt idx="234">
                  <c:v>J-237</c:v>
                </c:pt>
                <c:pt idx="235">
                  <c:v>J-238</c:v>
                </c:pt>
                <c:pt idx="236">
                  <c:v>J-239</c:v>
                </c:pt>
                <c:pt idx="237">
                  <c:v>J-240</c:v>
                </c:pt>
                <c:pt idx="238">
                  <c:v>J-241</c:v>
                </c:pt>
                <c:pt idx="239">
                  <c:v>J-242</c:v>
                </c:pt>
                <c:pt idx="240">
                  <c:v>J-243</c:v>
                </c:pt>
                <c:pt idx="241">
                  <c:v>J-244</c:v>
                </c:pt>
                <c:pt idx="242">
                  <c:v>J-245</c:v>
                </c:pt>
                <c:pt idx="243">
                  <c:v>J-246</c:v>
                </c:pt>
                <c:pt idx="244">
                  <c:v>J-247</c:v>
                </c:pt>
                <c:pt idx="245">
                  <c:v>J-248</c:v>
                </c:pt>
                <c:pt idx="246">
                  <c:v>J-249</c:v>
                </c:pt>
                <c:pt idx="247">
                  <c:v>J-251</c:v>
                </c:pt>
                <c:pt idx="248">
                  <c:v>J-252</c:v>
                </c:pt>
                <c:pt idx="249">
                  <c:v>J-253</c:v>
                </c:pt>
                <c:pt idx="250">
                  <c:v>J-254</c:v>
                </c:pt>
                <c:pt idx="251">
                  <c:v>J-255</c:v>
                </c:pt>
                <c:pt idx="252">
                  <c:v>J-256</c:v>
                </c:pt>
                <c:pt idx="253">
                  <c:v>J-257</c:v>
                </c:pt>
                <c:pt idx="254">
                  <c:v>J-258</c:v>
                </c:pt>
                <c:pt idx="255">
                  <c:v>J-259</c:v>
                </c:pt>
                <c:pt idx="256">
                  <c:v>J-260</c:v>
                </c:pt>
                <c:pt idx="257">
                  <c:v>J-261</c:v>
                </c:pt>
                <c:pt idx="258">
                  <c:v>J-262</c:v>
                </c:pt>
                <c:pt idx="259">
                  <c:v>J-263</c:v>
                </c:pt>
                <c:pt idx="260">
                  <c:v>J-264</c:v>
                </c:pt>
                <c:pt idx="261">
                  <c:v>J-265</c:v>
                </c:pt>
                <c:pt idx="262">
                  <c:v>J-266</c:v>
                </c:pt>
                <c:pt idx="263">
                  <c:v>J-267</c:v>
                </c:pt>
                <c:pt idx="264">
                  <c:v>J-268</c:v>
                </c:pt>
                <c:pt idx="265">
                  <c:v>J-269</c:v>
                </c:pt>
                <c:pt idx="266">
                  <c:v>J-270</c:v>
                </c:pt>
                <c:pt idx="267">
                  <c:v>J-271</c:v>
                </c:pt>
                <c:pt idx="268">
                  <c:v>J-272</c:v>
                </c:pt>
                <c:pt idx="269">
                  <c:v>J-273</c:v>
                </c:pt>
                <c:pt idx="270">
                  <c:v>J-274</c:v>
                </c:pt>
                <c:pt idx="271">
                  <c:v>J-275</c:v>
                </c:pt>
                <c:pt idx="272">
                  <c:v>J-276</c:v>
                </c:pt>
                <c:pt idx="273">
                  <c:v>J-277</c:v>
                </c:pt>
                <c:pt idx="274">
                  <c:v>J-278</c:v>
                </c:pt>
                <c:pt idx="275">
                  <c:v>J-279</c:v>
                </c:pt>
                <c:pt idx="276">
                  <c:v>J-280</c:v>
                </c:pt>
                <c:pt idx="277">
                  <c:v>J-281</c:v>
                </c:pt>
                <c:pt idx="278">
                  <c:v>J-282</c:v>
                </c:pt>
                <c:pt idx="279">
                  <c:v>J-283</c:v>
                </c:pt>
                <c:pt idx="280">
                  <c:v>J-284</c:v>
                </c:pt>
                <c:pt idx="281">
                  <c:v>J-285</c:v>
                </c:pt>
                <c:pt idx="282">
                  <c:v>J-286</c:v>
                </c:pt>
                <c:pt idx="283">
                  <c:v>J-287</c:v>
                </c:pt>
                <c:pt idx="284">
                  <c:v>J-288</c:v>
                </c:pt>
                <c:pt idx="285">
                  <c:v>J-289</c:v>
                </c:pt>
                <c:pt idx="286">
                  <c:v>J-290</c:v>
                </c:pt>
                <c:pt idx="287">
                  <c:v>J-291</c:v>
                </c:pt>
                <c:pt idx="288">
                  <c:v>J-292</c:v>
                </c:pt>
                <c:pt idx="289">
                  <c:v>J-293</c:v>
                </c:pt>
                <c:pt idx="290">
                  <c:v>J-294</c:v>
                </c:pt>
                <c:pt idx="291">
                  <c:v>J-295</c:v>
                </c:pt>
                <c:pt idx="292">
                  <c:v>J-296</c:v>
                </c:pt>
                <c:pt idx="293">
                  <c:v>J-297</c:v>
                </c:pt>
                <c:pt idx="294">
                  <c:v>J-298</c:v>
                </c:pt>
                <c:pt idx="295">
                  <c:v>J-299</c:v>
                </c:pt>
                <c:pt idx="296">
                  <c:v>J-300</c:v>
                </c:pt>
                <c:pt idx="297">
                  <c:v>J-301</c:v>
                </c:pt>
                <c:pt idx="298">
                  <c:v>J-302</c:v>
                </c:pt>
                <c:pt idx="299">
                  <c:v>J-303</c:v>
                </c:pt>
                <c:pt idx="300">
                  <c:v>J-304</c:v>
                </c:pt>
                <c:pt idx="301">
                  <c:v>J-305</c:v>
                </c:pt>
                <c:pt idx="302">
                  <c:v>J-306</c:v>
                </c:pt>
                <c:pt idx="303">
                  <c:v>J-307</c:v>
                </c:pt>
                <c:pt idx="304">
                  <c:v>J-308</c:v>
                </c:pt>
                <c:pt idx="305">
                  <c:v>J-309</c:v>
                </c:pt>
                <c:pt idx="306">
                  <c:v>J-310</c:v>
                </c:pt>
                <c:pt idx="307">
                  <c:v>J-311</c:v>
                </c:pt>
                <c:pt idx="308">
                  <c:v>J-312</c:v>
                </c:pt>
                <c:pt idx="309">
                  <c:v>J-313</c:v>
                </c:pt>
                <c:pt idx="310">
                  <c:v>J-314</c:v>
                </c:pt>
                <c:pt idx="311">
                  <c:v>J-315</c:v>
                </c:pt>
                <c:pt idx="312">
                  <c:v>J-316</c:v>
                </c:pt>
                <c:pt idx="313">
                  <c:v>J-317</c:v>
                </c:pt>
                <c:pt idx="314">
                  <c:v>J-318</c:v>
                </c:pt>
                <c:pt idx="315">
                  <c:v>J-319</c:v>
                </c:pt>
                <c:pt idx="316">
                  <c:v>J-320</c:v>
                </c:pt>
                <c:pt idx="317">
                  <c:v>J-321</c:v>
                </c:pt>
                <c:pt idx="318">
                  <c:v>J-322</c:v>
                </c:pt>
                <c:pt idx="319">
                  <c:v>J-323</c:v>
                </c:pt>
                <c:pt idx="320">
                  <c:v>J-324</c:v>
                </c:pt>
                <c:pt idx="321">
                  <c:v>J-325</c:v>
                </c:pt>
                <c:pt idx="322">
                  <c:v>J-326</c:v>
                </c:pt>
                <c:pt idx="323">
                  <c:v>J-327</c:v>
                </c:pt>
                <c:pt idx="324">
                  <c:v>J-328</c:v>
                </c:pt>
                <c:pt idx="325">
                  <c:v>J-329</c:v>
                </c:pt>
                <c:pt idx="326">
                  <c:v>J-330</c:v>
                </c:pt>
                <c:pt idx="327">
                  <c:v>J-331</c:v>
                </c:pt>
                <c:pt idx="328">
                  <c:v>J-332</c:v>
                </c:pt>
                <c:pt idx="329">
                  <c:v>J-333</c:v>
                </c:pt>
                <c:pt idx="330">
                  <c:v>J-334</c:v>
                </c:pt>
                <c:pt idx="331">
                  <c:v>J-335</c:v>
                </c:pt>
                <c:pt idx="332">
                  <c:v>J-336</c:v>
                </c:pt>
                <c:pt idx="333">
                  <c:v>J-337</c:v>
                </c:pt>
                <c:pt idx="334">
                  <c:v>J-338</c:v>
                </c:pt>
                <c:pt idx="335">
                  <c:v>J-339</c:v>
                </c:pt>
                <c:pt idx="336">
                  <c:v>J-340</c:v>
                </c:pt>
                <c:pt idx="337">
                  <c:v>J-341</c:v>
                </c:pt>
                <c:pt idx="338">
                  <c:v>J-342</c:v>
                </c:pt>
                <c:pt idx="339">
                  <c:v>J-343</c:v>
                </c:pt>
                <c:pt idx="340">
                  <c:v>J-344</c:v>
                </c:pt>
                <c:pt idx="341">
                  <c:v>J-345</c:v>
                </c:pt>
                <c:pt idx="342">
                  <c:v>J-346</c:v>
                </c:pt>
                <c:pt idx="343">
                  <c:v>J-347</c:v>
                </c:pt>
                <c:pt idx="344">
                  <c:v>J-348</c:v>
                </c:pt>
                <c:pt idx="345">
                  <c:v>J-349</c:v>
                </c:pt>
                <c:pt idx="346">
                  <c:v>J-350</c:v>
                </c:pt>
                <c:pt idx="347">
                  <c:v>J-351</c:v>
                </c:pt>
                <c:pt idx="348">
                  <c:v>J-352</c:v>
                </c:pt>
                <c:pt idx="349">
                  <c:v>J-353</c:v>
                </c:pt>
                <c:pt idx="350">
                  <c:v>J-354</c:v>
                </c:pt>
                <c:pt idx="351">
                  <c:v>J-355</c:v>
                </c:pt>
                <c:pt idx="352">
                  <c:v>J-356</c:v>
                </c:pt>
                <c:pt idx="353">
                  <c:v>J-357</c:v>
                </c:pt>
                <c:pt idx="354">
                  <c:v>J-358</c:v>
                </c:pt>
                <c:pt idx="355">
                  <c:v>J-359</c:v>
                </c:pt>
                <c:pt idx="356">
                  <c:v>J-360</c:v>
                </c:pt>
                <c:pt idx="357">
                  <c:v>J-361</c:v>
                </c:pt>
                <c:pt idx="358">
                  <c:v>J-362</c:v>
                </c:pt>
                <c:pt idx="359">
                  <c:v>J-363</c:v>
                </c:pt>
                <c:pt idx="360">
                  <c:v>J-364</c:v>
                </c:pt>
                <c:pt idx="361">
                  <c:v>J-365</c:v>
                </c:pt>
                <c:pt idx="362">
                  <c:v>J-366</c:v>
                </c:pt>
                <c:pt idx="363">
                  <c:v>J-367</c:v>
                </c:pt>
                <c:pt idx="364">
                  <c:v>J-368</c:v>
                </c:pt>
                <c:pt idx="365">
                  <c:v>J-369</c:v>
                </c:pt>
                <c:pt idx="366">
                  <c:v>J-370</c:v>
                </c:pt>
                <c:pt idx="367">
                  <c:v>J-371</c:v>
                </c:pt>
                <c:pt idx="368">
                  <c:v>J-372</c:v>
                </c:pt>
                <c:pt idx="369">
                  <c:v>J-373</c:v>
                </c:pt>
                <c:pt idx="370">
                  <c:v>J-374</c:v>
                </c:pt>
                <c:pt idx="371">
                  <c:v>J-375</c:v>
                </c:pt>
                <c:pt idx="372">
                  <c:v>J-376</c:v>
                </c:pt>
                <c:pt idx="373">
                  <c:v>J-377</c:v>
                </c:pt>
                <c:pt idx="374">
                  <c:v>J-378</c:v>
                </c:pt>
                <c:pt idx="375">
                  <c:v>J-379</c:v>
                </c:pt>
                <c:pt idx="376">
                  <c:v>J-380</c:v>
                </c:pt>
                <c:pt idx="377">
                  <c:v>J-381</c:v>
                </c:pt>
                <c:pt idx="378">
                  <c:v>J-382</c:v>
                </c:pt>
                <c:pt idx="379">
                  <c:v>J-383</c:v>
                </c:pt>
                <c:pt idx="380">
                  <c:v>J-384</c:v>
                </c:pt>
                <c:pt idx="381">
                  <c:v>J-385</c:v>
                </c:pt>
                <c:pt idx="382">
                  <c:v>J-386</c:v>
                </c:pt>
                <c:pt idx="383">
                  <c:v>J-387</c:v>
                </c:pt>
                <c:pt idx="384">
                  <c:v>J-388</c:v>
                </c:pt>
                <c:pt idx="385">
                  <c:v>J-389</c:v>
                </c:pt>
                <c:pt idx="386">
                  <c:v>J-390</c:v>
                </c:pt>
                <c:pt idx="387">
                  <c:v>J-391</c:v>
                </c:pt>
                <c:pt idx="388">
                  <c:v>J-392</c:v>
                </c:pt>
                <c:pt idx="389">
                  <c:v>J-393</c:v>
                </c:pt>
                <c:pt idx="390">
                  <c:v>J-394</c:v>
                </c:pt>
                <c:pt idx="391">
                  <c:v>J-395</c:v>
                </c:pt>
                <c:pt idx="392">
                  <c:v>J-396</c:v>
                </c:pt>
                <c:pt idx="393">
                  <c:v>J-397</c:v>
                </c:pt>
                <c:pt idx="394">
                  <c:v>J-398</c:v>
                </c:pt>
                <c:pt idx="395">
                  <c:v>J-399</c:v>
                </c:pt>
                <c:pt idx="396">
                  <c:v>J-400</c:v>
                </c:pt>
                <c:pt idx="397">
                  <c:v>J-401</c:v>
                </c:pt>
                <c:pt idx="398">
                  <c:v>J-403</c:v>
                </c:pt>
                <c:pt idx="399">
                  <c:v>J-404</c:v>
                </c:pt>
                <c:pt idx="400">
                  <c:v>J-405</c:v>
                </c:pt>
                <c:pt idx="401">
                  <c:v>J-406</c:v>
                </c:pt>
                <c:pt idx="402">
                  <c:v>J-407</c:v>
                </c:pt>
                <c:pt idx="403">
                  <c:v>J-408</c:v>
                </c:pt>
                <c:pt idx="404">
                  <c:v>J-409</c:v>
                </c:pt>
                <c:pt idx="405">
                  <c:v>J-410</c:v>
                </c:pt>
                <c:pt idx="406">
                  <c:v>J-411</c:v>
                </c:pt>
                <c:pt idx="407">
                  <c:v>J-412</c:v>
                </c:pt>
                <c:pt idx="408">
                  <c:v>J-413</c:v>
                </c:pt>
                <c:pt idx="409">
                  <c:v>J-414</c:v>
                </c:pt>
                <c:pt idx="410">
                  <c:v>J-415</c:v>
                </c:pt>
                <c:pt idx="411">
                  <c:v>J-416</c:v>
                </c:pt>
                <c:pt idx="412">
                  <c:v>J-417</c:v>
                </c:pt>
                <c:pt idx="413">
                  <c:v>J-418</c:v>
                </c:pt>
                <c:pt idx="414">
                  <c:v>J-419</c:v>
                </c:pt>
                <c:pt idx="415">
                  <c:v>J-420</c:v>
                </c:pt>
                <c:pt idx="416">
                  <c:v>J-421</c:v>
                </c:pt>
                <c:pt idx="417">
                  <c:v>J-422</c:v>
                </c:pt>
                <c:pt idx="418">
                  <c:v>J-423</c:v>
                </c:pt>
                <c:pt idx="419">
                  <c:v>J-424</c:v>
                </c:pt>
                <c:pt idx="420">
                  <c:v>J-425</c:v>
                </c:pt>
                <c:pt idx="421">
                  <c:v>J-426</c:v>
                </c:pt>
                <c:pt idx="422">
                  <c:v>J-427</c:v>
                </c:pt>
                <c:pt idx="423">
                  <c:v>J-428</c:v>
                </c:pt>
                <c:pt idx="424">
                  <c:v>J-429</c:v>
                </c:pt>
                <c:pt idx="425">
                  <c:v>J-430</c:v>
                </c:pt>
                <c:pt idx="426">
                  <c:v>J-431</c:v>
                </c:pt>
                <c:pt idx="427">
                  <c:v>J-432</c:v>
                </c:pt>
                <c:pt idx="428">
                  <c:v>J-433</c:v>
                </c:pt>
                <c:pt idx="429">
                  <c:v>J-434</c:v>
                </c:pt>
                <c:pt idx="430">
                  <c:v>J-435</c:v>
                </c:pt>
                <c:pt idx="431">
                  <c:v>J-436</c:v>
                </c:pt>
                <c:pt idx="432">
                  <c:v>J-437</c:v>
                </c:pt>
                <c:pt idx="433">
                  <c:v>J-438</c:v>
                </c:pt>
                <c:pt idx="434">
                  <c:v>J-439</c:v>
                </c:pt>
                <c:pt idx="435">
                  <c:v>J-440</c:v>
                </c:pt>
                <c:pt idx="436">
                  <c:v>J-441</c:v>
                </c:pt>
                <c:pt idx="437">
                  <c:v>J-442</c:v>
                </c:pt>
                <c:pt idx="438">
                  <c:v>J-443</c:v>
                </c:pt>
                <c:pt idx="439">
                  <c:v>J-444</c:v>
                </c:pt>
                <c:pt idx="440">
                  <c:v>J-445</c:v>
                </c:pt>
                <c:pt idx="441">
                  <c:v>J-446</c:v>
                </c:pt>
                <c:pt idx="442">
                  <c:v>J-447</c:v>
                </c:pt>
                <c:pt idx="443">
                  <c:v>J-448</c:v>
                </c:pt>
                <c:pt idx="444">
                  <c:v>J-449</c:v>
                </c:pt>
                <c:pt idx="445">
                  <c:v>J-450</c:v>
                </c:pt>
                <c:pt idx="446">
                  <c:v>J-451</c:v>
                </c:pt>
                <c:pt idx="447">
                  <c:v>J-452</c:v>
                </c:pt>
                <c:pt idx="448">
                  <c:v>J-453</c:v>
                </c:pt>
                <c:pt idx="449">
                  <c:v>J-454</c:v>
                </c:pt>
                <c:pt idx="450">
                  <c:v>J-455</c:v>
                </c:pt>
                <c:pt idx="451">
                  <c:v>J-456</c:v>
                </c:pt>
                <c:pt idx="452">
                  <c:v>J-457</c:v>
                </c:pt>
                <c:pt idx="453">
                  <c:v>J-458</c:v>
                </c:pt>
                <c:pt idx="454">
                  <c:v>J-459</c:v>
                </c:pt>
                <c:pt idx="455">
                  <c:v>J-460</c:v>
                </c:pt>
                <c:pt idx="456">
                  <c:v>J-461</c:v>
                </c:pt>
                <c:pt idx="457">
                  <c:v>J-462</c:v>
                </c:pt>
                <c:pt idx="458">
                  <c:v>J-463</c:v>
                </c:pt>
                <c:pt idx="459">
                  <c:v>J-464</c:v>
                </c:pt>
                <c:pt idx="460">
                  <c:v>J-465</c:v>
                </c:pt>
                <c:pt idx="461">
                  <c:v>J-466</c:v>
                </c:pt>
                <c:pt idx="462">
                  <c:v>J-467</c:v>
                </c:pt>
                <c:pt idx="463">
                  <c:v>J-468</c:v>
                </c:pt>
                <c:pt idx="464">
                  <c:v>J-469</c:v>
                </c:pt>
                <c:pt idx="465">
                  <c:v>J-470</c:v>
                </c:pt>
                <c:pt idx="466">
                  <c:v>J-471</c:v>
                </c:pt>
                <c:pt idx="467">
                  <c:v>J-472</c:v>
                </c:pt>
                <c:pt idx="468">
                  <c:v>J-473</c:v>
                </c:pt>
                <c:pt idx="469">
                  <c:v>J-474</c:v>
                </c:pt>
                <c:pt idx="470">
                  <c:v>J-475</c:v>
                </c:pt>
                <c:pt idx="471">
                  <c:v>J-476</c:v>
                </c:pt>
                <c:pt idx="472">
                  <c:v>J-478</c:v>
                </c:pt>
                <c:pt idx="473">
                  <c:v>J-479</c:v>
                </c:pt>
                <c:pt idx="474">
                  <c:v>J-480</c:v>
                </c:pt>
                <c:pt idx="475">
                  <c:v>J-481</c:v>
                </c:pt>
                <c:pt idx="476">
                  <c:v>J-482</c:v>
                </c:pt>
                <c:pt idx="477">
                  <c:v>J-483</c:v>
                </c:pt>
                <c:pt idx="478">
                  <c:v>J-484</c:v>
                </c:pt>
                <c:pt idx="479">
                  <c:v>J-485</c:v>
                </c:pt>
                <c:pt idx="480">
                  <c:v>J-486</c:v>
                </c:pt>
                <c:pt idx="481">
                  <c:v>J-487</c:v>
                </c:pt>
                <c:pt idx="482">
                  <c:v>J-488</c:v>
                </c:pt>
                <c:pt idx="483">
                  <c:v>J-489</c:v>
                </c:pt>
                <c:pt idx="484">
                  <c:v>J-490</c:v>
                </c:pt>
                <c:pt idx="485">
                  <c:v>J-491</c:v>
                </c:pt>
                <c:pt idx="486">
                  <c:v>J-492</c:v>
                </c:pt>
                <c:pt idx="487">
                  <c:v>J-493</c:v>
                </c:pt>
                <c:pt idx="488">
                  <c:v>J-494</c:v>
                </c:pt>
                <c:pt idx="489">
                  <c:v>J-495</c:v>
                </c:pt>
                <c:pt idx="490">
                  <c:v>J-496</c:v>
                </c:pt>
                <c:pt idx="491">
                  <c:v>J-497</c:v>
                </c:pt>
                <c:pt idx="492">
                  <c:v>J-498</c:v>
                </c:pt>
                <c:pt idx="493">
                  <c:v>J-499</c:v>
                </c:pt>
                <c:pt idx="494">
                  <c:v>J-500</c:v>
                </c:pt>
                <c:pt idx="495">
                  <c:v>J-501</c:v>
                </c:pt>
                <c:pt idx="496">
                  <c:v>J-502</c:v>
                </c:pt>
                <c:pt idx="497">
                  <c:v>J-503</c:v>
                </c:pt>
                <c:pt idx="498">
                  <c:v>J-504</c:v>
                </c:pt>
                <c:pt idx="499">
                  <c:v>J-505</c:v>
                </c:pt>
                <c:pt idx="500">
                  <c:v>J-506</c:v>
                </c:pt>
                <c:pt idx="501">
                  <c:v>J-507</c:v>
                </c:pt>
                <c:pt idx="502">
                  <c:v>J-508</c:v>
                </c:pt>
                <c:pt idx="503">
                  <c:v>J-509</c:v>
                </c:pt>
                <c:pt idx="504">
                  <c:v>J-510</c:v>
                </c:pt>
                <c:pt idx="505">
                  <c:v>J-511</c:v>
                </c:pt>
                <c:pt idx="506">
                  <c:v>J-512</c:v>
                </c:pt>
                <c:pt idx="507">
                  <c:v>J-513</c:v>
                </c:pt>
                <c:pt idx="508">
                  <c:v>J-514</c:v>
                </c:pt>
                <c:pt idx="509">
                  <c:v>J-515</c:v>
                </c:pt>
                <c:pt idx="510">
                  <c:v>J-516</c:v>
                </c:pt>
                <c:pt idx="511">
                  <c:v>J-517</c:v>
                </c:pt>
                <c:pt idx="512">
                  <c:v>J-518</c:v>
                </c:pt>
                <c:pt idx="513">
                  <c:v>J-519</c:v>
                </c:pt>
                <c:pt idx="514">
                  <c:v>BR-86</c:v>
                </c:pt>
                <c:pt idx="515">
                  <c:v>M-339</c:v>
                </c:pt>
                <c:pt idx="516">
                  <c:v>M-341</c:v>
                </c:pt>
                <c:pt idx="517">
                  <c:v>M-342</c:v>
                </c:pt>
                <c:pt idx="518">
                  <c:v>P-125</c:v>
                </c:pt>
                <c:pt idx="519">
                  <c:v>BR-74</c:v>
                </c:pt>
                <c:pt idx="520">
                  <c:v>M-345</c:v>
                </c:pt>
                <c:pt idx="521">
                  <c:v>M-343</c:v>
                </c:pt>
                <c:pt idx="522">
                  <c:v>M-334</c:v>
                </c:pt>
                <c:pt idx="523">
                  <c:v>P-117</c:v>
                </c:pt>
                <c:pt idx="524">
                  <c:v>P-81</c:v>
                </c:pt>
                <c:pt idx="525">
                  <c:v>BR-14</c:v>
                </c:pt>
                <c:pt idx="526">
                  <c:v>P-172</c:v>
                </c:pt>
              </c:strCache>
            </c:strRef>
          </c:xVal>
          <c:yVal>
            <c:numRef>
              <c:f>Data!$B$2:$B$1064</c:f>
              <c:numCache>
                <c:formatCode>General</c:formatCode>
                <c:ptCount val="1063"/>
                <c:pt idx="0">
                  <c:v>64</c:v>
                </c:pt>
                <c:pt idx="1">
                  <c:v>63</c:v>
                </c:pt>
                <c:pt idx="2">
                  <c:v>62</c:v>
                </c:pt>
                <c:pt idx="3">
                  <c:v>62</c:v>
                </c:pt>
                <c:pt idx="4">
                  <c:v>14</c:v>
                </c:pt>
                <c:pt idx="5">
                  <c:v>10</c:v>
                </c:pt>
                <c:pt idx="6">
                  <c:v>10</c:v>
                </c:pt>
                <c:pt idx="7">
                  <c:v>65</c:v>
                </c:pt>
                <c:pt idx="8">
                  <c:v>53</c:v>
                </c:pt>
                <c:pt idx="9">
                  <c:v>53</c:v>
                </c:pt>
                <c:pt idx="10">
                  <c:v>53</c:v>
                </c:pt>
                <c:pt idx="11">
                  <c:v>53</c:v>
                </c:pt>
                <c:pt idx="12">
                  <c:v>18</c:v>
                </c:pt>
                <c:pt idx="13">
                  <c:v>18</c:v>
                </c:pt>
                <c:pt idx="14">
                  <c:v>35</c:v>
                </c:pt>
                <c:pt idx="15">
                  <c:v>35</c:v>
                </c:pt>
                <c:pt idx="16">
                  <c:v>71</c:v>
                </c:pt>
                <c:pt idx="17">
                  <c:v>27</c:v>
                </c:pt>
                <c:pt idx="18">
                  <c:v>27</c:v>
                </c:pt>
                <c:pt idx="19">
                  <c:v>53</c:v>
                </c:pt>
                <c:pt idx="20">
                  <c:v>53</c:v>
                </c:pt>
                <c:pt idx="21">
                  <c:v>53</c:v>
                </c:pt>
                <c:pt idx="22">
                  <c:v>35</c:v>
                </c:pt>
                <c:pt idx="23">
                  <c:v>35</c:v>
                </c:pt>
                <c:pt idx="24">
                  <c:v>53</c:v>
                </c:pt>
                <c:pt idx="25">
                  <c:v>53</c:v>
                </c:pt>
                <c:pt idx="26">
                  <c:v>48</c:v>
                </c:pt>
                <c:pt idx="27">
                  <c:v>48</c:v>
                </c:pt>
                <c:pt idx="28">
                  <c:v>11</c:v>
                </c:pt>
                <c:pt idx="29">
                  <c:v>48</c:v>
                </c:pt>
                <c:pt idx="30">
                  <c:v>48</c:v>
                </c:pt>
                <c:pt idx="31">
                  <c:v>79</c:v>
                </c:pt>
                <c:pt idx="32">
                  <c:v>31</c:v>
                </c:pt>
                <c:pt idx="33">
                  <c:v>31</c:v>
                </c:pt>
                <c:pt idx="34">
                  <c:v>83</c:v>
                </c:pt>
                <c:pt idx="35">
                  <c:v>41</c:v>
                </c:pt>
                <c:pt idx="36">
                  <c:v>55</c:v>
                </c:pt>
                <c:pt idx="37">
                  <c:v>36</c:v>
                </c:pt>
                <c:pt idx="38">
                  <c:v>29</c:v>
                </c:pt>
                <c:pt idx="39">
                  <c:v>29</c:v>
                </c:pt>
                <c:pt idx="40">
                  <c:v>53</c:v>
                </c:pt>
                <c:pt idx="41">
                  <c:v>14</c:v>
                </c:pt>
                <c:pt idx="42">
                  <c:v>14</c:v>
                </c:pt>
                <c:pt idx="43">
                  <c:v>84</c:v>
                </c:pt>
                <c:pt idx="44">
                  <c:v>84</c:v>
                </c:pt>
                <c:pt idx="45">
                  <c:v>41</c:v>
                </c:pt>
                <c:pt idx="46">
                  <c:v>42</c:v>
                </c:pt>
                <c:pt idx="47">
                  <c:v>30</c:v>
                </c:pt>
                <c:pt idx="48">
                  <c:v>30</c:v>
                </c:pt>
                <c:pt idx="49">
                  <c:v>17</c:v>
                </c:pt>
                <c:pt idx="50">
                  <c:v>17</c:v>
                </c:pt>
                <c:pt idx="51">
                  <c:v>43</c:v>
                </c:pt>
                <c:pt idx="52">
                  <c:v>43</c:v>
                </c:pt>
                <c:pt idx="53">
                  <c:v>30</c:v>
                </c:pt>
                <c:pt idx="54">
                  <c:v>31</c:v>
                </c:pt>
                <c:pt idx="55">
                  <c:v>14</c:v>
                </c:pt>
                <c:pt idx="56">
                  <c:v>14</c:v>
                </c:pt>
                <c:pt idx="57">
                  <c:v>15</c:v>
                </c:pt>
                <c:pt idx="58">
                  <c:v>15</c:v>
                </c:pt>
                <c:pt idx="59">
                  <c:v>52</c:v>
                </c:pt>
                <c:pt idx="60">
                  <c:v>53</c:v>
                </c:pt>
                <c:pt idx="61">
                  <c:v>14</c:v>
                </c:pt>
                <c:pt idx="62">
                  <c:v>14</c:v>
                </c:pt>
                <c:pt idx="63">
                  <c:v>15</c:v>
                </c:pt>
                <c:pt idx="64">
                  <c:v>13</c:v>
                </c:pt>
                <c:pt idx="65">
                  <c:v>13</c:v>
                </c:pt>
                <c:pt idx="66">
                  <c:v>29</c:v>
                </c:pt>
                <c:pt idx="67">
                  <c:v>30</c:v>
                </c:pt>
                <c:pt idx="68">
                  <c:v>8</c:v>
                </c:pt>
                <c:pt idx="69">
                  <c:v>36</c:v>
                </c:pt>
                <c:pt idx="70">
                  <c:v>8</c:v>
                </c:pt>
                <c:pt idx="71">
                  <c:v>18</c:v>
                </c:pt>
                <c:pt idx="72">
                  <c:v>19</c:v>
                </c:pt>
                <c:pt idx="73">
                  <c:v>19</c:v>
                </c:pt>
                <c:pt idx="74">
                  <c:v>19</c:v>
                </c:pt>
                <c:pt idx="75">
                  <c:v>30</c:v>
                </c:pt>
                <c:pt idx="76">
                  <c:v>35</c:v>
                </c:pt>
                <c:pt idx="77">
                  <c:v>35</c:v>
                </c:pt>
                <c:pt idx="78">
                  <c:v>13</c:v>
                </c:pt>
                <c:pt idx="79">
                  <c:v>43</c:v>
                </c:pt>
                <c:pt idx="80">
                  <c:v>43</c:v>
                </c:pt>
                <c:pt idx="81">
                  <c:v>43</c:v>
                </c:pt>
                <c:pt idx="82">
                  <c:v>43</c:v>
                </c:pt>
                <c:pt idx="83">
                  <c:v>43</c:v>
                </c:pt>
                <c:pt idx="84">
                  <c:v>35</c:v>
                </c:pt>
                <c:pt idx="85">
                  <c:v>18</c:v>
                </c:pt>
                <c:pt idx="86">
                  <c:v>43</c:v>
                </c:pt>
                <c:pt idx="87">
                  <c:v>37</c:v>
                </c:pt>
                <c:pt idx="88">
                  <c:v>37</c:v>
                </c:pt>
                <c:pt idx="89">
                  <c:v>31</c:v>
                </c:pt>
                <c:pt idx="90">
                  <c:v>31</c:v>
                </c:pt>
                <c:pt idx="91">
                  <c:v>8</c:v>
                </c:pt>
                <c:pt idx="92">
                  <c:v>13</c:v>
                </c:pt>
                <c:pt idx="93">
                  <c:v>13</c:v>
                </c:pt>
                <c:pt idx="94">
                  <c:v>14</c:v>
                </c:pt>
                <c:pt idx="95">
                  <c:v>43</c:v>
                </c:pt>
                <c:pt idx="96">
                  <c:v>43</c:v>
                </c:pt>
                <c:pt idx="97">
                  <c:v>53</c:v>
                </c:pt>
                <c:pt idx="98">
                  <c:v>35</c:v>
                </c:pt>
                <c:pt idx="99">
                  <c:v>41</c:v>
                </c:pt>
                <c:pt idx="100">
                  <c:v>41</c:v>
                </c:pt>
                <c:pt idx="101">
                  <c:v>36</c:v>
                </c:pt>
                <c:pt idx="102">
                  <c:v>31</c:v>
                </c:pt>
                <c:pt idx="103">
                  <c:v>17</c:v>
                </c:pt>
                <c:pt idx="104">
                  <c:v>17</c:v>
                </c:pt>
                <c:pt idx="105">
                  <c:v>83</c:v>
                </c:pt>
                <c:pt idx="106">
                  <c:v>37</c:v>
                </c:pt>
                <c:pt idx="107">
                  <c:v>36</c:v>
                </c:pt>
                <c:pt idx="108">
                  <c:v>35</c:v>
                </c:pt>
                <c:pt idx="109">
                  <c:v>84</c:v>
                </c:pt>
                <c:pt idx="110">
                  <c:v>21</c:v>
                </c:pt>
                <c:pt idx="111">
                  <c:v>21</c:v>
                </c:pt>
                <c:pt idx="112">
                  <c:v>49</c:v>
                </c:pt>
                <c:pt idx="113">
                  <c:v>44</c:v>
                </c:pt>
                <c:pt idx="114">
                  <c:v>18</c:v>
                </c:pt>
                <c:pt idx="115">
                  <c:v>10</c:v>
                </c:pt>
                <c:pt idx="116">
                  <c:v>10</c:v>
                </c:pt>
                <c:pt idx="117">
                  <c:v>39</c:v>
                </c:pt>
                <c:pt idx="118">
                  <c:v>39</c:v>
                </c:pt>
                <c:pt idx="119">
                  <c:v>16</c:v>
                </c:pt>
                <c:pt idx="120">
                  <c:v>16</c:v>
                </c:pt>
                <c:pt idx="121">
                  <c:v>18</c:v>
                </c:pt>
                <c:pt idx="122">
                  <c:v>17</c:v>
                </c:pt>
                <c:pt idx="123">
                  <c:v>17</c:v>
                </c:pt>
                <c:pt idx="124">
                  <c:v>35</c:v>
                </c:pt>
                <c:pt idx="125">
                  <c:v>10</c:v>
                </c:pt>
                <c:pt idx="126">
                  <c:v>10</c:v>
                </c:pt>
                <c:pt idx="127">
                  <c:v>32</c:v>
                </c:pt>
                <c:pt idx="128">
                  <c:v>32</c:v>
                </c:pt>
                <c:pt idx="129">
                  <c:v>30</c:v>
                </c:pt>
                <c:pt idx="130">
                  <c:v>31</c:v>
                </c:pt>
                <c:pt idx="131">
                  <c:v>29</c:v>
                </c:pt>
                <c:pt idx="132">
                  <c:v>46</c:v>
                </c:pt>
                <c:pt idx="133">
                  <c:v>46</c:v>
                </c:pt>
                <c:pt idx="134">
                  <c:v>16</c:v>
                </c:pt>
                <c:pt idx="135">
                  <c:v>17</c:v>
                </c:pt>
                <c:pt idx="136">
                  <c:v>28</c:v>
                </c:pt>
                <c:pt idx="137">
                  <c:v>17</c:v>
                </c:pt>
                <c:pt idx="138">
                  <c:v>38</c:v>
                </c:pt>
                <c:pt idx="139">
                  <c:v>65</c:v>
                </c:pt>
                <c:pt idx="140">
                  <c:v>65</c:v>
                </c:pt>
                <c:pt idx="141">
                  <c:v>35</c:v>
                </c:pt>
                <c:pt idx="142">
                  <c:v>36</c:v>
                </c:pt>
                <c:pt idx="143">
                  <c:v>32</c:v>
                </c:pt>
                <c:pt idx="144">
                  <c:v>32</c:v>
                </c:pt>
                <c:pt idx="145">
                  <c:v>36</c:v>
                </c:pt>
                <c:pt idx="146">
                  <c:v>18</c:v>
                </c:pt>
                <c:pt idx="147">
                  <c:v>24</c:v>
                </c:pt>
                <c:pt idx="148">
                  <c:v>27</c:v>
                </c:pt>
                <c:pt idx="149">
                  <c:v>46</c:v>
                </c:pt>
                <c:pt idx="150">
                  <c:v>47</c:v>
                </c:pt>
                <c:pt idx="151">
                  <c:v>37</c:v>
                </c:pt>
                <c:pt idx="152">
                  <c:v>37</c:v>
                </c:pt>
                <c:pt idx="153">
                  <c:v>16</c:v>
                </c:pt>
                <c:pt idx="154">
                  <c:v>37</c:v>
                </c:pt>
                <c:pt idx="155">
                  <c:v>34</c:v>
                </c:pt>
                <c:pt idx="156">
                  <c:v>35</c:v>
                </c:pt>
                <c:pt idx="157">
                  <c:v>72</c:v>
                </c:pt>
                <c:pt idx="158">
                  <c:v>72</c:v>
                </c:pt>
                <c:pt idx="159">
                  <c:v>46</c:v>
                </c:pt>
                <c:pt idx="160">
                  <c:v>30</c:v>
                </c:pt>
                <c:pt idx="161">
                  <c:v>24</c:v>
                </c:pt>
                <c:pt idx="162">
                  <c:v>24</c:v>
                </c:pt>
                <c:pt idx="163">
                  <c:v>25</c:v>
                </c:pt>
                <c:pt idx="164">
                  <c:v>25</c:v>
                </c:pt>
                <c:pt idx="165">
                  <c:v>12</c:v>
                </c:pt>
                <c:pt idx="166">
                  <c:v>15</c:v>
                </c:pt>
                <c:pt idx="167">
                  <c:v>17</c:v>
                </c:pt>
                <c:pt idx="168">
                  <c:v>84</c:v>
                </c:pt>
                <c:pt idx="169">
                  <c:v>84</c:v>
                </c:pt>
                <c:pt idx="170">
                  <c:v>47</c:v>
                </c:pt>
                <c:pt idx="171">
                  <c:v>24</c:v>
                </c:pt>
                <c:pt idx="172">
                  <c:v>36</c:v>
                </c:pt>
                <c:pt idx="173">
                  <c:v>30</c:v>
                </c:pt>
                <c:pt idx="174">
                  <c:v>31</c:v>
                </c:pt>
                <c:pt idx="175">
                  <c:v>30</c:v>
                </c:pt>
                <c:pt idx="176">
                  <c:v>33</c:v>
                </c:pt>
                <c:pt idx="177">
                  <c:v>33</c:v>
                </c:pt>
                <c:pt idx="178">
                  <c:v>8</c:v>
                </c:pt>
                <c:pt idx="179">
                  <c:v>13</c:v>
                </c:pt>
                <c:pt idx="180">
                  <c:v>36</c:v>
                </c:pt>
                <c:pt idx="181">
                  <c:v>24</c:v>
                </c:pt>
                <c:pt idx="182">
                  <c:v>33</c:v>
                </c:pt>
                <c:pt idx="183">
                  <c:v>33</c:v>
                </c:pt>
                <c:pt idx="184">
                  <c:v>13</c:v>
                </c:pt>
                <c:pt idx="185">
                  <c:v>14</c:v>
                </c:pt>
                <c:pt idx="186">
                  <c:v>26</c:v>
                </c:pt>
                <c:pt idx="187">
                  <c:v>27</c:v>
                </c:pt>
                <c:pt idx="188">
                  <c:v>8</c:v>
                </c:pt>
                <c:pt idx="189">
                  <c:v>8</c:v>
                </c:pt>
                <c:pt idx="190">
                  <c:v>37</c:v>
                </c:pt>
                <c:pt idx="191">
                  <c:v>37</c:v>
                </c:pt>
                <c:pt idx="192">
                  <c:v>33</c:v>
                </c:pt>
                <c:pt idx="193">
                  <c:v>33</c:v>
                </c:pt>
                <c:pt idx="194">
                  <c:v>45</c:v>
                </c:pt>
                <c:pt idx="195">
                  <c:v>28</c:v>
                </c:pt>
                <c:pt idx="196">
                  <c:v>14</c:v>
                </c:pt>
                <c:pt idx="197">
                  <c:v>37</c:v>
                </c:pt>
                <c:pt idx="198">
                  <c:v>37</c:v>
                </c:pt>
                <c:pt idx="199">
                  <c:v>17</c:v>
                </c:pt>
                <c:pt idx="200">
                  <c:v>17</c:v>
                </c:pt>
                <c:pt idx="201">
                  <c:v>17</c:v>
                </c:pt>
                <c:pt idx="202">
                  <c:v>85</c:v>
                </c:pt>
                <c:pt idx="203">
                  <c:v>85</c:v>
                </c:pt>
                <c:pt idx="204">
                  <c:v>14</c:v>
                </c:pt>
                <c:pt idx="205">
                  <c:v>40</c:v>
                </c:pt>
                <c:pt idx="206">
                  <c:v>47</c:v>
                </c:pt>
                <c:pt idx="207">
                  <c:v>46</c:v>
                </c:pt>
                <c:pt idx="208">
                  <c:v>32</c:v>
                </c:pt>
                <c:pt idx="209">
                  <c:v>15</c:v>
                </c:pt>
                <c:pt idx="210">
                  <c:v>15</c:v>
                </c:pt>
                <c:pt idx="211">
                  <c:v>23</c:v>
                </c:pt>
                <c:pt idx="212">
                  <c:v>17</c:v>
                </c:pt>
                <c:pt idx="213">
                  <c:v>37</c:v>
                </c:pt>
                <c:pt idx="214">
                  <c:v>37</c:v>
                </c:pt>
                <c:pt idx="215">
                  <c:v>8</c:v>
                </c:pt>
                <c:pt idx="216">
                  <c:v>31</c:v>
                </c:pt>
                <c:pt idx="217">
                  <c:v>31</c:v>
                </c:pt>
                <c:pt idx="218">
                  <c:v>25</c:v>
                </c:pt>
                <c:pt idx="219">
                  <c:v>45</c:v>
                </c:pt>
                <c:pt idx="220">
                  <c:v>10</c:v>
                </c:pt>
                <c:pt idx="221">
                  <c:v>10</c:v>
                </c:pt>
                <c:pt idx="222">
                  <c:v>17</c:v>
                </c:pt>
                <c:pt idx="223">
                  <c:v>17</c:v>
                </c:pt>
                <c:pt idx="224">
                  <c:v>53</c:v>
                </c:pt>
                <c:pt idx="225">
                  <c:v>19</c:v>
                </c:pt>
                <c:pt idx="226">
                  <c:v>22</c:v>
                </c:pt>
                <c:pt idx="227">
                  <c:v>32</c:v>
                </c:pt>
                <c:pt idx="228">
                  <c:v>79</c:v>
                </c:pt>
                <c:pt idx="229">
                  <c:v>77</c:v>
                </c:pt>
                <c:pt idx="230">
                  <c:v>34</c:v>
                </c:pt>
                <c:pt idx="231">
                  <c:v>33</c:v>
                </c:pt>
                <c:pt idx="232">
                  <c:v>66</c:v>
                </c:pt>
                <c:pt idx="233">
                  <c:v>54</c:v>
                </c:pt>
                <c:pt idx="234">
                  <c:v>36</c:v>
                </c:pt>
                <c:pt idx="235">
                  <c:v>36</c:v>
                </c:pt>
                <c:pt idx="236">
                  <c:v>73</c:v>
                </c:pt>
                <c:pt idx="237">
                  <c:v>72</c:v>
                </c:pt>
                <c:pt idx="238">
                  <c:v>28</c:v>
                </c:pt>
                <c:pt idx="239">
                  <c:v>45</c:v>
                </c:pt>
                <c:pt idx="240">
                  <c:v>26</c:v>
                </c:pt>
                <c:pt idx="241">
                  <c:v>32</c:v>
                </c:pt>
                <c:pt idx="242">
                  <c:v>32</c:v>
                </c:pt>
                <c:pt idx="243">
                  <c:v>63</c:v>
                </c:pt>
                <c:pt idx="244">
                  <c:v>62</c:v>
                </c:pt>
                <c:pt idx="245">
                  <c:v>60</c:v>
                </c:pt>
                <c:pt idx="246">
                  <c:v>59</c:v>
                </c:pt>
                <c:pt idx="247">
                  <c:v>84</c:v>
                </c:pt>
                <c:pt idx="248">
                  <c:v>64</c:v>
                </c:pt>
                <c:pt idx="249">
                  <c:v>20</c:v>
                </c:pt>
                <c:pt idx="250">
                  <c:v>21</c:v>
                </c:pt>
                <c:pt idx="251">
                  <c:v>81</c:v>
                </c:pt>
                <c:pt idx="252">
                  <c:v>64</c:v>
                </c:pt>
                <c:pt idx="253">
                  <c:v>17</c:v>
                </c:pt>
                <c:pt idx="254">
                  <c:v>80</c:v>
                </c:pt>
                <c:pt idx="255">
                  <c:v>17</c:v>
                </c:pt>
                <c:pt idx="256">
                  <c:v>33</c:v>
                </c:pt>
                <c:pt idx="257">
                  <c:v>58</c:v>
                </c:pt>
                <c:pt idx="258">
                  <c:v>58</c:v>
                </c:pt>
                <c:pt idx="259">
                  <c:v>15</c:v>
                </c:pt>
                <c:pt idx="260">
                  <c:v>20</c:v>
                </c:pt>
                <c:pt idx="261">
                  <c:v>9</c:v>
                </c:pt>
                <c:pt idx="262">
                  <c:v>64</c:v>
                </c:pt>
                <c:pt idx="263">
                  <c:v>65</c:v>
                </c:pt>
                <c:pt idx="264">
                  <c:v>32</c:v>
                </c:pt>
                <c:pt idx="265">
                  <c:v>12</c:v>
                </c:pt>
                <c:pt idx="266">
                  <c:v>13</c:v>
                </c:pt>
                <c:pt idx="267">
                  <c:v>23</c:v>
                </c:pt>
                <c:pt idx="268">
                  <c:v>13</c:v>
                </c:pt>
                <c:pt idx="269">
                  <c:v>40</c:v>
                </c:pt>
                <c:pt idx="270">
                  <c:v>41</c:v>
                </c:pt>
                <c:pt idx="271">
                  <c:v>62</c:v>
                </c:pt>
                <c:pt idx="272">
                  <c:v>18</c:v>
                </c:pt>
                <c:pt idx="273">
                  <c:v>55</c:v>
                </c:pt>
                <c:pt idx="274">
                  <c:v>54</c:v>
                </c:pt>
                <c:pt idx="275">
                  <c:v>54</c:v>
                </c:pt>
                <c:pt idx="276">
                  <c:v>20</c:v>
                </c:pt>
                <c:pt idx="277">
                  <c:v>53</c:v>
                </c:pt>
                <c:pt idx="278">
                  <c:v>14</c:v>
                </c:pt>
                <c:pt idx="279">
                  <c:v>9</c:v>
                </c:pt>
                <c:pt idx="280">
                  <c:v>56</c:v>
                </c:pt>
                <c:pt idx="281">
                  <c:v>56</c:v>
                </c:pt>
                <c:pt idx="282">
                  <c:v>57</c:v>
                </c:pt>
                <c:pt idx="283">
                  <c:v>17</c:v>
                </c:pt>
                <c:pt idx="284">
                  <c:v>21</c:v>
                </c:pt>
                <c:pt idx="285">
                  <c:v>18</c:v>
                </c:pt>
                <c:pt idx="286">
                  <c:v>20</c:v>
                </c:pt>
                <c:pt idx="287">
                  <c:v>8</c:v>
                </c:pt>
                <c:pt idx="288">
                  <c:v>37</c:v>
                </c:pt>
                <c:pt idx="289">
                  <c:v>53</c:v>
                </c:pt>
                <c:pt idx="290">
                  <c:v>81</c:v>
                </c:pt>
                <c:pt idx="291">
                  <c:v>11</c:v>
                </c:pt>
                <c:pt idx="292">
                  <c:v>70</c:v>
                </c:pt>
                <c:pt idx="293">
                  <c:v>59</c:v>
                </c:pt>
                <c:pt idx="294">
                  <c:v>59</c:v>
                </c:pt>
                <c:pt idx="295">
                  <c:v>53</c:v>
                </c:pt>
                <c:pt idx="296">
                  <c:v>53</c:v>
                </c:pt>
                <c:pt idx="297">
                  <c:v>8</c:v>
                </c:pt>
                <c:pt idx="298">
                  <c:v>13</c:v>
                </c:pt>
                <c:pt idx="299">
                  <c:v>68</c:v>
                </c:pt>
                <c:pt idx="300">
                  <c:v>32</c:v>
                </c:pt>
                <c:pt idx="301">
                  <c:v>32</c:v>
                </c:pt>
                <c:pt idx="302">
                  <c:v>53</c:v>
                </c:pt>
                <c:pt idx="303">
                  <c:v>17</c:v>
                </c:pt>
                <c:pt idx="304">
                  <c:v>7</c:v>
                </c:pt>
                <c:pt idx="305">
                  <c:v>30</c:v>
                </c:pt>
                <c:pt idx="306">
                  <c:v>44</c:v>
                </c:pt>
                <c:pt idx="307">
                  <c:v>21</c:v>
                </c:pt>
                <c:pt idx="308">
                  <c:v>15</c:v>
                </c:pt>
                <c:pt idx="309">
                  <c:v>21</c:v>
                </c:pt>
                <c:pt idx="310">
                  <c:v>11</c:v>
                </c:pt>
                <c:pt idx="311">
                  <c:v>13</c:v>
                </c:pt>
                <c:pt idx="312">
                  <c:v>13</c:v>
                </c:pt>
                <c:pt idx="313">
                  <c:v>87</c:v>
                </c:pt>
                <c:pt idx="314">
                  <c:v>29</c:v>
                </c:pt>
                <c:pt idx="315">
                  <c:v>43</c:v>
                </c:pt>
                <c:pt idx="316">
                  <c:v>55</c:v>
                </c:pt>
                <c:pt idx="317">
                  <c:v>32</c:v>
                </c:pt>
                <c:pt idx="318">
                  <c:v>14</c:v>
                </c:pt>
                <c:pt idx="319">
                  <c:v>9</c:v>
                </c:pt>
                <c:pt idx="320">
                  <c:v>26</c:v>
                </c:pt>
                <c:pt idx="321">
                  <c:v>11</c:v>
                </c:pt>
                <c:pt idx="322">
                  <c:v>9</c:v>
                </c:pt>
                <c:pt idx="323">
                  <c:v>17</c:v>
                </c:pt>
                <c:pt idx="324">
                  <c:v>18</c:v>
                </c:pt>
                <c:pt idx="325">
                  <c:v>24</c:v>
                </c:pt>
                <c:pt idx="326">
                  <c:v>9</c:v>
                </c:pt>
                <c:pt idx="327">
                  <c:v>16</c:v>
                </c:pt>
                <c:pt idx="328">
                  <c:v>15</c:v>
                </c:pt>
                <c:pt idx="329">
                  <c:v>20</c:v>
                </c:pt>
                <c:pt idx="330">
                  <c:v>21</c:v>
                </c:pt>
                <c:pt idx="331">
                  <c:v>76</c:v>
                </c:pt>
                <c:pt idx="332">
                  <c:v>38</c:v>
                </c:pt>
                <c:pt idx="333">
                  <c:v>26</c:v>
                </c:pt>
                <c:pt idx="334">
                  <c:v>9</c:v>
                </c:pt>
                <c:pt idx="335">
                  <c:v>17</c:v>
                </c:pt>
                <c:pt idx="336">
                  <c:v>21</c:v>
                </c:pt>
                <c:pt idx="337">
                  <c:v>8</c:v>
                </c:pt>
                <c:pt idx="338">
                  <c:v>13</c:v>
                </c:pt>
                <c:pt idx="339">
                  <c:v>53</c:v>
                </c:pt>
                <c:pt idx="340">
                  <c:v>36</c:v>
                </c:pt>
                <c:pt idx="341">
                  <c:v>36</c:v>
                </c:pt>
                <c:pt idx="342">
                  <c:v>37</c:v>
                </c:pt>
                <c:pt idx="343">
                  <c:v>36</c:v>
                </c:pt>
                <c:pt idx="344">
                  <c:v>35</c:v>
                </c:pt>
                <c:pt idx="345">
                  <c:v>34</c:v>
                </c:pt>
                <c:pt idx="346">
                  <c:v>63</c:v>
                </c:pt>
                <c:pt idx="347">
                  <c:v>63</c:v>
                </c:pt>
                <c:pt idx="348">
                  <c:v>59</c:v>
                </c:pt>
                <c:pt idx="349">
                  <c:v>60</c:v>
                </c:pt>
                <c:pt idx="350">
                  <c:v>62</c:v>
                </c:pt>
                <c:pt idx="351">
                  <c:v>63</c:v>
                </c:pt>
                <c:pt idx="352">
                  <c:v>42</c:v>
                </c:pt>
                <c:pt idx="353">
                  <c:v>42</c:v>
                </c:pt>
                <c:pt idx="354">
                  <c:v>36</c:v>
                </c:pt>
                <c:pt idx="355">
                  <c:v>26</c:v>
                </c:pt>
                <c:pt idx="356">
                  <c:v>26</c:v>
                </c:pt>
                <c:pt idx="357">
                  <c:v>18</c:v>
                </c:pt>
                <c:pt idx="358">
                  <c:v>19</c:v>
                </c:pt>
                <c:pt idx="359">
                  <c:v>33</c:v>
                </c:pt>
                <c:pt idx="360">
                  <c:v>32</c:v>
                </c:pt>
                <c:pt idx="361">
                  <c:v>16</c:v>
                </c:pt>
                <c:pt idx="362">
                  <c:v>16</c:v>
                </c:pt>
                <c:pt idx="363">
                  <c:v>15</c:v>
                </c:pt>
                <c:pt idx="364">
                  <c:v>15</c:v>
                </c:pt>
                <c:pt idx="365">
                  <c:v>35</c:v>
                </c:pt>
                <c:pt idx="366">
                  <c:v>35</c:v>
                </c:pt>
                <c:pt idx="367">
                  <c:v>28</c:v>
                </c:pt>
                <c:pt idx="368">
                  <c:v>29</c:v>
                </c:pt>
                <c:pt idx="369">
                  <c:v>40</c:v>
                </c:pt>
                <c:pt idx="370">
                  <c:v>40</c:v>
                </c:pt>
                <c:pt idx="371">
                  <c:v>64</c:v>
                </c:pt>
                <c:pt idx="372">
                  <c:v>65</c:v>
                </c:pt>
                <c:pt idx="373">
                  <c:v>64</c:v>
                </c:pt>
                <c:pt idx="374">
                  <c:v>64</c:v>
                </c:pt>
                <c:pt idx="375">
                  <c:v>41</c:v>
                </c:pt>
                <c:pt idx="376">
                  <c:v>17</c:v>
                </c:pt>
                <c:pt idx="377">
                  <c:v>17</c:v>
                </c:pt>
                <c:pt idx="378">
                  <c:v>30</c:v>
                </c:pt>
                <c:pt idx="379">
                  <c:v>31</c:v>
                </c:pt>
                <c:pt idx="380">
                  <c:v>13</c:v>
                </c:pt>
                <c:pt idx="381">
                  <c:v>12</c:v>
                </c:pt>
                <c:pt idx="382">
                  <c:v>14</c:v>
                </c:pt>
                <c:pt idx="383">
                  <c:v>14</c:v>
                </c:pt>
                <c:pt idx="384">
                  <c:v>15</c:v>
                </c:pt>
                <c:pt idx="385">
                  <c:v>15</c:v>
                </c:pt>
                <c:pt idx="386">
                  <c:v>8</c:v>
                </c:pt>
                <c:pt idx="387">
                  <c:v>8</c:v>
                </c:pt>
                <c:pt idx="388">
                  <c:v>11</c:v>
                </c:pt>
                <c:pt idx="389">
                  <c:v>12</c:v>
                </c:pt>
                <c:pt idx="390">
                  <c:v>19</c:v>
                </c:pt>
                <c:pt idx="391">
                  <c:v>18</c:v>
                </c:pt>
                <c:pt idx="392">
                  <c:v>60</c:v>
                </c:pt>
                <c:pt idx="393">
                  <c:v>13</c:v>
                </c:pt>
                <c:pt idx="394">
                  <c:v>14</c:v>
                </c:pt>
                <c:pt idx="395">
                  <c:v>17</c:v>
                </c:pt>
                <c:pt idx="396">
                  <c:v>17</c:v>
                </c:pt>
                <c:pt idx="397">
                  <c:v>35</c:v>
                </c:pt>
                <c:pt idx="398">
                  <c:v>24</c:v>
                </c:pt>
                <c:pt idx="399">
                  <c:v>22</c:v>
                </c:pt>
                <c:pt idx="400">
                  <c:v>37</c:v>
                </c:pt>
                <c:pt idx="401">
                  <c:v>59</c:v>
                </c:pt>
                <c:pt idx="402">
                  <c:v>26</c:v>
                </c:pt>
                <c:pt idx="403">
                  <c:v>27</c:v>
                </c:pt>
                <c:pt idx="404">
                  <c:v>33</c:v>
                </c:pt>
                <c:pt idx="405">
                  <c:v>33</c:v>
                </c:pt>
                <c:pt idx="406">
                  <c:v>55</c:v>
                </c:pt>
                <c:pt idx="407">
                  <c:v>55</c:v>
                </c:pt>
                <c:pt idx="408">
                  <c:v>26</c:v>
                </c:pt>
                <c:pt idx="409">
                  <c:v>27</c:v>
                </c:pt>
                <c:pt idx="410">
                  <c:v>24</c:v>
                </c:pt>
                <c:pt idx="411">
                  <c:v>24</c:v>
                </c:pt>
                <c:pt idx="412">
                  <c:v>12</c:v>
                </c:pt>
                <c:pt idx="413">
                  <c:v>10</c:v>
                </c:pt>
                <c:pt idx="414">
                  <c:v>35</c:v>
                </c:pt>
                <c:pt idx="415">
                  <c:v>35</c:v>
                </c:pt>
                <c:pt idx="416">
                  <c:v>15</c:v>
                </c:pt>
                <c:pt idx="417">
                  <c:v>15</c:v>
                </c:pt>
                <c:pt idx="418">
                  <c:v>64</c:v>
                </c:pt>
                <c:pt idx="419">
                  <c:v>38</c:v>
                </c:pt>
                <c:pt idx="420">
                  <c:v>39</c:v>
                </c:pt>
                <c:pt idx="421">
                  <c:v>17</c:v>
                </c:pt>
                <c:pt idx="422">
                  <c:v>17</c:v>
                </c:pt>
                <c:pt idx="423">
                  <c:v>15</c:v>
                </c:pt>
                <c:pt idx="424">
                  <c:v>14</c:v>
                </c:pt>
                <c:pt idx="425">
                  <c:v>38</c:v>
                </c:pt>
                <c:pt idx="426">
                  <c:v>37</c:v>
                </c:pt>
                <c:pt idx="427">
                  <c:v>29</c:v>
                </c:pt>
                <c:pt idx="428">
                  <c:v>30</c:v>
                </c:pt>
                <c:pt idx="429">
                  <c:v>36</c:v>
                </c:pt>
                <c:pt idx="430">
                  <c:v>35</c:v>
                </c:pt>
                <c:pt idx="431">
                  <c:v>20</c:v>
                </c:pt>
                <c:pt idx="432">
                  <c:v>21</c:v>
                </c:pt>
                <c:pt idx="433">
                  <c:v>40</c:v>
                </c:pt>
                <c:pt idx="434">
                  <c:v>41</c:v>
                </c:pt>
                <c:pt idx="435">
                  <c:v>16</c:v>
                </c:pt>
                <c:pt idx="436">
                  <c:v>42</c:v>
                </c:pt>
                <c:pt idx="437">
                  <c:v>41</c:v>
                </c:pt>
                <c:pt idx="438">
                  <c:v>13</c:v>
                </c:pt>
                <c:pt idx="439">
                  <c:v>12</c:v>
                </c:pt>
                <c:pt idx="440">
                  <c:v>27</c:v>
                </c:pt>
                <c:pt idx="441">
                  <c:v>28</c:v>
                </c:pt>
                <c:pt idx="442">
                  <c:v>28</c:v>
                </c:pt>
                <c:pt idx="443">
                  <c:v>24</c:v>
                </c:pt>
                <c:pt idx="444">
                  <c:v>26</c:v>
                </c:pt>
                <c:pt idx="445">
                  <c:v>10</c:v>
                </c:pt>
                <c:pt idx="446">
                  <c:v>13</c:v>
                </c:pt>
                <c:pt idx="447">
                  <c:v>17</c:v>
                </c:pt>
                <c:pt idx="448">
                  <c:v>17</c:v>
                </c:pt>
                <c:pt idx="449">
                  <c:v>8</c:v>
                </c:pt>
                <c:pt idx="450">
                  <c:v>58</c:v>
                </c:pt>
                <c:pt idx="451">
                  <c:v>60</c:v>
                </c:pt>
                <c:pt idx="452">
                  <c:v>13</c:v>
                </c:pt>
                <c:pt idx="453">
                  <c:v>14</c:v>
                </c:pt>
                <c:pt idx="454">
                  <c:v>17</c:v>
                </c:pt>
                <c:pt idx="455">
                  <c:v>17</c:v>
                </c:pt>
                <c:pt idx="456">
                  <c:v>21</c:v>
                </c:pt>
                <c:pt idx="457">
                  <c:v>22</c:v>
                </c:pt>
                <c:pt idx="458">
                  <c:v>5</c:v>
                </c:pt>
                <c:pt idx="459">
                  <c:v>14</c:v>
                </c:pt>
                <c:pt idx="460">
                  <c:v>15</c:v>
                </c:pt>
                <c:pt idx="461">
                  <c:v>40</c:v>
                </c:pt>
                <c:pt idx="462">
                  <c:v>14</c:v>
                </c:pt>
                <c:pt idx="463">
                  <c:v>38</c:v>
                </c:pt>
                <c:pt idx="464">
                  <c:v>30</c:v>
                </c:pt>
                <c:pt idx="465">
                  <c:v>5</c:v>
                </c:pt>
                <c:pt idx="466">
                  <c:v>21</c:v>
                </c:pt>
                <c:pt idx="467">
                  <c:v>23</c:v>
                </c:pt>
                <c:pt idx="468">
                  <c:v>28</c:v>
                </c:pt>
                <c:pt idx="469">
                  <c:v>17</c:v>
                </c:pt>
                <c:pt idx="470">
                  <c:v>36</c:v>
                </c:pt>
                <c:pt idx="471">
                  <c:v>33</c:v>
                </c:pt>
                <c:pt idx="472">
                  <c:v>36</c:v>
                </c:pt>
                <c:pt idx="473">
                  <c:v>43</c:v>
                </c:pt>
                <c:pt idx="474">
                  <c:v>43</c:v>
                </c:pt>
                <c:pt idx="475">
                  <c:v>33</c:v>
                </c:pt>
                <c:pt idx="476">
                  <c:v>15</c:v>
                </c:pt>
                <c:pt idx="477">
                  <c:v>17</c:v>
                </c:pt>
                <c:pt idx="478">
                  <c:v>13</c:v>
                </c:pt>
                <c:pt idx="479">
                  <c:v>26</c:v>
                </c:pt>
                <c:pt idx="480">
                  <c:v>28</c:v>
                </c:pt>
                <c:pt idx="481">
                  <c:v>59</c:v>
                </c:pt>
                <c:pt idx="482">
                  <c:v>59</c:v>
                </c:pt>
                <c:pt idx="483">
                  <c:v>36</c:v>
                </c:pt>
                <c:pt idx="484">
                  <c:v>36</c:v>
                </c:pt>
                <c:pt idx="485">
                  <c:v>30</c:v>
                </c:pt>
                <c:pt idx="486">
                  <c:v>30</c:v>
                </c:pt>
                <c:pt idx="487">
                  <c:v>54</c:v>
                </c:pt>
                <c:pt idx="488">
                  <c:v>55</c:v>
                </c:pt>
                <c:pt idx="489">
                  <c:v>66</c:v>
                </c:pt>
                <c:pt idx="490">
                  <c:v>21</c:v>
                </c:pt>
                <c:pt idx="491">
                  <c:v>15</c:v>
                </c:pt>
                <c:pt idx="492">
                  <c:v>42</c:v>
                </c:pt>
                <c:pt idx="493">
                  <c:v>12</c:v>
                </c:pt>
                <c:pt idx="494">
                  <c:v>15</c:v>
                </c:pt>
                <c:pt idx="495">
                  <c:v>30</c:v>
                </c:pt>
                <c:pt idx="496">
                  <c:v>38</c:v>
                </c:pt>
                <c:pt idx="497">
                  <c:v>34</c:v>
                </c:pt>
                <c:pt idx="498">
                  <c:v>34</c:v>
                </c:pt>
                <c:pt idx="499">
                  <c:v>16</c:v>
                </c:pt>
                <c:pt idx="500">
                  <c:v>17</c:v>
                </c:pt>
                <c:pt idx="501">
                  <c:v>14</c:v>
                </c:pt>
                <c:pt idx="502">
                  <c:v>13</c:v>
                </c:pt>
                <c:pt idx="503">
                  <c:v>9</c:v>
                </c:pt>
                <c:pt idx="504">
                  <c:v>61</c:v>
                </c:pt>
                <c:pt idx="505">
                  <c:v>63</c:v>
                </c:pt>
                <c:pt idx="506">
                  <c:v>20</c:v>
                </c:pt>
                <c:pt idx="507">
                  <c:v>40</c:v>
                </c:pt>
                <c:pt idx="508">
                  <c:v>39</c:v>
                </c:pt>
                <c:pt idx="509">
                  <c:v>21</c:v>
                </c:pt>
                <c:pt idx="510">
                  <c:v>21</c:v>
                </c:pt>
                <c:pt idx="511">
                  <c:v>16</c:v>
                </c:pt>
                <c:pt idx="512">
                  <c:v>19</c:v>
                </c:pt>
                <c:pt idx="513">
                  <c:v>17</c:v>
                </c:pt>
              </c:numCache>
            </c:numRef>
          </c:yVal>
          <c:smooth val="0"/>
          <c:extLst>
            <c:ext xmlns:c16="http://schemas.microsoft.com/office/drawing/2014/chart" uri="{C3380CC4-5D6E-409C-BE32-E72D297353CC}">
              <c16:uniqueId val="{00000000-F872-437C-8D1B-9F45EE4F160A}"/>
            </c:ext>
          </c:extLst>
        </c:ser>
        <c:dLbls>
          <c:showLegendKey val="0"/>
          <c:showVal val="0"/>
          <c:showCatName val="0"/>
          <c:showSerName val="0"/>
          <c:showPercent val="0"/>
          <c:showBubbleSize val="0"/>
        </c:dLbls>
        <c:axId val="245813632"/>
        <c:axId val="245815168"/>
      </c:scatterChart>
      <c:valAx>
        <c:axId val="245813632"/>
        <c:scaling>
          <c:orientation val="minMax"/>
        </c:scaling>
        <c:delete val="0"/>
        <c:axPos val="b"/>
        <c:title>
          <c:tx>
            <c:rich>
              <a:bodyPr rot="0" spcFirstLastPara="1" vertOverflow="ellipsis" vert="horz" wrap="square" anchor="ctr" anchorCtr="1"/>
              <a:lstStyle/>
              <a:p>
                <a:pPr algn="ctr" rtl="0">
                  <a:defRPr lang="en-US" sz="1600" b="1" i="0" u="none" strike="noStrike" kern="1200" baseline="0">
                    <a:solidFill>
                      <a:sysClr val="windowText" lastClr="000000"/>
                    </a:solidFill>
                    <a:latin typeface="+mn-lt"/>
                    <a:ea typeface="+mn-ea"/>
                    <a:cs typeface="+mn-cs"/>
                  </a:defRPr>
                </a:pPr>
                <a:r>
                  <a:rPr lang="en-US" sz="1800" b="1" i="0" baseline="0">
                    <a:effectLst/>
                  </a:rPr>
                  <a:t>Junction</a:t>
                </a:r>
              </a:p>
            </c:rich>
          </c:tx>
          <c:layout/>
          <c:overlay val="0"/>
          <c:spPr>
            <a:noFill/>
            <a:ln>
              <a:noFill/>
            </a:ln>
            <a:effectLst/>
          </c:spPr>
          <c:txPr>
            <a:bodyPr rot="0" spcFirstLastPara="1" vertOverflow="ellipsis" vert="horz" wrap="square" anchor="ctr" anchorCtr="1"/>
            <a:lstStyle/>
            <a:p>
              <a:pPr algn="ctr" rtl="0">
                <a:defRPr lang="en-US" sz="1600" b="1" i="0" u="none" strike="noStrike" kern="1200" baseline="0">
                  <a:solidFill>
                    <a:sysClr val="windowText" lastClr="000000"/>
                  </a:solidFill>
                  <a:latin typeface="+mn-lt"/>
                  <a:ea typeface="+mn-ea"/>
                  <a:cs typeface="+mn-cs"/>
                </a:defRPr>
              </a:pPr>
              <a:endParaRPr lang="en-US"/>
            </a:p>
          </c:txPr>
        </c:title>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lgn="ctr">
              <a:defRPr lang="en-US" sz="1400" b="0" i="0" u="none" strike="noStrike" kern="1200" baseline="0">
                <a:solidFill>
                  <a:schemeClr val="tx1"/>
                </a:solidFill>
                <a:latin typeface="+mn-lt"/>
                <a:ea typeface="+mn-ea"/>
                <a:cs typeface="+mn-cs"/>
              </a:defRPr>
            </a:pPr>
            <a:endParaRPr lang="en-US"/>
          </a:p>
        </c:txPr>
        <c:crossAx val="245815168"/>
        <c:crosses val="autoZero"/>
        <c:crossBetween val="midCat"/>
      </c:valAx>
      <c:valAx>
        <c:axId val="245815168"/>
        <c:scaling>
          <c:orientation val="minMax"/>
          <c:max val="80"/>
          <c:min val="10"/>
        </c:scaling>
        <c:delete val="0"/>
        <c:axPos val="l"/>
        <c:majorGridlines>
          <c:spPr>
            <a:ln w="6350" cap="flat" cmpd="sng" algn="ctr">
              <a:solidFill>
                <a:schemeClr val="tx1">
                  <a:tint val="75000"/>
                </a:schemeClr>
              </a:solidFill>
              <a:prstDash val="solid"/>
              <a:round/>
            </a:ln>
            <a:effectLst/>
          </c:spPr>
        </c:majorGridlines>
        <c:title>
          <c:tx>
            <c:rich>
              <a:bodyPr rot="-5400000" spcFirstLastPara="1" vertOverflow="ellipsis" vert="horz" wrap="square" anchor="ctr" anchorCtr="1"/>
              <a:lstStyle/>
              <a:p>
                <a:pPr algn="ctr" rtl="0">
                  <a:defRPr lang="en-US" sz="1600" b="1" i="0" u="none" strike="noStrike" kern="1200" baseline="0">
                    <a:solidFill>
                      <a:sysClr val="windowText" lastClr="000000"/>
                    </a:solidFill>
                    <a:latin typeface="+mn-lt"/>
                    <a:ea typeface="+mn-ea"/>
                    <a:cs typeface="+mn-cs"/>
                  </a:defRPr>
                </a:pPr>
                <a:r>
                  <a:rPr lang="en-US" sz="1800" b="1" i="0" baseline="0">
                    <a:effectLst/>
                  </a:rPr>
                  <a:t>Presuures  m H2O</a:t>
                </a:r>
                <a:endParaRPr lang="ar-SA" sz="1600">
                  <a:effectLst/>
                </a:endParaRPr>
              </a:p>
            </c:rich>
          </c:tx>
          <c:layout/>
          <c:overlay val="0"/>
          <c:spPr>
            <a:noFill/>
            <a:ln>
              <a:noFill/>
            </a:ln>
            <a:effectLst/>
          </c:spPr>
          <c:txPr>
            <a:bodyPr rot="-5400000" spcFirstLastPara="1" vertOverflow="ellipsis" vert="horz" wrap="square" anchor="ctr" anchorCtr="1"/>
            <a:lstStyle/>
            <a:p>
              <a:pPr algn="ctr" rtl="0">
                <a:defRPr lang="en-US" sz="1600" b="1" i="0" u="none" strike="noStrike" kern="1200" baseline="0">
                  <a:solidFill>
                    <a:sysClr val="windowText" lastClr="000000"/>
                  </a:solidFill>
                  <a:latin typeface="+mn-lt"/>
                  <a:ea typeface="+mn-ea"/>
                  <a:cs typeface="+mn-cs"/>
                </a:defRPr>
              </a:pPr>
              <a:endParaRPr lang="en-US"/>
            </a:p>
          </c:txPr>
        </c:title>
        <c:numFmt formatCode="General" sourceLinked="1"/>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lgn="ctr">
              <a:defRPr lang="en-US" sz="1400" b="0" i="0" u="none" strike="noStrike" kern="1200" baseline="0">
                <a:solidFill>
                  <a:schemeClr val="tx1"/>
                </a:solidFill>
                <a:latin typeface="+mn-lt"/>
                <a:ea typeface="+mn-ea"/>
                <a:cs typeface="+mn-cs"/>
              </a:defRPr>
            </a:pPr>
            <a:endParaRPr lang="en-US"/>
          </a:p>
        </c:txPr>
        <c:crossAx val="245813632"/>
        <c:crosses val="autoZero"/>
        <c:crossBetween val="midCat"/>
      </c:valAx>
      <c:spPr>
        <a:noFill/>
        <a:ln>
          <a:noFill/>
        </a:ln>
        <a:effectLst/>
      </c:spPr>
    </c:plotArea>
    <c:plotVisOnly val="1"/>
    <c:dispBlanksAs val="gap"/>
    <c:showDLblsOverMax val="0"/>
  </c:chart>
  <c:spPr>
    <a:noFill/>
    <a:ln w="9525" cap="flat" cmpd="sng" algn="ctr">
      <a:noFill/>
      <a:prstDash val="soli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r>
              <a:rPr lang="en-US" sz="2000" b="1">
                <a:solidFill>
                  <a:schemeClr val="tx1"/>
                </a:solidFill>
              </a:rPr>
              <a:t>Velocity (m/s)</a:t>
            </a:r>
          </a:p>
        </c:rich>
      </c:tx>
      <c:layout>
        <c:manualLayout>
          <c:xMode val="edge"/>
          <c:yMode val="edge"/>
          <c:x val="0.40459460054545593"/>
          <c:y val="2.8030448211766177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title>
    <c:autoTitleDeleted val="0"/>
    <c:plotArea>
      <c:layout>
        <c:manualLayout>
          <c:layoutTarget val="inner"/>
          <c:xMode val="edge"/>
          <c:yMode val="edge"/>
          <c:x val="0.12392237339393689"/>
          <c:y val="0.12184678399037635"/>
          <c:w val="0.84184172613064878"/>
          <c:h val="0.73167830056188388"/>
        </c:manualLayout>
      </c:layout>
      <c:scatterChart>
        <c:scatterStyle val="lineMarker"/>
        <c:varyColors val="0"/>
        <c:ser>
          <c:idx val="0"/>
          <c:order val="0"/>
          <c:tx>
            <c:v>velocity</c:v>
          </c:tx>
          <c:spPr>
            <a:ln w="19050" cap="rnd" cmpd="sng" algn="ctr">
              <a:noFill/>
              <a:prstDash val="solid"/>
              <a:round/>
            </a:ln>
            <a:effectLst/>
          </c:spPr>
          <c:marker>
            <c:spPr>
              <a:solidFill>
                <a:schemeClr val="accent5"/>
              </a:solidFill>
              <a:ln w="6350" cap="flat" cmpd="sng" algn="ctr">
                <a:solidFill>
                  <a:schemeClr val="accent5"/>
                </a:solidFill>
                <a:prstDash val="solid"/>
                <a:round/>
              </a:ln>
              <a:effectLst/>
            </c:spPr>
          </c:marker>
          <c:dLbls>
            <c:delete val="1"/>
          </c:dLbls>
          <c:xVal>
            <c:strRef>
              <c:f>Data!$A$2:$A$688</c:f>
              <c:strCache>
                <c:ptCount val="527"/>
                <c:pt idx="0">
                  <c:v>J-1</c:v>
                </c:pt>
                <c:pt idx="1">
                  <c:v>J-2</c:v>
                </c:pt>
                <c:pt idx="2">
                  <c:v>J-3</c:v>
                </c:pt>
                <c:pt idx="3">
                  <c:v>J-4</c:v>
                </c:pt>
                <c:pt idx="4">
                  <c:v>J-5</c:v>
                </c:pt>
                <c:pt idx="5">
                  <c:v>J-6</c:v>
                </c:pt>
                <c:pt idx="6">
                  <c:v>J-7</c:v>
                </c:pt>
                <c:pt idx="7">
                  <c:v>J-8</c:v>
                </c:pt>
                <c:pt idx="8">
                  <c:v>J-10</c:v>
                </c:pt>
                <c:pt idx="9">
                  <c:v>J-11</c:v>
                </c:pt>
                <c:pt idx="10">
                  <c:v>J-12</c:v>
                </c:pt>
                <c:pt idx="11">
                  <c:v>J-13</c:v>
                </c:pt>
                <c:pt idx="12">
                  <c:v>J-14</c:v>
                </c:pt>
                <c:pt idx="13">
                  <c:v>J-15</c:v>
                </c:pt>
                <c:pt idx="14">
                  <c:v>J-16</c:v>
                </c:pt>
                <c:pt idx="15">
                  <c:v>J-17</c:v>
                </c:pt>
                <c:pt idx="16">
                  <c:v>J-18</c:v>
                </c:pt>
                <c:pt idx="17">
                  <c:v>J-19</c:v>
                </c:pt>
                <c:pt idx="18">
                  <c:v>J-20</c:v>
                </c:pt>
                <c:pt idx="19">
                  <c:v>J-21</c:v>
                </c:pt>
                <c:pt idx="20">
                  <c:v>J-22</c:v>
                </c:pt>
                <c:pt idx="21">
                  <c:v>J-23</c:v>
                </c:pt>
                <c:pt idx="22">
                  <c:v>J-24</c:v>
                </c:pt>
                <c:pt idx="23">
                  <c:v>J-25</c:v>
                </c:pt>
                <c:pt idx="24">
                  <c:v>J-26</c:v>
                </c:pt>
                <c:pt idx="25">
                  <c:v>J-27</c:v>
                </c:pt>
                <c:pt idx="26">
                  <c:v>J-28</c:v>
                </c:pt>
                <c:pt idx="27">
                  <c:v>J-29</c:v>
                </c:pt>
                <c:pt idx="28">
                  <c:v>J-30</c:v>
                </c:pt>
                <c:pt idx="29">
                  <c:v>J-31</c:v>
                </c:pt>
                <c:pt idx="30">
                  <c:v>J-32</c:v>
                </c:pt>
                <c:pt idx="31">
                  <c:v>J-33</c:v>
                </c:pt>
                <c:pt idx="32">
                  <c:v>J-34</c:v>
                </c:pt>
                <c:pt idx="33">
                  <c:v>J-35</c:v>
                </c:pt>
                <c:pt idx="34">
                  <c:v>J-36</c:v>
                </c:pt>
                <c:pt idx="35">
                  <c:v>J-37</c:v>
                </c:pt>
                <c:pt idx="36">
                  <c:v>J-38</c:v>
                </c:pt>
                <c:pt idx="37">
                  <c:v>J-39</c:v>
                </c:pt>
                <c:pt idx="38">
                  <c:v>J-40</c:v>
                </c:pt>
                <c:pt idx="39">
                  <c:v>J-41</c:v>
                </c:pt>
                <c:pt idx="40">
                  <c:v>J-42</c:v>
                </c:pt>
                <c:pt idx="41">
                  <c:v>J-43</c:v>
                </c:pt>
                <c:pt idx="42">
                  <c:v>J-44</c:v>
                </c:pt>
                <c:pt idx="43">
                  <c:v>J-45</c:v>
                </c:pt>
                <c:pt idx="44">
                  <c:v>J-46</c:v>
                </c:pt>
                <c:pt idx="45">
                  <c:v>J-47</c:v>
                </c:pt>
                <c:pt idx="46">
                  <c:v>J-48</c:v>
                </c:pt>
                <c:pt idx="47">
                  <c:v>J-49</c:v>
                </c:pt>
                <c:pt idx="48">
                  <c:v>J-50</c:v>
                </c:pt>
                <c:pt idx="49">
                  <c:v>J-51</c:v>
                </c:pt>
                <c:pt idx="50">
                  <c:v>J-52</c:v>
                </c:pt>
                <c:pt idx="51">
                  <c:v>J-53</c:v>
                </c:pt>
                <c:pt idx="52">
                  <c:v>J-54</c:v>
                </c:pt>
                <c:pt idx="53">
                  <c:v>J-55</c:v>
                </c:pt>
                <c:pt idx="54">
                  <c:v>J-56</c:v>
                </c:pt>
                <c:pt idx="55">
                  <c:v>J-57</c:v>
                </c:pt>
                <c:pt idx="56">
                  <c:v>J-58</c:v>
                </c:pt>
                <c:pt idx="57">
                  <c:v>J-59</c:v>
                </c:pt>
                <c:pt idx="58">
                  <c:v>J-60</c:v>
                </c:pt>
                <c:pt idx="59">
                  <c:v>J-61</c:v>
                </c:pt>
                <c:pt idx="60">
                  <c:v>J-62</c:v>
                </c:pt>
                <c:pt idx="61">
                  <c:v>J-63</c:v>
                </c:pt>
                <c:pt idx="62">
                  <c:v>J-64</c:v>
                </c:pt>
                <c:pt idx="63">
                  <c:v>J-65</c:v>
                </c:pt>
                <c:pt idx="64">
                  <c:v>J-66</c:v>
                </c:pt>
                <c:pt idx="65">
                  <c:v>J-67</c:v>
                </c:pt>
                <c:pt idx="66">
                  <c:v>J-68</c:v>
                </c:pt>
                <c:pt idx="67">
                  <c:v>J-69</c:v>
                </c:pt>
                <c:pt idx="68">
                  <c:v>J-70</c:v>
                </c:pt>
                <c:pt idx="69">
                  <c:v>J-70</c:v>
                </c:pt>
                <c:pt idx="70">
                  <c:v>J-71</c:v>
                </c:pt>
                <c:pt idx="71">
                  <c:v>J-72</c:v>
                </c:pt>
                <c:pt idx="72">
                  <c:v>J-73</c:v>
                </c:pt>
                <c:pt idx="73">
                  <c:v>J-74</c:v>
                </c:pt>
                <c:pt idx="74">
                  <c:v>J-75</c:v>
                </c:pt>
                <c:pt idx="75">
                  <c:v>J-76</c:v>
                </c:pt>
                <c:pt idx="76">
                  <c:v>J-77</c:v>
                </c:pt>
                <c:pt idx="77">
                  <c:v>J-78</c:v>
                </c:pt>
                <c:pt idx="78">
                  <c:v>J-79</c:v>
                </c:pt>
                <c:pt idx="79">
                  <c:v>J-80</c:v>
                </c:pt>
                <c:pt idx="80">
                  <c:v>J-81</c:v>
                </c:pt>
                <c:pt idx="81">
                  <c:v>J-82</c:v>
                </c:pt>
                <c:pt idx="82">
                  <c:v>J-83</c:v>
                </c:pt>
                <c:pt idx="83">
                  <c:v>J-84</c:v>
                </c:pt>
                <c:pt idx="84">
                  <c:v>J-85</c:v>
                </c:pt>
                <c:pt idx="85">
                  <c:v>J-86</c:v>
                </c:pt>
                <c:pt idx="86">
                  <c:v>J-87</c:v>
                </c:pt>
                <c:pt idx="87">
                  <c:v>J-88</c:v>
                </c:pt>
                <c:pt idx="88">
                  <c:v>J-89</c:v>
                </c:pt>
                <c:pt idx="89">
                  <c:v>J-90</c:v>
                </c:pt>
                <c:pt idx="90">
                  <c:v>J-91</c:v>
                </c:pt>
                <c:pt idx="91">
                  <c:v>J-92</c:v>
                </c:pt>
                <c:pt idx="92">
                  <c:v>J-93</c:v>
                </c:pt>
                <c:pt idx="93">
                  <c:v>J-94</c:v>
                </c:pt>
                <c:pt idx="94">
                  <c:v>J-95</c:v>
                </c:pt>
                <c:pt idx="95">
                  <c:v>J-96</c:v>
                </c:pt>
                <c:pt idx="96">
                  <c:v>J-97</c:v>
                </c:pt>
                <c:pt idx="97">
                  <c:v>J-98</c:v>
                </c:pt>
                <c:pt idx="98">
                  <c:v>J-99</c:v>
                </c:pt>
                <c:pt idx="99">
                  <c:v>J-100</c:v>
                </c:pt>
                <c:pt idx="100">
                  <c:v>J-101</c:v>
                </c:pt>
                <c:pt idx="101">
                  <c:v>J-102</c:v>
                </c:pt>
                <c:pt idx="102">
                  <c:v>J-103</c:v>
                </c:pt>
                <c:pt idx="103">
                  <c:v>J-104</c:v>
                </c:pt>
                <c:pt idx="104">
                  <c:v>J-105</c:v>
                </c:pt>
                <c:pt idx="105">
                  <c:v>J-106</c:v>
                </c:pt>
                <c:pt idx="106">
                  <c:v>J-107</c:v>
                </c:pt>
                <c:pt idx="107">
                  <c:v>J-108</c:v>
                </c:pt>
                <c:pt idx="108">
                  <c:v>J-109</c:v>
                </c:pt>
                <c:pt idx="109">
                  <c:v>J-110</c:v>
                </c:pt>
                <c:pt idx="110">
                  <c:v>J-111</c:v>
                </c:pt>
                <c:pt idx="111">
                  <c:v>J-112</c:v>
                </c:pt>
                <c:pt idx="112">
                  <c:v>J-113</c:v>
                </c:pt>
                <c:pt idx="113">
                  <c:v>J-114</c:v>
                </c:pt>
                <c:pt idx="114">
                  <c:v>J-115</c:v>
                </c:pt>
                <c:pt idx="115">
                  <c:v>J-116</c:v>
                </c:pt>
                <c:pt idx="116">
                  <c:v>J-117</c:v>
                </c:pt>
                <c:pt idx="117">
                  <c:v>J-119</c:v>
                </c:pt>
                <c:pt idx="118">
                  <c:v>J-120</c:v>
                </c:pt>
                <c:pt idx="119">
                  <c:v>J-121</c:v>
                </c:pt>
                <c:pt idx="120">
                  <c:v>J-122</c:v>
                </c:pt>
                <c:pt idx="121">
                  <c:v>J-123</c:v>
                </c:pt>
                <c:pt idx="122">
                  <c:v>J-125</c:v>
                </c:pt>
                <c:pt idx="123">
                  <c:v>J-126</c:v>
                </c:pt>
                <c:pt idx="124">
                  <c:v>J-127</c:v>
                </c:pt>
                <c:pt idx="125">
                  <c:v>J-128</c:v>
                </c:pt>
                <c:pt idx="126">
                  <c:v>J-129</c:v>
                </c:pt>
                <c:pt idx="127">
                  <c:v>J-130</c:v>
                </c:pt>
                <c:pt idx="128">
                  <c:v>J-131</c:v>
                </c:pt>
                <c:pt idx="129">
                  <c:v>J-132</c:v>
                </c:pt>
                <c:pt idx="130">
                  <c:v>J-133</c:v>
                </c:pt>
                <c:pt idx="131">
                  <c:v>J-134</c:v>
                </c:pt>
                <c:pt idx="132">
                  <c:v>J-135</c:v>
                </c:pt>
                <c:pt idx="133">
                  <c:v>J-136</c:v>
                </c:pt>
                <c:pt idx="134">
                  <c:v>J-137</c:v>
                </c:pt>
                <c:pt idx="135">
                  <c:v>J-138</c:v>
                </c:pt>
                <c:pt idx="136">
                  <c:v>J-139</c:v>
                </c:pt>
                <c:pt idx="137">
                  <c:v>J-140</c:v>
                </c:pt>
                <c:pt idx="138">
                  <c:v>J-141</c:v>
                </c:pt>
                <c:pt idx="139">
                  <c:v>J-142</c:v>
                </c:pt>
                <c:pt idx="140">
                  <c:v>J-143</c:v>
                </c:pt>
                <c:pt idx="141">
                  <c:v>J-144</c:v>
                </c:pt>
                <c:pt idx="142">
                  <c:v>J-145</c:v>
                </c:pt>
                <c:pt idx="143">
                  <c:v>J-146</c:v>
                </c:pt>
                <c:pt idx="144">
                  <c:v>J-147</c:v>
                </c:pt>
                <c:pt idx="145">
                  <c:v>J-148</c:v>
                </c:pt>
                <c:pt idx="146">
                  <c:v>J-149</c:v>
                </c:pt>
                <c:pt idx="147">
                  <c:v>J-150</c:v>
                </c:pt>
                <c:pt idx="148">
                  <c:v>J-151</c:v>
                </c:pt>
                <c:pt idx="149">
                  <c:v>J-152</c:v>
                </c:pt>
                <c:pt idx="150">
                  <c:v>J-153</c:v>
                </c:pt>
                <c:pt idx="151">
                  <c:v>J-154</c:v>
                </c:pt>
                <c:pt idx="152">
                  <c:v>J-155</c:v>
                </c:pt>
                <c:pt idx="153">
                  <c:v>J-156</c:v>
                </c:pt>
                <c:pt idx="154">
                  <c:v>J-157</c:v>
                </c:pt>
                <c:pt idx="155">
                  <c:v>J-158</c:v>
                </c:pt>
                <c:pt idx="156">
                  <c:v>J-159</c:v>
                </c:pt>
                <c:pt idx="157">
                  <c:v>J-160</c:v>
                </c:pt>
                <c:pt idx="158">
                  <c:v>J-161</c:v>
                </c:pt>
                <c:pt idx="159">
                  <c:v>J-162</c:v>
                </c:pt>
                <c:pt idx="160">
                  <c:v>J-163</c:v>
                </c:pt>
                <c:pt idx="161">
                  <c:v>J-164</c:v>
                </c:pt>
                <c:pt idx="162">
                  <c:v>J-165</c:v>
                </c:pt>
                <c:pt idx="163">
                  <c:v>J-166</c:v>
                </c:pt>
                <c:pt idx="164">
                  <c:v>J-167</c:v>
                </c:pt>
                <c:pt idx="165">
                  <c:v>J-168</c:v>
                </c:pt>
                <c:pt idx="166">
                  <c:v>J-169</c:v>
                </c:pt>
                <c:pt idx="167">
                  <c:v>J-170</c:v>
                </c:pt>
                <c:pt idx="168">
                  <c:v>J-171</c:v>
                </c:pt>
                <c:pt idx="169">
                  <c:v>J-172</c:v>
                </c:pt>
                <c:pt idx="170">
                  <c:v>J-173</c:v>
                </c:pt>
                <c:pt idx="171">
                  <c:v>J-174</c:v>
                </c:pt>
                <c:pt idx="172">
                  <c:v>J-175</c:v>
                </c:pt>
                <c:pt idx="173">
                  <c:v>J-176</c:v>
                </c:pt>
                <c:pt idx="174">
                  <c:v>J-177</c:v>
                </c:pt>
                <c:pt idx="175">
                  <c:v>J-178</c:v>
                </c:pt>
                <c:pt idx="176">
                  <c:v>J-179</c:v>
                </c:pt>
                <c:pt idx="177">
                  <c:v>J-180</c:v>
                </c:pt>
                <c:pt idx="178">
                  <c:v>J-181</c:v>
                </c:pt>
                <c:pt idx="179">
                  <c:v>J-182</c:v>
                </c:pt>
                <c:pt idx="180">
                  <c:v>J-183</c:v>
                </c:pt>
                <c:pt idx="181">
                  <c:v>J-184</c:v>
                </c:pt>
                <c:pt idx="182">
                  <c:v>J-185</c:v>
                </c:pt>
                <c:pt idx="183">
                  <c:v>J-186</c:v>
                </c:pt>
                <c:pt idx="184">
                  <c:v>J-187</c:v>
                </c:pt>
                <c:pt idx="185">
                  <c:v>J-188</c:v>
                </c:pt>
                <c:pt idx="186">
                  <c:v>J-189</c:v>
                </c:pt>
                <c:pt idx="187">
                  <c:v>J-190</c:v>
                </c:pt>
                <c:pt idx="188">
                  <c:v>J-191</c:v>
                </c:pt>
                <c:pt idx="189">
                  <c:v>J-192</c:v>
                </c:pt>
                <c:pt idx="190">
                  <c:v>J-193</c:v>
                </c:pt>
                <c:pt idx="191">
                  <c:v>J-194</c:v>
                </c:pt>
                <c:pt idx="192">
                  <c:v>J-195</c:v>
                </c:pt>
                <c:pt idx="193">
                  <c:v>J-196</c:v>
                </c:pt>
                <c:pt idx="194">
                  <c:v>J-197</c:v>
                </c:pt>
                <c:pt idx="195">
                  <c:v>J-198</c:v>
                </c:pt>
                <c:pt idx="196">
                  <c:v>J-199</c:v>
                </c:pt>
                <c:pt idx="197">
                  <c:v>J-200</c:v>
                </c:pt>
                <c:pt idx="198">
                  <c:v>J-201</c:v>
                </c:pt>
                <c:pt idx="199">
                  <c:v>J-202</c:v>
                </c:pt>
                <c:pt idx="200">
                  <c:v>J-203</c:v>
                </c:pt>
                <c:pt idx="201">
                  <c:v>J-204</c:v>
                </c:pt>
                <c:pt idx="202">
                  <c:v>J-205</c:v>
                </c:pt>
                <c:pt idx="203">
                  <c:v>J-206</c:v>
                </c:pt>
                <c:pt idx="204">
                  <c:v>J-207</c:v>
                </c:pt>
                <c:pt idx="205">
                  <c:v>J-208</c:v>
                </c:pt>
                <c:pt idx="206">
                  <c:v>J-209</c:v>
                </c:pt>
                <c:pt idx="207">
                  <c:v>J-210</c:v>
                </c:pt>
                <c:pt idx="208">
                  <c:v>J-211</c:v>
                </c:pt>
                <c:pt idx="209">
                  <c:v>J-212</c:v>
                </c:pt>
                <c:pt idx="210">
                  <c:v>J-213</c:v>
                </c:pt>
                <c:pt idx="211">
                  <c:v>J-214</c:v>
                </c:pt>
                <c:pt idx="212">
                  <c:v>J-215</c:v>
                </c:pt>
                <c:pt idx="213">
                  <c:v>J-216</c:v>
                </c:pt>
                <c:pt idx="214">
                  <c:v>J-217</c:v>
                </c:pt>
                <c:pt idx="215">
                  <c:v>J-218</c:v>
                </c:pt>
                <c:pt idx="216">
                  <c:v>J-219</c:v>
                </c:pt>
                <c:pt idx="217">
                  <c:v>J-220</c:v>
                </c:pt>
                <c:pt idx="218">
                  <c:v>J-221</c:v>
                </c:pt>
                <c:pt idx="219">
                  <c:v>J-222</c:v>
                </c:pt>
                <c:pt idx="220">
                  <c:v>J-223</c:v>
                </c:pt>
                <c:pt idx="221">
                  <c:v>J-224</c:v>
                </c:pt>
                <c:pt idx="222">
                  <c:v>J-225</c:v>
                </c:pt>
                <c:pt idx="223">
                  <c:v>J-226</c:v>
                </c:pt>
                <c:pt idx="224">
                  <c:v>J-227</c:v>
                </c:pt>
                <c:pt idx="225">
                  <c:v>J-228</c:v>
                </c:pt>
                <c:pt idx="226">
                  <c:v>J-229</c:v>
                </c:pt>
                <c:pt idx="227">
                  <c:v>J-230</c:v>
                </c:pt>
                <c:pt idx="228">
                  <c:v>J-231</c:v>
                </c:pt>
                <c:pt idx="229">
                  <c:v>J-232</c:v>
                </c:pt>
                <c:pt idx="230">
                  <c:v>J-233</c:v>
                </c:pt>
                <c:pt idx="231">
                  <c:v>J-234</c:v>
                </c:pt>
                <c:pt idx="232">
                  <c:v>J-235</c:v>
                </c:pt>
                <c:pt idx="233">
                  <c:v>J-236</c:v>
                </c:pt>
                <c:pt idx="234">
                  <c:v>J-237</c:v>
                </c:pt>
                <c:pt idx="235">
                  <c:v>J-238</c:v>
                </c:pt>
                <c:pt idx="236">
                  <c:v>J-239</c:v>
                </c:pt>
                <c:pt idx="237">
                  <c:v>J-240</c:v>
                </c:pt>
                <c:pt idx="238">
                  <c:v>J-241</c:v>
                </c:pt>
                <c:pt idx="239">
                  <c:v>J-242</c:v>
                </c:pt>
                <c:pt idx="240">
                  <c:v>J-243</c:v>
                </c:pt>
                <c:pt idx="241">
                  <c:v>J-244</c:v>
                </c:pt>
                <c:pt idx="242">
                  <c:v>J-245</c:v>
                </c:pt>
                <c:pt idx="243">
                  <c:v>J-246</c:v>
                </c:pt>
                <c:pt idx="244">
                  <c:v>J-247</c:v>
                </c:pt>
                <c:pt idx="245">
                  <c:v>J-248</c:v>
                </c:pt>
                <c:pt idx="246">
                  <c:v>J-249</c:v>
                </c:pt>
                <c:pt idx="247">
                  <c:v>J-251</c:v>
                </c:pt>
                <c:pt idx="248">
                  <c:v>J-252</c:v>
                </c:pt>
                <c:pt idx="249">
                  <c:v>J-253</c:v>
                </c:pt>
                <c:pt idx="250">
                  <c:v>J-254</c:v>
                </c:pt>
                <c:pt idx="251">
                  <c:v>J-255</c:v>
                </c:pt>
                <c:pt idx="252">
                  <c:v>J-256</c:v>
                </c:pt>
                <c:pt idx="253">
                  <c:v>J-257</c:v>
                </c:pt>
                <c:pt idx="254">
                  <c:v>J-258</c:v>
                </c:pt>
                <c:pt idx="255">
                  <c:v>J-259</c:v>
                </c:pt>
                <c:pt idx="256">
                  <c:v>J-260</c:v>
                </c:pt>
                <c:pt idx="257">
                  <c:v>J-261</c:v>
                </c:pt>
                <c:pt idx="258">
                  <c:v>J-262</c:v>
                </c:pt>
                <c:pt idx="259">
                  <c:v>J-263</c:v>
                </c:pt>
                <c:pt idx="260">
                  <c:v>J-264</c:v>
                </c:pt>
                <c:pt idx="261">
                  <c:v>J-265</c:v>
                </c:pt>
                <c:pt idx="262">
                  <c:v>J-266</c:v>
                </c:pt>
                <c:pt idx="263">
                  <c:v>J-267</c:v>
                </c:pt>
                <c:pt idx="264">
                  <c:v>J-268</c:v>
                </c:pt>
                <c:pt idx="265">
                  <c:v>J-269</c:v>
                </c:pt>
                <c:pt idx="266">
                  <c:v>J-270</c:v>
                </c:pt>
                <c:pt idx="267">
                  <c:v>J-271</c:v>
                </c:pt>
                <c:pt idx="268">
                  <c:v>J-272</c:v>
                </c:pt>
                <c:pt idx="269">
                  <c:v>J-273</c:v>
                </c:pt>
                <c:pt idx="270">
                  <c:v>J-274</c:v>
                </c:pt>
                <c:pt idx="271">
                  <c:v>J-275</c:v>
                </c:pt>
                <c:pt idx="272">
                  <c:v>J-276</c:v>
                </c:pt>
                <c:pt idx="273">
                  <c:v>J-277</c:v>
                </c:pt>
                <c:pt idx="274">
                  <c:v>J-278</c:v>
                </c:pt>
                <c:pt idx="275">
                  <c:v>J-279</c:v>
                </c:pt>
                <c:pt idx="276">
                  <c:v>J-280</c:v>
                </c:pt>
                <c:pt idx="277">
                  <c:v>J-281</c:v>
                </c:pt>
                <c:pt idx="278">
                  <c:v>J-282</c:v>
                </c:pt>
                <c:pt idx="279">
                  <c:v>J-283</c:v>
                </c:pt>
                <c:pt idx="280">
                  <c:v>J-284</c:v>
                </c:pt>
                <c:pt idx="281">
                  <c:v>J-285</c:v>
                </c:pt>
                <c:pt idx="282">
                  <c:v>J-286</c:v>
                </c:pt>
                <c:pt idx="283">
                  <c:v>J-287</c:v>
                </c:pt>
                <c:pt idx="284">
                  <c:v>J-288</c:v>
                </c:pt>
                <c:pt idx="285">
                  <c:v>J-289</c:v>
                </c:pt>
                <c:pt idx="286">
                  <c:v>J-290</c:v>
                </c:pt>
                <c:pt idx="287">
                  <c:v>J-291</c:v>
                </c:pt>
                <c:pt idx="288">
                  <c:v>J-292</c:v>
                </c:pt>
                <c:pt idx="289">
                  <c:v>J-293</c:v>
                </c:pt>
                <c:pt idx="290">
                  <c:v>J-294</c:v>
                </c:pt>
                <c:pt idx="291">
                  <c:v>J-295</c:v>
                </c:pt>
                <c:pt idx="292">
                  <c:v>J-296</c:v>
                </c:pt>
                <c:pt idx="293">
                  <c:v>J-297</c:v>
                </c:pt>
                <c:pt idx="294">
                  <c:v>J-298</c:v>
                </c:pt>
                <c:pt idx="295">
                  <c:v>J-299</c:v>
                </c:pt>
                <c:pt idx="296">
                  <c:v>J-300</c:v>
                </c:pt>
                <c:pt idx="297">
                  <c:v>J-301</c:v>
                </c:pt>
                <c:pt idx="298">
                  <c:v>J-302</c:v>
                </c:pt>
                <c:pt idx="299">
                  <c:v>J-303</c:v>
                </c:pt>
                <c:pt idx="300">
                  <c:v>J-304</c:v>
                </c:pt>
                <c:pt idx="301">
                  <c:v>J-305</c:v>
                </c:pt>
                <c:pt idx="302">
                  <c:v>J-306</c:v>
                </c:pt>
                <c:pt idx="303">
                  <c:v>J-307</c:v>
                </c:pt>
                <c:pt idx="304">
                  <c:v>J-308</c:v>
                </c:pt>
                <c:pt idx="305">
                  <c:v>J-309</c:v>
                </c:pt>
                <c:pt idx="306">
                  <c:v>J-310</c:v>
                </c:pt>
                <c:pt idx="307">
                  <c:v>J-311</c:v>
                </c:pt>
                <c:pt idx="308">
                  <c:v>J-312</c:v>
                </c:pt>
                <c:pt idx="309">
                  <c:v>J-313</c:v>
                </c:pt>
                <c:pt idx="310">
                  <c:v>J-314</c:v>
                </c:pt>
                <c:pt idx="311">
                  <c:v>J-315</c:v>
                </c:pt>
                <c:pt idx="312">
                  <c:v>J-316</c:v>
                </c:pt>
                <c:pt idx="313">
                  <c:v>J-317</c:v>
                </c:pt>
                <c:pt idx="314">
                  <c:v>J-318</c:v>
                </c:pt>
                <c:pt idx="315">
                  <c:v>J-319</c:v>
                </c:pt>
                <c:pt idx="316">
                  <c:v>J-320</c:v>
                </c:pt>
                <c:pt idx="317">
                  <c:v>J-321</c:v>
                </c:pt>
                <c:pt idx="318">
                  <c:v>J-322</c:v>
                </c:pt>
                <c:pt idx="319">
                  <c:v>J-323</c:v>
                </c:pt>
                <c:pt idx="320">
                  <c:v>J-324</c:v>
                </c:pt>
                <c:pt idx="321">
                  <c:v>J-325</c:v>
                </c:pt>
                <c:pt idx="322">
                  <c:v>J-326</c:v>
                </c:pt>
                <c:pt idx="323">
                  <c:v>J-327</c:v>
                </c:pt>
                <c:pt idx="324">
                  <c:v>J-328</c:v>
                </c:pt>
                <c:pt idx="325">
                  <c:v>J-329</c:v>
                </c:pt>
                <c:pt idx="326">
                  <c:v>J-330</c:v>
                </c:pt>
                <c:pt idx="327">
                  <c:v>J-331</c:v>
                </c:pt>
                <c:pt idx="328">
                  <c:v>J-332</c:v>
                </c:pt>
                <c:pt idx="329">
                  <c:v>J-333</c:v>
                </c:pt>
                <c:pt idx="330">
                  <c:v>J-334</c:v>
                </c:pt>
                <c:pt idx="331">
                  <c:v>J-335</c:v>
                </c:pt>
                <c:pt idx="332">
                  <c:v>J-336</c:v>
                </c:pt>
                <c:pt idx="333">
                  <c:v>J-337</c:v>
                </c:pt>
                <c:pt idx="334">
                  <c:v>J-338</c:v>
                </c:pt>
                <c:pt idx="335">
                  <c:v>J-339</c:v>
                </c:pt>
                <c:pt idx="336">
                  <c:v>J-340</c:v>
                </c:pt>
                <c:pt idx="337">
                  <c:v>J-341</c:v>
                </c:pt>
                <c:pt idx="338">
                  <c:v>J-342</c:v>
                </c:pt>
                <c:pt idx="339">
                  <c:v>J-343</c:v>
                </c:pt>
                <c:pt idx="340">
                  <c:v>J-344</c:v>
                </c:pt>
                <c:pt idx="341">
                  <c:v>J-345</c:v>
                </c:pt>
                <c:pt idx="342">
                  <c:v>J-346</c:v>
                </c:pt>
                <c:pt idx="343">
                  <c:v>J-347</c:v>
                </c:pt>
                <c:pt idx="344">
                  <c:v>J-348</c:v>
                </c:pt>
                <c:pt idx="345">
                  <c:v>J-349</c:v>
                </c:pt>
                <c:pt idx="346">
                  <c:v>J-350</c:v>
                </c:pt>
                <c:pt idx="347">
                  <c:v>J-351</c:v>
                </c:pt>
                <c:pt idx="348">
                  <c:v>J-352</c:v>
                </c:pt>
                <c:pt idx="349">
                  <c:v>J-353</c:v>
                </c:pt>
                <c:pt idx="350">
                  <c:v>J-354</c:v>
                </c:pt>
                <c:pt idx="351">
                  <c:v>J-355</c:v>
                </c:pt>
                <c:pt idx="352">
                  <c:v>J-356</c:v>
                </c:pt>
                <c:pt idx="353">
                  <c:v>J-357</c:v>
                </c:pt>
                <c:pt idx="354">
                  <c:v>J-358</c:v>
                </c:pt>
                <c:pt idx="355">
                  <c:v>J-359</c:v>
                </c:pt>
                <c:pt idx="356">
                  <c:v>J-360</c:v>
                </c:pt>
                <c:pt idx="357">
                  <c:v>J-361</c:v>
                </c:pt>
                <c:pt idx="358">
                  <c:v>J-362</c:v>
                </c:pt>
                <c:pt idx="359">
                  <c:v>J-363</c:v>
                </c:pt>
                <c:pt idx="360">
                  <c:v>J-364</c:v>
                </c:pt>
                <c:pt idx="361">
                  <c:v>J-365</c:v>
                </c:pt>
                <c:pt idx="362">
                  <c:v>J-366</c:v>
                </c:pt>
                <c:pt idx="363">
                  <c:v>J-367</c:v>
                </c:pt>
                <c:pt idx="364">
                  <c:v>J-368</c:v>
                </c:pt>
                <c:pt idx="365">
                  <c:v>J-369</c:v>
                </c:pt>
                <c:pt idx="366">
                  <c:v>J-370</c:v>
                </c:pt>
                <c:pt idx="367">
                  <c:v>J-371</c:v>
                </c:pt>
                <c:pt idx="368">
                  <c:v>J-372</c:v>
                </c:pt>
                <c:pt idx="369">
                  <c:v>J-373</c:v>
                </c:pt>
                <c:pt idx="370">
                  <c:v>J-374</c:v>
                </c:pt>
                <c:pt idx="371">
                  <c:v>J-375</c:v>
                </c:pt>
                <c:pt idx="372">
                  <c:v>J-376</c:v>
                </c:pt>
                <c:pt idx="373">
                  <c:v>J-377</c:v>
                </c:pt>
                <c:pt idx="374">
                  <c:v>J-378</c:v>
                </c:pt>
                <c:pt idx="375">
                  <c:v>J-379</c:v>
                </c:pt>
                <c:pt idx="376">
                  <c:v>J-380</c:v>
                </c:pt>
                <c:pt idx="377">
                  <c:v>J-381</c:v>
                </c:pt>
                <c:pt idx="378">
                  <c:v>J-382</c:v>
                </c:pt>
                <c:pt idx="379">
                  <c:v>J-383</c:v>
                </c:pt>
                <c:pt idx="380">
                  <c:v>J-384</c:v>
                </c:pt>
                <c:pt idx="381">
                  <c:v>J-385</c:v>
                </c:pt>
                <c:pt idx="382">
                  <c:v>J-386</c:v>
                </c:pt>
                <c:pt idx="383">
                  <c:v>J-387</c:v>
                </c:pt>
                <c:pt idx="384">
                  <c:v>J-388</c:v>
                </c:pt>
                <c:pt idx="385">
                  <c:v>J-389</c:v>
                </c:pt>
                <c:pt idx="386">
                  <c:v>J-390</c:v>
                </c:pt>
                <c:pt idx="387">
                  <c:v>J-391</c:v>
                </c:pt>
                <c:pt idx="388">
                  <c:v>J-392</c:v>
                </c:pt>
                <c:pt idx="389">
                  <c:v>J-393</c:v>
                </c:pt>
                <c:pt idx="390">
                  <c:v>J-394</c:v>
                </c:pt>
                <c:pt idx="391">
                  <c:v>J-395</c:v>
                </c:pt>
                <c:pt idx="392">
                  <c:v>J-396</c:v>
                </c:pt>
                <c:pt idx="393">
                  <c:v>J-397</c:v>
                </c:pt>
                <c:pt idx="394">
                  <c:v>J-398</c:v>
                </c:pt>
                <c:pt idx="395">
                  <c:v>J-399</c:v>
                </c:pt>
                <c:pt idx="396">
                  <c:v>J-400</c:v>
                </c:pt>
                <c:pt idx="397">
                  <c:v>J-401</c:v>
                </c:pt>
                <c:pt idx="398">
                  <c:v>J-403</c:v>
                </c:pt>
                <c:pt idx="399">
                  <c:v>J-404</c:v>
                </c:pt>
                <c:pt idx="400">
                  <c:v>J-405</c:v>
                </c:pt>
                <c:pt idx="401">
                  <c:v>J-406</c:v>
                </c:pt>
                <c:pt idx="402">
                  <c:v>J-407</c:v>
                </c:pt>
                <c:pt idx="403">
                  <c:v>J-408</c:v>
                </c:pt>
                <c:pt idx="404">
                  <c:v>J-409</c:v>
                </c:pt>
                <c:pt idx="405">
                  <c:v>J-410</c:v>
                </c:pt>
                <c:pt idx="406">
                  <c:v>J-411</c:v>
                </c:pt>
                <c:pt idx="407">
                  <c:v>J-412</c:v>
                </c:pt>
                <c:pt idx="408">
                  <c:v>J-413</c:v>
                </c:pt>
                <c:pt idx="409">
                  <c:v>J-414</c:v>
                </c:pt>
                <c:pt idx="410">
                  <c:v>J-415</c:v>
                </c:pt>
                <c:pt idx="411">
                  <c:v>J-416</c:v>
                </c:pt>
                <c:pt idx="412">
                  <c:v>J-417</c:v>
                </c:pt>
                <c:pt idx="413">
                  <c:v>J-418</c:v>
                </c:pt>
                <c:pt idx="414">
                  <c:v>J-419</c:v>
                </c:pt>
                <c:pt idx="415">
                  <c:v>J-420</c:v>
                </c:pt>
                <c:pt idx="416">
                  <c:v>J-421</c:v>
                </c:pt>
                <c:pt idx="417">
                  <c:v>J-422</c:v>
                </c:pt>
                <c:pt idx="418">
                  <c:v>J-423</c:v>
                </c:pt>
                <c:pt idx="419">
                  <c:v>J-424</c:v>
                </c:pt>
                <c:pt idx="420">
                  <c:v>J-425</c:v>
                </c:pt>
                <c:pt idx="421">
                  <c:v>J-426</c:v>
                </c:pt>
                <c:pt idx="422">
                  <c:v>J-427</c:v>
                </c:pt>
                <c:pt idx="423">
                  <c:v>J-428</c:v>
                </c:pt>
                <c:pt idx="424">
                  <c:v>J-429</c:v>
                </c:pt>
                <c:pt idx="425">
                  <c:v>J-430</c:v>
                </c:pt>
                <c:pt idx="426">
                  <c:v>J-431</c:v>
                </c:pt>
                <c:pt idx="427">
                  <c:v>J-432</c:v>
                </c:pt>
                <c:pt idx="428">
                  <c:v>J-433</c:v>
                </c:pt>
                <c:pt idx="429">
                  <c:v>J-434</c:v>
                </c:pt>
                <c:pt idx="430">
                  <c:v>J-435</c:v>
                </c:pt>
                <c:pt idx="431">
                  <c:v>J-436</c:v>
                </c:pt>
                <c:pt idx="432">
                  <c:v>J-437</c:v>
                </c:pt>
                <c:pt idx="433">
                  <c:v>J-438</c:v>
                </c:pt>
                <c:pt idx="434">
                  <c:v>J-439</c:v>
                </c:pt>
                <c:pt idx="435">
                  <c:v>J-440</c:v>
                </c:pt>
                <c:pt idx="436">
                  <c:v>J-441</c:v>
                </c:pt>
                <c:pt idx="437">
                  <c:v>J-442</c:v>
                </c:pt>
                <c:pt idx="438">
                  <c:v>J-443</c:v>
                </c:pt>
                <c:pt idx="439">
                  <c:v>J-444</c:v>
                </c:pt>
                <c:pt idx="440">
                  <c:v>J-445</c:v>
                </c:pt>
                <c:pt idx="441">
                  <c:v>J-446</c:v>
                </c:pt>
                <c:pt idx="442">
                  <c:v>J-447</c:v>
                </c:pt>
                <c:pt idx="443">
                  <c:v>J-448</c:v>
                </c:pt>
                <c:pt idx="444">
                  <c:v>J-449</c:v>
                </c:pt>
                <c:pt idx="445">
                  <c:v>J-450</c:v>
                </c:pt>
                <c:pt idx="446">
                  <c:v>J-451</c:v>
                </c:pt>
                <c:pt idx="447">
                  <c:v>J-452</c:v>
                </c:pt>
                <c:pt idx="448">
                  <c:v>J-453</c:v>
                </c:pt>
                <c:pt idx="449">
                  <c:v>J-454</c:v>
                </c:pt>
                <c:pt idx="450">
                  <c:v>J-455</c:v>
                </c:pt>
                <c:pt idx="451">
                  <c:v>J-456</c:v>
                </c:pt>
                <c:pt idx="452">
                  <c:v>J-457</c:v>
                </c:pt>
                <c:pt idx="453">
                  <c:v>J-458</c:v>
                </c:pt>
                <c:pt idx="454">
                  <c:v>J-459</c:v>
                </c:pt>
                <c:pt idx="455">
                  <c:v>J-460</c:v>
                </c:pt>
                <c:pt idx="456">
                  <c:v>J-461</c:v>
                </c:pt>
                <c:pt idx="457">
                  <c:v>J-462</c:v>
                </c:pt>
                <c:pt idx="458">
                  <c:v>J-463</c:v>
                </c:pt>
                <c:pt idx="459">
                  <c:v>J-464</c:v>
                </c:pt>
                <c:pt idx="460">
                  <c:v>J-465</c:v>
                </c:pt>
                <c:pt idx="461">
                  <c:v>J-466</c:v>
                </c:pt>
                <c:pt idx="462">
                  <c:v>J-467</c:v>
                </c:pt>
                <c:pt idx="463">
                  <c:v>J-468</c:v>
                </c:pt>
                <c:pt idx="464">
                  <c:v>J-469</c:v>
                </c:pt>
                <c:pt idx="465">
                  <c:v>J-470</c:v>
                </c:pt>
                <c:pt idx="466">
                  <c:v>J-471</c:v>
                </c:pt>
                <c:pt idx="467">
                  <c:v>J-472</c:v>
                </c:pt>
                <c:pt idx="468">
                  <c:v>J-473</c:v>
                </c:pt>
                <c:pt idx="469">
                  <c:v>J-474</c:v>
                </c:pt>
                <c:pt idx="470">
                  <c:v>J-475</c:v>
                </c:pt>
                <c:pt idx="471">
                  <c:v>J-476</c:v>
                </c:pt>
                <c:pt idx="472">
                  <c:v>J-478</c:v>
                </c:pt>
                <c:pt idx="473">
                  <c:v>J-479</c:v>
                </c:pt>
                <c:pt idx="474">
                  <c:v>J-480</c:v>
                </c:pt>
                <c:pt idx="475">
                  <c:v>J-481</c:v>
                </c:pt>
                <c:pt idx="476">
                  <c:v>J-482</c:v>
                </c:pt>
                <c:pt idx="477">
                  <c:v>J-483</c:v>
                </c:pt>
                <c:pt idx="478">
                  <c:v>J-484</c:v>
                </c:pt>
                <c:pt idx="479">
                  <c:v>J-485</c:v>
                </c:pt>
                <c:pt idx="480">
                  <c:v>J-486</c:v>
                </c:pt>
                <c:pt idx="481">
                  <c:v>J-487</c:v>
                </c:pt>
                <c:pt idx="482">
                  <c:v>J-488</c:v>
                </c:pt>
                <c:pt idx="483">
                  <c:v>J-489</c:v>
                </c:pt>
                <c:pt idx="484">
                  <c:v>J-490</c:v>
                </c:pt>
                <c:pt idx="485">
                  <c:v>J-491</c:v>
                </c:pt>
                <c:pt idx="486">
                  <c:v>J-492</c:v>
                </c:pt>
                <c:pt idx="487">
                  <c:v>J-493</c:v>
                </c:pt>
                <c:pt idx="488">
                  <c:v>J-494</c:v>
                </c:pt>
                <c:pt idx="489">
                  <c:v>J-495</c:v>
                </c:pt>
                <c:pt idx="490">
                  <c:v>J-496</c:v>
                </c:pt>
                <c:pt idx="491">
                  <c:v>J-497</c:v>
                </c:pt>
                <c:pt idx="492">
                  <c:v>J-498</c:v>
                </c:pt>
                <c:pt idx="493">
                  <c:v>J-499</c:v>
                </c:pt>
                <c:pt idx="494">
                  <c:v>J-500</c:v>
                </c:pt>
                <c:pt idx="495">
                  <c:v>J-501</c:v>
                </c:pt>
                <c:pt idx="496">
                  <c:v>J-502</c:v>
                </c:pt>
                <c:pt idx="497">
                  <c:v>J-503</c:v>
                </c:pt>
                <c:pt idx="498">
                  <c:v>J-504</c:v>
                </c:pt>
                <c:pt idx="499">
                  <c:v>J-505</c:v>
                </c:pt>
                <c:pt idx="500">
                  <c:v>J-506</c:v>
                </c:pt>
                <c:pt idx="501">
                  <c:v>J-507</c:v>
                </c:pt>
                <c:pt idx="502">
                  <c:v>J-508</c:v>
                </c:pt>
                <c:pt idx="503">
                  <c:v>J-509</c:v>
                </c:pt>
                <c:pt idx="504">
                  <c:v>J-510</c:v>
                </c:pt>
                <c:pt idx="505">
                  <c:v>J-511</c:v>
                </c:pt>
                <c:pt idx="506">
                  <c:v>J-512</c:v>
                </c:pt>
                <c:pt idx="507">
                  <c:v>J-513</c:v>
                </c:pt>
                <c:pt idx="508">
                  <c:v>J-514</c:v>
                </c:pt>
                <c:pt idx="509">
                  <c:v>J-515</c:v>
                </c:pt>
                <c:pt idx="510">
                  <c:v>J-516</c:v>
                </c:pt>
                <c:pt idx="511">
                  <c:v>J-517</c:v>
                </c:pt>
                <c:pt idx="512">
                  <c:v>J-518</c:v>
                </c:pt>
                <c:pt idx="513">
                  <c:v>J-519</c:v>
                </c:pt>
                <c:pt idx="514">
                  <c:v>BR-86</c:v>
                </c:pt>
                <c:pt idx="515">
                  <c:v>M-339</c:v>
                </c:pt>
                <c:pt idx="516">
                  <c:v>M-341</c:v>
                </c:pt>
                <c:pt idx="517">
                  <c:v>M-342</c:v>
                </c:pt>
                <c:pt idx="518">
                  <c:v>P-125</c:v>
                </c:pt>
                <c:pt idx="519">
                  <c:v>BR-74</c:v>
                </c:pt>
                <c:pt idx="520">
                  <c:v>M-345</c:v>
                </c:pt>
                <c:pt idx="521">
                  <c:v>M-343</c:v>
                </c:pt>
                <c:pt idx="522">
                  <c:v>M-334</c:v>
                </c:pt>
                <c:pt idx="523">
                  <c:v>P-117</c:v>
                </c:pt>
                <c:pt idx="524">
                  <c:v>P-81</c:v>
                </c:pt>
                <c:pt idx="525">
                  <c:v>BR-14</c:v>
                </c:pt>
                <c:pt idx="526">
                  <c:v>P-172</c:v>
                </c:pt>
              </c:strCache>
            </c:strRef>
          </c:xVal>
          <c:yVal>
            <c:numRef>
              <c:f>Data!$E$2:$E$688</c:f>
              <c:numCache>
                <c:formatCode>General</c:formatCode>
                <c:ptCount val="687"/>
                <c:pt idx="0">
                  <c:v>1.54</c:v>
                </c:pt>
                <c:pt idx="1">
                  <c:v>1.54</c:v>
                </c:pt>
                <c:pt idx="2">
                  <c:v>0.78</c:v>
                </c:pt>
                <c:pt idx="3">
                  <c:v>0.23</c:v>
                </c:pt>
                <c:pt idx="4">
                  <c:v>0.47</c:v>
                </c:pt>
                <c:pt idx="5">
                  <c:v>0.04</c:v>
                </c:pt>
                <c:pt idx="6">
                  <c:v>0.77</c:v>
                </c:pt>
                <c:pt idx="7">
                  <c:v>0.05</c:v>
                </c:pt>
                <c:pt idx="8">
                  <c:v>7.0000000000000007E-2</c:v>
                </c:pt>
                <c:pt idx="9">
                  <c:v>0.06</c:v>
                </c:pt>
                <c:pt idx="10">
                  <c:v>2.61</c:v>
                </c:pt>
                <c:pt idx="11">
                  <c:v>0.15</c:v>
                </c:pt>
                <c:pt idx="12">
                  <c:v>0.14000000000000001</c:v>
                </c:pt>
                <c:pt idx="13">
                  <c:v>0.11</c:v>
                </c:pt>
                <c:pt idx="14">
                  <c:v>0</c:v>
                </c:pt>
                <c:pt idx="15">
                  <c:v>1.07</c:v>
                </c:pt>
                <c:pt idx="16">
                  <c:v>0.53</c:v>
                </c:pt>
                <c:pt idx="17">
                  <c:v>0.99</c:v>
                </c:pt>
                <c:pt idx="18">
                  <c:v>0.79</c:v>
                </c:pt>
                <c:pt idx="19">
                  <c:v>0.78</c:v>
                </c:pt>
                <c:pt idx="20">
                  <c:v>0.18</c:v>
                </c:pt>
                <c:pt idx="21">
                  <c:v>0.21</c:v>
                </c:pt>
                <c:pt idx="22">
                  <c:v>0.04</c:v>
                </c:pt>
                <c:pt idx="23">
                  <c:v>2.19</c:v>
                </c:pt>
                <c:pt idx="24">
                  <c:v>0.01</c:v>
                </c:pt>
                <c:pt idx="25">
                  <c:v>0.18</c:v>
                </c:pt>
                <c:pt idx="26">
                  <c:v>0.02</c:v>
                </c:pt>
                <c:pt idx="27">
                  <c:v>0.77</c:v>
                </c:pt>
                <c:pt idx="28">
                  <c:v>0.09</c:v>
                </c:pt>
                <c:pt idx="29">
                  <c:v>0.25</c:v>
                </c:pt>
                <c:pt idx="30">
                  <c:v>0.37</c:v>
                </c:pt>
                <c:pt idx="31">
                  <c:v>0.54</c:v>
                </c:pt>
                <c:pt idx="32">
                  <c:v>0.79</c:v>
                </c:pt>
                <c:pt idx="33">
                  <c:v>0.52</c:v>
                </c:pt>
                <c:pt idx="34">
                  <c:v>0</c:v>
                </c:pt>
                <c:pt idx="35">
                  <c:v>0.22</c:v>
                </c:pt>
                <c:pt idx="36">
                  <c:v>1</c:v>
                </c:pt>
                <c:pt idx="37">
                  <c:v>0.15</c:v>
                </c:pt>
                <c:pt idx="38">
                  <c:v>1.04</c:v>
                </c:pt>
                <c:pt idx="39">
                  <c:v>0.08</c:v>
                </c:pt>
                <c:pt idx="40">
                  <c:v>0.04</c:v>
                </c:pt>
                <c:pt idx="41">
                  <c:v>0.26</c:v>
                </c:pt>
                <c:pt idx="42">
                  <c:v>0.26</c:v>
                </c:pt>
                <c:pt idx="43">
                  <c:v>0.26</c:v>
                </c:pt>
                <c:pt idx="44">
                  <c:v>0.79</c:v>
                </c:pt>
                <c:pt idx="45">
                  <c:v>0.01</c:v>
                </c:pt>
                <c:pt idx="46">
                  <c:v>1.89</c:v>
                </c:pt>
                <c:pt idx="47">
                  <c:v>0.26</c:v>
                </c:pt>
                <c:pt idx="48">
                  <c:v>0.18</c:v>
                </c:pt>
                <c:pt idx="49">
                  <c:v>3.92</c:v>
                </c:pt>
                <c:pt idx="50">
                  <c:v>0.44</c:v>
                </c:pt>
                <c:pt idx="51">
                  <c:v>7.0000000000000007E-2</c:v>
                </c:pt>
                <c:pt idx="52">
                  <c:v>0.59</c:v>
                </c:pt>
                <c:pt idx="53">
                  <c:v>0.01</c:v>
                </c:pt>
                <c:pt idx="54">
                  <c:v>0.01</c:v>
                </c:pt>
                <c:pt idx="55">
                  <c:v>2.5099999999999998</c:v>
                </c:pt>
                <c:pt idx="56">
                  <c:v>0.41</c:v>
                </c:pt>
                <c:pt idx="57">
                  <c:v>0.1</c:v>
                </c:pt>
                <c:pt idx="58">
                  <c:v>0.11</c:v>
                </c:pt>
                <c:pt idx="59">
                  <c:v>2.17</c:v>
                </c:pt>
                <c:pt idx="60">
                  <c:v>7.0000000000000007E-2</c:v>
                </c:pt>
                <c:pt idx="61">
                  <c:v>0</c:v>
                </c:pt>
                <c:pt idx="62">
                  <c:v>1.03</c:v>
                </c:pt>
                <c:pt idx="63">
                  <c:v>0.61</c:v>
                </c:pt>
                <c:pt idx="64">
                  <c:v>0.02</c:v>
                </c:pt>
                <c:pt idx="65">
                  <c:v>0.05</c:v>
                </c:pt>
                <c:pt idx="66">
                  <c:v>0.04</c:v>
                </c:pt>
                <c:pt idx="67">
                  <c:v>0.03</c:v>
                </c:pt>
                <c:pt idx="68">
                  <c:v>0.48</c:v>
                </c:pt>
                <c:pt idx="69">
                  <c:v>0.11</c:v>
                </c:pt>
                <c:pt idx="70">
                  <c:v>7.0000000000000007E-2</c:v>
                </c:pt>
                <c:pt idx="71">
                  <c:v>0.06</c:v>
                </c:pt>
                <c:pt idx="72">
                  <c:v>0.04</c:v>
                </c:pt>
                <c:pt idx="73">
                  <c:v>0.78</c:v>
                </c:pt>
                <c:pt idx="74">
                  <c:v>0.01</c:v>
                </c:pt>
                <c:pt idx="75">
                  <c:v>1.34</c:v>
                </c:pt>
                <c:pt idx="76">
                  <c:v>0</c:v>
                </c:pt>
                <c:pt idx="77">
                  <c:v>0.01</c:v>
                </c:pt>
                <c:pt idx="78">
                  <c:v>0.04</c:v>
                </c:pt>
                <c:pt idx="79">
                  <c:v>2.0099999999999998</c:v>
                </c:pt>
                <c:pt idx="80">
                  <c:v>0.03</c:v>
                </c:pt>
                <c:pt idx="81">
                  <c:v>1.69</c:v>
                </c:pt>
                <c:pt idx="82">
                  <c:v>0.62</c:v>
                </c:pt>
                <c:pt idx="83">
                  <c:v>0.59</c:v>
                </c:pt>
                <c:pt idx="84">
                  <c:v>0.04</c:v>
                </c:pt>
                <c:pt idx="85">
                  <c:v>0.15</c:v>
                </c:pt>
                <c:pt idx="86">
                  <c:v>0.02</c:v>
                </c:pt>
                <c:pt idx="87">
                  <c:v>0.01</c:v>
                </c:pt>
                <c:pt idx="88">
                  <c:v>0.42</c:v>
                </c:pt>
                <c:pt idx="89">
                  <c:v>0.09</c:v>
                </c:pt>
                <c:pt idx="90">
                  <c:v>0.01</c:v>
                </c:pt>
                <c:pt idx="91">
                  <c:v>0.01</c:v>
                </c:pt>
                <c:pt idx="92">
                  <c:v>2.16</c:v>
                </c:pt>
                <c:pt idx="93">
                  <c:v>0.24</c:v>
                </c:pt>
                <c:pt idx="94">
                  <c:v>0.04</c:v>
                </c:pt>
                <c:pt idx="95">
                  <c:v>7.0000000000000007E-2</c:v>
                </c:pt>
                <c:pt idx="96">
                  <c:v>0.12</c:v>
                </c:pt>
                <c:pt idx="97">
                  <c:v>0.15</c:v>
                </c:pt>
                <c:pt idx="98">
                  <c:v>0.11</c:v>
                </c:pt>
                <c:pt idx="99">
                  <c:v>0.02</c:v>
                </c:pt>
                <c:pt idx="100">
                  <c:v>0.5</c:v>
                </c:pt>
                <c:pt idx="101">
                  <c:v>0.01</c:v>
                </c:pt>
                <c:pt idx="102">
                  <c:v>0.04</c:v>
                </c:pt>
                <c:pt idx="103">
                  <c:v>0.01</c:v>
                </c:pt>
                <c:pt idx="104">
                  <c:v>0.04</c:v>
                </c:pt>
                <c:pt idx="105">
                  <c:v>0.03</c:v>
                </c:pt>
                <c:pt idx="106">
                  <c:v>0.08</c:v>
                </c:pt>
                <c:pt idx="107">
                  <c:v>0.04</c:v>
                </c:pt>
                <c:pt idx="108">
                  <c:v>2.02</c:v>
                </c:pt>
                <c:pt idx="109">
                  <c:v>0.04</c:v>
                </c:pt>
                <c:pt idx="110">
                  <c:v>0.26</c:v>
                </c:pt>
                <c:pt idx="111">
                  <c:v>0.01</c:v>
                </c:pt>
                <c:pt idx="112">
                  <c:v>0.04</c:v>
                </c:pt>
                <c:pt idx="113">
                  <c:v>0.28999999999999998</c:v>
                </c:pt>
                <c:pt idx="114">
                  <c:v>7.0000000000000007E-2</c:v>
                </c:pt>
                <c:pt idx="115">
                  <c:v>2.12</c:v>
                </c:pt>
                <c:pt idx="116">
                  <c:v>7.0000000000000007E-2</c:v>
                </c:pt>
                <c:pt idx="117">
                  <c:v>0</c:v>
                </c:pt>
                <c:pt idx="118">
                  <c:v>0.05</c:v>
                </c:pt>
                <c:pt idx="119">
                  <c:v>0.03</c:v>
                </c:pt>
                <c:pt idx="120">
                  <c:v>2.63</c:v>
                </c:pt>
                <c:pt idx="121">
                  <c:v>0.04</c:v>
                </c:pt>
                <c:pt idx="122">
                  <c:v>0.09</c:v>
                </c:pt>
                <c:pt idx="123">
                  <c:v>0.01</c:v>
                </c:pt>
                <c:pt idx="124">
                  <c:v>0.04</c:v>
                </c:pt>
                <c:pt idx="125">
                  <c:v>3.94</c:v>
                </c:pt>
                <c:pt idx="126">
                  <c:v>0.01</c:v>
                </c:pt>
                <c:pt idx="127">
                  <c:v>0.01</c:v>
                </c:pt>
                <c:pt idx="128">
                  <c:v>0.49</c:v>
                </c:pt>
                <c:pt idx="129">
                  <c:v>1.4</c:v>
                </c:pt>
                <c:pt idx="130">
                  <c:v>0.01</c:v>
                </c:pt>
                <c:pt idx="131">
                  <c:v>0.04</c:v>
                </c:pt>
                <c:pt idx="132">
                  <c:v>0</c:v>
                </c:pt>
                <c:pt idx="133">
                  <c:v>0.22</c:v>
                </c:pt>
                <c:pt idx="134">
                  <c:v>0.04</c:v>
                </c:pt>
                <c:pt idx="135">
                  <c:v>0.17</c:v>
                </c:pt>
                <c:pt idx="136">
                  <c:v>0.04</c:v>
                </c:pt>
                <c:pt idx="137">
                  <c:v>2.13</c:v>
                </c:pt>
                <c:pt idx="138">
                  <c:v>0.01</c:v>
                </c:pt>
                <c:pt idx="139">
                  <c:v>0.12</c:v>
                </c:pt>
                <c:pt idx="140">
                  <c:v>0.02</c:v>
                </c:pt>
                <c:pt idx="141">
                  <c:v>1.84</c:v>
                </c:pt>
                <c:pt idx="142">
                  <c:v>0.05</c:v>
                </c:pt>
                <c:pt idx="143">
                  <c:v>2.15</c:v>
                </c:pt>
                <c:pt idx="144">
                  <c:v>0.02</c:v>
                </c:pt>
                <c:pt idx="145">
                  <c:v>0.01</c:v>
                </c:pt>
                <c:pt idx="146">
                  <c:v>0</c:v>
                </c:pt>
                <c:pt idx="147">
                  <c:v>7.0000000000000007E-2</c:v>
                </c:pt>
                <c:pt idx="148">
                  <c:v>0.52</c:v>
                </c:pt>
                <c:pt idx="149">
                  <c:v>0.01</c:v>
                </c:pt>
                <c:pt idx="150">
                  <c:v>0.02</c:v>
                </c:pt>
                <c:pt idx="151">
                  <c:v>0.54</c:v>
                </c:pt>
                <c:pt idx="152">
                  <c:v>0.2</c:v>
                </c:pt>
                <c:pt idx="153">
                  <c:v>0.01</c:v>
                </c:pt>
                <c:pt idx="154">
                  <c:v>0.01</c:v>
                </c:pt>
                <c:pt idx="155">
                  <c:v>0.16</c:v>
                </c:pt>
                <c:pt idx="156">
                  <c:v>0.15</c:v>
                </c:pt>
                <c:pt idx="157">
                  <c:v>0.04</c:v>
                </c:pt>
                <c:pt idx="158">
                  <c:v>0.01</c:v>
                </c:pt>
                <c:pt idx="159">
                  <c:v>0.25</c:v>
                </c:pt>
                <c:pt idx="160">
                  <c:v>0.18</c:v>
                </c:pt>
                <c:pt idx="161">
                  <c:v>9.26</c:v>
                </c:pt>
                <c:pt idx="162">
                  <c:v>0.23</c:v>
                </c:pt>
                <c:pt idx="163">
                  <c:v>0.04</c:v>
                </c:pt>
                <c:pt idx="164">
                  <c:v>0.59</c:v>
                </c:pt>
                <c:pt idx="165">
                  <c:v>0.01</c:v>
                </c:pt>
                <c:pt idx="166">
                  <c:v>2.9</c:v>
                </c:pt>
                <c:pt idx="167">
                  <c:v>0.04</c:v>
                </c:pt>
                <c:pt idx="168">
                  <c:v>7.0000000000000007E-2</c:v>
                </c:pt>
                <c:pt idx="169">
                  <c:v>0.06</c:v>
                </c:pt>
                <c:pt idx="170">
                  <c:v>0.46</c:v>
                </c:pt>
                <c:pt idx="171">
                  <c:v>0.5</c:v>
                </c:pt>
                <c:pt idx="172">
                  <c:v>1.96</c:v>
                </c:pt>
                <c:pt idx="173">
                  <c:v>2.09</c:v>
                </c:pt>
                <c:pt idx="174">
                  <c:v>1.87</c:v>
                </c:pt>
                <c:pt idx="175">
                  <c:v>3.01</c:v>
                </c:pt>
                <c:pt idx="176">
                  <c:v>0.44</c:v>
                </c:pt>
                <c:pt idx="177">
                  <c:v>2.29</c:v>
                </c:pt>
                <c:pt idx="178">
                  <c:v>0.02</c:v>
                </c:pt>
                <c:pt idx="179">
                  <c:v>0.01</c:v>
                </c:pt>
                <c:pt idx="180">
                  <c:v>2.58</c:v>
                </c:pt>
                <c:pt idx="181">
                  <c:v>0.01</c:v>
                </c:pt>
                <c:pt idx="182">
                  <c:v>0.01</c:v>
                </c:pt>
                <c:pt idx="183">
                  <c:v>0.47</c:v>
                </c:pt>
                <c:pt idx="184">
                  <c:v>0.18</c:v>
                </c:pt>
                <c:pt idx="185">
                  <c:v>0.7</c:v>
                </c:pt>
                <c:pt idx="186">
                  <c:v>2.1800000000000002</c:v>
                </c:pt>
                <c:pt idx="187">
                  <c:v>2.95</c:v>
                </c:pt>
                <c:pt idx="188">
                  <c:v>0.01</c:v>
                </c:pt>
                <c:pt idx="189">
                  <c:v>7.0000000000000007E-2</c:v>
                </c:pt>
                <c:pt idx="190">
                  <c:v>0.02</c:v>
                </c:pt>
                <c:pt idx="191">
                  <c:v>0.17</c:v>
                </c:pt>
                <c:pt idx="192">
                  <c:v>0.01</c:v>
                </c:pt>
                <c:pt idx="193">
                  <c:v>0.18</c:v>
                </c:pt>
                <c:pt idx="194">
                  <c:v>0.23</c:v>
                </c:pt>
                <c:pt idx="195">
                  <c:v>0.15</c:v>
                </c:pt>
                <c:pt idx="196">
                  <c:v>2.31</c:v>
                </c:pt>
                <c:pt idx="197">
                  <c:v>0.61</c:v>
                </c:pt>
                <c:pt idx="198">
                  <c:v>0</c:v>
                </c:pt>
                <c:pt idx="199">
                  <c:v>0.16</c:v>
                </c:pt>
                <c:pt idx="200">
                  <c:v>0.04</c:v>
                </c:pt>
                <c:pt idx="201">
                  <c:v>0.44</c:v>
                </c:pt>
                <c:pt idx="202">
                  <c:v>0.04</c:v>
                </c:pt>
                <c:pt idx="203">
                  <c:v>7.0000000000000007E-2</c:v>
                </c:pt>
                <c:pt idx="204">
                  <c:v>0</c:v>
                </c:pt>
                <c:pt idx="205">
                  <c:v>2.0699999999999998</c:v>
                </c:pt>
                <c:pt idx="206">
                  <c:v>0.04</c:v>
                </c:pt>
                <c:pt idx="207">
                  <c:v>0.01</c:v>
                </c:pt>
                <c:pt idx="208">
                  <c:v>2.66</c:v>
                </c:pt>
                <c:pt idx="209">
                  <c:v>0.03</c:v>
                </c:pt>
                <c:pt idx="210">
                  <c:v>7.0000000000000007E-2</c:v>
                </c:pt>
                <c:pt idx="211">
                  <c:v>0.04</c:v>
                </c:pt>
                <c:pt idx="212">
                  <c:v>0.04</c:v>
                </c:pt>
                <c:pt idx="213">
                  <c:v>0.13</c:v>
                </c:pt>
                <c:pt idx="214">
                  <c:v>0.39</c:v>
                </c:pt>
                <c:pt idx="215">
                  <c:v>0.05</c:v>
                </c:pt>
                <c:pt idx="216">
                  <c:v>0.01</c:v>
                </c:pt>
                <c:pt idx="217">
                  <c:v>0.04</c:v>
                </c:pt>
                <c:pt idx="218">
                  <c:v>0.55000000000000004</c:v>
                </c:pt>
                <c:pt idx="219">
                  <c:v>0.04</c:v>
                </c:pt>
                <c:pt idx="220">
                  <c:v>0.04</c:v>
                </c:pt>
                <c:pt idx="221">
                  <c:v>2.0299999999999998</c:v>
                </c:pt>
                <c:pt idx="222">
                  <c:v>0.01</c:v>
                </c:pt>
                <c:pt idx="223">
                  <c:v>0.49</c:v>
                </c:pt>
                <c:pt idx="224">
                  <c:v>0.01</c:v>
                </c:pt>
                <c:pt idx="225">
                  <c:v>0.19</c:v>
                </c:pt>
                <c:pt idx="226">
                  <c:v>2.59</c:v>
                </c:pt>
                <c:pt idx="227">
                  <c:v>0.03</c:v>
                </c:pt>
                <c:pt idx="228">
                  <c:v>0.01</c:v>
                </c:pt>
                <c:pt idx="229">
                  <c:v>0.01</c:v>
                </c:pt>
                <c:pt idx="230">
                  <c:v>0.28000000000000003</c:v>
                </c:pt>
                <c:pt idx="231">
                  <c:v>0.04</c:v>
                </c:pt>
                <c:pt idx="232">
                  <c:v>0.01</c:v>
                </c:pt>
                <c:pt idx="233">
                  <c:v>0.04</c:v>
                </c:pt>
                <c:pt idx="234">
                  <c:v>1.73</c:v>
                </c:pt>
                <c:pt idx="235">
                  <c:v>0.98</c:v>
                </c:pt>
                <c:pt idx="236">
                  <c:v>0.01</c:v>
                </c:pt>
                <c:pt idx="237">
                  <c:v>0.18</c:v>
                </c:pt>
                <c:pt idx="238">
                  <c:v>0.02</c:v>
                </c:pt>
                <c:pt idx="239">
                  <c:v>0</c:v>
                </c:pt>
                <c:pt idx="240">
                  <c:v>0.04</c:v>
                </c:pt>
                <c:pt idx="241">
                  <c:v>0</c:v>
                </c:pt>
                <c:pt idx="242">
                  <c:v>0.03</c:v>
                </c:pt>
                <c:pt idx="243">
                  <c:v>2.06</c:v>
                </c:pt>
                <c:pt idx="244">
                  <c:v>0.14000000000000001</c:v>
                </c:pt>
                <c:pt idx="245">
                  <c:v>0.2</c:v>
                </c:pt>
                <c:pt idx="246">
                  <c:v>0.95</c:v>
                </c:pt>
                <c:pt idx="247">
                  <c:v>0.1</c:v>
                </c:pt>
                <c:pt idx="248">
                  <c:v>7.0000000000000007E-2</c:v>
                </c:pt>
                <c:pt idx="249">
                  <c:v>1.71</c:v>
                </c:pt>
                <c:pt idx="250">
                  <c:v>0.91</c:v>
                </c:pt>
                <c:pt idx="251">
                  <c:v>0.26</c:v>
                </c:pt>
                <c:pt idx="252">
                  <c:v>0.33</c:v>
                </c:pt>
                <c:pt idx="253">
                  <c:v>0.26</c:v>
                </c:pt>
                <c:pt idx="254">
                  <c:v>0.14000000000000001</c:v>
                </c:pt>
                <c:pt idx="255">
                  <c:v>2.67</c:v>
                </c:pt>
                <c:pt idx="256">
                  <c:v>0.04</c:v>
                </c:pt>
                <c:pt idx="257">
                  <c:v>0.04</c:v>
                </c:pt>
                <c:pt idx="258">
                  <c:v>7.0000000000000007E-2</c:v>
                </c:pt>
                <c:pt idx="259">
                  <c:v>0.02</c:v>
                </c:pt>
                <c:pt idx="260">
                  <c:v>0.01</c:v>
                </c:pt>
                <c:pt idx="261">
                  <c:v>0.04</c:v>
                </c:pt>
                <c:pt idx="262">
                  <c:v>0.04</c:v>
                </c:pt>
                <c:pt idx="263">
                  <c:v>0.01</c:v>
                </c:pt>
                <c:pt idx="264">
                  <c:v>0.04</c:v>
                </c:pt>
                <c:pt idx="265">
                  <c:v>0.04</c:v>
                </c:pt>
                <c:pt idx="266">
                  <c:v>0.01</c:v>
                </c:pt>
                <c:pt idx="267">
                  <c:v>0.01</c:v>
                </c:pt>
                <c:pt idx="268">
                  <c:v>0.4</c:v>
                </c:pt>
                <c:pt idx="269">
                  <c:v>0.04</c:v>
                </c:pt>
                <c:pt idx="270">
                  <c:v>0.15</c:v>
                </c:pt>
                <c:pt idx="271">
                  <c:v>0.12</c:v>
                </c:pt>
                <c:pt idx="272">
                  <c:v>0.2</c:v>
                </c:pt>
                <c:pt idx="273">
                  <c:v>0.12</c:v>
                </c:pt>
                <c:pt idx="274">
                  <c:v>0.5</c:v>
                </c:pt>
                <c:pt idx="275">
                  <c:v>1.97</c:v>
                </c:pt>
                <c:pt idx="276">
                  <c:v>0.01</c:v>
                </c:pt>
                <c:pt idx="277">
                  <c:v>0.28000000000000003</c:v>
                </c:pt>
                <c:pt idx="278">
                  <c:v>0.01</c:v>
                </c:pt>
                <c:pt idx="279">
                  <c:v>0.01</c:v>
                </c:pt>
                <c:pt idx="280">
                  <c:v>0.28000000000000003</c:v>
                </c:pt>
                <c:pt idx="281">
                  <c:v>0.28999999999999998</c:v>
                </c:pt>
                <c:pt idx="282">
                  <c:v>2.77</c:v>
                </c:pt>
                <c:pt idx="283">
                  <c:v>0.01</c:v>
                </c:pt>
                <c:pt idx="284">
                  <c:v>0.03</c:v>
                </c:pt>
                <c:pt idx="285">
                  <c:v>0.51</c:v>
                </c:pt>
                <c:pt idx="286">
                  <c:v>0.1</c:v>
                </c:pt>
                <c:pt idx="287">
                  <c:v>0.02</c:v>
                </c:pt>
                <c:pt idx="288">
                  <c:v>0.04</c:v>
                </c:pt>
                <c:pt idx="289">
                  <c:v>0.4</c:v>
                </c:pt>
                <c:pt idx="290">
                  <c:v>0.62</c:v>
                </c:pt>
                <c:pt idx="291">
                  <c:v>0.04</c:v>
                </c:pt>
                <c:pt idx="292">
                  <c:v>0.04</c:v>
                </c:pt>
                <c:pt idx="293">
                  <c:v>0.1</c:v>
                </c:pt>
                <c:pt idx="294">
                  <c:v>0.04</c:v>
                </c:pt>
                <c:pt idx="295">
                  <c:v>0.21</c:v>
                </c:pt>
                <c:pt idx="296">
                  <c:v>0.26</c:v>
                </c:pt>
                <c:pt idx="297">
                  <c:v>0.55000000000000004</c:v>
                </c:pt>
                <c:pt idx="298">
                  <c:v>0.37</c:v>
                </c:pt>
                <c:pt idx="299">
                  <c:v>0.59</c:v>
                </c:pt>
                <c:pt idx="300">
                  <c:v>0.1</c:v>
                </c:pt>
                <c:pt idx="301">
                  <c:v>0.04</c:v>
                </c:pt>
                <c:pt idx="302">
                  <c:v>0.04</c:v>
                </c:pt>
                <c:pt idx="303">
                  <c:v>2.4900000000000002</c:v>
                </c:pt>
                <c:pt idx="304">
                  <c:v>0.01</c:v>
                </c:pt>
                <c:pt idx="305">
                  <c:v>0.26</c:v>
                </c:pt>
                <c:pt idx="306">
                  <c:v>1.02</c:v>
                </c:pt>
                <c:pt idx="307">
                  <c:v>3</c:v>
                </c:pt>
                <c:pt idx="308">
                  <c:v>0.77</c:v>
                </c:pt>
                <c:pt idx="309">
                  <c:v>0.02</c:v>
                </c:pt>
                <c:pt idx="310">
                  <c:v>0.76</c:v>
                </c:pt>
                <c:pt idx="311">
                  <c:v>0.53</c:v>
                </c:pt>
                <c:pt idx="312">
                  <c:v>0</c:v>
                </c:pt>
                <c:pt idx="313">
                  <c:v>0.47</c:v>
                </c:pt>
                <c:pt idx="314">
                  <c:v>0.01</c:v>
                </c:pt>
                <c:pt idx="315">
                  <c:v>7.0000000000000007E-2</c:v>
                </c:pt>
                <c:pt idx="316">
                  <c:v>1.39</c:v>
                </c:pt>
                <c:pt idx="317">
                  <c:v>0.22</c:v>
                </c:pt>
                <c:pt idx="318">
                  <c:v>0.19</c:v>
                </c:pt>
                <c:pt idx="319">
                  <c:v>7.0000000000000007E-2</c:v>
                </c:pt>
                <c:pt idx="320">
                  <c:v>0.15</c:v>
                </c:pt>
                <c:pt idx="321">
                  <c:v>0.8</c:v>
                </c:pt>
                <c:pt idx="322">
                  <c:v>0.02</c:v>
                </c:pt>
                <c:pt idx="323">
                  <c:v>0.11</c:v>
                </c:pt>
                <c:pt idx="324">
                  <c:v>0.48</c:v>
                </c:pt>
                <c:pt idx="325">
                  <c:v>0.13</c:v>
                </c:pt>
                <c:pt idx="326">
                  <c:v>0.04</c:v>
                </c:pt>
                <c:pt idx="327">
                  <c:v>0.55000000000000004</c:v>
                </c:pt>
                <c:pt idx="328">
                  <c:v>0.02</c:v>
                </c:pt>
                <c:pt idx="329">
                  <c:v>0.01</c:v>
                </c:pt>
                <c:pt idx="330">
                  <c:v>0.09</c:v>
                </c:pt>
                <c:pt idx="331">
                  <c:v>0.04</c:v>
                </c:pt>
                <c:pt idx="332">
                  <c:v>0.19</c:v>
                </c:pt>
                <c:pt idx="333">
                  <c:v>0.09</c:v>
                </c:pt>
                <c:pt idx="334">
                  <c:v>0.75</c:v>
                </c:pt>
                <c:pt idx="335">
                  <c:v>0.04</c:v>
                </c:pt>
                <c:pt idx="336">
                  <c:v>0.28999999999999998</c:v>
                </c:pt>
                <c:pt idx="337">
                  <c:v>0.13</c:v>
                </c:pt>
                <c:pt idx="338">
                  <c:v>0.05</c:v>
                </c:pt>
                <c:pt idx="339">
                  <c:v>2.91</c:v>
                </c:pt>
                <c:pt idx="340">
                  <c:v>0</c:v>
                </c:pt>
                <c:pt idx="341">
                  <c:v>0.15</c:v>
                </c:pt>
                <c:pt idx="342">
                  <c:v>0.01</c:v>
                </c:pt>
                <c:pt idx="343">
                  <c:v>0.21</c:v>
                </c:pt>
                <c:pt idx="344">
                  <c:v>0.05</c:v>
                </c:pt>
                <c:pt idx="345">
                  <c:v>0.04</c:v>
                </c:pt>
                <c:pt idx="346">
                  <c:v>0.14000000000000001</c:v>
                </c:pt>
                <c:pt idx="347">
                  <c:v>0.25</c:v>
                </c:pt>
                <c:pt idx="348">
                  <c:v>0.49</c:v>
                </c:pt>
                <c:pt idx="349">
                  <c:v>0.6</c:v>
                </c:pt>
                <c:pt idx="350">
                  <c:v>0.1</c:v>
                </c:pt>
                <c:pt idx="351">
                  <c:v>0.04</c:v>
                </c:pt>
                <c:pt idx="352">
                  <c:v>0.04</c:v>
                </c:pt>
                <c:pt idx="353">
                  <c:v>0.05</c:v>
                </c:pt>
                <c:pt idx="354">
                  <c:v>0.24</c:v>
                </c:pt>
                <c:pt idx="355">
                  <c:v>2.56</c:v>
                </c:pt>
                <c:pt idx="356">
                  <c:v>0.04</c:v>
                </c:pt>
                <c:pt idx="357">
                  <c:v>0.09</c:v>
                </c:pt>
                <c:pt idx="358">
                  <c:v>1.82</c:v>
                </c:pt>
                <c:pt idx="359">
                  <c:v>0.04</c:v>
                </c:pt>
                <c:pt idx="360">
                  <c:v>0.03</c:v>
                </c:pt>
                <c:pt idx="361">
                  <c:v>0.12</c:v>
                </c:pt>
                <c:pt idx="362">
                  <c:v>0.16</c:v>
                </c:pt>
                <c:pt idx="363">
                  <c:v>1.41</c:v>
                </c:pt>
                <c:pt idx="364">
                  <c:v>1.81</c:v>
                </c:pt>
                <c:pt idx="365">
                  <c:v>0.66</c:v>
                </c:pt>
                <c:pt idx="366">
                  <c:v>0.4</c:v>
                </c:pt>
                <c:pt idx="367">
                  <c:v>0</c:v>
                </c:pt>
                <c:pt idx="368">
                  <c:v>1.35</c:v>
                </c:pt>
                <c:pt idx="369">
                  <c:v>0.04</c:v>
                </c:pt>
                <c:pt idx="370">
                  <c:v>0.75</c:v>
                </c:pt>
                <c:pt idx="371">
                  <c:v>0.02</c:v>
                </c:pt>
                <c:pt idx="372">
                  <c:v>0.02</c:v>
                </c:pt>
                <c:pt idx="373">
                  <c:v>0.75</c:v>
                </c:pt>
                <c:pt idx="374">
                  <c:v>0.08</c:v>
                </c:pt>
                <c:pt idx="375">
                  <c:v>0.77</c:v>
                </c:pt>
                <c:pt idx="376">
                  <c:v>0.28999999999999998</c:v>
                </c:pt>
                <c:pt idx="377">
                  <c:v>2.64</c:v>
                </c:pt>
                <c:pt idx="378">
                  <c:v>0.04</c:v>
                </c:pt>
                <c:pt idx="379">
                  <c:v>0.04</c:v>
                </c:pt>
                <c:pt idx="380">
                  <c:v>0.94</c:v>
                </c:pt>
                <c:pt idx="381">
                  <c:v>0.4</c:v>
                </c:pt>
                <c:pt idx="382">
                  <c:v>0.46</c:v>
                </c:pt>
                <c:pt idx="383">
                  <c:v>0.11</c:v>
                </c:pt>
                <c:pt idx="384">
                  <c:v>0.16</c:v>
                </c:pt>
                <c:pt idx="385">
                  <c:v>0.14000000000000001</c:v>
                </c:pt>
                <c:pt idx="386">
                  <c:v>0.15</c:v>
                </c:pt>
                <c:pt idx="387">
                  <c:v>0.26</c:v>
                </c:pt>
                <c:pt idx="388">
                  <c:v>0.04</c:v>
                </c:pt>
                <c:pt idx="389">
                  <c:v>0.09</c:v>
                </c:pt>
                <c:pt idx="390">
                  <c:v>0.17</c:v>
                </c:pt>
                <c:pt idx="391">
                  <c:v>0.01</c:v>
                </c:pt>
                <c:pt idx="392">
                  <c:v>1.39</c:v>
                </c:pt>
                <c:pt idx="393">
                  <c:v>0.03</c:v>
                </c:pt>
                <c:pt idx="394">
                  <c:v>0.25</c:v>
                </c:pt>
                <c:pt idx="395">
                  <c:v>0.23</c:v>
                </c:pt>
                <c:pt idx="396">
                  <c:v>0.01</c:v>
                </c:pt>
                <c:pt idx="397">
                  <c:v>0.45</c:v>
                </c:pt>
                <c:pt idx="398">
                  <c:v>0.02</c:v>
                </c:pt>
                <c:pt idx="399">
                  <c:v>0.25</c:v>
                </c:pt>
                <c:pt idx="400">
                  <c:v>0.76</c:v>
                </c:pt>
                <c:pt idx="401">
                  <c:v>0.76</c:v>
                </c:pt>
                <c:pt idx="402">
                  <c:v>0.01</c:v>
                </c:pt>
                <c:pt idx="403">
                  <c:v>0.99</c:v>
                </c:pt>
                <c:pt idx="404">
                  <c:v>0.01</c:v>
                </c:pt>
                <c:pt idx="405">
                  <c:v>0.09</c:v>
                </c:pt>
                <c:pt idx="406">
                  <c:v>0.05</c:v>
                </c:pt>
                <c:pt idx="407">
                  <c:v>0.15</c:v>
                </c:pt>
                <c:pt idx="408">
                  <c:v>0</c:v>
                </c:pt>
                <c:pt idx="409">
                  <c:v>0.76</c:v>
                </c:pt>
                <c:pt idx="410">
                  <c:v>0.16</c:v>
                </c:pt>
                <c:pt idx="411">
                  <c:v>2.54</c:v>
                </c:pt>
                <c:pt idx="412">
                  <c:v>0.01</c:v>
                </c:pt>
                <c:pt idx="413">
                  <c:v>0.18</c:v>
                </c:pt>
                <c:pt idx="414">
                  <c:v>0.74</c:v>
                </c:pt>
                <c:pt idx="415">
                  <c:v>0.11</c:v>
                </c:pt>
                <c:pt idx="416">
                  <c:v>7.0000000000000007E-2</c:v>
                </c:pt>
                <c:pt idx="417">
                  <c:v>0</c:v>
                </c:pt>
                <c:pt idx="418">
                  <c:v>0.13</c:v>
                </c:pt>
                <c:pt idx="419">
                  <c:v>0</c:v>
                </c:pt>
                <c:pt idx="420">
                  <c:v>0.68</c:v>
                </c:pt>
                <c:pt idx="421">
                  <c:v>0.04</c:v>
                </c:pt>
                <c:pt idx="422">
                  <c:v>0.17</c:v>
                </c:pt>
                <c:pt idx="423">
                  <c:v>2.56</c:v>
                </c:pt>
                <c:pt idx="424">
                  <c:v>0.62</c:v>
                </c:pt>
                <c:pt idx="425">
                  <c:v>0.75</c:v>
                </c:pt>
                <c:pt idx="426">
                  <c:v>0.15</c:v>
                </c:pt>
                <c:pt idx="427">
                  <c:v>0.43</c:v>
                </c:pt>
                <c:pt idx="428">
                  <c:v>0.33</c:v>
                </c:pt>
                <c:pt idx="429">
                  <c:v>0.78</c:v>
                </c:pt>
                <c:pt idx="430">
                  <c:v>7.0000000000000007E-2</c:v>
                </c:pt>
                <c:pt idx="431">
                  <c:v>0.67</c:v>
                </c:pt>
                <c:pt idx="432">
                  <c:v>0.11</c:v>
                </c:pt>
                <c:pt idx="433">
                  <c:v>0.15</c:v>
                </c:pt>
                <c:pt idx="434">
                  <c:v>0.41</c:v>
                </c:pt>
                <c:pt idx="435">
                  <c:v>0.02</c:v>
                </c:pt>
                <c:pt idx="436">
                  <c:v>0.04</c:v>
                </c:pt>
                <c:pt idx="437">
                  <c:v>0.18</c:v>
                </c:pt>
                <c:pt idx="438">
                  <c:v>2.2999999999999998</c:v>
                </c:pt>
                <c:pt idx="439">
                  <c:v>0.37</c:v>
                </c:pt>
                <c:pt idx="440">
                  <c:v>0.02</c:v>
                </c:pt>
                <c:pt idx="441">
                  <c:v>0.11</c:v>
                </c:pt>
                <c:pt idx="442">
                  <c:v>2.2799999999999998</c:v>
                </c:pt>
                <c:pt idx="443">
                  <c:v>0.03</c:v>
                </c:pt>
                <c:pt idx="444">
                  <c:v>0.01</c:v>
                </c:pt>
                <c:pt idx="445">
                  <c:v>1.37</c:v>
                </c:pt>
                <c:pt idx="446">
                  <c:v>0.13</c:v>
                </c:pt>
                <c:pt idx="447">
                  <c:v>0.6</c:v>
                </c:pt>
                <c:pt idx="448">
                  <c:v>0</c:v>
                </c:pt>
                <c:pt idx="449">
                  <c:v>0.21</c:v>
                </c:pt>
                <c:pt idx="450">
                  <c:v>0.66</c:v>
                </c:pt>
                <c:pt idx="451">
                  <c:v>0.11</c:v>
                </c:pt>
                <c:pt idx="452">
                  <c:v>0.16</c:v>
                </c:pt>
                <c:pt idx="453">
                  <c:v>0.28999999999999998</c:v>
                </c:pt>
                <c:pt idx="454">
                  <c:v>1.79</c:v>
                </c:pt>
                <c:pt idx="455">
                  <c:v>0.95</c:v>
                </c:pt>
                <c:pt idx="456">
                  <c:v>0</c:v>
                </c:pt>
                <c:pt idx="457">
                  <c:v>7.0000000000000007E-2</c:v>
                </c:pt>
                <c:pt idx="458">
                  <c:v>0.05</c:v>
                </c:pt>
                <c:pt idx="459">
                  <c:v>0.4</c:v>
                </c:pt>
                <c:pt idx="460">
                  <c:v>0.04</c:v>
                </c:pt>
                <c:pt idx="461">
                  <c:v>0.03</c:v>
                </c:pt>
                <c:pt idx="462">
                  <c:v>0.01</c:v>
                </c:pt>
                <c:pt idx="463">
                  <c:v>0.22</c:v>
                </c:pt>
                <c:pt idx="464">
                  <c:v>0.33</c:v>
                </c:pt>
                <c:pt idx="465">
                  <c:v>7.0000000000000007E-2</c:v>
                </c:pt>
                <c:pt idx="466">
                  <c:v>0.18</c:v>
                </c:pt>
                <c:pt idx="467">
                  <c:v>0.04</c:v>
                </c:pt>
                <c:pt idx="468">
                  <c:v>0</c:v>
                </c:pt>
                <c:pt idx="469">
                  <c:v>0.2</c:v>
                </c:pt>
                <c:pt idx="470">
                  <c:v>0.24</c:v>
                </c:pt>
                <c:pt idx="471">
                  <c:v>0.76</c:v>
                </c:pt>
                <c:pt idx="472">
                  <c:v>0.11</c:v>
                </c:pt>
                <c:pt idx="473">
                  <c:v>0.11</c:v>
                </c:pt>
                <c:pt idx="474">
                  <c:v>0.25</c:v>
                </c:pt>
                <c:pt idx="475">
                  <c:v>1.36</c:v>
                </c:pt>
                <c:pt idx="476">
                  <c:v>0.04</c:v>
                </c:pt>
                <c:pt idx="477">
                  <c:v>0.34</c:v>
                </c:pt>
                <c:pt idx="478">
                  <c:v>0.01</c:v>
                </c:pt>
                <c:pt idx="479">
                  <c:v>0.11</c:v>
                </c:pt>
                <c:pt idx="480">
                  <c:v>0.02</c:v>
                </c:pt>
                <c:pt idx="481">
                  <c:v>7.0000000000000007E-2</c:v>
                </c:pt>
                <c:pt idx="482">
                  <c:v>0.04</c:v>
                </c:pt>
                <c:pt idx="483">
                  <c:v>0.06</c:v>
                </c:pt>
                <c:pt idx="484">
                  <c:v>0.11</c:v>
                </c:pt>
                <c:pt idx="485">
                  <c:v>0.16</c:v>
                </c:pt>
                <c:pt idx="486">
                  <c:v>1.54</c:v>
                </c:pt>
                <c:pt idx="487">
                  <c:v>0.25</c:v>
                </c:pt>
                <c:pt idx="488">
                  <c:v>0.55000000000000004</c:v>
                </c:pt>
                <c:pt idx="489">
                  <c:v>0.25</c:v>
                </c:pt>
                <c:pt idx="490">
                  <c:v>0.03</c:v>
                </c:pt>
                <c:pt idx="491">
                  <c:v>0.09</c:v>
                </c:pt>
                <c:pt idx="492">
                  <c:v>0.04</c:v>
                </c:pt>
                <c:pt idx="493">
                  <c:v>1.94</c:v>
                </c:pt>
                <c:pt idx="494">
                  <c:v>0.11</c:v>
                </c:pt>
                <c:pt idx="495">
                  <c:v>0.18</c:v>
                </c:pt>
                <c:pt idx="496">
                  <c:v>0.24</c:v>
                </c:pt>
                <c:pt idx="497">
                  <c:v>0.25</c:v>
                </c:pt>
                <c:pt idx="498">
                  <c:v>1.03</c:v>
                </c:pt>
                <c:pt idx="499">
                  <c:v>0.02</c:v>
                </c:pt>
                <c:pt idx="500">
                  <c:v>2.54</c:v>
                </c:pt>
                <c:pt idx="501">
                  <c:v>2.93</c:v>
                </c:pt>
                <c:pt idx="502">
                  <c:v>1.36</c:v>
                </c:pt>
                <c:pt idx="503">
                  <c:v>7.0000000000000007E-2</c:v>
                </c:pt>
                <c:pt idx="504">
                  <c:v>0.2</c:v>
                </c:pt>
                <c:pt idx="505">
                  <c:v>0.06</c:v>
                </c:pt>
                <c:pt idx="506">
                  <c:v>7.0000000000000007E-2</c:v>
                </c:pt>
                <c:pt idx="507">
                  <c:v>0.04</c:v>
                </c:pt>
                <c:pt idx="508">
                  <c:v>0.26</c:v>
                </c:pt>
                <c:pt idx="509">
                  <c:v>0.02</c:v>
                </c:pt>
                <c:pt idx="510">
                  <c:v>0.03</c:v>
                </c:pt>
                <c:pt idx="511">
                  <c:v>0.25</c:v>
                </c:pt>
                <c:pt idx="512">
                  <c:v>0.02</c:v>
                </c:pt>
                <c:pt idx="513">
                  <c:v>0.01</c:v>
                </c:pt>
                <c:pt idx="514">
                  <c:v>0.04</c:v>
                </c:pt>
                <c:pt idx="515">
                  <c:v>0.18</c:v>
                </c:pt>
                <c:pt idx="516">
                  <c:v>0.01</c:v>
                </c:pt>
                <c:pt idx="517">
                  <c:v>2.5299999999999998</c:v>
                </c:pt>
                <c:pt idx="518">
                  <c:v>0.05</c:v>
                </c:pt>
                <c:pt idx="519">
                  <c:v>0.04</c:v>
                </c:pt>
                <c:pt idx="520">
                  <c:v>0.01</c:v>
                </c:pt>
                <c:pt idx="521">
                  <c:v>0</c:v>
                </c:pt>
                <c:pt idx="522">
                  <c:v>0.02</c:v>
                </c:pt>
                <c:pt idx="523">
                  <c:v>0.51</c:v>
                </c:pt>
                <c:pt idx="524">
                  <c:v>0.15</c:v>
                </c:pt>
                <c:pt idx="525">
                  <c:v>0.04</c:v>
                </c:pt>
                <c:pt idx="526">
                  <c:v>0.26</c:v>
                </c:pt>
              </c:numCache>
            </c:numRef>
          </c:yVal>
          <c:smooth val="0"/>
          <c:extLst>
            <c:ext xmlns:c16="http://schemas.microsoft.com/office/drawing/2014/chart" uri="{C3380CC4-5D6E-409C-BE32-E72D297353CC}">
              <c16:uniqueId val="{00000000-5124-4AFF-945E-8CA05B7545FC}"/>
            </c:ext>
          </c:extLst>
        </c:ser>
        <c:dLbls>
          <c:showLegendKey val="0"/>
          <c:showVal val="1"/>
          <c:showCatName val="0"/>
          <c:showSerName val="0"/>
          <c:showPercent val="0"/>
          <c:showBubbleSize val="0"/>
        </c:dLbls>
        <c:axId val="245951488"/>
        <c:axId val="245777152"/>
      </c:scatterChart>
      <c:valAx>
        <c:axId val="245951488"/>
        <c:scaling>
          <c:orientation val="minMax"/>
          <c:max val="550"/>
          <c:min val="0"/>
        </c:scaling>
        <c:delete val="0"/>
        <c:axPos val="b"/>
        <c:title>
          <c:tx>
            <c:rich>
              <a:bodyPr rot="0" spcFirstLastPara="1" vertOverflow="ellipsis" vert="horz" wrap="square" anchor="ctr" anchorCtr="1"/>
              <a:lstStyle/>
              <a:p>
                <a:pPr algn="ctr" rtl="0">
                  <a:defRPr lang="en-US" sz="1600" b="1" i="0" u="none" strike="noStrike" kern="1200" baseline="0">
                    <a:solidFill>
                      <a:sysClr val="windowText" lastClr="000000"/>
                    </a:solidFill>
                    <a:latin typeface="+mn-lt"/>
                    <a:ea typeface="+mn-ea"/>
                    <a:cs typeface="+mn-cs"/>
                  </a:defRPr>
                </a:pPr>
                <a:r>
                  <a:rPr lang="en-US" sz="1600" b="1" i="0" u="none" strike="noStrike" kern="1200" baseline="0">
                    <a:solidFill>
                      <a:sysClr val="windowText" lastClr="000000"/>
                    </a:solidFill>
                    <a:latin typeface="+mn-lt"/>
                    <a:ea typeface="+mn-ea"/>
                    <a:cs typeface="+mn-cs"/>
                  </a:rPr>
                  <a:t>Pipe ID</a:t>
                </a:r>
              </a:p>
            </c:rich>
          </c:tx>
          <c:layout>
            <c:manualLayout>
              <c:xMode val="edge"/>
              <c:yMode val="edge"/>
              <c:x val="0.45096240425152706"/>
              <c:y val="0.91702099966615469"/>
            </c:manualLayout>
          </c:layout>
          <c:overlay val="0"/>
          <c:spPr>
            <a:noFill/>
            <a:ln>
              <a:noFill/>
            </a:ln>
            <a:effectLst/>
          </c:spPr>
          <c:txPr>
            <a:bodyPr rot="0" spcFirstLastPara="1" vertOverflow="ellipsis" vert="horz" wrap="square" anchor="ctr" anchorCtr="1"/>
            <a:lstStyle/>
            <a:p>
              <a:pPr algn="ctr" rtl="0">
                <a:defRPr lang="en-US" sz="1600" b="1" i="0" u="none" strike="noStrike" kern="1200" baseline="0">
                  <a:solidFill>
                    <a:sysClr val="windowText" lastClr="000000"/>
                  </a:solidFill>
                  <a:latin typeface="+mn-lt"/>
                  <a:ea typeface="+mn-ea"/>
                  <a:cs typeface="+mn-cs"/>
                </a:defRPr>
              </a:pPr>
              <a:endParaRPr lang="en-US"/>
            </a:p>
          </c:txPr>
        </c:title>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45777152"/>
        <c:crosses val="autoZero"/>
        <c:crossBetween val="midCat"/>
        <c:majorUnit val="50"/>
      </c:valAx>
      <c:valAx>
        <c:axId val="245777152"/>
        <c:scaling>
          <c:orientation val="minMax"/>
          <c:max val="4"/>
        </c:scaling>
        <c:delete val="0"/>
        <c:axPos val="l"/>
        <c:majorGridlines>
          <c:spPr>
            <a:ln w="6350" cap="flat" cmpd="sng" algn="ctr">
              <a:solidFill>
                <a:schemeClr val="tx1">
                  <a:tint val="75000"/>
                </a:schemeClr>
              </a:solidFill>
              <a:prstDash val="solid"/>
              <a:round/>
            </a:ln>
            <a:effectLst/>
          </c:spPr>
        </c:majorGridlines>
        <c:title>
          <c:tx>
            <c:rich>
              <a:bodyPr rot="-5400000" spcFirstLastPara="1" vertOverflow="ellipsis" vert="horz" wrap="square" anchor="ctr" anchorCtr="1"/>
              <a:lstStyle/>
              <a:p>
                <a:pPr>
                  <a:defRPr sz="1600" b="1" i="0" u="none" strike="noStrike" kern="1200" baseline="0">
                    <a:solidFill>
                      <a:schemeClr val="tx1"/>
                    </a:solidFill>
                    <a:latin typeface="+mn-lt"/>
                    <a:ea typeface="+mn-ea"/>
                    <a:cs typeface="+mn-cs"/>
                  </a:defRPr>
                </a:pPr>
                <a:r>
                  <a:rPr lang="en-US" sz="1600" b="1"/>
                  <a:t>Velocity (m/s)</a:t>
                </a:r>
              </a:p>
            </c:rich>
          </c:tx>
          <c:layout/>
          <c:overlay val="0"/>
          <c:spPr>
            <a:noFill/>
            <a:ln>
              <a:noFill/>
            </a:ln>
            <a:effectLst/>
          </c:spPr>
          <c:txPr>
            <a:bodyPr rot="-54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245951488"/>
        <c:crosses val="autoZero"/>
        <c:crossBetween val="midCat"/>
      </c:valAx>
      <c:spPr>
        <a:noFill/>
        <a:ln>
          <a:noFill/>
        </a:ln>
        <a:effectLst/>
      </c:spPr>
    </c:plotArea>
    <c:plotVisOnly val="1"/>
    <c:dispBlanksAs val="gap"/>
    <c:showDLblsOverMax val="0"/>
  </c:chart>
  <c:spPr>
    <a:solidFill>
      <a:schemeClr val="bg1"/>
    </a:solidFill>
    <a:ln w="3175" cap="flat" cmpd="sng" algn="ctr">
      <a:solidFill>
        <a:schemeClr val="tx1">
          <a:tint val="75000"/>
          <a:alpha val="88000"/>
        </a:schemeClr>
      </a:solidFill>
      <a:prstDash val="solid"/>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r>
              <a:rPr lang="en-US" sz="2000" b="1">
                <a:solidFill>
                  <a:schemeClr val="tx1"/>
                </a:solidFill>
              </a:rPr>
              <a:t>Velocity (m/s)</a:t>
            </a:r>
          </a:p>
        </c:rich>
      </c:tx>
      <c:layout>
        <c:manualLayout>
          <c:xMode val="edge"/>
          <c:yMode val="edge"/>
          <c:x val="0.40459460054545593"/>
          <c:y val="2.8030448211766177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title>
    <c:autoTitleDeleted val="0"/>
    <c:plotArea>
      <c:layout>
        <c:manualLayout>
          <c:layoutTarget val="inner"/>
          <c:xMode val="edge"/>
          <c:yMode val="edge"/>
          <c:x val="0.12392237339393689"/>
          <c:y val="0.12184678399037635"/>
          <c:w val="0.84184172613064878"/>
          <c:h val="0.73167830056188388"/>
        </c:manualLayout>
      </c:layout>
      <c:scatterChart>
        <c:scatterStyle val="lineMarker"/>
        <c:varyColors val="0"/>
        <c:ser>
          <c:idx val="0"/>
          <c:order val="0"/>
          <c:tx>
            <c:v>velocity</c:v>
          </c:tx>
          <c:spPr>
            <a:ln w="19050" cap="rnd" cmpd="sng" algn="ctr">
              <a:noFill/>
              <a:prstDash val="solid"/>
              <a:round/>
            </a:ln>
            <a:effectLst/>
          </c:spPr>
          <c:marker>
            <c:spPr>
              <a:solidFill>
                <a:schemeClr val="accent5"/>
              </a:solidFill>
              <a:ln w="6350" cap="flat" cmpd="sng" algn="ctr">
                <a:solidFill>
                  <a:schemeClr val="accent5"/>
                </a:solidFill>
                <a:prstDash val="solid"/>
                <a:round/>
              </a:ln>
              <a:effectLst/>
            </c:spPr>
          </c:marker>
          <c:dLbls>
            <c:delete val="1"/>
          </c:dLbls>
          <c:xVal>
            <c:strRef>
              <c:f>Data!$A$2:$A$688</c:f>
              <c:strCache>
                <c:ptCount val="528"/>
                <c:pt idx="0">
                  <c:v>P-250</c:v>
                </c:pt>
                <c:pt idx="1">
                  <c:v>P-249</c:v>
                </c:pt>
                <c:pt idx="2">
                  <c:v>P-247</c:v>
                </c:pt>
                <c:pt idx="3">
                  <c:v>P-246</c:v>
                </c:pt>
                <c:pt idx="4">
                  <c:v>P-245</c:v>
                </c:pt>
                <c:pt idx="5">
                  <c:v>P-244</c:v>
                </c:pt>
                <c:pt idx="6">
                  <c:v>P-241</c:v>
                </c:pt>
                <c:pt idx="7">
                  <c:v>P-239</c:v>
                </c:pt>
                <c:pt idx="8">
                  <c:v>P-238</c:v>
                </c:pt>
                <c:pt idx="9">
                  <c:v>P-237</c:v>
                </c:pt>
                <c:pt idx="10">
                  <c:v>P-236</c:v>
                </c:pt>
                <c:pt idx="11">
                  <c:v>P-235</c:v>
                </c:pt>
                <c:pt idx="12">
                  <c:v>P-234</c:v>
                </c:pt>
                <c:pt idx="13">
                  <c:v>P-228</c:v>
                </c:pt>
                <c:pt idx="14">
                  <c:v>P-227</c:v>
                </c:pt>
                <c:pt idx="15">
                  <c:v>P-226</c:v>
                </c:pt>
                <c:pt idx="16">
                  <c:v>P-225</c:v>
                </c:pt>
                <c:pt idx="17">
                  <c:v>P-224</c:v>
                </c:pt>
                <c:pt idx="18">
                  <c:v>P-223</c:v>
                </c:pt>
                <c:pt idx="19">
                  <c:v>P-222</c:v>
                </c:pt>
                <c:pt idx="20">
                  <c:v>P-221</c:v>
                </c:pt>
                <c:pt idx="21">
                  <c:v>P-220</c:v>
                </c:pt>
                <c:pt idx="22">
                  <c:v>P-219</c:v>
                </c:pt>
                <c:pt idx="23">
                  <c:v>P-218</c:v>
                </c:pt>
                <c:pt idx="24">
                  <c:v>P-217</c:v>
                </c:pt>
                <c:pt idx="25">
                  <c:v>P-215</c:v>
                </c:pt>
                <c:pt idx="26">
                  <c:v>P-214</c:v>
                </c:pt>
                <c:pt idx="27">
                  <c:v>P-213</c:v>
                </c:pt>
                <c:pt idx="28">
                  <c:v>P-212</c:v>
                </c:pt>
                <c:pt idx="29">
                  <c:v>P-211</c:v>
                </c:pt>
                <c:pt idx="30">
                  <c:v>P-210</c:v>
                </c:pt>
                <c:pt idx="31">
                  <c:v>P-208</c:v>
                </c:pt>
                <c:pt idx="32">
                  <c:v>P-207</c:v>
                </c:pt>
                <c:pt idx="33">
                  <c:v>P-206</c:v>
                </c:pt>
                <c:pt idx="34">
                  <c:v>P-205</c:v>
                </c:pt>
                <c:pt idx="35">
                  <c:v>P-204</c:v>
                </c:pt>
                <c:pt idx="36">
                  <c:v>P-203</c:v>
                </c:pt>
                <c:pt idx="37">
                  <c:v>P-202</c:v>
                </c:pt>
                <c:pt idx="38">
                  <c:v>P-201</c:v>
                </c:pt>
                <c:pt idx="39">
                  <c:v>P-200</c:v>
                </c:pt>
                <c:pt idx="40">
                  <c:v>P-199</c:v>
                </c:pt>
                <c:pt idx="41">
                  <c:v>P-198</c:v>
                </c:pt>
                <c:pt idx="42">
                  <c:v>P-197</c:v>
                </c:pt>
                <c:pt idx="43">
                  <c:v>P-196</c:v>
                </c:pt>
                <c:pt idx="44">
                  <c:v>P-195</c:v>
                </c:pt>
                <c:pt idx="45">
                  <c:v>P-193</c:v>
                </c:pt>
                <c:pt idx="46">
                  <c:v>P-192</c:v>
                </c:pt>
                <c:pt idx="47">
                  <c:v>P-191</c:v>
                </c:pt>
                <c:pt idx="48">
                  <c:v>P-190</c:v>
                </c:pt>
                <c:pt idx="49">
                  <c:v>P-189</c:v>
                </c:pt>
                <c:pt idx="50">
                  <c:v>P-188</c:v>
                </c:pt>
                <c:pt idx="51">
                  <c:v>P-187</c:v>
                </c:pt>
                <c:pt idx="52">
                  <c:v>P-186</c:v>
                </c:pt>
                <c:pt idx="53">
                  <c:v>P-185</c:v>
                </c:pt>
                <c:pt idx="54">
                  <c:v>P-184</c:v>
                </c:pt>
                <c:pt idx="55">
                  <c:v>P-183</c:v>
                </c:pt>
                <c:pt idx="56">
                  <c:v>P-182</c:v>
                </c:pt>
                <c:pt idx="57">
                  <c:v>P-181</c:v>
                </c:pt>
                <c:pt idx="58">
                  <c:v>P-180</c:v>
                </c:pt>
                <c:pt idx="59">
                  <c:v>P-179</c:v>
                </c:pt>
                <c:pt idx="60">
                  <c:v>P-178</c:v>
                </c:pt>
                <c:pt idx="61">
                  <c:v>P-177</c:v>
                </c:pt>
                <c:pt idx="62">
                  <c:v>P-175</c:v>
                </c:pt>
                <c:pt idx="63">
                  <c:v>P-174</c:v>
                </c:pt>
                <c:pt idx="64">
                  <c:v>P-173</c:v>
                </c:pt>
                <c:pt idx="65">
                  <c:v>P-172</c:v>
                </c:pt>
                <c:pt idx="66">
                  <c:v>P-170</c:v>
                </c:pt>
                <c:pt idx="67">
                  <c:v>P-169</c:v>
                </c:pt>
                <c:pt idx="68">
                  <c:v>P-167</c:v>
                </c:pt>
                <c:pt idx="69">
                  <c:v>P-166</c:v>
                </c:pt>
                <c:pt idx="70">
                  <c:v>P-165</c:v>
                </c:pt>
                <c:pt idx="71">
                  <c:v>P-164</c:v>
                </c:pt>
                <c:pt idx="72">
                  <c:v>P-163</c:v>
                </c:pt>
                <c:pt idx="73">
                  <c:v>P-162</c:v>
                </c:pt>
                <c:pt idx="74">
                  <c:v>P-161</c:v>
                </c:pt>
                <c:pt idx="75">
                  <c:v>P-160</c:v>
                </c:pt>
                <c:pt idx="76">
                  <c:v>P-159</c:v>
                </c:pt>
                <c:pt idx="77">
                  <c:v>P-158</c:v>
                </c:pt>
                <c:pt idx="78">
                  <c:v>P-157</c:v>
                </c:pt>
                <c:pt idx="79">
                  <c:v>P-156</c:v>
                </c:pt>
                <c:pt idx="80">
                  <c:v>P-155</c:v>
                </c:pt>
                <c:pt idx="81">
                  <c:v>P-153</c:v>
                </c:pt>
                <c:pt idx="82">
                  <c:v>P-152</c:v>
                </c:pt>
                <c:pt idx="83">
                  <c:v>P-151</c:v>
                </c:pt>
                <c:pt idx="84">
                  <c:v>P-150</c:v>
                </c:pt>
                <c:pt idx="85">
                  <c:v>P-149</c:v>
                </c:pt>
                <c:pt idx="86">
                  <c:v>P-148</c:v>
                </c:pt>
                <c:pt idx="87">
                  <c:v>P-146</c:v>
                </c:pt>
                <c:pt idx="88">
                  <c:v>P-145</c:v>
                </c:pt>
                <c:pt idx="89">
                  <c:v>P-144</c:v>
                </c:pt>
                <c:pt idx="90">
                  <c:v>P-143</c:v>
                </c:pt>
                <c:pt idx="91">
                  <c:v>P-142</c:v>
                </c:pt>
                <c:pt idx="92">
                  <c:v>P-141</c:v>
                </c:pt>
                <c:pt idx="93">
                  <c:v>P-140</c:v>
                </c:pt>
                <c:pt idx="94">
                  <c:v>P-139</c:v>
                </c:pt>
                <c:pt idx="95">
                  <c:v>P-137</c:v>
                </c:pt>
                <c:pt idx="96">
                  <c:v>P-134</c:v>
                </c:pt>
                <c:pt idx="97">
                  <c:v>P-132</c:v>
                </c:pt>
                <c:pt idx="98">
                  <c:v>P-128</c:v>
                </c:pt>
                <c:pt idx="99">
                  <c:v>P-127</c:v>
                </c:pt>
                <c:pt idx="100">
                  <c:v>P-126</c:v>
                </c:pt>
                <c:pt idx="101">
                  <c:v>P-125</c:v>
                </c:pt>
                <c:pt idx="102">
                  <c:v>P-124</c:v>
                </c:pt>
                <c:pt idx="103">
                  <c:v>P-123</c:v>
                </c:pt>
                <c:pt idx="104">
                  <c:v>P-122</c:v>
                </c:pt>
                <c:pt idx="105">
                  <c:v>P-121</c:v>
                </c:pt>
                <c:pt idx="106">
                  <c:v>P-120</c:v>
                </c:pt>
                <c:pt idx="107">
                  <c:v>P-119</c:v>
                </c:pt>
                <c:pt idx="108">
                  <c:v>P-118</c:v>
                </c:pt>
                <c:pt idx="109">
                  <c:v>P-117</c:v>
                </c:pt>
                <c:pt idx="110">
                  <c:v>P-115</c:v>
                </c:pt>
                <c:pt idx="111">
                  <c:v>P-114</c:v>
                </c:pt>
                <c:pt idx="112">
                  <c:v>P-113</c:v>
                </c:pt>
                <c:pt idx="113">
                  <c:v>P-112</c:v>
                </c:pt>
                <c:pt idx="114">
                  <c:v>P-110</c:v>
                </c:pt>
                <c:pt idx="115">
                  <c:v>P-109</c:v>
                </c:pt>
                <c:pt idx="116">
                  <c:v>P-108</c:v>
                </c:pt>
                <c:pt idx="117">
                  <c:v>P-107</c:v>
                </c:pt>
                <c:pt idx="118">
                  <c:v>P-106</c:v>
                </c:pt>
                <c:pt idx="119">
                  <c:v>P-105</c:v>
                </c:pt>
                <c:pt idx="120">
                  <c:v>P-104</c:v>
                </c:pt>
                <c:pt idx="121">
                  <c:v>P-102</c:v>
                </c:pt>
                <c:pt idx="122">
                  <c:v>P-101</c:v>
                </c:pt>
                <c:pt idx="123">
                  <c:v>P-100</c:v>
                </c:pt>
                <c:pt idx="124">
                  <c:v>P-99</c:v>
                </c:pt>
                <c:pt idx="125">
                  <c:v>P-98</c:v>
                </c:pt>
                <c:pt idx="126">
                  <c:v>P-97</c:v>
                </c:pt>
                <c:pt idx="127">
                  <c:v>P-96</c:v>
                </c:pt>
                <c:pt idx="128">
                  <c:v>P-95</c:v>
                </c:pt>
                <c:pt idx="129">
                  <c:v>P-93</c:v>
                </c:pt>
                <c:pt idx="130">
                  <c:v>P-92</c:v>
                </c:pt>
                <c:pt idx="131">
                  <c:v>P-91</c:v>
                </c:pt>
                <c:pt idx="132">
                  <c:v>P-90</c:v>
                </c:pt>
                <c:pt idx="133">
                  <c:v>P-89</c:v>
                </c:pt>
                <c:pt idx="134">
                  <c:v>P-88</c:v>
                </c:pt>
                <c:pt idx="135">
                  <c:v>P-87</c:v>
                </c:pt>
                <c:pt idx="136">
                  <c:v>P-86</c:v>
                </c:pt>
                <c:pt idx="137">
                  <c:v>P-85</c:v>
                </c:pt>
                <c:pt idx="138">
                  <c:v>P-84</c:v>
                </c:pt>
                <c:pt idx="139">
                  <c:v>P-83</c:v>
                </c:pt>
                <c:pt idx="140">
                  <c:v>P-82</c:v>
                </c:pt>
                <c:pt idx="141">
                  <c:v>P-81</c:v>
                </c:pt>
                <c:pt idx="142">
                  <c:v>P-80</c:v>
                </c:pt>
                <c:pt idx="143">
                  <c:v>P-77</c:v>
                </c:pt>
                <c:pt idx="144">
                  <c:v>P-76</c:v>
                </c:pt>
                <c:pt idx="145">
                  <c:v>P-75</c:v>
                </c:pt>
                <c:pt idx="146">
                  <c:v>P-74</c:v>
                </c:pt>
                <c:pt idx="147">
                  <c:v>P-73</c:v>
                </c:pt>
                <c:pt idx="148">
                  <c:v>P-72</c:v>
                </c:pt>
                <c:pt idx="149">
                  <c:v>P-70</c:v>
                </c:pt>
                <c:pt idx="150">
                  <c:v>P-69</c:v>
                </c:pt>
                <c:pt idx="151">
                  <c:v>P-67</c:v>
                </c:pt>
                <c:pt idx="152">
                  <c:v>P-66</c:v>
                </c:pt>
                <c:pt idx="153">
                  <c:v>M-345</c:v>
                </c:pt>
                <c:pt idx="154">
                  <c:v>M-343</c:v>
                </c:pt>
                <c:pt idx="155">
                  <c:v>M-342</c:v>
                </c:pt>
                <c:pt idx="156">
                  <c:v>M-341</c:v>
                </c:pt>
                <c:pt idx="157">
                  <c:v>M-339</c:v>
                </c:pt>
                <c:pt idx="158">
                  <c:v>M-338</c:v>
                </c:pt>
                <c:pt idx="159">
                  <c:v>M-337</c:v>
                </c:pt>
                <c:pt idx="160">
                  <c:v>M-336</c:v>
                </c:pt>
                <c:pt idx="161">
                  <c:v>M-335</c:v>
                </c:pt>
                <c:pt idx="162">
                  <c:v>M-334</c:v>
                </c:pt>
                <c:pt idx="163">
                  <c:v>M-333</c:v>
                </c:pt>
                <c:pt idx="164">
                  <c:v>M-332</c:v>
                </c:pt>
                <c:pt idx="165">
                  <c:v>M-331</c:v>
                </c:pt>
                <c:pt idx="166">
                  <c:v>M-330</c:v>
                </c:pt>
                <c:pt idx="167">
                  <c:v>M-329</c:v>
                </c:pt>
                <c:pt idx="168">
                  <c:v>M-328</c:v>
                </c:pt>
                <c:pt idx="169">
                  <c:v>M-327</c:v>
                </c:pt>
                <c:pt idx="170">
                  <c:v>M-326</c:v>
                </c:pt>
                <c:pt idx="171">
                  <c:v>M-325</c:v>
                </c:pt>
                <c:pt idx="172">
                  <c:v>M-323</c:v>
                </c:pt>
                <c:pt idx="173">
                  <c:v>M-322</c:v>
                </c:pt>
                <c:pt idx="174">
                  <c:v>M-319</c:v>
                </c:pt>
                <c:pt idx="175">
                  <c:v>M-318</c:v>
                </c:pt>
                <c:pt idx="176">
                  <c:v>M-317</c:v>
                </c:pt>
                <c:pt idx="177">
                  <c:v>M-315</c:v>
                </c:pt>
                <c:pt idx="178">
                  <c:v>M-314</c:v>
                </c:pt>
                <c:pt idx="179">
                  <c:v>M-313</c:v>
                </c:pt>
                <c:pt idx="180">
                  <c:v>M-312</c:v>
                </c:pt>
                <c:pt idx="181">
                  <c:v>M-311</c:v>
                </c:pt>
                <c:pt idx="182">
                  <c:v>M-307</c:v>
                </c:pt>
                <c:pt idx="183">
                  <c:v>M-306</c:v>
                </c:pt>
                <c:pt idx="184">
                  <c:v>M-305</c:v>
                </c:pt>
                <c:pt idx="185">
                  <c:v>M-304</c:v>
                </c:pt>
                <c:pt idx="186">
                  <c:v>M-303</c:v>
                </c:pt>
                <c:pt idx="187">
                  <c:v>M-302</c:v>
                </c:pt>
                <c:pt idx="188">
                  <c:v>M-301</c:v>
                </c:pt>
                <c:pt idx="189">
                  <c:v>M-300</c:v>
                </c:pt>
                <c:pt idx="190">
                  <c:v>M-299</c:v>
                </c:pt>
                <c:pt idx="191">
                  <c:v>M-298</c:v>
                </c:pt>
                <c:pt idx="192">
                  <c:v>M-297</c:v>
                </c:pt>
                <c:pt idx="193">
                  <c:v>M-296</c:v>
                </c:pt>
                <c:pt idx="194">
                  <c:v>M-294</c:v>
                </c:pt>
                <c:pt idx="195">
                  <c:v>M-293</c:v>
                </c:pt>
                <c:pt idx="196">
                  <c:v>M-292</c:v>
                </c:pt>
                <c:pt idx="197">
                  <c:v>M-291</c:v>
                </c:pt>
                <c:pt idx="198">
                  <c:v>M-290</c:v>
                </c:pt>
                <c:pt idx="199">
                  <c:v>M-289</c:v>
                </c:pt>
                <c:pt idx="200">
                  <c:v>M-288</c:v>
                </c:pt>
                <c:pt idx="201">
                  <c:v>M-284</c:v>
                </c:pt>
                <c:pt idx="202">
                  <c:v>M-283</c:v>
                </c:pt>
                <c:pt idx="203">
                  <c:v>M-281</c:v>
                </c:pt>
                <c:pt idx="204">
                  <c:v>M-280</c:v>
                </c:pt>
                <c:pt idx="205">
                  <c:v>M-278</c:v>
                </c:pt>
                <c:pt idx="206">
                  <c:v>M-277</c:v>
                </c:pt>
                <c:pt idx="207">
                  <c:v>M-276</c:v>
                </c:pt>
                <c:pt idx="208">
                  <c:v>M-275</c:v>
                </c:pt>
                <c:pt idx="209">
                  <c:v>M-274</c:v>
                </c:pt>
                <c:pt idx="210">
                  <c:v>M-272</c:v>
                </c:pt>
                <c:pt idx="211">
                  <c:v>M-271</c:v>
                </c:pt>
                <c:pt idx="212">
                  <c:v>M-270</c:v>
                </c:pt>
                <c:pt idx="213">
                  <c:v>M-269</c:v>
                </c:pt>
                <c:pt idx="214">
                  <c:v>M-268</c:v>
                </c:pt>
                <c:pt idx="215">
                  <c:v>M-266</c:v>
                </c:pt>
                <c:pt idx="216">
                  <c:v>M-265</c:v>
                </c:pt>
                <c:pt idx="217">
                  <c:v>M-264</c:v>
                </c:pt>
                <c:pt idx="218">
                  <c:v>M-263</c:v>
                </c:pt>
                <c:pt idx="219">
                  <c:v>M-262</c:v>
                </c:pt>
                <c:pt idx="220">
                  <c:v>M-261</c:v>
                </c:pt>
                <c:pt idx="221">
                  <c:v>M-258</c:v>
                </c:pt>
                <c:pt idx="222">
                  <c:v>M-256</c:v>
                </c:pt>
                <c:pt idx="223">
                  <c:v>M-255</c:v>
                </c:pt>
                <c:pt idx="224">
                  <c:v>M-254</c:v>
                </c:pt>
                <c:pt idx="225">
                  <c:v>M-253</c:v>
                </c:pt>
                <c:pt idx="226">
                  <c:v>M-252</c:v>
                </c:pt>
                <c:pt idx="227">
                  <c:v>M-251</c:v>
                </c:pt>
                <c:pt idx="228">
                  <c:v>M-250</c:v>
                </c:pt>
                <c:pt idx="229">
                  <c:v>M-248</c:v>
                </c:pt>
                <c:pt idx="230">
                  <c:v>M-246</c:v>
                </c:pt>
                <c:pt idx="231">
                  <c:v>M-245</c:v>
                </c:pt>
                <c:pt idx="232">
                  <c:v>M-244</c:v>
                </c:pt>
                <c:pt idx="233">
                  <c:v>M-242</c:v>
                </c:pt>
                <c:pt idx="234">
                  <c:v>M-241</c:v>
                </c:pt>
                <c:pt idx="235">
                  <c:v>M-240</c:v>
                </c:pt>
                <c:pt idx="236">
                  <c:v>M-239</c:v>
                </c:pt>
                <c:pt idx="237">
                  <c:v>M-238</c:v>
                </c:pt>
                <c:pt idx="238">
                  <c:v>M-237</c:v>
                </c:pt>
                <c:pt idx="239">
                  <c:v>M-236</c:v>
                </c:pt>
                <c:pt idx="240">
                  <c:v>M-235</c:v>
                </c:pt>
                <c:pt idx="241">
                  <c:v>M-234</c:v>
                </c:pt>
                <c:pt idx="242">
                  <c:v>M-233</c:v>
                </c:pt>
                <c:pt idx="243">
                  <c:v>M-232</c:v>
                </c:pt>
                <c:pt idx="244">
                  <c:v>M-231</c:v>
                </c:pt>
                <c:pt idx="245">
                  <c:v>M-230</c:v>
                </c:pt>
                <c:pt idx="246">
                  <c:v>M-229</c:v>
                </c:pt>
                <c:pt idx="247">
                  <c:v>M-228</c:v>
                </c:pt>
                <c:pt idx="248">
                  <c:v>M-227</c:v>
                </c:pt>
                <c:pt idx="249">
                  <c:v>M-226</c:v>
                </c:pt>
                <c:pt idx="250">
                  <c:v>M-225</c:v>
                </c:pt>
                <c:pt idx="251">
                  <c:v>M-224</c:v>
                </c:pt>
                <c:pt idx="252">
                  <c:v>M-223</c:v>
                </c:pt>
                <c:pt idx="253">
                  <c:v>M-222</c:v>
                </c:pt>
                <c:pt idx="254">
                  <c:v>M-221</c:v>
                </c:pt>
                <c:pt idx="255">
                  <c:v>M-220</c:v>
                </c:pt>
                <c:pt idx="256">
                  <c:v>M-219</c:v>
                </c:pt>
                <c:pt idx="257">
                  <c:v>M-218</c:v>
                </c:pt>
                <c:pt idx="258">
                  <c:v>M-217</c:v>
                </c:pt>
                <c:pt idx="259">
                  <c:v>M-216</c:v>
                </c:pt>
                <c:pt idx="260">
                  <c:v>M-214</c:v>
                </c:pt>
                <c:pt idx="261">
                  <c:v>M-212</c:v>
                </c:pt>
                <c:pt idx="262">
                  <c:v>M-211</c:v>
                </c:pt>
                <c:pt idx="263">
                  <c:v>M-210</c:v>
                </c:pt>
                <c:pt idx="264">
                  <c:v>M-209</c:v>
                </c:pt>
                <c:pt idx="265">
                  <c:v>M-207</c:v>
                </c:pt>
                <c:pt idx="266">
                  <c:v>M-206</c:v>
                </c:pt>
                <c:pt idx="267">
                  <c:v>M-205</c:v>
                </c:pt>
                <c:pt idx="268">
                  <c:v>M-204</c:v>
                </c:pt>
                <c:pt idx="269">
                  <c:v>M-203</c:v>
                </c:pt>
                <c:pt idx="270">
                  <c:v>M-202</c:v>
                </c:pt>
                <c:pt idx="271">
                  <c:v>M-201</c:v>
                </c:pt>
                <c:pt idx="272">
                  <c:v>M-200</c:v>
                </c:pt>
                <c:pt idx="273">
                  <c:v>M-199</c:v>
                </c:pt>
                <c:pt idx="274">
                  <c:v>M-198</c:v>
                </c:pt>
                <c:pt idx="275">
                  <c:v>M-197</c:v>
                </c:pt>
                <c:pt idx="276">
                  <c:v>M-196</c:v>
                </c:pt>
                <c:pt idx="277">
                  <c:v>M-195</c:v>
                </c:pt>
                <c:pt idx="278">
                  <c:v>M-194</c:v>
                </c:pt>
                <c:pt idx="279">
                  <c:v>M-193</c:v>
                </c:pt>
                <c:pt idx="280">
                  <c:v>M-192</c:v>
                </c:pt>
                <c:pt idx="281">
                  <c:v>M-190</c:v>
                </c:pt>
                <c:pt idx="282">
                  <c:v>M-189</c:v>
                </c:pt>
                <c:pt idx="283">
                  <c:v>M-188</c:v>
                </c:pt>
                <c:pt idx="284">
                  <c:v>M-187</c:v>
                </c:pt>
                <c:pt idx="285">
                  <c:v>M-186</c:v>
                </c:pt>
                <c:pt idx="286">
                  <c:v>M-185</c:v>
                </c:pt>
                <c:pt idx="287">
                  <c:v>M-184</c:v>
                </c:pt>
                <c:pt idx="288">
                  <c:v>M-183</c:v>
                </c:pt>
                <c:pt idx="289">
                  <c:v>M-182</c:v>
                </c:pt>
                <c:pt idx="290">
                  <c:v>M-181</c:v>
                </c:pt>
                <c:pt idx="291">
                  <c:v>M-180</c:v>
                </c:pt>
                <c:pt idx="292">
                  <c:v>M-179</c:v>
                </c:pt>
                <c:pt idx="293">
                  <c:v>M-177</c:v>
                </c:pt>
                <c:pt idx="294">
                  <c:v>M-176</c:v>
                </c:pt>
                <c:pt idx="295">
                  <c:v>M-175</c:v>
                </c:pt>
                <c:pt idx="296">
                  <c:v>M-174</c:v>
                </c:pt>
                <c:pt idx="297">
                  <c:v>M-173</c:v>
                </c:pt>
                <c:pt idx="298">
                  <c:v>M-172</c:v>
                </c:pt>
                <c:pt idx="299">
                  <c:v>M-171</c:v>
                </c:pt>
                <c:pt idx="300">
                  <c:v>M-170</c:v>
                </c:pt>
                <c:pt idx="301">
                  <c:v>M-169</c:v>
                </c:pt>
                <c:pt idx="302">
                  <c:v>M-168</c:v>
                </c:pt>
                <c:pt idx="303">
                  <c:v>M-167</c:v>
                </c:pt>
                <c:pt idx="304">
                  <c:v>M-166</c:v>
                </c:pt>
                <c:pt idx="305">
                  <c:v>M-165</c:v>
                </c:pt>
                <c:pt idx="306">
                  <c:v>M-164</c:v>
                </c:pt>
                <c:pt idx="307">
                  <c:v>M-163</c:v>
                </c:pt>
                <c:pt idx="308">
                  <c:v>M-162</c:v>
                </c:pt>
                <c:pt idx="309">
                  <c:v>M-161</c:v>
                </c:pt>
                <c:pt idx="310">
                  <c:v>M-160</c:v>
                </c:pt>
                <c:pt idx="311">
                  <c:v>M-159</c:v>
                </c:pt>
                <c:pt idx="312">
                  <c:v>M-158</c:v>
                </c:pt>
                <c:pt idx="313">
                  <c:v>M-157</c:v>
                </c:pt>
                <c:pt idx="314">
                  <c:v>M-156</c:v>
                </c:pt>
                <c:pt idx="315">
                  <c:v>M-155</c:v>
                </c:pt>
                <c:pt idx="316">
                  <c:v>M-154</c:v>
                </c:pt>
                <c:pt idx="317">
                  <c:v>M-153</c:v>
                </c:pt>
                <c:pt idx="318">
                  <c:v>M-152</c:v>
                </c:pt>
                <c:pt idx="319">
                  <c:v>M-151</c:v>
                </c:pt>
                <c:pt idx="320">
                  <c:v>M-150</c:v>
                </c:pt>
                <c:pt idx="321">
                  <c:v>M-149</c:v>
                </c:pt>
                <c:pt idx="322">
                  <c:v>M-148</c:v>
                </c:pt>
                <c:pt idx="323">
                  <c:v>M-147</c:v>
                </c:pt>
                <c:pt idx="324">
                  <c:v>M-146</c:v>
                </c:pt>
                <c:pt idx="325">
                  <c:v>M-145</c:v>
                </c:pt>
                <c:pt idx="326">
                  <c:v>M-144</c:v>
                </c:pt>
                <c:pt idx="327">
                  <c:v>M-143</c:v>
                </c:pt>
                <c:pt idx="328">
                  <c:v>M-142</c:v>
                </c:pt>
                <c:pt idx="329">
                  <c:v>M-141</c:v>
                </c:pt>
                <c:pt idx="330">
                  <c:v>M-140</c:v>
                </c:pt>
                <c:pt idx="331">
                  <c:v>M-138</c:v>
                </c:pt>
                <c:pt idx="332">
                  <c:v>M-137</c:v>
                </c:pt>
                <c:pt idx="333">
                  <c:v>M-136</c:v>
                </c:pt>
                <c:pt idx="334">
                  <c:v>M-135</c:v>
                </c:pt>
                <c:pt idx="335">
                  <c:v>M-134</c:v>
                </c:pt>
                <c:pt idx="336">
                  <c:v>M-133</c:v>
                </c:pt>
                <c:pt idx="337">
                  <c:v>M-131</c:v>
                </c:pt>
                <c:pt idx="338">
                  <c:v>M-130</c:v>
                </c:pt>
                <c:pt idx="339">
                  <c:v>M-129</c:v>
                </c:pt>
                <c:pt idx="340">
                  <c:v>M-128</c:v>
                </c:pt>
                <c:pt idx="341">
                  <c:v>M-127</c:v>
                </c:pt>
                <c:pt idx="342">
                  <c:v>M-126</c:v>
                </c:pt>
                <c:pt idx="343">
                  <c:v>M-125</c:v>
                </c:pt>
                <c:pt idx="344">
                  <c:v>M-124</c:v>
                </c:pt>
                <c:pt idx="345">
                  <c:v>M-123</c:v>
                </c:pt>
                <c:pt idx="346">
                  <c:v>M-122</c:v>
                </c:pt>
                <c:pt idx="347">
                  <c:v>M-120</c:v>
                </c:pt>
                <c:pt idx="348">
                  <c:v>M-119</c:v>
                </c:pt>
                <c:pt idx="349">
                  <c:v>M-118</c:v>
                </c:pt>
                <c:pt idx="350">
                  <c:v>M-117</c:v>
                </c:pt>
                <c:pt idx="351">
                  <c:v>M-116</c:v>
                </c:pt>
                <c:pt idx="352">
                  <c:v>M-115</c:v>
                </c:pt>
                <c:pt idx="353">
                  <c:v>M-114</c:v>
                </c:pt>
                <c:pt idx="354">
                  <c:v>M-113</c:v>
                </c:pt>
                <c:pt idx="355">
                  <c:v>M-112</c:v>
                </c:pt>
                <c:pt idx="356">
                  <c:v>M-111</c:v>
                </c:pt>
                <c:pt idx="357">
                  <c:v>M-110</c:v>
                </c:pt>
                <c:pt idx="358">
                  <c:v>M-109</c:v>
                </c:pt>
                <c:pt idx="359">
                  <c:v>M-108</c:v>
                </c:pt>
                <c:pt idx="360">
                  <c:v>M-107</c:v>
                </c:pt>
                <c:pt idx="361">
                  <c:v>M-106</c:v>
                </c:pt>
                <c:pt idx="362">
                  <c:v>M-105</c:v>
                </c:pt>
                <c:pt idx="363">
                  <c:v>M-104</c:v>
                </c:pt>
                <c:pt idx="364">
                  <c:v>M-103</c:v>
                </c:pt>
                <c:pt idx="365">
                  <c:v>M-102</c:v>
                </c:pt>
                <c:pt idx="366">
                  <c:v>M-101</c:v>
                </c:pt>
                <c:pt idx="367">
                  <c:v>M-100</c:v>
                </c:pt>
                <c:pt idx="368">
                  <c:v>M-99</c:v>
                </c:pt>
                <c:pt idx="369">
                  <c:v>M-98</c:v>
                </c:pt>
                <c:pt idx="370">
                  <c:v>M-97</c:v>
                </c:pt>
                <c:pt idx="371">
                  <c:v>M-96</c:v>
                </c:pt>
                <c:pt idx="372">
                  <c:v>M-95</c:v>
                </c:pt>
                <c:pt idx="373">
                  <c:v>M-94</c:v>
                </c:pt>
                <c:pt idx="374">
                  <c:v>M-93</c:v>
                </c:pt>
                <c:pt idx="375">
                  <c:v>M-91</c:v>
                </c:pt>
                <c:pt idx="376">
                  <c:v>M-89</c:v>
                </c:pt>
                <c:pt idx="377">
                  <c:v>M-88</c:v>
                </c:pt>
                <c:pt idx="378">
                  <c:v>M-87</c:v>
                </c:pt>
                <c:pt idx="379">
                  <c:v>M-86</c:v>
                </c:pt>
                <c:pt idx="380">
                  <c:v>M-85</c:v>
                </c:pt>
                <c:pt idx="381">
                  <c:v>M-84</c:v>
                </c:pt>
                <c:pt idx="382">
                  <c:v>M-83</c:v>
                </c:pt>
                <c:pt idx="383">
                  <c:v>M-82</c:v>
                </c:pt>
                <c:pt idx="384">
                  <c:v>M-81</c:v>
                </c:pt>
                <c:pt idx="385">
                  <c:v>M-79</c:v>
                </c:pt>
                <c:pt idx="386">
                  <c:v>M-78</c:v>
                </c:pt>
                <c:pt idx="387">
                  <c:v>M-77</c:v>
                </c:pt>
                <c:pt idx="388">
                  <c:v>M-75</c:v>
                </c:pt>
                <c:pt idx="389">
                  <c:v>M-73</c:v>
                </c:pt>
                <c:pt idx="390">
                  <c:v>M-72</c:v>
                </c:pt>
                <c:pt idx="391">
                  <c:v>M-71</c:v>
                </c:pt>
                <c:pt idx="392">
                  <c:v>M-70</c:v>
                </c:pt>
                <c:pt idx="393">
                  <c:v>M-69</c:v>
                </c:pt>
                <c:pt idx="394">
                  <c:v>M-68</c:v>
                </c:pt>
                <c:pt idx="395">
                  <c:v>M-67</c:v>
                </c:pt>
                <c:pt idx="396">
                  <c:v>M-66</c:v>
                </c:pt>
                <c:pt idx="397">
                  <c:v>M-65</c:v>
                </c:pt>
                <c:pt idx="398">
                  <c:v>M-64</c:v>
                </c:pt>
                <c:pt idx="399">
                  <c:v>M-63</c:v>
                </c:pt>
                <c:pt idx="400">
                  <c:v>M-62</c:v>
                </c:pt>
                <c:pt idx="401">
                  <c:v>M-61</c:v>
                </c:pt>
                <c:pt idx="402">
                  <c:v>M-60</c:v>
                </c:pt>
                <c:pt idx="403">
                  <c:v>M-58</c:v>
                </c:pt>
                <c:pt idx="404">
                  <c:v>M-57</c:v>
                </c:pt>
                <c:pt idx="405">
                  <c:v>M-56</c:v>
                </c:pt>
                <c:pt idx="406">
                  <c:v>M-55</c:v>
                </c:pt>
                <c:pt idx="407">
                  <c:v>M-54</c:v>
                </c:pt>
                <c:pt idx="408">
                  <c:v>M-53</c:v>
                </c:pt>
                <c:pt idx="409">
                  <c:v>M-52</c:v>
                </c:pt>
                <c:pt idx="410">
                  <c:v>M-49</c:v>
                </c:pt>
                <c:pt idx="411">
                  <c:v>M-48</c:v>
                </c:pt>
                <c:pt idx="412">
                  <c:v>M-47</c:v>
                </c:pt>
                <c:pt idx="413">
                  <c:v>M-46</c:v>
                </c:pt>
                <c:pt idx="414">
                  <c:v>M-45</c:v>
                </c:pt>
                <c:pt idx="415">
                  <c:v>M-44</c:v>
                </c:pt>
                <c:pt idx="416">
                  <c:v>M-43</c:v>
                </c:pt>
                <c:pt idx="417">
                  <c:v>M-42</c:v>
                </c:pt>
                <c:pt idx="418">
                  <c:v>M-41</c:v>
                </c:pt>
                <c:pt idx="419">
                  <c:v>M-40</c:v>
                </c:pt>
                <c:pt idx="420">
                  <c:v>M-39</c:v>
                </c:pt>
                <c:pt idx="421">
                  <c:v>M-38</c:v>
                </c:pt>
                <c:pt idx="422">
                  <c:v>M-37</c:v>
                </c:pt>
                <c:pt idx="423">
                  <c:v>M-36</c:v>
                </c:pt>
                <c:pt idx="424">
                  <c:v>M-35</c:v>
                </c:pt>
                <c:pt idx="425">
                  <c:v>M-34</c:v>
                </c:pt>
                <c:pt idx="426">
                  <c:v>M-33</c:v>
                </c:pt>
                <c:pt idx="427">
                  <c:v>M-32</c:v>
                </c:pt>
                <c:pt idx="428">
                  <c:v>M-31</c:v>
                </c:pt>
                <c:pt idx="429">
                  <c:v>M-29</c:v>
                </c:pt>
                <c:pt idx="430">
                  <c:v>M-28</c:v>
                </c:pt>
                <c:pt idx="431">
                  <c:v>M-27</c:v>
                </c:pt>
                <c:pt idx="432">
                  <c:v>M-26</c:v>
                </c:pt>
                <c:pt idx="433">
                  <c:v>M-25</c:v>
                </c:pt>
                <c:pt idx="434">
                  <c:v>M-24</c:v>
                </c:pt>
                <c:pt idx="435">
                  <c:v>M-23</c:v>
                </c:pt>
                <c:pt idx="436">
                  <c:v>M-21</c:v>
                </c:pt>
                <c:pt idx="437">
                  <c:v>M-19</c:v>
                </c:pt>
                <c:pt idx="438">
                  <c:v>M-17</c:v>
                </c:pt>
                <c:pt idx="439">
                  <c:v>M-15</c:v>
                </c:pt>
                <c:pt idx="440">
                  <c:v>M-14</c:v>
                </c:pt>
                <c:pt idx="441">
                  <c:v>M-13</c:v>
                </c:pt>
                <c:pt idx="442">
                  <c:v>M-12</c:v>
                </c:pt>
                <c:pt idx="443">
                  <c:v>M-10</c:v>
                </c:pt>
                <c:pt idx="444">
                  <c:v>M-8</c:v>
                </c:pt>
                <c:pt idx="445">
                  <c:v>M-7</c:v>
                </c:pt>
                <c:pt idx="446">
                  <c:v>M-5</c:v>
                </c:pt>
                <c:pt idx="447">
                  <c:v>M-1</c:v>
                </c:pt>
                <c:pt idx="448">
                  <c:v>BR-115</c:v>
                </c:pt>
                <c:pt idx="449">
                  <c:v>BR-115</c:v>
                </c:pt>
                <c:pt idx="450">
                  <c:v>BR-114</c:v>
                </c:pt>
                <c:pt idx="451">
                  <c:v>BR-113</c:v>
                </c:pt>
                <c:pt idx="452">
                  <c:v>BR-112</c:v>
                </c:pt>
                <c:pt idx="453">
                  <c:v>BR-111</c:v>
                </c:pt>
                <c:pt idx="454">
                  <c:v>BR-110</c:v>
                </c:pt>
                <c:pt idx="455">
                  <c:v>BR-109</c:v>
                </c:pt>
                <c:pt idx="456">
                  <c:v>BR-108</c:v>
                </c:pt>
                <c:pt idx="457">
                  <c:v>BR-107</c:v>
                </c:pt>
                <c:pt idx="458">
                  <c:v>BR-106</c:v>
                </c:pt>
                <c:pt idx="459">
                  <c:v>BR-105</c:v>
                </c:pt>
                <c:pt idx="460">
                  <c:v>BR-104</c:v>
                </c:pt>
                <c:pt idx="461">
                  <c:v>BR-103</c:v>
                </c:pt>
                <c:pt idx="462">
                  <c:v>BR-102</c:v>
                </c:pt>
                <c:pt idx="463">
                  <c:v>BR-100</c:v>
                </c:pt>
                <c:pt idx="464">
                  <c:v>BR-99</c:v>
                </c:pt>
                <c:pt idx="465">
                  <c:v>BR-98</c:v>
                </c:pt>
                <c:pt idx="466">
                  <c:v>BR-96</c:v>
                </c:pt>
                <c:pt idx="467">
                  <c:v>BR-95</c:v>
                </c:pt>
                <c:pt idx="468">
                  <c:v>BR-94</c:v>
                </c:pt>
                <c:pt idx="469">
                  <c:v>BR-93</c:v>
                </c:pt>
                <c:pt idx="470">
                  <c:v>BR-92</c:v>
                </c:pt>
                <c:pt idx="471">
                  <c:v>BR-88</c:v>
                </c:pt>
                <c:pt idx="472">
                  <c:v>BR-87</c:v>
                </c:pt>
                <c:pt idx="473">
                  <c:v>BR-86</c:v>
                </c:pt>
                <c:pt idx="474">
                  <c:v>BR-84</c:v>
                </c:pt>
                <c:pt idx="475">
                  <c:v>BR-82</c:v>
                </c:pt>
                <c:pt idx="476">
                  <c:v>BR-80</c:v>
                </c:pt>
                <c:pt idx="477">
                  <c:v>BR-79</c:v>
                </c:pt>
                <c:pt idx="478">
                  <c:v>BR-78</c:v>
                </c:pt>
                <c:pt idx="479">
                  <c:v>BR-76</c:v>
                </c:pt>
                <c:pt idx="480">
                  <c:v>BR-75</c:v>
                </c:pt>
                <c:pt idx="481">
                  <c:v>BR-74</c:v>
                </c:pt>
                <c:pt idx="482">
                  <c:v>BR-72</c:v>
                </c:pt>
                <c:pt idx="483">
                  <c:v>BR-71</c:v>
                </c:pt>
                <c:pt idx="484">
                  <c:v>BR-68</c:v>
                </c:pt>
                <c:pt idx="485">
                  <c:v>BR-67</c:v>
                </c:pt>
                <c:pt idx="486">
                  <c:v>BR-66</c:v>
                </c:pt>
                <c:pt idx="487">
                  <c:v>BR-65</c:v>
                </c:pt>
                <c:pt idx="488">
                  <c:v>BR-64</c:v>
                </c:pt>
                <c:pt idx="489">
                  <c:v>BR-63</c:v>
                </c:pt>
                <c:pt idx="490">
                  <c:v>BR-62</c:v>
                </c:pt>
                <c:pt idx="491">
                  <c:v>BR-61</c:v>
                </c:pt>
                <c:pt idx="492">
                  <c:v>BR-60</c:v>
                </c:pt>
                <c:pt idx="493">
                  <c:v>BR-57</c:v>
                </c:pt>
                <c:pt idx="494">
                  <c:v>BR-53</c:v>
                </c:pt>
                <c:pt idx="495">
                  <c:v>BR-52</c:v>
                </c:pt>
                <c:pt idx="496">
                  <c:v>BR-51</c:v>
                </c:pt>
                <c:pt idx="497">
                  <c:v>BR-50</c:v>
                </c:pt>
                <c:pt idx="498">
                  <c:v>BR-47</c:v>
                </c:pt>
                <c:pt idx="499">
                  <c:v>BR-46</c:v>
                </c:pt>
                <c:pt idx="500">
                  <c:v>BR-45</c:v>
                </c:pt>
                <c:pt idx="501">
                  <c:v>BR-44</c:v>
                </c:pt>
                <c:pt idx="502">
                  <c:v>BR-42</c:v>
                </c:pt>
                <c:pt idx="503">
                  <c:v>BR-41</c:v>
                </c:pt>
                <c:pt idx="504">
                  <c:v>BR-40</c:v>
                </c:pt>
                <c:pt idx="505">
                  <c:v>BR-37</c:v>
                </c:pt>
                <c:pt idx="506">
                  <c:v>BR-36</c:v>
                </c:pt>
                <c:pt idx="507">
                  <c:v>BR-35</c:v>
                </c:pt>
                <c:pt idx="508">
                  <c:v>BR-31</c:v>
                </c:pt>
                <c:pt idx="509">
                  <c:v>BR-28</c:v>
                </c:pt>
                <c:pt idx="510">
                  <c:v>BR-26</c:v>
                </c:pt>
                <c:pt idx="511">
                  <c:v>BR-25</c:v>
                </c:pt>
                <c:pt idx="512">
                  <c:v>BR-23</c:v>
                </c:pt>
                <c:pt idx="513">
                  <c:v>BR-18</c:v>
                </c:pt>
                <c:pt idx="514">
                  <c:v>BR-17</c:v>
                </c:pt>
                <c:pt idx="515">
                  <c:v>BR-16</c:v>
                </c:pt>
                <c:pt idx="516">
                  <c:v>BR-15</c:v>
                </c:pt>
                <c:pt idx="517">
                  <c:v>BR-14</c:v>
                </c:pt>
                <c:pt idx="518">
                  <c:v>BR-13</c:v>
                </c:pt>
                <c:pt idx="519">
                  <c:v>BR-10</c:v>
                </c:pt>
                <c:pt idx="520">
                  <c:v>BR-9</c:v>
                </c:pt>
                <c:pt idx="521">
                  <c:v>BR-8</c:v>
                </c:pt>
                <c:pt idx="522">
                  <c:v>BR-7</c:v>
                </c:pt>
                <c:pt idx="523">
                  <c:v>BR-6</c:v>
                </c:pt>
                <c:pt idx="524">
                  <c:v>BR-5</c:v>
                </c:pt>
                <c:pt idx="525">
                  <c:v>BR-4</c:v>
                </c:pt>
                <c:pt idx="526">
                  <c:v>BR-2</c:v>
                </c:pt>
                <c:pt idx="527">
                  <c:v>BR-1</c:v>
                </c:pt>
              </c:strCache>
            </c:strRef>
          </c:xVal>
          <c:yVal>
            <c:numRef>
              <c:f>Data!$E$2:$E$688</c:f>
              <c:numCache>
                <c:formatCode>General</c:formatCode>
                <c:ptCount val="687"/>
                <c:pt idx="0">
                  <c:v>2.4750000000000001</c:v>
                </c:pt>
                <c:pt idx="1">
                  <c:v>2.4750000000000001</c:v>
                </c:pt>
                <c:pt idx="2">
                  <c:v>2.4750000000000001</c:v>
                </c:pt>
                <c:pt idx="3">
                  <c:v>0.57599999999999996</c:v>
                </c:pt>
                <c:pt idx="4">
                  <c:v>0.60199999999999998</c:v>
                </c:pt>
                <c:pt idx="5">
                  <c:v>6.8000000000000005E-2</c:v>
                </c:pt>
                <c:pt idx="6">
                  <c:v>1.427</c:v>
                </c:pt>
                <c:pt idx="7">
                  <c:v>2.4750000000000001</c:v>
                </c:pt>
                <c:pt idx="8">
                  <c:v>6.8000000000000005E-2</c:v>
                </c:pt>
                <c:pt idx="9">
                  <c:v>3.9E-2</c:v>
                </c:pt>
                <c:pt idx="10">
                  <c:v>7.6999999999999999E-2</c:v>
                </c:pt>
                <c:pt idx="11">
                  <c:v>3.4000000000000002E-2</c:v>
                </c:pt>
                <c:pt idx="12">
                  <c:v>3.9E-2</c:v>
                </c:pt>
                <c:pt idx="13">
                  <c:v>3.9E-2</c:v>
                </c:pt>
                <c:pt idx="14">
                  <c:v>5.8000000000000003E-2</c:v>
                </c:pt>
                <c:pt idx="15">
                  <c:v>0.20499999999999999</c:v>
                </c:pt>
                <c:pt idx="16">
                  <c:v>3.9E-2</c:v>
                </c:pt>
                <c:pt idx="17">
                  <c:v>1.335</c:v>
                </c:pt>
                <c:pt idx="18">
                  <c:v>1.31</c:v>
                </c:pt>
                <c:pt idx="19">
                  <c:v>3.9E-2</c:v>
                </c:pt>
                <c:pt idx="20">
                  <c:v>0.24</c:v>
                </c:pt>
                <c:pt idx="21">
                  <c:v>0.20499999999999999</c:v>
                </c:pt>
                <c:pt idx="22">
                  <c:v>0.17100000000000001</c:v>
                </c:pt>
                <c:pt idx="23">
                  <c:v>3.9E-2</c:v>
                </c:pt>
                <c:pt idx="24">
                  <c:v>5.8000000000000003E-2</c:v>
                </c:pt>
                <c:pt idx="25">
                  <c:v>3.4000000000000002E-2</c:v>
                </c:pt>
                <c:pt idx="26">
                  <c:v>3.9E-2</c:v>
                </c:pt>
                <c:pt idx="27">
                  <c:v>3.9E-2</c:v>
                </c:pt>
                <c:pt idx="28">
                  <c:v>5.8000000000000003E-2</c:v>
                </c:pt>
                <c:pt idx="29">
                  <c:v>0.17100000000000001</c:v>
                </c:pt>
                <c:pt idx="30">
                  <c:v>0.20499999999999999</c:v>
                </c:pt>
                <c:pt idx="31">
                  <c:v>3.4000000000000002E-2</c:v>
                </c:pt>
                <c:pt idx="32">
                  <c:v>3.9E-2</c:v>
                </c:pt>
                <c:pt idx="33">
                  <c:v>3.9E-2</c:v>
                </c:pt>
                <c:pt idx="34">
                  <c:v>3.9E-2</c:v>
                </c:pt>
                <c:pt idx="35">
                  <c:v>3.9E-2</c:v>
                </c:pt>
                <c:pt idx="36">
                  <c:v>0.27400000000000002</c:v>
                </c:pt>
                <c:pt idx="37">
                  <c:v>0.17100000000000001</c:v>
                </c:pt>
                <c:pt idx="38">
                  <c:v>0.154</c:v>
                </c:pt>
                <c:pt idx="39">
                  <c:v>0.17100000000000001</c:v>
                </c:pt>
                <c:pt idx="40">
                  <c:v>0.154</c:v>
                </c:pt>
                <c:pt idx="41">
                  <c:v>0.23100000000000001</c:v>
                </c:pt>
                <c:pt idx="42">
                  <c:v>0.23100000000000001</c:v>
                </c:pt>
                <c:pt idx="43">
                  <c:v>0.94399999999999995</c:v>
                </c:pt>
                <c:pt idx="44">
                  <c:v>0.86699999999999999</c:v>
                </c:pt>
                <c:pt idx="45">
                  <c:v>0.154</c:v>
                </c:pt>
                <c:pt idx="46">
                  <c:v>1.04</c:v>
                </c:pt>
                <c:pt idx="47">
                  <c:v>0.98199999999999998</c:v>
                </c:pt>
                <c:pt idx="48">
                  <c:v>0.154</c:v>
                </c:pt>
                <c:pt idx="49">
                  <c:v>0.78700000000000003</c:v>
                </c:pt>
                <c:pt idx="50">
                  <c:v>0.89</c:v>
                </c:pt>
                <c:pt idx="51">
                  <c:v>0.154</c:v>
                </c:pt>
                <c:pt idx="52">
                  <c:v>0.13700000000000001</c:v>
                </c:pt>
                <c:pt idx="53">
                  <c:v>7.6999999999999999E-2</c:v>
                </c:pt>
                <c:pt idx="54">
                  <c:v>0.17100000000000001</c:v>
                </c:pt>
                <c:pt idx="55">
                  <c:v>7.6999999999999999E-2</c:v>
                </c:pt>
                <c:pt idx="56">
                  <c:v>0.24</c:v>
                </c:pt>
                <c:pt idx="57">
                  <c:v>0.154</c:v>
                </c:pt>
                <c:pt idx="58">
                  <c:v>0.24</c:v>
                </c:pt>
                <c:pt idx="59">
                  <c:v>0.34200000000000003</c:v>
                </c:pt>
                <c:pt idx="60">
                  <c:v>7.6999999999999999E-2</c:v>
                </c:pt>
                <c:pt idx="61">
                  <c:v>0.20499999999999999</c:v>
                </c:pt>
                <c:pt idx="62">
                  <c:v>0.58199999999999996</c:v>
                </c:pt>
                <c:pt idx="63">
                  <c:v>0.154</c:v>
                </c:pt>
                <c:pt idx="64">
                  <c:v>0.13700000000000001</c:v>
                </c:pt>
                <c:pt idx="65">
                  <c:v>0.24</c:v>
                </c:pt>
                <c:pt idx="66">
                  <c:v>0.154</c:v>
                </c:pt>
                <c:pt idx="67">
                  <c:v>7.6999999999999999E-2</c:v>
                </c:pt>
                <c:pt idx="68">
                  <c:v>0.27400000000000002</c:v>
                </c:pt>
                <c:pt idx="69">
                  <c:v>0.13700000000000001</c:v>
                </c:pt>
                <c:pt idx="70">
                  <c:v>0.154</c:v>
                </c:pt>
                <c:pt idx="71">
                  <c:v>0.154</c:v>
                </c:pt>
                <c:pt idx="72">
                  <c:v>0.86699999999999999</c:v>
                </c:pt>
                <c:pt idx="73">
                  <c:v>0.92400000000000004</c:v>
                </c:pt>
                <c:pt idx="74">
                  <c:v>0.154</c:v>
                </c:pt>
                <c:pt idx="75">
                  <c:v>0.23100000000000001</c:v>
                </c:pt>
                <c:pt idx="76">
                  <c:v>0.20499999999999999</c:v>
                </c:pt>
                <c:pt idx="77">
                  <c:v>0.154</c:v>
                </c:pt>
                <c:pt idx="78">
                  <c:v>0.20499999999999999</c:v>
                </c:pt>
                <c:pt idx="79">
                  <c:v>0.23100000000000001</c:v>
                </c:pt>
                <c:pt idx="80">
                  <c:v>0.154</c:v>
                </c:pt>
                <c:pt idx="81">
                  <c:v>7.6999999999999999E-2</c:v>
                </c:pt>
                <c:pt idx="82">
                  <c:v>1.1890000000000001</c:v>
                </c:pt>
                <c:pt idx="83">
                  <c:v>1.2989999999999999</c:v>
                </c:pt>
                <c:pt idx="84">
                  <c:v>0.82599999999999996</c:v>
                </c:pt>
                <c:pt idx="85">
                  <c:v>1.3160000000000001</c:v>
                </c:pt>
                <c:pt idx="86">
                  <c:v>0.33200000000000002</c:v>
                </c:pt>
                <c:pt idx="87">
                  <c:v>0.501</c:v>
                </c:pt>
                <c:pt idx="88">
                  <c:v>0.19900000000000001</c:v>
                </c:pt>
                <c:pt idx="89">
                  <c:v>0.19900000000000001</c:v>
                </c:pt>
                <c:pt idx="90">
                  <c:v>0.78700000000000003</c:v>
                </c:pt>
                <c:pt idx="91">
                  <c:v>1.236</c:v>
                </c:pt>
                <c:pt idx="92">
                  <c:v>0.59299999999999997</c:v>
                </c:pt>
                <c:pt idx="93">
                  <c:v>0.59299999999999997</c:v>
                </c:pt>
                <c:pt idx="94">
                  <c:v>1.226</c:v>
                </c:pt>
                <c:pt idx="95">
                  <c:v>1.2410000000000001</c:v>
                </c:pt>
                <c:pt idx="96">
                  <c:v>1.246</c:v>
                </c:pt>
                <c:pt idx="97">
                  <c:v>1.0609999999999999</c:v>
                </c:pt>
                <c:pt idx="98">
                  <c:v>0.154</c:v>
                </c:pt>
                <c:pt idx="99">
                  <c:v>3.4000000000000002E-2</c:v>
                </c:pt>
                <c:pt idx="100">
                  <c:v>0.154</c:v>
                </c:pt>
                <c:pt idx="101">
                  <c:v>0.20499999999999999</c:v>
                </c:pt>
                <c:pt idx="102">
                  <c:v>0.23100000000000001</c:v>
                </c:pt>
                <c:pt idx="103">
                  <c:v>0.20499999999999999</c:v>
                </c:pt>
                <c:pt idx="104">
                  <c:v>0.89</c:v>
                </c:pt>
                <c:pt idx="105">
                  <c:v>0.36599999999999999</c:v>
                </c:pt>
                <c:pt idx="106">
                  <c:v>0.23100000000000001</c:v>
                </c:pt>
                <c:pt idx="107">
                  <c:v>0.13700000000000001</c:v>
                </c:pt>
                <c:pt idx="108">
                  <c:v>0.308</c:v>
                </c:pt>
                <c:pt idx="109">
                  <c:v>0.47899999999999998</c:v>
                </c:pt>
                <c:pt idx="110">
                  <c:v>0.154</c:v>
                </c:pt>
                <c:pt idx="111">
                  <c:v>0.99299999999999999</c:v>
                </c:pt>
                <c:pt idx="112">
                  <c:v>0.71299999999999997</c:v>
                </c:pt>
                <c:pt idx="113">
                  <c:v>0.24</c:v>
                </c:pt>
                <c:pt idx="114">
                  <c:v>0.154</c:v>
                </c:pt>
                <c:pt idx="115">
                  <c:v>0.13700000000000001</c:v>
                </c:pt>
                <c:pt idx="116">
                  <c:v>7.6999999999999999E-2</c:v>
                </c:pt>
                <c:pt idx="117">
                  <c:v>0.13700000000000001</c:v>
                </c:pt>
                <c:pt idx="118">
                  <c:v>0.41099999999999998</c:v>
                </c:pt>
                <c:pt idx="119">
                  <c:v>0.33700000000000002</c:v>
                </c:pt>
                <c:pt idx="120">
                  <c:v>0.61599999999999999</c:v>
                </c:pt>
                <c:pt idx="121">
                  <c:v>0.23100000000000001</c:v>
                </c:pt>
                <c:pt idx="122">
                  <c:v>1.0269999999999999</c:v>
                </c:pt>
                <c:pt idx="123">
                  <c:v>0.89</c:v>
                </c:pt>
                <c:pt idx="124">
                  <c:v>0.154</c:v>
                </c:pt>
                <c:pt idx="125">
                  <c:v>0.35099999999999998</c:v>
                </c:pt>
                <c:pt idx="126">
                  <c:v>0.33700000000000002</c:v>
                </c:pt>
                <c:pt idx="127">
                  <c:v>0.154</c:v>
                </c:pt>
                <c:pt idx="128">
                  <c:v>0.47899999999999998</c:v>
                </c:pt>
                <c:pt idx="129">
                  <c:v>2.1589999999999998</c:v>
                </c:pt>
                <c:pt idx="130">
                  <c:v>2.1680000000000001</c:v>
                </c:pt>
                <c:pt idx="131">
                  <c:v>2.2229999999999999</c:v>
                </c:pt>
                <c:pt idx="132">
                  <c:v>0.23100000000000001</c:v>
                </c:pt>
                <c:pt idx="133">
                  <c:v>7.6999999999999999E-2</c:v>
                </c:pt>
                <c:pt idx="134">
                  <c:v>7.6999999999999999E-2</c:v>
                </c:pt>
                <c:pt idx="135">
                  <c:v>0.13700000000000001</c:v>
                </c:pt>
                <c:pt idx="136">
                  <c:v>2.04</c:v>
                </c:pt>
                <c:pt idx="137">
                  <c:v>1.9970000000000001</c:v>
                </c:pt>
                <c:pt idx="138">
                  <c:v>0.154</c:v>
                </c:pt>
                <c:pt idx="139">
                  <c:v>0.154</c:v>
                </c:pt>
                <c:pt idx="140">
                  <c:v>7.6999999999999999E-2</c:v>
                </c:pt>
                <c:pt idx="141">
                  <c:v>0.13700000000000001</c:v>
                </c:pt>
                <c:pt idx="142">
                  <c:v>7.6999999999999999E-2</c:v>
                </c:pt>
                <c:pt idx="143">
                  <c:v>7.6999999999999999E-2</c:v>
                </c:pt>
                <c:pt idx="144">
                  <c:v>0.28399999999999997</c:v>
                </c:pt>
                <c:pt idx="145">
                  <c:v>0.27400000000000002</c:v>
                </c:pt>
                <c:pt idx="146">
                  <c:v>7.6999999999999999E-2</c:v>
                </c:pt>
                <c:pt idx="147">
                  <c:v>0.29899999999999999</c:v>
                </c:pt>
                <c:pt idx="148">
                  <c:v>0.28899999999999998</c:v>
                </c:pt>
                <c:pt idx="149">
                  <c:v>0.25</c:v>
                </c:pt>
                <c:pt idx="150">
                  <c:v>0.308</c:v>
                </c:pt>
                <c:pt idx="151">
                  <c:v>0.312</c:v>
                </c:pt>
                <c:pt idx="152">
                  <c:v>0.34</c:v>
                </c:pt>
                <c:pt idx="153">
                  <c:v>0.308</c:v>
                </c:pt>
                <c:pt idx="154">
                  <c:v>6.8000000000000005E-2</c:v>
                </c:pt>
                <c:pt idx="155">
                  <c:v>2.0739999999999998</c:v>
                </c:pt>
                <c:pt idx="156">
                  <c:v>3.4000000000000002E-2</c:v>
                </c:pt>
                <c:pt idx="157">
                  <c:v>0.21199999999999999</c:v>
                </c:pt>
                <c:pt idx="158">
                  <c:v>0.10299999999999999</c:v>
                </c:pt>
                <c:pt idx="159">
                  <c:v>6.8000000000000005E-2</c:v>
                </c:pt>
                <c:pt idx="160">
                  <c:v>1.3340000000000001</c:v>
                </c:pt>
                <c:pt idx="161">
                  <c:v>3.4000000000000002E-2</c:v>
                </c:pt>
                <c:pt idx="162">
                  <c:v>0.68500000000000005</c:v>
                </c:pt>
                <c:pt idx="163">
                  <c:v>0.85599999999999998</c:v>
                </c:pt>
                <c:pt idx="164">
                  <c:v>1.2749999999999999</c:v>
                </c:pt>
                <c:pt idx="165">
                  <c:v>1.5409999999999999</c:v>
                </c:pt>
                <c:pt idx="166">
                  <c:v>2.302</c:v>
                </c:pt>
                <c:pt idx="167">
                  <c:v>2.0819999999999999</c:v>
                </c:pt>
                <c:pt idx="168">
                  <c:v>0.65100000000000002</c:v>
                </c:pt>
                <c:pt idx="169">
                  <c:v>0.47899999999999998</c:v>
                </c:pt>
                <c:pt idx="170">
                  <c:v>1.3140000000000001</c:v>
                </c:pt>
                <c:pt idx="171">
                  <c:v>1.0189999999999999</c:v>
                </c:pt>
                <c:pt idx="172">
                  <c:v>1.266</c:v>
                </c:pt>
                <c:pt idx="173">
                  <c:v>0.17100000000000001</c:v>
                </c:pt>
                <c:pt idx="174">
                  <c:v>2.4390000000000001</c:v>
                </c:pt>
                <c:pt idx="175">
                  <c:v>0.34200000000000003</c:v>
                </c:pt>
                <c:pt idx="176">
                  <c:v>0.10299999999999999</c:v>
                </c:pt>
                <c:pt idx="177">
                  <c:v>0.95899999999999996</c:v>
                </c:pt>
                <c:pt idx="178">
                  <c:v>0.34200000000000003</c:v>
                </c:pt>
                <c:pt idx="179">
                  <c:v>0.92400000000000004</c:v>
                </c:pt>
                <c:pt idx="180">
                  <c:v>1.2669999999999999</c:v>
                </c:pt>
                <c:pt idx="181">
                  <c:v>2.4049999999999998</c:v>
                </c:pt>
                <c:pt idx="182">
                  <c:v>0.753</c:v>
                </c:pt>
                <c:pt idx="183">
                  <c:v>2.0950000000000002</c:v>
                </c:pt>
                <c:pt idx="184">
                  <c:v>0.94199999999999995</c:v>
                </c:pt>
                <c:pt idx="185">
                  <c:v>0.753</c:v>
                </c:pt>
                <c:pt idx="186">
                  <c:v>3.4000000000000002E-2</c:v>
                </c:pt>
                <c:pt idx="187">
                  <c:v>2.181</c:v>
                </c:pt>
                <c:pt idx="188">
                  <c:v>1.887</c:v>
                </c:pt>
                <c:pt idx="189">
                  <c:v>0.20499999999999999</c:v>
                </c:pt>
                <c:pt idx="190">
                  <c:v>1.222</c:v>
                </c:pt>
                <c:pt idx="191">
                  <c:v>0.20499999999999999</c:v>
                </c:pt>
                <c:pt idx="192">
                  <c:v>3.4000000000000002E-2</c:v>
                </c:pt>
                <c:pt idx="193">
                  <c:v>0.89</c:v>
                </c:pt>
                <c:pt idx="194">
                  <c:v>2.4569999999999999</c:v>
                </c:pt>
                <c:pt idx="195">
                  <c:v>2.3620000000000001</c:v>
                </c:pt>
                <c:pt idx="196">
                  <c:v>0.78700000000000003</c:v>
                </c:pt>
                <c:pt idx="197">
                  <c:v>1.2709999999999999</c:v>
                </c:pt>
                <c:pt idx="198">
                  <c:v>0.47899999999999998</c:v>
                </c:pt>
                <c:pt idx="199">
                  <c:v>1.284</c:v>
                </c:pt>
                <c:pt idx="200">
                  <c:v>0.27400000000000002</c:v>
                </c:pt>
                <c:pt idx="201">
                  <c:v>1.3839999999999999</c:v>
                </c:pt>
                <c:pt idx="202">
                  <c:v>1.401</c:v>
                </c:pt>
                <c:pt idx="203">
                  <c:v>0.34200000000000003</c:v>
                </c:pt>
                <c:pt idx="204">
                  <c:v>2.0459999999999998</c:v>
                </c:pt>
                <c:pt idx="205">
                  <c:v>0.61599999999999999</c:v>
                </c:pt>
                <c:pt idx="206">
                  <c:v>1.56</c:v>
                </c:pt>
                <c:pt idx="207">
                  <c:v>0.308</c:v>
                </c:pt>
                <c:pt idx="208">
                  <c:v>0.13700000000000001</c:v>
                </c:pt>
                <c:pt idx="209">
                  <c:v>6.8000000000000005E-2</c:v>
                </c:pt>
                <c:pt idx="210">
                  <c:v>0.308</c:v>
                </c:pt>
                <c:pt idx="211">
                  <c:v>1.45</c:v>
                </c:pt>
                <c:pt idx="212">
                  <c:v>2.294</c:v>
                </c:pt>
                <c:pt idx="213">
                  <c:v>0.58199999999999996</c:v>
                </c:pt>
                <c:pt idx="214">
                  <c:v>2.0779999999999998</c:v>
                </c:pt>
                <c:pt idx="215">
                  <c:v>2.0910000000000002</c:v>
                </c:pt>
                <c:pt idx="216">
                  <c:v>0.70399999999999996</c:v>
                </c:pt>
                <c:pt idx="217">
                  <c:v>3.4000000000000002E-2</c:v>
                </c:pt>
                <c:pt idx="218">
                  <c:v>1.917</c:v>
                </c:pt>
                <c:pt idx="219">
                  <c:v>6.8000000000000005E-2</c:v>
                </c:pt>
                <c:pt idx="220">
                  <c:v>0.10299999999999999</c:v>
                </c:pt>
                <c:pt idx="221">
                  <c:v>2.1030000000000002</c:v>
                </c:pt>
                <c:pt idx="222">
                  <c:v>6.8000000000000005E-2</c:v>
                </c:pt>
                <c:pt idx="223">
                  <c:v>0.82199999999999995</c:v>
                </c:pt>
                <c:pt idx="224">
                  <c:v>0.54800000000000004</c:v>
                </c:pt>
                <c:pt idx="225">
                  <c:v>0.753</c:v>
                </c:pt>
                <c:pt idx="226">
                  <c:v>0.92400000000000004</c:v>
                </c:pt>
                <c:pt idx="227">
                  <c:v>6.8000000000000005E-2</c:v>
                </c:pt>
                <c:pt idx="228">
                  <c:v>2.0859999999999999</c:v>
                </c:pt>
                <c:pt idx="229">
                  <c:v>0.78700000000000003</c:v>
                </c:pt>
                <c:pt idx="230">
                  <c:v>0.44500000000000001</c:v>
                </c:pt>
                <c:pt idx="231">
                  <c:v>2.1120000000000001</c:v>
                </c:pt>
                <c:pt idx="232">
                  <c:v>0.92400000000000004</c:v>
                </c:pt>
                <c:pt idx="233">
                  <c:v>1.6779999999999999</c:v>
                </c:pt>
                <c:pt idx="234">
                  <c:v>6.8000000000000005E-2</c:v>
                </c:pt>
                <c:pt idx="235">
                  <c:v>2.1339999999999999</c:v>
                </c:pt>
                <c:pt idx="236">
                  <c:v>2.2170000000000001</c:v>
                </c:pt>
                <c:pt idx="237">
                  <c:v>1.286</c:v>
                </c:pt>
                <c:pt idx="238">
                  <c:v>2.012</c:v>
                </c:pt>
                <c:pt idx="239">
                  <c:v>2.3540000000000001</c:v>
                </c:pt>
                <c:pt idx="240">
                  <c:v>0.308</c:v>
                </c:pt>
                <c:pt idx="241">
                  <c:v>2.3279999999999998</c:v>
                </c:pt>
                <c:pt idx="242">
                  <c:v>0.41099999999999998</c:v>
                </c:pt>
                <c:pt idx="243">
                  <c:v>2.1379999999999999</c:v>
                </c:pt>
                <c:pt idx="244">
                  <c:v>0.53900000000000003</c:v>
                </c:pt>
                <c:pt idx="245">
                  <c:v>0.21199999999999999</c:v>
                </c:pt>
                <c:pt idx="246">
                  <c:v>0.29499999999999998</c:v>
                </c:pt>
                <c:pt idx="247">
                  <c:v>0.154</c:v>
                </c:pt>
                <c:pt idx="248">
                  <c:v>2.12</c:v>
                </c:pt>
                <c:pt idx="249">
                  <c:v>0.308</c:v>
                </c:pt>
                <c:pt idx="250">
                  <c:v>1.1639999999999999</c:v>
                </c:pt>
                <c:pt idx="251">
                  <c:v>0.154</c:v>
                </c:pt>
                <c:pt idx="252">
                  <c:v>2.06</c:v>
                </c:pt>
                <c:pt idx="253">
                  <c:v>1.258</c:v>
                </c:pt>
                <c:pt idx="254">
                  <c:v>3.4000000000000002E-2</c:v>
                </c:pt>
                <c:pt idx="255">
                  <c:v>0.84699999999999998</c:v>
                </c:pt>
                <c:pt idx="256">
                  <c:v>0.61599999999999999</c:v>
                </c:pt>
                <c:pt idx="257">
                  <c:v>1.482</c:v>
                </c:pt>
                <c:pt idx="258">
                  <c:v>0.47899999999999998</c:v>
                </c:pt>
                <c:pt idx="259">
                  <c:v>1.9770000000000001</c:v>
                </c:pt>
                <c:pt idx="260">
                  <c:v>0.21199999999999999</c:v>
                </c:pt>
                <c:pt idx="261">
                  <c:v>6.8000000000000005E-2</c:v>
                </c:pt>
                <c:pt idx="262">
                  <c:v>2.157</c:v>
                </c:pt>
                <c:pt idx="263">
                  <c:v>4.8000000000000001E-2</c:v>
                </c:pt>
                <c:pt idx="264">
                  <c:v>1.252</c:v>
                </c:pt>
                <c:pt idx="265">
                  <c:v>1.04</c:v>
                </c:pt>
                <c:pt idx="266">
                  <c:v>1.546</c:v>
                </c:pt>
                <c:pt idx="267">
                  <c:v>0.30299999999999999</c:v>
                </c:pt>
                <c:pt idx="268">
                  <c:v>3.4000000000000002E-2</c:v>
                </c:pt>
                <c:pt idx="269">
                  <c:v>0.13700000000000001</c:v>
                </c:pt>
                <c:pt idx="270">
                  <c:v>0.10299999999999999</c:v>
                </c:pt>
                <c:pt idx="271">
                  <c:v>1.38</c:v>
                </c:pt>
                <c:pt idx="272">
                  <c:v>2.0539999999999998</c:v>
                </c:pt>
                <c:pt idx="273">
                  <c:v>3.4000000000000002E-2</c:v>
                </c:pt>
                <c:pt idx="274">
                  <c:v>0.154</c:v>
                </c:pt>
                <c:pt idx="275">
                  <c:v>3.9E-2</c:v>
                </c:pt>
                <c:pt idx="276">
                  <c:v>0.79</c:v>
                </c:pt>
                <c:pt idx="277">
                  <c:v>3.9E-2</c:v>
                </c:pt>
                <c:pt idx="278">
                  <c:v>2.08</c:v>
                </c:pt>
                <c:pt idx="279">
                  <c:v>0.73199999999999998</c:v>
                </c:pt>
                <c:pt idx="280">
                  <c:v>0.17100000000000001</c:v>
                </c:pt>
                <c:pt idx="281">
                  <c:v>1.0589999999999999</c:v>
                </c:pt>
                <c:pt idx="282">
                  <c:v>1.0009999999999999</c:v>
                </c:pt>
                <c:pt idx="283">
                  <c:v>0.753</c:v>
                </c:pt>
                <c:pt idx="284">
                  <c:v>1.712</c:v>
                </c:pt>
                <c:pt idx="285">
                  <c:v>1.2569999999999999</c:v>
                </c:pt>
                <c:pt idx="286">
                  <c:v>0.17299999999999999</c:v>
                </c:pt>
                <c:pt idx="287">
                  <c:v>1.4139999999999999</c:v>
                </c:pt>
                <c:pt idx="288">
                  <c:v>0.71899999999999997</c:v>
                </c:pt>
                <c:pt idx="289">
                  <c:v>1.579</c:v>
                </c:pt>
                <c:pt idx="290">
                  <c:v>3.4000000000000002E-2</c:v>
                </c:pt>
                <c:pt idx="291">
                  <c:v>1.276</c:v>
                </c:pt>
                <c:pt idx="292">
                  <c:v>1.21</c:v>
                </c:pt>
                <c:pt idx="293">
                  <c:v>9.6000000000000002E-2</c:v>
                </c:pt>
                <c:pt idx="294">
                  <c:v>0.246</c:v>
                </c:pt>
                <c:pt idx="295">
                  <c:v>5.8000000000000003E-2</c:v>
                </c:pt>
                <c:pt idx="296">
                  <c:v>1.986</c:v>
                </c:pt>
                <c:pt idx="297">
                  <c:v>1.4550000000000001</c:v>
                </c:pt>
                <c:pt idx="298">
                  <c:v>0.24</c:v>
                </c:pt>
                <c:pt idx="299">
                  <c:v>1.3440000000000001</c:v>
                </c:pt>
                <c:pt idx="300">
                  <c:v>2.129</c:v>
                </c:pt>
                <c:pt idx="301">
                  <c:v>0.88600000000000001</c:v>
                </c:pt>
                <c:pt idx="302">
                  <c:v>0.47899999999999998</c:v>
                </c:pt>
                <c:pt idx="303">
                  <c:v>0.24</c:v>
                </c:pt>
                <c:pt idx="304">
                  <c:v>3.4000000000000002E-2</c:v>
                </c:pt>
                <c:pt idx="305">
                  <c:v>3.4000000000000002E-2</c:v>
                </c:pt>
                <c:pt idx="306">
                  <c:v>0.377</c:v>
                </c:pt>
                <c:pt idx="307">
                  <c:v>1.5169999999999999</c:v>
                </c:pt>
                <c:pt idx="308">
                  <c:v>0.39100000000000001</c:v>
                </c:pt>
                <c:pt idx="309">
                  <c:v>0.51400000000000001</c:v>
                </c:pt>
                <c:pt idx="310">
                  <c:v>1.907</c:v>
                </c:pt>
                <c:pt idx="311">
                  <c:v>3.4000000000000002E-2</c:v>
                </c:pt>
                <c:pt idx="312">
                  <c:v>0.193</c:v>
                </c:pt>
                <c:pt idx="313">
                  <c:v>1.524</c:v>
                </c:pt>
                <c:pt idx="314">
                  <c:v>0.27400000000000002</c:v>
                </c:pt>
                <c:pt idx="315">
                  <c:v>1.5269999999999999</c:v>
                </c:pt>
                <c:pt idx="316">
                  <c:v>1.093</c:v>
                </c:pt>
                <c:pt idx="317">
                  <c:v>0.59699999999999998</c:v>
                </c:pt>
                <c:pt idx="318">
                  <c:v>0.44500000000000001</c:v>
                </c:pt>
                <c:pt idx="319">
                  <c:v>1.41</c:v>
                </c:pt>
                <c:pt idx="320">
                  <c:v>5.2999999999999999E-2</c:v>
                </c:pt>
                <c:pt idx="321">
                  <c:v>0.184</c:v>
                </c:pt>
                <c:pt idx="322">
                  <c:v>0.24</c:v>
                </c:pt>
                <c:pt idx="323">
                  <c:v>1.391</c:v>
                </c:pt>
                <c:pt idx="324">
                  <c:v>1.3049999999999999</c:v>
                </c:pt>
                <c:pt idx="325">
                  <c:v>1.1990000000000001</c:v>
                </c:pt>
                <c:pt idx="326">
                  <c:v>0.17299999999999999</c:v>
                </c:pt>
                <c:pt idx="327">
                  <c:v>2.0219999999999998</c:v>
                </c:pt>
                <c:pt idx="328">
                  <c:v>0.28499999999999998</c:v>
                </c:pt>
                <c:pt idx="329">
                  <c:v>1.179</c:v>
                </c:pt>
                <c:pt idx="330">
                  <c:v>3.4000000000000002E-2</c:v>
                </c:pt>
                <c:pt idx="331">
                  <c:v>0.68500000000000005</c:v>
                </c:pt>
                <c:pt idx="332">
                  <c:v>0.20499999999999999</c:v>
                </c:pt>
                <c:pt idx="333">
                  <c:v>1.161</c:v>
                </c:pt>
                <c:pt idx="334">
                  <c:v>2.0409999999999999</c:v>
                </c:pt>
                <c:pt idx="335">
                  <c:v>0.75700000000000001</c:v>
                </c:pt>
                <c:pt idx="336">
                  <c:v>0.34699999999999998</c:v>
                </c:pt>
                <c:pt idx="337">
                  <c:v>0.32700000000000001</c:v>
                </c:pt>
                <c:pt idx="338">
                  <c:v>2.1080000000000001</c:v>
                </c:pt>
                <c:pt idx="339">
                  <c:v>1.8149999999999999</c:v>
                </c:pt>
                <c:pt idx="340">
                  <c:v>1.738</c:v>
                </c:pt>
                <c:pt idx="341">
                  <c:v>1.153</c:v>
                </c:pt>
                <c:pt idx="342">
                  <c:v>0.28899999999999998</c:v>
                </c:pt>
                <c:pt idx="343">
                  <c:v>0.10299999999999999</c:v>
                </c:pt>
                <c:pt idx="344">
                  <c:v>1.4690000000000001</c:v>
                </c:pt>
                <c:pt idx="345">
                  <c:v>0.36599999999999999</c:v>
                </c:pt>
                <c:pt idx="346">
                  <c:v>6.8000000000000005E-2</c:v>
                </c:pt>
                <c:pt idx="347">
                  <c:v>0.66800000000000004</c:v>
                </c:pt>
                <c:pt idx="348">
                  <c:v>2.2679999999999998</c:v>
                </c:pt>
                <c:pt idx="349">
                  <c:v>0.58199999999999996</c:v>
                </c:pt>
                <c:pt idx="350">
                  <c:v>0.13700000000000001</c:v>
                </c:pt>
                <c:pt idx="351">
                  <c:v>0.17299999999999999</c:v>
                </c:pt>
                <c:pt idx="352">
                  <c:v>1.29</c:v>
                </c:pt>
                <c:pt idx="353">
                  <c:v>0.81499999999999995</c:v>
                </c:pt>
                <c:pt idx="354">
                  <c:v>1.7030000000000001</c:v>
                </c:pt>
                <c:pt idx="355">
                  <c:v>1.29</c:v>
                </c:pt>
                <c:pt idx="356">
                  <c:v>2.048</c:v>
                </c:pt>
                <c:pt idx="357">
                  <c:v>0.65100000000000002</c:v>
                </c:pt>
                <c:pt idx="358">
                  <c:v>0.71899999999999997</c:v>
                </c:pt>
                <c:pt idx="359">
                  <c:v>1.5489999999999999</c:v>
                </c:pt>
                <c:pt idx="360">
                  <c:v>1.583</c:v>
                </c:pt>
                <c:pt idx="361">
                  <c:v>0.14000000000000001</c:v>
                </c:pt>
                <c:pt idx="362">
                  <c:v>1.085</c:v>
                </c:pt>
                <c:pt idx="363">
                  <c:v>2.0990000000000002</c:v>
                </c:pt>
                <c:pt idx="364">
                  <c:v>1.532</c:v>
                </c:pt>
                <c:pt idx="365">
                  <c:v>0.54800000000000004</c:v>
                </c:pt>
                <c:pt idx="366">
                  <c:v>0.92400000000000004</c:v>
                </c:pt>
                <c:pt idx="367">
                  <c:v>2.2149999999999999</c:v>
                </c:pt>
                <c:pt idx="368">
                  <c:v>2.7290000000000001</c:v>
                </c:pt>
                <c:pt idx="369">
                  <c:v>0.26500000000000001</c:v>
                </c:pt>
                <c:pt idx="370">
                  <c:v>1.712</c:v>
                </c:pt>
                <c:pt idx="371">
                  <c:v>0.61599999999999999</c:v>
                </c:pt>
                <c:pt idx="372">
                  <c:v>2.98</c:v>
                </c:pt>
                <c:pt idx="373">
                  <c:v>0.48099999999999998</c:v>
                </c:pt>
                <c:pt idx="374">
                  <c:v>0.17100000000000001</c:v>
                </c:pt>
                <c:pt idx="375">
                  <c:v>0.92400000000000004</c:v>
                </c:pt>
                <c:pt idx="376">
                  <c:v>0.61599999999999999</c:v>
                </c:pt>
                <c:pt idx="377">
                  <c:v>0.23100000000000001</c:v>
                </c:pt>
                <c:pt idx="378">
                  <c:v>1.1359999999999999</c:v>
                </c:pt>
                <c:pt idx="379">
                  <c:v>1.952</c:v>
                </c:pt>
                <c:pt idx="380">
                  <c:v>2.8450000000000002</c:v>
                </c:pt>
                <c:pt idx="381">
                  <c:v>0.17100000000000001</c:v>
                </c:pt>
                <c:pt idx="382">
                  <c:v>2.1760000000000002</c:v>
                </c:pt>
                <c:pt idx="383">
                  <c:v>2.806</c:v>
                </c:pt>
                <c:pt idx="384">
                  <c:v>0.20499999999999999</c:v>
                </c:pt>
                <c:pt idx="385">
                  <c:v>3.4000000000000002E-2</c:v>
                </c:pt>
                <c:pt idx="386">
                  <c:v>1.0269999999999999</c:v>
                </c:pt>
                <c:pt idx="387">
                  <c:v>1.393</c:v>
                </c:pt>
                <c:pt idx="388">
                  <c:v>2.234</c:v>
                </c:pt>
                <c:pt idx="389">
                  <c:v>0.34200000000000003</c:v>
                </c:pt>
                <c:pt idx="390">
                  <c:v>2.125</c:v>
                </c:pt>
                <c:pt idx="391">
                  <c:v>6.8000000000000005E-2</c:v>
                </c:pt>
                <c:pt idx="392">
                  <c:v>6.8000000000000005E-2</c:v>
                </c:pt>
                <c:pt idx="393">
                  <c:v>2.7869999999999999</c:v>
                </c:pt>
                <c:pt idx="394">
                  <c:v>0.154</c:v>
                </c:pt>
                <c:pt idx="395">
                  <c:v>2.5750000000000002</c:v>
                </c:pt>
                <c:pt idx="396">
                  <c:v>0.10299999999999999</c:v>
                </c:pt>
                <c:pt idx="397">
                  <c:v>3.4000000000000002E-2</c:v>
                </c:pt>
                <c:pt idx="398">
                  <c:v>0.23100000000000001</c:v>
                </c:pt>
                <c:pt idx="399">
                  <c:v>1.411</c:v>
                </c:pt>
                <c:pt idx="400">
                  <c:v>3.9E-2</c:v>
                </c:pt>
                <c:pt idx="401">
                  <c:v>0.89</c:v>
                </c:pt>
                <c:pt idx="402">
                  <c:v>2.8639999999999999</c:v>
                </c:pt>
                <c:pt idx="403">
                  <c:v>3.4000000000000002E-2</c:v>
                </c:pt>
                <c:pt idx="404">
                  <c:v>7.6999999999999999E-2</c:v>
                </c:pt>
                <c:pt idx="405">
                  <c:v>0.32700000000000001</c:v>
                </c:pt>
                <c:pt idx="406">
                  <c:v>2.0030000000000001</c:v>
                </c:pt>
                <c:pt idx="407">
                  <c:v>0.25</c:v>
                </c:pt>
                <c:pt idx="408">
                  <c:v>2.556</c:v>
                </c:pt>
                <c:pt idx="409">
                  <c:v>0.13700000000000001</c:v>
                </c:pt>
                <c:pt idx="410">
                  <c:v>1.212</c:v>
                </c:pt>
                <c:pt idx="411">
                  <c:v>0.24</c:v>
                </c:pt>
                <c:pt idx="412">
                  <c:v>0.10299999999999999</c:v>
                </c:pt>
                <c:pt idx="413">
                  <c:v>0.20499999999999999</c:v>
                </c:pt>
                <c:pt idx="414">
                  <c:v>0.44500000000000001</c:v>
                </c:pt>
                <c:pt idx="415">
                  <c:v>2.883</c:v>
                </c:pt>
                <c:pt idx="416">
                  <c:v>2.0649999999999999</c:v>
                </c:pt>
                <c:pt idx="417">
                  <c:v>0.24</c:v>
                </c:pt>
                <c:pt idx="418">
                  <c:v>0.377</c:v>
                </c:pt>
                <c:pt idx="419">
                  <c:v>1.9259999999999999</c:v>
                </c:pt>
                <c:pt idx="420">
                  <c:v>0.214</c:v>
                </c:pt>
                <c:pt idx="421">
                  <c:v>0.41099999999999998</c:v>
                </c:pt>
                <c:pt idx="422">
                  <c:v>0.63600000000000001</c:v>
                </c:pt>
                <c:pt idx="423">
                  <c:v>0.308</c:v>
                </c:pt>
                <c:pt idx="424">
                  <c:v>2.1419999999999999</c:v>
                </c:pt>
                <c:pt idx="425">
                  <c:v>0.154</c:v>
                </c:pt>
                <c:pt idx="426">
                  <c:v>0.24</c:v>
                </c:pt>
                <c:pt idx="427">
                  <c:v>0.58199999999999996</c:v>
                </c:pt>
                <c:pt idx="428">
                  <c:v>0.17299999999999999</c:v>
                </c:pt>
                <c:pt idx="429">
                  <c:v>0.35699999999999998</c:v>
                </c:pt>
                <c:pt idx="430">
                  <c:v>2.0569999999999999</c:v>
                </c:pt>
                <c:pt idx="431">
                  <c:v>0.82199999999999995</c:v>
                </c:pt>
                <c:pt idx="432">
                  <c:v>3.4000000000000002E-2</c:v>
                </c:pt>
                <c:pt idx="433">
                  <c:v>0.193</c:v>
                </c:pt>
                <c:pt idx="434">
                  <c:v>1.2070000000000001</c:v>
                </c:pt>
                <c:pt idx="435">
                  <c:v>0.377</c:v>
                </c:pt>
                <c:pt idx="436">
                  <c:v>1.4179999999999999</c:v>
                </c:pt>
                <c:pt idx="437">
                  <c:v>0.28899999999999998</c:v>
                </c:pt>
                <c:pt idx="438">
                  <c:v>0.51400000000000001</c:v>
                </c:pt>
                <c:pt idx="439">
                  <c:v>2.117</c:v>
                </c:pt>
                <c:pt idx="440">
                  <c:v>1.202</c:v>
                </c:pt>
                <c:pt idx="441">
                  <c:v>1.431</c:v>
                </c:pt>
                <c:pt idx="442">
                  <c:v>1.2170000000000001</c:v>
                </c:pt>
                <c:pt idx="443">
                  <c:v>0.86099999999999999</c:v>
                </c:pt>
                <c:pt idx="444">
                  <c:v>1.288</c:v>
                </c:pt>
                <c:pt idx="445">
                  <c:v>0.23799999999999999</c:v>
                </c:pt>
                <c:pt idx="446">
                  <c:v>0.32</c:v>
                </c:pt>
                <c:pt idx="447">
                  <c:v>4.9000000000000002E-2</c:v>
                </c:pt>
                <c:pt idx="448">
                  <c:v>9.6000000000000002E-2</c:v>
                </c:pt>
                <c:pt idx="449">
                  <c:v>3.9E-2</c:v>
                </c:pt>
                <c:pt idx="450">
                  <c:v>6.8000000000000005E-2</c:v>
                </c:pt>
                <c:pt idx="451">
                  <c:v>7.6999999999999999E-2</c:v>
                </c:pt>
                <c:pt idx="452">
                  <c:v>0.154</c:v>
                </c:pt>
                <c:pt idx="453">
                  <c:v>0.17100000000000001</c:v>
                </c:pt>
                <c:pt idx="454">
                  <c:v>3.4000000000000002E-2</c:v>
                </c:pt>
                <c:pt idx="455">
                  <c:v>3.4000000000000002E-2</c:v>
                </c:pt>
                <c:pt idx="456">
                  <c:v>3.4000000000000002E-2</c:v>
                </c:pt>
                <c:pt idx="457">
                  <c:v>3.4000000000000002E-2</c:v>
                </c:pt>
                <c:pt idx="458">
                  <c:v>3.9E-2</c:v>
                </c:pt>
                <c:pt idx="459">
                  <c:v>3.9E-2</c:v>
                </c:pt>
                <c:pt idx="460">
                  <c:v>0.17100000000000001</c:v>
                </c:pt>
                <c:pt idx="461">
                  <c:v>3.9E-2</c:v>
                </c:pt>
                <c:pt idx="462">
                  <c:v>3.9E-2</c:v>
                </c:pt>
                <c:pt idx="463">
                  <c:v>0.10299999999999999</c:v>
                </c:pt>
                <c:pt idx="464">
                  <c:v>0.13700000000000001</c:v>
                </c:pt>
                <c:pt idx="465">
                  <c:v>3.4000000000000002E-2</c:v>
                </c:pt>
                <c:pt idx="466">
                  <c:v>3.4000000000000002E-2</c:v>
                </c:pt>
                <c:pt idx="467">
                  <c:v>3.4000000000000002E-2</c:v>
                </c:pt>
                <c:pt idx="468">
                  <c:v>3.4000000000000002E-2</c:v>
                </c:pt>
                <c:pt idx="469">
                  <c:v>3.4000000000000002E-2</c:v>
                </c:pt>
                <c:pt idx="470">
                  <c:v>3.4000000000000002E-2</c:v>
                </c:pt>
                <c:pt idx="471">
                  <c:v>3.4000000000000002E-2</c:v>
                </c:pt>
                <c:pt idx="472">
                  <c:v>3.4000000000000002E-2</c:v>
                </c:pt>
                <c:pt idx="473">
                  <c:v>3.4000000000000002E-2</c:v>
                </c:pt>
                <c:pt idx="474">
                  <c:v>3.4000000000000002E-2</c:v>
                </c:pt>
                <c:pt idx="475">
                  <c:v>3.4000000000000002E-2</c:v>
                </c:pt>
                <c:pt idx="476">
                  <c:v>3.4000000000000002E-2</c:v>
                </c:pt>
                <c:pt idx="477">
                  <c:v>6.8000000000000005E-2</c:v>
                </c:pt>
                <c:pt idx="478">
                  <c:v>0.17100000000000001</c:v>
                </c:pt>
                <c:pt idx="479">
                  <c:v>3.4000000000000002E-2</c:v>
                </c:pt>
                <c:pt idx="480">
                  <c:v>3.4000000000000002E-2</c:v>
                </c:pt>
                <c:pt idx="481">
                  <c:v>3.4000000000000002E-2</c:v>
                </c:pt>
                <c:pt idx="482">
                  <c:v>0.10299999999999999</c:v>
                </c:pt>
                <c:pt idx="483">
                  <c:v>3.4000000000000002E-2</c:v>
                </c:pt>
                <c:pt idx="484">
                  <c:v>5.8000000000000003E-2</c:v>
                </c:pt>
                <c:pt idx="485">
                  <c:v>3.4000000000000002E-2</c:v>
                </c:pt>
                <c:pt idx="486">
                  <c:v>3.4000000000000002E-2</c:v>
                </c:pt>
                <c:pt idx="487">
                  <c:v>5.8000000000000003E-2</c:v>
                </c:pt>
                <c:pt idx="488">
                  <c:v>3.4000000000000002E-2</c:v>
                </c:pt>
                <c:pt idx="489">
                  <c:v>3.4000000000000002E-2</c:v>
                </c:pt>
                <c:pt idx="490">
                  <c:v>3.4000000000000002E-2</c:v>
                </c:pt>
                <c:pt idx="491">
                  <c:v>3.4000000000000002E-2</c:v>
                </c:pt>
                <c:pt idx="492">
                  <c:v>3.4000000000000002E-2</c:v>
                </c:pt>
                <c:pt idx="493">
                  <c:v>3.4000000000000002E-2</c:v>
                </c:pt>
                <c:pt idx="494">
                  <c:v>3.9E-2</c:v>
                </c:pt>
                <c:pt idx="495">
                  <c:v>3.9E-2</c:v>
                </c:pt>
                <c:pt idx="496">
                  <c:v>3.4000000000000002E-2</c:v>
                </c:pt>
                <c:pt idx="497">
                  <c:v>3.4000000000000002E-2</c:v>
                </c:pt>
                <c:pt idx="498">
                  <c:v>3.4000000000000002E-2</c:v>
                </c:pt>
                <c:pt idx="499">
                  <c:v>3.4000000000000002E-2</c:v>
                </c:pt>
                <c:pt idx="500">
                  <c:v>3.4000000000000002E-2</c:v>
                </c:pt>
                <c:pt idx="501">
                  <c:v>3.4000000000000002E-2</c:v>
                </c:pt>
                <c:pt idx="502">
                  <c:v>3.4000000000000002E-2</c:v>
                </c:pt>
                <c:pt idx="503">
                  <c:v>3.4000000000000002E-2</c:v>
                </c:pt>
                <c:pt idx="504">
                  <c:v>3.4000000000000002E-2</c:v>
                </c:pt>
                <c:pt idx="505">
                  <c:v>6.8000000000000005E-2</c:v>
                </c:pt>
                <c:pt idx="506">
                  <c:v>3.4000000000000002E-2</c:v>
                </c:pt>
                <c:pt idx="507">
                  <c:v>3.4000000000000002E-2</c:v>
                </c:pt>
                <c:pt idx="508">
                  <c:v>3.4000000000000002E-2</c:v>
                </c:pt>
                <c:pt idx="509">
                  <c:v>3.4000000000000002E-2</c:v>
                </c:pt>
                <c:pt idx="510">
                  <c:v>0.308</c:v>
                </c:pt>
                <c:pt idx="511">
                  <c:v>0.51400000000000001</c:v>
                </c:pt>
                <c:pt idx="512">
                  <c:v>3.4000000000000002E-2</c:v>
                </c:pt>
                <c:pt idx="513">
                  <c:v>0.10299999999999999</c:v>
                </c:pt>
                <c:pt idx="514">
                  <c:v>3.4000000000000002E-2</c:v>
                </c:pt>
                <c:pt idx="515">
                  <c:v>3.4000000000000002E-2</c:v>
                </c:pt>
                <c:pt idx="516">
                  <c:v>0.17100000000000001</c:v>
                </c:pt>
                <c:pt idx="517">
                  <c:v>3.4000000000000002E-2</c:v>
                </c:pt>
                <c:pt idx="518">
                  <c:v>3.4000000000000002E-2</c:v>
                </c:pt>
                <c:pt idx="519">
                  <c:v>0.10299999999999999</c:v>
                </c:pt>
                <c:pt idx="520">
                  <c:v>3.4000000000000002E-2</c:v>
                </c:pt>
                <c:pt idx="521">
                  <c:v>6.8000000000000005E-2</c:v>
                </c:pt>
                <c:pt idx="522">
                  <c:v>3.9E-2</c:v>
                </c:pt>
                <c:pt idx="523">
                  <c:v>7.6999999999999999E-2</c:v>
                </c:pt>
                <c:pt idx="524">
                  <c:v>0.10299999999999999</c:v>
                </c:pt>
                <c:pt idx="525">
                  <c:v>3.4000000000000002E-2</c:v>
                </c:pt>
                <c:pt idx="526">
                  <c:v>3.4000000000000002E-2</c:v>
                </c:pt>
                <c:pt idx="527">
                  <c:v>3.4000000000000002E-2</c:v>
                </c:pt>
              </c:numCache>
            </c:numRef>
          </c:yVal>
          <c:smooth val="0"/>
          <c:extLst>
            <c:ext xmlns:c16="http://schemas.microsoft.com/office/drawing/2014/chart" uri="{C3380CC4-5D6E-409C-BE32-E72D297353CC}">
              <c16:uniqueId val="{00000000-35C9-40E5-A1AC-1ADE632E543B}"/>
            </c:ext>
          </c:extLst>
        </c:ser>
        <c:dLbls>
          <c:showLegendKey val="0"/>
          <c:showVal val="1"/>
          <c:showCatName val="0"/>
          <c:showSerName val="0"/>
          <c:showPercent val="0"/>
          <c:showBubbleSize val="0"/>
        </c:dLbls>
        <c:axId val="245951488"/>
        <c:axId val="245777152"/>
      </c:scatterChart>
      <c:valAx>
        <c:axId val="245951488"/>
        <c:scaling>
          <c:orientation val="minMax"/>
          <c:max val="550"/>
          <c:min val="0"/>
        </c:scaling>
        <c:delete val="0"/>
        <c:axPos val="b"/>
        <c:title>
          <c:tx>
            <c:rich>
              <a:bodyPr rot="0" spcFirstLastPara="1" vertOverflow="ellipsis" vert="horz" wrap="square" anchor="ctr" anchorCtr="1"/>
              <a:lstStyle/>
              <a:p>
                <a:pPr algn="ctr" rtl="0">
                  <a:defRPr lang="en-US" sz="1600" b="1" i="0" u="none" strike="noStrike" kern="1200" baseline="0">
                    <a:solidFill>
                      <a:sysClr val="windowText" lastClr="000000"/>
                    </a:solidFill>
                    <a:latin typeface="+mn-lt"/>
                    <a:ea typeface="+mn-ea"/>
                    <a:cs typeface="+mn-cs"/>
                  </a:defRPr>
                </a:pPr>
                <a:r>
                  <a:rPr lang="en-US" sz="1600" b="1" i="0" u="none" strike="noStrike" kern="1200" baseline="0">
                    <a:solidFill>
                      <a:sysClr val="windowText" lastClr="000000"/>
                    </a:solidFill>
                    <a:latin typeface="+mn-lt"/>
                    <a:ea typeface="+mn-ea"/>
                    <a:cs typeface="+mn-cs"/>
                  </a:rPr>
                  <a:t>Pipe ID</a:t>
                </a:r>
              </a:p>
            </c:rich>
          </c:tx>
          <c:layout>
            <c:manualLayout>
              <c:xMode val="edge"/>
              <c:yMode val="edge"/>
              <c:x val="0.45096240425152706"/>
              <c:y val="0.91702099966615469"/>
            </c:manualLayout>
          </c:layout>
          <c:overlay val="0"/>
          <c:spPr>
            <a:noFill/>
            <a:ln>
              <a:noFill/>
            </a:ln>
            <a:effectLst/>
          </c:spPr>
          <c:txPr>
            <a:bodyPr rot="0" spcFirstLastPara="1" vertOverflow="ellipsis" vert="horz" wrap="square" anchor="ctr" anchorCtr="1"/>
            <a:lstStyle/>
            <a:p>
              <a:pPr algn="ctr" rtl="0">
                <a:defRPr lang="en-US" sz="1600" b="1" i="0" u="none" strike="noStrike" kern="1200" baseline="0">
                  <a:solidFill>
                    <a:sysClr val="windowText" lastClr="000000"/>
                  </a:solidFill>
                  <a:latin typeface="+mn-lt"/>
                  <a:ea typeface="+mn-ea"/>
                  <a:cs typeface="+mn-cs"/>
                </a:defRPr>
              </a:pPr>
              <a:endParaRPr lang="en-US"/>
            </a:p>
          </c:txPr>
        </c:title>
        <c:numFmt formatCode="General" sourceLinked="1"/>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45777152"/>
        <c:crosses val="autoZero"/>
        <c:crossBetween val="midCat"/>
        <c:majorUnit val="50"/>
      </c:valAx>
      <c:valAx>
        <c:axId val="245777152"/>
        <c:scaling>
          <c:orientation val="minMax"/>
          <c:max val="4"/>
        </c:scaling>
        <c:delete val="0"/>
        <c:axPos val="l"/>
        <c:majorGridlines>
          <c:spPr>
            <a:ln w="6350" cap="flat" cmpd="sng" algn="ctr">
              <a:solidFill>
                <a:schemeClr val="tx1">
                  <a:tint val="75000"/>
                </a:schemeClr>
              </a:solidFill>
              <a:prstDash val="solid"/>
              <a:round/>
            </a:ln>
            <a:effectLst/>
          </c:spPr>
        </c:majorGridlines>
        <c:title>
          <c:tx>
            <c:rich>
              <a:bodyPr rot="-5400000" spcFirstLastPara="1" vertOverflow="ellipsis" vert="horz" wrap="square" anchor="ctr" anchorCtr="1"/>
              <a:lstStyle/>
              <a:p>
                <a:pPr>
                  <a:defRPr sz="1600" b="1" i="0" u="none" strike="noStrike" kern="1200" baseline="0">
                    <a:solidFill>
                      <a:schemeClr val="tx1"/>
                    </a:solidFill>
                    <a:latin typeface="+mn-lt"/>
                    <a:ea typeface="+mn-ea"/>
                    <a:cs typeface="+mn-cs"/>
                  </a:defRPr>
                </a:pPr>
                <a:r>
                  <a:rPr lang="en-US" sz="1600" b="1"/>
                  <a:t>Velocity (m/s)</a:t>
                </a:r>
              </a:p>
            </c:rich>
          </c:tx>
          <c:layout/>
          <c:overlay val="0"/>
          <c:spPr>
            <a:noFill/>
            <a:ln>
              <a:noFill/>
            </a:ln>
            <a:effectLst/>
          </c:spPr>
          <c:txPr>
            <a:bodyPr rot="-54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245951488"/>
        <c:crosses val="autoZero"/>
        <c:crossBetween val="midCat"/>
      </c:valAx>
      <c:spPr>
        <a:noFill/>
        <a:ln>
          <a:noFill/>
        </a:ln>
        <a:effectLst/>
      </c:spPr>
    </c:plotArea>
    <c:plotVisOnly val="1"/>
    <c:dispBlanksAs val="gap"/>
    <c:showDLblsOverMax val="0"/>
  </c:chart>
  <c:spPr>
    <a:solidFill>
      <a:schemeClr val="bg1"/>
    </a:solidFill>
    <a:ln w="3175" cap="flat" cmpd="sng" algn="ctr">
      <a:solidFill>
        <a:schemeClr val="tx1">
          <a:tint val="75000"/>
          <a:alpha val="88000"/>
        </a:schemeClr>
      </a:solidFill>
      <a:prstDash val="solid"/>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r>
              <a:rPr lang="en-US" sz="2400" b="1" i="0" baseline="0">
                <a:effectLst/>
              </a:rPr>
              <a:t>Junction Presuures  m H2O</a:t>
            </a:r>
            <a:endParaRPr lang="ar-SA" sz="2400">
              <a:effectLst/>
            </a:endParaRPr>
          </a:p>
        </c:rich>
      </c:tx>
      <c:layout>
        <c:manualLayout>
          <c:xMode val="edge"/>
          <c:yMode val="edge"/>
          <c:x val="0.27350871255706222"/>
          <c:y val="2.4762170034968785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title>
    <c:autoTitleDeleted val="0"/>
    <c:plotArea>
      <c:layout/>
      <c:scatterChart>
        <c:scatterStyle val="lineMarker"/>
        <c:varyColors val="0"/>
        <c:ser>
          <c:idx val="0"/>
          <c:order val="0"/>
          <c:tx>
            <c:v>velocity</c:v>
          </c:tx>
          <c:spPr>
            <a:ln w="19050" cap="rnd" cmpd="sng" algn="ctr">
              <a:noFill/>
              <a:prstDash val="solid"/>
              <a:round/>
            </a:ln>
            <a:effectLst/>
          </c:spPr>
          <c:marker>
            <c:spPr>
              <a:solidFill>
                <a:schemeClr val="dk1">
                  <a:tint val="88500"/>
                </a:schemeClr>
              </a:solidFill>
              <a:ln w="6350" cap="flat" cmpd="sng" algn="ctr">
                <a:solidFill>
                  <a:schemeClr val="dk1">
                    <a:tint val="88500"/>
                  </a:schemeClr>
                </a:solidFill>
                <a:prstDash val="solid"/>
                <a:round/>
              </a:ln>
              <a:effectLst/>
            </c:spPr>
          </c:marker>
          <c:xVal>
            <c:strRef>
              <c:f>Data!$T:$T</c:f>
              <c:strCache>
                <c:ptCount val="515"/>
                <c:pt idx="0">
                  <c:v>Label</c:v>
                </c:pt>
                <c:pt idx="1">
                  <c:v>J-1</c:v>
                </c:pt>
                <c:pt idx="2">
                  <c:v>J-2</c:v>
                </c:pt>
                <c:pt idx="3">
                  <c:v>J-3</c:v>
                </c:pt>
                <c:pt idx="4">
                  <c:v>J-4</c:v>
                </c:pt>
                <c:pt idx="5">
                  <c:v>J-5</c:v>
                </c:pt>
                <c:pt idx="6">
                  <c:v>J-6</c:v>
                </c:pt>
                <c:pt idx="7">
                  <c:v>J-7</c:v>
                </c:pt>
                <c:pt idx="8">
                  <c:v>J-8</c:v>
                </c:pt>
                <c:pt idx="9">
                  <c:v>J-10</c:v>
                </c:pt>
                <c:pt idx="10">
                  <c:v>J-11</c:v>
                </c:pt>
                <c:pt idx="11">
                  <c:v>J-12</c:v>
                </c:pt>
                <c:pt idx="12">
                  <c:v>J-13</c:v>
                </c:pt>
                <c:pt idx="13">
                  <c:v>J-14</c:v>
                </c:pt>
                <c:pt idx="14">
                  <c:v>J-15</c:v>
                </c:pt>
                <c:pt idx="15">
                  <c:v>J-16</c:v>
                </c:pt>
                <c:pt idx="16">
                  <c:v>J-17</c:v>
                </c:pt>
                <c:pt idx="17">
                  <c:v>J-18</c:v>
                </c:pt>
                <c:pt idx="18">
                  <c:v>J-19</c:v>
                </c:pt>
                <c:pt idx="19">
                  <c:v>J-20</c:v>
                </c:pt>
                <c:pt idx="20">
                  <c:v>J-21</c:v>
                </c:pt>
                <c:pt idx="21">
                  <c:v>J-22</c:v>
                </c:pt>
                <c:pt idx="22">
                  <c:v>J-23</c:v>
                </c:pt>
                <c:pt idx="23">
                  <c:v>J-24</c:v>
                </c:pt>
                <c:pt idx="24">
                  <c:v>J-25</c:v>
                </c:pt>
                <c:pt idx="25">
                  <c:v>J-26</c:v>
                </c:pt>
                <c:pt idx="26">
                  <c:v>J-27</c:v>
                </c:pt>
                <c:pt idx="27">
                  <c:v>J-28</c:v>
                </c:pt>
                <c:pt idx="28">
                  <c:v>J-29</c:v>
                </c:pt>
                <c:pt idx="29">
                  <c:v>J-30</c:v>
                </c:pt>
                <c:pt idx="30">
                  <c:v>J-31</c:v>
                </c:pt>
                <c:pt idx="31">
                  <c:v>J-32</c:v>
                </c:pt>
                <c:pt idx="32">
                  <c:v>J-33</c:v>
                </c:pt>
                <c:pt idx="33">
                  <c:v>J-34</c:v>
                </c:pt>
                <c:pt idx="34">
                  <c:v>J-35</c:v>
                </c:pt>
                <c:pt idx="35">
                  <c:v>J-36</c:v>
                </c:pt>
                <c:pt idx="36">
                  <c:v>J-37</c:v>
                </c:pt>
                <c:pt idx="37">
                  <c:v>J-38</c:v>
                </c:pt>
                <c:pt idx="38">
                  <c:v>J-39</c:v>
                </c:pt>
                <c:pt idx="39">
                  <c:v>J-40</c:v>
                </c:pt>
                <c:pt idx="40">
                  <c:v>J-41</c:v>
                </c:pt>
                <c:pt idx="41">
                  <c:v>J-42</c:v>
                </c:pt>
                <c:pt idx="42">
                  <c:v>J-43</c:v>
                </c:pt>
                <c:pt idx="43">
                  <c:v>J-44</c:v>
                </c:pt>
                <c:pt idx="44">
                  <c:v>J-45</c:v>
                </c:pt>
                <c:pt idx="45">
                  <c:v>J-46</c:v>
                </c:pt>
                <c:pt idx="46">
                  <c:v>J-47</c:v>
                </c:pt>
                <c:pt idx="47">
                  <c:v>J-48</c:v>
                </c:pt>
                <c:pt idx="48">
                  <c:v>J-49</c:v>
                </c:pt>
                <c:pt idx="49">
                  <c:v>J-50</c:v>
                </c:pt>
                <c:pt idx="50">
                  <c:v>J-51</c:v>
                </c:pt>
                <c:pt idx="51">
                  <c:v>J-52</c:v>
                </c:pt>
                <c:pt idx="52">
                  <c:v>J-53</c:v>
                </c:pt>
                <c:pt idx="53">
                  <c:v>J-54</c:v>
                </c:pt>
                <c:pt idx="54">
                  <c:v>J-55</c:v>
                </c:pt>
                <c:pt idx="55">
                  <c:v>J-56</c:v>
                </c:pt>
                <c:pt idx="56">
                  <c:v>J-57</c:v>
                </c:pt>
                <c:pt idx="57">
                  <c:v>J-58</c:v>
                </c:pt>
                <c:pt idx="58">
                  <c:v>J-59</c:v>
                </c:pt>
                <c:pt idx="59">
                  <c:v>J-60</c:v>
                </c:pt>
                <c:pt idx="60">
                  <c:v>J-61</c:v>
                </c:pt>
                <c:pt idx="61">
                  <c:v>J-62</c:v>
                </c:pt>
                <c:pt idx="62">
                  <c:v>J-63</c:v>
                </c:pt>
                <c:pt idx="63">
                  <c:v>J-64</c:v>
                </c:pt>
                <c:pt idx="64">
                  <c:v>J-65</c:v>
                </c:pt>
                <c:pt idx="65">
                  <c:v>J-66</c:v>
                </c:pt>
                <c:pt idx="66">
                  <c:v>J-67</c:v>
                </c:pt>
                <c:pt idx="67">
                  <c:v>J-68</c:v>
                </c:pt>
                <c:pt idx="68">
                  <c:v>J-69</c:v>
                </c:pt>
                <c:pt idx="69">
                  <c:v>J-70</c:v>
                </c:pt>
                <c:pt idx="70">
                  <c:v>J-70</c:v>
                </c:pt>
                <c:pt idx="71">
                  <c:v>J-71</c:v>
                </c:pt>
                <c:pt idx="72">
                  <c:v>J-72</c:v>
                </c:pt>
                <c:pt idx="73">
                  <c:v>J-73</c:v>
                </c:pt>
                <c:pt idx="74">
                  <c:v>J-74</c:v>
                </c:pt>
                <c:pt idx="75">
                  <c:v>J-75</c:v>
                </c:pt>
                <c:pt idx="76">
                  <c:v>J-76</c:v>
                </c:pt>
                <c:pt idx="77">
                  <c:v>J-77</c:v>
                </c:pt>
                <c:pt idx="78">
                  <c:v>J-78</c:v>
                </c:pt>
                <c:pt idx="79">
                  <c:v>J-79</c:v>
                </c:pt>
                <c:pt idx="80">
                  <c:v>J-80</c:v>
                </c:pt>
                <c:pt idx="81">
                  <c:v>J-81</c:v>
                </c:pt>
                <c:pt idx="82">
                  <c:v>J-82</c:v>
                </c:pt>
                <c:pt idx="83">
                  <c:v>J-83</c:v>
                </c:pt>
                <c:pt idx="84">
                  <c:v>J-84</c:v>
                </c:pt>
                <c:pt idx="85">
                  <c:v>J-85</c:v>
                </c:pt>
                <c:pt idx="86">
                  <c:v>J-86</c:v>
                </c:pt>
                <c:pt idx="87">
                  <c:v>J-87</c:v>
                </c:pt>
                <c:pt idx="88">
                  <c:v>J-88</c:v>
                </c:pt>
                <c:pt idx="89">
                  <c:v>J-89</c:v>
                </c:pt>
                <c:pt idx="90">
                  <c:v>J-90</c:v>
                </c:pt>
                <c:pt idx="91">
                  <c:v>J-91</c:v>
                </c:pt>
                <c:pt idx="92">
                  <c:v>J-92</c:v>
                </c:pt>
                <c:pt idx="93">
                  <c:v>J-93</c:v>
                </c:pt>
                <c:pt idx="94">
                  <c:v>J-94</c:v>
                </c:pt>
                <c:pt idx="95">
                  <c:v>J-95</c:v>
                </c:pt>
                <c:pt idx="96">
                  <c:v>J-96</c:v>
                </c:pt>
                <c:pt idx="97">
                  <c:v>J-97</c:v>
                </c:pt>
                <c:pt idx="98">
                  <c:v>J-98</c:v>
                </c:pt>
                <c:pt idx="99">
                  <c:v>J-99</c:v>
                </c:pt>
                <c:pt idx="100">
                  <c:v>J-100</c:v>
                </c:pt>
                <c:pt idx="101">
                  <c:v>J-101</c:v>
                </c:pt>
                <c:pt idx="102">
                  <c:v>J-102</c:v>
                </c:pt>
                <c:pt idx="103">
                  <c:v>J-103</c:v>
                </c:pt>
                <c:pt idx="104">
                  <c:v>J-104</c:v>
                </c:pt>
                <c:pt idx="105">
                  <c:v>J-105</c:v>
                </c:pt>
                <c:pt idx="106">
                  <c:v>J-106</c:v>
                </c:pt>
                <c:pt idx="107">
                  <c:v>J-107</c:v>
                </c:pt>
                <c:pt idx="108">
                  <c:v>J-108</c:v>
                </c:pt>
                <c:pt idx="109">
                  <c:v>J-109</c:v>
                </c:pt>
                <c:pt idx="110">
                  <c:v>J-110</c:v>
                </c:pt>
                <c:pt idx="111">
                  <c:v>J-111</c:v>
                </c:pt>
                <c:pt idx="112">
                  <c:v>J-112</c:v>
                </c:pt>
                <c:pt idx="113">
                  <c:v>J-113</c:v>
                </c:pt>
                <c:pt idx="114">
                  <c:v>J-114</c:v>
                </c:pt>
                <c:pt idx="115">
                  <c:v>J-115</c:v>
                </c:pt>
                <c:pt idx="116">
                  <c:v>J-116</c:v>
                </c:pt>
                <c:pt idx="117">
                  <c:v>J-117</c:v>
                </c:pt>
                <c:pt idx="118">
                  <c:v>J-119</c:v>
                </c:pt>
                <c:pt idx="119">
                  <c:v>J-120</c:v>
                </c:pt>
                <c:pt idx="120">
                  <c:v>J-121</c:v>
                </c:pt>
                <c:pt idx="121">
                  <c:v>J-122</c:v>
                </c:pt>
                <c:pt idx="122">
                  <c:v>J-123</c:v>
                </c:pt>
                <c:pt idx="123">
                  <c:v>J-125</c:v>
                </c:pt>
                <c:pt idx="124">
                  <c:v>J-126</c:v>
                </c:pt>
                <c:pt idx="125">
                  <c:v>J-127</c:v>
                </c:pt>
                <c:pt idx="126">
                  <c:v>J-128</c:v>
                </c:pt>
                <c:pt idx="127">
                  <c:v>J-129</c:v>
                </c:pt>
                <c:pt idx="128">
                  <c:v>J-130</c:v>
                </c:pt>
                <c:pt idx="129">
                  <c:v>J-131</c:v>
                </c:pt>
                <c:pt idx="130">
                  <c:v>J-132</c:v>
                </c:pt>
                <c:pt idx="131">
                  <c:v>J-133</c:v>
                </c:pt>
                <c:pt idx="132">
                  <c:v>J-134</c:v>
                </c:pt>
                <c:pt idx="133">
                  <c:v>J-135</c:v>
                </c:pt>
                <c:pt idx="134">
                  <c:v>J-136</c:v>
                </c:pt>
                <c:pt idx="135">
                  <c:v>J-137</c:v>
                </c:pt>
                <c:pt idx="136">
                  <c:v>J-138</c:v>
                </c:pt>
                <c:pt idx="137">
                  <c:v>J-139</c:v>
                </c:pt>
                <c:pt idx="138">
                  <c:v>J-140</c:v>
                </c:pt>
                <c:pt idx="139">
                  <c:v>J-141</c:v>
                </c:pt>
                <c:pt idx="140">
                  <c:v>J-142</c:v>
                </c:pt>
                <c:pt idx="141">
                  <c:v>J-143</c:v>
                </c:pt>
                <c:pt idx="142">
                  <c:v>J-144</c:v>
                </c:pt>
                <c:pt idx="143">
                  <c:v>J-145</c:v>
                </c:pt>
                <c:pt idx="144">
                  <c:v>J-146</c:v>
                </c:pt>
                <c:pt idx="145">
                  <c:v>J-147</c:v>
                </c:pt>
                <c:pt idx="146">
                  <c:v>J-148</c:v>
                </c:pt>
                <c:pt idx="147">
                  <c:v>J-149</c:v>
                </c:pt>
                <c:pt idx="148">
                  <c:v>J-150</c:v>
                </c:pt>
                <c:pt idx="149">
                  <c:v>J-151</c:v>
                </c:pt>
                <c:pt idx="150">
                  <c:v>J-152</c:v>
                </c:pt>
                <c:pt idx="151">
                  <c:v>J-153</c:v>
                </c:pt>
                <c:pt idx="152">
                  <c:v>J-154</c:v>
                </c:pt>
                <c:pt idx="153">
                  <c:v>J-155</c:v>
                </c:pt>
                <c:pt idx="154">
                  <c:v>J-156</c:v>
                </c:pt>
                <c:pt idx="155">
                  <c:v>J-157</c:v>
                </c:pt>
                <c:pt idx="156">
                  <c:v>J-158</c:v>
                </c:pt>
                <c:pt idx="157">
                  <c:v>J-159</c:v>
                </c:pt>
                <c:pt idx="158">
                  <c:v>J-160</c:v>
                </c:pt>
                <c:pt idx="159">
                  <c:v>J-161</c:v>
                </c:pt>
                <c:pt idx="160">
                  <c:v>J-162</c:v>
                </c:pt>
                <c:pt idx="161">
                  <c:v>J-163</c:v>
                </c:pt>
                <c:pt idx="162">
                  <c:v>J-164</c:v>
                </c:pt>
                <c:pt idx="163">
                  <c:v>J-165</c:v>
                </c:pt>
                <c:pt idx="164">
                  <c:v>J-166</c:v>
                </c:pt>
                <c:pt idx="165">
                  <c:v>J-167</c:v>
                </c:pt>
                <c:pt idx="166">
                  <c:v>J-168</c:v>
                </c:pt>
                <c:pt idx="167">
                  <c:v>J-169</c:v>
                </c:pt>
                <c:pt idx="168">
                  <c:v>J-170</c:v>
                </c:pt>
                <c:pt idx="169">
                  <c:v>J-171</c:v>
                </c:pt>
                <c:pt idx="170">
                  <c:v>J-172</c:v>
                </c:pt>
                <c:pt idx="171">
                  <c:v>J-173</c:v>
                </c:pt>
                <c:pt idx="172">
                  <c:v>J-174</c:v>
                </c:pt>
                <c:pt idx="173">
                  <c:v>J-175</c:v>
                </c:pt>
                <c:pt idx="174">
                  <c:v>J-176</c:v>
                </c:pt>
                <c:pt idx="175">
                  <c:v>J-177</c:v>
                </c:pt>
                <c:pt idx="176">
                  <c:v>J-178</c:v>
                </c:pt>
                <c:pt idx="177">
                  <c:v>J-179</c:v>
                </c:pt>
                <c:pt idx="178">
                  <c:v>J-180</c:v>
                </c:pt>
                <c:pt idx="179">
                  <c:v>J-181</c:v>
                </c:pt>
                <c:pt idx="180">
                  <c:v>J-182</c:v>
                </c:pt>
                <c:pt idx="181">
                  <c:v>J-183</c:v>
                </c:pt>
                <c:pt idx="182">
                  <c:v>J-184</c:v>
                </c:pt>
                <c:pt idx="183">
                  <c:v>J-185</c:v>
                </c:pt>
                <c:pt idx="184">
                  <c:v>J-186</c:v>
                </c:pt>
                <c:pt idx="185">
                  <c:v>J-187</c:v>
                </c:pt>
                <c:pt idx="186">
                  <c:v>J-188</c:v>
                </c:pt>
                <c:pt idx="187">
                  <c:v>J-189</c:v>
                </c:pt>
                <c:pt idx="188">
                  <c:v>J-190</c:v>
                </c:pt>
                <c:pt idx="189">
                  <c:v>J-191</c:v>
                </c:pt>
                <c:pt idx="190">
                  <c:v>J-192</c:v>
                </c:pt>
                <c:pt idx="191">
                  <c:v>J-193</c:v>
                </c:pt>
                <c:pt idx="192">
                  <c:v>J-194</c:v>
                </c:pt>
                <c:pt idx="193">
                  <c:v>J-195</c:v>
                </c:pt>
                <c:pt idx="194">
                  <c:v>J-196</c:v>
                </c:pt>
                <c:pt idx="195">
                  <c:v>J-197</c:v>
                </c:pt>
                <c:pt idx="196">
                  <c:v>J-198</c:v>
                </c:pt>
                <c:pt idx="197">
                  <c:v>J-199</c:v>
                </c:pt>
                <c:pt idx="198">
                  <c:v>J-200</c:v>
                </c:pt>
                <c:pt idx="199">
                  <c:v>J-201</c:v>
                </c:pt>
                <c:pt idx="200">
                  <c:v>J-202</c:v>
                </c:pt>
                <c:pt idx="201">
                  <c:v>J-203</c:v>
                </c:pt>
                <c:pt idx="202">
                  <c:v>J-204</c:v>
                </c:pt>
                <c:pt idx="203">
                  <c:v>J-205</c:v>
                </c:pt>
                <c:pt idx="204">
                  <c:v>J-206</c:v>
                </c:pt>
                <c:pt idx="205">
                  <c:v>J-207</c:v>
                </c:pt>
                <c:pt idx="206">
                  <c:v>J-208</c:v>
                </c:pt>
                <c:pt idx="207">
                  <c:v>J-209</c:v>
                </c:pt>
                <c:pt idx="208">
                  <c:v>J-210</c:v>
                </c:pt>
                <c:pt idx="209">
                  <c:v>J-211</c:v>
                </c:pt>
                <c:pt idx="210">
                  <c:v>J-212</c:v>
                </c:pt>
                <c:pt idx="211">
                  <c:v>J-213</c:v>
                </c:pt>
                <c:pt idx="212">
                  <c:v>J-214</c:v>
                </c:pt>
                <c:pt idx="213">
                  <c:v>J-215</c:v>
                </c:pt>
                <c:pt idx="214">
                  <c:v>J-216</c:v>
                </c:pt>
                <c:pt idx="215">
                  <c:v>J-217</c:v>
                </c:pt>
                <c:pt idx="216">
                  <c:v>J-218</c:v>
                </c:pt>
                <c:pt idx="217">
                  <c:v>J-219</c:v>
                </c:pt>
                <c:pt idx="218">
                  <c:v>J-220</c:v>
                </c:pt>
                <c:pt idx="219">
                  <c:v>J-221</c:v>
                </c:pt>
                <c:pt idx="220">
                  <c:v>J-222</c:v>
                </c:pt>
                <c:pt idx="221">
                  <c:v>J-223</c:v>
                </c:pt>
                <c:pt idx="222">
                  <c:v>J-224</c:v>
                </c:pt>
                <c:pt idx="223">
                  <c:v>J-225</c:v>
                </c:pt>
                <c:pt idx="224">
                  <c:v>J-226</c:v>
                </c:pt>
                <c:pt idx="225">
                  <c:v>J-227</c:v>
                </c:pt>
                <c:pt idx="226">
                  <c:v>J-228</c:v>
                </c:pt>
                <c:pt idx="227">
                  <c:v>J-229</c:v>
                </c:pt>
                <c:pt idx="228">
                  <c:v>J-230</c:v>
                </c:pt>
                <c:pt idx="229">
                  <c:v>J-231</c:v>
                </c:pt>
                <c:pt idx="230">
                  <c:v>J-232</c:v>
                </c:pt>
                <c:pt idx="231">
                  <c:v>J-233</c:v>
                </c:pt>
                <c:pt idx="232">
                  <c:v>J-234</c:v>
                </c:pt>
                <c:pt idx="233">
                  <c:v>J-235</c:v>
                </c:pt>
                <c:pt idx="234">
                  <c:v>J-236</c:v>
                </c:pt>
                <c:pt idx="235">
                  <c:v>J-237</c:v>
                </c:pt>
                <c:pt idx="236">
                  <c:v>J-238</c:v>
                </c:pt>
                <c:pt idx="237">
                  <c:v>J-239</c:v>
                </c:pt>
                <c:pt idx="238">
                  <c:v>J-240</c:v>
                </c:pt>
                <c:pt idx="239">
                  <c:v>J-241</c:v>
                </c:pt>
                <c:pt idx="240">
                  <c:v>J-242</c:v>
                </c:pt>
                <c:pt idx="241">
                  <c:v>J-243</c:v>
                </c:pt>
                <c:pt idx="242">
                  <c:v>J-244</c:v>
                </c:pt>
                <c:pt idx="243">
                  <c:v>J-245</c:v>
                </c:pt>
                <c:pt idx="244">
                  <c:v>J-246</c:v>
                </c:pt>
                <c:pt idx="245">
                  <c:v>J-247</c:v>
                </c:pt>
                <c:pt idx="246">
                  <c:v>J-248</c:v>
                </c:pt>
                <c:pt idx="247">
                  <c:v>J-249</c:v>
                </c:pt>
                <c:pt idx="248">
                  <c:v>J-251</c:v>
                </c:pt>
                <c:pt idx="249">
                  <c:v>J-252</c:v>
                </c:pt>
                <c:pt idx="250">
                  <c:v>J-253</c:v>
                </c:pt>
                <c:pt idx="251">
                  <c:v>J-254</c:v>
                </c:pt>
                <c:pt idx="252">
                  <c:v>J-255</c:v>
                </c:pt>
                <c:pt idx="253">
                  <c:v>J-256</c:v>
                </c:pt>
                <c:pt idx="254">
                  <c:v>J-257</c:v>
                </c:pt>
                <c:pt idx="255">
                  <c:v>J-258</c:v>
                </c:pt>
                <c:pt idx="256">
                  <c:v>J-259</c:v>
                </c:pt>
                <c:pt idx="257">
                  <c:v>J-260</c:v>
                </c:pt>
                <c:pt idx="258">
                  <c:v>J-261</c:v>
                </c:pt>
                <c:pt idx="259">
                  <c:v>J-262</c:v>
                </c:pt>
                <c:pt idx="260">
                  <c:v>J-263</c:v>
                </c:pt>
                <c:pt idx="261">
                  <c:v>J-264</c:v>
                </c:pt>
                <c:pt idx="262">
                  <c:v>J-265</c:v>
                </c:pt>
                <c:pt idx="263">
                  <c:v>J-266</c:v>
                </c:pt>
                <c:pt idx="264">
                  <c:v>J-267</c:v>
                </c:pt>
                <c:pt idx="265">
                  <c:v>J-268</c:v>
                </c:pt>
                <c:pt idx="266">
                  <c:v>J-269</c:v>
                </c:pt>
                <c:pt idx="267">
                  <c:v>J-270</c:v>
                </c:pt>
                <c:pt idx="268">
                  <c:v>J-271</c:v>
                </c:pt>
                <c:pt idx="269">
                  <c:v>J-272</c:v>
                </c:pt>
                <c:pt idx="270">
                  <c:v>J-273</c:v>
                </c:pt>
                <c:pt idx="271">
                  <c:v>J-274</c:v>
                </c:pt>
                <c:pt idx="272">
                  <c:v>J-275</c:v>
                </c:pt>
                <c:pt idx="273">
                  <c:v>J-276</c:v>
                </c:pt>
                <c:pt idx="274">
                  <c:v>J-277</c:v>
                </c:pt>
                <c:pt idx="275">
                  <c:v>J-278</c:v>
                </c:pt>
                <c:pt idx="276">
                  <c:v>J-279</c:v>
                </c:pt>
                <c:pt idx="277">
                  <c:v>J-280</c:v>
                </c:pt>
                <c:pt idx="278">
                  <c:v>J-281</c:v>
                </c:pt>
                <c:pt idx="279">
                  <c:v>J-282</c:v>
                </c:pt>
                <c:pt idx="280">
                  <c:v>J-283</c:v>
                </c:pt>
                <c:pt idx="281">
                  <c:v>J-284</c:v>
                </c:pt>
                <c:pt idx="282">
                  <c:v>J-285</c:v>
                </c:pt>
                <c:pt idx="283">
                  <c:v>J-286</c:v>
                </c:pt>
                <c:pt idx="284">
                  <c:v>J-287</c:v>
                </c:pt>
                <c:pt idx="285">
                  <c:v>J-288</c:v>
                </c:pt>
                <c:pt idx="286">
                  <c:v>J-289</c:v>
                </c:pt>
                <c:pt idx="287">
                  <c:v>J-290</c:v>
                </c:pt>
                <c:pt idx="288">
                  <c:v>J-291</c:v>
                </c:pt>
                <c:pt idx="289">
                  <c:v>J-292</c:v>
                </c:pt>
                <c:pt idx="290">
                  <c:v>J-293</c:v>
                </c:pt>
                <c:pt idx="291">
                  <c:v>J-294</c:v>
                </c:pt>
                <c:pt idx="292">
                  <c:v>J-295</c:v>
                </c:pt>
                <c:pt idx="293">
                  <c:v>J-296</c:v>
                </c:pt>
                <c:pt idx="294">
                  <c:v>J-297</c:v>
                </c:pt>
                <c:pt idx="295">
                  <c:v>J-298</c:v>
                </c:pt>
                <c:pt idx="296">
                  <c:v>J-299</c:v>
                </c:pt>
                <c:pt idx="297">
                  <c:v>J-300</c:v>
                </c:pt>
                <c:pt idx="298">
                  <c:v>J-301</c:v>
                </c:pt>
                <c:pt idx="299">
                  <c:v>J-302</c:v>
                </c:pt>
                <c:pt idx="300">
                  <c:v>J-303</c:v>
                </c:pt>
                <c:pt idx="301">
                  <c:v>J-304</c:v>
                </c:pt>
                <c:pt idx="302">
                  <c:v>J-305</c:v>
                </c:pt>
                <c:pt idx="303">
                  <c:v>J-306</c:v>
                </c:pt>
                <c:pt idx="304">
                  <c:v>J-307</c:v>
                </c:pt>
                <c:pt idx="305">
                  <c:v>J-308</c:v>
                </c:pt>
                <c:pt idx="306">
                  <c:v>J-309</c:v>
                </c:pt>
                <c:pt idx="307">
                  <c:v>J-310</c:v>
                </c:pt>
                <c:pt idx="308">
                  <c:v>J-311</c:v>
                </c:pt>
                <c:pt idx="309">
                  <c:v>J-312</c:v>
                </c:pt>
                <c:pt idx="310">
                  <c:v>J-313</c:v>
                </c:pt>
                <c:pt idx="311">
                  <c:v>J-314</c:v>
                </c:pt>
                <c:pt idx="312">
                  <c:v>J-315</c:v>
                </c:pt>
                <c:pt idx="313">
                  <c:v>J-316</c:v>
                </c:pt>
                <c:pt idx="314">
                  <c:v>J-317</c:v>
                </c:pt>
                <c:pt idx="315">
                  <c:v>J-318</c:v>
                </c:pt>
                <c:pt idx="316">
                  <c:v>J-319</c:v>
                </c:pt>
                <c:pt idx="317">
                  <c:v>J-320</c:v>
                </c:pt>
                <c:pt idx="318">
                  <c:v>J-321</c:v>
                </c:pt>
                <c:pt idx="319">
                  <c:v>J-322</c:v>
                </c:pt>
                <c:pt idx="320">
                  <c:v>J-323</c:v>
                </c:pt>
                <c:pt idx="321">
                  <c:v>J-324</c:v>
                </c:pt>
                <c:pt idx="322">
                  <c:v>J-325</c:v>
                </c:pt>
                <c:pt idx="323">
                  <c:v>J-326</c:v>
                </c:pt>
                <c:pt idx="324">
                  <c:v>J-327</c:v>
                </c:pt>
                <c:pt idx="325">
                  <c:v>J-328</c:v>
                </c:pt>
                <c:pt idx="326">
                  <c:v>J-329</c:v>
                </c:pt>
                <c:pt idx="327">
                  <c:v>J-330</c:v>
                </c:pt>
                <c:pt idx="328">
                  <c:v>J-331</c:v>
                </c:pt>
                <c:pt idx="329">
                  <c:v>J-332</c:v>
                </c:pt>
                <c:pt idx="330">
                  <c:v>J-333</c:v>
                </c:pt>
                <c:pt idx="331">
                  <c:v>J-334</c:v>
                </c:pt>
                <c:pt idx="332">
                  <c:v>J-335</c:v>
                </c:pt>
                <c:pt idx="333">
                  <c:v>J-336</c:v>
                </c:pt>
                <c:pt idx="334">
                  <c:v>J-337</c:v>
                </c:pt>
                <c:pt idx="335">
                  <c:v>J-338</c:v>
                </c:pt>
                <c:pt idx="336">
                  <c:v>J-339</c:v>
                </c:pt>
                <c:pt idx="337">
                  <c:v>J-340</c:v>
                </c:pt>
                <c:pt idx="338">
                  <c:v>J-341</c:v>
                </c:pt>
                <c:pt idx="339">
                  <c:v>J-342</c:v>
                </c:pt>
                <c:pt idx="340">
                  <c:v>J-343</c:v>
                </c:pt>
                <c:pt idx="341">
                  <c:v>J-344</c:v>
                </c:pt>
                <c:pt idx="342">
                  <c:v>J-345</c:v>
                </c:pt>
                <c:pt idx="343">
                  <c:v>J-346</c:v>
                </c:pt>
                <c:pt idx="344">
                  <c:v>J-347</c:v>
                </c:pt>
                <c:pt idx="345">
                  <c:v>J-348</c:v>
                </c:pt>
                <c:pt idx="346">
                  <c:v>J-349</c:v>
                </c:pt>
                <c:pt idx="347">
                  <c:v>J-350</c:v>
                </c:pt>
                <c:pt idx="348">
                  <c:v>J-351</c:v>
                </c:pt>
                <c:pt idx="349">
                  <c:v>J-352</c:v>
                </c:pt>
                <c:pt idx="350">
                  <c:v>J-353</c:v>
                </c:pt>
                <c:pt idx="351">
                  <c:v>J-354</c:v>
                </c:pt>
                <c:pt idx="352">
                  <c:v>J-355</c:v>
                </c:pt>
                <c:pt idx="353">
                  <c:v>J-356</c:v>
                </c:pt>
                <c:pt idx="354">
                  <c:v>J-357</c:v>
                </c:pt>
                <c:pt idx="355">
                  <c:v>J-358</c:v>
                </c:pt>
                <c:pt idx="356">
                  <c:v>J-359</c:v>
                </c:pt>
                <c:pt idx="357">
                  <c:v>J-360</c:v>
                </c:pt>
                <c:pt idx="358">
                  <c:v>J-361</c:v>
                </c:pt>
                <c:pt idx="359">
                  <c:v>J-362</c:v>
                </c:pt>
                <c:pt idx="360">
                  <c:v>J-363</c:v>
                </c:pt>
                <c:pt idx="361">
                  <c:v>J-364</c:v>
                </c:pt>
                <c:pt idx="362">
                  <c:v>J-365</c:v>
                </c:pt>
                <c:pt idx="363">
                  <c:v>J-366</c:v>
                </c:pt>
                <c:pt idx="364">
                  <c:v>J-367</c:v>
                </c:pt>
                <c:pt idx="365">
                  <c:v>J-368</c:v>
                </c:pt>
                <c:pt idx="366">
                  <c:v>J-369</c:v>
                </c:pt>
                <c:pt idx="367">
                  <c:v>J-370</c:v>
                </c:pt>
                <c:pt idx="368">
                  <c:v>J-371</c:v>
                </c:pt>
                <c:pt idx="369">
                  <c:v>J-372</c:v>
                </c:pt>
                <c:pt idx="370">
                  <c:v>J-373</c:v>
                </c:pt>
                <c:pt idx="371">
                  <c:v>J-374</c:v>
                </c:pt>
                <c:pt idx="372">
                  <c:v>J-375</c:v>
                </c:pt>
                <c:pt idx="373">
                  <c:v>J-376</c:v>
                </c:pt>
                <c:pt idx="374">
                  <c:v>J-377</c:v>
                </c:pt>
                <c:pt idx="375">
                  <c:v>J-378</c:v>
                </c:pt>
                <c:pt idx="376">
                  <c:v>J-379</c:v>
                </c:pt>
                <c:pt idx="377">
                  <c:v>J-380</c:v>
                </c:pt>
                <c:pt idx="378">
                  <c:v>J-381</c:v>
                </c:pt>
                <c:pt idx="379">
                  <c:v>J-382</c:v>
                </c:pt>
                <c:pt idx="380">
                  <c:v>J-383</c:v>
                </c:pt>
                <c:pt idx="381">
                  <c:v>J-384</c:v>
                </c:pt>
                <c:pt idx="382">
                  <c:v>J-385</c:v>
                </c:pt>
                <c:pt idx="383">
                  <c:v>J-386</c:v>
                </c:pt>
                <c:pt idx="384">
                  <c:v>J-387</c:v>
                </c:pt>
                <c:pt idx="385">
                  <c:v>J-388</c:v>
                </c:pt>
                <c:pt idx="386">
                  <c:v>J-389</c:v>
                </c:pt>
                <c:pt idx="387">
                  <c:v>J-390</c:v>
                </c:pt>
                <c:pt idx="388">
                  <c:v>J-391</c:v>
                </c:pt>
                <c:pt idx="389">
                  <c:v>J-392</c:v>
                </c:pt>
                <c:pt idx="390">
                  <c:v>J-393</c:v>
                </c:pt>
                <c:pt idx="391">
                  <c:v>J-394</c:v>
                </c:pt>
                <c:pt idx="392">
                  <c:v>J-395</c:v>
                </c:pt>
                <c:pt idx="393">
                  <c:v>J-396</c:v>
                </c:pt>
                <c:pt idx="394">
                  <c:v>J-397</c:v>
                </c:pt>
                <c:pt idx="395">
                  <c:v>J-398</c:v>
                </c:pt>
                <c:pt idx="396">
                  <c:v>J-399</c:v>
                </c:pt>
                <c:pt idx="397">
                  <c:v>J-400</c:v>
                </c:pt>
                <c:pt idx="398">
                  <c:v>J-401</c:v>
                </c:pt>
                <c:pt idx="399">
                  <c:v>J-403</c:v>
                </c:pt>
                <c:pt idx="400">
                  <c:v>J-404</c:v>
                </c:pt>
                <c:pt idx="401">
                  <c:v>J-405</c:v>
                </c:pt>
                <c:pt idx="402">
                  <c:v>J-406</c:v>
                </c:pt>
                <c:pt idx="403">
                  <c:v>J-407</c:v>
                </c:pt>
                <c:pt idx="404">
                  <c:v>J-408</c:v>
                </c:pt>
                <c:pt idx="405">
                  <c:v>J-409</c:v>
                </c:pt>
                <c:pt idx="406">
                  <c:v>J-410</c:v>
                </c:pt>
                <c:pt idx="407">
                  <c:v>J-411</c:v>
                </c:pt>
                <c:pt idx="408">
                  <c:v>J-412</c:v>
                </c:pt>
                <c:pt idx="409">
                  <c:v>J-413</c:v>
                </c:pt>
                <c:pt idx="410">
                  <c:v>J-414</c:v>
                </c:pt>
                <c:pt idx="411">
                  <c:v>J-415</c:v>
                </c:pt>
                <c:pt idx="412">
                  <c:v>J-416</c:v>
                </c:pt>
                <c:pt idx="413">
                  <c:v>J-417</c:v>
                </c:pt>
                <c:pt idx="414">
                  <c:v>J-418</c:v>
                </c:pt>
                <c:pt idx="415">
                  <c:v>J-419</c:v>
                </c:pt>
                <c:pt idx="416">
                  <c:v>J-420</c:v>
                </c:pt>
                <c:pt idx="417">
                  <c:v>J-421</c:v>
                </c:pt>
                <c:pt idx="418">
                  <c:v>J-422</c:v>
                </c:pt>
                <c:pt idx="419">
                  <c:v>J-423</c:v>
                </c:pt>
                <c:pt idx="420">
                  <c:v>J-424</c:v>
                </c:pt>
                <c:pt idx="421">
                  <c:v>J-425</c:v>
                </c:pt>
                <c:pt idx="422">
                  <c:v>J-426</c:v>
                </c:pt>
                <c:pt idx="423">
                  <c:v>J-427</c:v>
                </c:pt>
                <c:pt idx="424">
                  <c:v>J-428</c:v>
                </c:pt>
                <c:pt idx="425">
                  <c:v>J-429</c:v>
                </c:pt>
                <c:pt idx="426">
                  <c:v>J-430</c:v>
                </c:pt>
                <c:pt idx="427">
                  <c:v>J-431</c:v>
                </c:pt>
                <c:pt idx="428">
                  <c:v>J-432</c:v>
                </c:pt>
                <c:pt idx="429">
                  <c:v>J-433</c:v>
                </c:pt>
                <c:pt idx="430">
                  <c:v>J-434</c:v>
                </c:pt>
                <c:pt idx="431">
                  <c:v>J-435</c:v>
                </c:pt>
                <c:pt idx="432">
                  <c:v>J-436</c:v>
                </c:pt>
                <c:pt idx="433">
                  <c:v>J-437</c:v>
                </c:pt>
                <c:pt idx="434">
                  <c:v>J-438</c:v>
                </c:pt>
                <c:pt idx="435">
                  <c:v>J-439</c:v>
                </c:pt>
                <c:pt idx="436">
                  <c:v>J-440</c:v>
                </c:pt>
                <c:pt idx="437">
                  <c:v>J-441</c:v>
                </c:pt>
                <c:pt idx="438">
                  <c:v>J-442</c:v>
                </c:pt>
                <c:pt idx="439">
                  <c:v>J-443</c:v>
                </c:pt>
                <c:pt idx="440">
                  <c:v>J-444</c:v>
                </c:pt>
                <c:pt idx="441">
                  <c:v>J-445</c:v>
                </c:pt>
                <c:pt idx="442">
                  <c:v>J-446</c:v>
                </c:pt>
                <c:pt idx="443">
                  <c:v>J-447</c:v>
                </c:pt>
                <c:pt idx="444">
                  <c:v>J-448</c:v>
                </c:pt>
                <c:pt idx="445">
                  <c:v>J-449</c:v>
                </c:pt>
                <c:pt idx="446">
                  <c:v>J-450</c:v>
                </c:pt>
                <c:pt idx="447">
                  <c:v>J-451</c:v>
                </c:pt>
                <c:pt idx="448">
                  <c:v>J-452</c:v>
                </c:pt>
                <c:pt idx="449">
                  <c:v>J-453</c:v>
                </c:pt>
                <c:pt idx="450">
                  <c:v>J-454</c:v>
                </c:pt>
                <c:pt idx="451">
                  <c:v>J-455</c:v>
                </c:pt>
                <c:pt idx="452">
                  <c:v>J-456</c:v>
                </c:pt>
                <c:pt idx="453">
                  <c:v>J-457</c:v>
                </c:pt>
                <c:pt idx="454">
                  <c:v>J-458</c:v>
                </c:pt>
                <c:pt idx="455">
                  <c:v>J-459</c:v>
                </c:pt>
                <c:pt idx="456">
                  <c:v>J-460</c:v>
                </c:pt>
                <c:pt idx="457">
                  <c:v>J-461</c:v>
                </c:pt>
                <c:pt idx="458">
                  <c:v>J-462</c:v>
                </c:pt>
                <c:pt idx="459">
                  <c:v>J-463</c:v>
                </c:pt>
                <c:pt idx="460">
                  <c:v>J-464</c:v>
                </c:pt>
                <c:pt idx="461">
                  <c:v>J-465</c:v>
                </c:pt>
                <c:pt idx="462">
                  <c:v>J-466</c:v>
                </c:pt>
                <c:pt idx="463">
                  <c:v>J-467</c:v>
                </c:pt>
                <c:pt idx="464">
                  <c:v>J-468</c:v>
                </c:pt>
                <c:pt idx="465">
                  <c:v>J-469</c:v>
                </c:pt>
                <c:pt idx="466">
                  <c:v>J-470</c:v>
                </c:pt>
                <c:pt idx="467">
                  <c:v>J-471</c:v>
                </c:pt>
                <c:pt idx="468">
                  <c:v>J-472</c:v>
                </c:pt>
                <c:pt idx="469">
                  <c:v>J-473</c:v>
                </c:pt>
                <c:pt idx="470">
                  <c:v>J-474</c:v>
                </c:pt>
                <c:pt idx="471">
                  <c:v>J-475</c:v>
                </c:pt>
                <c:pt idx="472">
                  <c:v>J-476</c:v>
                </c:pt>
                <c:pt idx="473">
                  <c:v>J-478</c:v>
                </c:pt>
                <c:pt idx="474">
                  <c:v>J-479</c:v>
                </c:pt>
                <c:pt idx="475">
                  <c:v>J-480</c:v>
                </c:pt>
                <c:pt idx="476">
                  <c:v>J-481</c:v>
                </c:pt>
                <c:pt idx="477">
                  <c:v>J-482</c:v>
                </c:pt>
                <c:pt idx="478">
                  <c:v>J-483</c:v>
                </c:pt>
                <c:pt idx="479">
                  <c:v>J-484</c:v>
                </c:pt>
                <c:pt idx="480">
                  <c:v>J-485</c:v>
                </c:pt>
                <c:pt idx="481">
                  <c:v>J-486</c:v>
                </c:pt>
                <c:pt idx="482">
                  <c:v>J-487</c:v>
                </c:pt>
                <c:pt idx="483">
                  <c:v>J-488</c:v>
                </c:pt>
                <c:pt idx="484">
                  <c:v>J-489</c:v>
                </c:pt>
                <c:pt idx="485">
                  <c:v>J-490</c:v>
                </c:pt>
                <c:pt idx="486">
                  <c:v>J-491</c:v>
                </c:pt>
                <c:pt idx="487">
                  <c:v>J-492</c:v>
                </c:pt>
                <c:pt idx="488">
                  <c:v>J-493</c:v>
                </c:pt>
                <c:pt idx="489">
                  <c:v>J-494</c:v>
                </c:pt>
                <c:pt idx="490">
                  <c:v>J-495</c:v>
                </c:pt>
                <c:pt idx="491">
                  <c:v>J-496</c:v>
                </c:pt>
                <c:pt idx="492">
                  <c:v>J-497</c:v>
                </c:pt>
                <c:pt idx="493">
                  <c:v>J-498</c:v>
                </c:pt>
                <c:pt idx="494">
                  <c:v>J-499</c:v>
                </c:pt>
                <c:pt idx="495">
                  <c:v>J-500</c:v>
                </c:pt>
                <c:pt idx="496">
                  <c:v>J-501</c:v>
                </c:pt>
                <c:pt idx="497">
                  <c:v>J-502</c:v>
                </c:pt>
                <c:pt idx="498">
                  <c:v>J-503</c:v>
                </c:pt>
                <c:pt idx="499">
                  <c:v>J-504</c:v>
                </c:pt>
                <c:pt idx="500">
                  <c:v>J-505</c:v>
                </c:pt>
                <c:pt idx="501">
                  <c:v>J-506</c:v>
                </c:pt>
                <c:pt idx="502">
                  <c:v>J-507</c:v>
                </c:pt>
                <c:pt idx="503">
                  <c:v>J-508</c:v>
                </c:pt>
                <c:pt idx="504">
                  <c:v>J-509</c:v>
                </c:pt>
                <c:pt idx="505">
                  <c:v>J-510</c:v>
                </c:pt>
                <c:pt idx="506">
                  <c:v>J-511</c:v>
                </c:pt>
                <c:pt idx="507">
                  <c:v>J-512</c:v>
                </c:pt>
                <c:pt idx="508">
                  <c:v>J-513</c:v>
                </c:pt>
                <c:pt idx="509">
                  <c:v>J-514</c:v>
                </c:pt>
                <c:pt idx="510">
                  <c:v>J-515</c:v>
                </c:pt>
                <c:pt idx="511">
                  <c:v>J-516</c:v>
                </c:pt>
                <c:pt idx="512">
                  <c:v>J-517</c:v>
                </c:pt>
                <c:pt idx="513">
                  <c:v>J-518</c:v>
                </c:pt>
                <c:pt idx="514">
                  <c:v>J-519</c:v>
                </c:pt>
              </c:strCache>
            </c:strRef>
          </c:xVal>
          <c:yVal>
            <c:numRef>
              <c:f>Data!$U:$U</c:f>
              <c:numCache>
                <c:formatCode>General</c:formatCode>
                <c:ptCount val="1048576"/>
                <c:pt idx="0">
                  <c:v>0</c:v>
                </c:pt>
                <c:pt idx="1">
                  <c:v>37</c:v>
                </c:pt>
                <c:pt idx="2">
                  <c:v>36</c:v>
                </c:pt>
                <c:pt idx="3">
                  <c:v>36</c:v>
                </c:pt>
                <c:pt idx="4">
                  <c:v>36</c:v>
                </c:pt>
                <c:pt idx="5">
                  <c:v>46</c:v>
                </c:pt>
                <c:pt idx="6">
                  <c:v>40</c:v>
                </c:pt>
                <c:pt idx="7">
                  <c:v>40</c:v>
                </c:pt>
                <c:pt idx="8">
                  <c:v>39</c:v>
                </c:pt>
                <c:pt idx="9">
                  <c:v>44</c:v>
                </c:pt>
                <c:pt idx="10">
                  <c:v>44</c:v>
                </c:pt>
                <c:pt idx="11">
                  <c:v>44</c:v>
                </c:pt>
                <c:pt idx="12">
                  <c:v>44</c:v>
                </c:pt>
                <c:pt idx="13">
                  <c:v>47</c:v>
                </c:pt>
                <c:pt idx="14">
                  <c:v>47</c:v>
                </c:pt>
                <c:pt idx="15">
                  <c:v>38</c:v>
                </c:pt>
                <c:pt idx="16">
                  <c:v>38</c:v>
                </c:pt>
                <c:pt idx="17">
                  <c:v>42</c:v>
                </c:pt>
                <c:pt idx="18">
                  <c:v>23</c:v>
                </c:pt>
                <c:pt idx="19">
                  <c:v>23</c:v>
                </c:pt>
                <c:pt idx="20">
                  <c:v>44</c:v>
                </c:pt>
                <c:pt idx="21">
                  <c:v>43</c:v>
                </c:pt>
                <c:pt idx="22">
                  <c:v>43</c:v>
                </c:pt>
                <c:pt idx="23">
                  <c:v>44</c:v>
                </c:pt>
                <c:pt idx="24">
                  <c:v>44</c:v>
                </c:pt>
                <c:pt idx="25">
                  <c:v>43</c:v>
                </c:pt>
                <c:pt idx="26">
                  <c:v>43</c:v>
                </c:pt>
                <c:pt idx="27">
                  <c:v>43</c:v>
                </c:pt>
                <c:pt idx="28">
                  <c:v>43</c:v>
                </c:pt>
                <c:pt idx="29">
                  <c:v>43</c:v>
                </c:pt>
                <c:pt idx="30">
                  <c:v>36</c:v>
                </c:pt>
                <c:pt idx="31">
                  <c:v>36</c:v>
                </c:pt>
                <c:pt idx="32">
                  <c:v>49</c:v>
                </c:pt>
                <c:pt idx="33">
                  <c:v>26</c:v>
                </c:pt>
                <c:pt idx="34">
                  <c:v>26</c:v>
                </c:pt>
                <c:pt idx="35">
                  <c:v>53</c:v>
                </c:pt>
                <c:pt idx="36">
                  <c:v>38</c:v>
                </c:pt>
                <c:pt idx="37">
                  <c:v>38</c:v>
                </c:pt>
                <c:pt idx="38">
                  <c:v>38</c:v>
                </c:pt>
                <c:pt idx="39">
                  <c:v>25</c:v>
                </c:pt>
                <c:pt idx="40">
                  <c:v>25</c:v>
                </c:pt>
                <c:pt idx="41">
                  <c:v>43</c:v>
                </c:pt>
                <c:pt idx="42">
                  <c:v>46</c:v>
                </c:pt>
                <c:pt idx="43">
                  <c:v>46</c:v>
                </c:pt>
                <c:pt idx="44">
                  <c:v>53</c:v>
                </c:pt>
                <c:pt idx="45">
                  <c:v>53</c:v>
                </c:pt>
                <c:pt idx="46">
                  <c:v>31</c:v>
                </c:pt>
                <c:pt idx="47">
                  <c:v>31</c:v>
                </c:pt>
                <c:pt idx="48">
                  <c:v>41</c:v>
                </c:pt>
                <c:pt idx="49">
                  <c:v>41</c:v>
                </c:pt>
                <c:pt idx="50">
                  <c:v>30</c:v>
                </c:pt>
                <c:pt idx="51">
                  <c:v>30</c:v>
                </c:pt>
                <c:pt idx="52">
                  <c:v>32</c:v>
                </c:pt>
                <c:pt idx="53">
                  <c:v>31</c:v>
                </c:pt>
                <c:pt idx="54">
                  <c:v>25</c:v>
                </c:pt>
                <c:pt idx="55">
                  <c:v>26</c:v>
                </c:pt>
                <c:pt idx="56">
                  <c:v>46</c:v>
                </c:pt>
                <c:pt idx="57">
                  <c:v>46</c:v>
                </c:pt>
                <c:pt idx="58">
                  <c:v>45</c:v>
                </c:pt>
                <c:pt idx="59">
                  <c:v>44</c:v>
                </c:pt>
                <c:pt idx="60">
                  <c:v>44</c:v>
                </c:pt>
                <c:pt idx="61">
                  <c:v>44</c:v>
                </c:pt>
                <c:pt idx="62">
                  <c:v>46</c:v>
                </c:pt>
                <c:pt idx="63">
                  <c:v>46</c:v>
                </c:pt>
                <c:pt idx="64">
                  <c:v>44</c:v>
                </c:pt>
                <c:pt idx="65">
                  <c:v>44</c:v>
                </c:pt>
                <c:pt idx="66">
                  <c:v>44</c:v>
                </c:pt>
                <c:pt idx="67">
                  <c:v>24</c:v>
                </c:pt>
                <c:pt idx="68">
                  <c:v>25</c:v>
                </c:pt>
                <c:pt idx="69">
                  <c:v>43</c:v>
                </c:pt>
                <c:pt idx="70">
                  <c:v>44</c:v>
                </c:pt>
                <c:pt idx="71">
                  <c:v>42</c:v>
                </c:pt>
                <c:pt idx="72">
                  <c:v>47</c:v>
                </c:pt>
                <c:pt idx="73">
                  <c:v>48</c:v>
                </c:pt>
                <c:pt idx="74">
                  <c:v>41</c:v>
                </c:pt>
                <c:pt idx="75">
                  <c:v>41</c:v>
                </c:pt>
                <c:pt idx="76">
                  <c:v>41</c:v>
                </c:pt>
                <c:pt idx="77">
                  <c:v>38</c:v>
                </c:pt>
                <c:pt idx="78">
                  <c:v>38</c:v>
                </c:pt>
                <c:pt idx="79">
                  <c:v>44</c:v>
                </c:pt>
                <c:pt idx="80">
                  <c:v>31</c:v>
                </c:pt>
                <c:pt idx="81">
                  <c:v>31</c:v>
                </c:pt>
                <c:pt idx="82">
                  <c:v>31</c:v>
                </c:pt>
                <c:pt idx="83">
                  <c:v>31</c:v>
                </c:pt>
                <c:pt idx="84">
                  <c:v>31</c:v>
                </c:pt>
                <c:pt idx="85">
                  <c:v>37</c:v>
                </c:pt>
                <c:pt idx="86">
                  <c:v>47</c:v>
                </c:pt>
                <c:pt idx="87">
                  <c:v>31</c:v>
                </c:pt>
                <c:pt idx="88">
                  <c:v>40</c:v>
                </c:pt>
                <c:pt idx="89">
                  <c:v>40</c:v>
                </c:pt>
                <c:pt idx="90">
                  <c:v>26</c:v>
                </c:pt>
                <c:pt idx="91">
                  <c:v>26</c:v>
                </c:pt>
                <c:pt idx="92">
                  <c:v>42</c:v>
                </c:pt>
                <c:pt idx="93">
                  <c:v>44</c:v>
                </c:pt>
                <c:pt idx="94">
                  <c:v>43</c:v>
                </c:pt>
                <c:pt idx="95">
                  <c:v>44</c:v>
                </c:pt>
                <c:pt idx="96">
                  <c:v>31</c:v>
                </c:pt>
                <c:pt idx="97">
                  <c:v>31</c:v>
                </c:pt>
                <c:pt idx="98">
                  <c:v>44</c:v>
                </c:pt>
                <c:pt idx="99">
                  <c:v>38</c:v>
                </c:pt>
                <c:pt idx="100">
                  <c:v>31</c:v>
                </c:pt>
                <c:pt idx="101">
                  <c:v>31</c:v>
                </c:pt>
                <c:pt idx="102">
                  <c:v>44</c:v>
                </c:pt>
                <c:pt idx="103">
                  <c:v>26</c:v>
                </c:pt>
                <c:pt idx="104">
                  <c:v>48</c:v>
                </c:pt>
                <c:pt idx="105">
                  <c:v>48</c:v>
                </c:pt>
                <c:pt idx="106">
                  <c:v>53</c:v>
                </c:pt>
                <c:pt idx="107">
                  <c:v>40</c:v>
                </c:pt>
                <c:pt idx="108">
                  <c:v>38</c:v>
                </c:pt>
                <c:pt idx="109">
                  <c:v>38</c:v>
                </c:pt>
                <c:pt idx="110">
                  <c:v>54</c:v>
                </c:pt>
                <c:pt idx="111">
                  <c:v>43</c:v>
                </c:pt>
                <c:pt idx="112">
                  <c:v>44</c:v>
                </c:pt>
                <c:pt idx="113">
                  <c:v>43</c:v>
                </c:pt>
                <c:pt idx="114">
                  <c:v>32</c:v>
                </c:pt>
                <c:pt idx="115">
                  <c:v>47</c:v>
                </c:pt>
                <c:pt idx="116">
                  <c:v>43</c:v>
                </c:pt>
                <c:pt idx="117">
                  <c:v>43</c:v>
                </c:pt>
                <c:pt idx="118">
                  <c:v>38</c:v>
                </c:pt>
                <c:pt idx="119">
                  <c:v>38</c:v>
                </c:pt>
                <c:pt idx="120">
                  <c:v>45</c:v>
                </c:pt>
                <c:pt idx="121">
                  <c:v>45</c:v>
                </c:pt>
                <c:pt idx="122">
                  <c:v>48</c:v>
                </c:pt>
                <c:pt idx="123">
                  <c:v>48</c:v>
                </c:pt>
                <c:pt idx="124">
                  <c:v>48</c:v>
                </c:pt>
                <c:pt idx="125">
                  <c:v>38</c:v>
                </c:pt>
                <c:pt idx="126">
                  <c:v>42</c:v>
                </c:pt>
                <c:pt idx="127">
                  <c:v>42</c:v>
                </c:pt>
                <c:pt idx="128">
                  <c:v>25</c:v>
                </c:pt>
                <c:pt idx="129">
                  <c:v>24</c:v>
                </c:pt>
                <c:pt idx="130">
                  <c:v>24</c:v>
                </c:pt>
                <c:pt idx="131">
                  <c:v>24</c:v>
                </c:pt>
                <c:pt idx="132">
                  <c:v>24</c:v>
                </c:pt>
                <c:pt idx="133">
                  <c:v>35</c:v>
                </c:pt>
                <c:pt idx="134">
                  <c:v>35</c:v>
                </c:pt>
                <c:pt idx="135">
                  <c:v>47</c:v>
                </c:pt>
                <c:pt idx="136">
                  <c:v>47</c:v>
                </c:pt>
                <c:pt idx="137">
                  <c:v>24</c:v>
                </c:pt>
                <c:pt idx="138">
                  <c:v>48</c:v>
                </c:pt>
                <c:pt idx="139">
                  <c:v>39</c:v>
                </c:pt>
                <c:pt idx="140">
                  <c:v>39</c:v>
                </c:pt>
                <c:pt idx="141">
                  <c:v>38</c:v>
                </c:pt>
                <c:pt idx="142">
                  <c:v>27</c:v>
                </c:pt>
                <c:pt idx="143">
                  <c:v>27</c:v>
                </c:pt>
                <c:pt idx="144">
                  <c:v>25</c:v>
                </c:pt>
                <c:pt idx="145">
                  <c:v>25</c:v>
                </c:pt>
                <c:pt idx="146">
                  <c:v>38</c:v>
                </c:pt>
                <c:pt idx="147">
                  <c:v>47</c:v>
                </c:pt>
                <c:pt idx="148">
                  <c:v>44</c:v>
                </c:pt>
                <c:pt idx="149">
                  <c:v>44</c:v>
                </c:pt>
                <c:pt idx="150">
                  <c:v>43</c:v>
                </c:pt>
                <c:pt idx="151">
                  <c:v>43</c:v>
                </c:pt>
                <c:pt idx="152">
                  <c:v>41</c:v>
                </c:pt>
                <c:pt idx="153">
                  <c:v>41</c:v>
                </c:pt>
                <c:pt idx="154">
                  <c:v>46</c:v>
                </c:pt>
                <c:pt idx="155">
                  <c:v>42</c:v>
                </c:pt>
                <c:pt idx="156">
                  <c:v>43</c:v>
                </c:pt>
                <c:pt idx="157">
                  <c:v>43</c:v>
                </c:pt>
                <c:pt idx="158">
                  <c:v>43</c:v>
                </c:pt>
                <c:pt idx="159">
                  <c:v>44</c:v>
                </c:pt>
                <c:pt idx="160">
                  <c:v>34</c:v>
                </c:pt>
                <c:pt idx="161">
                  <c:v>41</c:v>
                </c:pt>
                <c:pt idx="162">
                  <c:v>22</c:v>
                </c:pt>
                <c:pt idx="163">
                  <c:v>23</c:v>
                </c:pt>
                <c:pt idx="164">
                  <c:v>22</c:v>
                </c:pt>
                <c:pt idx="165">
                  <c:v>22</c:v>
                </c:pt>
                <c:pt idx="166">
                  <c:v>44</c:v>
                </c:pt>
                <c:pt idx="167">
                  <c:v>38</c:v>
                </c:pt>
                <c:pt idx="168">
                  <c:v>39</c:v>
                </c:pt>
                <c:pt idx="169">
                  <c:v>54</c:v>
                </c:pt>
                <c:pt idx="170">
                  <c:v>54</c:v>
                </c:pt>
                <c:pt idx="171">
                  <c:v>35</c:v>
                </c:pt>
                <c:pt idx="172">
                  <c:v>24</c:v>
                </c:pt>
                <c:pt idx="173">
                  <c:v>39</c:v>
                </c:pt>
                <c:pt idx="174">
                  <c:v>26</c:v>
                </c:pt>
                <c:pt idx="175">
                  <c:v>26</c:v>
                </c:pt>
                <c:pt idx="176">
                  <c:v>25</c:v>
                </c:pt>
                <c:pt idx="177">
                  <c:v>42</c:v>
                </c:pt>
                <c:pt idx="178">
                  <c:v>43</c:v>
                </c:pt>
                <c:pt idx="179">
                  <c:v>42</c:v>
                </c:pt>
                <c:pt idx="180">
                  <c:v>44</c:v>
                </c:pt>
                <c:pt idx="181">
                  <c:v>39</c:v>
                </c:pt>
                <c:pt idx="182">
                  <c:v>23</c:v>
                </c:pt>
                <c:pt idx="183">
                  <c:v>25</c:v>
                </c:pt>
                <c:pt idx="184">
                  <c:v>25</c:v>
                </c:pt>
                <c:pt idx="185">
                  <c:v>42</c:v>
                </c:pt>
                <c:pt idx="186">
                  <c:v>43</c:v>
                </c:pt>
                <c:pt idx="187">
                  <c:v>22</c:v>
                </c:pt>
                <c:pt idx="188">
                  <c:v>23</c:v>
                </c:pt>
                <c:pt idx="189">
                  <c:v>43</c:v>
                </c:pt>
                <c:pt idx="190">
                  <c:v>42</c:v>
                </c:pt>
                <c:pt idx="191">
                  <c:v>42</c:v>
                </c:pt>
                <c:pt idx="192">
                  <c:v>42</c:v>
                </c:pt>
                <c:pt idx="193">
                  <c:v>27</c:v>
                </c:pt>
                <c:pt idx="194">
                  <c:v>28</c:v>
                </c:pt>
                <c:pt idx="195">
                  <c:v>34</c:v>
                </c:pt>
                <c:pt idx="196">
                  <c:v>24</c:v>
                </c:pt>
                <c:pt idx="197">
                  <c:v>46</c:v>
                </c:pt>
                <c:pt idx="198">
                  <c:v>42</c:v>
                </c:pt>
                <c:pt idx="199">
                  <c:v>43</c:v>
                </c:pt>
                <c:pt idx="200">
                  <c:v>25</c:v>
                </c:pt>
                <c:pt idx="201">
                  <c:v>25</c:v>
                </c:pt>
                <c:pt idx="202">
                  <c:v>29</c:v>
                </c:pt>
                <c:pt idx="203">
                  <c:v>55</c:v>
                </c:pt>
                <c:pt idx="204">
                  <c:v>55</c:v>
                </c:pt>
                <c:pt idx="205">
                  <c:v>46</c:v>
                </c:pt>
                <c:pt idx="206">
                  <c:v>37</c:v>
                </c:pt>
                <c:pt idx="207">
                  <c:v>36</c:v>
                </c:pt>
                <c:pt idx="208">
                  <c:v>35</c:v>
                </c:pt>
                <c:pt idx="209">
                  <c:v>42</c:v>
                </c:pt>
                <c:pt idx="210">
                  <c:v>46</c:v>
                </c:pt>
                <c:pt idx="211">
                  <c:v>46</c:v>
                </c:pt>
                <c:pt idx="212">
                  <c:v>44</c:v>
                </c:pt>
                <c:pt idx="213">
                  <c:v>46</c:v>
                </c:pt>
                <c:pt idx="214">
                  <c:v>45</c:v>
                </c:pt>
                <c:pt idx="215">
                  <c:v>45</c:v>
                </c:pt>
                <c:pt idx="216">
                  <c:v>42</c:v>
                </c:pt>
                <c:pt idx="217">
                  <c:v>42</c:v>
                </c:pt>
                <c:pt idx="218">
                  <c:v>41</c:v>
                </c:pt>
                <c:pt idx="219">
                  <c:v>23</c:v>
                </c:pt>
                <c:pt idx="220">
                  <c:v>33</c:v>
                </c:pt>
                <c:pt idx="221">
                  <c:v>43</c:v>
                </c:pt>
                <c:pt idx="222">
                  <c:v>43</c:v>
                </c:pt>
                <c:pt idx="223">
                  <c:v>30</c:v>
                </c:pt>
                <c:pt idx="224">
                  <c:v>48</c:v>
                </c:pt>
                <c:pt idx="225">
                  <c:v>43</c:v>
                </c:pt>
                <c:pt idx="226">
                  <c:v>44</c:v>
                </c:pt>
                <c:pt idx="227">
                  <c:v>44</c:v>
                </c:pt>
                <c:pt idx="228">
                  <c:v>27</c:v>
                </c:pt>
                <c:pt idx="229">
                  <c:v>49</c:v>
                </c:pt>
                <c:pt idx="230">
                  <c:v>47</c:v>
                </c:pt>
                <c:pt idx="231">
                  <c:v>26</c:v>
                </c:pt>
                <c:pt idx="232">
                  <c:v>28</c:v>
                </c:pt>
                <c:pt idx="233">
                  <c:v>39</c:v>
                </c:pt>
                <c:pt idx="234">
                  <c:v>43</c:v>
                </c:pt>
                <c:pt idx="235">
                  <c:v>44</c:v>
                </c:pt>
                <c:pt idx="236">
                  <c:v>44</c:v>
                </c:pt>
                <c:pt idx="237">
                  <c:v>44</c:v>
                </c:pt>
                <c:pt idx="238">
                  <c:v>42</c:v>
                </c:pt>
                <c:pt idx="239">
                  <c:v>23</c:v>
                </c:pt>
                <c:pt idx="240">
                  <c:v>34</c:v>
                </c:pt>
                <c:pt idx="241">
                  <c:v>22</c:v>
                </c:pt>
                <c:pt idx="242">
                  <c:v>26</c:v>
                </c:pt>
                <c:pt idx="243">
                  <c:v>27</c:v>
                </c:pt>
                <c:pt idx="244">
                  <c:v>37</c:v>
                </c:pt>
                <c:pt idx="245">
                  <c:v>36</c:v>
                </c:pt>
                <c:pt idx="246">
                  <c:v>34</c:v>
                </c:pt>
                <c:pt idx="247">
                  <c:v>34</c:v>
                </c:pt>
                <c:pt idx="248">
                  <c:v>54</c:v>
                </c:pt>
                <c:pt idx="249">
                  <c:v>38</c:v>
                </c:pt>
                <c:pt idx="250">
                  <c:v>25</c:v>
                </c:pt>
                <c:pt idx="251">
                  <c:v>24</c:v>
                </c:pt>
                <c:pt idx="252">
                  <c:v>51</c:v>
                </c:pt>
                <c:pt idx="253">
                  <c:v>37</c:v>
                </c:pt>
                <c:pt idx="254">
                  <c:v>48</c:v>
                </c:pt>
                <c:pt idx="255">
                  <c:v>50</c:v>
                </c:pt>
                <c:pt idx="256">
                  <c:v>48</c:v>
                </c:pt>
                <c:pt idx="257">
                  <c:v>28</c:v>
                </c:pt>
                <c:pt idx="258">
                  <c:v>35</c:v>
                </c:pt>
                <c:pt idx="259">
                  <c:v>35</c:v>
                </c:pt>
                <c:pt idx="260">
                  <c:v>46</c:v>
                </c:pt>
                <c:pt idx="261">
                  <c:v>48</c:v>
                </c:pt>
                <c:pt idx="262">
                  <c:v>42</c:v>
                </c:pt>
                <c:pt idx="263">
                  <c:v>37</c:v>
                </c:pt>
                <c:pt idx="264">
                  <c:v>38</c:v>
                </c:pt>
                <c:pt idx="265">
                  <c:v>26</c:v>
                </c:pt>
                <c:pt idx="266">
                  <c:v>44</c:v>
                </c:pt>
                <c:pt idx="267">
                  <c:v>44</c:v>
                </c:pt>
                <c:pt idx="268">
                  <c:v>23</c:v>
                </c:pt>
                <c:pt idx="269">
                  <c:v>45</c:v>
                </c:pt>
                <c:pt idx="270">
                  <c:v>30</c:v>
                </c:pt>
                <c:pt idx="271">
                  <c:v>31</c:v>
                </c:pt>
                <c:pt idx="272">
                  <c:v>35</c:v>
                </c:pt>
                <c:pt idx="273">
                  <c:v>30</c:v>
                </c:pt>
                <c:pt idx="274">
                  <c:v>38</c:v>
                </c:pt>
                <c:pt idx="275">
                  <c:v>38</c:v>
                </c:pt>
                <c:pt idx="276">
                  <c:v>38</c:v>
                </c:pt>
                <c:pt idx="277">
                  <c:v>49</c:v>
                </c:pt>
                <c:pt idx="278">
                  <c:v>42</c:v>
                </c:pt>
                <c:pt idx="279">
                  <c:v>45</c:v>
                </c:pt>
                <c:pt idx="280">
                  <c:v>41</c:v>
                </c:pt>
                <c:pt idx="281">
                  <c:v>35</c:v>
                </c:pt>
                <c:pt idx="282">
                  <c:v>36</c:v>
                </c:pt>
                <c:pt idx="283">
                  <c:v>34</c:v>
                </c:pt>
                <c:pt idx="284">
                  <c:v>27</c:v>
                </c:pt>
                <c:pt idx="285">
                  <c:v>23</c:v>
                </c:pt>
                <c:pt idx="286">
                  <c:v>25</c:v>
                </c:pt>
                <c:pt idx="287">
                  <c:v>27</c:v>
                </c:pt>
                <c:pt idx="288">
                  <c:v>41</c:v>
                </c:pt>
                <c:pt idx="289">
                  <c:v>28</c:v>
                </c:pt>
                <c:pt idx="290">
                  <c:v>41</c:v>
                </c:pt>
                <c:pt idx="291">
                  <c:v>51</c:v>
                </c:pt>
                <c:pt idx="292">
                  <c:v>41</c:v>
                </c:pt>
                <c:pt idx="293">
                  <c:v>42</c:v>
                </c:pt>
                <c:pt idx="294">
                  <c:v>36</c:v>
                </c:pt>
                <c:pt idx="295">
                  <c:v>35</c:v>
                </c:pt>
                <c:pt idx="296">
                  <c:v>38</c:v>
                </c:pt>
                <c:pt idx="297">
                  <c:v>39</c:v>
                </c:pt>
                <c:pt idx="298">
                  <c:v>42</c:v>
                </c:pt>
                <c:pt idx="299">
                  <c:v>44</c:v>
                </c:pt>
                <c:pt idx="300">
                  <c:v>40</c:v>
                </c:pt>
                <c:pt idx="301">
                  <c:v>27</c:v>
                </c:pt>
                <c:pt idx="302">
                  <c:v>27</c:v>
                </c:pt>
                <c:pt idx="303">
                  <c:v>40</c:v>
                </c:pt>
                <c:pt idx="304">
                  <c:v>48</c:v>
                </c:pt>
                <c:pt idx="305">
                  <c:v>42</c:v>
                </c:pt>
                <c:pt idx="306">
                  <c:v>40</c:v>
                </c:pt>
                <c:pt idx="307">
                  <c:v>43</c:v>
                </c:pt>
                <c:pt idx="308">
                  <c:v>49</c:v>
                </c:pt>
                <c:pt idx="309">
                  <c:v>46</c:v>
                </c:pt>
                <c:pt idx="310">
                  <c:v>50</c:v>
                </c:pt>
                <c:pt idx="311">
                  <c:v>44</c:v>
                </c:pt>
                <c:pt idx="312">
                  <c:v>46</c:v>
                </c:pt>
                <c:pt idx="313">
                  <c:v>46</c:v>
                </c:pt>
                <c:pt idx="314">
                  <c:v>56</c:v>
                </c:pt>
                <c:pt idx="315">
                  <c:v>40</c:v>
                </c:pt>
                <c:pt idx="316">
                  <c:v>32</c:v>
                </c:pt>
                <c:pt idx="317">
                  <c:v>38</c:v>
                </c:pt>
                <c:pt idx="318">
                  <c:v>27</c:v>
                </c:pt>
                <c:pt idx="319">
                  <c:v>46</c:v>
                </c:pt>
                <c:pt idx="320">
                  <c:v>41</c:v>
                </c:pt>
                <c:pt idx="321">
                  <c:v>24</c:v>
                </c:pt>
                <c:pt idx="322">
                  <c:v>41</c:v>
                </c:pt>
                <c:pt idx="323">
                  <c:v>40</c:v>
                </c:pt>
                <c:pt idx="324">
                  <c:v>26</c:v>
                </c:pt>
                <c:pt idx="325">
                  <c:v>23</c:v>
                </c:pt>
                <c:pt idx="326">
                  <c:v>36</c:v>
                </c:pt>
                <c:pt idx="327">
                  <c:v>40</c:v>
                </c:pt>
                <c:pt idx="328">
                  <c:v>46</c:v>
                </c:pt>
                <c:pt idx="329">
                  <c:v>38</c:v>
                </c:pt>
                <c:pt idx="330">
                  <c:v>24</c:v>
                </c:pt>
                <c:pt idx="331">
                  <c:v>24</c:v>
                </c:pt>
                <c:pt idx="332">
                  <c:v>47</c:v>
                </c:pt>
                <c:pt idx="333">
                  <c:v>42</c:v>
                </c:pt>
                <c:pt idx="334">
                  <c:v>48</c:v>
                </c:pt>
                <c:pt idx="335">
                  <c:v>39</c:v>
                </c:pt>
                <c:pt idx="336">
                  <c:v>47</c:v>
                </c:pt>
                <c:pt idx="337">
                  <c:v>43</c:v>
                </c:pt>
                <c:pt idx="338">
                  <c:v>38</c:v>
                </c:pt>
                <c:pt idx="339">
                  <c:v>44</c:v>
                </c:pt>
                <c:pt idx="340">
                  <c:v>44</c:v>
                </c:pt>
                <c:pt idx="341">
                  <c:v>39</c:v>
                </c:pt>
                <c:pt idx="342">
                  <c:v>39</c:v>
                </c:pt>
                <c:pt idx="343">
                  <c:v>40</c:v>
                </c:pt>
                <c:pt idx="344">
                  <c:v>40</c:v>
                </c:pt>
                <c:pt idx="345">
                  <c:v>37</c:v>
                </c:pt>
                <c:pt idx="346">
                  <c:v>37</c:v>
                </c:pt>
                <c:pt idx="347">
                  <c:v>36</c:v>
                </c:pt>
                <c:pt idx="348">
                  <c:v>37</c:v>
                </c:pt>
                <c:pt idx="349">
                  <c:v>33</c:v>
                </c:pt>
                <c:pt idx="350">
                  <c:v>34</c:v>
                </c:pt>
                <c:pt idx="351">
                  <c:v>36</c:v>
                </c:pt>
                <c:pt idx="352">
                  <c:v>36</c:v>
                </c:pt>
                <c:pt idx="353">
                  <c:v>33</c:v>
                </c:pt>
                <c:pt idx="354">
                  <c:v>33</c:v>
                </c:pt>
                <c:pt idx="355">
                  <c:v>32</c:v>
                </c:pt>
                <c:pt idx="356">
                  <c:v>25</c:v>
                </c:pt>
                <c:pt idx="357">
                  <c:v>25</c:v>
                </c:pt>
                <c:pt idx="358">
                  <c:v>41</c:v>
                </c:pt>
                <c:pt idx="359">
                  <c:v>41</c:v>
                </c:pt>
                <c:pt idx="360">
                  <c:v>24</c:v>
                </c:pt>
                <c:pt idx="361">
                  <c:v>23</c:v>
                </c:pt>
                <c:pt idx="362">
                  <c:v>44</c:v>
                </c:pt>
                <c:pt idx="363">
                  <c:v>44</c:v>
                </c:pt>
                <c:pt idx="364">
                  <c:v>44</c:v>
                </c:pt>
                <c:pt idx="365">
                  <c:v>43</c:v>
                </c:pt>
                <c:pt idx="366">
                  <c:v>43</c:v>
                </c:pt>
                <c:pt idx="367">
                  <c:v>43</c:v>
                </c:pt>
                <c:pt idx="368">
                  <c:v>24</c:v>
                </c:pt>
                <c:pt idx="369">
                  <c:v>25</c:v>
                </c:pt>
                <c:pt idx="370">
                  <c:v>41</c:v>
                </c:pt>
                <c:pt idx="371">
                  <c:v>41</c:v>
                </c:pt>
                <c:pt idx="372">
                  <c:v>38</c:v>
                </c:pt>
                <c:pt idx="373">
                  <c:v>38</c:v>
                </c:pt>
                <c:pt idx="374">
                  <c:v>38</c:v>
                </c:pt>
                <c:pt idx="375">
                  <c:v>37</c:v>
                </c:pt>
                <c:pt idx="376">
                  <c:v>31</c:v>
                </c:pt>
                <c:pt idx="377">
                  <c:v>27</c:v>
                </c:pt>
                <c:pt idx="378">
                  <c:v>27</c:v>
                </c:pt>
                <c:pt idx="379">
                  <c:v>26</c:v>
                </c:pt>
                <c:pt idx="380">
                  <c:v>27</c:v>
                </c:pt>
                <c:pt idx="381">
                  <c:v>44</c:v>
                </c:pt>
                <c:pt idx="382">
                  <c:v>43</c:v>
                </c:pt>
                <c:pt idx="383">
                  <c:v>46</c:v>
                </c:pt>
                <c:pt idx="384">
                  <c:v>46</c:v>
                </c:pt>
                <c:pt idx="385">
                  <c:v>46</c:v>
                </c:pt>
                <c:pt idx="386">
                  <c:v>46</c:v>
                </c:pt>
                <c:pt idx="387">
                  <c:v>42</c:v>
                </c:pt>
                <c:pt idx="388">
                  <c:v>42</c:v>
                </c:pt>
                <c:pt idx="389">
                  <c:v>43</c:v>
                </c:pt>
                <c:pt idx="390">
                  <c:v>44</c:v>
                </c:pt>
                <c:pt idx="391">
                  <c:v>48</c:v>
                </c:pt>
                <c:pt idx="392">
                  <c:v>47</c:v>
                </c:pt>
                <c:pt idx="393">
                  <c:v>36</c:v>
                </c:pt>
                <c:pt idx="394">
                  <c:v>45</c:v>
                </c:pt>
                <c:pt idx="395">
                  <c:v>45</c:v>
                </c:pt>
                <c:pt idx="396">
                  <c:v>48</c:v>
                </c:pt>
                <c:pt idx="397">
                  <c:v>48</c:v>
                </c:pt>
                <c:pt idx="398">
                  <c:v>38</c:v>
                </c:pt>
                <c:pt idx="399">
                  <c:v>53</c:v>
                </c:pt>
                <c:pt idx="400">
                  <c:v>51</c:v>
                </c:pt>
                <c:pt idx="401">
                  <c:v>39</c:v>
                </c:pt>
                <c:pt idx="402">
                  <c:v>36</c:v>
                </c:pt>
                <c:pt idx="403">
                  <c:v>25</c:v>
                </c:pt>
                <c:pt idx="404">
                  <c:v>26</c:v>
                </c:pt>
                <c:pt idx="405">
                  <c:v>42</c:v>
                </c:pt>
                <c:pt idx="406">
                  <c:v>43</c:v>
                </c:pt>
                <c:pt idx="407">
                  <c:v>38</c:v>
                </c:pt>
                <c:pt idx="408">
                  <c:v>38</c:v>
                </c:pt>
                <c:pt idx="409">
                  <c:v>24</c:v>
                </c:pt>
                <c:pt idx="410">
                  <c:v>25</c:v>
                </c:pt>
                <c:pt idx="411">
                  <c:v>29</c:v>
                </c:pt>
                <c:pt idx="412">
                  <c:v>29</c:v>
                </c:pt>
                <c:pt idx="413">
                  <c:v>42</c:v>
                </c:pt>
                <c:pt idx="414">
                  <c:v>40</c:v>
                </c:pt>
                <c:pt idx="415">
                  <c:v>26</c:v>
                </c:pt>
                <c:pt idx="416">
                  <c:v>26</c:v>
                </c:pt>
                <c:pt idx="417">
                  <c:v>47</c:v>
                </c:pt>
                <c:pt idx="418">
                  <c:v>47</c:v>
                </c:pt>
                <c:pt idx="419">
                  <c:v>37</c:v>
                </c:pt>
                <c:pt idx="420">
                  <c:v>28</c:v>
                </c:pt>
                <c:pt idx="421">
                  <c:v>30</c:v>
                </c:pt>
                <c:pt idx="422">
                  <c:v>48</c:v>
                </c:pt>
                <c:pt idx="423">
                  <c:v>48</c:v>
                </c:pt>
                <c:pt idx="424">
                  <c:v>45</c:v>
                </c:pt>
                <c:pt idx="425">
                  <c:v>44</c:v>
                </c:pt>
                <c:pt idx="426">
                  <c:v>44</c:v>
                </c:pt>
                <c:pt idx="427">
                  <c:v>43</c:v>
                </c:pt>
                <c:pt idx="428">
                  <c:v>40</c:v>
                </c:pt>
                <c:pt idx="429">
                  <c:v>41</c:v>
                </c:pt>
                <c:pt idx="430">
                  <c:v>39</c:v>
                </c:pt>
                <c:pt idx="431">
                  <c:v>39</c:v>
                </c:pt>
                <c:pt idx="432">
                  <c:v>41</c:v>
                </c:pt>
                <c:pt idx="433">
                  <c:v>41</c:v>
                </c:pt>
                <c:pt idx="434">
                  <c:v>41</c:v>
                </c:pt>
                <c:pt idx="435">
                  <c:v>42</c:v>
                </c:pt>
                <c:pt idx="436">
                  <c:v>47</c:v>
                </c:pt>
                <c:pt idx="437">
                  <c:v>33</c:v>
                </c:pt>
                <c:pt idx="438">
                  <c:v>32</c:v>
                </c:pt>
                <c:pt idx="439">
                  <c:v>42</c:v>
                </c:pt>
                <c:pt idx="440">
                  <c:v>41</c:v>
                </c:pt>
                <c:pt idx="441">
                  <c:v>25</c:v>
                </c:pt>
                <c:pt idx="442">
                  <c:v>27</c:v>
                </c:pt>
                <c:pt idx="443">
                  <c:v>27</c:v>
                </c:pt>
                <c:pt idx="444">
                  <c:v>24</c:v>
                </c:pt>
                <c:pt idx="445">
                  <c:v>25</c:v>
                </c:pt>
                <c:pt idx="446">
                  <c:v>41</c:v>
                </c:pt>
                <c:pt idx="447">
                  <c:v>44</c:v>
                </c:pt>
                <c:pt idx="448">
                  <c:v>48</c:v>
                </c:pt>
                <c:pt idx="449">
                  <c:v>48</c:v>
                </c:pt>
                <c:pt idx="450">
                  <c:v>41</c:v>
                </c:pt>
                <c:pt idx="451">
                  <c:v>35</c:v>
                </c:pt>
                <c:pt idx="452">
                  <c:v>37</c:v>
                </c:pt>
                <c:pt idx="453">
                  <c:v>42</c:v>
                </c:pt>
                <c:pt idx="454">
                  <c:v>43</c:v>
                </c:pt>
                <c:pt idx="455">
                  <c:v>48</c:v>
                </c:pt>
                <c:pt idx="456">
                  <c:v>48</c:v>
                </c:pt>
                <c:pt idx="457">
                  <c:v>41</c:v>
                </c:pt>
                <c:pt idx="458">
                  <c:v>42</c:v>
                </c:pt>
                <c:pt idx="459">
                  <c:v>38</c:v>
                </c:pt>
                <c:pt idx="460">
                  <c:v>46</c:v>
                </c:pt>
                <c:pt idx="461">
                  <c:v>47</c:v>
                </c:pt>
                <c:pt idx="462">
                  <c:v>30</c:v>
                </c:pt>
                <c:pt idx="463">
                  <c:v>45</c:v>
                </c:pt>
                <c:pt idx="464">
                  <c:v>40</c:v>
                </c:pt>
                <c:pt idx="465">
                  <c:v>40</c:v>
                </c:pt>
                <c:pt idx="466">
                  <c:v>40</c:v>
                </c:pt>
                <c:pt idx="467">
                  <c:v>26</c:v>
                </c:pt>
                <c:pt idx="468">
                  <c:v>43</c:v>
                </c:pt>
                <c:pt idx="469">
                  <c:v>23</c:v>
                </c:pt>
                <c:pt idx="470">
                  <c:v>48</c:v>
                </c:pt>
                <c:pt idx="471">
                  <c:v>44</c:v>
                </c:pt>
                <c:pt idx="472">
                  <c:v>41</c:v>
                </c:pt>
                <c:pt idx="473">
                  <c:v>32</c:v>
                </c:pt>
                <c:pt idx="474">
                  <c:v>33</c:v>
                </c:pt>
                <c:pt idx="475">
                  <c:v>34</c:v>
                </c:pt>
                <c:pt idx="476">
                  <c:v>24</c:v>
                </c:pt>
                <c:pt idx="477">
                  <c:v>46</c:v>
                </c:pt>
                <c:pt idx="478">
                  <c:v>48</c:v>
                </c:pt>
                <c:pt idx="479">
                  <c:v>42</c:v>
                </c:pt>
                <c:pt idx="480">
                  <c:v>24</c:v>
                </c:pt>
                <c:pt idx="481">
                  <c:v>24</c:v>
                </c:pt>
                <c:pt idx="482">
                  <c:v>35</c:v>
                </c:pt>
                <c:pt idx="483">
                  <c:v>36</c:v>
                </c:pt>
                <c:pt idx="484">
                  <c:v>32</c:v>
                </c:pt>
                <c:pt idx="485">
                  <c:v>32</c:v>
                </c:pt>
                <c:pt idx="486">
                  <c:v>40</c:v>
                </c:pt>
                <c:pt idx="487">
                  <c:v>40</c:v>
                </c:pt>
                <c:pt idx="488">
                  <c:v>44</c:v>
                </c:pt>
                <c:pt idx="489">
                  <c:v>38</c:v>
                </c:pt>
                <c:pt idx="490">
                  <c:v>39</c:v>
                </c:pt>
                <c:pt idx="491">
                  <c:v>50</c:v>
                </c:pt>
                <c:pt idx="492">
                  <c:v>46</c:v>
                </c:pt>
                <c:pt idx="493">
                  <c:v>33</c:v>
                </c:pt>
                <c:pt idx="494">
                  <c:v>44</c:v>
                </c:pt>
                <c:pt idx="495">
                  <c:v>45</c:v>
                </c:pt>
                <c:pt idx="496">
                  <c:v>26</c:v>
                </c:pt>
                <c:pt idx="497">
                  <c:v>28</c:v>
                </c:pt>
                <c:pt idx="498">
                  <c:v>25</c:v>
                </c:pt>
                <c:pt idx="499">
                  <c:v>25</c:v>
                </c:pt>
                <c:pt idx="500">
                  <c:v>47</c:v>
                </c:pt>
                <c:pt idx="501">
                  <c:v>48</c:v>
                </c:pt>
                <c:pt idx="502">
                  <c:v>46</c:v>
                </c:pt>
                <c:pt idx="503">
                  <c:v>44</c:v>
                </c:pt>
                <c:pt idx="504">
                  <c:v>40</c:v>
                </c:pt>
                <c:pt idx="505">
                  <c:v>36</c:v>
                </c:pt>
                <c:pt idx="506">
                  <c:v>37</c:v>
                </c:pt>
                <c:pt idx="507">
                  <c:v>49</c:v>
                </c:pt>
                <c:pt idx="508">
                  <c:v>41</c:v>
                </c:pt>
                <c:pt idx="509">
                  <c:v>40</c:v>
                </c:pt>
                <c:pt idx="510">
                  <c:v>41</c:v>
                </c:pt>
                <c:pt idx="511">
                  <c:v>42</c:v>
                </c:pt>
                <c:pt idx="512">
                  <c:v>44</c:v>
                </c:pt>
                <c:pt idx="513">
                  <c:v>42</c:v>
                </c:pt>
                <c:pt idx="514">
                  <c:v>48</c:v>
                </c:pt>
              </c:numCache>
            </c:numRef>
          </c:yVal>
          <c:smooth val="0"/>
          <c:extLst>
            <c:ext xmlns:c16="http://schemas.microsoft.com/office/drawing/2014/chart" uri="{C3380CC4-5D6E-409C-BE32-E72D297353CC}">
              <c16:uniqueId val="{00000000-17B6-4199-87C4-D10044850D0D}"/>
            </c:ext>
          </c:extLst>
        </c:ser>
        <c:dLbls>
          <c:showLegendKey val="0"/>
          <c:showVal val="0"/>
          <c:showCatName val="0"/>
          <c:showSerName val="0"/>
          <c:showPercent val="0"/>
          <c:showBubbleSize val="0"/>
        </c:dLbls>
        <c:axId val="245813632"/>
        <c:axId val="245815168"/>
      </c:scatterChart>
      <c:valAx>
        <c:axId val="245813632"/>
        <c:scaling>
          <c:orientation val="minMax"/>
        </c:scaling>
        <c:delete val="0"/>
        <c:axPos val="b"/>
        <c:title>
          <c:tx>
            <c:rich>
              <a:bodyPr rot="0" spcFirstLastPara="1" vertOverflow="ellipsis" vert="horz" wrap="square" anchor="ctr" anchorCtr="1"/>
              <a:lstStyle/>
              <a:p>
                <a:pPr algn="ctr" rtl="0">
                  <a:defRPr lang="en-US" sz="1600" b="1" i="0" u="none" strike="noStrike" kern="1200" baseline="0">
                    <a:solidFill>
                      <a:sysClr val="windowText" lastClr="000000"/>
                    </a:solidFill>
                    <a:latin typeface="+mn-lt"/>
                    <a:ea typeface="+mn-ea"/>
                    <a:cs typeface="+mn-cs"/>
                  </a:defRPr>
                </a:pPr>
                <a:r>
                  <a:rPr lang="en-US" sz="1800" b="1" i="0" baseline="0">
                    <a:effectLst/>
                  </a:rPr>
                  <a:t>Junction</a:t>
                </a:r>
              </a:p>
            </c:rich>
          </c:tx>
          <c:layout/>
          <c:overlay val="0"/>
          <c:spPr>
            <a:noFill/>
            <a:ln>
              <a:noFill/>
            </a:ln>
            <a:effectLst/>
          </c:spPr>
          <c:txPr>
            <a:bodyPr rot="0" spcFirstLastPara="1" vertOverflow="ellipsis" vert="horz" wrap="square" anchor="ctr" anchorCtr="1"/>
            <a:lstStyle/>
            <a:p>
              <a:pPr algn="ctr" rtl="0">
                <a:defRPr lang="en-US" sz="1600" b="1" i="0" u="none" strike="noStrike" kern="1200" baseline="0">
                  <a:solidFill>
                    <a:sysClr val="windowText" lastClr="000000"/>
                  </a:solidFill>
                  <a:latin typeface="+mn-lt"/>
                  <a:ea typeface="+mn-ea"/>
                  <a:cs typeface="+mn-cs"/>
                </a:defRPr>
              </a:pPr>
              <a:endParaRPr lang="en-US"/>
            </a:p>
          </c:txPr>
        </c:title>
        <c:numFmt formatCode="General" sourceLinked="1"/>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lgn="ctr">
              <a:defRPr lang="en-US" sz="1400" b="0" i="0" u="none" strike="noStrike" kern="1200" baseline="0">
                <a:solidFill>
                  <a:schemeClr val="tx1"/>
                </a:solidFill>
                <a:latin typeface="+mn-lt"/>
                <a:ea typeface="+mn-ea"/>
                <a:cs typeface="+mn-cs"/>
              </a:defRPr>
            </a:pPr>
            <a:endParaRPr lang="en-US"/>
          </a:p>
        </c:txPr>
        <c:crossAx val="245815168"/>
        <c:crosses val="autoZero"/>
        <c:crossBetween val="midCat"/>
      </c:valAx>
      <c:valAx>
        <c:axId val="245815168"/>
        <c:scaling>
          <c:orientation val="minMax"/>
          <c:max val="80"/>
          <c:min val="10"/>
        </c:scaling>
        <c:delete val="0"/>
        <c:axPos val="l"/>
        <c:majorGridlines>
          <c:spPr>
            <a:ln w="6350" cap="flat" cmpd="sng" algn="ctr">
              <a:solidFill>
                <a:schemeClr val="tx1">
                  <a:tint val="75000"/>
                </a:schemeClr>
              </a:solidFill>
              <a:prstDash val="solid"/>
              <a:round/>
            </a:ln>
            <a:effectLst/>
          </c:spPr>
        </c:majorGridlines>
        <c:title>
          <c:tx>
            <c:rich>
              <a:bodyPr rot="-5400000" spcFirstLastPara="1" vertOverflow="ellipsis" vert="horz" wrap="square" anchor="ctr" anchorCtr="1"/>
              <a:lstStyle/>
              <a:p>
                <a:pPr algn="ctr" rtl="0">
                  <a:defRPr lang="en-US" sz="1600" b="1" i="0" u="none" strike="noStrike" kern="1200" baseline="0">
                    <a:solidFill>
                      <a:sysClr val="windowText" lastClr="000000"/>
                    </a:solidFill>
                    <a:latin typeface="+mn-lt"/>
                    <a:ea typeface="+mn-ea"/>
                    <a:cs typeface="+mn-cs"/>
                  </a:defRPr>
                </a:pPr>
                <a:r>
                  <a:rPr lang="en-US" sz="1800" b="1" i="0" baseline="0">
                    <a:effectLst/>
                  </a:rPr>
                  <a:t>Presuures  m H2O</a:t>
                </a:r>
                <a:endParaRPr lang="ar-SA" sz="1600">
                  <a:effectLst/>
                </a:endParaRPr>
              </a:p>
            </c:rich>
          </c:tx>
          <c:layout/>
          <c:overlay val="0"/>
          <c:spPr>
            <a:noFill/>
            <a:ln>
              <a:noFill/>
            </a:ln>
            <a:effectLst/>
          </c:spPr>
          <c:txPr>
            <a:bodyPr rot="-5400000" spcFirstLastPara="1" vertOverflow="ellipsis" vert="horz" wrap="square" anchor="ctr" anchorCtr="1"/>
            <a:lstStyle/>
            <a:p>
              <a:pPr algn="ctr" rtl="0">
                <a:defRPr lang="en-US" sz="1600" b="1" i="0" u="none" strike="noStrike" kern="1200" baseline="0">
                  <a:solidFill>
                    <a:sysClr val="windowText" lastClr="000000"/>
                  </a:solidFill>
                  <a:latin typeface="+mn-lt"/>
                  <a:ea typeface="+mn-ea"/>
                  <a:cs typeface="+mn-cs"/>
                </a:defRPr>
              </a:pPr>
              <a:endParaRPr lang="en-US"/>
            </a:p>
          </c:txPr>
        </c:title>
        <c:numFmt formatCode="General" sourceLinked="1"/>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lgn="ctr">
              <a:defRPr lang="en-US" sz="1400" b="0" i="0" u="none" strike="noStrike" kern="1200" baseline="0">
                <a:solidFill>
                  <a:schemeClr val="tx1"/>
                </a:solidFill>
                <a:latin typeface="+mn-lt"/>
                <a:ea typeface="+mn-ea"/>
                <a:cs typeface="+mn-cs"/>
              </a:defRPr>
            </a:pPr>
            <a:endParaRPr lang="en-US"/>
          </a:p>
        </c:txPr>
        <c:crossAx val="245813632"/>
        <c:crosses val="autoZero"/>
        <c:crossBetween val="midCat"/>
      </c:valAx>
      <c:spPr>
        <a:noFill/>
        <a:ln>
          <a:noFill/>
        </a:ln>
        <a:effectLst/>
      </c:spPr>
    </c:plotArea>
    <c:plotVisOnly val="1"/>
    <c:dispBlanksAs val="gap"/>
    <c:showDLblsOverMax val="0"/>
  </c:chart>
  <c:spPr>
    <a:noFill/>
    <a:ln w="9525" cap="flat" cmpd="sng" algn="ctr">
      <a:noFill/>
      <a:prstDash val="soli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2.xml><?xml version="1.0" encoding="utf-8"?>
<cs:colorStyle xmlns:cs="http://schemas.microsoft.com/office/drawing/2012/chartStyle" xmlns:a="http://schemas.openxmlformats.org/drawingml/2006/main" meth="withinLinear" id="18">
  <a:schemeClr val="accent5"/>
</cs:colorStyle>
</file>

<file path=ppt/charts/colors3.xml><?xml version="1.0" encoding="utf-8"?>
<cs:colorStyle xmlns:cs="http://schemas.microsoft.com/office/drawing/2012/chartStyle" xmlns:a="http://schemas.openxmlformats.org/drawingml/2006/main" meth="withinLinear" id="18">
  <a:schemeClr val="accent5"/>
</cs:colorStyle>
</file>

<file path=ppt/charts/colors4.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4.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8768" name="Rectangle 2"/>
          <p:cNvSpPr>
            <a:spLocks noGrp="1" noChangeArrowheads="1"/>
          </p:cNvSpPr>
          <p:nvPr>
            <p:ph type="hdr" sz="quarter"/>
          </p:nvPr>
        </p:nvSpPr>
        <p:spPr bwMode="auto">
          <a:xfrm>
            <a:off x="2" y="1"/>
            <a:ext cx="3076575" cy="512763"/>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lvl1pPr algn="l">
              <a:defRPr sz="1100"/>
            </a:lvl1pPr>
          </a:lstStyle>
          <a:p>
            <a:endParaRPr lang="en-US"/>
          </a:p>
        </p:txBody>
      </p:sp>
      <p:sp>
        <p:nvSpPr>
          <p:cNvPr id="1048769" name="Rectangle 3"/>
          <p:cNvSpPr>
            <a:spLocks noGrp="1" noChangeArrowheads="1"/>
          </p:cNvSpPr>
          <p:nvPr>
            <p:ph type="dt" idx="1"/>
          </p:nvPr>
        </p:nvSpPr>
        <p:spPr bwMode="auto">
          <a:xfrm>
            <a:off x="4021139" y="1"/>
            <a:ext cx="3076575" cy="512763"/>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lvl1pPr algn="r">
              <a:defRPr sz="1100"/>
            </a:lvl1pPr>
          </a:lstStyle>
          <a:p>
            <a:endParaRPr lang="en-US"/>
          </a:p>
        </p:txBody>
      </p:sp>
      <p:sp>
        <p:nvSpPr>
          <p:cNvPr id="1048770" name="Rectangle 4"/>
          <p:cNvSpPr>
            <a:spLocks noGrp="1" noRot="1" noChangeAspect="1" noChangeArrowheads="1" noTextEdit="1"/>
          </p:cNvSpPr>
          <p:nvPr>
            <p:ph type="sldImg" idx="2"/>
          </p:nvPr>
        </p:nvSpPr>
        <p:spPr bwMode="auto">
          <a:xfrm>
            <a:off x="990600" y="766763"/>
            <a:ext cx="5118100" cy="3838575"/>
          </a:xfrm>
          <a:prstGeom prst="rect">
            <a:avLst/>
          </a:prstGeom>
          <a:noFill/>
          <a:ln w="9525">
            <a:solidFill>
              <a:srgbClr val="000000"/>
            </a:solidFill>
            <a:miter lim="800000"/>
            <a:headEnd/>
            <a:tailEnd/>
          </a:ln>
          <a:effectLst/>
        </p:spPr>
      </p:sp>
      <p:sp>
        <p:nvSpPr>
          <p:cNvPr id="1048771" name="Rectangle 5"/>
          <p:cNvSpPr>
            <a:spLocks noGrp="1" noChangeArrowheads="1"/>
          </p:cNvSpPr>
          <p:nvPr>
            <p:ph type="body" sz="quarter" idx="3"/>
          </p:nvPr>
        </p:nvSpPr>
        <p:spPr bwMode="auto">
          <a:xfrm>
            <a:off x="709614" y="4862514"/>
            <a:ext cx="5680075" cy="4605337"/>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772" name="Rectangle 6"/>
          <p:cNvSpPr>
            <a:spLocks noGrp="1" noChangeArrowheads="1"/>
          </p:cNvSpPr>
          <p:nvPr>
            <p:ph type="ftr" sz="quarter" idx="4"/>
          </p:nvPr>
        </p:nvSpPr>
        <p:spPr bwMode="auto">
          <a:xfrm>
            <a:off x="2" y="9720264"/>
            <a:ext cx="3076575" cy="512762"/>
          </a:xfrm>
          <a:prstGeom prst="rect">
            <a:avLst/>
          </a:prstGeom>
          <a:noFill/>
          <a:ln w="9525">
            <a:noFill/>
            <a:miter lim="800000"/>
            <a:headEnd/>
            <a:tailEnd/>
          </a:ln>
          <a:effectLst/>
        </p:spPr>
        <p:txBody>
          <a:bodyPr vert="horz" wrap="square" lIns="91492" tIns="45745" rIns="91492" bIns="45745" numCol="1" anchor="b" anchorCtr="0" compatLnSpc="1">
            <a:prstTxWarp prst="textNoShape">
              <a:avLst/>
            </a:prstTxWarp>
          </a:bodyPr>
          <a:lstStyle>
            <a:lvl1pPr algn="l">
              <a:defRPr sz="1100"/>
            </a:lvl1pPr>
          </a:lstStyle>
          <a:p>
            <a:endParaRPr lang="en-US"/>
          </a:p>
        </p:txBody>
      </p:sp>
      <p:sp>
        <p:nvSpPr>
          <p:cNvPr id="1048773" name="Rectangle 7"/>
          <p:cNvSpPr>
            <a:spLocks noGrp="1" noChangeArrowheads="1"/>
          </p:cNvSpPr>
          <p:nvPr>
            <p:ph type="sldNum" sz="quarter" idx="5"/>
          </p:nvPr>
        </p:nvSpPr>
        <p:spPr bwMode="auto">
          <a:xfrm>
            <a:off x="4021139" y="9720264"/>
            <a:ext cx="3076575" cy="512762"/>
          </a:xfrm>
          <a:prstGeom prst="rect">
            <a:avLst/>
          </a:prstGeom>
          <a:noFill/>
          <a:ln w="9525">
            <a:noFill/>
            <a:miter lim="800000"/>
            <a:headEnd/>
            <a:tailEnd/>
          </a:ln>
          <a:effectLst/>
        </p:spPr>
        <p:txBody>
          <a:bodyPr vert="horz" wrap="square" lIns="91492" tIns="45745" rIns="91492" bIns="45745" numCol="1" anchor="b" anchorCtr="0" compatLnSpc="1">
            <a:prstTxWarp prst="textNoShape">
              <a:avLst/>
            </a:prstTxWarp>
          </a:bodyPr>
          <a:lstStyle>
            <a:lvl1pPr algn="r">
              <a:defRPr sz="1100"/>
            </a:lvl1pPr>
          </a:lstStyle>
          <a:p>
            <a:fld id="{A9A0EA98-5831-4853-B862-C702E6EB345C}" type="slidenum">
              <a:rPr lang="en-US"/>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48581" name="Title 1"/>
          <p:cNvSpPr>
            <a:spLocks noGrp="1"/>
          </p:cNvSpPr>
          <p:nvPr>
            <p:ph type="ctrTitle"/>
          </p:nvPr>
        </p:nvSpPr>
        <p:spPr>
          <a:xfrm>
            <a:off x="685800" y="2130425"/>
            <a:ext cx="7772400" cy="1470025"/>
          </a:xfrm>
        </p:spPr>
        <p:txBody>
          <a:bodyPr/>
          <a:lstStyle/>
          <a:p>
            <a:r>
              <a:rPr lang="en-US"/>
              <a:t>Click to edit Master title style</a:t>
            </a:r>
          </a:p>
        </p:txBody>
      </p:sp>
      <p:sp>
        <p:nvSpPr>
          <p:cNvPr id="1048582"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1048583" name="Date Placeholder 3"/>
          <p:cNvSpPr>
            <a:spLocks noGrp="1"/>
          </p:cNvSpPr>
          <p:nvPr>
            <p:ph type="dt" sz="half" idx="10"/>
          </p:nvPr>
        </p:nvSpPr>
        <p:spPr/>
        <p:txBody>
          <a:bodyPr/>
          <a:lstStyle/>
          <a:p>
            <a:fld id="{CAFFEA42-A070-4648-AB63-86D814B32939}" type="datetimeFigureOut">
              <a:rPr lang="en-US" smtClean="0"/>
              <a:t>06/28/2025</a:t>
            </a:fld>
            <a:endParaRPr lang="en-US"/>
          </a:p>
        </p:txBody>
      </p:sp>
      <p:sp>
        <p:nvSpPr>
          <p:cNvPr id="1048584" name="Footer Placeholder 4"/>
          <p:cNvSpPr>
            <a:spLocks noGrp="1"/>
          </p:cNvSpPr>
          <p:nvPr>
            <p:ph type="ftr" sz="quarter" idx="11"/>
          </p:nvPr>
        </p:nvSpPr>
        <p:spPr/>
        <p:txBody>
          <a:bodyPr/>
          <a:lstStyle/>
          <a:p>
            <a:endParaRPr lang="en-US"/>
          </a:p>
        </p:txBody>
      </p:sp>
      <p:sp>
        <p:nvSpPr>
          <p:cNvPr id="1048585" name="Slide Number Placeholder 5"/>
          <p:cNvSpPr>
            <a:spLocks noGrp="1"/>
          </p:cNvSpPr>
          <p:nvPr>
            <p:ph type="sldNum" sz="quarter" idx="12"/>
          </p:nvPr>
        </p:nvSpPr>
        <p:spPr/>
        <p:txBody>
          <a:bodyPr/>
          <a:lstStyle/>
          <a:p>
            <a:fld id="{1A7E2F4D-2928-46BA-8AFA-6BA4F2355B3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048735" name="Title 1"/>
          <p:cNvSpPr>
            <a:spLocks noGrp="1"/>
          </p:cNvSpPr>
          <p:nvPr>
            <p:ph type="title"/>
          </p:nvPr>
        </p:nvSpPr>
        <p:spPr/>
        <p:txBody>
          <a:bodyPr/>
          <a:lstStyle/>
          <a:p>
            <a:r>
              <a:rPr lang="en-US"/>
              <a:t>Click to edit Master title style</a:t>
            </a:r>
          </a:p>
        </p:txBody>
      </p:sp>
      <p:sp>
        <p:nvSpPr>
          <p:cNvPr id="1048736"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737" name="Date Placeholder 3"/>
          <p:cNvSpPr>
            <a:spLocks noGrp="1"/>
          </p:cNvSpPr>
          <p:nvPr>
            <p:ph type="dt" sz="half" idx="10"/>
          </p:nvPr>
        </p:nvSpPr>
        <p:spPr/>
        <p:txBody>
          <a:bodyPr/>
          <a:lstStyle/>
          <a:p>
            <a:fld id="{CAFFEA42-A070-4648-AB63-86D814B32939}" type="datetimeFigureOut">
              <a:rPr lang="en-US" smtClean="0"/>
              <a:t>06/28/2025</a:t>
            </a:fld>
            <a:endParaRPr lang="en-US"/>
          </a:p>
        </p:txBody>
      </p:sp>
      <p:sp>
        <p:nvSpPr>
          <p:cNvPr id="1048738" name="Footer Placeholder 4"/>
          <p:cNvSpPr>
            <a:spLocks noGrp="1"/>
          </p:cNvSpPr>
          <p:nvPr>
            <p:ph type="ftr" sz="quarter" idx="11"/>
          </p:nvPr>
        </p:nvSpPr>
        <p:spPr/>
        <p:txBody>
          <a:bodyPr/>
          <a:lstStyle/>
          <a:p>
            <a:endParaRPr lang="en-US"/>
          </a:p>
        </p:txBody>
      </p:sp>
      <p:sp>
        <p:nvSpPr>
          <p:cNvPr id="1048739" name="Slide Number Placeholder 5"/>
          <p:cNvSpPr>
            <a:spLocks noGrp="1"/>
          </p:cNvSpPr>
          <p:nvPr>
            <p:ph type="sldNum" sz="quarter" idx="12"/>
          </p:nvPr>
        </p:nvSpPr>
        <p:spPr/>
        <p:txBody>
          <a:bodyPr/>
          <a:lstStyle/>
          <a:p>
            <a:fld id="{1A7E2F4D-2928-46BA-8AFA-6BA4F2355B3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048724"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1048725"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726" name="Date Placeholder 3"/>
          <p:cNvSpPr>
            <a:spLocks noGrp="1"/>
          </p:cNvSpPr>
          <p:nvPr>
            <p:ph type="dt" sz="half" idx="10"/>
          </p:nvPr>
        </p:nvSpPr>
        <p:spPr/>
        <p:txBody>
          <a:bodyPr/>
          <a:lstStyle/>
          <a:p>
            <a:fld id="{CAFFEA42-A070-4648-AB63-86D814B32939}" type="datetimeFigureOut">
              <a:rPr lang="en-US" smtClean="0"/>
              <a:t>06/28/2025</a:t>
            </a:fld>
            <a:endParaRPr lang="en-US"/>
          </a:p>
        </p:txBody>
      </p:sp>
      <p:sp>
        <p:nvSpPr>
          <p:cNvPr id="1048727" name="Footer Placeholder 4"/>
          <p:cNvSpPr>
            <a:spLocks noGrp="1"/>
          </p:cNvSpPr>
          <p:nvPr>
            <p:ph type="ftr" sz="quarter" idx="11"/>
          </p:nvPr>
        </p:nvSpPr>
        <p:spPr/>
        <p:txBody>
          <a:bodyPr/>
          <a:lstStyle/>
          <a:p>
            <a:endParaRPr lang="en-US"/>
          </a:p>
        </p:txBody>
      </p:sp>
      <p:sp>
        <p:nvSpPr>
          <p:cNvPr id="1048728" name="Slide Number Placeholder 5"/>
          <p:cNvSpPr>
            <a:spLocks noGrp="1"/>
          </p:cNvSpPr>
          <p:nvPr>
            <p:ph type="sldNum" sz="quarter" idx="12"/>
          </p:nvPr>
        </p:nvSpPr>
        <p:spPr/>
        <p:txBody>
          <a:bodyPr/>
          <a:lstStyle/>
          <a:p>
            <a:fld id="{1A7E2F4D-2928-46BA-8AFA-6BA4F2355B3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48587" name="Title 1"/>
          <p:cNvSpPr>
            <a:spLocks noGrp="1"/>
          </p:cNvSpPr>
          <p:nvPr>
            <p:ph type="title"/>
          </p:nvPr>
        </p:nvSpPr>
        <p:spPr/>
        <p:txBody>
          <a:bodyPr/>
          <a:lstStyle/>
          <a:p>
            <a:r>
              <a:rPr lang="en-US"/>
              <a:t>Click to edit Master title style</a:t>
            </a:r>
          </a:p>
        </p:txBody>
      </p:sp>
      <p:sp>
        <p:nvSpPr>
          <p:cNvPr id="1048588"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589" name="Date Placeholder 3"/>
          <p:cNvSpPr>
            <a:spLocks noGrp="1"/>
          </p:cNvSpPr>
          <p:nvPr>
            <p:ph type="dt" sz="half" idx="10"/>
          </p:nvPr>
        </p:nvSpPr>
        <p:spPr/>
        <p:txBody>
          <a:bodyPr/>
          <a:lstStyle/>
          <a:p>
            <a:fld id="{CAFFEA42-A070-4648-AB63-86D814B32939}" type="datetimeFigureOut">
              <a:rPr lang="en-US" smtClean="0"/>
              <a:t>06/28/2025</a:t>
            </a:fld>
            <a:endParaRPr lang="en-US"/>
          </a:p>
        </p:txBody>
      </p:sp>
      <p:sp>
        <p:nvSpPr>
          <p:cNvPr id="1048590" name="Footer Placeholder 4"/>
          <p:cNvSpPr>
            <a:spLocks noGrp="1"/>
          </p:cNvSpPr>
          <p:nvPr>
            <p:ph type="ftr" sz="quarter" idx="11"/>
          </p:nvPr>
        </p:nvSpPr>
        <p:spPr/>
        <p:txBody>
          <a:bodyPr/>
          <a:lstStyle/>
          <a:p>
            <a:endParaRPr lang="en-US"/>
          </a:p>
        </p:txBody>
      </p:sp>
      <p:sp>
        <p:nvSpPr>
          <p:cNvPr id="1048591" name="Slide Number Placeholder 5"/>
          <p:cNvSpPr>
            <a:spLocks noGrp="1"/>
          </p:cNvSpPr>
          <p:nvPr>
            <p:ph type="sldNum" sz="quarter" idx="12"/>
          </p:nvPr>
        </p:nvSpPr>
        <p:spPr/>
        <p:txBody>
          <a:bodyPr/>
          <a:lstStyle/>
          <a:p>
            <a:fld id="{1A7E2F4D-2928-46BA-8AFA-6BA4F2355B3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48740"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1048741"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48742" name="Date Placeholder 3"/>
          <p:cNvSpPr>
            <a:spLocks noGrp="1"/>
          </p:cNvSpPr>
          <p:nvPr>
            <p:ph type="dt" sz="half" idx="10"/>
          </p:nvPr>
        </p:nvSpPr>
        <p:spPr/>
        <p:txBody>
          <a:bodyPr/>
          <a:lstStyle/>
          <a:p>
            <a:fld id="{CAFFEA42-A070-4648-AB63-86D814B32939}" type="datetimeFigureOut">
              <a:rPr lang="en-US" smtClean="0"/>
              <a:t>06/28/2025</a:t>
            </a:fld>
            <a:endParaRPr lang="en-US"/>
          </a:p>
        </p:txBody>
      </p:sp>
      <p:sp>
        <p:nvSpPr>
          <p:cNvPr id="1048743" name="Footer Placeholder 4"/>
          <p:cNvSpPr>
            <a:spLocks noGrp="1"/>
          </p:cNvSpPr>
          <p:nvPr>
            <p:ph type="ftr" sz="quarter" idx="11"/>
          </p:nvPr>
        </p:nvSpPr>
        <p:spPr/>
        <p:txBody>
          <a:bodyPr/>
          <a:lstStyle/>
          <a:p>
            <a:endParaRPr lang="en-US"/>
          </a:p>
        </p:txBody>
      </p:sp>
      <p:sp>
        <p:nvSpPr>
          <p:cNvPr id="1048744" name="Slide Number Placeholder 5"/>
          <p:cNvSpPr>
            <a:spLocks noGrp="1"/>
          </p:cNvSpPr>
          <p:nvPr>
            <p:ph type="sldNum" sz="quarter" idx="12"/>
          </p:nvPr>
        </p:nvSpPr>
        <p:spPr/>
        <p:txBody>
          <a:bodyPr/>
          <a:lstStyle/>
          <a:p>
            <a:fld id="{1A7E2F4D-2928-46BA-8AFA-6BA4F2355B3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48745" name="Title 1"/>
          <p:cNvSpPr>
            <a:spLocks noGrp="1"/>
          </p:cNvSpPr>
          <p:nvPr>
            <p:ph type="title"/>
          </p:nvPr>
        </p:nvSpPr>
        <p:spPr/>
        <p:txBody>
          <a:bodyPr/>
          <a:lstStyle/>
          <a:p>
            <a:r>
              <a:rPr lang="en-US"/>
              <a:t>Click to edit Master title style</a:t>
            </a:r>
          </a:p>
        </p:txBody>
      </p:sp>
      <p:sp>
        <p:nvSpPr>
          <p:cNvPr id="1048746"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747"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748" name="Date Placeholder 4"/>
          <p:cNvSpPr>
            <a:spLocks noGrp="1"/>
          </p:cNvSpPr>
          <p:nvPr>
            <p:ph type="dt" sz="half" idx="10"/>
          </p:nvPr>
        </p:nvSpPr>
        <p:spPr/>
        <p:txBody>
          <a:bodyPr/>
          <a:lstStyle/>
          <a:p>
            <a:fld id="{CAFFEA42-A070-4648-AB63-86D814B32939}" type="datetimeFigureOut">
              <a:rPr lang="en-US" smtClean="0"/>
              <a:t>06/28/2025</a:t>
            </a:fld>
            <a:endParaRPr lang="en-US"/>
          </a:p>
        </p:txBody>
      </p:sp>
      <p:sp>
        <p:nvSpPr>
          <p:cNvPr id="1048749" name="Footer Placeholder 5"/>
          <p:cNvSpPr>
            <a:spLocks noGrp="1"/>
          </p:cNvSpPr>
          <p:nvPr>
            <p:ph type="ftr" sz="quarter" idx="11"/>
          </p:nvPr>
        </p:nvSpPr>
        <p:spPr/>
        <p:txBody>
          <a:bodyPr/>
          <a:lstStyle/>
          <a:p>
            <a:endParaRPr lang="en-US"/>
          </a:p>
        </p:txBody>
      </p:sp>
      <p:sp>
        <p:nvSpPr>
          <p:cNvPr id="1048750" name="Slide Number Placeholder 6"/>
          <p:cNvSpPr>
            <a:spLocks noGrp="1"/>
          </p:cNvSpPr>
          <p:nvPr>
            <p:ph type="sldNum" sz="quarter" idx="12"/>
          </p:nvPr>
        </p:nvSpPr>
        <p:spPr/>
        <p:txBody>
          <a:bodyPr/>
          <a:lstStyle/>
          <a:p>
            <a:fld id="{1A7E2F4D-2928-46BA-8AFA-6BA4F2355B3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48751" name="Title 1"/>
          <p:cNvSpPr>
            <a:spLocks noGrp="1"/>
          </p:cNvSpPr>
          <p:nvPr>
            <p:ph type="title"/>
          </p:nvPr>
        </p:nvSpPr>
        <p:spPr/>
        <p:txBody>
          <a:bodyPr/>
          <a:lstStyle/>
          <a:p>
            <a:r>
              <a:rPr lang="en-US"/>
              <a:t>Click to edit Master title style</a:t>
            </a:r>
          </a:p>
        </p:txBody>
      </p:sp>
      <p:sp>
        <p:nvSpPr>
          <p:cNvPr id="1048752"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48753"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754"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48755"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756" name="Date Placeholder 6"/>
          <p:cNvSpPr>
            <a:spLocks noGrp="1"/>
          </p:cNvSpPr>
          <p:nvPr>
            <p:ph type="dt" sz="half" idx="10"/>
          </p:nvPr>
        </p:nvSpPr>
        <p:spPr/>
        <p:txBody>
          <a:bodyPr/>
          <a:lstStyle/>
          <a:p>
            <a:fld id="{CAFFEA42-A070-4648-AB63-86D814B32939}" type="datetimeFigureOut">
              <a:rPr lang="en-US" smtClean="0"/>
              <a:t>06/28/2025</a:t>
            </a:fld>
            <a:endParaRPr lang="en-US"/>
          </a:p>
        </p:txBody>
      </p:sp>
      <p:sp>
        <p:nvSpPr>
          <p:cNvPr id="1048757" name="Footer Placeholder 7"/>
          <p:cNvSpPr>
            <a:spLocks noGrp="1"/>
          </p:cNvSpPr>
          <p:nvPr>
            <p:ph type="ftr" sz="quarter" idx="11"/>
          </p:nvPr>
        </p:nvSpPr>
        <p:spPr/>
        <p:txBody>
          <a:bodyPr/>
          <a:lstStyle/>
          <a:p>
            <a:endParaRPr lang="en-US"/>
          </a:p>
        </p:txBody>
      </p:sp>
      <p:sp>
        <p:nvSpPr>
          <p:cNvPr id="1048758" name="Slide Number Placeholder 8"/>
          <p:cNvSpPr>
            <a:spLocks noGrp="1"/>
          </p:cNvSpPr>
          <p:nvPr>
            <p:ph type="sldNum" sz="quarter" idx="12"/>
          </p:nvPr>
        </p:nvSpPr>
        <p:spPr/>
        <p:txBody>
          <a:bodyPr/>
          <a:lstStyle/>
          <a:p>
            <a:fld id="{1A7E2F4D-2928-46BA-8AFA-6BA4F2355B3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48720" name="Title 1"/>
          <p:cNvSpPr>
            <a:spLocks noGrp="1"/>
          </p:cNvSpPr>
          <p:nvPr>
            <p:ph type="title"/>
          </p:nvPr>
        </p:nvSpPr>
        <p:spPr/>
        <p:txBody>
          <a:bodyPr/>
          <a:lstStyle/>
          <a:p>
            <a:r>
              <a:rPr lang="en-US"/>
              <a:t>Click to edit Master title style</a:t>
            </a:r>
          </a:p>
        </p:txBody>
      </p:sp>
      <p:sp>
        <p:nvSpPr>
          <p:cNvPr id="1048721" name="Date Placeholder 2"/>
          <p:cNvSpPr>
            <a:spLocks noGrp="1"/>
          </p:cNvSpPr>
          <p:nvPr>
            <p:ph type="dt" sz="half" idx="10"/>
          </p:nvPr>
        </p:nvSpPr>
        <p:spPr/>
        <p:txBody>
          <a:bodyPr/>
          <a:lstStyle/>
          <a:p>
            <a:fld id="{CAFFEA42-A070-4648-AB63-86D814B32939}" type="datetimeFigureOut">
              <a:rPr lang="en-US" smtClean="0"/>
              <a:t>06/28/2025</a:t>
            </a:fld>
            <a:endParaRPr lang="en-US"/>
          </a:p>
        </p:txBody>
      </p:sp>
      <p:sp>
        <p:nvSpPr>
          <p:cNvPr id="1048722" name="Footer Placeholder 3"/>
          <p:cNvSpPr>
            <a:spLocks noGrp="1"/>
          </p:cNvSpPr>
          <p:nvPr>
            <p:ph type="ftr" sz="quarter" idx="11"/>
          </p:nvPr>
        </p:nvSpPr>
        <p:spPr/>
        <p:txBody>
          <a:bodyPr/>
          <a:lstStyle/>
          <a:p>
            <a:endParaRPr lang="en-US"/>
          </a:p>
        </p:txBody>
      </p:sp>
      <p:sp>
        <p:nvSpPr>
          <p:cNvPr id="1048723" name="Slide Number Placeholder 4"/>
          <p:cNvSpPr>
            <a:spLocks noGrp="1"/>
          </p:cNvSpPr>
          <p:nvPr>
            <p:ph type="sldNum" sz="quarter" idx="12"/>
          </p:nvPr>
        </p:nvSpPr>
        <p:spPr/>
        <p:txBody>
          <a:bodyPr/>
          <a:lstStyle/>
          <a:p>
            <a:fld id="{1A7E2F4D-2928-46BA-8AFA-6BA4F2355B3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048759" name="Date Placeholder 1"/>
          <p:cNvSpPr>
            <a:spLocks noGrp="1"/>
          </p:cNvSpPr>
          <p:nvPr>
            <p:ph type="dt" sz="half" idx="10"/>
          </p:nvPr>
        </p:nvSpPr>
        <p:spPr/>
        <p:txBody>
          <a:bodyPr/>
          <a:lstStyle/>
          <a:p>
            <a:fld id="{CAFFEA42-A070-4648-AB63-86D814B32939}" type="datetimeFigureOut">
              <a:rPr lang="en-US" smtClean="0"/>
              <a:t>06/28/2025</a:t>
            </a:fld>
            <a:endParaRPr lang="en-US"/>
          </a:p>
        </p:txBody>
      </p:sp>
      <p:sp>
        <p:nvSpPr>
          <p:cNvPr id="1048760" name="Footer Placeholder 2"/>
          <p:cNvSpPr>
            <a:spLocks noGrp="1"/>
          </p:cNvSpPr>
          <p:nvPr>
            <p:ph type="ftr" sz="quarter" idx="11"/>
          </p:nvPr>
        </p:nvSpPr>
        <p:spPr/>
        <p:txBody>
          <a:bodyPr/>
          <a:lstStyle/>
          <a:p>
            <a:endParaRPr lang="en-US"/>
          </a:p>
        </p:txBody>
      </p:sp>
      <p:sp>
        <p:nvSpPr>
          <p:cNvPr id="1048761" name="Slide Number Placeholder 3"/>
          <p:cNvSpPr>
            <a:spLocks noGrp="1"/>
          </p:cNvSpPr>
          <p:nvPr>
            <p:ph type="sldNum" sz="quarter" idx="12"/>
          </p:nvPr>
        </p:nvSpPr>
        <p:spPr/>
        <p:txBody>
          <a:bodyPr/>
          <a:lstStyle/>
          <a:p>
            <a:fld id="{1A7E2F4D-2928-46BA-8AFA-6BA4F2355B3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4876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104876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76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48765" name="Date Placeholder 4"/>
          <p:cNvSpPr>
            <a:spLocks noGrp="1"/>
          </p:cNvSpPr>
          <p:nvPr>
            <p:ph type="dt" sz="half" idx="10"/>
          </p:nvPr>
        </p:nvSpPr>
        <p:spPr/>
        <p:txBody>
          <a:bodyPr/>
          <a:lstStyle/>
          <a:p>
            <a:fld id="{CAFFEA42-A070-4648-AB63-86D814B32939}" type="datetimeFigureOut">
              <a:rPr lang="en-US" smtClean="0"/>
              <a:t>06/28/2025</a:t>
            </a:fld>
            <a:endParaRPr lang="en-US"/>
          </a:p>
        </p:txBody>
      </p:sp>
      <p:sp>
        <p:nvSpPr>
          <p:cNvPr id="1048766" name="Footer Placeholder 5"/>
          <p:cNvSpPr>
            <a:spLocks noGrp="1"/>
          </p:cNvSpPr>
          <p:nvPr>
            <p:ph type="ftr" sz="quarter" idx="11"/>
          </p:nvPr>
        </p:nvSpPr>
        <p:spPr/>
        <p:txBody>
          <a:bodyPr/>
          <a:lstStyle/>
          <a:p>
            <a:endParaRPr lang="en-US"/>
          </a:p>
        </p:txBody>
      </p:sp>
      <p:sp>
        <p:nvSpPr>
          <p:cNvPr id="1048767" name="Slide Number Placeholder 6"/>
          <p:cNvSpPr>
            <a:spLocks noGrp="1"/>
          </p:cNvSpPr>
          <p:nvPr>
            <p:ph type="sldNum" sz="quarter" idx="12"/>
          </p:nvPr>
        </p:nvSpPr>
        <p:spPr/>
        <p:txBody>
          <a:bodyPr/>
          <a:lstStyle/>
          <a:p>
            <a:fld id="{1A7E2F4D-2928-46BA-8AFA-6BA4F2355B3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48729"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1048730"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048731"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48732" name="Date Placeholder 4"/>
          <p:cNvSpPr>
            <a:spLocks noGrp="1"/>
          </p:cNvSpPr>
          <p:nvPr>
            <p:ph type="dt" sz="half" idx="10"/>
          </p:nvPr>
        </p:nvSpPr>
        <p:spPr/>
        <p:txBody>
          <a:bodyPr/>
          <a:lstStyle/>
          <a:p>
            <a:fld id="{CAFFEA42-A070-4648-AB63-86D814B32939}" type="datetimeFigureOut">
              <a:rPr lang="en-US" smtClean="0"/>
              <a:t>06/28/2025</a:t>
            </a:fld>
            <a:endParaRPr lang="en-US"/>
          </a:p>
        </p:txBody>
      </p:sp>
      <p:sp>
        <p:nvSpPr>
          <p:cNvPr id="1048733" name="Footer Placeholder 5"/>
          <p:cNvSpPr>
            <a:spLocks noGrp="1"/>
          </p:cNvSpPr>
          <p:nvPr>
            <p:ph type="ftr" sz="quarter" idx="11"/>
          </p:nvPr>
        </p:nvSpPr>
        <p:spPr/>
        <p:txBody>
          <a:bodyPr/>
          <a:lstStyle/>
          <a:p>
            <a:endParaRPr lang="en-US"/>
          </a:p>
        </p:txBody>
      </p:sp>
      <p:sp>
        <p:nvSpPr>
          <p:cNvPr id="1048734" name="Slide Number Placeholder 6"/>
          <p:cNvSpPr>
            <a:spLocks noGrp="1"/>
          </p:cNvSpPr>
          <p:nvPr>
            <p:ph type="sldNum" sz="quarter" idx="12"/>
          </p:nvPr>
        </p:nvSpPr>
        <p:spPr/>
        <p:txBody>
          <a:bodyPr/>
          <a:lstStyle/>
          <a:p>
            <a:fld id="{1A7E2F4D-2928-46BA-8AFA-6BA4F2355B3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576"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1048577"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578"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FFEA42-A070-4648-AB63-86D814B32939}" type="datetimeFigureOut">
              <a:rPr lang="en-US" smtClean="0"/>
              <a:t>06/28/2025</a:t>
            </a:fld>
            <a:endParaRPr lang="en-US"/>
          </a:p>
        </p:txBody>
      </p:sp>
      <p:sp>
        <p:nvSpPr>
          <p:cNvPr id="1048579"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048580"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7E2F4D-2928-46BA-8AFA-6BA4F2355B3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EF15A11-E727-448F-9327-6E7A7E219E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9144000" cy="6858000"/>
          </a:xfrm>
          <a:prstGeom prst="rect">
            <a:avLst/>
          </a:prstGeom>
        </p:spPr>
      </p:pic>
      <p:sp>
        <p:nvSpPr>
          <p:cNvPr id="1048586" name="Rounded Rectangle 3"/>
          <p:cNvSpPr/>
          <p:nvPr/>
        </p:nvSpPr>
        <p:spPr>
          <a:xfrm>
            <a:off x="-190500" y="3124200"/>
            <a:ext cx="9525000" cy="1281404"/>
          </a:xfrm>
          <a:prstGeom prst="round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2800" b="1" dirty="0">
                <a:solidFill>
                  <a:schemeClr val="tx1"/>
                </a:solidFill>
                <a:latin typeface="Californian FB" panose="0207040306080B030204" pitchFamily="18" charset="0"/>
              </a:rPr>
              <a:t>Designing of water supply network </a:t>
            </a:r>
            <a:r>
              <a:rPr lang="en-US" sz="2800" b="1" dirty="0">
                <a:latin typeface="Californian FB" panose="0207040306080B030204" pitchFamily="18" charset="0"/>
              </a:rPr>
              <a:t>for Balata Al Ballad</a:t>
            </a:r>
            <a:endParaRPr lang="en-US" sz="2800" dirty="0">
              <a:solidFill>
                <a:schemeClr val="tx1"/>
              </a:solidFill>
              <a:latin typeface="Californian FB" panose="0207040306080B0302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417CEC20-EE58-4329-9470-D32CFCDC0003}"/>
              </a:ext>
            </a:extLst>
          </p:cNvPr>
          <p:cNvSpPr txBox="1"/>
          <p:nvPr/>
        </p:nvSpPr>
        <p:spPr>
          <a:xfrm>
            <a:off x="266700" y="933417"/>
            <a:ext cx="8724900" cy="1831271"/>
          </a:xfrm>
          <a:prstGeom prst="rect">
            <a:avLst/>
          </a:prstGeom>
          <a:noFill/>
        </p:spPr>
        <p:txBody>
          <a:bodyPr wrap="square" rtlCol="0">
            <a:spAutoFit/>
          </a:bodyPr>
          <a:lstStyle/>
          <a:p>
            <a:pPr marL="0" marR="0" algn="just">
              <a:spcBef>
                <a:spcPts val="0"/>
              </a:spcBef>
              <a:spcAft>
                <a:spcPts val="600"/>
              </a:spcAft>
            </a:pPr>
            <a:r>
              <a:rPr lang="en-US" sz="1800" dirty="0">
                <a:effectLst/>
                <a:latin typeface="Californian FB" panose="0207040306080B030204" pitchFamily="18" charset="0"/>
                <a:ea typeface="Times New Roman" panose="02020603050405020304" pitchFamily="18" charset="0"/>
                <a:cs typeface="Arial" panose="020B0604020202020204" pitchFamily="34" charset="0"/>
              </a:rPr>
              <a:t>This section outlines the essential input data required for setting up the </a:t>
            </a:r>
            <a:r>
              <a:rPr lang="en-US" sz="1800" dirty="0" err="1">
                <a:effectLst/>
                <a:latin typeface="Californian FB" panose="0207040306080B030204" pitchFamily="18" charset="0"/>
                <a:ea typeface="Times New Roman" panose="02020603050405020304" pitchFamily="18" charset="0"/>
                <a:cs typeface="Arial" panose="020B0604020202020204" pitchFamily="34" charset="0"/>
              </a:rPr>
              <a:t>WaterCAD</a:t>
            </a:r>
            <a:r>
              <a:rPr lang="en-US" sz="1800" dirty="0">
                <a:effectLst/>
                <a:latin typeface="Californian FB" panose="0207040306080B030204" pitchFamily="18" charset="0"/>
                <a:ea typeface="Times New Roman" panose="02020603050405020304" pitchFamily="18" charset="0"/>
                <a:cs typeface="Arial" panose="020B0604020202020204" pitchFamily="34" charset="0"/>
              </a:rPr>
              <a:t> hydraulic model, including detailed information for nodes (junctions), pipes, and pumps. Accurate data input is crucial for a reliable simulation of the water distribution network's behavior.</a:t>
            </a:r>
            <a:endParaRPr lang="en-US" sz="1800" dirty="0">
              <a:effectLst/>
              <a:latin typeface="Californian FB" panose="0207040306080B030204" pitchFamily="18" charset="0"/>
              <a:ea typeface="Calibri" panose="020F0502020204030204" pitchFamily="34" charset="0"/>
              <a:cs typeface="Arial" panose="020B0604020202020204" pitchFamily="34" charset="0"/>
            </a:endParaRPr>
          </a:p>
          <a:p>
            <a:pPr marL="0" marR="0" algn="just">
              <a:spcBef>
                <a:spcPts val="0"/>
              </a:spcBef>
              <a:spcAft>
                <a:spcPts val="600"/>
              </a:spcAft>
            </a:pPr>
            <a:r>
              <a:rPr lang="en-US" sz="1800" dirty="0">
                <a:effectLst/>
                <a:latin typeface="Californian FB" panose="0207040306080B030204" pitchFamily="18" charset="0"/>
                <a:ea typeface="Times New Roman" panose="02020603050405020304" pitchFamily="18" charset="0"/>
                <a:cs typeface="Arial" panose="020B0604020202020204" pitchFamily="34" charset="0"/>
              </a:rPr>
              <a:t>Reservoir Elevation: The reservoir elevation was set to match the pump elevations to ensure consistent hydraulic head.</a:t>
            </a:r>
            <a:endParaRPr lang="en-US" sz="1800" dirty="0">
              <a:effectLst/>
              <a:latin typeface="Californian FB" panose="0207040306080B030204" pitchFamily="18" charset="0"/>
              <a:ea typeface="Calibri" panose="020F0502020204030204" pitchFamily="34" charset="0"/>
              <a:cs typeface="Arial" panose="020B0604020202020204" pitchFamily="34" charset="0"/>
            </a:endParaRPr>
          </a:p>
        </p:txBody>
      </p:sp>
      <p:sp>
        <p:nvSpPr>
          <p:cNvPr id="23" name="Rounded Rectangle 4">
            <a:extLst>
              <a:ext uri="{FF2B5EF4-FFF2-40B4-BE49-F238E27FC236}">
                <a16:creationId xmlns:a16="http://schemas.microsoft.com/office/drawing/2014/main" id="{681C251A-9ECB-478E-B7DC-89732B5705D3}"/>
              </a:ext>
            </a:extLst>
          </p:cNvPr>
          <p:cNvSpPr/>
          <p:nvPr/>
        </p:nvSpPr>
        <p:spPr>
          <a:xfrm>
            <a:off x="1485900" y="180942"/>
            <a:ext cx="6172200" cy="685800"/>
          </a:xfrm>
          <a:prstGeom prst="round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spcBef>
                <a:spcPts val="0"/>
              </a:spcBef>
              <a:spcAft>
                <a:spcPts val="600"/>
              </a:spcAft>
            </a:pPr>
            <a:r>
              <a:rPr lang="en-US" sz="2000" b="1" dirty="0" err="1">
                <a:solidFill>
                  <a:schemeClr val="tx1"/>
                </a:solidFill>
                <a:effectLst/>
                <a:latin typeface="Californian FB" panose="0207040306080B030204" pitchFamily="18" charset="0"/>
                <a:ea typeface="Times New Roman" panose="02020603050405020304" pitchFamily="18" charset="0"/>
                <a:cs typeface="Arial" panose="020B0604020202020204" pitchFamily="34" charset="0"/>
              </a:rPr>
              <a:t>WaterCAD</a:t>
            </a:r>
            <a:r>
              <a:rPr lang="en-US" sz="2000" b="1" dirty="0">
                <a:solidFill>
                  <a:schemeClr val="tx1"/>
                </a:solidFill>
                <a:effectLst/>
                <a:latin typeface="Californian FB" panose="0207040306080B030204" pitchFamily="18" charset="0"/>
                <a:ea typeface="Times New Roman" panose="02020603050405020304" pitchFamily="18" charset="0"/>
                <a:cs typeface="Arial" panose="020B0604020202020204" pitchFamily="34" charset="0"/>
              </a:rPr>
              <a:t> Analysis: Input Data</a:t>
            </a:r>
            <a:endParaRPr lang="en-US" sz="2000" dirty="0">
              <a:solidFill>
                <a:schemeClr val="tx1"/>
              </a:solidFill>
              <a:effectLst/>
              <a:latin typeface="Californian FB" panose="0207040306080B030204" pitchFamily="18"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197E2F01-9F6F-49B7-9E10-87C2C0A6D55B}"/>
              </a:ext>
            </a:extLst>
          </p:cNvPr>
          <p:cNvSpPr txBox="1"/>
          <p:nvPr/>
        </p:nvSpPr>
        <p:spPr>
          <a:xfrm>
            <a:off x="3056200" y="6387644"/>
            <a:ext cx="3031599" cy="369332"/>
          </a:xfrm>
          <a:prstGeom prst="rect">
            <a:avLst/>
          </a:prstGeom>
          <a:noFill/>
        </p:spPr>
        <p:txBody>
          <a:bodyPr wrap="none" rtlCol="0">
            <a:spAutoFit/>
          </a:bodyPr>
          <a:lstStyle/>
          <a:p>
            <a:r>
              <a:rPr lang="en-US" sz="1800" dirty="0">
                <a:effectLst/>
                <a:latin typeface="Californian FB" panose="0207040306080B030204" pitchFamily="18" charset="0"/>
                <a:ea typeface="Times New Roman" panose="02020603050405020304" pitchFamily="18" charset="0"/>
              </a:rPr>
              <a:t>Reservoir Elevation Definition</a:t>
            </a:r>
            <a:endParaRPr lang="en-US" dirty="0">
              <a:latin typeface="Californian FB" panose="0207040306080B030204" pitchFamily="18" charset="0"/>
            </a:endParaRPr>
          </a:p>
        </p:txBody>
      </p:sp>
      <p:pic>
        <p:nvPicPr>
          <p:cNvPr id="7" name="Picture 6">
            <a:extLst>
              <a:ext uri="{FF2B5EF4-FFF2-40B4-BE49-F238E27FC236}">
                <a16:creationId xmlns:a16="http://schemas.microsoft.com/office/drawing/2014/main" id="{3CF6F6CF-A20A-4532-B401-2AFA540E2B4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381125" y="2739328"/>
            <a:ext cx="6248400" cy="3598012"/>
          </a:xfrm>
          <a:prstGeom prst="rect">
            <a:avLst/>
          </a:prstGeom>
          <a:noFill/>
        </p:spPr>
      </p:pic>
    </p:spTree>
    <p:extLst>
      <p:ext uri="{BB962C8B-B14F-4D97-AF65-F5344CB8AC3E}">
        <p14:creationId xmlns:p14="http://schemas.microsoft.com/office/powerpoint/2010/main" val="3228295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417CEC20-EE58-4329-9470-D32CFCDC0003}"/>
              </a:ext>
            </a:extLst>
          </p:cNvPr>
          <p:cNvSpPr txBox="1"/>
          <p:nvPr/>
        </p:nvSpPr>
        <p:spPr>
          <a:xfrm>
            <a:off x="266700" y="933417"/>
            <a:ext cx="8724900" cy="4632037"/>
          </a:xfrm>
          <a:prstGeom prst="rect">
            <a:avLst/>
          </a:prstGeom>
          <a:noFill/>
        </p:spPr>
        <p:txBody>
          <a:bodyPr wrap="square" rtlCol="0">
            <a:spAutoFit/>
          </a:bodyPr>
          <a:lstStyle/>
          <a:p>
            <a:pPr marL="0" marR="0" algn="just">
              <a:spcBef>
                <a:spcPts val="0"/>
              </a:spcBef>
              <a:spcAft>
                <a:spcPts val="600"/>
              </a:spcAft>
            </a:pPr>
            <a:r>
              <a:rPr lang="en-US" sz="2000" dirty="0">
                <a:effectLst/>
                <a:latin typeface="Californian FB" panose="0207040306080B030204" pitchFamily="18" charset="0"/>
                <a:ea typeface="Times New Roman" panose="02020603050405020304" pitchFamily="18" charset="0"/>
                <a:cs typeface="Arial" panose="020B0604020202020204" pitchFamily="34" charset="0"/>
              </a:rPr>
              <a:t>To accurately set up the </a:t>
            </a:r>
            <a:r>
              <a:rPr lang="en-US" sz="2000" dirty="0" err="1">
                <a:effectLst/>
                <a:latin typeface="Californian FB" panose="0207040306080B030204" pitchFamily="18" charset="0"/>
                <a:ea typeface="Times New Roman" panose="02020603050405020304" pitchFamily="18" charset="0"/>
                <a:cs typeface="Arial" panose="020B0604020202020204" pitchFamily="34" charset="0"/>
              </a:rPr>
              <a:t>WaterCAD</a:t>
            </a:r>
            <a:r>
              <a:rPr lang="en-US" sz="2000" dirty="0">
                <a:effectLst/>
                <a:latin typeface="Californian FB" panose="0207040306080B030204" pitchFamily="18" charset="0"/>
                <a:ea typeface="Times New Roman" panose="02020603050405020304" pitchFamily="18" charset="0"/>
                <a:cs typeface="Arial" panose="020B0604020202020204" pitchFamily="34" charset="0"/>
              </a:rPr>
              <a:t> model, detailed node data was entered, encompassing base demand, elevation, and coordinates.</a:t>
            </a:r>
          </a:p>
          <a:p>
            <a:pPr marL="0" marR="0" algn="just">
              <a:spcBef>
                <a:spcPts val="0"/>
              </a:spcBef>
              <a:spcAft>
                <a:spcPts val="600"/>
              </a:spcAft>
            </a:pPr>
            <a:endParaRPr lang="en-US" sz="2000" dirty="0">
              <a:latin typeface="Californian FB" panose="0207040306080B030204" pitchFamily="18" charset="0"/>
              <a:ea typeface="Calibri" panose="020F0502020204030204" pitchFamily="34" charset="0"/>
              <a:cs typeface="Arial" panose="020B0604020202020204" pitchFamily="34" charset="0"/>
            </a:endParaRPr>
          </a:p>
          <a:p>
            <a:pPr marL="342900" marR="0" lvl="0" indent="-342900" algn="just">
              <a:spcBef>
                <a:spcPts val="0"/>
              </a:spcBef>
              <a:spcAft>
                <a:spcPts val="600"/>
              </a:spcAft>
              <a:buSzPts val="1000"/>
              <a:buFont typeface="Symbol" panose="05050102010706020507" pitchFamily="18" charset="2"/>
              <a:buChar char=""/>
              <a:tabLst>
                <a:tab pos="457200" algn="l"/>
              </a:tabLst>
            </a:pPr>
            <a:r>
              <a:rPr lang="en-US" sz="2000" b="1" dirty="0">
                <a:effectLst/>
                <a:latin typeface="Californian FB" panose="0207040306080B030204" pitchFamily="18" charset="0"/>
                <a:ea typeface="Times New Roman" panose="02020603050405020304" pitchFamily="18" charset="0"/>
                <a:cs typeface="Arial" panose="020B0604020202020204" pitchFamily="34" charset="0"/>
              </a:rPr>
              <a:t>Base Demand:</a:t>
            </a:r>
            <a:r>
              <a:rPr lang="en-US" sz="2000" dirty="0">
                <a:effectLst/>
                <a:latin typeface="Californian FB" panose="0207040306080B030204" pitchFamily="18" charset="0"/>
                <a:ea typeface="Times New Roman" panose="02020603050405020304" pitchFamily="18" charset="0"/>
                <a:cs typeface="Arial" panose="020B0604020202020204" pitchFamily="34" charset="0"/>
              </a:rPr>
              <a:t> The total demand was calculated as follows: Total Demand = (6300 capita × 70 L/capita/day) / (1 - 0.33 loss percent) × 5 peak days ÷ 1000 L/m³ = 3291 m³/day. This calculated demand was assigned to junctions within the control demand unit in </a:t>
            </a:r>
            <a:r>
              <a:rPr lang="en-US" sz="2000" dirty="0" err="1">
                <a:effectLst/>
                <a:latin typeface="Californian FB" panose="0207040306080B030204" pitchFamily="18" charset="0"/>
                <a:ea typeface="Times New Roman" panose="02020603050405020304" pitchFamily="18" charset="0"/>
                <a:cs typeface="Arial" panose="020B0604020202020204" pitchFamily="34" charset="0"/>
              </a:rPr>
              <a:t>WaterCAD</a:t>
            </a:r>
            <a:r>
              <a:rPr lang="en-US" sz="2000" dirty="0">
                <a:effectLst/>
                <a:latin typeface="Californian FB" panose="0207040306080B030204" pitchFamily="18" charset="0"/>
                <a:ea typeface="Times New Roman" panose="02020603050405020304" pitchFamily="18" charset="0"/>
                <a:cs typeface="Arial" panose="020B0604020202020204" pitchFamily="34" charset="0"/>
              </a:rPr>
              <a:t>.</a:t>
            </a:r>
          </a:p>
          <a:p>
            <a:pPr marR="0" lvl="0" algn="just">
              <a:spcBef>
                <a:spcPts val="0"/>
              </a:spcBef>
              <a:spcAft>
                <a:spcPts val="600"/>
              </a:spcAft>
              <a:buSzPts val="1000"/>
              <a:tabLst>
                <a:tab pos="457200" algn="l"/>
              </a:tabLst>
            </a:pP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a:p>
            <a:pPr marL="342900" marR="0" lvl="0" indent="-342900" algn="just">
              <a:spcBef>
                <a:spcPts val="0"/>
              </a:spcBef>
              <a:spcAft>
                <a:spcPts val="600"/>
              </a:spcAft>
              <a:buSzPts val="1000"/>
              <a:buFont typeface="Symbol" panose="05050102010706020507" pitchFamily="18" charset="2"/>
              <a:buChar char=""/>
              <a:tabLst>
                <a:tab pos="457200" algn="l"/>
              </a:tabLst>
            </a:pPr>
            <a:r>
              <a:rPr lang="en-US" sz="2000" b="1" dirty="0">
                <a:effectLst/>
                <a:latin typeface="Californian FB" panose="0207040306080B030204" pitchFamily="18" charset="0"/>
                <a:ea typeface="Times New Roman" panose="02020603050405020304" pitchFamily="18" charset="0"/>
                <a:cs typeface="Arial" panose="020B0604020202020204" pitchFamily="34" charset="0"/>
              </a:rPr>
              <a:t>Elevation:</a:t>
            </a:r>
            <a:r>
              <a:rPr lang="en-US" sz="2000" dirty="0">
                <a:effectLst/>
                <a:latin typeface="Californian FB" panose="0207040306080B030204" pitchFamily="18" charset="0"/>
                <a:ea typeface="Times New Roman" panose="02020603050405020304" pitchFamily="18" charset="0"/>
                <a:cs typeface="Arial" panose="020B0604020202020204" pitchFamily="34" charset="0"/>
              </a:rPr>
              <a:t> Elevations for each node were obtained from the contour map.</a:t>
            </a:r>
          </a:p>
          <a:p>
            <a:pPr marR="0" lvl="0" algn="just">
              <a:spcBef>
                <a:spcPts val="0"/>
              </a:spcBef>
              <a:spcAft>
                <a:spcPts val="600"/>
              </a:spcAft>
              <a:buSzPts val="1000"/>
              <a:tabLst>
                <a:tab pos="457200" algn="l"/>
              </a:tabLst>
            </a:pP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a:p>
            <a:pPr marL="342900" marR="0" lvl="0" indent="-342900" algn="just">
              <a:spcBef>
                <a:spcPts val="0"/>
              </a:spcBef>
              <a:spcAft>
                <a:spcPts val="600"/>
              </a:spcAft>
              <a:buSzPts val="1000"/>
              <a:buFont typeface="Symbol" panose="05050102010706020507" pitchFamily="18" charset="2"/>
              <a:buChar char=""/>
              <a:tabLst>
                <a:tab pos="457200" algn="l"/>
              </a:tabLst>
            </a:pPr>
            <a:r>
              <a:rPr lang="en-US" sz="2000" b="1" dirty="0">
                <a:effectLst/>
                <a:latin typeface="Californian FB" panose="0207040306080B030204" pitchFamily="18" charset="0"/>
                <a:ea typeface="Times New Roman" panose="02020603050405020304" pitchFamily="18" charset="0"/>
                <a:cs typeface="Arial" panose="020B0604020202020204" pitchFamily="34" charset="0"/>
              </a:rPr>
              <a:t>Coordinates (X, Y):</a:t>
            </a:r>
            <a:r>
              <a:rPr lang="en-US" sz="2000" dirty="0">
                <a:effectLst/>
                <a:latin typeface="Californian FB" panose="0207040306080B030204" pitchFamily="18" charset="0"/>
                <a:ea typeface="Times New Roman" panose="02020603050405020304" pitchFamily="18" charset="0"/>
                <a:cs typeface="Arial" panose="020B0604020202020204" pitchFamily="34" charset="0"/>
              </a:rPr>
              <a:t> The X and Y coordinates for each node were defined, illustrating their placement within the network.</a:t>
            </a: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a:p>
            <a:pPr marL="0" marR="0" algn="just">
              <a:spcBef>
                <a:spcPts val="0"/>
              </a:spcBef>
              <a:spcAft>
                <a:spcPts val="600"/>
              </a:spcAft>
            </a:pP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p:txBody>
      </p:sp>
      <p:sp>
        <p:nvSpPr>
          <p:cNvPr id="23" name="Rounded Rectangle 4">
            <a:extLst>
              <a:ext uri="{FF2B5EF4-FFF2-40B4-BE49-F238E27FC236}">
                <a16:creationId xmlns:a16="http://schemas.microsoft.com/office/drawing/2014/main" id="{681C251A-9ECB-478E-B7DC-89732B5705D3}"/>
              </a:ext>
            </a:extLst>
          </p:cNvPr>
          <p:cNvSpPr/>
          <p:nvPr/>
        </p:nvSpPr>
        <p:spPr>
          <a:xfrm>
            <a:off x="3190875" y="123809"/>
            <a:ext cx="2628900" cy="685800"/>
          </a:xfrm>
          <a:prstGeom prst="round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spcBef>
                <a:spcPts val="0"/>
              </a:spcBef>
              <a:spcAft>
                <a:spcPts val="600"/>
              </a:spcAft>
            </a:pPr>
            <a:r>
              <a:rPr lang="en-US" sz="2000" b="1" dirty="0">
                <a:solidFill>
                  <a:schemeClr val="tx1"/>
                </a:solidFill>
                <a:effectLst/>
                <a:latin typeface="Californian FB" panose="0207040306080B030204" pitchFamily="18" charset="0"/>
                <a:ea typeface="Times New Roman" panose="02020603050405020304" pitchFamily="18" charset="0"/>
              </a:rPr>
              <a:t>Node Data</a:t>
            </a:r>
            <a:endParaRPr lang="en-US" sz="2400" dirty="0">
              <a:solidFill>
                <a:schemeClr val="tx1"/>
              </a:solidFill>
              <a:effectLst/>
              <a:latin typeface="Californian FB" panose="0207040306080B0302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563508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0958246-E4CB-46B1-86EB-A9770308BBB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14400" y="228600"/>
            <a:ext cx="7315200" cy="5715317"/>
          </a:xfrm>
          <a:prstGeom prst="rect">
            <a:avLst/>
          </a:prstGeom>
          <a:noFill/>
        </p:spPr>
      </p:pic>
      <p:sp>
        <p:nvSpPr>
          <p:cNvPr id="2" name="TextBox 1">
            <a:extLst>
              <a:ext uri="{FF2B5EF4-FFF2-40B4-BE49-F238E27FC236}">
                <a16:creationId xmlns:a16="http://schemas.microsoft.com/office/drawing/2014/main" id="{EB9949F9-C11F-4C58-B2F1-E2BBD2F1B8FA}"/>
              </a:ext>
            </a:extLst>
          </p:cNvPr>
          <p:cNvSpPr txBox="1"/>
          <p:nvPr/>
        </p:nvSpPr>
        <p:spPr>
          <a:xfrm>
            <a:off x="2802926" y="6031626"/>
            <a:ext cx="3538148" cy="369332"/>
          </a:xfrm>
          <a:prstGeom prst="rect">
            <a:avLst/>
          </a:prstGeom>
          <a:noFill/>
        </p:spPr>
        <p:txBody>
          <a:bodyPr wrap="none" rtlCol="0">
            <a:spAutoFit/>
          </a:bodyPr>
          <a:lstStyle/>
          <a:p>
            <a:r>
              <a:rPr lang="en-US" sz="1800" dirty="0">
                <a:effectLst/>
                <a:latin typeface="Times New Roman" panose="02020603050405020304" pitchFamily="18" charset="0"/>
                <a:ea typeface="Times New Roman" panose="02020603050405020304" pitchFamily="18" charset="0"/>
              </a:rPr>
              <a:t>Defining Uniform Junction Demand</a:t>
            </a:r>
            <a:endParaRPr lang="en-US" dirty="0"/>
          </a:p>
        </p:txBody>
      </p:sp>
    </p:spTree>
    <p:extLst>
      <p:ext uri="{BB962C8B-B14F-4D97-AF65-F5344CB8AC3E}">
        <p14:creationId xmlns:p14="http://schemas.microsoft.com/office/powerpoint/2010/main" val="2995263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EB9949F9-C11F-4C58-B2F1-E2BBD2F1B8FA}"/>
              </a:ext>
            </a:extLst>
          </p:cNvPr>
          <p:cNvSpPr txBox="1"/>
          <p:nvPr/>
        </p:nvSpPr>
        <p:spPr>
          <a:xfrm>
            <a:off x="2296492" y="6336347"/>
            <a:ext cx="4855816" cy="369332"/>
          </a:xfrm>
          <a:prstGeom prst="rect">
            <a:avLst/>
          </a:prstGeom>
          <a:noFill/>
        </p:spPr>
        <p:txBody>
          <a:bodyPr wrap="none" rtlCol="0">
            <a:spAutoFit/>
          </a:bodyPr>
          <a:lstStyle/>
          <a:p>
            <a:r>
              <a:rPr lang="en-US" sz="1800" dirty="0">
                <a:effectLst/>
                <a:latin typeface="Californian FB" panose="0207040306080B030204" pitchFamily="18" charset="0"/>
                <a:ea typeface="Times New Roman" panose="02020603050405020304" pitchFamily="18" charset="0"/>
              </a:rPr>
              <a:t>Importing Junction Elevations using </a:t>
            </a:r>
            <a:r>
              <a:rPr lang="en-US" sz="1800" dirty="0" err="1">
                <a:effectLst/>
                <a:latin typeface="Californian FB" panose="0207040306080B030204" pitchFamily="18" charset="0"/>
                <a:ea typeface="Times New Roman" panose="02020603050405020304" pitchFamily="18" charset="0"/>
              </a:rPr>
              <a:t>Trex</a:t>
            </a:r>
            <a:r>
              <a:rPr lang="en-US" sz="1800" dirty="0">
                <a:effectLst/>
                <a:latin typeface="Californian FB" panose="0207040306080B030204" pitchFamily="18" charset="0"/>
                <a:ea typeface="Times New Roman" panose="02020603050405020304" pitchFamily="18" charset="0"/>
              </a:rPr>
              <a:t> Wizard</a:t>
            </a:r>
            <a:endParaRPr lang="en-US" dirty="0">
              <a:latin typeface="Californian FB" panose="0207040306080B030204" pitchFamily="18" charset="0"/>
            </a:endParaRPr>
          </a:p>
        </p:txBody>
      </p:sp>
      <p:sp>
        <p:nvSpPr>
          <p:cNvPr id="3" name="TextBox 2">
            <a:extLst>
              <a:ext uri="{FF2B5EF4-FFF2-40B4-BE49-F238E27FC236}">
                <a16:creationId xmlns:a16="http://schemas.microsoft.com/office/drawing/2014/main" id="{82C8D68A-32EC-4F6E-B0AF-A11DE6CF779B}"/>
              </a:ext>
            </a:extLst>
          </p:cNvPr>
          <p:cNvSpPr txBox="1"/>
          <p:nvPr/>
        </p:nvSpPr>
        <p:spPr>
          <a:xfrm>
            <a:off x="609600" y="381000"/>
            <a:ext cx="8229600" cy="1015663"/>
          </a:xfrm>
          <a:prstGeom prst="rect">
            <a:avLst/>
          </a:prstGeom>
          <a:noFill/>
        </p:spPr>
        <p:txBody>
          <a:bodyPr wrap="square" rtlCol="0">
            <a:spAutoFit/>
          </a:bodyPr>
          <a:lstStyle/>
          <a:p>
            <a:pPr algn="just"/>
            <a:r>
              <a:rPr lang="en-US" sz="2000" dirty="0">
                <a:effectLst/>
                <a:latin typeface="Californian FB" panose="0207040306080B030204" pitchFamily="18" charset="0"/>
                <a:ea typeface="Times New Roman" panose="02020603050405020304" pitchFamily="18" charset="0"/>
                <a:cs typeface="Arial" panose="020B0604020202020204" pitchFamily="34" charset="0"/>
              </a:rPr>
              <a:t>Importing Junction Elevations: Junction elevations were imported from the contour shapefile into </a:t>
            </a:r>
            <a:r>
              <a:rPr lang="en-US" sz="2000" dirty="0" err="1">
                <a:effectLst/>
                <a:latin typeface="Californian FB" panose="0207040306080B030204" pitchFamily="18" charset="0"/>
                <a:ea typeface="Times New Roman" panose="02020603050405020304" pitchFamily="18" charset="0"/>
                <a:cs typeface="Arial" panose="020B0604020202020204" pitchFamily="34" charset="0"/>
              </a:rPr>
              <a:t>WaterCAD</a:t>
            </a:r>
            <a:r>
              <a:rPr lang="en-US" sz="2000" dirty="0">
                <a:effectLst/>
                <a:latin typeface="Californian FB" panose="0207040306080B030204" pitchFamily="18" charset="0"/>
                <a:ea typeface="Times New Roman" panose="02020603050405020304" pitchFamily="18" charset="0"/>
                <a:cs typeface="Arial" panose="020B0604020202020204" pitchFamily="34" charset="0"/>
              </a:rPr>
              <a:t> using the </a:t>
            </a:r>
            <a:r>
              <a:rPr lang="en-US" sz="2000" dirty="0" err="1">
                <a:effectLst/>
                <a:latin typeface="Californian FB" panose="0207040306080B030204" pitchFamily="18" charset="0"/>
                <a:ea typeface="Times New Roman" panose="02020603050405020304" pitchFamily="18" charset="0"/>
                <a:cs typeface="Arial" panose="020B0604020202020204" pitchFamily="34" charset="0"/>
              </a:rPr>
              <a:t>Trex</a:t>
            </a:r>
            <a:r>
              <a:rPr lang="en-US" sz="2000" dirty="0">
                <a:effectLst/>
                <a:latin typeface="Californian FB" panose="0207040306080B030204" pitchFamily="18" charset="0"/>
                <a:ea typeface="Times New Roman" panose="02020603050405020304" pitchFamily="18" charset="0"/>
                <a:cs typeface="Arial" panose="020B0604020202020204" pitchFamily="34" charset="0"/>
              </a:rPr>
              <a:t> Wizard.</a:t>
            </a: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a:p>
            <a:pPr algn="just"/>
            <a:endParaRPr lang="en-US" sz="2000" dirty="0">
              <a:latin typeface="Californian FB" panose="0207040306080B030204" pitchFamily="18" charset="0"/>
            </a:endParaRPr>
          </a:p>
        </p:txBody>
      </p:sp>
      <p:pic>
        <p:nvPicPr>
          <p:cNvPr id="6" name="Picture 5">
            <a:extLst>
              <a:ext uri="{FF2B5EF4-FFF2-40B4-BE49-F238E27FC236}">
                <a16:creationId xmlns:a16="http://schemas.microsoft.com/office/drawing/2014/main" id="{6A53CC4B-16E3-4962-850F-0CA447CBDDE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257300" y="1143000"/>
            <a:ext cx="6629400" cy="5041026"/>
          </a:xfrm>
          <a:prstGeom prst="rect">
            <a:avLst/>
          </a:prstGeom>
          <a:noFill/>
        </p:spPr>
      </p:pic>
    </p:spTree>
    <p:extLst>
      <p:ext uri="{BB962C8B-B14F-4D97-AF65-F5344CB8AC3E}">
        <p14:creationId xmlns:p14="http://schemas.microsoft.com/office/powerpoint/2010/main" val="12788525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EB9949F9-C11F-4C58-B2F1-E2BBD2F1B8FA}"/>
              </a:ext>
            </a:extLst>
          </p:cNvPr>
          <p:cNvSpPr txBox="1"/>
          <p:nvPr/>
        </p:nvSpPr>
        <p:spPr>
          <a:xfrm>
            <a:off x="1276495" y="6371421"/>
            <a:ext cx="6667210" cy="400110"/>
          </a:xfrm>
          <a:prstGeom prst="rect">
            <a:avLst/>
          </a:prstGeom>
          <a:noFill/>
        </p:spPr>
        <p:txBody>
          <a:bodyPr wrap="none" rtlCol="0">
            <a:spAutoFit/>
          </a:bodyPr>
          <a:lstStyle/>
          <a:p>
            <a:pPr marL="0" marR="0">
              <a:spcBef>
                <a:spcPts val="360"/>
              </a:spcBef>
              <a:spcAft>
                <a:spcPts val="0"/>
              </a:spcAft>
            </a:pPr>
            <a:r>
              <a:rPr lang="en-US" sz="2000" dirty="0">
                <a:effectLst/>
                <a:latin typeface="Californian FB" panose="0207040306080B030204" pitchFamily="18" charset="0"/>
                <a:ea typeface="Times New Roman" panose="02020603050405020304" pitchFamily="18" charset="0"/>
                <a:cs typeface="Arial" panose="020B0604020202020204" pitchFamily="34" charset="0"/>
              </a:rPr>
              <a:t>Node Coordinates and Junction Control Demand Assignments</a:t>
            </a: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2008D482-0B03-43CB-BE9E-4854593C1696}"/>
              </a:ext>
            </a:extLst>
          </p:cNvPr>
          <p:cNvPicPr/>
          <p:nvPr/>
        </p:nvPicPr>
        <p:blipFill>
          <a:blip r:embed="rId2"/>
          <a:stretch>
            <a:fillRect/>
          </a:stretch>
        </p:blipFill>
        <p:spPr>
          <a:xfrm>
            <a:off x="533400" y="196334"/>
            <a:ext cx="8153400" cy="6096000"/>
          </a:xfrm>
          <a:prstGeom prst="rect">
            <a:avLst/>
          </a:prstGeom>
        </p:spPr>
      </p:pic>
    </p:spTree>
    <p:extLst>
      <p:ext uri="{BB962C8B-B14F-4D97-AF65-F5344CB8AC3E}">
        <p14:creationId xmlns:p14="http://schemas.microsoft.com/office/powerpoint/2010/main" val="10395975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417CEC20-EE58-4329-9470-D32CFCDC0003}"/>
              </a:ext>
            </a:extLst>
          </p:cNvPr>
          <p:cNvSpPr txBox="1"/>
          <p:nvPr/>
        </p:nvSpPr>
        <p:spPr>
          <a:xfrm>
            <a:off x="266700" y="933417"/>
            <a:ext cx="8724900" cy="5093702"/>
          </a:xfrm>
          <a:prstGeom prst="rect">
            <a:avLst/>
          </a:prstGeom>
          <a:noFill/>
        </p:spPr>
        <p:txBody>
          <a:bodyPr wrap="square" rtlCol="0">
            <a:spAutoFit/>
          </a:bodyPr>
          <a:lstStyle/>
          <a:p>
            <a:pPr marL="0" marR="0" algn="just">
              <a:spcBef>
                <a:spcPts val="0"/>
              </a:spcBef>
              <a:spcAft>
                <a:spcPts val="600"/>
              </a:spcAft>
            </a:pPr>
            <a:r>
              <a:rPr lang="en-US" sz="2000" dirty="0">
                <a:effectLst/>
                <a:latin typeface="Californian FB" panose="0207040306080B030204" pitchFamily="18" charset="0"/>
                <a:ea typeface="Times New Roman" panose="02020603050405020304" pitchFamily="18" charset="0"/>
                <a:cs typeface="Arial" panose="020B0604020202020204" pitchFamily="34" charset="0"/>
              </a:rPr>
              <a:t>Pipe data is critical for the hydraulic model and includes length, diameter, connected nodes, and the Hazen-Williams Coefficient.</a:t>
            </a:r>
          </a:p>
          <a:p>
            <a:pPr marL="0" marR="0" algn="just">
              <a:spcBef>
                <a:spcPts val="0"/>
              </a:spcBef>
              <a:spcAft>
                <a:spcPts val="600"/>
              </a:spcAft>
            </a:pPr>
            <a:endParaRPr lang="en-US" sz="2000" dirty="0">
              <a:latin typeface="Californian FB" panose="0207040306080B030204" pitchFamily="18" charset="0"/>
              <a:ea typeface="Calibri" panose="020F0502020204030204" pitchFamily="34" charset="0"/>
              <a:cs typeface="Arial" panose="020B0604020202020204" pitchFamily="34" charset="0"/>
            </a:endParaRPr>
          </a:p>
          <a:p>
            <a:pPr marL="342900" marR="0" lvl="0" indent="-342900" algn="just">
              <a:spcBef>
                <a:spcPts val="0"/>
              </a:spcBef>
              <a:spcAft>
                <a:spcPts val="600"/>
              </a:spcAft>
              <a:buSzPts val="1000"/>
              <a:buFont typeface="Symbol" panose="05050102010706020507" pitchFamily="18" charset="2"/>
              <a:buChar char=""/>
              <a:tabLst>
                <a:tab pos="457200" algn="l"/>
              </a:tabLst>
            </a:pPr>
            <a:r>
              <a:rPr lang="en-US" sz="2000" b="1" dirty="0">
                <a:effectLst/>
                <a:latin typeface="Californian FB" panose="0207040306080B030204" pitchFamily="18" charset="0"/>
                <a:ea typeface="Times New Roman" panose="02020603050405020304" pitchFamily="18" charset="0"/>
                <a:cs typeface="Arial" panose="020B0604020202020204" pitchFamily="34" charset="0"/>
              </a:rPr>
              <a:t>Length of Pipe:</a:t>
            </a:r>
            <a:r>
              <a:rPr lang="en-US" sz="2000" dirty="0">
                <a:effectLst/>
                <a:latin typeface="Californian FB" panose="0207040306080B030204" pitchFamily="18" charset="0"/>
                <a:ea typeface="Times New Roman" panose="02020603050405020304" pitchFamily="18" charset="0"/>
                <a:cs typeface="Arial" panose="020B0604020202020204" pitchFamily="34" charset="0"/>
              </a:rPr>
              <a:t> Extracted directly from the AutoCAD map.</a:t>
            </a:r>
          </a:p>
          <a:p>
            <a:pPr marR="0" lvl="0" algn="just">
              <a:spcBef>
                <a:spcPts val="0"/>
              </a:spcBef>
              <a:spcAft>
                <a:spcPts val="600"/>
              </a:spcAft>
              <a:buSzPts val="1000"/>
              <a:tabLst>
                <a:tab pos="457200" algn="l"/>
              </a:tabLst>
            </a:pP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a:p>
            <a:pPr marL="342900" marR="0" lvl="0" indent="-342900" algn="just">
              <a:spcBef>
                <a:spcPts val="0"/>
              </a:spcBef>
              <a:spcAft>
                <a:spcPts val="600"/>
              </a:spcAft>
              <a:buSzPts val="1000"/>
              <a:buFont typeface="Symbol" panose="05050102010706020507" pitchFamily="18" charset="2"/>
              <a:buChar char=""/>
              <a:tabLst>
                <a:tab pos="457200" algn="l"/>
              </a:tabLst>
            </a:pPr>
            <a:r>
              <a:rPr lang="en-US" sz="2000" b="1" dirty="0">
                <a:effectLst/>
                <a:latin typeface="Californian FB" panose="0207040306080B030204" pitchFamily="18" charset="0"/>
                <a:ea typeface="Times New Roman" panose="02020603050405020304" pitchFamily="18" charset="0"/>
                <a:cs typeface="Arial" panose="020B0604020202020204" pitchFamily="34" charset="0"/>
              </a:rPr>
              <a:t>Diameter of Pipe:</a:t>
            </a:r>
            <a:r>
              <a:rPr lang="en-US" sz="2000" dirty="0">
                <a:effectLst/>
                <a:latin typeface="Californian FB" panose="0207040306080B030204" pitchFamily="18" charset="0"/>
                <a:ea typeface="Times New Roman" panose="02020603050405020304" pitchFamily="18" charset="0"/>
                <a:cs typeface="Arial" panose="020B0604020202020204" pitchFamily="34" charset="0"/>
              </a:rPr>
              <a:t> Sourced from the GIS map.</a:t>
            </a:r>
          </a:p>
          <a:p>
            <a:pPr marL="342900" marR="0" lvl="0" indent="-342900" algn="just">
              <a:spcBef>
                <a:spcPts val="0"/>
              </a:spcBef>
              <a:spcAft>
                <a:spcPts val="600"/>
              </a:spcAft>
              <a:buSzPts val="1000"/>
              <a:buFont typeface="Symbol" panose="05050102010706020507" pitchFamily="18" charset="2"/>
              <a:buChar char=""/>
              <a:tabLst>
                <a:tab pos="457200" algn="l"/>
              </a:tabLst>
            </a:pP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a:p>
            <a:pPr marL="342900" marR="0" lvl="0" indent="-342900" algn="just">
              <a:spcBef>
                <a:spcPts val="0"/>
              </a:spcBef>
              <a:spcAft>
                <a:spcPts val="600"/>
              </a:spcAft>
              <a:buSzPts val="1000"/>
              <a:buFont typeface="Symbol" panose="05050102010706020507" pitchFamily="18" charset="2"/>
              <a:buChar char=""/>
              <a:tabLst>
                <a:tab pos="457200" algn="l"/>
              </a:tabLst>
            </a:pPr>
            <a:r>
              <a:rPr lang="en-US" sz="2000" b="1" dirty="0">
                <a:effectLst/>
                <a:latin typeface="Californian FB" panose="0207040306080B030204" pitchFamily="18" charset="0"/>
                <a:ea typeface="Times New Roman" panose="02020603050405020304" pitchFamily="18" charset="0"/>
                <a:cs typeface="Arial" panose="020B0604020202020204" pitchFamily="34" charset="0"/>
              </a:rPr>
              <a:t>Connected Nodes:</a:t>
            </a:r>
            <a:r>
              <a:rPr lang="en-US" sz="2000" dirty="0">
                <a:effectLst/>
                <a:latin typeface="Californian FB" panose="0207040306080B030204" pitchFamily="18" charset="0"/>
                <a:ea typeface="Times New Roman" panose="02020603050405020304" pitchFamily="18" charset="0"/>
                <a:cs typeface="Arial" panose="020B0604020202020204" pitchFamily="34" charset="0"/>
              </a:rPr>
              <a:t> Each pipe connects two specific nodes.</a:t>
            </a:r>
          </a:p>
          <a:p>
            <a:pPr marL="342900" marR="0" lvl="0" indent="-342900" algn="just">
              <a:spcBef>
                <a:spcPts val="0"/>
              </a:spcBef>
              <a:spcAft>
                <a:spcPts val="600"/>
              </a:spcAft>
              <a:buSzPts val="1000"/>
              <a:buFont typeface="Symbol" panose="05050102010706020507" pitchFamily="18" charset="2"/>
              <a:buChar char=""/>
              <a:tabLst>
                <a:tab pos="457200" algn="l"/>
              </a:tabLst>
            </a:pP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a:p>
            <a:pPr marL="342900" marR="0" lvl="0" indent="-342900" algn="just">
              <a:spcBef>
                <a:spcPts val="0"/>
              </a:spcBef>
              <a:spcAft>
                <a:spcPts val="600"/>
              </a:spcAft>
              <a:buSzPts val="1000"/>
              <a:buFont typeface="Symbol" panose="05050102010706020507" pitchFamily="18" charset="2"/>
              <a:buChar char=""/>
              <a:tabLst>
                <a:tab pos="457200" algn="l"/>
              </a:tabLst>
            </a:pPr>
            <a:r>
              <a:rPr lang="en-US" sz="2000" b="1" dirty="0">
                <a:effectLst/>
                <a:latin typeface="Californian FB" panose="0207040306080B030204" pitchFamily="18" charset="0"/>
                <a:ea typeface="Times New Roman" panose="02020603050405020304" pitchFamily="18" charset="0"/>
                <a:cs typeface="Arial" panose="020B0604020202020204" pitchFamily="34" charset="0"/>
              </a:rPr>
              <a:t>Hazen-Williams Coefficient:</a:t>
            </a:r>
            <a:r>
              <a:rPr lang="en-US" sz="2000" dirty="0">
                <a:effectLst/>
                <a:latin typeface="Californian FB" panose="0207040306080B030204" pitchFamily="18" charset="0"/>
                <a:ea typeface="Times New Roman" panose="02020603050405020304" pitchFamily="18" charset="0"/>
                <a:cs typeface="Arial" panose="020B0604020202020204" pitchFamily="34" charset="0"/>
              </a:rPr>
              <a:t> This coefficient varies based on the pipe material and its age, and these details were captured in the pipe flex tables.                              (PVC= 150,Steel=140,Ductil iron=130, Galvanized Steel=120, HDPE=150) </a:t>
            </a:r>
            <a:r>
              <a:rPr lang="en-US" sz="2000" dirty="0">
                <a:effectLst/>
                <a:latin typeface="Californian FB" panose="0207040306080B030204" pitchFamily="18" charset="0"/>
                <a:ea typeface="Times New Roman" panose="02020603050405020304" pitchFamily="18" charset="0"/>
                <a:cs typeface="Times New Roman" panose="02020603050405020304" pitchFamily="18" charset="0"/>
                <a:sym typeface="Wingdings" panose="05000000000000000000" pitchFamily="2" charset="2"/>
              </a:rPr>
              <a:t> </a:t>
            </a:r>
            <a:r>
              <a:rPr lang="en-US" sz="2000" dirty="0">
                <a:effectLst/>
                <a:latin typeface="Californian FB" panose="0207040306080B030204" pitchFamily="18" charset="0"/>
                <a:ea typeface="Times New Roman" panose="02020603050405020304" pitchFamily="18" charset="0"/>
                <a:cs typeface="Arial" panose="020B0604020202020204" pitchFamily="34" charset="0"/>
              </a:rPr>
              <a:t>we used (PVC=130,Steel=120,ductil iron=110,Galvanized Steel=100,HDPE=130).</a:t>
            </a: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a:p>
            <a:pPr marL="0" marR="0" algn="just">
              <a:spcBef>
                <a:spcPts val="0"/>
              </a:spcBef>
              <a:spcAft>
                <a:spcPts val="600"/>
              </a:spcAft>
            </a:pP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p:txBody>
      </p:sp>
      <p:sp>
        <p:nvSpPr>
          <p:cNvPr id="23" name="Rounded Rectangle 4">
            <a:extLst>
              <a:ext uri="{FF2B5EF4-FFF2-40B4-BE49-F238E27FC236}">
                <a16:creationId xmlns:a16="http://schemas.microsoft.com/office/drawing/2014/main" id="{681C251A-9ECB-478E-B7DC-89732B5705D3}"/>
              </a:ext>
            </a:extLst>
          </p:cNvPr>
          <p:cNvSpPr/>
          <p:nvPr/>
        </p:nvSpPr>
        <p:spPr>
          <a:xfrm>
            <a:off x="3190875" y="123809"/>
            <a:ext cx="2628900" cy="685800"/>
          </a:xfrm>
          <a:prstGeom prst="round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spcBef>
                <a:spcPts val="0"/>
              </a:spcBef>
              <a:spcAft>
                <a:spcPts val="600"/>
              </a:spcAft>
            </a:pPr>
            <a:r>
              <a:rPr lang="en-US" sz="2000" b="1" dirty="0">
                <a:solidFill>
                  <a:schemeClr val="tx1"/>
                </a:solidFill>
                <a:effectLst/>
                <a:latin typeface="Californian FB" panose="0207040306080B030204" pitchFamily="18" charset="0"/>
                <a:ea typeface="Times New Roman" panose="02020603050405020304" pitchFamily="18" charset="0"/>
                <a:cs typeface="Arial" panose="020B0604020202020204" pitchFamily="34" charset="0"/>
              </a:rPr>
              <a:t>Pipe Data</a:t>
            </a:r>
            <a:endParaRPr lang="en-US" sz="2000" dirty="0">
              <a:solidFill>
                <a:schemeClr val="tx1"/>
              </a:solidFill>
              <a:effectLst/>
              <a:latin typeface="Californian FB" panose="0207040306080B0302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806550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Capture-">
            <a:extLst>
              <a:ext uri="{FF2B5EF4-FFF2-40B4-BE49-F238E27FC236}">
                <a16:creationId xmlns:a16="http://schemas.microsoft.com/office/drawing/2014/main" id="{BB13F615-63CC-4409-AF4B-F3DDA0A15C3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400299" y="76200"/>
            <a:ext cx="4000501" cy="6096000"/>
          </a:xfrm>
          <a:prstGeom prst="rect">
            <a:avLst/>
          </a:prstGeom>
          <a:noFill/>
          <a:ln>
            <a:noFill/>
          </a:ln>
        </p:spPr>
      </p:pic>
      <p:sp>
        <p:nvSpPr>
          <p:cNvPr id="2" name="TextBox 1">
            <a:extLst>
              <a:ext uri="{FF2B5EF4-FFF2-40B4-BE49-F238E27FC236}">
                <a16:creationId xmlns:a16="http://schemas.microsoft.com/office/drawing/2014/main" id="{10AF31AE-64B6-46F3-9558-EA6FC551D6BB}"/>
              </a:ext>
            </a:extLst>
          </p:cNvPr>
          <p:cNvSpPr txBox="1"/>
          <p:nvPr/>
        </p:nvSpPr>
        <p:spPr>
          <a:xfrm>
            <a:off x="3037034" y="6315045"/>
            <a:ext cx="2727029" cy="400110"/>
          </a:xfrm>
          <a:prstGeom prst="rect">
            <a:avLst/>
          </a:prstGeom>
          <a:noFill/>
        </p:spPr>
        <p:txBody>
          <a:bodyPr wrap="none" rtlCol="0">
            <a:spAutoFit/>
          </a:bodyPr>
          <a:lstStyle/>
          <a:p>
            <a:r>
              <a:rPr lang="en-US" sz="2000" dirty="0">
                <a:effectLst/>
                <a:latin typeface="Californian FB" panose="0207040306080B030204" pitchFamily="18" charset="0"/>
                <a:ea typeface="Times New Roman" panose="02020603050405020304" pitchFamily="18" charset="0"/>
              </a:rPr>
              <a:t>pipe data in Water CAD</a:t>
            </a:r>
            <a:endParaRPr lang="en-US" sz="2000" dirty="0">
              <a:latin typeface="Californian FB" panose="0207040306080B030204" pitchFamily="18" charset="0"/>
            </a:endParaRPr>
          </a:p>
        </p:txBody>
      </p:sp>
    </p:spTree>
    <p:extLst>
      <p:ext uri="{BB962C8B-B14F-4D97-AF65-F5344CB8AC3E}">
        <p14:creationId xmlns:p14="http://schemas.microsoft.com/office/powerpoint/2010/main" val="10802076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10AF31AE-64B6-46F3-9558-EA6FC551D6BB}"/>
              </a:ext>
            </a:extLst>
          </p:cNvPr>
          <p:cNvSpPr txBox="1"/>
          <p:nvPr/>
        </p:nvSpPr>
        <p:spPr>
          <a:xfrm>
            <a:off x="3598047" y="6315045"/>
            <a:ext cx="1947906" cy="400110"/>
          </a:xfrm>
          <a:prstGeom prst="rect">
            <a:avLst/>
          </a:prstGeom>
          <a:noFill/>
        </p:spPr>
        <p:txBody>
          <a:bodyPr wrap="none" rtlCol="0">
            <a:spAutoFit/>
          </a:bodyPr>
          <a:lstStyle/>
          <a:p>
            <a:r>
              <a:rPr lang="en-US" sz="2000" dirty="0">
                <a:effectLst/>
                <a:latin typeface="Californian FB" panose="0207040306080B030204" pitchFamily="18" charset="0"/>
                <a:ea typeface="Times New Roman" panose="02020603050405020304" pitchFamily="18" charset="0"/>
              </a:rPr>
              <a:t>Pipe Flex Tables </a:t>
            </a:r>
            <a:endParaRPr lang="en-US" sz="2400" dirty="0">
              <a:latin typeface="Californian FB" panose="0207040306080B030204" pitchFamily="18" charset="0"/>
            </a:endParaRPr>
          </a:p>
        </p:txBody>
      </p:sp>
      <p:pic>
        <p:nvPicPr>
          <p:cNvPr id="6" name="Picture 5">
            <a:extLst>
              <a:ext uri="{FF2B5EF4-FFF2-40B4-BE49-F238E27FC236}">
                <a16:creationId xmlns:a16="http://schemas.microsoft.com/office/drawing/2014/main" id="{24EC79C4-9921-4069-B29D-0CD8998DB055}"/>
              </a:ext>
            </a:extLst>
          </p:cNvPr>
          <p:cNvPicPr/>
          <p:nvPr/>
        </p:nvPicPr>
        <p:blipFill>
          <a:blip r:embed="rId2"/>
          <a:stretch>
            <a:fillRect/>
          </a:stretch>
        </p:blipFill>
        <p:spPr>
          <a:xfrm>
            <a:off x="457200" y="142845"/>
            <a:ext cx="8382000" cy="6029355"/>
          </a:xfrm>
          <a:prstGeom prst="rect">
            <a:avLst/>
          </a:prstGeom>
        </p:spPr>
      </p:pic>
    </p:spTree>
    <p:extLst>
      <p:ext uri="{BB962C8B-B14F-4D97-AF65-F5344CB8AC3E}">
        <p14:creationId xmlns:p14="http://schemas.microsoft.com/office/powerpoint/2010/main" val="14000346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417CEC20-EE58-4329-9470-D32CFCDC0003}"/>
              </a:ext>
            </a:extLst>
          </p:cNvPr>
          <p:cNvSpPr txBox="1"/>
          <p:nvPr/>
        </p:nvSpPr>
        <p:spPr>
          <a:xfrm>
            <a:off x="266700" y="933417"/>
            <a:ext cx="8724900" cy="1015663"/>
          </a:xfrm>
          <a:prstGeom prst="rect">
            <a:avLst/>
          </a:prstGeom>
          <a:noFill/>
        </p:spPr>
        <p:txBody>
          <a:bodyPr wrap="square" rtlCol="0">
            <a:spAutoFit/>
          </a:bodyPr>
          <a:lstStyle/>
          <a:p>
            <a:pPr marL="0" marR="0" algn="just">
              <a:spcBef>
                <a:spcPts val="360"/>
              </a:spcBef>
              <a:spcAft>
                <a:spcPts val="0"/>
              </a:spcAft>
            </a:pPr>
            <a:r>
              <a:rPr lang="en-US" sz="2000" dirty="0">
                <a:effectLst/>
                <a:latin typeface="Californian FB" panose="0207040306080B030204" pitchFamily="18" charset="0"/>
                <a:ea typeface="Times New Roman" panose="02020603050405020304" pitchFamily="18" charset="0"/>
                <a:cs typeface="Arial" panose="020B0604020202020204" pitchFamily="34" charset="0"/>
              </a:rPr>
              <a:t>Two pumps are defined in the model with specific characteristics, including their pump curves and operational settings. These definitions are crucial for simulating the energy input into the system.</a:t>
            </a: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p:txBody>
      </p:sp>
      <p:sp>
        <p:nvSpPr>
          <p:cNvPr id="23" name="Rounded Rectangle 4">
            <a:extLst>
              <a:ext uri="{FF2B5EF4-FFF2-40B4-BE49-F238E27FC236}">
                <a16:creationId xmlns:a16="http://schemas.microsoft.com/office/drawing/2014/main" id="{681C251A-9ECB-478E-B7DC-89732B5705D3}"/>
              </a:ext>
            </a:extLst>
          </p:cNvPr>
          <p:cNvSpPr/>
          <p:nvPr/>
        </p:nvSpPr>
        <p:spPr>
          <a:xfrm>
            <a:off x="3190875" y="123809"/>
            <a:ext cx="2628900" cy="685800"/>
          </a:xfrm>
          <a:prstGeom prst="round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Times New Roman" panose="02020603050405020304" pitchFamily="18" charset="0"/>
              </a:rPr>
              <a:t>Pump Data</a:t>
            </a:r>
            <a:endParaRPr lang="en-US" sz="2000" dirty="0">
              <a:solidFill>
                <a:schemeClr val="tx1"/>
              </a:solidFill>
              <a:effectLst/>
              <a:latin typeface="Californian FB" panose="0207040306080B030204" pitchFamily="18" charset="0"/>
              <a:ea typeface="Calibri" panose="020F050202020403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66B71380-722B-408A-9D43-FD5662D129B3}"/>
              </a:ext>
            </a:extLst>
          </p:cNvPr>
          <p:cNvPicPr/>
          <p:nvPr/>
        </p:nvPicPr>
        <p:blipFill>
          <a:blip r:embed="rId2"/>
          <a:stretch>
            <a:fillRect/>
          </a:stretch>
        </p:blipFill>
        <p:spPr>
          <a:xfrm>
            <a:off x="1281747" y="2013905"/>
            <a:ext cx="6694805" cy="4175512"/>
          </a:xfrm>
          <a:prstGeom prst="rect">
            <a:avLst/>
          </a:prstGeom>
        </p:spPr>
      </p:pic>
      <p:sp>
        <p:nvSpPr>
          <p:cNvPr id="2" name="TextBox 1">
            <a:extLst>
              <a:ext uri="{FF2B5EF4-FFF2-40B4-BE49-F238E27FC236}">
                <a16:creationId xmlns:a16="http://schemas.microsoft.com/office/drawing/2014/main" id="{E64767E7-0B14-413C-827B-CE1DD4A3C2E7}"/>
              </a:ext>
            </a:extLst>
          </p:cNvPr>
          <p:cNvSpPr txBox="1"/>
          <p:nvPr/>
        </p:nvSpPr>
        <p:spPr>
          <a:xfrm>
            <a:off x="3886200" y="6292342"/>
            <a:ext cx="1997663" cy="400110"/>
          </a:xfrm>
          <a:prstGeom prst="rect">
            <a:avLst/>
          </a:prstGeom>
          <a:noFill/>
        </p:spPr>
        <p:txBody>
          <a:bodyPr wrap="none" rtlCol="0">
            <a:spAutoFit/>
          </a:bodyPr>
          <a:lstStyle/>
          <a:p>
            <a:r>
              <a:rPr lang="en-US" sz="2000" dirty="0">
                <a:effectLst/>
                <a:latin typeface="Californian FB" panose="0207040306080B030204" pitchFamily="18" charset="0"/>
                <a:ea typeface="Times New Roman" panose="02020603050405020304" pitchFamily="18" charset="0"/>
              </a:rPr>
              <a:t>Pump Definitions</a:t>
            </a:r>
            <a:endParaRPr lang="en-US" sz="2000" dirty="0">
              <a:latin typeface="Californian FB" panose="0207040306080B030204" pitchFamily="18" charset="0"/>
            </a:endParaRPr>
          </a:p>
        </p:txBody>
      </p:sp>
    </p:spTree>
    <p:extLst>
      <p:ext uri="{BB962C8B-B14F-4D97-AF65-F5344CB8AC3E}">
        <p14:creationId xmlns:p14="http://schemas.microsoft.com/office/powerpoint/2010/main" val="466630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52" name="Rectangle 9"/>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E8CAB177-435F-4876-A990-DCF9315512E4}"/>
              </a:ext>
            </a:extLst>
          </p:cNvPr>
          <p:cNvSpPr txBox="1"/>
          <p:nvPr/>
        </p:nvSpPr>
        <p:spPr>
          <a:xfrm>
            <a:off x="2803406" y="4876800"/>
            <a:ext cx="3537187" cy="400110"/>
          </a:xfrm>
          <a:prstGeom prst="rect">
            <a:avLst/>
          </a:prstGeom>
          <a:noFill/>
        </p:spPr>
        <p:txBody>
          <a:bodyPr wrap="none" rtlCol="0">
            <a:spAutoFit/>
          </a:bodyPr>
          <a:lstStyle/>
          <a:p>
            <a:r>
              <a:rPr lang="en-US" sz="2000" dirty="0">
                <a:effectLst/>
                <a:latin typeface="Californian FB" panose="0207040306080B030204" pitchFamily="18" charset="0"/>
                <a:ea typeface="Times New Roman" panose="02020603050405020304" pitchFamily="18" charset="0"/>
                <a:cs typeface="Arial" panose="020B0604020202020204" pitchFamily="34" charset="0"/>
              </a:rPr>
              <a:t>Sample Pump Definition Values.</a:t>
            </a: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28904939"/>
              </p:ext>
            </p:extLst>
          </p:nvPr>
        </p:nvGraphicFramePr>
        <p:xfrm>
          <a:off x="1623743" y="2778919"/>
          <a:ext cx="5869305" cy="1893887"/>
        </p:xfrm>
        <a:graphic>
          <a:graphicData uri="http://schemas.openxmlformats.org/drawingml/2006/table">
            <a:tbl>
              <a:tblPr firstRow="1" firstCol="1" bandRow="1"/>
              <a:tblGrid>
                <a:gridCol w="1956435">
                  <a:extLst>
                    <a:ext uri="{9D8B030D-6E8A-4147-A177-3AD203B41FA5}">
                      <a16:colId xmlns:a16="http://schemas.microsoft.com/office/drawing/2014/main" val="4102571753"/>
                    </a:ext>
                  </a:extLst>
                </a:gridCol>
                <a:gridCol w="1956435">
                  <a:extLst>
                    <a:ext uri="{9D8B030D-6E8A-4147-A177-3AD203B41FA5}">
                      <a16:colId xmlns:a16="http://schemas.microsoft.com/office/drawing/2014/main" val="1443029895"/>
                    </a:ext>
                  </a:extLst>
                </a:gridCol>
                <a:gridCol w="1956435">
                  <a:extLst>
                    <a:ext uri="{9D8B030D-6E8A-4147-A177-3AD203B41FA5}">
                      <a16:colId xmlns:a16="http://schemas.microsoft.com/office/drawing/2014/main" val="1679922324"/>
                    </a:ext>
                  </a:extLst>
                </a:gridCol>
              </a:tblGrid>
              <a:tr h="476250">
                <a:tc>
                  <a:txBody>
                    <a:bodyPr/>
                    <a:lstStyle/>
                    <a:p>
                      <a:pPr marL="0" marR="0">
                        <a:spcBef>
                          <a:spcPts val="360"/>
                        </a:spcBef>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6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Point Description </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360"/>
                        </a:spcBef>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Flow</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360"/>
                        </a:spcBef>
                        <a:spcAft>
                          <a:spcPts val="0"/>
                        </a:spcAft>
                      </a:pP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800" dirty="0" smtClean="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Head</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23195795"/>
                  </a:ext>
                </a:extLst>
              </a:tr>
              <a:tr h="476250">
                <a:tc>
                  <a:txBody>
                    <a:bodyPr/>
                    <a:lstStyle/>
                    <a:p>
                      <a:pPr marL="0" marR="0">
                        <a:spcBef>
                          <a:spcPts val="36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600" dirty="0" smtClean="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Shutoff</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360"/>
                        </a:spcBef>
                        <a:spcAft>
                          <a:spcPts val="0"/>
                        </a:spcAft>
                      </a:pPr>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800" smtClean="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0.0</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360"/>
                        </a:spcBef>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44.0</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0414408"/>
                  </a:ext>
                </a:extLst>
              </a:tr>
              <a:tr h="465137">
                <a:tc>
                  <a:txBody>
                    <a:bodyPr/>
                    <a:lstStyle/>
                    <a:p>
                      <a:pPr marL="0" marR="0">
                        <a:spcBef>
                          <a:spcPts val="360"/>
                        </a:spcBef>
                        <a:spcAft>
                          <a:spcPts val="0"/>
                        </a:spcAft>
                      </a:pP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800" dirty="0" smtClean="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Design</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360"/>
                        </a:spcBef>
                        <a:spcAft>
                          <a:spcPts val="0"/>
                        </a:spcAft>
                      </a:pP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800" dirty="0" smtClean="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30.7</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360"/>
                        </a:spcBef>
                        <a:spcAft>
                          <a:spcPts val="0"/>
                        </a:spcAft>
                      </a:pP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800" dirty="0" smtClean="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33.0</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44753218"/>
                  </a:ext>
                </a:extLst>
              </a:tr>
              <a:tr h="476250">
                <a:tc>
                  <a:txBody>
                    <a:bodyPr/>
                    <a:lstStyle/>
                    <a:p>
                      <a:pPr marL="0" marR="0">
                        <a:spcBef>
                          <a:spcPts val="36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600" dirty="0" smtClean="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6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Max operating</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360"/>
                        </a:spcBef>
                        <a:spcAft>
                          <a:spcPts val="0"/>
                        </a:spcAft>
                      </a:pP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800" dirty="0" smtClean="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61.4</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360"/>
                        </a:spcBef>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200" dirty="0" smtClean="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800" dirty="0" smtClean="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0.0</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51833854"/>
                  </a:ext>
                </a:extLst>
              </a:tr>
            </a:tbl>
          </a:graphicData>
        </a:graphic>
      </p:graphicFrame>
      <p:sp>
        <p:nvSpPr>
          <p:cNvPr id="4" name="Rectangle 1"/>
          <p:cNvSpPr>
            <a:spLocks noChangeArrowheads="1"/>
          </p:cNvSpPr>
          <p:nvPr/>
        </p:nvSpPr>
        <p:spPr bwMode="auto">
          <a:xfrm>
            <a:off x="1636713" y="34972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2" name="Rectangle 3"/>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8605" name="TextBox 17"/>
          <p:cNvSpPr txBox="1"/>
          <p:nvPr/>
        </p:nvSpPr>
        <p:spPr>
          <a:xfrm>
            <a:off x="1752600" y="1560642"/>
            <a:ext cx="4574522" cy="461665"/>
          </a:xfrm>
          <a:prstGeom prst="rect">
            <a:avLst/>
          </a:prstGeom>
          <a:noFill/>
        </p:spPr>
        <p:txBody>
          <a:bodyPr wrap="none" rtlCol="0">
            <a:spAutoFit/>
          </a:bodyPr>
          <a:lstStyle/>
          <a:p>
            <a:r>
              <a:rPr lang="en-US" sz="2400" b="1" dirty="0">
                <a:solidFill>
                  <a:srgbClr val="4F81BD"/>
                </a:solidFill>
              </a:rPr>
              <a:t>Project Objectives &amp; Methodology</a:t>
            </a:r>
            <a:endParaRPr lang="en-US" sz="2400" dirty="0">
              <a:solidFill>
                <a:srgbClr val="4F81BD"/>
              </a:solidFill>
            </a:endParaRPr>
          </a:p>
        </p:txBody>
      </p:sp>
      <p:sp>
        <p:nvSpPr>
          <p:cNvPr id="1048606" name="TextBox 18"/>
          <p:cNvSpPr txBox="1"/>
          <p:nvPr/>
        </p:nvSpPr>
        <p:spPr>
          <a:xfrm>
            <a:off x="1761229" y="2306705"/>
            <a:ext cx="5633017" cy="461665"/>
          </a:xfrm>
          <a:prstGeom prst="rect">
            <a:avLst/>
          </a:prstGeom>
          <a:noFill/>
        </p:spPr>
        <p:txBody>
          <a:bodyPr wrap="none" rtlCol="0">
            <a:spAutoFit/>
          </a:bodyPr>
          <a:lstStyle/>
          <a:p>
            <a:r>
              <a:rPr lang="en-US" sz="2400" b="1" dirty="0">
                <a:solidFill>
                  <a:srgbClr val="4F81BD"/>
                </a:solidFill>
              </a:rPr>
              <a:t>Introduction &amp; </a:t>
            </a:r>
            <a:r>
              <a:rPr lang="en-US" sz="2400" b="1" dirty="0">
                <a:solidFill>
                  <a:srgbClr val="4F81BD"/>
                </a:solidFill>
                <a:effectLst/>
                <a:ea typeface="Calibri" panose="020F0502020204030204" pitchFamily="34" charset="0"/>
                <a:cs typeface="Arial" panose="020B0604020202020204" pitchFamily="34" charset="0"/>
              </a:rPr>
              <a:t>Advantage of water-CAD:</a:t>
            </a:r>
            <a:r>
              <a:rPr lang="en-US" sz="2400" b="1" dirty="0">
                <a:solidFill>
                  <a:srgbClr val="4F81BD"/>
                </a:solidFill>
              </a:rPr>
              <a:t> </a:t>
            </a:r>
            <a:endParaRPr lang="en-US" dirty="0">
              <a:solidFill>
                <a:srgbClr val="4F81BD"/>
              </a:solidFill>
            </a:endParaRPr>
          </a:p>
        </p:txBody>
      </p:sp>
      <p:sp>
        <p:nvSpPr>
          <p:cNvPr id="1048607" name="TextBox 19"/>
          <p:cNvSpPr txBox="1"/>
          <p:nvPr/>
        </p:nvSpPr>
        <p:spPr>
          <a:xfrm>
            <a:off x="1761229" y="3107097"/>
            <a:ext cx="6414577" cy="461665"/>
          </a:xfrm>
          <a:prstGeom prst="rect">
            <a:avLst/>
          </a:prstGeom>
          <a:noFill/>
        </p:spPr>
        <p:txBody>
          <a:bodyPr wrap="none" rtlCol="0">
            <a:spAutoFit/>
          </a:bodyPr>
          <a:lstStyle/>
          <a:p>
            <a:r>
              <a:rPr lang="en-US" sz="2400" b="1" dirty="0">
                <a:solidFill>
                  <a:srgbClr val="4F81BD"/>
                </a:solidFill>
                <a:effectLst/>
                <a:latin typeface="+mj-lt"/>
                <a:ea typeface="Times New Roman" panose="02020603050405020304" pitchFamily="18" charset="0"/>
              </a:rPr>
              <a:t>Water-CAD Model Development and Refinement</a:t>
            </a:r>
            <a:endParaRPr lang="en-US" sz="2800" b="1" dirty="0">
              <a:solidFill>
                <a:srgbClr val="4F81BD"/>
              </a:solidFill>
              <a:effectLst/>
              <a:latin typeface="+mj-lt"/>
              <a:ea typeface="Calibri" panose="020F0502020204030204" pitchFamily="34" charset="0"/>
              <a:cs typeface="Arial" panose="020B0604020202020204" pitchFamily="34" charset="0"/>
            </a:endParaRPr>
          </a:p>
        </p:txBody>
      </p:sp>
      <p:sp>
        <p:nvSpPr>
          <p:cNvPr id="1048608" name="TextBox 20"/>
          <p:cNvSpPr txBox="1"/>
          <p:nvPr/>
        </p:nvSpPr>
        <p:spPr>
          <a:xfrm>
            <a:off x="1716088" y="3757809"/>
            <a:ext cx="7461081" cy="461665"/>
          </a:xfrm>
          <a:prstGeom prst="rect">
            <a:avLst/>
          </a:prstGeom>
          <a:noFill/>
        </p:spPr>
        <p:txBody>
          <a:bodyPr wrap="none" rtlCol="0">
            <a:spAutoFit/>
          </a:bodyPr>
          <a:lstStyle/>
          <a:p>
            <a:pPr marL="0" marR="0" algn="ctr">
              <a:spcBef>
                <a:spcPts val="0"/>
              </a:spcBef>
              <a:spcAft>
                <a:spcPts val="600"/>
              </a:spcAft>
            </a:pPr>
            <a:r>
              <a:rPr lang="en-US" sz="2400" b="1" dirty="0">
                <a:solidFill>
                  <a:srgbClr val="4F81BD"/>
                </a:solidFill>
                <a:effectLst/>
                <a:latin typeface="+mj-lt"/>
                <a:ea typeface="Times New Roman" panose="02020603050405020304" pitchFamily="18" charset="0"/>
                <a:cs typeface="Arial" panose="020B0604020202020204" pitchFamily="34" charset="0"/>
              </a:rPr>
              <a:t>Water-CAD Analysis: Input Data &amp; </a:t>
            </a:r>
            <a:r>
              <a:rPr lang="en-US" sz="2400" b="1" dirty="0">
                <a:solidFill>
                  <a:srgbClr val="4F81BD"/>
                </a:solidFill>
                <a:effectLst/>
                <a:latin typeface="+mj-lt"/>
                <a:ea typeface="Times New Roman" panose="02020603050405020304" pitchFamily="18" charset="0"/>
              </a:rPr>
              <a:t>Results and Discussion</a:t>
            </a:r>
            <a:endParaRPr lang="en-US" sz="2400" dirty="0">
              <a:solidFill>
                <a:srgbClr val="4F81BD"/>
              </a:solidFill>
              <a:effectLst/>
              <a:latin typeface="+mj-lt"/>
              <a:ea typeface="Calibri" panose="020F0502020204030204" pitchFamily="34" charset="0"/>
              <a:cs typeface="Arial" panose="020B0604020202020204" pitchFamily="34" charset="0"/>
            </a:endParaRPr>
          </a:p>
        </p:txBody>
      </p:sp>
      <p:sp>
        <p:nvSpPr>
          <p:cNvPr id="1048609" name="TextBox 21"/>
          <p:cNvSpPr txBox="1"/>
          <p:nvPr/>
        </p:nvSpPr>
        <p:spPr>
          <a:xfrm>
            <a:off x="1676401" y="4513099"/>
            <a:ext cx="4114800" cy="461665"/>
          </a:xfrm>
          <a:prstGeom prst="rect">
            <a:avLst/>
          </a:prstGeom>
          <a:noFill/>
        </p:spPr>
        <p:txBody>
          <a:bodyPr wrap="square" rtlCol="0">
            <a:spAutoFit/>
          </a:bodyPr>
          <a:lstStyle/>
          <a:p>
            <a:pPr marL="0" marR="0" algn="ctr">
              <a:spcBef>
                <a:spcPts val="0"/>
              </a:spcBef>
              <a:spcAft>
                <a:spcPts val="600"/>
              </a:spcAft>
            </a:pPr>
            <a:r>
              <a:rPr lang="en-US" sz="2400" b="1" dirty="0">
                <a:solidFill>
                  <a:srgbClr val="4F81BD"/>
                </a:solidFill>
                <a:effectLst/>
                <a:ea typeface="Calibri" panose="020F0502020204030204" pitchFamily="34" charset="0"/>
                <a:cs typeface="Arial" panose="020B0604020202020204" pitchFamily="34" charset="0"/>
              </a:rPr>
              <a:t>Future Water Supply Network</a:t>
            </a:r>
            <a:endParaRPr lang="en-US" sz="3200" dirty="0">
              <a:solidFill>
                <a:srgbClr val="4F81BD"/>
              </a:solidFill>
              <a:effectLst/>
              <a:ea typeface="Calibri" panose="020F0502020204030204" pitchFamily="34" charset="0"/>
              <a:cs typeface="Arial" panose="020B0604020202020204" pitchFamily="34" charset="0"/>
            </a:endParaRPr>
          </a:p>
        </p:txBody>
      </p:sp>
      <p:sp>
        <p:nvSpPr>
          <p:cNvPr id="1048610" name="TextBox 22"/>
          <p:cNvSpPr txBox="1"/>
          <p:nvPr/>
        </p:nvSpPr>
        <p:spPr>
          <a:xfrm>
            <a:off x="1704975" y="5231067"/>
            <a:ext cx="6067425" cy="461665"/>
          </a:xfrm>
          <a:prstGeom prst="rect">
            <a:avLst/>
          </a:prstGeom>
          <a:noFill/>
        </p:spPr>
        <p:txBody>
          <a:bodyPr wrap="square" rtlCol="0">
            <a:spAutoFit/>
          </a:bodyPr>
          <a:lstStyle/>
          <a:p>
            <a:pPr marL="0" marR="0">
              <a:spcBef>
                <a:spcPts val="0"/>
              </a:spcBef>
              <a:spcAft>
                <a:spcPts val="600"/>
              </a:spcAft>
            </a:pPr>
            <a:r>
              <a:rPr lang="en-US" sz="2400" b="1" dirty="0">
                <a:solidFill>
                  <a:srgbClr val="4F81BD"/>
                </a:solidFill>
                <a:effectLst/>
                <a:ea typeface="Times New Roman" panose="02020603050405020304" pitchFamily="18" charset="0"/>
                <a:cs typeface="Arial" panose="020B0604020202020204" pitchFamily="34" charset="0"/>
              </a:rPr>
              <a:t>Design of New Water Distribution Network</a:t>
            </a:r>
            <a:endParaRPr lang="en-US" sz="2400" dirty="0">
              <a:solidFill>
                <a:srgbClr val="4F81BD"/>
              </a:solidFill>
              <a:effectLst/>
              <a:ea typeface="Calibri" panose="020F0502020204030204" pitchFamily="34" charset="0"/>
              <a:cs typeface="Arial" panose="020B0604020202020204" pitchFamily="34" charset="0"/>
            </a:endParaRPr>
          </a:p>
        </p:txBody>
      </p:sp>
      <p:sp>
        <p:nvSpPr>
          <p:cNvPr id="1048611" name="Rectangle 23"/>
          <p:cNvSpPr/>
          <p:nvPr/>
        </p:nvSpPr>
        <p:spPr>
          <a:xfrm>
            <a:off x="0" y="304800"/>
            <a:ext cx="9144000" cy="990600"/>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8612" name="TextBox 4"/>
          <p:cNvSpPr txBox="1"/>
          <p:nvPr/>
        </p:nvSpPr>
        <p:spPr>
          <a:xfrm>
            <a:off x="3200400" y="513494"/>
            <a:ext cx="2951480" cy="510540"/>
          </a:xfrm>
          <a:prstGeom prst="rect">
            <a:avLst/>
          </a:prstGeom>
          <a:noFill/>
        </p:spPr>
        <p:txBody>
          <a:bodyPr wrap="none" rtlCol="0">
            <a:spAutoFit/>
          </a:bodyPr>
          <a:lstStyle/>
          <a:p>
            <a:r>
              <a:rPr lang="en-US" sz="2800" b="1" dirty="0"/>
              <a:t>Table of Contents</a:t>
            </a:r>
            <a:endParaRPr lang="en-US" sz="2800" dirty="0"/>
          </a:p>
        </p:txBody>
      </p:sp>
      <p:sp>
        <p:nvSpPr>
          <p:cNvPr id="2" name="Rectangle: Rounded Corners 1">
            <a:extLst>
              <a:ext uri="{FF2B5EF4-FFF2-40B4-BE49-F238E27FC236}">
                <a16:creationId xmlns:a16="http://schemas.microsoft.com/office/drawing/2014/main" id="{9792D29F-1559-4044-8B37-5EEC143D775C}"/>
              </a:ext>
            </a:extLst>
          </p:cNvPr>
          <p:cNvSpPr/>
          <p:nvPr/>
        </p:nvSpPr>
        <p:spPr>
          <a:xfrm>
            <a:off x="851295" y="1033559"/>
            <a:ext cx="655235" cy="5910166"/>
          </a:xfrm>
          <a:prstGeom prst="round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8593" name="Oval 5"/>
          <p:cNvSpPr/>
          <p:nvPr/>
        </p:nvSpPr>
        <p:spPr>
          <a:xfrm>
            <a:off x="914400" y="1539551"/>
            <a:ext cx="514738" cy="491412"/>
          </a:xfrm>
          <a:prstGeom prst="ellipse">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1</a:t>
            </a:r>
          </a:p>
        </p:txBody>
      </p:sp>
      <p:sp>
        <p:nvSpPr>
          <p:cNvPr id="1048599" name="Oval 11"/>
          <p:cNvSpPr/>
          <p:nvPr/>
        </p:nvSpPr>
        <p:spPr>
          <a:xfrm>
            <a:off x="866969" y="1494452"/>
            <a:ext cx="609600" cy="594049"/>
          </a:xfrm>
          <a:prstGeom prst="ellipse">
            <a:avLst/>
          </a:prstGeom>
          <a:no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8594" name="Oval 6"/>
          <p:cNvSpPr/>
          <p:nvPr/>
        </p:nvSpPr>
        <p:spPr>
          <a:xfrm>
            <a:off x="912845" y="2338871"/>
            <a:ext cx="514738" cy="491412"/>
          </a:xfrm>
          <a:prstGeom prst="ellipse">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2</a:t>
            </a:r>
          </a:p>
        </p:txBody>
      </p:sp>
      <p:sp>
        <p:nvSpPr>
          <p:cNvPr id="1048600" name="Oval 12"/>
          <p:cNvSpPr/>
          <p:nvPr/>
        </p:nvSpPr>
        <p:spPr>
          <a:xfrm>
            <a:off x="868741" y="2287553"/>
            <a:ext cx="609600" cy="594049"/>
          </a:xfrm>
          <a:prstGeom prst="ellipse">
            <a:avLst/>
          </a:prstGeom>
          <a:no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8595" name="Oval 7"/>
          <p:cNvSpPr/>
          <p:nvPr/>
        </p:nvSpPr>
        <p:spPr>
          <a:xfrm>
            <a:off x="912845" y="3131974"/>
            <a:ext cx="514738" cy="491412"/>
          </a:xfrm>
          <a:prstGeom prst="ellipse">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3</a:t>
            </a:r>
          </a:p>
        </p:txBody>
      </p:sp>
      <p:sp>
        <p:nvSpPr>
          <p:cNvPr id="1048601" name="Oval 13"/>
          <p:cNvSpPr/>
          <p:nvPr/>
        </p:nvSpPr>
        <p:spPr>
          <a:xfrm>
            <a:off x="865414" y="3080657"/>
            <a:ext cx="609600" cy="594049"/>
          </a:xfrm>
          <a:prstGeom prst="ellipse">
            <a:avLst/>
          </a:prstGeom>
          <a:no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8602" name="Oval 14"/>
          <p:cNvSpPr/>
          <p:nvPr/>
        </p:nvSpPr>
        <p:spPr>
          <a:xfrm>
            <a:off x="865414" y="3779675"/>
            <a:ext cx="609600" cy="594049"/>
          </a:xfrm>
          <a:prstGeom prst="ellipse">
            <a:avLst/>
          </a:prstGeom>
          <a:no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8596" name="Oval 8"/>
          <p:cNvSpPr/>
          <p:nvPr/>
        </p:nvSpPr>
        <p:spPr>
          <a:xfrm>
            <a:off x="912845" y="3830993"/>
            <a:ext cx="514738" cy="491412"/>
          </a:xfrm>
          <a:prstGeom prst="ellipse">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4</a:t>
            </a:r>
          </a:p>
        </p:txBody>
      </p:sp>
      <p:sp>
        <p:nvSpPr>
          <p:cNvPr id="1048603" name="Oval 15"/>
          <p:cNvSpPr/>
          <p:nvPr/>
        </p:nvSpPr>
        <p:spPr>
          <a:xfrm>
            <a:off x="865414" y="4457115"/>
            <a:ext cx="609600" cy="594049"/>
          </a:xfrm>
          <a:prstGeom prst="ellipse">
            <a:avLst/>
          </a:prstGeom>
          <a:no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8597" name="Oval 9"/>
          <p:cNvSpPr/>
          <p:nvPr/>
        </p:nvSpPr>
        <p:spPr>
          <a:xfrm>
            <a:off x="911484" y="4513099"/>
            <a:ext cx="514738" cy="491412"/>
          </a:xfrm>
          <a:prstGeom prst="ellipse">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5</a:t>
            </a:r>
          </a:p>
        </p:txBody>
      </p:sp>
      <p:sp>
        <p:nvSpPr>
          <p:cNvPr id="1048604" name="Oval 16"/>
          <p:cNvSpPr/>
          <p:nvPr/>
        </p:nvSpPr>
        <p:spPr>
          <a:xfrm>
            <a:off x="866969" y="5139221"/>
            <a:ext cx="609600" cy="594049"/>
          </a:xfrm>
          <a:prstGeom prst="ellipse">
            <a:avLst/>
          </a:prstGeom>
          <a:no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8598" name="Oval 10"/>
          <p:cNvSpPr/>
          <p:nvPr/>
        </p:nvSpPr>
        <p:spPr>
          <a:xfrm>
            <a:off x="911484" y="5190539"/>
            <a:ext cx="514738" cy="491412"/>
          </a:xfrm>
          <a:prstGeom prst="ellipse">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6</a:t>
            </a:r>
          </a:p>
        </p:txBody>
      </p:sp>
      <p:sp>
        <p:nvSpPr>
          <p:cNvPr id="24" name="Oval 10">
            <a:extLst>
              <a:ext uri="{FF2B5EF4-FFF2-40B4-BE49-F238E27FC236}">
                <a16:creationId xmlns:a16="http://schemas.microsoft.com/office/drawing/2014/main" id="{F138A4B9-C715-4430-B025-A8AD1B4AC602}"/>
              </a:ext>
            </a:extLst>
          </p:cNvPr>
          <p:cNvSpPr/>
          <p:nvPr/>
        </p:nvSpPr>
        <p:spPr>
          <a:xfrm>
            <a:off x="910356" y="5899662"/>
            <a:ext cx="514738" cy="491412"/>
          </a:xfrm>
          <a:prstGeom prst="ellipse">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7</a:t>
            </a:r>
          </a:p>
        </p:txBody>
      </p:sp>
      <p:sp>
        <p:nvSpPr>
          <p:cNvPr id="25" name="Oval 16">
            <a:extLst>
              <a:ext uri="{FF2B5EF4-FFF2-40B4-BE49-F238E27FC236}">
                <a16:creationId xmlns:a16="http://schemas.microsoft.com/office/drawing/2014/main" id="{B5D9F727-1C2B-440F-92D2-A78F4AC1B76C}"/>
              </a:ext>
            </a:extLst>
          </p:cNvPr>
          <p:cNvSpPr/>
          <p:nvPr/>
        </p:nvSpPr>
        <p:spPr>
          <a:xfrm>
            <a:off x="862925" y="5848344"/>
            <a:ext cx="609600" cy="594049"/>
          </a:xfrm>
          <a:prstGeom prst="ellipse">
            <a:avLst/>
          </a:prstGeom>
          <a:no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2">
            <a:extLst>
              <a:ext uri="{FF2B5EF4-FFF2-40B4-BE49-F238E27FC236}">
                <a16:creationId xmlns:a16="http://schemas.microsoft.com/office/drawing/2014/main" id="{9FD719B5-2BBF-4039-A660-08D821423912}"/>
              </a:ext>
            </a:extLst>
          </p:cNvPr>
          <p:cNvSpPr txBox="1"/>
          <p:nvPr/>
        </p:nvSpPr>
        <p:spPr>
          <a:xfrm>
            <a:off x="1704975" y="5949035"/>
            <a:ext cx="6067425" cy="461665"/>
          </a:xfrm>
          <a:prstGeom prst="rect">
            <a:avLst/>
          </a:prstGeom>
          <a:noFill/>
        </p:spPr>
        <p:txBody>
          <a:bodyPr wrap="square" rtlCol="0">
            <a:spAutoFit/>
          </a:bodyPr>
          <a:lstStyle/>
          <a:p>
            <a:pPr marL="0" marR="0">
              <a:spcBef>
                <a:spcPts val="0"/>
              </a:spcBef>
              <a:spcAft>
                <a:spcPts val="600"/>
              </a:spcAft>
            </a:pPr>
            <a:r>
              <a:rPr lang="en-US" sz="2400" b="1" dirty="0">
                <a:solidFill>
                  <a:srgbClr val="4F81BD"/>
                </a:solidFill>
                <a:ea typeface="Calibri" panose="020F0502020204030204" pitchFamily="34" charset="0"/>
                <a:cs typeface="Arial" panose="020B0604020202020204" pitchFamily="34" charset="0"/>
              </a:rPr>
              <a:t>Question and Answers</a:t>
            </a:r>
            <a:endParaRPr lang="en-US" sz="2400" dirty="0">
              <a:solidFill>
                <a:srgbClr val="4F81BD"/>
              </a:solidFill>
              <a:effectLst/>
              <a:ea typeface="Calibri" panose="020F0502020204030204" pitchFamily="34" charset="0"/>
              <a:cs typeface="Arial" panose="020B0604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E64767E7-0B14-413C-827B-CE1DD4A3C2E7}"/>
              </a:ext>
            </a:extLst>
          </p:cNvPr>
          <p:cNvSpPr txBox="1"/>
          <p:nvPr/>
        </p:nvSpPr>
        <p:spPr>
          <a:xfrm>
            <a:off x="1989401" y="6275384"/>
            <a:ext cx="5165197" cy="400110"/>
          </a:xfrm>
          <a:prstGeom prst="rect">
            <a:avLst/>
          </a:prstGeom>
          <a:noFill/>
        </p:spPr>
        <p:txBody>
          <a:bodyPr wrap="none" rtlCol="0">
            <a:spAutoFit/>
          </a:bodyPr>
          <a:lstStyle/>
          <a:p>
            <a:pPr marL="0" marR="0">
              <a:spcBef>
                <a:spcPts val="360"/>
              </a:spcBef>
              <a:spcAft>
                <a:spcPts val="0"/>
              </a:spcAft>
            </a:pPr>
            <a:r>
              <a:rPr lang="en-US" sz="2000" dirty="0">
                <a:effectLst/>
                <a:latin typeface="Californian FB" panose="0207040306080B030204" pitchFamily="18" charset="0"/>
                <a:ea typeface="Times New Roman" panose="02020603050405020304" pitchFamily="18" charset="0"/>
                <a:cs typeface="Arial" panose="020B0604020202020204" pitchFamily="34" charset="0"/>
              </a:rPr>
              <a:t>Obtained Pump Characteristic Curve (S-Curve)</a:t>
            </a: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FA5E9C08-B512-4B1E-883C-50141CCD855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33400" y="165548"/>
            <a:ext cx="8229600" cy="6084944"/>
          </a:xfrm>
          <a:prstGeom prst="rect">
            <a:avLst/>
          </a:prstGeom>
          <a:noFill/>
        </p:spPr>
      </p:pic>
    </p:spTree>
    <p:extLst>
      <p:ext uri="{BB962C8B-B14F-4D97-AF65-F5344CB8AC3E}">
        <p14:creationId xmlns:p14="http://schemas.microsoft.com/office/powerpoint/2010/main" val="35593078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417CEC20-EE58-4329-9470-D32CFCDC0003}"/>
              </a:ext>
            </a:extLst>
          </p:cNvPr>
          <p:cNvSpPr txBox="1"/>
          <p:nvPr/>
        </p:nvSpPr>
        <p:spPr>
          <a:xfrm>
            <a:off x="209550" y="1513091"/>
            <a:ext cx="8724900" cy="3831818"/>
          </a:xfrm>
          <a:prstGeom prst="rect">
            <a:avLst/>
          </a:prstGeom>
          <a:noFill/>
        </p:spPr>
        <p:txBody>
          <a:bodyPr wrap="square" rtlCol="0">
            <a:spAutoFit/>
          </a:bodyPr>
          <a:lstStyle/>
          <a:p>
            <a:pPr marL="0" marR="0" algn="just">
              <a:spcBef>
                <a:spcPts val="0"/>
              </a:spcBef>
              <a:spcAft>
                <a:spcPts val="600"/>
              </a:spcAft>
            </a:pPr>
            <a:r>
              <a:rPr lang="en-US" sz="2000" dirty="0">
                <a:effectLst/>
                <a:latin typeface="Californian FB" panose="0207040306080B030204" pitchFamily="18" charset="0"/>
                <a:ea typeface="Times New Roman" panose="02020603050405020304" pitchFamily="18" charset="0"/>
                <a:cs typeface="Arial" panose="020B0604020202020204" pitchFamily="34" charset="0"/>
              </a:rPr>
              <a:t>This section presents the key hydraulic parameters obtained from the </a:t>
            </a:r>
            <a:r>
              <a:rPr lang="en-US" sz="2000" dirty="0" err="1">
                <a:effectLst/>
                <a:latin typeface="Californian FB" panose="0207040306080B030204" pitchFamily="18" charset="0"/>
                <a:ea typeface="Times New Roman" panose="02020603050405020304" pitchFamily="18" charset="0"/>
                <a:cs typeface="Arial" panose="020B0604020202020204" pitchFamily="34" charset="0"/>
              </a:rPr>
              <a:t>WaterCAD</a:t>
            </a:r>
            <a:r>
              <a:rPr lang="en-US" sz="2000" dirty="0">
                <a:effectLst/>
                <a:latin typeface="Californian FB" panose="0207040306080B030204" pitchFamily="18" charset="0"/>
                <a:ea typeface="Times New Roman" panose="02020603050405020304" pitchFamily="18" charset="0"/>
                <a:cs typeface="Arial" panose="020B0604020202020204" pitchFamily="34" charset="0"/>
              </a:rPr>
              <a:t> model analysis, including pipe velocities, junction pressures, and pipe diameters. These results are critically compared against established design criteria to evaluate the network's performance and identify areas of compliance or concern.</a:t>
            </a:r>
          </a:p>
          <a:p>
            <a:pPr marL="0" marR="0" algn="just">
              <a:spcBef>
                <a:spcPts val="0"/>
              </a:spcBef>
              <a:spcAft>
                <a:spcPts val="600"/>
              </a:spcAft>
            </a:pP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a:p>
            <a:pPr marL="0" marR="0" algn="just">
              <a:spcBef>
                <a:spcPts val="0"/>
              </a:spcBef>
              <a:spcAft>
                <a:spcPts val="600"/>
              </a:spcAft>
            </a:pPr>
            <a:r>
              <a:rPr lang="en-US" sz="2000" dirty="0">
                <a:effectLst/>
                <a:latin typeface="Californian FB" panose="0207040306080B030204" pitchFamily="18" charset="0"/>
                <a:ea typeface="Times New Roman" panose="02020603050405020304" pitchFamily="18" charset="0"/>
                <a:cs typeface="Arial" panose="020B0604020202020204" pitchFamily="34" charset="0"/>
              </a:rPr>
              <a:t>The </a:t>
            </a:r>
            <a:r>
              <a:rPr lang="en-US" sz="2000" dirty="0" err="1">
                <a:effectLst/>
                <a:latin typeface="Californian FB" panose="0207040306080B030204" pitchFamily="18" charset="0"/>
                <a:ea typeface="Times New Roman" panose="02020603050405020304" pitchFamily="18" charset="0"/>
                <a:cs typeface="Arial" panose="020B0604020202020204" pitchFamily="34" charset="0"/>
              </a:rPr>
              <a:t>WaterCAD</a:t>
            </a:r>
            <a:r>
              <a:rPr lang="en-US" sz="2000" dirty="0">
                <a:effectLst/>
                <a:latin typeface="Californian FB" panose="0207040306080B030204" pitchFamily="18" charset="0"/>
                <a:ea typeface="Times New Roman" panose="02020603050405020304" pitchFamily="18" charset="0"/>
                <a:cs typeface="Arial" panose="020B0604020202020204" pitchFamily="34" charset="0"/>
              </a:rPr>
              <a:t> model analysis provides key hydraulic parameters, including pipe diameters, velocities, and junction pressures. These results are compared against the following design criteria:</a:t>
            </a:r>
          </a:p>
          <a:p>
            <a:pPr marL="0" marR="0" algn="just">
              <a:spcBef>
                <a:spcPts val="0"/>
              </a:spcBef>
              <a:spcAft>
                <a:spcPts val="600"/>
              </a:spcAft>
            </a:pPr>
            <a:endParaRPr lang="en-US" dirty="0">
              <a:latin typeface="Californian FB" panose="0207040306080B030204" pitchFamily="18" charset="0"/>
              <a:ea typeface="Calibri" panose="020F0502020204030204" pitchFamily="34" charset="0"/>
              <a:cs typeface="Arial" panose="020B0604020202020204" pitchFamily="34" charset="0"/>
            </a:endParaRPr>
          </a:p>
          <a:p>
            <a:pPr marL="0" marR="0">
              <a:spcBef>
                <a:spcPts val="0"/>
              </a:spcBef>
              <a:spcAft>
                <a:spcPts val="600"/>
              </a:spcAft>
            </a:pPr>
            <a:r>
              <a:rPr lang="en-US" sz="2000" b="1" dirty="0">
                <a:effectLst/>
                <a:latin typeface="Californian FB" panose="0207040306080B030204" pitchFamily="18" charset="0"/>
                <a:ea typeface="Times New Roman" panose="02020603050405020304" pitchFamily="18" charset="0"/>
                <a:cs typeface="Arial" panose="020B0604020202020204" pitchFamily="34" charset="0"/>
              </a:rPr>
              <a:t>Velocity:</a:t>
            </a:r>
            <a:r>
              <a:rPr lang="en-US" sz="2000" dirty="0">
                <a:effectLst/>
                <a:latin typeface="Californian FB" panose="0207040306080B030204" pitchFamily="18" charset="0"/>
                <a:ea typeface="Times New Roman" panose="02020603050405020304" pitchFamily="18" charset="0"/>
                <a:cs typeface="Arial" panose="020B0604020202020204" pitchFamily="34" charset="0"/>
              </a:rPr>
              <a:t> Minimum 0.3 m/s, Maximum 3 m/s.</a:t>
            </a: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a:p>
            <a:r>
              <a:rPr lang="en-US" sz="2000" b="1" dirty="0">
                <a:effectLst/>
                <a:latin typeface="Californian FB" panose="0207040306080B030204" pitchFamily="18" charset="0"/>
                <a:ea typeface="Times New Roman" panose="02020603050405020304" pitchFamily="18" charset="0"/>
              </a:rPr>
              <a:t>Pressure:</a:t>
            </a:r>
            <a:r>
              <a:rPr lang="en-US" sz="2000" dirty="0">
                <a:effectLst/>
                <a:latin typeface="Californian FB" panose="0207040306080B030204" pitchFamily="18" charset="0"/>
                <a:ea typeface="Times New Roman" panose="02020603050405020304" pitchFamily="18" charset="0"/>
              </a:rPr>
              <a:t> 20–80 m H₂O</a:t>
            </a: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p:txBody>
      </p:sp>
      <p:sp>
        <p:nvSpPr>
          <p:cNvPr id="23" name="Rounded Rectangle 4">
            <a:extLst>
              <a:ext uri="{FF2B5EF4-FFF2-40B4-BE49-F238E27FC236}">
                <a16:creationId xmlns:a16="http://schemas.microsoft.com/office/drawing/2014/main" id="{681C251A-9ECB-478E-B7DC-89732B5705D3}"/>
              </a:ext>
            </a:extLst>
          </p:cNvPr>
          <p:cNvSpPr/>
          <p:nvPr/>
        </p:nvSpPr>
        <p:spPr>
          <a:xfrm>
            <a:off x="1485900" y="180942"/>
            <a:ext cx="6172200" cy="685800"/>
          </a:xfrm>
          <a:prstGeom prst="round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spcBef>
                <a:spcPts val="0"/>
              </a:spcBef>
              <a:spcAft>
                <a:spcPts val="600"/>
              </a:spcAft>
            </a:pPr>
            <a:r>
              <a:rPr lang="en-US" sz="2000" b="1" dirty="0" err="1">
                <a:solidFill>
                  <a:schemeClr val="tx1"/>
                </a:solidFill>
                <a:effectLst/>
                <a:latin typeface="Californian FB" panose="0207040306080B030204" pitchFamily="18" charset="0"/>
                <a:ea typeface="Times New Roman" panose="02020603050405020304" pitchFamily="18" charset="0"/>
              </a:rPr>
              <a:t>WaterCAD</a:t>
            </a:r>
            <a:r>
              <a:rPr lang="en-US" sz="2000" b="1" dirty="0">
                <a:solidFill>
                  <a:schemeClr val="tx1"/>
                </a:solidFill>
                <a:effectLst/>
                <a:latin typeface="Californian FB" panose="0207040306080B030204" pitchFamily="18" charset="0"/>
                <a:ea typeface="Times New Roman" panose="02020603050405020304" pitchFamily="18" charset="0"/>
              </a:rPr>
              <a:t> Analysis: Results and Discussion</a:t>
            </a:r>
            <a:endParaRPr lang="en-US" sz="2400" dirty="0">
              <a:solidFill>
                <a:schemeClr val="tx1"/>
              </a:solidFill>
              <a:effectLst/>
              <a:latin typeface="Californian FB" panose="0207040306080B0302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016173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417CEC20-EE58-4329-9470-D32CFCDC0003}"/>
              </a:ext>
            </a:extLst>
          </p:cNvPr>
          <p:cNvSpPr txBox="1"/>
          <p:nvPr/>
        </p:nvSpPr>
        <p:spPr>
          <a:xfrm>
            <a:off x="209550" y="2407384"/>
            <a:ext cx="8724900" cy="1631216"/>
          </a:xfrm>
          <a:prstGeom prst="rect">
            <a:avLst/>
          </a:prstGeom>
          <a:noFill/>
        </p:spPr>
        <p:txBody>
          <a:bodyPr wrap="square" rtlCol="0">
            <a:spAutoFit/>
          </a:bodyPr>
          <a:lstStyle/>
          <a:p>
            <a:pPr marL="0" marR="0" algn="just">
              <a:spcBef>
                <a:spcPts val="0"/>
              </a:spcBef>
              <a:spcAft>
                <a:spcPts val="600"/>
              </a:spcAft>
            </a:pPr>
            <a:r>
              <a:rPr lang="en-US" sz="2000" dirty="0">
                <a:effectLst/>
                <a:latin typeface="Californian FB" panose="0207040306080B030204" pitchFamily="18" charset="0"/>
                <a:ea typeface="Times New Roman" panose="02020603050405020304" pitchFamily="18" charset="0"/>
                <a:cs typeface="Arial" panose="020B0604020202020204" pitchFamily="34" charset="0"/>
              </a:rPr>
              <a:t>The velocity analysis shows the distribution of flow velocities throughout the network. High velocities can indicate potential pipe stress and failure risks, while low velocities might suggest stagnation or water quality issues. The results are assessed against the specified minimum (0.3 m/s) and maximum (3 m/s) velocity criteria.</a:t>
            </a: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p:txBody>
      </p:sp>
      <p:sp>
        <p:nvSpPr>
          <p:cNvPr id="23" name="Rounded Rectangle 4">
            <a:extLst>
              <a:ext uri="{FF2B5EF4-FFF2-40B4-BE49-F238E27FC236}">
                <a16:creationId xmlns:a16="http://schemas.microsoft.com/office/drawing/2014/main" id="{681C251A-9ECB-478E-B7DC-89732B5705D3}"/>
              </a:ext>
            </a:extLst>
          </p:cNvPr>
          <p:cNvSpPr/>
          <p:nvPr/>
        </p:nvSpPr>
        <p:spPr>
          <a:xfrm>
            <a:off x="2952750" y="533400"/>
            <a:ext cx="3238500" cy="685800"/>
          </a:xfrm>
          <a:prstGeom prst="round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spcBef>
                <a:spcPts val="0"/>
              </a:spcBef>
              <a:spcAft>
                <a:spcPts val="600"/>
              </a:spcAft>
            </a:pPr>
            <a:r>
              <a:rPr lang="en-US" sz="2000" b="1" dirty="0">
                <a:solidFill>
                  <a:schemeClr val="tx1"/>
                </a:solidFill>
                <a:effectLst/>
                <a:latin typeface="Californian FB" panose="0207040306080B030204" pitchFamily="18" charset="0"/>
                <a:ea typeface="Times New Roman" panose="02020603050405020304" pitchFamily="18" charset="0"/>
              </a:rPr>
              <a:t>Velocity Analysis</a:t>
            </a:r>
            <a:endParaRPr lang="en-US" sz="2800" dirty="0">
              <a:solidFill>
                <a:schemeClr val="tx1"/>
              </a:solidFill>
              <a:effectLst/>
              <a:latin typeface="Californian FB" panose="0207040306080B0302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647253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417CEC20-EE58-4329-9470-D32CFCDC0003}"/>
              </a:ext>
            </a:extLst>
          </p:cNvPr>
          <p:cNvSpPr txBox="1"/>
          <p:nvPr/>
        </p:nvSpPr>
        <p:spPr>
          <a:xfrm>
            <a:off x="209550" y="2407384"/>
            <a:ext cx="8724900" cy="1631216"/>
          </a:xfrm>
          <a:prstGeom prst="rect">
            <a:avLst/>
          </a:prstGeom>
          <a:noFill/>
        </p:spPr>
        <p:txBody>
          <a:bodyPr wrap="square" rtlCol="0">
            <a:spAutoFit/>
          </a:bodyPr>
          <a:lstStyle/>
          <a:p>
            <a:pPr marL="0" marR="0" algn="just">
              <a:spcBef>
                <a:spcPts val="0"/>
              </a:spcBef>
              <a:spcAft>
                <a:spcPts val="600"/>
              </a:spcAft>
            </a:pPr>
            <a:r>
              <a:rPr lang="en-US" sz="2000" dirty="0">
                <a:effectLst/>
                <a:latin typeface="Californian FB" panose="0207040306080B030204" pitchFamily="18" charset="0"/>
                <a:ea typeface="Times New Roman" panose="02020603050405020304" pitchFamily="18" charset="0"/>
                <a:cs typeface="Arial" panose="020B0604020202020204" pitchFamily="34" charset="0"/>
              </a:rPr>
              <a:t>Junction pressures are a critical indicator of network performance, reflecting the water availability at different points in the system. The analysis compares the calculated junction pressures against the required range of 20–80 m H₂O. Deviations from this range can indicate areas with insufficient pressure for adequate service or excessive pressure leading to pipe stress.</a:t>
            </a: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p:txBody>
      </p:sp>
      <p:sp>
        <p:nvSpPr>
          <p:cNvPr id="23" name="Rounded Rectangle 4">
            <a:extLst>
              <a:ext uri="{FF2B5EF4-FFF2-40B4-BE49-F238E27FC236}">
                <a16:creationId xmlns:a16="http://schemas.microsoft.com/office/drawing/2014/main" id="{681C251A-9ECB-478E-B7DC-89732B5705D3}"/>
              </a:ext>
            </a:extLst>
          </p:cNvPr>
          <p:cNvSpPr/>
          <p:nvPr/>
        </p:nvSpPr>
        <p:spPr>
          <a:xfrm>
            <a:off x="2952750" y="533400"/>
            <a:ext cx="3238500" cy="685800"/>
          </a:xfrm>
          <a:prstGeom prst="round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spcBef>
                <a:spcPts val="0"/>
              </a:spcBef>
              <a:spcAft>
                <a:spcPts val="600"/>
              </a:spcAft>
            </a:pPr>
            <a:r>
              <a:rPr lang="en-US" sz="2000" b="1" dirty="0">
                <a:solidFill>
                  <a:schemeClr val="tx1"/>
                </a:solidFill>
                <a:effectLst/>
                <a:latin typeface="Californian FB" panose="0207040306080B030204" pitchFamily="18" charset="0"/>
                <a:ea typeface="Times New Roman" panose="02020603050405020304" pitchFamily="18" charset="0"/>
              </a:rPr>
              <a:t>Pressure Analysis</a:t>
            </a:r>
            <a:endParaRPr lang="en-US" sz="3200" dirty="0">
              <a:solidFill>
                <a:schemeClr val="tx1"/>
              </a:solidFill>
              <a:effectLst/>
              <a:latin typeface="Californian FB" panose="0207040306080B0302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437298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6" name="Chart 5">
            <a:extLst>
              <a:ext uri="{FF2B5EF4-FFF2-40B4-BE49-F238E27FC236}">
                <a16:creationId xmlns:a16="http://schemas.microsoft.com/office/drawing/2014/main" id="{5B34C866-F894-447A-8FFD-4316EAED9EF3}"/>
              </a:ext>
            </a:extLst>
          </p:cNvPr>
          <p:cNvGraphicFramePr/>
          <p:nvPr>
            <p:extLst>
              <p:ext uri="{D42A27DB-BD31-4B8C-83A1-F6EECF244321}">
                <p14:modId xmlns:p14="http://schemas.microsoft.com/office/powerpoint/2010/main" val="1713337362"/>
              </p:ext>
            </p:extLst>
          </p:nvPr>
        </p:nvGraphicFramePr>
        <p:xfrm>
          <a:off x="1684020" y="304800"/>
          <a:ext cx="5775960" cy="5570220"/>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a:extLst>
              <a:ext uri="{FF2B5EF4-FFF2-40B4-BE49-F238E27FC236}">
                <a16:creationId xmlns:a16="http://schemas.microsoft.com/office/drawing/2014/main" id="{E8050431-9200-412D-8A3F-B34C03442BCE}"/>
              </a:ext>
            </a:extLst>
          </p:cNvPr>
          <p:cNvSpPr txBox="1"/>
          <p:nvPr/>
        </p:nvSpPr>
        <p:spPr>
          <a:xfrm>
            <a:off x="2667000" y="6124515"/>
            <a:ext cx="4456669" cy="400110"/>
          </a:xfrm>
          <a:prstGeom prst="rect">
            <a:avLst/>
          </a:prstGeom>
          <a:noFill/>
        </p:spPr>
        <p:txBody>
          <a:bodyPr wrap="none" rtlCol="0">
            <a:spAutoFit/>
          </a:bodyPr>
          <a:lstStyle/>
          <a:p>
            <a:r>
              <a:rPr lang="en-US" sz="2000" dirty="0">
                <a:effectLst/>
                <a:latin typeface="Californian FB" panose="0207040306080B030204" pitchFamily="18" charset="0"/>
                <a:ea typeface="Times New Roman" panose="02020603050405020304" pitchFamily="18" charset="0"/>
              </a:rPr>
              <a:t>Analysis Results (Pressures at Junctions)</a:t>
            </a:r>
            <a:endParaRPr lang="en-US" sz="2000" dirty="0">
              <a:latin typeface="Californian FB" panose="0207040306080B030204" pitchFamily="18" charset="0"/>
            </a:endParaRPr>
          </a:p>
        </p:txBody>
      </p:sp>
    </p:spTree>
    <p:extLst>
      <p:ext uri="{BB962C8B-B14F-4D97-AF65-F5344CB8AC3E}">
        <p14:creationId xmlns:p14="http://schemas.microsoft.com/office/powerpoint/2010/main" val="27588782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E8050431-9200-412D-8A3F-B34C03442BCE}"/>
              </a:ext>
            </a:extLst>
          </p:cNvPr>
          <p:cNvSpPr txBox="1"/>
          <p:nvPr/>
        </p:nvSpPr>
        <p:spPr>
          <a:xfrm>
            <a:off x="3200400" y="5972085"/>
            <a:ext cx="3183885" cy="400110"/>
          </a:xfrm>
          <a:prstGeom prst="rect">
            <a:avLst/>
          </a:prstGeom>
          <a:noFill/>
        </p:spPr>
        <p:txBody>
          <a:bodyPr wrap="none" rtlCol="0">
            <a:spAutoFit/>
          </a:bodyPr>
          <a:lstStyle/>
          <a:p>
            <a:pPr marL="0" marR="0">
              <a:spcBef>
                <a:spcPts val="0"/>
              </a:spcBef>
              <a:spcAft>
                <a:spcPts val="600"/>
              </a:spcAft>
            </a:pPr>
            <a:r>
              <a:rPr lang="en-US" sz="2000" dirty="0">
                <a:effectLst/>
                <a:latin typeface="Californian FB" panose="0207040306080B030204" pitchFamily="18" charset="0"/>
                <a:ea typeface="Times New Roman" panose="02020603050405020304" pitchFamily="18" charset="0"/>
                <a:cs typeface="Arial" panose="020B0604020202020204" pitchFamily="34" charset="0"/>
              </a:rPr>
              <a:t>Analysis Results (Velocities)</a:t>
            </a: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p:txBody>
      </p:sp>
      <p:graphicFrame>
        <p:nvGraphicFramePr>
          <p:cNvPr id="5" name="Chart 4">
            <a:extLst>
              <a:ext uri="{FF2B5EF4-FFF2-40B4-BE49-F238E27FC236}">
                <a16:creationId xmlns:a16="http://schemas.microsoft.com/office/drawing/2014/main" id="{00000000-0008-0000-0200-000002000000}"/>
              </a:ext>
            </a:extLst>
          </p:cNvPr>
          <p:cNvGraphicFramePr/>
          <p:nvPr>
            <p:extLst>
              <p:ext uri="{D42A27DB-BD31-4B8C-83A1-F6EECF244321}">
                <p14:modId xmlns:p14="http://schemas.microsoft.com/office/powerpoint/2010/main" val="508448692"/>
              </p:ext>
            </p:extLst>
          </p:nvPr>
        </p:nvGraphicFramePr>
        <p:xfrm>
          <a:off x="1705927" y="381000"/>
          <a:ext cx="6295073" cy="54101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396517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417CEC20-EE58-4329-9470-D32CFCDC0003}"/>
              </a:ext>
            </a:extLst>
          </p:cNvPr>
          <p:cNvSpPr txBox="1"/>
          <p:nvPr/>
        </p:nvSpPr>
        <p:spPr>
          <a:xfrm>
            <a:off x="209550" y="1219200"/>
            <a:ext cx="8724900" cy="1323439"/>
          </a:xfrm>
          <a:prstGeom prst="rect">
            <a:avLst/>
          </a:prstGeom>
          <a:noFill/>
        </p:spPr>
        <p:txBody>
          <a:bodyPr wrap="square" rtlCol="0">
            <a:spAutoFit/>
          </a:bodyPr>
          <a:lstStyle/>
          <a:p>
            <a:pPr marL="0" marR="0" algn="just">
              <a:spcBef>
                <a:spcPts val="360"/>
              </a:spcBef>
              <a:spcAft>
                <a:spcPts val="60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In this chapter, we want to redesign the existing water supply network to be serve for about years. In these years the number of people will increase, so we want to estimate number of people in 2050, and calculate the increase of demand at each node. Redesign of the network include mainly change the diameters of pipes.</a:t>
            </a:r>
          </a:p>
        </p:txBody>
      </p:sp>
      <p:sp>
        <p:nvSpPr>
          <p:cNvPr id="23" name="Rounded Rectangle 4">
            <a:extLst>
              <a:ext uri="{FF2B5EF4-FFF2-40B4-BE49-F238E27FC236}">
                <a16:creationId xmlns:a16="http://schemas.microsoft.com/office/drawing/2014/main" id="{681C251A-9ECB-478E-B7DC-89732B5705D3}"/>
              </a:ext>
            </a:extLst>
          </p:cNvPr>
          <p:cNvSpPr/>
          <p:nvPr/>
        </p:nvSpPr>
        <p:spPr>
          <a:xfrm>
            <a:off x="1485900" y="180942"/>
            <a:ext cx="6172200" cy="685800"/>
          </a:xfrm>
          <a:prstGeom prst="round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spcBef>
                <a:spcPts val="0"/>
              </a:spcBef>
              <a:spcAft>
                <a:spcPts val="600"/>
              </a:spcAft>
            </a:pPr>
            <a:r>
              <a:rPr lang="en-US" sz="2000" b="1" dirty="0">
                <a:solidFill>
                  <a:schemeClr val="tx1"/>
                </a:solidFill>
                <a:effectLst/>
                <a:latin typeface="Californian FB" panose="0207040306080B030204" pitchFamily="18" charset="0"/>
                <a:ea typeface="Calibri" panose="020F0502020204030204" pitchFamily="34" charset="0"/>
                <a:cs typeface="Arial" panose="020B0604020202020204" pitchFamily="34" charset="0"/>
              </a:rPr>
              <a:t>Future Water Supply Network</a:t>
            </a:r>
            <a:endParaRPr lang="en-US" sz="2800" dirty="0">
              <a:solidFill>
                <a:schemeClr val="tx1"/>
              </a:solidFill>
              <a:effectLst/>
              <a:latin typeface="Californian FB" panose="0207040306080B030204" pitchFamily="18" charset="0"/>
              <a:ea typeface="Calibri" panose="020F0502020204030204" pitchFamily="34" charset="0"/>
              <a:cs typeface="Arial" panose="020B0604020202020204" pitchFamily="34" charset="0"/>
            </a:endParaRPr>
          </a:p>
        </p:txBody>
      </p:sp>
      <p:sp>
        <p:nvSpPr>
          <p:cNvPr id="5" name="Rounded Rectangle 4">
            <a:extLst>
              <a:ext uri="{FF2B5EF4-FFF2-40B4-BE49-F238E27FC236}">
                <a16:creationId xmlns:a16="http://schemas.microsoft.com/office/drawing/2014/main" id="{7DD68EE8-426E-4044-AE59-DA777391529F}"/>
              </a:ext>
            </a:extLst>
          </p:cNvPr>
          <p:cNvSpPr/>
          <p:nvPr/>
        </p:nvSpPr>
        <p:spPr>
          <a:xfrm>
            <a:off x="2819400" y="2588431"/>
            <a:ext cx="3238500" cy="685800"/>
          </a:xfrm>
          <a:prstGeom prst="round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spcBef>
                <a:spcPts val="0"/>
              </a:spcBef>
              <a:spcAft>
                <a:spcPts val="600"/>
              </a:spcAft>
            </a:pPr>
            <a:r>
              <a:rPr lang="en-US" sz="2000" b="1" dirty="0">
                <a:solidFill>
                  <a:schemeClr val="tx1"/>
                </a:solidFill>
                <a:effectLst/>
                <a:latin typeface="Californian FB" panose="0207040306080B030204" pitchFamily="18" charset="0"/>
                <a:ea typeface="Calibri" panose="020F0502020204030204" pitchFamily="34" charset="0"/>
                <a:cs typeface="Arial" panose="020B0604020202020204" pitchFamily="34" charset="0"/>
              </a:rPr>
              <a:t>Estimate of people</a:t>
            </a:r>
            <a:endParaRPr lang="en-US" sz="3600" dirty="0">
              <a:solidFill>
                <a:schemeClr val="tx1"/>
              </a:solidFill>
              <a:effectLst/>
              <a:latin typeface="Californian FB" panose="0207040306080B030204" pitchFamily="18"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A258C380-8EB3-4A5B-8CF6-28524E82C3B9}"/>
              </a:ext>
            </a:extLst>
          </p:cNvPr>
          <p:cNvSpPr txBox="1"/>
          <p:nvPr/>
        </p:nvSpPr>
        <p:spPr>
          <a:xfrm>
            <a:off x="255028" y="3320024"/>
            <a:ext cx="8888972" cy="3431709"/>
          </a:xfrm>
          <a:prstGeom prst="rect">
            <a:avLst/>
          </a:prstGeom>
          <a:noFill/>
        </p:spPr>
        <p:txBody>
          <a:bodyPr wrap="none" rtlCol="0">
            <a:spAutoFit/>
          </a:bodyPr>
          <a:lstStyle/>
          <a:p>
            <a:pPr marL="0" marR="0">
              <a:spcBef>
                <a:spcPts val="360"/>
              </a:spcBef>
              <a:spcAft>
                <a:spcPts val="600"/>
              </a:spcAft>
            </a:pPr>
            <a:r>
              <a:rPr lang="en-US" sz="1800" dirty="0">
                <a:effectLst/>
                <a:latin typeface="Californian FB" panose="0207040306080B030204" pitchFamily="18" charset="0"/>
                <a:ea typeface="Calibri" panose="020F0502020204030204" pitchFamily="34" charset="0"/>
                <a:cs typeface="Arial" panose="020B0604020202020204" pitchFamily="34" charset="0"/>
              </a:rPr>
              <a:t>we apply the following</a:t>
            </a:r>
            <a:r>
              <a:rPr lang="en-US" sz="1800" b="1" dirty="0">
                <a:effectLst/>
                <a:latin typeface="Californian FB" panose="0207040306080B030204" pitchFamily="18" charset="0"/>
                <a:ea typeface="Calibri" panose="020F0502020204030204" pitchFamily="34" charset="0"/>
                <a:cs typeface="Arial" panose="020B0604020202020204" pitchFamily="34" charset="0"/>
              </a:rPr>
              <a:t> equation</a:t>
            </a:r>
            <a:r>
              <a:rPr lang="en-US" sz="1800" dirty="0">
                <a:effectLst/>
                <a:latin typeface="Californian FB" panose="0207040306080B030204" pitchFamily="18" charset="0"/>
                <a:ea typeface="Calibri" panose="020F0502020204030204" pitchFamily="34" charset="0"/>
                <a:cs typeface="Arial" panose="020B0604020202020204" pitchFamily="34" charset="0"/>
              </a:rPr>
              <a:t>:                      </a:t>
            </a:r>
            <a:r>
              <a:rPr lang="en-US" sz="1800" dirty="0" err="1">
                <a:effectLst/>
                <a:latin typeface="Californian FB" panose="0207040306080B030204" pitchFamily="18" charset="0"/>
                <a:ea typeface="Calibri" panose="020F0502020204030204" pitchFamily="34" charset="0"/>
                <a:cs typeface="Arial" panose="020B0604020202020204" pitchFamily="34" charset="0"/>
              </a:rPr>
              <a:t>P</a:t>
            </a:r>
            <a:r>
              <a:rPr lang="en-US" sz="1800" baseline="-25000" dirty="0" err="1">
                <a:effectLst/>
                <a:latin typeface="Californian FB" panose="0207040306080B030204" pitchFamily="18" charset="0"/>
                <a:ea typeface="Calibri" panose="020F0502020204030204" pitchFamily="34" charset="0"/>
                <a:cs typeface="Arial" panose="020B0604020202020204" pitchFamily="34" charset="0"/>
              </a:rPr>
              <a:t>f</a:t>
            </a:r>
            <a:r>
              <a:rPr lang="en-US" sz="1800" dirty="0">
                <a:effectLst/>
                <a:latin typeface="Californian FB" panose="0207040306080B030204" pitchFamily="18" charset="0"/>
                <a:ea typeface="Calibri" panose="020F0502020204030204" pitchFamily="34" charset="0"/>
                <a:cs typeface="Arial" panose="020B0604020202020204" pitchFamily="34" charset="0"/>
              </a:rPr>
              <a:t>= P</a:t>
            </a:r>
            <a:r>
              <a:rPr lang="en-US" sz="1800" baseline="-25000" dirty="0">
                <a:effectLst/>
                <a:latin typeface="Californian FB" panose="0207040306080B030204" pitchFamily="18" charset="0"/>
                <a:ea typeface="Calibri" panose="020F0502020204030204" pitchFamily="34" charset="0"/>
                <a:cs typeface="Arial" panose="020B0604020202020204" pitchFamily="34" charset="0"/>
              </a:rPr>
              <a:t>o</a:t>
            </a:r>
            <a:r>
              <a:rPr lang="en-US" sz="1800" dirty="0">
                <a:effectLst/>
                <a:latin typeface="Californian FB" panose="0207040306080B030204" pitchFamily="18" charset="0"/>
                <a:ea typeface="Calibri" panose="020F0502020204030204" pitchFamily="34" charset="0"/>
                <a:cs typeface="Arial" panose="020B0604020202020204" pitchFamily="34" charset="0"/>
              </a:rPr>
              <a:t>* (1 + </a:t>
            </a:r>
            <a:r>
              <a:rPr lang="en-US" sz="1800" dirty="0" err="1">
                <a:effectLst/>
                <a:latin typeface="Californian FB" panose="0207040306080B030204" pitchFamily="18" charset="0"/>
                <a:ea typeface="Calibri" panose="020F0502020204030204" pitchFamily="34" charset="0"/>
                <a:cs typeface="Arial" panose="020B0604020202020204" pitchFamily="34" charset="0"/>
              </a:rPr>
              <a:t>i</a:t>
            </a:r>
            <a:r>
              <a:rPr lang="en-US" sz="1800" dirty="0">
                <a:effectLst/>
                <a:latin typeface="Californian FB" panose="0207040306080B030204" pitchFamily="18" charset="0"/>
                <a:ea typeface="Calibri" panose="020F0502020204030204" pitchFamily="34" charset="0"/>
                <a:cs typeface="Arial" panose="020B0604020202020204" pitchFamily="34" charset="0"/>
              </a:rPr>
              <a:t> )</a:t>
            </a:r>
            <a:r>
              <a:rPr lang="en-US" sz="1800" baseline="30000" dirty="0">
                <a:effectLst/>
                <a:latin typeface="Californian FB" panose="0207040306080B030204" pitchFamily="18" charset="0"/>
                <a:ea typeface="Calibri" panose="020F0502020204030204" pitchFamily="34" charset="0"/>
                <a:cs typeface="Arial" panose="020B0604020202020204" pitchFamily="34" charset="0"/>
              </a:rPr>
              <a:t>n</a:t>
            </a:r>
            <a:endParaRPr lang="en-US" sz="1800" dirty="0">
              <a:effectLst/>
              <a:latin typeface="Californian FB" panose="0207040306080B030204" pitchFamily="18" charset="0"/>
              <a:ea typeface="Calibri" panose="020F0502020204030204" pitchFamily="34" charset="0"/>
              <a:cs typeface="Arial" panose="020B0604020202020204" pitchFamily="34" charset="0"/>
            </a:endParaRPr>
          </a:p>
          <a:p>
            <a:pPr marL="0" marR="0">
              <a:spcBef>
                <a:spcPts val="360"/>
              </a:spcBef>
              <a:spcAft>
                <a:spcPts val="600"/>
              </a:spcAft>
            </a:pPr>
            <a:r>
              <a:rPr lang="en-US" sz="1800" b="1" dirty="0">
                <a:effectLst/>
                <a:latin typeface="Californian FB" panose="0207040306080B030204" pitchFamily="18" charset="0"/>
                <a:ea typeface="Calibri" panose="020F0502020204030204" pitchFamily="34" charset="0"/>
                <a:cs typeface="Arial" panose="020B0604020202020204" pitchFamily="34" charset="0"/>
              </a:rPr>
              <a:t>Where</a:t>
            </a:r>
            <a:r>
              <a:rPr lang="en-US" sz="1800" dirty="0">
                <a:effectLst/>
                <a:latin typeface="Californian FB" panose="0207040306080B030204" pitchFamily="18" charset="0"/>
                <a:ea typeface="Calibri" panose="020F0502020204030204" pitchFamily="34" charset="0"/>
                <a:cs typeface="Arial" panose="020B0604020202020204" pitchFamily="34" charset="0"/>
              </a:rPr>
              <a:t>:    </a:t>
            </a:r>
            <a:r>
              <a:rPr lang="en-US" sz="1800" b="1" dirty="0" err="1">
                <a:effectLst/>
                <a:latin typeface="Californian FB" panose="0207040306080B030204" pitchFamily="18" charset="0"/>
                <a:ea typeface="Calibri" panose="020F0502020204030204" pitchFamily="34" charset="0"/>
                <a:cs typeface="Arial" panose="020B0604020202020204" pitchFamily="34" charset="0"/>
              </a:rPr>
              <a:t>P</a:t>
            </a:r>
            <a:r>
              <a:rPr lang="en-US" sz="1800" b="1" baseline="-25000" dirty="0" err="1">
                <a:effectLst/>
                <a:latin typeface="Californian FB" panose="0207040306080B030204" pitchFamily="18" charset="0"/>
                <a:ea typeface="Calibri" panose="020F0502020204030204" pitchFamily="34" charset="0"/>
                <a:cs typeface="Arial" panose="020B0604020202020204" pitchFamily="34" charset="0"/>
              </a:rPr>
              <a:t>f</a:t>
            </a:r>
            <a:r>
              <a:rPr lang="en-US" sz="1800" dirty="0">
                <a:effectLst/>
                <a:latin typeface="Californian FB" panose="0207040306080B030204" pitchFamily="18" charset="0"/>
                <a:ea typeface="Calibri" panose="020F0502020204030204" pitchFamily="34" charset="0"/>
                <a:cs typeface="Arial" panose="020B0604020202020204" pitchFamily="34" charset="0"/>
              </a:rPr>
              <a:t>: future population.    </a:t>
            </a:r>
            <a:r>
              <a:rPr lang="en-US" sz="1800" b="1" dirty="0">
                <a:effectLst/>
                <a:latin typeface="Californian FB" panose="0207040306080B030204" pitchFamily="18" charset="0"/>
                <a:ea typeface="Calibri" panose="020F0502020204030204" pitchFamily="34" charset="0"/>
                <a:cs typeface="Arial" panose="020B0604020202020204" pitchFamily="34" charset="0"/>
              </a:rPr>
              <a:t>P</a:t>
            </a:r>
            <a:r>
              <a:rPr lang="en-US" sz="1800" baseline="-25000" dirty="0">
                <a:effectLst/>
                <a:latin typeface="Californian FB" panose="0207040306080B030204" pitchFamily="18" charset="0"/>
                <a:ea typeface="Calibri" panose="020F0502020204030204" pitchFamily="34" charset="0"/>
                <a:cs typeface="Arial" panose="020B0604020202020204" pitchFamily="34" charset="0"/>
              </a:rPr>
              <a:t>o</a:t>
            </a:r>
            <a:r>
              <a:rPr lang="en-US" sz="1800" dirty="0">
                <a:effectLst/>
                <a:latin typeface="Californian FB" panose="0207040306080B030204" pitchFamily="18" charset="0"/>
                <a:ea typeface="Calibri" panose="020F0502020204030204" pitchFamily="34" charset="0"/>
                <a:cs typeface="Arial" panose="020B0604020202020204" pitchFamily="34" charset="0"/>
              </a:rPr>
              <a:t>: present population.   </a:t>
            </a:r>
            <a:r>
              <a:rPr lang="en-US" sz="1800" b="1" dirty="0">
                <a:effectLst/>
                <a:latin typeface="Californian FB" panose="0207040306080B030204" pitchFamily="18" charset="0"/>
                <a:ea typeface="Calibri" panose="020F0502020204030204" pitchFamily="34" charset="0"/>
                <a:cs typeface="Arial" panose="020B0604020202020204" pitchFamily="34" charset="0"/>
              </a:rPr>
              <a:t>i</a:t>
            </a:r>
            <a:r>
              <a:rPr lang="en-US" sz="1800" dirty="0">
                <a:effectLst/>
                <a:latin typeface="Californian FB" panose="0207040306080B030204" pitchFamily="18" charset="0"/>
                <a:ea typeface="Calibri" panose="020F0502020204030204" pitchFamily="34" charset="0"/>
                <a:cs typeface="Arial" panose="020B0604020202020204" pitchFamily="34" charset="0"/>
              </a:rPr>
              <a:t>: growth factor.     </a:t>
            </a:r>
            <a:r>
              <a:rPr lang="en-US" sz="1800" b="1" dirty="0">
                <a:effectLst/>
                <a:latin typeface="Californian FB" panose="0207040306080B030204" pitchFamily="18" charset="0"/>
                <a:ea typeface="Calibri" panose="020F0502020204030204" pitchFamily="34" charset="0"/>
                <a:cs typeface="Arial" panose="020B0604020202020204" pitchFamily="34" charset="0"/>
              </a:rPr>
              <a:t>n</a:t>
            </a:r>
            <a:r>
              <a:rPr lang="en-US" sz="1800" dirty="0">
                <a:effectLst/>
                <a:latin typeface="Californian FB" panose="0207040306080B030204" pitchFamily="18" charset="0"/>
                <a:ea typeface="Calibri" panose="020F0502020204030204" pitchFamily="34" charset="0"/>
                <a:cs typeface="Arial" panose="020B0604020202020204" pitchFamily="34" charset="0"/>
              </a:rPr>
              <a:t>: design period.</a:t>
            </a:r>
          </a:p>
          <a:p>
            <a:pPr marL="0" marR="0">
              <a:spcBef>
                <a:spcPts val="360"/>
              </a:spcBef>
              <a:spcAft>
                <a:spcPts val="600"/>
              </a:spcAft>
            </a:pPr>
            <a:r>
              <a:rPr lang="en-US" sz="1800" dirty="0">
                <a:effectLst/>
                <a:latin typeface="Californian FB" panose="0207040306080B030204" pitchFamily="18" charset="0"/>
                <a:ea typeface="Calibri" panose="020F0502020204030204" pitchFamily="34" charset="0"/>
                <a:cs typeface="Arial" panose="020B0604020202020204" pitchFamily="34" charset="0"/>
              </a:rPr>
              <a:t> </a:t>
            </a:r>
            <a:r>
              <a:rPr lang="en-US" sz="1800" b="1" dirty="0">
                <a:effectLst/>
                <a:latin typeface="Californian FB" panose="0207040306080B030204" pitchFamily="18" charset="0"/>
                <a:ea typeface="Calibri" panose="020F0502020204030204" pitchFamily="34" charset="0"/>
                <a:cs typeface="Arial" panose="020B0604020202020204" pitchFamily="34" charset="0"/>
              </a:rPr>
              <a:t>i</a:t>
            </a:r>
            <a:r>
              <a:rPr lang="en-US" sz="1800" dirty="0">
                <a:effectLst/>
                <a:latin typeface="Californian FB" panose="0207040306080B030204" pitchFamily="18" charset="0"/>
                <a:ea typeface="Calibri" panose="020F0502020204030204" pitchFamily="34" charset="0"/>
                <a:cs typeface="Arial" panose="020B0604020202020204" pitchFamily="34" charset="0"/>
              </a:rPr>
              <a:t>: to estimate the growth rate, using the years of 2007 and 1995 as a datum for the calculation.</a:t>
            </a:r>
          </a:p>
          <a:p>
            <a:pPr marL="0" marR="0">
              <a:spcBef>
                <a:spcPts val="360"/>
              </a:spcBef>
              <a:spcAft>
                <a:spcPts val="600"/>
              </a:spcAft>
            </a:pPr>
            <a:r>
              <a:rPr lang="en-US" sz="1800" dirty="0">
                <a:effectLst/>
                <a:latin typeface="Californian FB" panose="0207040306080B030204" pitchFamily="18" charset="0"/>
                <a:ea typeface="Calibri" panose="020F0502020204030204" pitchFamily="34" charset="0"/>
                <a:cs typeface="Arial" panose="020B0604020202020204" pitchFamily="34" charset="0"/>
              </a:rPr>
              <a:t>Number of population in years of 1995 and 2007 equal 5000 and 5500 respectively.</a:t>
            </a:r>
          </a:p>
          <a:p>
            <a:pPr marL="0" marR="0">
              <a:spcBef>
                <a:spcPts val="360"/>
              </a:spcBef>
              <a:spcAft>
                <a:spcPts val="600"/>
              </a:spcAft>
            </a:pPr>
            <a:r>
              <a:rPr lang="en-US" sz="1800" dirty="0">
                <a:effectLst/>
                <a:latin typeface="Californian FB" panose="0207040306080B030204" pitchFamily="18" charset="0"/>
                <a:ea typeface="Calibri" panose="020F0502020204030204" pitchFamily="34" charset="0"/>
                <a:cs typeface="Arial" panose="020B0604020202020204" pitchFamily="34" charset="0"/>
              </a:rPr>
              <a:t>Growth rate are found about 0.8% using eqn.</a:t>
            </a:r>
          </a:p>
          <a:p>
            <a:pPr marL="0" marR="0">
              <a:spcBef>
                <a:spcPts val="360"/>
              </a:spcBef>
              <a:spcAft>
                <a:spcPts val="600"/>
              </a:spcAft>
            </a:pPr>
            <a:r>
              <a:rPr lang="en-US" sz="1800" b="1" dirty="0">
                <a:effectLst/>
                <a:latin typeface="Californian FB" panose="0207040306080B030204" pitchFamily="18" charset="0"/>
                <a:ea typeface="Calibri" panose="020F0502020204030204" pitchFamily="34" charset="0"/>
                <a:cs typeface="Arial" panose="020B0604020202020204" pitchFamily="34" charset="0"/>
              </a:rPr>
              <a:t>n</a:t>
            </a:r>
            <a:r>
              <a:rPr lang="en-US" sz="1800" dirty="0">
                <a:effectLst/>
                <a:latin typeface="Californian FB" panose="0207040306080B030204" pitchFamily="18" charset="0"/>
                <a:ea typeface="Calibri" panose="020F0502020204030204" pitchFamily="34" charset="0"/>
                <a:cs typeface="Arial" panose="020B0604020202020204" pitchFamily="34" charset="0"/>
              </a:rPr>
              <a:t>: 43 years</a:t>
            </a:r>
          </a:p>
          <a:p>
            <a:pPr marL="0" marR="0">
              <a:spcBef>
                <a:spcPts val="360"/>
              </a:spcBef>
              <a:spcAft>
                <a:spcPts val="600"/>
              </a:spcAft>
            </a:pPr>
            <a:r>
              <a:rPr lang="en-US" sz="1800" b="1" dirty="0">
                <a:effectLst/>
                <a:latin typeface="Californian FB" panose="0207040306080B030204" pitchFamily="18" charset="0"/>
                <a:ea typeface="Calibri" panose="020F0502020204030204" pitchFamily="34" charset="0"/>
                <a:cs typeface="Arial" panose="020B0604020202020204" pitchFamily="34" charset="0"/>
              </a:rPr>
              <a:t>P</a:t>
            </a:r>
            <a:r>
              <a:rPr lang="en-US" sz="1800" b="1" baseline="-25000" dirty="0">
                <a:effectLst/>
                <a:latin typeface="Californian FB" panose="0207040306080B030204" pitchFamily="18" charset="0"/>
                <a:ea typeface="Calibri" panose="020F0502020204030204" pitchFamily="34" charset="0"/>
                <a:cs typeface="Arial" panose="020B0604020202020204" pitchFamily="34" charset="0"/>
              </a:rPr>
              <a:t>o</a:t>
            </a:r>
            <a:r>
              <a:rPr lang="en-US" sz="1800" dirty="0">
                <a:effectLst/>
                <a:latin typeface="Californian FB" panose="0207040306080B030204" pitchFamily="18" charset="0"/>
                <a:ea typeface="Calibri" panose="020F0502020204030204" pitchFamily="34" charset="0"/>
                <a:cs typeface="Arial" panose="020B0604020202020204" pitchFamily="34" charset="0"/>
              </a:rPr>
              <a:t>= 5500 capita</a:t>
            </a:r>
          </a:p>
          <a:p>
            <a:pPr marL="0" marR="0">
              <a:spcBef>
                <a:spcPts val="40"/>
              </a:spcBef>
              <a:spcAft>
                <a:spcPts val="0"/>
              </a:spcAft>
            </a:pPr>
            <a:r>
              <a:rPr lang="en-US" sz="1800" b="1" dirty="0" err="1">
                <a:effectLst/>
                <a:latin typeface="Californian FB" panose="0207040306080B030204" pitchFamily="18" charset="0"/>
                <a:ea typeface="Calibri" panose="020F0502020204030204" pitchFamily="34" charset="0"/>
              </a:rPr>
              <a:t>P</a:t>
            </a:r>
            <a:r>
              <a:rPr lang="en-US" sz="1800" b="1" baseline="-25000" dirty="0" err="1">
                <a:effectLst/>
                <a:latin typeface="Californian FB" panose="0207040306080B030204" pitchFamily="18" charset="0"/>
                <a:ea typeface="Calibri" panose="020F0502020204030204" pitchFamily="34" charset="0"/>
              </a:rPr>
              <a:t>f</a:t>
            </a:r>
            <a:r>
              <a:rPr lang="en-US" sz="1800" dirty="0">
                <a:effectLst/>
                <a:latin typeface="Californian FB" panose="0207040306080B030204" pitchFamily="18" charset="0"/>
                <a:ea typeface="Calibri" panose="020F0502020204030204" pitchFamily="34" charset="0"/>
              </a:rPr>
              <a:t>= 7748 capita</a:t>
            </a:r>
            <a:endParaRPr lang="en-US" sz="1800" dirty="0">
              <a:effectLst/>
              <a:latin typeface="Californian FB" panose="0207040306080B030204" pitchFamily="18" charset="0"/>
              <a:ea typeface="Times New Roman" panose="02020603050405020304" pitchFamily="18" charset="0"/>
            </a:endParaRPr>
          </a:p>
          <a:p>
            <a:endParaRPr lang="en-US" dirty="0">
              <a:latin typeface="Californian FB" panose="0207040306080B030204" pitchFamily="18" charset="0"/>
            </a:endParaRPr>
          </a:p>
        </p:txBody>
      </p:sp>
    </p:spTree>
    <p:extLst>
      <p:ext uri="{BB962C8B-B14F-4D97-AF65-F5344CB8AC3E}">
        <p14:creationId xmlns:p14="http://schemas.microsoft.com/office/powerpoint/2010/main" val="15596101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417CEC20-EE58-4329-9470-D32CFCDC0003}"/>
              </a:ext>
            </a:extLst>
          </p:cNvPr>
          <p:cNvSpPr txBox="1"/>
          <p:nvPr/>
        </p:nvSpPr>
        <p:spPr>
          <a:xfrm>
            <a:off x="209550" y="1219200"/>
            <a:ext cx="8724900" cy="4914166"/>
          </a:xfrm>
          <a:prstGeom prst="rect">
            <a:avLst/>
          </a:prstGeom>
          <a:noFill/>
        </p:spPr>
        <p:txBody>
          <a:bodyPr wrap="square" rtlCol="0">
            <a:spAutoFit/>
          </a:bodyPr>
          <a:lstStyle/>
          <a:p>
            <a:pPr marL="0" marR="0" algn="just">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According to PWA, we take the liter per capita per day 120 L/(C-d), 120 is the consumption, we want to calculate demand:</a:t>
            </a:r>
          </a:p>
          <a:p>
            <a:pPr marL="0" marR="0" algn="just">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 </a:t>
            </a:r>
          </a:p>
          <a:p>
            <a:pPr marL="0" marR="0" algn="just">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To estimate future water demand for each node, the nodal water demand shall be multiplied by the future demand factor</a:t>
            </a:r>
          </a:p>
          <a:p>
            <a:pPr marL="0" marR="0" algn="just">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 </a:t>
            </a:r>
          </a:p>
          <a:p>
            <a:pPr marL="0" marR="0" algn="just">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Future multiplication factor= (future demand/present demand) * (future population/ present population) </a:t>
            </a:r>
          </a:p>
          <a:p>
            <a:pPr marL="0" marR="0" algn="just">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 </a:t>
            </a:r>
          </a:p>
          <a:p>
            <a:pPr marL="0" marR="0" algn="just">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Present demand= 70 l/c/day</a:t>
            </a:r>
          </a:p>
          <a:p>
            <a:pPr marL="0" marR="0" algn="just">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Future demand= 120 l/(c-d)</a:t>
            </a:r>
          </a:p>
          <a:p>
            <a:pPr marL="0" marR="0" algn="just">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Present population= 6300 capita</a:t>
            </a:r>
          </a:p>
          <a:p>
            <a:pPr marL="0" marR="0" algn="just">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Future population= 7748 capita</a:t>
            </a:r>
          </a:p>
          <a:p>
            <a:pPr marL="0" marR="0" algn="just">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Future multiplication factor= 2.108</a:t>
            </a:r>
          </a:p>
        </p:txBody>
      </p:sp>
      <p:sp>
        <p:nvSpPr>
          <p:cNvPr id="23" name="Rounded Rectangle 4">
            <a:extLst>
              <a:ext uri="{FF2B5EF4-FFF2-40B4-BE49-F238E27FC236}">
                <a16:creationId xmlns:a16="http://schemas.microsoft.com/office/drawing/2014/main" id="{681C251A-9ECB-478E-B7DC-89732B5705D3}"/>
              </a:ext>
            </a:extLst>
          </p:cNvPr>
          <p:cNvSpPr/>
          <p:nvPr/>
        </p:nvSpPr>
        <p:spPr>
          <a:xfrm>
            <a:off x="2724150" y="152400"/>
            <a:ext cx="3695700" cy="685800"/>
          </a:xfrm>
          <a:prstGeom prst="round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spcBef>
                <a:spcPts val="0"/>
              </a:spcBef>
              <a:spcAft>
                <a:spcPts val="600"/>
              </a:spcAft>
            </a:pPr>
            <a:r>
              <a:rPr lang="en-US" sz="2000" b="1" dirty="0">
                <a:solidFill>
                  <a:schemeClr val="tx1"/>
                </a:solidFill>
                <a:effectLst/>
                <a:latin typeface="Californian FB" panose="0207040306080B030204" pitchFamily="18" charset="0"/>
                <a:ea typeface="Calibri" panose="020F0502020204030204" pitchFamily="34" charset="0"/>
              </a:rPr>
              <a:t>Future liter per capita</a:t>
            </a:r>
            <a:endParaRPr lang="en-US" sz="3200" dirty="0">
              <a:solidFill>
                <a:schemeClr val="tx1"/>
              </a:solidFill>
              <a:effectLst/>
              <a:latin typeface="Californian FB" panose="0207040306080B0302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561686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417CEC20-EE58-4329-9470-D32CFCDC0003}"/>
              </a:ext>
            </a:extLst>
          </p:cNvPr>
          <p:cNvSpPr txBox="1"/>
          <p:nvPr/>
        </p:nvSpPr>
        <p:spPr>
          <a:xfrm>
            <a:off x="209550" y="1219200"/>
            <a:ext cx="8724900" cy="5581015"/>
          </a:xfrm>
          <a:prstGeom prst="rect">
            <a:avLst/>
          </a:prstGeom>
          <a:noFill/>
        </p:spPr>
        <p:txBody>
          <a:bodyPr wrap="square" rtlCol="0">
            <a:spAutoFit/>
          </a:bodyPr>
          <a:lstStyle/>
          <a:p>
            <a:pPr marL="0" marR="0" algn="just">
              <a:spcBef>
                <a:spcPts val="360"/>
              </a:spcBef>
              <a:spcAft>
                <a:spcPts val="0"/>
              </a:spcAft>
            </a:pPr>
            <a:r>
              <a:rPr lang="en-US" sz="2000" b="1" dirty="0">
                <a:effectLst/>
                <a:latin typeface="Californian FB" panose="0207040306080B030204" pitchFamily="18" charset="0"/>
                <a:ea typeface="Calibri" panose="020F0502020204030204" pitchFamily="34" charset="0"/>
                <a:cs typeface="Arial" panose="020B0604020202020204" pitchFamily="34" charset="0"/>
              </a:rPr>
              <a:t>Hydraulic equation:</a:t>
            </a: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a:p>
            <a:pPr marL="0" marR="0" algn="just">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 </a:t>
            </a:r>
          </a:p>
          <a:p>
            <a:pPr marL="0" marR="0" algn="just">
              <a:spcBef>
                <a:spcPts val="360"/>
              </a:spcBef>
              <a:spcAft>
                <a:spcPts val="0"/>
              </a:spcAft>
            </a:pPr>
            <a:r>
              <a:rPr lang="en-US" sz="2000" b="1" dirty="0">
                <a:effectLst/>
                <a:latin typeface="Californian FB" panose="0207040306080B030204" pitchFamily="18" charset="0"/>
                <a:ea typeface="Calibri" panose="020F0502020204030204" pitchFamily="34" charset="0"/>
                <a:cs typeface="Arial" panose="020B0604020202020204" pitchFamily="34" charset="0"/>
              </a:rPr>
              <a:t>Head loss Equation</a:t>
            </a: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a:p>
            <a:pPr marL="0" marR="0" algn="just">
              <a:spcBef>
                <a:spcPts val="360"/>
              </a:spcBef>
              <a:spcAft>
                <a:spcPts val="0"/>
              </a:spcAft>
            </a:pPr>
            <a:r>
              <a:rPr lang="en-US" sz="2000" b="1" dirty="0">
                <a:effectLst/>
                <a:latin typeface="Californian FB" panose="0207040306080B030204" pitchFamily="18" charset="0"/>
                <a:ea typeface="Calibri" panose="020F0502020204030204" pitchFamily="34" charset="0"/>
                <a:cs typeface="Arial" panose="020B0604020202020204" pitchFamily="34" charset="0"/>
              </a:rPr>
              <a:t/>
            </a:r>
            <a:br>
              <a:rPr lang="en-US" sz="2000" b="1" dirty="0">
                <a:effectLst/>
                <a:latin typeface="Californian FB" panose="0207040306080B030204" pitchFamily="18" charset="0"/>
                <a:ea typeface="Calibri" panose="020F0502020204030204" pitchFamily="34" charset="0"/>
                <a:cs typeface="Arial" panose="020B0604020202020204" pitchFamily="34" charset="0"/>
              </a:rPr>
            </a:br>
            <a:r>
              <a:rPr lang="en-US" sz="2000" dirty="0">
                <a:effectLst/>
                <a:latin typeface="Californian FB" panose="0207040306080B030204" pitchFamily="18" charset="0"/>
                <a:ea typeface="Calibri" panose="020F0502020204030204" pitchFamily="34" charset="0"/>
                <a:cs typeface="Arial" panose="020B0604020202020204" pitchFamily="34" charset="0"/>
              </a:rPr>
              <a:t>The basic relation that is used in a hydraulic design of a pipeline system is the one that describing the dependence of discharge Q (m</a:t>
            </a:r>
            <a:r>
              <a:rPr lang="en-US" sz="2000" baseline="30000" dirty="0">
                <a:effectLst/>
                <a:latin typeface="Californian FB" panose="0207040306080B030204" pitchFamily="18" charset="0"/>
                <a:ea typeface="Calibri" panose="020F0502020204030204" pitchFamily="34" charset="0"/>
                <a:cs typeface="Arial" panose="020B0604020202020204" pitchFamily="34" charset="0"/>
              </a:rPr>
              <a:t>3</a:t>
            </a:r>
            <a:r>
              <a:rPr lang="en-US" sz="2000" dirty="0">
                <a:effectLst/>
                <a:latin typeface="Californian FB" panose="0207040306080B030204" pitchFamily="18" charset="0"/>
                <a:ea typeface="Calibri" panose="020F0502020204030204" pitchFamily="34" charset="0"/>
                <a:cs typeface="Arial" panose="020B0604020202020204" pitchFamily="34" charset="0"/>
              </a:rPr>
              <a:t>/s) on a head loss of h</a:t>
            </a:r>
            <a:r>
              <a:rPr lang="en-US" sz="2000" baseline="-25000" dirty="0">
                <a:effectLst/>
                <a:latin typeface="Californian FB" panose="0207040306080B030204" pitchFamily="18" charset="0"/>
                <a:ea typeface="Calibri" panose="020F0502020204030204" pitchFamily="34" charset="0"/>
                <a:cs typeface="Arial" panose="020B0604020202020204" pitchFamily="34" charset="0"/>
              </a:rPr>
              <a:t>f</a:t>
            </a:r>
            <a:r>
              <a:rPr lang="en-US" sz="2000" dirty="0">
                <a:effectLst/>
                <a:latin typeface="Californian FB" panose="0207040306080B030204" pitchFamily="18" charset="0"/>
                <a:ea typeface="Calibri" panose="020F0502020204030204" pitchFamily="34" charset="0"/>
                <a:cs typeface="Arial" panose="020B0604020202020204" pitchFamily="34" charset="0"/>
              </a:rPr>
              <a:t> (m) caused by a friction between h</a:t>
            </a:r>
            <a:r>
              <a:rPr lang="en-US" sz="2000" baseline="-25000" dirty="0">
                <a:effectLst/>
                <a:latin typeface="Californian FB" panose="0207040306080B030204" pitchFamily="18" charset="0"/>
                <a:ea typeface="Calibri" panose="020F0502020204030204" pitchFamily="34" charset="0"/>
                <a:cs typeface="Arial" panose="020B0604020202020204" pitchFamily="34" charset="0"/>
              </a:rPr>
              <a:t>f</a:t>
            </a:r>
            <a:r>
              <a:rPr lang="en-US" sz="2000" dirty="0">
                <a:effectLst/>
                <a:latin typeface="Californian FB" panose="0207040306080B030204" pitchFamily="18" charset="0"/>
                <a:ea typeface="Calibri" panose="020F0502020204030204" pitchFamily="34" charset="0"/>
                <a:cs typeface="Arial" panose="020B0604020202020204" pitchFamily="34" charset="0"/>
              </a:rPr>
              <a:t> the flow of fluid and the pipe wall. In my project I use the Hazen-Williams equations. This equation can be seen as shown below:</a:t>
            </a:r>
          </a:p>
          <a:p>
            <a:pPr marL="0" marR="0" algn="just">
              <a:spcBef>
                <a:spcPts val="360"/>
              </a:spcBef>
              <a:spcAft>
                <a:spcPts val="0"/>
              </a:spcAft>
            </a:pPr>
            <a:endParaRPr lang="en-US" sz="2000" dirty="0">
              <a:latin typeface="Californian FB" panose="0207040306080B030204" pitchFamily="18" charset="0"/>
              <a:ea typeface="Calibri" panose="020F0502020204030204" pitchFamily="34" charset="0"/>
              <a:cs typeface="Arial" panose="020B0604020202020204" pitchFamily="34" charset="0"/>
            </a:endParaRPr>
          </a:p>
          <a:p>
            <a:pPr marL="0" marR="0" algn="just">
              <a:spcBef>
                <a:spcPts val="360"/>
              </a:spcBef>
              <a:spcAft>
                <a:spcPts val="0"/>
              </a:spcAft>
            </a:pP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a:p>
            <a:pPr marL="0" marR="0">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h</a:t>
            </a:r>
            <a:r>
              <a:rPr lang="en-US" sz="2000" baseline="-25000" dirty="0">
                <a:effectLst/>
                <a:latin typeface="Californian FB" panose="0207040306080B030204" pitchFamily="18" charset="0"/>
                <a:ea typeface="Calibri" panose="020F0502020204030204" pitchFamily="34" charset="0"/>
                <a:cs typeface="Arial" panose="020B0604020202020204" pitchFamily="34" charset="0"/>
              </a:rPr>
              <a:t>f</a:t>
            </a:r>
            <a:r>
              <a:rPr lang="en-US" sz="2000" dirty="0">
                <a:effectLst/>
                <a:latin typeface="Californian FB" panose="0207040306080B030204" pitchFamily="18" charset="0"/>
                <a:ea typeface="Calibri" panose="020F0502020204030204" pitchFamily="34" charset="0"/>
                <a:cs typeface="Arial" panose="020B0604020202020204" pitchFamily="34" charset="0"/>
              </a:rPr>
              <a:t>: head loss (m) </a:t>
            </a:r>
          </a:p>
          <a:p>
            <a:pPr marL="0" marR="0">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L: pipe length (m)</a:t>
            </a:r>
          </a:p>
          <a:p>
            <a:pPr marL="0" marR="0">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D: pipe diameter (in)</a:t>
            </a:r>
          </a:p>
          <a:p>
            <a:pPr marL="0" marR="0">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Q: flowrate in the pipe (m</a:t>
            </a:r>
            <a:r>
              <a:rPr lang="en-US" sz="2000" baseline="30000" dirty="0">
                <a:effectLst/>
                <a:latin typeface="Californian FB" panose="0207040306080B030204" pitchFamily="18" charset="0"/>
                <a:ea typeface="Calibri" panose="020F0502020204030204" pitchFamily="34" charset="0"/>
                <a:cs typeface="Arial" panose="020B0604020202020204" pitchFamily="34" charset="0"/>
              </a:rPr>
              <a:t>3</a:t>
            </a:r>
            <a:r>
              <a:rPr lang="en-US" sz="2000" dirty="0">
                <a:effectLst/>
                <a:latin typeface="Californian FB" panose="0207040306080B030204" pitchFamily="18" charset="0"/>
                <a:ea typeface="Calibri" panose="020F0502020204030204" pitchFamily="34" charset="0"/>
                <a:cs typeface="Arial" panose="020B0604020202020204" pitchFamily="34" charset="0"/>
              </a:rPr>
              <a:t>/h) </a:t>
            </a:r>
          </a:p>
          <a:p>
            <a:pPr marL="0" marR="0">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C</a:t>
            </a:r>
            <a:r>
              <a:rPr lang="en-US" sz="2000" baseline="-25000" dirty="0">
                <a:effectLst/>
                <a:latin typeface="Californian FB" panose="0207040306080B030204" pitchFamily="18" charset="0"/>
                <a:ea typeface="Calibri" panose="020F0502020204030204" pitchFamily="34" charset="0"/>
                <a:cs typeface="Arial" panose="020B0604020202020204" pitchFamily="34" charset="0"/>
              </a:rPr>
              <a:t>HW</a:t>
            </a:r>
            <a:r>
              <a:rPr lang="en-US" sz="2000" dirty="0">
                <a:effectLst/>
                <a:latin typeface="Californian FB" panose="0207040306080B030204" pitchFamily="18" charset="0"/>
                <a:ea typeface="Calibri" panose="020F0502020204030204" pitchFamily="34" charset="0"/>
                <a:cs typeface="Arial" panose="020B0604020202020204" pitchFamily="34" charset="0"/>
              </a:rPr>
              <a:t>: Hazen Williams coefficient (-)</a:t>
            </a:r>
          </a:p>
          <a:p>
            <a:pPr marL="0" marR="0" algn="just">
              <a:spcBef>
                <a:spcPts val="360"/>
              </a:spcBef>
              <a:spcAft>
                <a:spcPts val="0"/>
              </a:spcAft>
            </a:pP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p:txBody>
      </p:sp>
      <p:sp>
        <p:nvSpPr>
          <p:cNvPr id="23" name="Rounded Rectangle 4">
            <a:extLst>
              <a:ext uri="{FF2B5EF4-FFF2-40B4-BE49-F238E27FC236}">
                <a16:creationId xmlns:a16="http://schemas.microsoft.com/office/drawing/2014/main" id="{681C251A-9ECB-478E-B7DC-89732B5705D3}"/>
              </a:ext>
            </a:extLst>
          </p:cNvPr>
          <p:cNvSpPr/>
          <p:nvPr/>
        </p:nvSpPr>
        <p:spPr>
          <a:xfrm>
            <a:off x="2724150" y="152400"/>
            <a:ext cx="3695700" cy="685800"/>
          </a:xfrm>
          <a:prstGeom prst="round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spcBef>
                <a:spcPts val="0"/>
              </a:spcBef>
              <a:spcAft>
                <a:spcPts val="600"/>
              </a:spcAft>
            </a:pPr>
            <a:r>
              <a:rPr lang="en-US" sz="2000" b="1" dirty="0">
                <a:solidFill>
                  <a:schemeClr val="tx1"/>
                </a:solidFill>
                <a:effectLst/>
                <a:latin typeface="Californian FB" panose="0207040306080B030204" pitchFamily="18" charset="0"/>
                <a:ea typeface="Calibri" panose="020F0502020204030204" pitchFamily="34" charset="0"/>
              </a:rPr>
              <a:t>Future liter per capita</a:t>
            </a:r>
            <a:endParaRPr lang="en-US" sz="3200" dirty="0">
              <a:solidFill>
                <a:schemeClr val="tx1"/>
              </a:solidFill>
              <a:effectLst/>
              <a:latin typeface="Californian FB" panose="0207040306080B030204" pitchFamily="18" charset="0"/>
              <a:ea typeface="Calibri" panose="020F0502020204030204" pitchFamily="34" charset="0"/>
              <a:cs typeface="Arial" panose="020B0604020202020204" pitchFamily="34" charset="0"/>
            </a:endParaRPr>
          </a:p>
        </p:txBody>
      </p:sp>
      <p:pic>
        <p:nvPicPr>
          <p:cNvPr id="5" name="Picture 4" descr="hw">
            <a:extLst>
              <a:ext uri="{FF2B5EF4-FFF2-40B4-BE49-F238E27FC236}">
                <a16:creationId xmlns:a16="http://schemas.microsoft.com/office/drawing/2014/main" id="{88FB3794-721B-4176-B489-4D2B2E4E865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657725" y="4495800"/>
            <a:ext cx="3524250" cy="1266587"/>
          </a:xfrm>
          <a:prstGeom prst="rect">
            <a:avLst/>
          </a:prstGeom>
          <a:noFill/>
          <a:ln>
            <a:noFill/>
          </a:ln>
        </p:spPr>
      </p:pic>
    </p:spTree>
    <p:extLst>
      <p:ext uri="{BB962C8B-B14F-4D97-AF65-F5344CB8AC3E}">
        <p14:creationId xmlns:p14="http://schemas.microsoft.com/office/powerpoint/2010/main" val="25720642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417CEC20-EE58-4329-9470-D32CFCDC0003}"/>
              </a:ext>
            </a:extLst>
          </p:cNvPr>
          <p:cNvSpPr txBox="1"/>
          <p:nvPr/>
        </p:nvSpPr>
        <p:spPr>
          <a:xfrm>
            <a:off x="304800" y="1905000"/>
            <a:ext cx="8724900" cy="3272691"/>
          </a:xfrm>
          <a:prstGeom prst="rect">
            <a:avLst/>
          </a:prstGeom>
          <a:noFill/>
        </p:spPr>
        <p:txBody>
          <a:bodyPr wrap="square" rtlCol="0">
            <a:spAutoFit/>
          </a:bodyPr>
          <a:lstStyle/>
          <a:p>
            <a:pPr marL="0" marR="0">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Continuity equation:                              A1*V1 = A2*V2</a:t>
            </a:r>
          </a:p>
          <a:p>
            <a:pPr marL="0" marR="0">
              <a:spcBef>
                <a:spcPts val="360"/>
              </a:spcBef>
              <a:spcAft>
                <a:spcPts val="0"/>
              </a:spcAft>
            </a:pP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a:p>
            <a:pPr marL="0" marR="0">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A₁ = Cross-sectional area at point 1 (m²)</a:t>
            </a:r>
          </a:p>
          <a:p>
            <a:pPr marL="0" marR="0">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V₁ = Fluid velocity at point 1 (m/s)</a:t>
            </a:r>
          </a:p>
          <a:p>
            <a:pPr marL="0" marR="0">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A₂ = Cross-sectional area at point 2 (m²)</a:t>
            </a:r>
          </a:p>
          <a:p>
            <a:pPr marL="0" marR="0">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V₂ = Fluid velocity at point 2 (m/s)</a:t>
            </a:r>
          </a:p>
          <a:p>
            <a:pPr marL="0" marR="0">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 </a:t>
            </a:r>
          </a:p>
          <a:p>
            <a:pPr marL="0" marR="0">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Sum head loss around close loop = zero.</a:t>
            </a:r>
          </a:p>
          <a:p>
            <a:pPr marL="0" marR="0">
              <a:spcBef>
                <a:spcPts val="360"/>
              </a:spcBef>
              <a:spcAft>
                <a:spcPts val="0"/>
              </a:spcAft>
            </a:pP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p:txBody>
      </p:sp>
      <p:sp>
        <p:nvSpPr>
          <p:cNvPr id="23" name="Rounded Rectangle 4">
            <a:extLst>
              <a:ext uri="{FF2B5EF4-FFF2-40B4-BE49-F238E27FC236}">
                <a16:creationId xmlns:a16="http://schemas.microsoft.com/office/drawing/2014/main" id="{681C251A-9ECB-478E-B7DC-89732B5705D3}"/>
              </a:ext>
            </a:extLst>
          </p:cNvPr>
          <p:cNvSpPr/>
          <p:nvPr/>
        </p:nvSpPr>
        <p:spPr>
          <a:xfrm>
            <a:off x="2724150" y="381000"/>
            <a:ext cx="3695700" cy="685800"/>
          </a:xfrm>
          <a:prstGeom prst="round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spcBef>
                <a:spcPts val="0"/>
              </a:spcBef>
              <a:spcAft>
                <a:spcPts val="600"/>
              </a:spcAft>
            </a:pPr>
            <a:r>
              <a:rPr lang="en-US" sz="2000" b="1" dirty="0">
                <a:solidFill>
                  <a:schemeClr val="tx1"/>
                </a:solidFill>
                <a:effectLst/>
                <a:latin typeface="Californian FB" panose="0207040306080B030204" pitchFamily="18" charset="0"/>
                <a:ea typeface="Calibri" panose="020F0502020204030204" pitchFamily="34" charset="0"/>
              </a:rPr>
              <a:t>Future liter per capita</a:t>
            </a:r>
            <a:endParaRPr lang="en-US" sz="3200" dirty="0">
              <a:solidFill>
                <a:schemeClr val="tx1"/>
              </a:solidFill>
              <a:effectLst/>
              <a:latin typeface="Californian FB" panose="0207040306080B0302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66533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63" name="Picture 2" descr="C:\Users\ameer\OneDrive\Desktop\Emergency-Water.jpg"/>
          <p:cNvPicPr>
            <a:picLocks noChangeAspect="1" noChangeArrowheads="1"/>
          </p:cNvPicPr>
          <p:nvPr/>
        </p:nvPicPr>
        <p:blipFill>
          <a:blip r:embed="rId2"/>
          <a:srcRect/>
          <a:stretch>
            <a:fillRect/>
          </a:stretch>
        </p:blipFill>
        <p:spPr bwMode="auto">
          <a:xfrm>
            <a:off x="-76200" y="-304800"/>
            <a:ext cx="9271518" cy="7162800"/>
          </a:xfrm>
          <a:prstGeom prst="rect">
            <a:avLst/>
          </a:prstGeom>
          <a:noFill/>
        </p:spPr>
      </p:pic>
      <p:sp>
        <p:nvSpPr>
          <p:cNvPr id="1048645" name="Rounded Rectangle 4"/>
          <p:cNvSpPr/>
          <p:nvPr/>
        </p:nvSpPr>
        <p:spPr>
          <a:xfrm>
            <a:off x="1295400" y="1371600"/>
            <a:ext cx="4197998" cy="1600200"/>
          </a:xfrm>
          <a:prstGeom prst="roundRect">
            <a:avLst/>
          </a:prstGeom>
          <a:solidFill>
            <a:srgbClr val="4F81BD"/>
          </a:solidFill>
          <a:ln>
            <a:solidFill>
              <a:srgbClr val="4F8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t>Introduction</a:t>
            </a:r>
            <a:endParaRPr lang="en-US" sz="4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417CEC20-EE58-4329-9470-D32CFCDC0003}"/>
              </a:ext>
            </a:extLst>
          </p:cNvPr>
          <p:cNvSpPr txBox="1"/>
          <p:nvPr/>
        </p:nvSpPr>
        <p:spPr>
          <a:xfrm>
            <a:off x="209550" y="1610410"/>
            <a:ext cx="8724900" cy="5247590"/>
          </a:xfrm>
          <a:prstGeom prst="rect">
            <a:avLst/>
          </a:prstGeom>
          <a:noFill/>
        </p:spPr>
        <p:txBody>
          <a:bodyPr wrap="square" rtlCol="0">
            <a:spAutoFit/>
          </a:bodyPr>
          <a:lstStyle/>
          <a:p>
            <a:pPr marL="0" marR="0" algn="just">
              <a:spcBef>
                <a:spcPts val="0"/>
              </a:spcBef>
              <a:spcAft>
                <a:spcPts val="600"/>
              </a:spcAft>
            </a:pPr>
            <a:r>
              <a:rPr lang="en-US" sz="2000" dirty="0">
                <a:effectLst/>
                <a:latin typeface="Californian FB" panose="0207040306080B030204" pitchFamily="18" charset="0"/>
                <a:ea typeface="Times New Roman" panose="02020603050405020304" pitchFamily="18" charset="0"/>
                <a:cs typeface="Arial" panose="020B0604020202020204" pitchFamily="34" charset="0"/>
              </a:rPr>
              <a:t>This section details the strategic redesign of the water distribution network to meet future demands, focusing on optimizing network performance for long-term sustainability. The design process incorporates the insights gained from the existing network analysis and addresses the projected population growth and increased water demand.</a:t>
            </a:r>
          </a:p>
          <a:p>
            <a:pPr marL="0" marR="0" algn="just">
              <a:spcBef>
                <a:spcPts val="0"/>
              </a:spcBef>
              <a:spcAft>
                <a:spcPts val="600"/>
              </a:spcAft>
            </a:pP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a:p>
            <a:pPr marL="0" marR="0" algn="just">
              <a:spcBef>
                <a:spcPts val="0"/>
              </a:spcBef>
              <a:spcAft>
                <a:spcPts val="600"/>
              </a:spcAft>
            </a:pPr>
            <a:r>
              <a:rPr lang="en-US" sz="2000" dirty="0">
                <a:effectLst/>
                <a:latin typeface="Californian FB" panose="0207040306080B030204" pitchFamily="18" charset="0"/>
                <a:ea typeface="Times New Roman" panose="02020603050405020304" pitchFamily="18" charset="0"/>
                <a:cs typeface="Arial" panose="020B0604020202020204" pitchFamily="34" charset="0"/>
              </a:rPr>
              <a:t>This water distribution network design project focuses on a comprehensive approach: first, assessing and enhancing the performance of an existing network to optimize current pressure and velocity conditions. Strategically redesigning it to accommodate a projected 25-year future demand, incorporating a new population of 7748 capita and a total new demand of 6938.5 m³/day across 514 junctions, leading to an average nodal demand of 13.449 m³/day. This dual-phase methodology, heavily reliant on </a:t>
            </a:r>
            <a:r>
              <a:rPr lang="en-US" sz="2000" dirty="0" err="1">
                <a:effectLst/>
                <a:latin typeface="Californian FB" panose="0207040306080B030204" pitchFamily="18" charset="0"/>
                <a:ea typeface="Times New Roman" panose="02020603050405020304" pitchFamily="18" charset="0"/>
                <a:cs typeface="Arial" panose="020B0604020202020204" pitchFamily="34" charset="0"/>
              </a:rPr>
              <a:t>WaterCAD</a:t>
            </a:r>
            <a:r>
              <a:rPr lang="en-US" sz="2000" dirty="0">
                <a:effectLst/>
                <a:latin typeface="Californian FB" panose="0207040306080B030204" pitchFamily="18" charset="0"/>
                <a:ea typeface="Times New Roman" panose="02020603050405020304" pitchFamily="18" charset="0"/>
                <a:cs typeface="Arial" panose="020B0604020202020204" pitchFamily="34" charset="0"/>
              </a:rPr>
              <a:t> for hydraulic modeling, ensures both immediate operational efficiency and long-term sustainability by proactively addressing the evolving water supply needs of the community.</a:t>
            </a:r>
          </a:p>
          <a:p>
            <a:pPr marL="0" marR="0" algn="just">
              <a:spcBef>
                <a:spcPts val="0"/>
              </a:spcBef>
              <a:spcAft>
                <a:spcPts val="600"/>
              </a:spcAft>
            </a:pP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p:txBody>
      </p:sp>
      <p:sp>
        <p:nvSpPr>
          <p:cNvPr id="23" name="Rounded Rectangle 4">
            <a:extLst>
              <a:ext uri="{FF2B5EF4-FFF2-40B4-BE49-F238E27FC236}">
                <a16:creationId xmlns:a16="http://schemas.microsoft.com/office/drawing/2014/main" id="{681C251A-9ECB-478E-B7DC-89732B5705D3}"/>
              </a:ext>
            </a:extLst>
          </p:cNvPr>
          <p:cNvSpPr/>
          <p:nvPr/>
        </p:nvSpPr>
        <p:spPr>
          <a:xfrm>
            <a:off x="2062162" y="381000"/>
            <a:ext cx="5210175" cy="685800"/>
          </a:xfrm>
          <a:prstGeom prst="round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spcBef>
                <a:spcPts val="0"/>
              </a:spcBef>
              <a:spcAft>
                <a:spcPts val="600"/>
              </a:spcAft>
            </a:pPr>
            <a:r>
              <a:rPr lang="en-US" sz="2000" b="1" dirty="0">
                <a:solidFill>
                  <a:schemeClr val="tx1"/>
                </a:solidFill>
                <a:effectLst/>
                <a:latin typeface="Californian FB" panose="0207040306080B030204" pitchFamily="18" charset="0"/>
                <a:ea typeface="Times New Roman" panose="02020603050405020304" pitchFamily="18" charset="0"/>
                <a:cs typeface="Arial" panose="020B0604020202020204" pitchFamily="34" charset="0"/>
              </a:rPr>
              <a:t>Design of New Water Distribution Network</a:t>
            </a:r>
            <a:endParaRPr lang="en-US" sz="2000" dirty="0">
              <a:solidFill>
                <a:schemeClr val="tx1"/>
              </a:solidFill>
              <a:effectLst/>
              <a:latin typeface="Californian FB" panose="0207040306080B0302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301593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417CEC20-EE58-4329-9470-D32CFCDC0003}"/>
              </a:ext>
            </a:extLst>
          </p:cNvPr>
          <p:cNvSpPr txBox="1"/>
          <p:nvPr/>
        </p:nvSpPr>
        <p:spPr>
          <a:xfrm>
            <a:off x="304799" y="2279967"/>
            <a:ext cx="8724900" cy="2298065"/>
          </a:xfrm>
          <a:prstGeom prst="rect">
            <a:avLst/>
          </a:prstGeom>
          <a:noFill/>
        </p:spPr>
        <p:txBody>
          <a:bodyPr wrap="square" rtlCol="0">
            <a:spAutoFit/>
          </a:bodyPr>
          <a:lstStyle/>
          <a:p>
            <a:pPr marL="0" marR="0" algn="just">
              <a:spcBef>
                <a:spcPts val="360"/>
              </a:spcBef>
              <a:spcAft>
                <a:spcPts val="0"/>
              </a:spcAft>
            </a:pPr>
            <a:r>
              <a:rPr lang="en-US" sz="2000" dirty="0">
                <a:effectLst/>
                <a:latin typeface="Californian FB" panose="0207040306080B030204" pitchFamily="18" charset="0"/>
                <a:ea typeface="Times New Roman" panose="02020603050405020304" pitchFamily="18" charset="0"/>
                <a:cs typeface="Arial" panose="020B0604020202020204" pitchFamily="34" charset="0"/>
              </a:rPr>
              <a:t>After the initial model runs and subsequent adjustments to pump heads, network layout, material definitions, and other parameters, optimum results were obtained. These results demonstrate the successful design modifications that address the identified issues and prepare the network for future demands.</a:t>
            </a: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a:p>
            <a:pPr marL="0" marR="0" algn="just">
              <a:spcBef>
                <a:spcPts val="360"/>
              </a:spcBef>
              <a:spcAft>
                <a:spcPts val="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For the pipes, the same information was used as in the existing network (length, diameter), and specific materials were chosen for the design, each with its own Hazen William coefficient.</a:t>
            </a:r>
          </a:p>
        </p:txBody>
      </p:sp>
      <p:sp>
        <p:nvSpPr>
          <p:cNvPr id="23" name="Rounded Rectangle 4">
            <a:extLst>
              <a:ext uri="{FF2B5EF4-FFF2-40B4-BE49-F238E27FC236}">
                <a16:creationId xmlns:a16="http://schemas.microsoft.com/office/drawing/2014/main" id="{681C251A-9ECB-478E-B7DC-89732B5705D3}"/>
              </a:ext>
            </a:extLst>
          </p:cNvPr>
          <p:cNvSpPr/>
          <p:nvPr/>
        </p:nvSpPr>
        <p:spPr>
          <a:xfrm>
            <a:off x="2062162" y="381000"/>
            <a:ext cx="5210175" cy="685800"/>
          </a:xfrm>
          <a:prstGeom prst="round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spcBef>
                <a:spcPts val="0"/>
              </a:spcBef>
              <a:spcAft>
                <a:spcPts val="600"/>
              </a:spcAft>
            </a:pPr>
            <a:r>
              <a:rPr lang="en-US" sz="2000" b="1" dirty="0">
                <a:solidFill>
                  <a:schemeClr val="tx1"/>
                </a:solidFill>
                <a:effectLst/>
                <a:latin typeface="Californian FB" panose="0207040306080B030204" pitchFamily="18" charset="0"/>
                <a:ea typeface="Times New Roman" panose="02020603050405020304" pitchFamily="18" charset="0"/>
                <a:cs typeface="Arial" panose="020B0604020202020204" pitchFamily="34" charset="0"/>
              </a:rPr>
              <a:t>Design of New Water Distribution Network</a:t>
            </a:r>
            <a:endParaRPr lang="en-US" sz="2000" dirty="0">
              <a:solidFill>
                <a:schemeClr val="tx1"/>
              </a:solidFill>
              <a:effectLst/>
              <a:latin typeface="Californian FB" panose="0207040306080B0302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307736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69403944-F68C-4DFB-9979-9951C8AEC856}"/>
              </a:ext>
            </a:extLst>
          </p:cNvPr>
          <p:cNvSpPr txBox="1"/>
          <p:nvPr/>
        </p:nvSpPr>
        <p:spPr>
          <a:xfrm>
            <a:off x="3893769" y="5968682"/>
            <a:ext cx="1356462" cy="400110"/>
          </a:xfrm>
          <a:prstGeom prst="rect">
            <a:avLst/>
          </a:prstGeom>
          <a:noFill/>
        </p:spPr>
        <p:txBody>
          <a:bodyPr wrap="none" rtlCol="0">
            <a:spAutoFit/>
          </a:bodyPr>
          <a:lstStyle/>
          <a:p>
            <a:r>
              <a:rPr lang="en-US" sz="2000" dirty="0">
                <a:effectLst/>
                <a:latin typeface="Californian FB" panose="0207040306080B030204" pitchFamily="18" charset="0"/>
                <a:ea typeface="Calibri" panose="020F0502020204030204" pitchFamily="34" charset="0"/>
                <a:cs typeface="Arial" panose="020B0604020202020204" pitchFamily="34" charset="0"/>
              </a:rPr>
              <a:t>New Pump</a:t>
            </a:r>
          </a:p>
        </p:txBody>
      </p:sp>
      <p:pic>
        <p:nvPicPr>
          <p:cNvPr id="5" name="Picture 4">
            <a:extLst>
              <a:ext uri="{FF2B5EF4-FFF2-40B4-BE49-F238E27FC236}">
                <a16:creationId xmlns:a16="http://schemas.microsoft.com/office/drawing/2014/main" id="{F9FB95BD-1049-4469-933C-6C7B0B794F6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33400" y="228600"/>
            <a:ext cx="8153400" cy="5511482"/>
          </a:xfrm>
          <a:prstGeom prst="rect">
            <a:avLst/>
          </a:prstGeom>
          <a:noFill/>
        </p:spPr>
      </p:pic>
    </p:spTree>
    <p:extLst>
      <p:ext uri="{BB962C8B-B14F-4D97-AF65-F5344CB8AC3E}">
        <p14:creationId xmlns:p14="http://schemas.microsoft.com/office/powerpoint/2010/main" val="29673074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417CEC20-EE58-4329-9470-D32CFCDC0003}"/>
              </a:ext>
            </a:extLst>
          </p:cNvPr>
          <p:cNvSpPr txBox="1"/>
          <p:nvPr/>
        </p:nvSpPr>
        <p:spPr>
          <a:xfrm>
            <a:off x="209550" y="1930568"/>
            <a:ext cx="8724900" cy="1015663"/>
          </a:xfrm>
          <a:prstGeom prst="rect">
            <a:avLst/>
          </a:prstGeom>
          <a:noFill/>
        </p:spPr>
        <p:txBody>
          <a:bodyPr wrap="square" rtlCol="0">
            <a:spAutoFit/>
          </a:bodyPr>
          <a:lstStyle/>
          <a:p>
            <a:pPr marL="0" marR="0" algn="just">
              <a:spcBef>
                <a:spcPts val="0"/>
              </a:spcBef>
              <a:spcAft>
                <a:spcPts val="600"/>
              </a:spcAft>
            </a:pPr>
            <a:r>
              <a:rPr lang="en-US" sz="2000" dirty="0">
                <a:effectLst/>
                <a:latin typeface="Californian FB" panose="0207040306080B030204" pitchFamily="18" charset="0"/>
                <a:ea typeface="Times New Roman" panose="02020603050405020304" pitchFamily="18" charset="0"/>
                <a:cs typeface="Arial" panose="020B0604020202020204" pitchFamily="34" charset="0"/>
              </a:rPr>
              <a:t>For the pump, we added another pump, the specific pump model under consideration for this analysis is the </a:t>
            </a:r>
            <a:r>
              <a:rPr lang="en-US" sz="2000" dirty="0" err="1">
                <a:effectLst/>
                <a:latin typeface="Californian FB" panose="0207040306080B030204" pitchFamily="18" charset="0"/>
                <a:ea typeface="Times New Roman" panose="02020603050405020304" pitchFamily="18" charset="0"/>
                <a:cs typeface="Arial" panose="020B0604020202020204" pitchFamily="34" charset="0"/>
              </a:rPr>
              <a:t>Caprari</a:t>
            </a:r>
            <a:r>
              <a:rPr lang="en-US" sz="2000" dirty="0">
                <a:effectLst/>
                <a:latin typeface="Californian FB" panose="0207040306080B030204" pitchFamily="18" charset="0"/>
                <a:ea typeface="Times New Roman" panose="02020603050405020304" pitchFamily="18" charset="0"/>
                <a:cs typeface="Arial" panose="020B0604020202020204" pitchFamily="34" charset="0"/>
              </a:rPr>
              <a:t> P8CU-5-20-2C, with its performance derived from its manufacturer's characteristic curve.</a:t>
            </a: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p:txBody>
      </p:sp>
      <p:sp>
        <p:nvSpPr>
          <p:cNvPr id="23" name="Rounded Rectangle 4">
            <a:extLst>
              <a:ext uri="{FF2B5EF4-FFF2-40B4-BE49-F238E27FC236}">
                <a16:creationId xmlns:a16="http://schemas.microsoft.com/office/drawing/2014/main" id="{681C251A-9ECB-478E-B7DC-89732B5705D3}"/>
              </a:ext>
            </a:extLst>
          </p:cNvPr>
          <p:cNvSpPr/>
          <p:nvPr/>
        </p:nvSpPr>
        <p:spPr>
          <a:xfrm>
            <a:off x="2062162" y="381000"/>
            <a:ext cx="5210175" cy="685800"/>
          </a:xfrm>
          <a:prstGeom prst="round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spcBef>
                <a:spcPts val="0"/>
              </a:spcBef>
              <a:spcAft>
                <a:spcPts val="600"/>
              </a:spcAft>
            </a:pPr>
            <a:r>
              <a:rPr lang="en-US" sz="2000" b="1" dirty="0">
                <a:solidFill>
                  <a:schemeClr val="tx1"/>
                </a:solidFill>
                <a:effectLst/>
                <a:latin typeface="Californian FB" panose="0207040306080B030204" pitchFamily="18" charset="0"/>
                <a:ea typeface="Times New Roman" panose="02020603050405020304" pitchFamily="18" charset="0"/>
                <a:cs typeface="Arial" panose="020B0604020202020204" pitchFamily="34" charset="0"/>
              </a:rPr>
              <a:t>Design of New Water Distribution Network</a:t>
            </a:r>
            <a:endParaRPr lang="en-US" sz="2000" dirty="0">
              <a:solidFill>
                <a:schemeClr val="tx1"/>
              </a:solidFill>
              <a:effectLst/>
              <a:latin typeface="Californian FB" panose="0207040306080B030204" pitchFamily="18" charset="0"/>
              <a:ea typeface="Calibri" panose="020F0502020204030204" pitchFamily="34" charset="0"/>
              <a:cs typeface="Arial" panose="020B0604020202020204" pitchFamily="34" charset="0"/>
            </a:endParaRPr>
          </a:p>
        </p:txBody>
      </p:sp>
      <p:graphicFrame>
        <p:nvGraphicFramePr>
          <p:cNvPr id="5" name="Table 1">
            <a:extLst>
              <a:ext uri="{FF2B5EF4-FFF2-40B4-BE49-F238E27FC236}">
                <a16:creationId xmlns:a16="http://schemas.microsoft.com/office/drawing/2014/main" id="{C8615C65-06EE-4389-84E3-F56A3E22B73B}"/>
              </a:ext>
            </a:extLst>
          </p:cNvPr>
          <p:cNvGraphicFramePr>
            <a:graphicFrameLocks noGrp="1"/>
          </p:cNvGraphicFramePr>
          <p:nvPr>
            <p:extLst>
              <p:ext uri="{D42A27DB-BD31-4B8C-83A1-F6EECF244321}">
                <p14:modId xmlns:p14="http://schemas.microsoft.com/office/powerpoint/2010/main" val="1669214145"/>
              </p:ext>
            </p:extLst>
          </p:nvPr>
        </p:nvGraphicFramePr>
        <p:xfrm>
          <a:off x="1143000" y="3810000"/>
          <a:ext cx="6858000" cy="1762359"/>
        </p:xfrm>
        <a:graphic>
          <a:graphicData uri="http://schemas.openxmlformats.org/drawingml/2006/table">
            <a:tbl>
              <a:tblPr firstRow="1" firstCol="1" bandRow="1">
                <a:effectLst>
                  <a:innerShdw blurRad="114300">
                    <a:prstClr val="black"/>
                  </a:innerShdw>
                </a:effectLst>
                <a:tableStyleId>{5C22544A-7EE6-4342-B048-85BDC9FD1C3A}</a:tableStyleId>
              </a:tblPr>
              <a:tblGrid>
                <a:gridCol w="2286000">
                  <a:extLst>
                    <a:ext uri="{9D8B030D-6E8A-4147-A177-3AD203B41FA5}">
                      <a16:colId xmlns:a16="http://schemas.microsoft.com/office/drawing/2014/main" val="20000"/>
                    </a:ext>
                  </a:extLst>
                </a:gridCol>
                <a:gridCol w="2286000">
                  <a:extLst>
                    <a:ext uri="{9D8B030D-6E8A-4147-A177-3AD203B41FA5}">
                      <a16:colId xmlns:a16="http://schemas.microsoft.com/office/drawing/2014/main" val="20001"/>
                    </a:ext>
                  </a:extLst>
                </a:gridCol>
                <a:gridCol w="2286000">
                  <a:extLst>
                    <a:ext uri="{9D8B030D-6E8A-4147-A177-3AD203B41FA5}">
                      <a16:colId xmlns:a16="http://schemas.microsoft.com/office/drawing/2014/main" val="800604223"/>
                    </a:ext>
                  </a:extLst>
                </a:gridCol>
              </a:tblGrid>
              <a:tr h="574191">
                <a:tc>
                  <a:txBody>
                    <a:bodyPr/>
                    <a:lstStyle/>
                    <a:p>
                      <a:pPr marL="0" marR="0" algn="ctr">
                        <a:spcBef>
                          <a:spcPts val="0"/>
                        </a:spcBef>
                        <a:spcAft>
                          <a:spcPts val="600"/>
                        </a:spcAft>
                        <a:tabLst>
                          <a:tab pos="5135245" algn="l"/>
                        </a:tabLst>
                      </a:pPr>
                      <a:r>
                        <a:rPr lang="en-US" sz="1800" b="1" kern="1200" dirty="0">
                          <a:solidFill>
                            <a:schemeClr val="lt1"/>
                          </a:solidFill>
                          <a:effectLst/>
                          <a:latin typeface="+mn-lt"/>
                          <a:ea typeface="+mn-ea"/>
                          <a:cs typeface="+mn-cs"/>
                        </a:rPr>
                        <a:t>Point Description</a:t>
                      </a:r>
                      <a:endParaRPr lang="en-US" sz="2000" dirty="0">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headEnd type="none" w="med" len="med"/>
                      <a:tailEnd type="none" w="med" len="med"/>
                    </a:lnTlToBr>
                    <a:lnBlToTr w="12700" cmpd="sng">
                      <a:noFill/>
                      <a:prstDash val="solid"/>
                      <a:headEnd type="none" w="med" len="med"/>
                      <a:tailEnd type="none" w="med" len="med"/>
                    </a:lnBlToTr>
                    <a:solidFill>
                      <a:schemeClr val="accent3">
                        <a:lumMod val="75000"/>
                      </a:schemeClr>
                    </a:solidFill>
                  </a:tcPr>
                </a:tc>
                <a:tc>
                  <a:txBody>
                    <a:bodyPr/>
                    <a:lstStyle/>
                    <a:p>
                      <a:pPr marL="0" marR="0" algn="ctr">
                        <a:spcBef>
                          <a:spcPts val="0"/>
                        </a:spcBef>
                        <a:spcAft>
                          <a:spcPts val="600"/>
                        </a:spcAft>
                        <a:tabLst>
                          <a:tab pos="5135245" algn="l"/>
                        </a:tabLst>
                      </a:pPr>
                      <a:r>
                        <a:rPr lang="en-US" sz="1800" b="1" kern="1200" dirty="0">
                          <a:solidFill>
                            <a:schemeClr val="lt1"/>
                          </a:solidFill>
                          <a:effectLst/>
                          <a:latin typeface="+mn-lt"/>
                          <a:ea typeface="+mn-ea"/>
                          <a:cs typeface="+mn-cs"/>
                        </a:rPr>
                        <a:t> Flow (Q in m³/h)</a:t>
                      </a:r>
                      <a:endParaRPr lang="en-US" sz="1800" dirty="0">
                        <a:solidFill>
                          <a:schemeClr val="bg1"/>
                        </a:solidFill>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headEnd type="none" w="med" len="med"/>
                      <a:tailEnd type="none" w="med" len="med"/>
                    </a:lnTlToBr>
                    <a:lnBlToTr w="12700" cmpd="sng">
                      <a:noFill/>
                      <a:prstDash val="solid"/>
                      <a:headEnd type="none" w="med" len="med"/>
                      <a:tailEnd type="none" w="med" len="med"/>
                    </a:lnBlToTr>
                    <a:solidFill>
                      <a:schemeClr val="accent3">
                        <a:lumMod val="75000"/>
                      </a:schemeClr>
                    </a:solidFill>
                  </a:tcPr>
                </a:tc>
                <a:tc>
                  <a:txBody>
                    <a:bodyPr/>
                    <a:lstStyle/>
                    <a:p>
                      <a:pPr marL="0" marR="0" algn="ctr">
                        <a:spcBef>
                          <a:spcPts val="0"/>
                        </a:spcBef>
                        <a:spcAft>
                          <a:spcPts val="600"/>
                        </a:spcAft>
                        <a:tabLst>
                          <a:tab pos="5135245" algn="l"/>
                        </a:tabLst>
                      </a:pPr>
                      <a:r>
                        <a:rPr lang="en-US" sz="1800" b="1" kern="1200" dirty="0">
                          <a:solidFill>
                            <a:schemeClr val="lt1"/>
                          </a:solidFill>
                          <a:effectLst/>
                          <a:latin typeface="+mn-lt"/>
                          <a:ea typeface="+mn-ea"/>
                          <a:cs typeface="+mn-cs"/>
                        </a:rPr>
                        <a:t>Head (H in m)</a:t>
                      </a:r>
                      <a:endParaRPr lang="en-US" sz="1800" dirty="0">
                        <a:solidFill>
                          <a:schemeClr val="bg1"/>
                        </a:solidFill>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headEnd type="none" w="med" len="med"/>
                      <a:tailEnd type="none" w="med" len="med"/>
                    </a:lnTlToBr>
                    <a:lnBlToTr w="12700" cmpd="sng">
                      <a:noFill/>
                      <a:prstDash val="solid"/>
                      <a:headEnd type="none" w="med" len="med"/>
                      <a:tailEnd type="none" w="med" len="med"/>
                    </a:lnBlToTr>
                    <a:solidFill>
                      <a:schemeClr val="accent3">
                        <a:lumMod val="75000"/>
                      </a:schemeClr>
                    </a:solidFill>
                  </a:tcPr>
                </a:tc>
                <a:extLst>
                  <a:ext uri="{0D108BD9-81ED-4DB2-BD59-A6C34878D82A}">
                    <a16:rowId xmlns:a16="http://schemas.microsoft.com/office/drawing/2014/main" val="10000"/>
                  </a:ext>
                </a:extLst>
              </a:tr>
              <a:tr h="432182">
                <a:tc>
                  <a:txBody>
                    <a:bodyPr/>
                    <a:lstStyle/>
                    <a:p>
                      <a:pPr marL="0" marR="0" algn="ctr">
                        <a:spcBef>
                          <a:spcPts val="0"/>
                        </a:spcBef>
                        <a:spcAft>
                          <a:spcPts val="600"/>
                        </a:spcAft>
                        <a:tabLst>
                          <a:tab pos="5135245" algn="l"/>
                        </a:tabLst>
                      </a:pPr>
                      <a:r>
                        <a:rPr lang="en-US" sz="1800" b="1" kern="1200" dirty="0">
                          <a:solidFill>
                            <a:schemeClr val="lt1"/>
                          </a:solidFill>
                          <a:effectLst/>
                          <a:latin typeface="+mn-lt"/>
                          <a:ea typeface="+mn-ea"/>
                          <a:cs typeface="+mn-cs"/>
                        </a:rPr>
                        <a:t>Shutoff</a:t>
                      </a:r>
                      <a:endParaRPr lang="en-US" sz="1800" dirty="0">
                        <a:solidFill>
                          <a:srgbClr val="000000"/>
                        </a:solidFill>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headEnd type="none" w="med" len="med"/>
                      <a:tailEnd type="none" w="med" len="med"/>
                    </a:lnTlToBr>
                    <a:lnBlToTr w="12700" cmpd="sng">
                      <a:noFill/>
                      <a:prstDash val="solid"/>
                      <a:headEnd type="none" w="med" len="med"/>
                      <a:tailEnd type="none" w="med" len="med"/>
                    </a:lnBlToTr>
                    <a:solidFill>
                      <a:schemeClr val="accent3">
                        <a:lumMod val="75000"/>
                      </a:schemeClr>
                    </a:solidFill>
                  </a:tcPr>
                </a:tc>
                <a:tc>
                  <a:txBody>
                    <a:bodyPr/>
                    <a:lstStyle/>
                    <a:p>
                      <a:pPr marL="0" marR="0" algn="ctr">
                        <a:spcBef>
                          <a:spcPts val="0"/>
                        </a:spcBef>
                        <a:spcAft>
                          <a:spcPts val="600"/>
                        </a:spcAft>
                        <a:tabLst>
                          <a:tab pos="5135245" algn="l"/>
                        </a:tabLst>
                      </a:pPr>
                      <a:r>
                        <a:rPr lang="en-US" sz="1800" dirty="0">
                          <a:solidFill>
                            <a:srgbClr val="000000"/>
                          </a:solidFill>
                          <a:effectLst/>
                          <a:latin typeface="Calibri"/>
                          <a:ea typeface="Calibri"/>
                          <a:cs typeface="Arial"/>
                        </a:rPr>
                        <a:t>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headEnd type="none" w="med" len="med"/>
                      <a:tailEnd type="none" w="med" len="med"/>
                    </a:lnTlToBr>
                    <a:lnBlToTr w="12700" cmpd="sng">
                      <a:noFill/>
                      <a:prstDash val="solid"/>
                      <a:headEnd type="none" w="med" len="med"/>
                      <a:tailEnd type="none" w="med" len="med"/>
                    </a:lnBlToTr>
                  </a:tcPr>
                </a:tc>
                <a:tc>
                  <a:txBody>
                    <a:bodyPr/>
                    <a:lstStyle/>
                    <a:p>
                      <a:pPr marL="0" marR="0" algn="ctr">
                        <a:spcBef>
                          <a:spcPts val="0"/>
                        </a:spcBef>
                        <a:spcAft>
                          <a:spcPts val="600"/>
                        </a:spcAft>
                        <a:tabLst>
                          <a:tab pos="5135245" algn="l"/>
                        </a:tabLst>
                      </a:pPr>
                      <a:r>
                        <a:rPr lang="en-US" sz="1800" dirty="0">
                          <a:solidFill>
                            <a:srgbClr val="000000"/>
                          </a:solidFill>
                          <a:effectLst/>
                          <a:latin typeface="Calibri"/>
                          <a:ea typeface="Calibri"/>
                          <a:cs typeface="Arial"/>
                        </a:rPr>
                        <a:t>48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headEnd type="none" w="med" len="med"/>
                      <a:tailEnd type="none" w="med" len="med"/>
                    </a:lnTlToBr>
                    <a:lnBlToTr w="12700" cmpd="sng">
                      <a:noFill/>
                      <a:prstDash val="solid"/>
                      <a:headEnd type="none" w="med" len="med"/>
                      <a:tailEnd type="none" w="med" len="med"/>
                    </a:lnBlToTr>
                  </a:tcPr>
                </a:tc>
                <a:extLst>
                  <a:ext uri="{0D108BD9-81ED-4DB2-BD59-A6C34878D82A}">
                    <a16:rowId xmlns:a16="http://schemas.microsoft.com/office/drawing/2014/main" val="10001"/>
                  </a:ext>
                </a:extLst>
              </a:tr>
              <a:tr h="365227">
                <a:tc>
                  <a:txBody>
                    <a:bodyPr/>
                    <a:lstStyle/>
                    <a:p>
                      <a:pPr marL="0" marR="0" algn="ctr">
                        <a:spcBef>
                          <a:spcPts val="0"/>
                        </a:spcBef>
                        <a:spcAft>
                          <a:spcPts val="600"/>
                        </a:spcAft>
                        <a:tabLst>
                          <a:tab pos="5135245" algn="l"/>
                        </a:tabLst>
                      </a:pPr>
                      <a:r>
                        <a:rPr lang="en-US" sz="1800" b="1" kern="1200" dirty="0">
                          <a:solidFill>
                            <a:schemeClr val="lt1"/>
                          </a:solidFill>
                          <a:effectLst/>
                          <a:latin typeface="+mn-lt"/>
                          <a:ea typeface="+mn-ea"/>
                          <a:cs typeface="+mn-cs"/>
                        </a:rPr>
                        <a:t>Design</a:t>
                      </a:r>
                      <a:endParaRPr lang="en-US" sz="1800" dirty="0">
                        <a:solidFill>
                          <a:srgbClr val="000000"/>
                        </a:solidFill>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headEnd type="none" w="med" len="med"/>
                      <a:tailEnd type="none" w="med" len="med"/>
                    </a:lnTlToBr>
                    <a:lnBlToTr w="12700" cmpd="sng">
                      <a:noFill/>
                      <a:prstDash val="solid"/>
                      <a:headEnd type="none" w="med" len="med"/>
                      <a:tailEnd type="none" w="med" len="med"/>
                    </a:lnBlToTr>
                    <a:solidFill>
                      <a:schemeClr val="accent3">
                        <a:lumMod val="75000"/>
                      </a:schemeClr>
                    </a:solidFill>
                  </a:tcPr>
                </a:tc>
                <a:tc>
                  <a:txBody>
                    <a:bodyPr/>
                    <a:lstStyle/>
                    <a:p>
                      <a:pPr marL="0" marR="0" algn="ctr">
                        <a:spcBef>
                          <a:spcPts val="0"/>
                        </a:spcBef>
                        <a:spcAft>
                          <a:spcPts val="600"/>
                        </a:spcAft>
                        <a:tabLst>
                          <a:tab pos="5135245" algn="l"/>
                        </a:tabLst>
                      </a:pPr>
                      <a:r>
                        <a:rPr lang="en-US" sz="1800" dirty="0">
                          <a:solidFill>
                            <a:srgbClr val="000000"/>
                          </a:solidFill>
                          <a:effectLst/>
                          <a:latin typeface="Calibri"/>
                          <a:ea typeface="Calibri"/>
                          <a:cs typeface="Arial"/>
                        </a:rPr>
                        <a:t>200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headEnd type="none" w="med" len="med"/>
                      <a:tailEnd type="none" w="med" len="med"/>
                    </a:lnTlToBr>
                    <a:lnBlToTr w="12700" cmpd="sng">
                      <a:noFill/>
                      <a:prstDash val="solid"/>
                      <a:headEnd type="none" w="med" len="med"/>
                      <a:tailEnd type="none" w="med" len="med"/>
                    </a:lnBlToTr>
                  </a:tcPr>
                </a:tc>
                <a:tc>
                  <a:txBody>
                    <a:bodyPr/>
                    <a:lstStyle/>
                    <a:p>
                      <a:pPr marL="0" marR="0" algn="ctr">
                        <a:spcBef>
                          <a:spcPts val="0"/>
                        </a:spcBef>
                        <a:spcAft>
                          <a:spcPts val="600"/>
                        </a:spcAft>
                        <a:tabLst>
                          <a:tab pos="5135245" algn="l"/>
                        </a:tabLst>
                      </a:pPr>
                      <a:r>
                        <a:rPr lang="en-US" sz="1800" dirty="0">
                          <a:solidFill>
                            <a:srgbClr val="000000"/>
                          </a:solidFill>
                          <a:effectLst/>
                          <a:latin typeface="Calibri"/>
                          <a:ea typeface="Calibri"/>
                          <a:cs typeface="Arial"/>
                        </a:rPr>
                        <a:t>30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headEnd type="none" w="med" len="med"/>
                      <a:tailEnd type="none" w="med" len="med"/>
                    </a:lnTlToBr>
                    <a:lnBlToTr w="12700" cmpd="sng">
                      <a:noFill/>
                      <a:prstDash val="solid"/>
                      <a:headEnd type="none" w="med" len="med"/>
                      <a:tailEnd type="none" w="med" len="med"/>
                    </a:lnBlToTr>
                  </a:tcPr>
                </a:tc>
                <a:extLst>
                  <a:ext uri="{0D108BD9-81ED-4DB2-BD59-A6C34878D82A}">
                    <a16:rowId xmlns:a16="http://schemas.microsoft.com/office/drawing/2014/main" val="10002"/>
                  </a:ext>
                </a:extLst>
              </a:tr>
              <a:tr h="390759">
                <a:tc>
                  <a:txBody>
                    <a:bodyPr/>
                    <a:lstStyle/>
                    <a:p>
                      <a:pPr marL="0" marR="0" algn="ctr">
                        <a:spcBef>
                          <a:spcPts val="0"/>
                        </a:spcBef>
                        <a:spcAft>
                          <a:spcPts val="600"/>
                        </a:spcAft>
                        <a:tabLst>
                          <a:tab pos="5135245" algn="l"/>
                        </a:tabLst>
                      </a:pPr>
                      <a:r>
                        <a:rPr lang="en-US" sz="1800" b="1" kern="1200" dirty="0">
                          <a:solidFill>
                            <a:schemeClr val="lt1"/>
                          </a:solidFill>
                          <a:effectLst/>
                          <a:latin typeface="+mn-lt"/>
                          <a:ea typeface="+mn-ea"/>
                          <a:cs typeface="+mn-cs"/>
                        </a:rPr>
                        <a:t>Max Operating</a:t>
                      </a:r>
                      <a:endParaRPr lang="en-US" sz="1800" dirty="0">
                        <a:solidFill>
                          <a:srgbClr val="000000"/>
                        </a:solidFill>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headEnd type="none" w="med" len="med"/>
                      <a:tailEnd type="none" w="med" len="med"/>
                    </a:lnTlToBr>
                    <a:lnBlToTr w="12700" cmpd="sng">
                      <a:noFill/>
                      <a:prstDash val="solid"/>
                      <a:headEnd type="none" w="med" len="med"/>
                      <a:tailEnd type="none" w="med" len="med"/>
                    </a:lnBlToTr>
                    <a:solidFill>
                      <a:schemeClr val="accent3">
                        <a:lumMod val="75000"/>
                      </a:schemeClr>
                    </a:solidFill>
                  </a:tcPr>
                </a:tc>
                <a:tc>
                  <a:txBody>
                    <a:bodyPr/>
                    <a:lstStyle/>
                    <a:p>
                      <a:pPr marL="0" marR="0" algn="ctr">
                        <a:spcBef>
                          <a:spcPts val="0"/>
                        </a:spcBef>
                        <a:spcAft>
                          <a:spcPts val="600"/>
                        </a:spcAft>
                        <a:tabLst>
                          <a:tab pos="5135245" algn="l"/>
                        </a:tabLst>
                      </a:pPr>
                      <a:r>
                        <a:rPr lang="en-US" sz="1800" dirty="0">
                          <a:solidFill>
                            <a:srgbClr val="000000"/>
                          </a:solidFill>
                          <a:effectLst/>
                          <a:latin typeface="Calibri"/>
                          <a:ea typeface="Calibri"/>
                          <a:cs typeface="Arial"/>
                        </a:rPr>
                        <a:t>290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headEnd type="none" w="med" len="med"/>
                      <a:tailEnd type="none" w="med" len="med"/>
                    </a:lnTlToBr>
                    <a:lnBlToTr w="12700" cmpd="sng">
                      <a:noFill/>
                      <a:prstDash val="solid"/>
                      <a:headEnd type="none" w="med" len="med"/>
                      <a:tailEnd type="none" w="med" len="med"/>
                    </a:lnBlToTr>
                  </a:tcPr>
                </a:tc>
                <a:tc>
                  <a:txBody>
                    <a:bodyPr/>
                    <a:lstStyle/>
                    <a:p>
                      <a:pPr marL="0" marR="0" algn="ctr">
                        <a:spcBef>
                          <a:spcPts val="0"/>
                        </a:spcBef>
                        <a:spcAft>
                          <a:spcPts val="600"/>
                        </a:spcAft>
                        <a:tabLst>
                          <a:tab pos="5135245" algn="l"/>
                        </a:tabLst>
                      </a:pPr>
                      <a:r>
                        <a:rPr lang="en-US" sz="1800" dirty="0">
                          <a:solidFill>
                            <a:srgbClr val="000000"/>
                          </a:solidFill>
                          <a:effectLst/>
                          <a:latin typeface="Calibri"/>
                          <a:ea typeface="Calibri"/>
                          <a:cs typeface="Arial"/>
                        </a:rPr>
                        <a:t>15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headEnd type="none" w="med" len="med"/>
                      <a:tailEnd type="none" w="med" len="med"/>
                    </a:lnTlToBr>
                    <a:lnBlToTr w="12700" cmpd="sng">
                      <a:noFill/>
                      <a:prstDash val="solid"/>
                      <a:headEnd type="none" w="med" len="med"/>
                      <a:tailEnd type="none" w="med" len="med"/>
                    </a:lnBlToTr>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6112239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39AA61DE-D2D4-42DE-B655-CDE6CFEFC965}"/>
              </a:ext>
            </a:extLst>
          </p:cNvPr>
          <p:cNvPicPr/>
          <p:nvPr/>
        </p:nvPicPr>
        <p:blipFill>
          <a:blip r:embed="rId2"/>
          <a:stretch>
            <a:fillRect/>
          </a:stretch>
        </p:blipFill>
        <p:spPr>
          <a:xfrm>
            <a:off x="914400" y="152400"/>
            <a:ext cx="7696200" cy="5672772"/>
          </a:xfrm>
          <a:prstGeom prst="rect">
            <a:avLst/>
          </a:prstGeom>
        </p:spPr>
      </p:pic>
      <p:sp>
        <p:nvSpPr>
          <p:cNvPr id="2" name="TextBox 1">
            <a:extLst>
              <a:ext uri="{FF2B5EF4-FFF2-40B4-BE49-F238E27FC236}">
                <a16:creationId xmlns:a16="http://schemas.microsoft.com/office/drawing/2014/main" id="{69403944-F68C-4DFB-9979-9951C8AEC856}"/>
              </a:ext>
            </a:extLst>
          </p:cNvPr>
          <p:cNvSpPr txBox="1"/>
          <p:nvPr/>
        </p:nvSpPr>
        <p:spPr>
          <a:xfrm>
            <a:off x="2977396" y="5941476"/>
            <a:ext cx="3570208" cy="400110"/>
          </a:xfrm>
          <a:prstGeom prst="rect">
            <a:avLst/>
          </a:prstGeom>
          <a:noFill/>
        </p:spPr>
        <p:txBody>
          <a:bodyPr wrap="none" rtlCol="0">
            <a:spAutoFit/>
          </a:bodyPr>
          <a:lstStyle/>
          <a:p>
            <a:r>
              <a:rPr lang="en-US" sz="2000" dirty="0">
                <a:effectLst/>
                <a:latin typeface="Californian FB" panose="0207040306080B030204" pitchFamily="18" charset="0"/>
                <a:ea typeface="Calibri" panose="020F0502020204030204" pitchFamily="34" charset="0"/>
                <a:cs typeface="Arial" panose="020B0604020202020204" pitchFamily="34" charset="0"/>
              </a:rPr>
              <a:t>New Pump Definition (S-Curve)</a:t>
            </a:r>
          </a:p>
        </p:txBody>
      </p:sp>
    </p:spTree>
    <p:extLst>
      <p:ext uri="{BB962C8B-B14F-4D97-AF65-F5344CB8AC3E}">
        <p14:creationId xmlns:p14="http://schemas.microsoft.com/office/powerpoint/2010/main" val="40726541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69403944-F68C-4DFB-9979-9951C8AEC856}"/>
              </a:ext>
            </a:extLst>
          </p:cNvPr>
          <p:cNvSpPr txBox="1"/>
          <p:nvPr/>
        </p:nvSpPr>
        <p:spPr>
          <a:xfrm>
            <a:off x="3030551" y="5638800"/>
            <a:ext cx="3082895" cy="400110"/>
          </a:xfrm>
          <a:prstGeom prst="rect">
            <a:avLst/>
          </a:prstGeom>
          <a:noFill/>
        </p:spPr>
        <p:txBody>
          <a:bodyPr wrap="none" rtlCol="0">
            <a:spAutoFit/>
          </a:bodyPr>
          <a:lstStyle/>
          <a:p>
            <a:r>
              <a:rPr lang="en-US" sz="2000" dirty="0">
                <a:effectLst/>
                <a:latin typeface="Californian FB" panose="0207040306080B030204" pitchFamily="18" charset="0"/>
                <a:ea typeface="Calibri" panose="020F0502020204030204" pitchFamily="34" charset="0"/>
                <a:cs typeface="Arial" panose="020B0604020202020204" pitchFamily="34" charset="0"/>
              </a:rPr>
              <a:t>Analysis Results (</a:t>
            </a:r>
            <a:r>
              <a:rPr lang="en-US" sz="2000" dirty="0" err="1">
                <a:effectLst/>
                <a:latin typeface="Californian FB" panose="0207040306080B030204" pitchFamily="18" charset="0"/>
                <a:ea typeface="Calibri" panose="020F0502020204030204" pitchFamily="34" charset="0"/>
                <a:cs typeface="Arial" panose="020B0604020202020204" pitchFamily="34" charset="0"/>
              </a:rPr>
              <a:t>Velocitie</a:t>
            </a:r>
            <a:r>
              <a:rPr lang="en-US" sz="2000" dirty="0">
                <a:effectLst/>
                <a:latin typeface="Californian FB" panose="0207040306080B030204" pitchFamily="18" charset="0"/>
                <a:ea typeface="Calibri" panose="020F0502020204030204" pitchFamily="34" charset="0"/>
                <a:cs typeface="Arial" panose="020B0604020202020204" pitchFamily="34" charset="0"/>
              </a:rPr>
              <a:t>)</a:t>
            </a:r>
            <a:endParaRPr lang="en-US" sz="2400" dirty="0">
              <a:effectLst/>
              <a:latin typeface="Californian FB" panose="0207040306080B030204" pitchFamily="18" charset="0"/>
              <a:ea typeface="Calibri" panose="020F0502020204030204" pitchFamily="34" charset="0"/>
              <a:cs typeface="Arial" panose="020B0604020202020204" pitchFamily="34" charset="0"/>
            </a:endParaRPr>
          </a:p>
        </p:txBody>
      </p:sp>
      <p:graphicFrame>
        <p:nvGraphicFramePr>
          <p:cNvPr id="6" name="Chart 5">
            <a:extLst>
              <a:ext uri="{FF2B5EF4-FFF2-40B4-BE49-F238E27FC236}">
                <a16:creationId xmlns:a16="http://schemas.microsoft.com/office/drawing/2014/main" id="{00000000-0008-0000-0200-000002000000}"/>
              </a:ext>
            </a:extLst>
          </p:cNvPr>
          <p:cNvGraphicFramePr/>
          <p:nvPr>
            <p:extLst>
              <p:ext uri="{D42A27DB-BD31-4B8C-83A1-F6EECF244321}">
                <p14:modId xmlns:p14="http://schemas.microsoft.com/office/powerpoint/2010/main" val="2498202936"/>
              </p:ext>
            </p:extLst>
          </p:nvPr>
        </p:nvGraphicFramePr>
        <p:xfrm>
          <a:off x="1670367" y="688399"/>
          <a:ext cx="5803265" cy="4800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612364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69403944-F68C-4DFB-9979-9951C8AEC856}"/>
              </a:ext>
            </a:extLst>
          </p:cNvPr>
          <p:cNvSpPr txBox="1"/>
          <p:nvPr/>
        </p:nvSpPr>
        <p:spPr>
          <a:xfrm>
            <a:off x="2819400" y="5657760"/>
            <a:ext cx="4145687" cy="400110"/>
          </a:xfrm>
          <a:prstGeom prst="rect">
            <a:avLst/>
          </a:prstGeom>
          <a:noFill/>
        </p:spPr>
        <p:txBody>
          <a:bodyPr wrap="none" rtlCol="0">
            <a:spAutoFit/>
          </a:bodyPr>
          <a:lstStyle/>
          <a:p>
            <a:r>
              <a:rPr lang="en-US" sz="2000" dirty="0">
                <a:effectLst/>
                <a:latin typeface="Californian FB" panose="0207040306080B030204" pitchFamily="18" charset="0"/>
                <a:ea typeface="Calibri" panose="020F0502020204030204" pitchFamily="34" charset="0"/>
                <a:cs typeface="Arial" panose="020B0604020202020204" pitchFamily="34" charset="0"/>
              </a:rPr>
              <a:t>Analysis results (Pressure at junction)</a:t>
            </a:r>
            <a:endParaRPr lang="en-US" sz="2800" dirty="0">
              <a:effectLst/>
              <a:latin typeface="Californian FB" panose="0207040306080B030204" pitchFamily="18" charset="0"/>
              <a:ea typeface="Calibri" panose="020F0502020204030204" pitchFamily="34" charset="0"/>
              <a:cs typeface="Arial" panose="020B0604020202020204" pitchFamily="34" charset="0"/>
            </a:endParaRPr>
          </a:p>
        </p:txBody>
      </p:sp>
      <p:graphicFrame>
        <p:nvGraphicFramePr>
          <p:cNvPr id="5" name="Chart 4">
            <a:extLst>
              <a:ext uri="{FF2B5EF4-FFF2-40B4-BE49-F238E27FC236}">
                <a16:creationId xmlns:a16="http://schemas.microsoft.com/office/drawing/2014/main" id="{5B34C866-F894-447A-8FFD-4316EAED9EF3}"/>
              </a:ext>
            </a:extLst>
          </p:cNvPr>
          <p:cNvGraphicFramePr/>
          <p:nvPr>
            <p:extLst>
              <p:ext uri="{D42A27DB-BD31-4B8C-83A1-F6EECF244321}">
                <p14:modId xmlns:p14="http://schemas.microsoft.com/office/powerpoint/2010/main" val="3810141734"/>
              </p:ext>
            </p:extLst>
          </p:nvPr>
        </p:nvGraphicFramePr>
        <p:xfrm>
          <a:off x="1705925" y="255270"/>
          <a:ext cx="5732145" cy="538353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296866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69403944-F68C-4DFB-9979-9951C8AEC856}"/>
              </a:ext>
            </a:extLst>
          </p:cNvPr>
          <p:cNvSpPr txBox="1"/>
          <p:nvPr/>
        </p:nvSpPr>
        <p:spPr>
          <a:xfrm>
            <a:off x="2235463" y="6238240"/>
            <a:ext cx="4673074" cy="400110"/>
          </a:xfrm>
          <a:prstGeom prst="rect">
            <a:avLst/>
          </a:prstGeom>
          <a:noFill/>
        </p:spPr>
        <p:txBody>
          <a:bodyPr wrap="none" rtlCol="0">
            <a:spAutoFit/>
          </a:bodyPr>
          <a:lstStyle/>
          <a:p>
            <a:r>
              <a:rPr lang="en-US" sz="2000" b="1" dirty="0">
                <a:effectLst/>
                <a:latin typeface="Californian FB" panose="0207040306080B030204" pitchFamily="18" charset="0"/>
                <a:ea typeface="Calibri" panose="020F0502020204030204" pitchFamily="34" charset="0"/>
                <a:cs typeface="Arial" panose="020B0604020202020204" pitchFamily="34" charset="0"/>
              </a:rPr>
              <a:t>Sample for Old – New diameter for pipes</a:t>
            </a:r>
            <a:endParaRPr lang="en-US" sz="3200" dirty="0">
              <a:effectLst/>
              <a:latin typeface="Californian FB" panose="0207040306080B030204" pitchFamily="18" charset="0"/>
              <a:ea typeface="Calibri" panose="020F0502020204030204" pitchFamily="34" charset="0"/>
              <a:cs typeface="Arial" panose="020B0604020202020204" pitchFamily="34" charset="0"/>
            </a:endParaRPr>
          </a:p>
        </p:txBody>
      </p:sp>
      <p:graphicFrame>
        <p:nvGraphicFramePr>
          <p:cNvPr id="3" name="Table 3">
            <a:extLst>
              <a:ext uri="{FF2B5EF4-FFF2-40B4-BE49-F238E27FC236}">
                <a16:creationId xmlns:a16="http://schemas.microsoft.com/office/drawing/2014/main" id="{D1E305E7-1E69-4176-9FD0-85633867BA75}"/>
              </a:ext>
            </a:extLst>
          </p:cNvPr>
          <p:cNvGraphicFramePr>
            <a:graphicFrameLocks noGrp="1"/>
          </p:cNvGraphicFramePr>
          <p:nvPr>
            <p:extLst>
              <p:ext uri="{D42A27DB-BD31-4B8C-83A1-F6EECF244321}">
                <p14:modId xmlns:p14="http://schemas.microsoft.com/office/powerpoint/2010/main" val="1605135809"/>
              </p:ext>
            </p:extLst>
          </p:nvPr>
        </p:nvGraphicFramePr>
        <p:xfrm>
          <a:off x="1524000" y="152400"/>
          <a:ext cx="6096000" cy="586740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3783949093"/>
                    </a:ext>
                  </a:extLst>
                </a:gridCol>
                <a:gridCol w="2032000">
                  <a:extLst>
                    <a:ext uri="{9D8B030D-6E8A-4147-A177-3AD203B41FA5}">
                      <a16:colId xmlns:a16="http://schemas.microsoft.com/office/drawing/2014/main" val="1367569584"/>
                    </a:ext>
                  </a:extLst>
                </a:gridCol>
                <a:gridCol w="2032000">
                  <a:extLst>
                    <a:ext uri="{9D8B030D-6E8A-4147-A177-3AD203B41FA5}">
                      <a16:colId xmlns:a16="http://schemas.microsoft.com/office/drawing/2014/main" val="528875997"/>
                    </a:ext>
                  </a:extLst>
                </a:gridCol>
              </a:tblGrid>
              <a:tr h="304800">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P-247</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b="0" dirty="0">
                          <a:solidFill>
                            <a:schemeClr val="tx1"/>
                          </a:solidFill>
                          <a:effectLst/>
                          <a:latin typeface="+mj-lt"/>
                          <a:ea typeface="Times New Roman" panose="02020603050405020304" pitchFamily="18" charset="0"/>
                          <a:cs typeface="Arial" panose="020B0604020202020204" pitchFamily="34" charset="0"/>
                        </a:rPr>
                        <a:t>7</a:t>
                      </a:r>
                      <a:endParaRPr lang="en-US" sz="1600" b="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b="0" dirty="0">
                          <a:solidFill>
                            <a:schemeClr val="tx1"/>
                          </a:solidFill>
                          <a:effectLst/>
                          <a:latin typeface="+mj-lt"/>
                          <a:ea typeface="Times New Roman" panose="02020603050405020304" pitchFamily="18" charset="0"/>
                          <a:cs typeface="Arial" panose="020B0604020202020204" pitchFamily="34" charset="0"/>
                        </a:rPr>
                        <a:t>8</a:t>
                      </a:r>
                      <a:endParaRPr lang="en-US" sz="1600" b="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539275628"/>
                  </a:ext>
                </a:extLst>
              </a:tr>
              <a:tr h="370840">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P-246</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2</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a:solidFill>
                            <a:schemeClr val="tx1"/>
                          </a:solidFill>
                          <a:effectLst/>
                          <a:latin typeface="+mj-lt"/>
                          <a:ea typeface="Times New Roman" panose="02020603050405020304" pitchFamily="18" charset="0"/>
                          <a:cs typeface="Arial" panose="020B0604020202020204" pitchFamily="34" charset="0"/>
                        </a:rPr>
                        <a:t>6</a:t>
                      </a:r>
                      <a:endParaRPr lang="en-US" sz="160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347672148"/>
                  </a:ext>
                </a:extLst>
              </a:tr>
              <a:tr h="370840">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P-245</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2</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6</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2973389808"/>
                  </a:ext>
                </a:extLst>
              </a:tr>
              <a:tr h="370840">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P-244</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1</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3</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1861905787"/>
                  </a:ext>
                </a:extLst>
              </a:tr>
              <a:tr h="370840">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P-241</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6</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6</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3494088669"/>
                  </a:ext>
                </a:extLst>
              </a:tr>
              <a:tr h="370840">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P-239</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7</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a:solidFill>
                            <a:schemeClr val="tx1"/>
                          </a:solidFill>
                          <a:effectLst/>
                          <a:latin typeface="+mj-lt"/>
                          <a:ea typeface="Times New Roman" panose="02020603050405020304" pitchFamily="18" charset="0"/>
                          <a:cs typeface="Arial" panose="020B0604020202020204" pitchFamily="34" charset="0"/>
                        </a:rPr>
                        <a:t>8</a:t>
                      </a:r>
                      <a:endParaRPr lang="en-US" sz="160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3840553552"/>
                  </a:ext>
                </a:extLst>
              </a:tr>
              <a:tr h="370840">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P-238</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1</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3</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694924799"/>
                  </a:ext>
                </a:extLst>
              </a:tr>
              <a:tr h="370840">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P-237</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1</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4</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3024576318"/>
                  </a:ext>
                </a:extLst>
              </a:tr>
              <a:tr h="370840">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P-236</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a:solidFill>
                            <a:schemeClr val="tx1"/>
                          </a:solidFill>
                          <a:effectLst/>
                          <a:latin typeface="+mj-lt"/>
                          <a:ea typeface="Times New Roman" panose="02020603050405020304" pitchFamily="18" charset="0"/>
                          <a:cs typeface="Arial" panose="020B0604020202020204" pitchFamily="34" charset="0"/>
                        </a:rPr>
                        <a:t>1</a:t>
                      </a:r>
                      <a:endParaRPr lang="en-US" sz="160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4</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3049306104"/>
                  </a:ext>
                </a:extLst>
              </a:tr>
              <a:tr h="370840">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P-235</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a:solidFill>
                            <a:schemeClr val="tx1"/>
                          </a:solidFill>
                          <a:effectLst/>
                          <a:latin typeface="+mj-lt"/>
                          <a:ea typeface="Times New Roman" panose="02020603050405020304" pitchFamily="18" charset="0"/>
                          <a:cs typeface="Arial" panose="020B0604020202020204" pitchFamily="34" charset="0"/>
                        </a:rPr>
                        <a:t>1</a:t>
                      </a:r>
                      <a:endParaRPr lang="en-US" sz="160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3</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1757935965"/>
                  </a:ext>
                </a:extLst>
              </a:tr>
              <a:tr h="370840">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P-234</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a:solidFill>
                            <a:schemeClr val="tx1"/>
                          </a:solidFill>
                          <a:effectLst/>
                          <a:latin typeface="+mj-lt"/>
                          <a:ea typeface="Times New Roman" panose="02020603050405020304" pitchFamily="18" charset="0"/>
                          <a:cs typeface="Arial" panose="020B0604020202020204" pitchFamily="34" charset="0"/>
                        </a:rPr>
                        <a:t>1</a:t>
                      </a:r>
                      <a:endParaRPr lang="en-US" sz="160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4</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3208675162"/>
                  </a:ext>
                </a:extLst>
              </a:tr>
              <a:tr h="370840">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P-228</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a:solidFill>
                            <a:schemeClr val="tx1"/>
                          </a:solidFill>
                          <a:effectLst/>
                          <a:latin typeface="+mj-lt"/>
                          <a:ea typeface="Times New Roman" panose="02020603050405020304" pitchFamily="18" charset="0"/>
                          <a:cs typeface="Arial" panose="020B0604020202020204" pitchFamily="34" charset="0"/>
                        </a:rPr>
                        <a:t>1</a:t>
                      </a:r>
                      <a:endParaRPr lang="en-US" sz="160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4</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3513353297"/>
                  </a:ext>
                </a:extLst>
              </a:tr>
              <a:tr h="370840">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P-227</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a:solidFill>
                            <a:schemeClr val="tx1"/>
                          </a:solidFill>
                          <a:effectLst/>
                          <a:latin typeface="+mj-lt"/>
                          <a:ea typeface="Times New Roman" panose="02020603050405020304" pitchFamily="18" charset="0"/>
                          <a:cs typeface="Arial" panose="020B0604020202020204" pitchFamily="34" charset="0"/>
                        </a:rPr>
                        <a:t>1</a:t>
                      </a:r>
                      <a:endParaRPr lang="en-US" sz="160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4</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823648429"/>
                  </a:ext>
                </a:extLst>
              </a:tr>
              <a:tr h="370840">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P-226</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a:solidFill>
                            <a:schemeClr val="tx1"/>
                          </a:solidFill>
                          <a:effectLst/>
                          <a:latin typeface="+mj-lt"/>
                          <a:ea typeface="Times New Roman" panose="02020603050405020304" pitchFamily="18" charset="0"/>
                          <a:cs typeface="Arial" panose="020B0604020202020204" pitchFamily="34" charset="0"/>
                        </a:rPr>
                        <a:t>2</a:t>
                      </a:r>
                      <a:endParaRPr lang="en-US" sz="160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3</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1666880150"/>
                  </a:ext>
                </a:extLst>
              </a:tr>
              <a:tr h="370840">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P-225</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a:solidFill>
                            <a:schemeClr val="tx1"/>
                          </a:solidFill>
                          <a:effectLst/>
                          <a:latin typeface="+mj-lt"/>
                          <a:ea typeface="Times New Roman" panose="02020603050405020304" pitchFamily="18" charset="0"/>
                          <a:cs typeface="Arial" panose="020B0604020202020204" pitchFamily="34" charset="0"/>
                        </a:rPr>
                        <a:t>1</a:t>
                      </a:r>
                      <a:endParaRPr lang="en-US" sz="160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4</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2287837921"/>
                  </a:ext>
                </a:extLst>
              </a:tr>
              <a:tr h="370840">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P-224</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a:solidFill>
                            <a:schemeClr val="tx1"/>
                          </a:solidFill>
                          <a:effectLst/>
                          <a:latin typeface="+mj-lt"/>
                          <a:ea typeface="Times New Roman" panose="02020603050405020304" pitchFamily="18" charset="0"/>
                          <a:cs typeface="Arial" panose="020B0604020202020204" pitchFamily="34" charset="0"/>
                        </a:rPr>
                        <a:t>4</a:t>
                      </a:r>
                      <a:endParaRPr lang="en-US" sz="160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6</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2462795300"/>
                  </a:ext>
                </a:extLst>
              </a:tr>
            </a:tbl>
          </a:graphicData>
        </a:graphic>
      </p:graphicFrame>
    </p:spTree>
    <p:extLst>
      <p:ext uri="{BB962C8B-B14F-4D97-AF65-F5344CB8AC3E}">
        <p14:creationId xmlns:p14="http://schemas.microsoft.com/office/powerpoint/2010/main" val="25577322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69403944-F68C-4DFB-9979-9951C8AEC856}"/>
              </a:ext>
            </a:extLst>
          </p:cNvPr>
          <p:cNvSpPr txBox="1"/>
          <p:nvPr/>
        </p:nvSpPr>
        <p:spPr>
          <a:xfrm>
            <a:off x="2235463" y="5848292"/>
            <a:ext cx="4673074" cy="400110"/>
          </a:xfrm>
          <a:prstGeom prst="rect">
            <a:avLst/>
          </a:prstGeom>
          <a:noFill/>
        </p:spPr>
        <p:txBody>
          <a:bodyPr wrap="none" rtlCol="0">
            <a:spAutoFit/>
          </a:bodyPr>
          <a:lstStyle/>
          <a:p>
            <a:r>
              <a:rPr lang="en-US" sz="2000" b="1" dirty="0">
                <a:effectLst/>
                <a:latin typeface="Californian FB" panose="0207040306080B030204" pitchFamily="18" charset="0"/>
                <a:ea typeface="Calibri" panose="020F0502020204030204" pitchFamily="34" charset="0"/>
                <a:cs typeface="Arial" panose="020B0604020202020204" pitchFamily="34" charset="0"/>
              </a:rPr>
              <a:t>Sample for Old – New diameter for pipes</a:t>
            </a:r>
            <a:endParaRPr lang="en-US" sz="3200" dirty="0">
              <a:effectLst/>
              <a:latin typeface="Californian FB" panose="0207040306080B030204" pitchFamily="18" charset="0"/>
              <a:ea typeface="Calibri" panose="020F0502020204030204" pitchFamily="34" charset="0"/>
              <a:cs typeface="Arial" panose="020B0604020202020204" pitchFamily="34" charset="0"/>
            </a:endParaRPr>
          </a:p>
        </p:txBody>
      </p:sp>
      <p:graphicFrame>
        <p:nvGraphicFramePr>
          <p:cNvPr id="3" name="Table 3">
            <a:extLst>
              <a:ext uri="{FF2B5EF4-FFF2-40B4-BE49-F238E27FC236}">
                <a16:creationId xmlns:a16="http://schemas.microsoft.com/office/drawing/2014/main" id="{D1E305E7-1E69-4176-9FD0-85633867BA75}"/>
              </a:ext>
            </a:extLst>
          </p:cNvPr>
          <p:cNvGraphicFramePr>
            <a:graphicFrameLocks noGrp="1"/>
          </p:cNvGraphicFramePr>
          <p:nvPr>
            <p:extLst>
              <p:ext uri="{D42A27DB-BD31-4B8C-83A1-F6EECF244321}">
                <p14:modId xmlns:p14="http://schemas.microsoft.com/office/powerpoint/2010/main" val="3162389853"/>
              </p:ext>
            </p:extLst>
          </p:nvPr>
        </p:nvGraphicFramePr>
        <p:xfrm>
          <a:off x="1714500" y="394333"/>
          <a:ext cx="5714999" cy="5059627"/>
        </p:xfrm>
        <a:graphic>
          <a:graphicData uri="http://schemas.openxmlformats.org/drawingml/2006/table">
            <a:tbl>
              <a:tblPr firstRow="1" bandRow="1">
                <a:tableStyleId>{5C22544A-7EE6-4342-B048-85BDC9FD1C3A}</a:tableStyleId>
              </a:tblPr>
              <a:tblGrid>
                <a:gridCol w="1596081">
                  <a:extLst>
                    <a:ext uri="{9D8B030D-6E8A-4147-A177-3AD203B41FA5}">
                      <a16:colId xmlns:a16="http://schemas.microsoft.com/office/drawing/2014/main" val="3783949093"/>
                    </a:ext>
                  </a:extLst>
                </a:gridCol>
                <a:gridCol w="2059459">
                  <a:extLst>
                    <a:ext uri="{9D8B030D-6E8A-4147-A177-3AD203B41FA5}">
                      <a16:colId xmlns:a16="http://schemas.microsoft.com/office/drawing/2014/main" val="1367569584"/>
                    </a:ext>
                  </a:extLst>
                </a:gridCol>
                <a:gridCol w="2059459">
                  <a:extLst>
                    <a:ext uri="{9D8B030D-6E8A-4147-A177-3AD203B41FA5}">
                      <a16:colId xmlns:a16="http://schemas.microsoft.com/office/drawing/2014/main" val="528875997"/>
                    </a:ext>
                  </a:extLst>
                </a:gridCol>
              </a:tblGrid>
              <a:tr h="351770">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P-223</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b="0">
                          <a:solidFill>
                            <a:schemeClr val="tx1"/>
                          </a:solidFill>
                          <a:effectLst/>
                          <a:latin typeface="+mj-lt"/>
                          <a:ea typeface="Times New Roman" panose="02020603050405020304" pitchFamily="18" charset="0"/>
                          <a:cs typeface="Arial" panose="020B0604020202020204" pitchFamily="34" charset="0"/>
                        </a:rPr>
                        <a:t>3</a:t>
                      </a:r>
                      <a:endParaRPr lang="en-US" sz="1600" b="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b="0" dirty="0">
                          <a:solidFill>
                            <a:schemeClr val="tx1"/>
                          </a:solidFill>
                          <a:effectLst/>
                          <a:latin typeface="+mj-lt"/>
                          <a:ea typeface="Times New Roman" panose="02020603050405020304" pitchFamily="18" charset="0"/>
                          <a:cs typeface="Arial" panose="020B0604020202020204" pitchFamily="34" charset="0"/>
                        </a:rPr>
                        <a:t>6</a:t>
                      </a:r>
                      <a:endParaRPr lang="en-US" sz="1600" b="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539275628"/>
                  </a:ext>
                </a:extLst>
              </a:tr>
              <a:tr h="427987">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P-222</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a:solidFill>
                            <a:schemeClr val="tx1"/>
                          </a:solidFill>
                          <a:effectLst/>
                          <a:latin typeface="+mj-lt"/>
                          <a:ea typeface="Times New Roman" panose="02020603050405020304" pitchFamily="18" charset="0"/>
                          <a:cs typeface="Arial" panose="020B0604020202020204" pitchFamily="34" charset="0"/>
                        </a:rPr>
                        <a:t>1</a:t>
                      </a:r>
                      <a:endParaRPr lang="en-US" sz="160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a:solidFill>
                            <a:schemeClr val="tx1"/>
                          </a:solidFill>
                          <a:effectLst/>
                          <a:latin typeface="+mj-lt"/>
                          <a:ea typeface="Times New Roman" panose="02020603050405020304" pitchFamily="18" charset="0"/>
                          <a:cs typeface="Arial" panose="020B0604020202020204" pitchFamily="34" charset="0"/>
                        </a:rPr>
                        <a:t>4</a:t>
                      </a:r>
                      <a:endParaRPr lang="en-US" sz="160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347672148"/>
                  </a:ext>
                </a:extLst>
              </a:tr>
              <a:tr h="427987">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P-221</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2</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a:solidFill>
                            <a:schemeClr val="tx1"/>
                          </a:solidFill>
                          <a:effectLst/>
                          <a:latin typeface="+mj-lt"/>
                          <a:ea typeface="Times New Roman" panose="02020603050405020304" pitchFamily="18" charset="0"/>
                          <a:cs typeface="Arial" panose="020B0604020202020204" pitchFamily="34" charset="0"/>
                        </a:rPr>
                        <a:t>3</a:t>
                      </a:r>
                      <a:endParaRPr lang="en-US" sz="160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2973389808"/>
                  </a:ext>
                </a:extLst>
              </a:tr>
              <a:tr h="427987">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P-220</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2</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a:solidFill>
                            <a:schemeClr val="tx1"/>
                          </a:solidFill>
                          <a:effectLst/>
                          <a:latin typeface="+mj-lt"/>
                          <a:ea typeface="Times New Roman" panose="02020603050405020304" pitchFamily="18" charset="0"/>
                          <a:cs typeface="Arial" panose="020B0604020202020204" pitchFamily="34" charset="0"/>
                        </a:rPr>
                        <a:t>3</a:t>
                      </a:r>
                      <a:endParaRPr lang="en-US" sz="160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1861905787"/>
                  </a:ext>
                </a:extLst>
              </a:tr>
              <a:tr h="427987">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P-219</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2</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a:solidFill>
                            <a:schemeClr val="tx1"/>
                          </a:solidFill>
                          <a:effectLst/>
                          <a:latin typeface="+mj-lt"/>
                          <a:ea typeface="Times New Roman" panose="02020603050405020304" pitchFamily="18" charset="0"/>
                          <a:cs typeface="Arial" panose="020B0604020202020204" pitchFamily="34" charset="0"/>
                        </a:rPr>
                        <a:t>3</a:t>
                      </a:r>
                      <a:endParaRPr lang="en-US" sz="160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3494088669"/>
                  </a:ext>
                </a:extLst>
              </a:tr>
              <a:tr h="427987">
                <a:tc>
                  <a:txBody>
                    <a:bodyPr/>
                    <a:lstStyle/>
                    <a:p>
                      <a:pPr marL="0" marR="0" algn="ctr">
                        <a:lnSpc>
                          <a:spcPct val="107000"/>
                        </a:lnSpc>
                        <a:spcBef>
                          <a:spcPts val="0"/>
                        </a:spcBef>
                        <a:spcAft>
                          <a:spcPts val="0"/>
                        </a:spcAft>
                      </a:pPr>
                      <a:r>
                        <a:rPr lang="en-US" sz="1600" b="1">
                          <a:solidFill>
                            <a:schemeClr val="tx1"/>
                          </a:solidFill>
                          <a:effectLst/>
                          <a:latin typeface="+mj-lt"/>
                          <a:ea typeface="Times New Roman" panose="02020603050405020304" pitchFamily="18" charset="0"/>
                          <a:cs typeface="Arial" panose="020B0604020202020204" pitchFamily="34" charset="0"/>
                        </a:rPr>
                        <a:t>P-218</a:t>
                      </a:r>
                      <a:endParaRPr lang="en-US" sz="1600" b="1">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1</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4</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3840553552"/>
                  </a:ext>
                </a:extLst>
              </a:tr>
              <a:tr h="427987">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P-217</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1</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4</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694924799"/>
                  </a:ext>
                </a:extLst>
              </a:tr>
              <a:tr h="427987">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P-215</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a:solidFill>
                            <a:schemeClr val="tx1"/>
                          </a:solidFill>
                          <a:effectLst/>
                          <a:latin typeface="+mj-lt"/>
                          <a:ea typeface="Times New Roman" panose="02020603050405020304" pitchFamily="18" charset="0"/>
                          <a:cs typeface="Arial" panose="020B0604020202020204" pitchFamily="34" charset="0"/>
                        </a:rPr>
                        <a:t>1</a:t>
                      </a:r>
                      <a:endParaRPr lang="en-US" sz="160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3</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3024576318"/>
                  </a:ext>
                </a:extLst>
              </a:tr>
              <a:tr h="427987">
                <a:tc>
                  <a:txBody>
                    <a:bodyPr/>
                    <a:lstStyle/>
                    <a:p>
                      <a:pPr marL="0" marR="0" algn="ctr">
                        <a:lnSpc>
                          <a:spcPct val="107000"/>
                        </a:lnSpc>
                        <a:spcBef>
                          <a:spcPts val="0"/>
                        </a:spcBef>
                        <a:spcAft>
                          <a:spcPts val="0"/>
                        </a:spcAft>
                      </a:pPr>
                      <a:r>
                        <a:rPr lang="en-US" sz="1600" b="1">
                          <a:solidFill>
                            <a:schemeClr val="tx1"/>
                          </a:solidFill>
                          <a:effectLst/>
                          <a:latin typeface="+mj-lt"/>
                          <a:ea typeface="Times New Roman" panose="02020603050405020304" pitchFamily="18" charset="0"/>
                          <a:cs typeface="Arial" panose="020B0604020202020204" pitchFamily="34" charset="0"/>
                        </a:rPr>
                        <a:t>P-214</a:t>
                      </a:r>
                      <a:endParaRPr lang="en-US" sz="1600" b="1">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a:solidFill>
                            <a:schemeClr val="tx1"/>
                          </a:solidFill>
                          <a:effectLst/>
                          <a:latin typeface="+mj-lt"/>
                          <a:ea typeface="Times New Roman" panose="02020603050405020304" pitchFamily="18" charset="0"/>
                          <a:cs typeface="Arial" panose="020B0604020202020204" pitchFamily="34" charset="0"/>
                        </a:rPr>
                        <a:t>1</a:t>
                      </a:r>
                      <a:endParaRPr lang="en-US" sz="160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4</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3049306104"/>
                  </a:ext>
                </a:extLst>
              </a:tr>
              <a:tr h="427987">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P-213</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a:solidFill>
                            <a:schemeClr val="tx1"/>
                          </a:solidFill>
                          <a:effectLst/>
                          <a:latin typeface="+mj-lt"/>
                          <a:ea typeface="Times New Roman" panose="02020603050405020304" pitchFamily="18" charset="0"/>
                          <a:cs typeface="Arial" panose="020B0604020202020204" pitchFamily="34" charset="0"/>
                        </a:rPr>
                        <a:t>1</a:t>
                      </a:r>
                      <a:endParaRPr lang="en-US" sz="160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4</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1757935965"/>
                  </a:ext>
                </a:extLst>
              </a:tr>
              <a:tr h="427987">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P-212</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a:solidFill>
                            <a:schemeClr val="tx1"/>
                          </a:solidFill>
                          <a:effectLst/>
                          <a:latin typeface="+mj-lt"/>
                          <a:ea typeface="Times New Roman" panose="02020603050405020304" pitchFamily="18" charset="0"/>
                          <a:cs typeface="Arial" panose="020B0604020202020204" pitchFamily="34" charset="0"/>
                        </a:rPr>
                        <a:t>1</a:t>
                      </a:r>
                      <a:endParaRPr lang="en-US" sz="160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4</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3208675162"/>
                  </a:ext>
                </a:extLst>
              </a:tr>
              <a:tr h="427987">
                <a:tc>
                  <a:txBody>
                    <a:bodyPr/>
                    <a:lstStyle/>
                    <a:p>
                      <a:pPr marL="0" marR="0" algn="ctr">
                        <a:lnSpc>
                          <a:spcPct val="107000"/>
                        </a:lnSpc>
                        <a:spcBef>
                          <a:spcPts val="0"/>
                        </a:spcBef>
                        <a:spcAft>
                          <a:spcPts val="0"/>
                        </a:spcAft>
                      </a:pPr>
                      <a:r>
                        <a:rPr lang="en-US" sz="1600" b="1" dirty="0">
                          <a:solidFill>
                            <a:schemeClr val="tx1"/>
                          </a:solidFill>
                          <a:effectLst/>
                          <a:latin typeface="+mj-lt"/>
                          <a:ea typeface="Times New Roman" panose="02020603050405020304" pitchFamily="18" charset="0"/>
                          <a:cs typeface="Arial" panose="020B0604020202020204" pitchFamily="34" charset="0"/>
                        </a:rPr>
                        <a:t>P-211</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algn="ctr">
                        <a:lnSpc>
                          <a:spcPct val="107000"/>
                        </a:lnSpc>
                        <a:spcBef>
                          <a:spcPts val="0"/>
                        </a:spcBef>
                        <a:spcAft>
                          <a:spcPts val="0"/>
                        </a:spcAft>
                      </a:pPr>
                      <a:r>
                        <a:rPr lang="en-US" sz="1600">
                          <a:solidFill>
                            <a:schemeClr val="tx1"/>
                          </a:solidFill>
                          <a:effectLst/>
                          <a:latin typeface="+mj-lt"/>
                          <a:ea typeface="Times New Roman" panose="02020603050405020304" pitchFamily="18" charset="0"/>
                          <a:cs typeface="Arial" panose="020B0604020202020204" pitchFamily="34" charset="0"/>
                        </a:rPr>
                        <a:t>2</a:t>
                      </a:r>
                      <a:endParaRPr lang="en-US" sz="160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ctr">
                        <a:lnSpc>
                          <a:spcPct val="107000"/>
                        </a:lnSpc>
                        <a:spcBef>
                          <a:spcPts val="0"/>
                        </a:spcBef>
                        <a:spcAft>
                          <a:spcPts val="0"/>
                        </a:spcAft>
                      </a:pPr>
                      <a:r>
                        <a:rPr lang="en-US" sz="1600" dirty="0">
                          <a:solidFill>
                            <a:schemeClr val="tx1"/>
                          </a:solidFill>
                          <a:effectLst/>
                          <a:latin typeface="+mj-lt"/>
                          <a:ea typeface="Times New Roman" panose="02020603050405020304" pitchFamily="18" charset="0"/>
                          <a:cs typeface="Arial" panose="020B0604020202020204" pitchFamily="34" charset="0"/>
                        </a:rPr>
                        <a:t>3</a:t>
                      </a:r>
                      <a:endParaRPr lang="en-US" sz="16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3513353297"/>
                  </a:ext>
                </a:extLst>
              </a:tr>
            </a:tbl>
          </a:graphicData>
        </a:graphic>
      </p:graphicFrame>
    </p:spTree>
    <p:extLst>
      <p:ext uri="{BB962C8B-B14F-4D97-AF65-F5344CB8AC3E}">
        <p14:creationId xmlns:p14="http://schemas.microsoft.com/office/powerpoint/2010/main" val="27641993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69403944-F68C-4DFB-9979-9951C8AEC856}"/>
              </a:ext>
            </a:extLst>
          </p:cNvPr>
          <p:cNvSpPr txBox="1"/>
          <p:nvPr/>
        </p:nvSpPr>
        <p:spPr>
          <a:xfrm>
            <a:off x="228600" y="990600"/>
            <a:ext cx="8686800" cy="4193136"/>
          </a:xfrm>
          <a:prstGeom prst="rect">
            <a:avLst/>
          </a:prstGeom>
          <a:noFill/>
        </p:spPr>
        <p:txBody>
          <a:bodyPr wrap="square" rtlCol="0">
            <a:spAutoFit/>
          </a:bodyPr>
          <a:lstStyle/>
          <a:p>
            <a:pPr marL="0" marR="0" algn="just">
              <a:lnSpc>
                <a:spcPct val="107000"/>
              </a:lnSpc>
              <a:spcBef>
                <a:spcPts val="0"/>
              </a:spcBef>
              <a:spcAft>
                <a:spcPts val="800"/>
              </a:spcAft>
            </a:pPr>
            <a:r>
              <a:rPr lang="en-US" sz="2000" b="1" dirty="0">
                <a:effectLst/>
                <a:latin typeface="Californian FB" panose="0207040306080B030204" pitchFamily="18" charset="0"/>
                <a:ea typeface="Calibri" panose="020F0502020204030204" pitchFamily="34" charset="0"/>
                <a:cs typeface="Arial" panose="020B0604020202020204" pitchFamily="34" charset="0"/>
              </a:rPr>
              <a:t>A good water distribution network should meet the following requirements:</a:t>
            </a:r>
          </a:p>
          <a:p>
            <a:pPr marL="0" marR="0" algn="just">
              <a:lnSpc>
                <a:spcPct val="107000"/>
              </a:lnSpc>
              <a:spcBef>
                <a:spcPts val="0"/>
              </a:spcBef>
              <a:spcAft>
                <a:spcPts val="800"/>
              </a:spcAft>
            </a:pPr>
            <a:r>
              <a:rPr lang="en-US" sz="2000" dirty="0">
                <a:effectLst/>
                <a:latin typeface="Californian FB" panose="0207040306080B030204" pitchFamily="18" charset="0"/>
                <a:ea typeface="Calibri" panose="020F0502020204030204" pitchFamily="34" charset="0"/>
                <a:cs typeface="Arial" panose="020B0604020202020204" pitchFamily="34" charset="0"/>
              </a:rPr>
              <a:t> </a:t>
            </a:r>
          </a:p>
          <a:p>
            <a:pPr marL="457200" marR="0" indent="-457200" algn="just">
              <a:lnSpc>
                <a:spcPct val="107000"/>
              </a:lnSpc>
              <a:spcBef>
                <a:spcPts val="0"/>
              </a:spcBef>
              <a:spcAft>
                <a:spcPts val="800"/>
              </a:spcAft>
              <a:buAutoNum type="arabicPeriod"/>
            </a:pPr>
            <a:r>
              <a:rPr lang="en-US" sz="2000" dirty="0">
                <a:effectLst/>
                <a:latin typeface="Californian FB" panose="0207040306080B030204" pitchFamily="18" charset="0"/>
                <a:ea typeface="Calibri" panose="020F0502020204030204" pitchFamily="34" charset="0"/>
                <a:cs typeface="Arial" panose="020B0604020202020204" pitchFamily="34" charset="0"/>
              </a:rPr>
              <a:t>Every consumer should get sufficient water at desired pressure.</a:t>
            </a:r>
          </a:p>
          <a:p>
            <a:pPr marL="457200" marR="0" indent="-457200" algn="just">
              <a:lnSpc>
                <a:spcPct val="107000"/>
              </a:lnSpc>
              <a:spcBef>
                <a:spcPts val="0"/>
              </a:spcBef>
              <a:spcAft>
                <a:spcPts val="800"/>
              </a:spcAft>
              <a:buAutoNum type="arabicPeriod"/>
            </a:pP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a:p>
            <a:pPr marL="457200" indent="-457200" algn="just">
              <a:lnSpc>
                <a:spcPct val="107000"/>
              </a:lnSpc>
              <a:spcAft>
                <a:spcPts val="800"/>
              </a:spcAft>
              <a:buFontTx/>
              <a:buAutoNum type="arabicPeriod"/>
            </a:pPr>
            <a:r>
              <a:rPr lang="en-US" sz="2000" dirty="0">
                <a:effectLst/>
                <a:latin typeface="Californian FB" panose="0207040306080B030204" pitchFamily="18" charset="0"/>
                <a:ea typeface="Calibri" panose="020F0502020204030204" pitchFamily="34" charset="0"/>
                <a:cs typeface="Arial" panose="020B0604020202020204" pitchFamily="34" charset="0"/>
              </a:rPr>
              <a:t>The design and layout should be economical.</a:t>
            </a:r>
          </a:p>
          <a:p>
            <a:pPr marL="457200" indent="-457200" algn="just">
              <a:lnSpc>
                <a:spcPct val="107000"/>
              </a:lnSpc>
              <a:spcAft>
                <a:spcPts val="800"/>
              </a:spcAft>
              <a:buFontTx/>
              <a:buAutoNum type="arabicPeriod"/>
            </a:pP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a:p>
            <a:pPr marL="457200" indent="-457200" algn="just">
              <a:lnSpc>
                <a:spcPct val="107000"/>
              </a:lnSpc>
              <a:spcAft>
                <a:spcPts val="800"/>
              </a:spcAft>
              <a:buFontTx/>
              <a:buAutoNum type="arabicPeriod"/>
            </a:pPr>
            <a:r>
              <a:rPr lang="en-US" sz="2000" dirty="0">
                <a:effectLst/>
                <a:latin typeface="Californian FB" panose="0207040306080B030204" pitchFamily="18" charset="0"/>
                <a:ea typeface="Calibri" panose="020F0502020204030204" pitchFamily="34" charset="0"/>
                <a:cs typeface="Arial" panose="020B0604020202020204" pitchFamily="34" charset="0"/>
              </a:rPr>
              <a:t>It must afford easy maintainability</a:t>
            </a:r>
          </a:p>
          <a:p>
            <a:pPr marL="457200" indent="-457200" algn="just">
              <a:lnSpc>
                <a:spcPct val="107000"/>
              </a:lnSpc>
              <a:spcAft>
                <a:spcPts val="800"/>
              </a:spcAft>
              <a:buFontTx/>
              <a:buAutoNum type="arabicPeriod"/>
            </a:pPr>
            <a:endParaRPr lang="en-US" sz="2000" dirty="0">
              <a:effectLst/>
              <a:latin typeface="Californian FB" panose="0207040306080B030204" pitchFamily="18" charset="0"/>
              <a:ea typeface="Calibri" panose="020F0502020204030204" pitchFamily="34" charset="0"/>
              <a:cs typeface="Arial" panose="020B0604020202020204" pitchFamily="34" charset="0"/>
            </a:endParaRPr>
          </a:p>
          <a:p>
            <a:pPr marL="457200" indent="-457200" algn="just">
              <a:lnSpc>
                <a:spcPct val="107000"/>
              </a:lnSpc>
              <a:spcAft>
                <a:spcPts val="800"/>
              </a:spcAft>
              <a:buFontTx/>
              <a:buAutoNum type="arabicPeriod"/>
            </a:pPr>
            <a:r>
              <a:rPr lang="en-US" sz="2000" dirty="0">
                <a:effectLst/>
                <a:latin typeface="Californian FB" panose="0207040306080B030204" pitchFamily="18" charset="0"/>
                <a:ea typeface="Calibri" panose="020F0502020204030204" pitchFamily="34" charset="0"/>
                <a:cs typeface="Arial" panose="020B0604020202020204" pitchFamily="34" charset="0"/>
              </a:rPr>
              <a:t>Deliver water of correct quality and quantity on a continuous basis with minimum service interruptions.</a:t>
            </a:r>
          </a:p>
        </p:txBody>
      </p:sp>
    </p:spTree>
    <p:extLst>
      <p:ext uri="{BB962C8B-B14F-4D97-AF65-F5344CB8AC3E}">
        <p14:creationId xmlns:p14="http://schemas.microsoft.com/office/powerpoint/2010/main" val="3047401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7" name="Rectangle 9"/>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8618" name="Rounded Rectangle 4"/>
          <p:cNvSpPr/>
          <p:nvPr/>
        </p:nvSpPr>
        <p:spPr>
          <a:xfrm>
            <a:off x="1600200" y="1545039"/>
            <a:ext cx="6858000" cy="1603650"/>
          </a:xfrm>
          <a:prstGeom prst="roundRect">
            <a:avLst/>
          </a:prstGeom>
          <a:solidFill>
            <a:schemeClr val="accent3">
              <a:lumMod val="75000"/>
            </a:schemeClr>
          </a:solidFill>
          <a:ln>
            <a:solidFill>
              <a:schemeClr val="accent3">
                <a:lumMod val="75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2000" dirty="0">
              <a:solidFill>
                <a:schemeClr val="tx1"/>
              </a:solidFill>
            </a:endParaRPr>
          </a:p>
          <a:p>
            <a:pPr lvl="0" algn="just"/>
            <a:r>
              <a:rPr lang="en-US" sz="2000" dirty="0">
                <a:solidFill>
                  <a:schemeClr val="tx1"/>
                </a:solidFill>
                <a:latin typeface="Californian FB" panose="0207040306080B030204" pitchFamily="18" charset="0"/>
              </a:rPr>
              <a:t>Hydraulic analysis of the Balata Al </a:t>
            </a:r>
            <a:r>
              <a:rPr lang="en-US" sz="2000" dirty="0" err="1">
                <a:solidFill>
                  <a:schemeClr val="tx1"/>
                </a:solidFill>
                <a:latin typeface="Californian FB" panose="0207040306080B030204" pitchFamily="18" charset="0"/>
              </a:rPr>
              <a:t>Balad</a:t>
            </a:r>
            <a:r>
              <a:rPr lang="en-US" sz="2000" dirty="0">
                <a:solidFill>
                  <a:schemeClr val="tx1"/>
                </a:solidFill>
                <a:latin typeface="Californian FB" panose="0207040306080B030204" pitchFamily="18" charset="0"/>
              </a:rPr>
              <a:t> water distribution network.</a:t>
            </a:r>
          </a:p>
          <a:p>
            <a:pPr lvl="0"/>
            <a:endParaRPr lang="en-US" sz="2000" dirty="0">
              <a:solidFill>
                <a:schemeClr val="tx1"/>
              </a:solidFill>
            </a:endParaRPr>
          </a:p>
        </p:txBody>
      </p:sp>
      <p:sp>
        <p:nvSpPr>
          <p:cNvPr id="1048619" name="TextBox 1"/>
          <p:cNvSpPr txBox="1"/>
          <p:nvPr/>
        </p:nvSpPr>
        <p:spPr>
          <a:xfrm>
            <a:off x="2632710" y="497013"/>
            <a:ext cx="3760966" cy="646331"/>
          </a:xfrm>
          <a:prstGeom prst="rect">
            <a:avLst/>
          </a:prstGeom>
          <a:noFill/>
        </p:spPr>
        <p:txBody>
          <a:bodyPr wrap="none" rtlCol="0">
            <a:spAutoFit/>
          </a:bodyPr>
          <a:lstStyle/>
          <a:p>
            <a:r>
              <a:rPr lang="en-US" sz="3600" b="1" dirty="0">
                <a:latin typeface="Californian FB" panose="0207040306080B030204" pitchFamily="18" charset="0"/>
              </a:rPr>
              <a:t>Project Objectives</a:t>
            </a:r>
          </a:p>
        </p:txBody>
      </p:sp>
      <p:sp>
        <p:nvSpPr>
          <p:cNvPr id="1048620" name="Rounded Rectangle 11"/>
          <p:cNvSpPr/>
          <p:nvPr/>
        </p:nvSpPr>
        <p:spPr>
          <a:xfrm>
            <a:off x="1600200" y="3581400"/>
            <a:ext cx="6858000" cy="1603650"/>
          </a:xfrm>
          <a:prstGeom prst="roundRect">
            <a:avLst/>
          </a:prstGeom>
          <a:solidFill>
            <a:schemeClr val="accent3">
              <a:lumMod val="75000"/>
            </a:schemeClr>
          </a:solidFill>
          <a:ln>
            <a:solidFill>
              <a:schemeClr val="accent3">
                <a:lumMod val="75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2000" dirty="0">
              <a:solidFill>
                <a:schemeClr val="tx1"/>
              </a:solidFill>
            </a:endParaRPr>
          </a:p>
          <a:p>
            <a:pPr lvl="0" algn="just"/>
            <a:r>
              <a:rPr lang="en-US" sz="2000" dirty="0">
                <a:solidFill>
                  <a:schemeClr val="tx1"/>
                </a:solidFill>
                <a:latin typeface="Californian FB" panose="0207040306080B030204" pitchFamily="18" charset="0"/>
              </a:rPr>
              <a:t>Redesign of the water distribution network and improvement of hydraulic properties.</a:t>
            </a:r>
          </a:p>
          <a:p>
            <a:pPr lvl="0"/>
            <a:endParaRPr lang="en-US" sz="2000" dirty="0">
              <a:solidFill>
                <a:schemeClr val="tx1"/>
              </a:solidFill>
            </a:endParaRPr>
          </a:p>
        </p:txBody>
      </p:sp>
      <p:pic>
        <p:nvPicPr>
          <p:cNvPr id="2097157" name="Picture 4" descr="C:\Users\ameer\Downloads\png-transparent-water-point-raindrops-cartoon-aqua-point-removebg-preview.png"/>
          <p:cNvPicPr>
            <a:picLocks noChangeAspect="1" noChangeArrowheads="1"/>
          </p:cNvPicPr>
          <p:nvPr/>
        </p:nvPicPr>
        <p:blipFill>
          <a:blip r:embed="rId2" cstate="print"/>
          <a:srcRect/>
          <a:stretch>
            <a:fillRect/>
          </a:stretch>
        </p:blipFill>
        <p:spPr bwMode="auto">
          <a:xfrm>
            <a:off x="527331" y="2047444"/>
            <a:ext cx="987689" cy="549862"/>
          </a:xfrm>
          <a:prstGeom prst="rect">
            <a:avLst/>
          </a:prstGeom>
          <a:noFill/>
        </p:spPr>
      </p:pic>
      <p:pic>
        <p:nvPicPr>
          <p:cNvPr id="2097158" name="Picture 4" descr="C:\Users\ameer\Downloads\png-transparent-water-point-raindrops-cartoon-aqua-point-removebg-preview.png"/>
          <p:cNvPicPr>
            <a:picLocks noChangeAspect="1" noChangeArrowheads="1"/>
          </p:cNvPicPr>
          <p:nvPr/>
        </p:nvPicPr>
        <p:blipFill>
          <a:blip r:embed="rId2" cstate="print"/>
          <a:srcRect/>
          <a:stretch>
            <a:fillRect/>
          </a:stretch>
        </p:blipFill>
        <p:spPr bwMode="auto">
          <a:xfrm>
            <a:off x="527330" y="4108294"/>
            <a:ext cx="987689" cy="549862"/>
          </a:xfrm>
          <a:prstGeom prst="rect">
            <a:avLst/>
          </a:prstGeom>
          <a:noFill/>
        </p:spPr>
      </p:pic>
      <p:sp>
        <p:nvSpPr>
          <p:cNvPr id="1048621" name="TextBox 2"/>
          <p:cNvSpPr txBox="1"/>
          <p:nvPr/>
        </p:nvSpPr>
        <p:spPr>
          <a:xfrm>
            <a:off x="853698" y="2116032"/>
            <a:ext cx="340158" cy="461665"/>
          </a:xfrm>
          <a:prstGeom prst="rect">
            <a:avLst/>
          </a:prstGeom>
          <a:noFill/>
        </p:spPr>
        <p:txBody>
          <a:bodyPr wrap="none" rtlCol="0">
            <a:spAutoFit/>
          </a:bodyPr>
          <a:lstStyle/>
          <a:p>
            <a:r>
              <a:rPr lang="en-US" sz="2400" dirty="0"/>
              <a:t>1</a:t>
            </a:r>
            <a:endParaRPr lang="en-US" dirty="0"/>
          </a:p>
        </p:txBody>
      </p:sp>
      <p:sp>
        <p:nvSpPr>
          <p:cNvPr id="1048622" name="TextBox 16"/>
          <p:cNvSpPr txBox="1"/>
          <p:nvPr/>
        </p:nvSpPr>
        <p:spPr>
          <a:xfrm>
            <a:off x="851095" y="4196491"/>
            <a:ext cx="340158" cy="461665"/>
          </a:xfrm>
          <a:prstGeom prst="rect">
            <a:avLst/>
          </a:prstGeom>
          <a:noFill/>
        </p:spPr>
        <p:txBody>
          <a:bodyPr wrap="none" rtlCol="0">
            <a:spAutoFit/>
          </a:bodyPr>
          <a:lstStyle/>
          <a:p>
            <a:r>
              <a:rPr lang="en-US" sz="2400" dirty="0"/>
              <a:t>2</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78" name="Picture 2" descr="C:\Users\ameer\OneDrive\Desktop\Emergency-Water.jpg"/>
          <p:cNvPicPr>
            <a:picLocks noChangeAspect="1" noChangeArrowheads="1"/>
          </p:cNvPicPr>
          <p:nvPr/>
        </p:nvPicPr>
        <p:blipFill>
          <a:blip r:embed="rId2"/>
          <a:srcRect/>
          <a:stretch>
            <a:fillRect/>
          </a:stretch>
        </p:blipFill>
        <p:spPr bwMode="auto">
          <a:xfrm>
            <a:off x="-76200" y="-304800"/>
            <a:ext cx="9271518" cy="7162800"/>
          </a:xfrm>
          <a:prstGeom prst="rect">
            <a:avLst/>
          </a:prstGeom>
          <a:noFill/>
        </p:spPr>
      </p:pic>
      <p:sp>
        <p:nvSpPr>
          <p:cNvPr id="1048719" name="Rounded Rectangle 4"/>
          <p:cNvSpPr/>
          <p:nvPr/>
        </p:nvSpPr>
        <p:spPr>
          <a:xfrm>
            <a:off x="1295400" y="1371600"/>
            <a:ext cx="4197998" cy="1600200"/>
          </a:xfrm>
          <a:prstGeom prst="round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rgbClr val="4F81BD"/>
                </a:solidFill>
              </a:rPr>
              <a:t>Q&amp;A</a:t>
            </a:r>
            <a:endParaRPr lang="en-US" sz="4400" dirty="0">
              <a:solidFill>
                <a:srgbClr val="4F81BD"/>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17CEC20-EE58-4329-9470-D32CFCDC0003}"/>
              </a:ext>
            </a:extLst>
          </p:cNvPr>
          <p:cNvSpPr txBox="1"/>
          <p:nvPr/>
        </p:nvSpPr>
        <p:spPr>
          <a:xfrm>
            <a:off x="266700" y="933417"/>
            <a:ext cx="8724900" cy="2585323"/>
          </a:xfrm>
          <a:prstGeom prst="rect">
            <a:avLst/>
          </a:prstGeom>
          <a:noFill/>
        </p:spPr>
        <p:txBody>
          <a:bodyPr wrap="square" rtlCol="0">
            <a:spAutoFit/>
          </a:bodyPr>
          <a:lstStyle/>
          <a:p>
            <a:pPr algn="just"/>
            <a:r>
              <a:rPr lang="en-US" sz="1800" dirty="0">
                <a:effectLst/>
                <a:latin typeface="Californian FB" panose="0207040306080B030204" pitchFamily="18" charset="0"/>
                <a:ea typeface="Calibri" panose="020F0502020204030204" pitchFamily="34" charset="0"/>
                <a:cs typeface="Arial" panose="020B0604020202020204" pitchFamily="34" charset="0"/>
              </a:rPr>
              <a:t>Water CAD is a hydraulic software and water quality modeling application for water distribution systems. Water CAD helps engineers and users to analyze, design and optimize water distribution systems. It is developed by the Bentley company and has the following capabilities; Building a network and performing a steady state analysis, Extended period simulations (EPS), Interface and graphical editing, Streamlined model building, Water quality analysis, Automated Fire flow analysis, reporting results, Pressure dependent </a:t>
            </a:r>
            <a:r>
              <a:rPr lang="en-US" sz="1800" smtClean="0">
                <a:effectLst/>
                <a:latin typeface="Californian FB" panose="0207040306080B030204" pitchFamily="18" charset="0"/>
                <a:ea typeface="Calibri" panose="020F0502020204030204" pitchFamily="34" charset="0"/>
                <a:cs typeface="Arial" panose="020B0604020202020204" pitchFamily="34" charset="0"/>
              </a:rPr>
              <a:t>demand, designer </a:t>
            </a:r>
            <a:r>
              <a:rPr lang="en-US" sz="1800" dirty="0">
                <a:effectLst/>
                <a:latin typeface="Californian FB" panose="0207040306080B030204" pitchFamily="18" charset="0"/>
                <a:ea typeface="Calibri" panose="020F0502020204030204" pitchFamily="34" charset="0"/>
                <a:cs typeface="Arial" panose="020B0604020202020204" pitchFamily="34" charset="0"/>
              </a:rPr>
              <a:t>to optimize a pipe network, Critical and segmentation and Comprehensive scenario management.</a:t>
            </a:r>
          </a:p>
          <a:p>
            <a:pPr algn="just"/>
            <a:endParaRPr lang="en-US" dirty="0">
              <a:latin typeface="Californian FB" panose="0207040306080B030204" pitchFamily="18" charset="0"/>
            </a:endParaRPr>
          </a:p>
        </p:txBody>
      </p:sp>
      <p:sp>
        <p:nvSpPr>
          <p:cNvPr id="12" name="Rounded Rectangle 4">
            <a:extLst>
              <a:ext uri="{FF2B5EF4-FFF2-40B4-BE49-F238E27FC236}">
                <a16:creationId xmlns:a16="http://schemas.microsoft.com/office/drawing/2014/main" id="{D59704CD-EB92-4108-94ED-4A5F8F15A771}"/>
              </a:ext>
            </a:extLst>
          </p:cNvPr>
          <p:cNvSpPr/>
          <p:nvPr/>
        </p:nvSpPr>
        <p:spPr>
          <a:xfrm>
            <a:off x="2628900" y="3280552"/>
            <a:ext cx="3276600" cy="685800"/>
          </a:xfrm>
          <a:prstGeom prst="round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latin typeface="Californian FB" panose="0207040306080B030204" pitchFamily="18" charset="0"/>
                <a:ea typeface="Calibri" panose="020F0502020204030204" pitchFamily="34" charset="0"/>
                <a:cs typeface="Arial" panose="020B0604020202020204" pitchFamily="34" charset="0"/>
              </a:rPr>
              <a:t>Advantage of water-CAD:</a:t>
            </a:r>
          </a:p>
        </p:txBody>
      </p:sp>
      <p:sp>
        <p:nvSpPr>
          <p:cNvPr id="14" name="TextBox 13">
            <a:extLst>
              <a:ext uri="{FF2B5EF4-FFF2-40B4-BE49-F238E27FC236}">
                <a16:creationId xmlns:a16="http://schemas.microsoft.com/office/drawing/2014/main" id="{BDFC2078-A009-4A42-BD02-569FE30BFC2E}"/>
              </a:ext>
            </a:extLst>
          </p:cNvPr>
          <p:cNvSpPr txBox="1"/>
          <p:nvPr/>
        </p:nvSpPr>
        <p:spPr>
          <a:xfrm>
            <a:off x="797223" y="4094191"/>
            <a:ext cx="4572000" cy="2354234"/>
          </a:xfrm>
          <a:prstGeom prst="rect">
            <a:avLst/>
          </a:prstGeom>
          <a:noFill/>
        </p:spPr>
        <p:txBody>
          <a:bodyPr wrap="square">
            <a:spAutoFit/>
          </a:bodyPr>
          <a:lstStyle/>
          <a:p>
            <a:pPr marR="0" lvl="0" algn="l" rtl="0">
              <a:lnSpc>
                <a:spcPct val="115000"/>
              </a:lnSpc>
              <a:spcBef>
                <a:spcPts val="0"/>
              </a:spcBef>
              <a:spcAft>
                <a:spcPts val="1000"/>
              </a:spcAft>
              <a:tabLst>
                <a:tab pos="5135245" algn="l"/>
              </a:tabLst>
            </a:pPr>
            <a:r>
              <a:rPr lang="en-US" sz="2000" dirty="0">
                <a:effectLst/>
                <a:latin typeface="Californian FB" panose="0207040306080B030204" pitchFamily="18" charset="0"/>
                <a:ea typeface="Calibri" panose="020F0502020204030204" pitchFamily="34" charset="0"/>
                <a:cs typeface="Arial" panose="020B0604020202020204" pitchFamily="34" charset="0"/>
              </a:rPr>
              <a:t>Comprehensive Hydraulic Modeling</a:t>
            </a:r>
          </a:p>
          <a:p>
            <a:pPr marR="0" lvl="0" algn="l" rtl="0">
              <a:lnSpc>
                <a:spcPct val="115000"/>
              </a:lnSpc>
              <a:spcBef>
                <a:spcPts val="0"/>
              </a:spcBef>
              <a:spcAft>
                <a:spcPts val="1000"/>
              </a:spcAft>
              <a:tabLst>
                <a:tab pos="5135245" algn="l"/>
              </a:tabLst>
            </a:pPr>
            <a:r>
              <a:rPr lang="en-US" sz="2000" dirty="0">
                <a:effectLst/>
                <a:latin typeface="Californian FB" panose="0207040306080B030204" pitchFamily="18" charset="0"/>
                <a:ea typeface="Calibri" panose="020F0502020204030204" pitchFamily="34" charset="0"/>
                <a:cs typeface="Arial" panose="020B0604020202020204" pitchFamily="34" charset="0"/>
              </a:rPr>
              <a:t>Design &amp; Optimization Tools.</a:t>
            </a:r>
          </a:p>
          <a:p>
            <a:pPr marR="0" lvl="0" algn="l" rtl="0">
              <a:lnSpc>
                <a:spcPct val="115000"/>
              </a:lnSpc>
              <a:spcBef>
                <a:spcPts val="0"/>
              </a:spcBef>
              <a:spcAft>
                <a:spcPts val="1000"/>
              </a:spcAft>
              <a:tabLst>
                <a:tab pos="5135245" algn="l"/>
              </a:tabLst>
            </a:pPr>
            <a:r>
              <a:rPr lang="en-US" sz="2000" dirty="0">
                <a:effectLst/>
                <a:latin typeface="Californian FB" panose="0207040306080B030204" pitchFamily="18" charset="0"/>
                <a:ea typeface="Calibri" panose="020F0502020204030204" pitchFamily="34" charset="0"/>
                <a:cs typeface="Arial" panose="020B0604020202020204" pitchFamily="34" charset="0"/>
              </a:rPr>
              <a:t>Integration &amp; Compatibility.</a:t>
            </a:r>
          </a:p>
          <a:p>
            <a:pPr marR="0" lvl="0" algn="l" rtl="0">
              <a:lnSpc>
                <a:spcPct val="115000"/>
              </a:lnSpc>
              <a:spcBef>
                <a:spcPts val="0"/>
              </a:spcBef>
              <a:spcAft>
                <a:spcPts val="1000"/>
              </a:spcAft>
              <a:tabLst>
                <a:tab pos="5135245" algn="l"/>
              </a:tabLst>
            </a:pPr>
            <a:r>
              <a:rPr lang="en-US" sz="2000" dirty="0">
                <a:effectLst/>
                <a:latin typeface="Californian FB" panose="0207040306080B030204" pitchFamily="18" charset="0"/>
                <a:ea typeface="Calibri" panose="020F0502020204030204" pitchFamily="34" charset="0"/>
                <a:cs typeface="Arial" panose="020B0604020202020204" pitchFamily="34" charset="0"/>
              </a:rPr>
              <a:t>User-Friendly Interface.</a:t>
            </a:r>
          </a:p>
          <a:p>
            <a:pPr marR="0" lvl="0" algn="l" rtl="0">
              <a:lnSpc>
                <a:spcPct val="115000"/>
              </a:lnSpc>
              <a:spcBef>
                <a:spcPts val="0"/>
              </a:spcBef>
              <a:spcAft>
                <a:spcPts val="1000"/>
              </a:spcAft>
              <a:tabLst>
                <a:tab pos="5135245" algn="l"/>
              </a:tabLst>
            </a:pPr>
            <a:r>
              <a:rPr lang="en-US" sz="2000" dirty="0">
                <a:effectLst/>
                <a:latin typeface="Californian FB" panose="0207040306080B030204" pitchFamily="18" charset="0"/>
                <a:ea typeface="Calibri" panose="020F0502020204030204" pitchFamily="34" charset="0"/>
                <a:cs typeface="Arial" panose="020B0604020202020204" pitchFamily="34" charset="0"/>
              </a:rPr>
              <a:t>Advanced Analysis Features.</a:t>
            </a:r>
          </a:p>
        </p:txBody>
      </p:sp>
      <p:pic>
        <p:nvPicPr>
          <p:cNvPr id="16" name="Picture 4" descr="C:\Users\ameer\Downloads\png-transparent-water-point-raindrops-cartoon-aqua-point-removebg-preview.png">
            <a:extLst>
              <a:ext uri="{FF2B5EF4-FFF2-40B4-BE49-F238E27FC236}">
                <a16:creationId xmlns:a16="http://schemas.microsoft.com/office/drawing/2014/main" id="{410A7993-1A74-4B99-9F7D-8E7E73D10323}"/>
              </a:ext>
            </a:extLst>
          </p:cNvPr>
          <p:cNvPicPr>
            <a:picLocks noChangeAspect="1" noChangeArrowheads="1"/>
          </p:cNvPicPr>
          <p:nvPr/>
        </p:nvPicPr>
        <p:blipFill>
          <a:blip r:embed="rId2" cstate="print"/>
          <a:srcRect/>
          <a:stretch>
            <a:fillRect/>
          </a:stretch>
        </p:blipFill>
        <p:spPr bwMode="auto">
          <a:xfrm>
            <a:off x="287189" y="4189527"/>
            <a:ext cx="540048" cy="300653"/>
          </a:xfrm>
          <a:prstGeom prst="rect">
            <a:avLst/>
          </a:prstGeom>
          <a:noFill/>
        </p:spPr>
      </p:pic>
      <p:pic>
        <p:nvPicPr>
          <p:cNvPr id="19" name="Picture 4" descr="C:\Users\ameer\Downloads\png-transparent-water-point-raindrops-cartoon-aqua-point-removebg-preview.png">
            <a:extLst>
              <a:ext uri="{FF2B5EF4-FFF2-40B4-BE49-F238E27FC236}">
                <a16:creationId xmlns:a16="http://schemas.microsoft.com/office/drawing/2014/main" id="{B4143DD3-8662-4A5A-9A77-4EF790DA7C55}"/>
              </a:ext>
            </a:extLst>
          </p:cNvPr>
          <p:cNvPicPr>
            <a:picLocks noChangeAspect="1" noChangeArrowheads="1"/>
          </p:cNvPicPr>
          <p:nvPr/>
        </p:nvPicPr>
        <p:blipFill>
          <a:blip r:embed="rId2" cstate="print"/>
          <a:srcRect/>
          <a:stretch>
            <a:fillRect/>
          </a:stretch>
        </p:blipFill>
        <p:spPr bwMode="auto">
          <a:xfrm>
            <a:off x="285750" y="4626307"/>
            <a:ext cx="540048" cy="300653"/>
          </a:xfrm>
          <a:prstGeom prst="rect">
            <a:avLst/>
          </a:prstGeom>
          <a:noFill/>
        </p:spPr>
      </p:pic>
      <p:pic>
        <p:nvPicPr>
          <p:cNvPr id="20" name="Picture 4" descr="C:\Users\ameer\Downloads\png-transparent-water-point-raindrops-cartoon-aqua-point-removebg-preview.png">
            <a:extLst>
              <a:ext uri="{FF2B5EF4-FFF2-40B4-BE49-F238E27FC236}">
                <a16:creationId xmlns:a16="http://schemas.microsoft.com/office/drawing/2014/main" id="{C7B2B7BA-212D-4AF3-8469-F1C94906630A}"/>
              </a:ext>
            </a:extLst>
          </p:cNvPr>
          <p:cNvPicPr>
            <a:picLocks noChangeAspect="1" noChangeArrowheads="1"/>
          </p:cNvPicPr>
          <p:nvPr/>
        </p:nvPicPr>
        <p:blipFill>
          <a:blip r:embed="rId2" cstate="print"/>
          <a:srcRect/>
          <a:stretch>
            <a:fillRect/>
          </a:stretch>
        </p:blipFill>
        <p:spPr bwMode="auto">
          <a:xfrm>
            <a:off x="285750" y="5080665"/>
            <a:ext cx="540048" cy="300653"/>
          </a:xfrm>
          <a:prstGeom prst="rect">
            <a:avLst/>
          </a:prstGeom>
          <a:noFill/>
        </p:spPr>
      </p:pic>
      <p:pic>
        <p:nvPicPr>
          <p:cNvPr id="21" name="Picture 4" descr="C:\Users\ameer\Downloads\png-transparent-water-point-raindrops-cartoon-aqua-point-removebg-preview.png">
            <a:extLst>
              <a:ext uri="{FF2B5EF4-FFF2-40B4-BE49-F238E27FC236}">
                <a16:creationId xmlns:a16="http://schemas.microsoft.com/office/drawing/2014/main" id="{DC0CBB06-C43F-4AE0-B0BB-42FE17DE6759}"/>
              </a:ext>
            </a:extLst>
          </p:cNvPr>
          <p:cNvPicPr>
            <a:picLocks noChangeAspect="1" noChangeArrowheads="1"/>
          </p:cNvPicPr>
          <p:nvPr/>
        </p:nvPicPr>
        <p:blipFill>
          <a:blip r:embed="rId2" cstate="print"/>
          <a:srcRect/>
          <a:stretch>
            <a:fillRect/>
          </a:stretch>
        </p:blipFill>
        <p:spPr bwMode="auto">
          <a:xfrm>
            <a:off x="285750" y="5563367"/>
            <a:ext cx="540048" cy="300653"/>
          </a:xfrm>
          <a:prstGeom prst="rect">
            <a:avLst/>
          </a:prstGeom>
          <a:noFill/>
        </p:spPr>
      </p:pic>
      <p:pic>
        <p:nvPicPr>
          <p:cNvPr id="22" name="Picture 4" descr="C:\Users\ameer\Downloads\png-transparent-water-point-raindrops-cartoon-aqua-point-removebg-preview.png">
            <a:extLst>
              <a:ext uri="{FF2B5EF4-FFF2-40B4-BE49-F238E27FC236}">
                <a16:creationId xmlns:a16="http://schemas.microsoft.com/office/drawing/2014/main" id="{0539ECBD-EB9D-4075-9F47-8A684B8696D0}"/>
              </a:ext>
            </a:extLst>
          </p:cNvPr>
          <p:cNvPicPr>
            <a:picLocks noChangeAspect="1" noChangeArrowheads="1"/>
          </p:cNvPicPr>
          <p:nvPr/>
        </p:nvPicPr>
        <p:blipFill>
          <a:blip r:embed="rId2" cstate="print"/>
          <a:srcRect/>
          <a:stretch>
            <a:fillRect/>
          </a:stretch>
        </p:blipFill>
        <p:spPr bwMode="auto">
          <a:xfrm>
            <a:off x="304800" y="6046069"/>
            <a:ext cx="540048" cy="300653"/>
          </a:xfrm>
          <a:prstGeom prst="rect">
            <a:avLst/>
          </a:prstGeom>
          <a:noFill/>
        </p:spPr>
      </p:pic>
      <p:sp>
        <p:nvSpPr>
          <p:cNvPr id="23" name="Rounded Rectangle 4">
            <a:extLst>
              <a:ext uri="{FF2B5EF4-FFF2-40B4-BE49-F238E27FC236}">
                <a16:creationId xmlns:a16="http://schemas.microsoft.com/office/drawing/2014/main" id="{681C251A-9ECB-478E-B7DC-89732B5705D3}"/>
              </a:ext>
            </a:extLst>
          </p:cNvPr>
          <p:cNvSpPr/>
          <p:nvPr/>
        </p:nvSpPr>
        <p:spPr>
          <a:xfrm>
            <a:off x="2628900" y="156593"/>
            <a:ext cx="3276600" cy="685800"/>
          </a:xfrm>
          <a:prstGeom prst="round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latin typeface="Californian FB" panose="0207040306080B030204" pitchFamily="18" charset="0"/>
                <a:ea typeface="Calibri" panose="020F0502020204030204" pitchFamily="34" charset="0"/>
                <a:cs typeface="Arial" panose="020B0604020202020204" pitchFamily="34" charset="0"/>
              </a:rPr>
              <a:t>Introduction</a:t>
            </a:r>
          </a:p>
        </p:txBody>
      </p:sp>
      <p:pic>
        <p:nvPicPr>
          <p:cNvPr id="25" name="Picture 24">
            <a:extLst>
              <a:ext uri="{FF2B5EF4-FFF2-40B4-BE49-F238E27FC236}">
                <a16:creationId xmlns:a16="http://schemas.microsoft.com/office/drawing/2014/main" id="{0999BB72-80D5-483E-A2F5-B5E21023A5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3652" y="4159428"/>
            <a:ext cx="2143125" cy="2143125"/>
          </a:xfrm>
          <a:prstGeom prst="rect">
            <a:avLst/>
          </a:prstGeom>
        </p:spPr>
      </p:pic>
    </p:spTree>
    <p:extLst>
      <p:ext uri="{BB962C8B-B14F-4D97-AF65-F5344CB8AC3E}">
        <p14:creationId xmlns:p14="http://schemas.microsoft.com/office/powerpoint/2010/main" val="4146764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24" name="Rectangle 9"/>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8625" name="Rounded Rectangle 10"/>
          <p:cNvSpPr/>
          <p:nvPr/>
        </p:nvSpPr>
        <p:spPr>
          <a:xfrm>
            <a:off x="969822" y="896744"/>
            <a:ext cx="7772400" cy="1143000"/>
          </a:xfrm>
          <a:prstGeom prst="roundRect">
            <a:avLst/>
          </a:prstGeom>
          <a:solidFill>
            <a:schemeClr val="accent3">
              <a:lumMod val="75000"/>
            </a:schemeClr>
          </a:solidFill>
          <a:ln>
            <a:solidFill>
              <a:schemeClr val="accent3">
                <a:lumMod val="75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gn="just" rtl="0">
              <a:lnSpc>
                <a:spcPct val="115000"/>
              </a:lnSpc>
              <a:spcBef>
                <a:spcPts val="0"/>
              </a:spcBef>
              <a:spcAft>
                <a:spcPts val="0"/>
              </a:spcAft>
            </a:pPr>
            <a:r>
              <a:rPr lang="en-US" sz="2000" dirty="0">
                <a:solidFill>
                  <a:srgbClr val="000000"/>
                </a:solidFill>
                <a:effectLst/>
                <a:latin typeface="Californian FB" panose="0207040306080B030204" pitchFamily="18" charset="0"/>
                <a:ea typeface="Calibri" panose="020F0502020204030204" pitchFamily="34" charset="0"/>
                <a:cs typeface="Arial" panose="020B0604020202020204" pitchFamily="34" charset="0"/>
              </a:rPr>
              <a:t>Collect all information and data needed for the project, area of balata </a:t>
            </a:r>
            <a:r>
              <a:rPr lang="en-US" sz="2000" dirty="0" err="1">
                <a:solidFill>
                  <a:srgbClr val="000000"/>
                </a:solidFill>
                <a:effectLst/>
                <a:latin typeface="Californian FB" panose="0207040306080B030204" pitchFamily="18" charset="0"/>
                <a:ea typeface="Calibri" panose="020F0502020204030204" pitchFamily="34" charset="0"/>
                <a:cs typeface="Arial" panose="020B0604020202020204" pitchFamily="34" charset="0"/>
              </a:rPr>
              <a:t>Albalad</a:t>
            </a:r>
            <a:r>
              <a:rPr lang="en-US" sz="2000" dirty="0">
                <a:solidFill>
                  <a:srgbClr val="000000"/>
                </a:solidFill>
                <a:effectLst/>
                <a:latin typeface="Californian FB" panose="0207040306080B030204" pitchFamily="18" charset="0"/>
                <a:ea typeface="Calibri" panose="020F0502020204030204" pitchFamily="34" charset="0"/>
                <a:cs typeface="Arial" panose="020B0604020202020204" pitchFamily="34" charset="0"/>
              </a:rPr>
              <a:t>, population and several data of Balata.</a:t>
            </a:r>
          </a:p>
        </p:txBody>
      </p:sp>
      <p:sp>
        <p:nvSpPr>
          <p:cNvPr id="1048626" name="Rounded Rectangle 12"/>
          <p:cNvSpPr/>
          <p:nvPr/>
        </p:nvSpPr>
        <p:spPr>
          <a:xfrm>
            <a:off x="969822" y="2126991"/>
            <a:ext cx="7772400" cy="1371600"/>
          </a:xfrm>
          <a:prstGeom prst="roundRect">
            <a:avLst/>
          </a:prstGeom>
          <a:solidFill>
            <a:schemeClr val="accent3">
              <a:lumMod val="75000"/>
            </a:schemeClr>
          </a:solidFill>
          <a:ln>
            <a:solidFill>
              <a:schemeClr val="accent3">
                <a:lumMod val="75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gn="just" rtl="0">
              <a:lnSpc>
                <a:spcPct val="115000"/>
              </a:lnSpc>
              <a:spcBef>
                <a:spcPts val="360"/>
              </a:spcBef>
              <a:spcAft>
                <a:spcPts val="0"/>
              </a:spcAft>
            </a:pPr>
            <a:r>
              <a:rPr lang="en-US" sz="1600" dirty="0">
                <a:solidFill>
                  <a:srgbClr val="000000"/>
                </a:solidFill>
                <a:effectLst/>
                <a:latin typeface="Californian FB" panose="0207040306080B030204" pitchFamily="18" charset="0"/>
                <a:ea typeface="Calibri" panose="020F0502020204030204" pitchFamily="34" charset="0"/>
                <a:cs typeface="Arial" panose="020B0604020202020204" pitchFamily="34" charset="0"/>
              </a:rPr>
              <a:t>Begins with Auto CAD and GIS, we used the existing network to help me building the model to simplify data and distribute nodes and pipes in network. From this map, we can know elevations of nodes, pipes diameter, length of pipes and then draw closed polygons to calculate demand.</a:t>
            </a:r>
          </a:p>
        </p:txBody>
      </p:sp>
      <p:sp>
        <p:nvSpPr>
          <p:cNvPr id="1048627" name="Rounded Rectangle 14"/>
          <p:cNvSpPr/>
          <p:nvPr/>
        </p:nvSpPr>
        <p:spPr>
          <a:xfrm>
            <a:off x="969822" y="3604338"/>
            <a:ext cx="7772400" cy="1752600"/>
          </a:xfrm>
          <a:prstGeom prst="roundRect">
            <a:avLst/>
          </a:prstGeom>
          <a:solidFill>
            <a:schemeClr val="accent3">
              <a:lumMod val="75000"/>
            </a:schemeClr>
          </a:solidFill>
          <a:ln>
            <a:solidFill>
              <a:schemeClr val="accent3">
                <a:lumMod val="75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gn="just" rtl="0">
              <a:lnSpc>
                <a:spcPct val="115000"/>
              </a:lnSpc>
              <a:spcBef>
                <a:spcPts val="360"/>
              </a:spcBef>
              <a:spcAft>
                <a:spcPts val="0"/>
              </a:spcAft>
            </a:pPr>
            <a:r>
              <a:rPr lang="en-US" sz="1800" dirty="0">
                <a:solidFill>
                  <a:srgbClr val="000000"/>
                </a:solidFill>
                <a:effectLst/>
                <a:latin typeface="Californian FB" panose="0207040306080B030204" pitchFamily="18" charset="0"/>
                <a:ea typeface="Calibri" panose="020F0502020204030204" pitchFamily="34" charset="0"/>
                <a:cs typeface="Arial" panose="020B0604020202020204" pitchFamily="34" charset="0"/>
              </a:rPr>
              <a:t>Second step is to make excel sheets showing data from AutoCAD and GIS, first sheet represent nodes has elevation and demand for each node. The second sheet shows information about pipes, it has name, length, location, diameters and Hazen-William coefficient for each pipe.</a:t>
            </a:r>
          </a:p>
        </p:txBody>
      </p:sp>
      <p:sp>
        <p:nvSpPr>
          <p:cNvPr id="1048628" name="Rounded Rectangle 15"/>
          <p:cNvSpPr/>
          <p:nvPr/>
        </p:nvSpPr>
        <p:spPr>
          <a:xfrm>
            <a:off x="969822" y="5420697"/>
            <a:ext cx="7772400" cy="1219200"/>
          </a:xfrm>
          <a:prstGeom prst="roundRect">
            <a:avLst/>
          </a:prstGeom>
          <a:solidFill>
            <a:schemeClr val="accent3">
              <a:lumMod val="75000"/>
            </a:schemeClr>
          </a:solidFill>
          <a:ln>
            <a:solidFill>
              <a:schemeClr val="accent3">
                <a:lumMod val="75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gn="l" rtl="0">
              <a:lnSpc>
                <a:spcPct val="115000"/>
              </a:lnSpc>
              <a:spcBef>
                <a:spcPts val="360"/>
              </a:spcBef>
              <a:spcAft>
                <a:spcPts val="0"/>
              </a:spcAft>
            </a:pPr>
            <a:r>
              <a:rPr lang="en-US" sz="1800" dirty="0">
                <a:solidFill>
                  <a:srgbClr val="000000"/>
                </a:solidFill>
                <a:effectLst/>
                <a:latin typeface="Californian FB" panose="0207040306080B030204" pitchFamily="18" charset="0"/>
                <a:ea typeface="Calibri" panose="020F0502020204030204" pitchFamily="34" charset="0"/>
                <a:cs typeface="Arial" panose="020B0604020202020204" pitchFamily="34" charset="0"/>
              </a:rPr>
              <a:t>Make analysis and check for network, obtained GIS shape files to </a:t>
            </a:r>
            <a:r>
              <a:rPr lang="en-US" sz="1800" dirty="0" err="1">
                <a:solidFill>
                  <a:srgbClr val="000000"/>
                </a:solidFill>
                <a:effectLst/>
                <a:latin typeface="Californian FB" panose="0207040306080B030204" pitchFamily="18" charset="0"/>
                <a:ea typeface="Calibri" panose="020F0502020204030204" pitchFamily="34" charset="0"/>
                <a:cs typeface="Arial" panose="020B0604020202020204" pitchFamily="34" charset="0"/>
              </a:rPr>
              <a:t>waterCad</a:t>
            </a:r>
            <a:r>
              <a:rPr lang="en-US" sz="1800" dirty="0">
                <a:solidFill>
                  <a:srgbClr val="000000"/>
                </a:solidFill>
                <a:effectLst/>
                <a:latin typeface="Californian FB" panose="0207040306080B030204" pitchFamily="18" charset="0"/>
                <a:ea typeface="Calibri" panose="020F0502020204030204" pitchFamily="34" charset="0"/>
                <a:cs typeface="Arial" panose="020B0604020202020204" pitchFamily="34" charset="0"/>
              </a:rPr>
              <a:t> and make analysis.</a:t>
            </a:r>
          </a:p>
        </p:txBody>
      </p:sp>
      <p:pic>
        <p:nvPicPr>
          <p:cNvPr id="2097159" name="Picture 4" descr="C:\Users\ameer\Downloads\png-transparent-water-point-raindrops-cartoon-aqua-point-removebg-preview.png"/>
          <p:cNvPicPr>
            <a:picLocks noChangeAspect="1" noChangeArrowheads="1"/>
          </p:cNvPicPr>
          <p:nvPr/>
        </p:nvPicPr>
        <p:blipFill>
          <a:blip r:embed="rId2" cstate="print"/>
          <a:srcRect/>
          <a:stretch>
            <a:fillRect/>
          </a:stretch>
        </p:blipFill>
        <p:spPr bwMode="auto">
          <a:xfrm>
            <a:off x="12863" y="1173351"/>
            <a:ext cx="987689" cy="549862"/>
          </a:xfrm>
          <a:prstGeom prst="rect">
            <a:avLst/>
          </a:prstGeom>
          <a:noFill/>
        </p:spPr>
      </p:pic>
      <p:pic>
        <p:nvPicPr>
          <p:cNvPr id="2097160" name="Picture 4" descr="C:\Users\ameer\Downloads\png-transparent-water-point-raindrops-cartoon-aqua-point-removebg-preview.png"/>
          <p:cNvPicPr>
            <a:picLocks noChangeAspect="1" noChangeArrowheads="1"/>
          </p:cNvPicPr>
          <p:nvPr/>
        </p:nvPicPr>
        <p:blipFill>
          <a:blip r:embed="rId2" cstate="print"/>
          <a:srcRect/>
          <a:stretch>
            <a:fillRect/>
          </a:stretch>
        </p:blipFill>
        <p:spPr bwMode="auto">
          <a:xfrm>
            <a:off x="12867" y="2517898"/>
            <a:ext cx="987689" cy="549862"/>
          </a:xfrm>
          <a:prstGeom prst="rect">
            <a:avLst/>
          </a:prstGeom>
          <a:noFill/>
        </p:spPr>
      </p:pic>
      <p:pic>
        <p:nvPicPr>
          <p:cNvPr id="2097161" name="Picture 4" descr="C:\Users\ameer\Downloads\png-transparent-water-point-raindrops-cartoon-aqua-point-removebg-preview.png"/>
          <p:cNvPicPr>
            <a:picLocks noChangeAspect="1" noChangeArrowheads="1"/>
          </p:cNvPicPr>
          <p:nvPr/>
        </p:nvPicPr>
        <p:blipFill>
          <a:blip r:embed="rId2" cstate="print"/>
          <a:srcRect/>
          <a:stretch>
            <a:fillRect/>
          </a:stretch>
        </p:blipFill>
        <p:spPr bwMode="auto">
          <a:xfrm>
            <a:off x="12866" y="4185745"/>
            <a:ext cx="987689" cy="549862"/>
          </a:xfrm>
          <a:prstGeom prst="rect">
            <a:avLst/>
          </a:prstGeom>
          <a:noFill/>
        </p:spPr>
      </p:pic>
      <p:pic>
        <p:nvPicPr>
          <p:cNvPr id="2097162" name="Picture 4" descr="C:\Users\ameer\Downloads\png-transparent-water-point-raindrops-cartoon-aqua-point-removebg-preview.png"/>
          <p:cNvPicPr>
            <a:picLocks noChangeAspect="1" noChangeArrowheads="1"/>
          </p:cNvPicPr>
          <p:nvPr/>
        </p:nvPicPr>
        <p:blipFill>
          <a:blip r:embed="rId2" cstate="print"/>
          <a:srcRect/>
          <a:stretch>
            <a:fillRect/>
          </a:stretch>
        </p:blipFill>
        <p:spPr bwMode="auto">
          <a:xfrm>
            <a:off x="12864" y="5735404"/>
            <a:ext cx="987689" cy="549862"/>
          </a:xfrm>
          <a:prstGeom prst="rect">
            <a:avLst/>
          </a:prstGeom>
          <a:noFill/>
        </p:spPr>
      </p:pic>
      <p:sp>
        <p:nvSpPr>
          <p:cNvPr id="1048630" name="TextBox 22"/>
          <p:cNvSpPr txBox="1"/>
          <p:nvPr/>
        </p:nvSpPr>
        <p:spPr>
          <a:xfrm>
            <a:off x="335551" y="1338721"/>
            <a:ext cx="340158" cy="461665"/>
          </a:xfrm>
          <a:prstGeom prst="rect">
            <a:avLst/>
          </a:prstGeom>
          <a:noFill/>
        </p:spPr>
        <p:txBody>
          <a:bodyPr wrap="none" rtlCol="0">
            <a:spAutoFit/>
          </a:bodyPr>
          <a:lstStyle/>
          <a:p>
            <a:r>
              <a:rPr lang="en-US" sz="2400" dirty="0"/>
              <a:t>1</a:t>
            </a:r>
            <a:endParaRPr lang="en-US" dirty="0"/>
          </a:p>
        </p:txBody>
      </p:sp>
      <p:sp>
        <p:nvSpPr>
          <p:cNvPr id="1048631" name="TextBox 23"/>
          <p:cNvSpPr txBox="1"/>
          <p:nvPr/>
        </p:nvSpPr>
        <p:spPr>
          <a:xfrm>
            <a:off x="335555" y="2646268"/>
            <a:ext cx="340158" cy="461665"/>
          </a:xfrm>
          <a:prstGeom prst="rect">
            <a:avLst/>
          </a:prstGeom>
          <a:noFill/>
        </p:spPr>
        <p:txBody>
          <a:bodyPr wrap="none" rtlCol="0">
            <a:spAutoFit/>
          </a:bodyPr>
          <a:lstStyle/>
          <a:p>
            <a:r>
              <a:rPr lang="en-US" sz="2400" dirty="0"/>
              <a:t>2</a:t>
            </a:r>
            <a:endParaRPr lang="en-US" dirty="0"/>
          </a:p>
        </p:txBody>
      </p:sp>
      <p:sp>
        <p:nvSpPr>
          <p:cNvPr id="1048632" name="TextBox 24"/>
          <p:cNvSpPr txBox="1"/>
          <p:nvPr/>
        </p:nvSpPr>
        <p:spPr>
          <a:xfrm>
            <a:off x="342870" y="4314115"/>
            <a:ext cx="340158" cy="461665"/>
          </a:xfrm>
          <a:prstGeom prst="rect">
            <a:avLst/>
          </a:prstGeom>
          <a:noFill/>
        </p:spPr>
        <p:txBody>
          <a:bodyPr wrap="none" rtlCol="0">
            <a:spAutoFit/>
          </a:bodyPr>
          <a:lstStyle/>
          <a:p>
            <a:r>
              <a:rPr lang="en-US" sz="2400" dirty="0"/>
              <a:t>3</a:t>
            </a:r>
            <a:endParaRPr lang="en-US" dirty="0"/>
          </a:p>
        </p:txBody>
      </p:sp>
      <p:sp>
        <p:nvSpPr>
          <p:cNvPr id="1048633" name="TextBox 25"/>
          <p:cNvSpPr txBox="1"/>
          <p:nvPr/>
        </p:nvSpPr>
        <p:spPr>
          <a:xfrm>
            <a:off x="335555" y="5863773"/>
            <a:ext cx="340158" cy="461665"/>
          </a:xfrm>
          <a:prstGeom prst="rect">
            <a:avLst/>
          </a:prstGeom>
          <a:noFill/>
        </p:spPr>
        <p:txBody>
          <a:bodyPr wrap="none" rtlCol="0">
            <a:spAutoFit/>
          </a:bodyPr>
          <a:lstStyle/>
          <a:p>
            <a:r>
              <a:rPr lang="en-US" sz="2400" dirty="0"/>
              <a:t>4</a:t>
            </a:r>
            <a:endParaRPr lang="en-US" dirty="0"/>
          </a:p>
        </p:txBody>
      </p:sp>
      <p:sp>
        <p:nvSpPr>
          <p:cNvPr id="1048634" name="TextBox 26"/>
          <p:cNvSpPr txBox="1"/>
          <p:nvPr/>
        </p:nvSpPr>
        <p:spPr>
          <a:xfrm>
            <a:off x="3146770" y="250413"/>
            <a:ext cx="2850460" cy="646331"/>
          </a:xfrm>
          <a:prstGeom prst="rect">
            <a:avLst/>
          </a:prstGeom>
          <a:noFill/>
        </p:spPr>
        <p:txBody>
          <a:bodyPr wrap="none" rtlCol="0">
            <a:spAutoFit/>
          </a:bodyPr>
          <a:lstStyle/>
          <a:p>
            <a:r>
              <a:rPr lang="en-US" sz="3600" b="1" dirty="0">
                <a:latin typeface="Californian FB" panose="0207040306080B030204" pitchFamily="18" charset="0"/>
              </a:rPr>
              <a:t>Methodology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FF0000"/>
                </a:solidFill>
                <a:effectLst/>
                <a:latin typeface="Times New Roman" panose="02020603050405020304" pitchFamily="18" charset="0"/>
                <a:ea typeface="Times New Roman" panose="02020603050405020304" pitchFamily="18" charset="0"/>
              </a:rPr>
              <a:t>Drawing WDN in ArcMap GIS Software</a:t>
            </a:r>
            <a:endParaRPr lang="en-US" dirty="0"/>
          </a:p>
        </p:txBody>
      </p:sp>
      <p:sp>
        <p:nvSpPr>
          <p:cNvPr id="8" name="TextBox 7">
            <a:extLst>
              <a:ext uri="{FF2B5EF4-FFF2-40B4-BE49-F238E27FC236}">
                <a16:creationId xmlns:a16="http://schemas.microsoft.com/office/drawing/2014/main" id="{417CEC20-EE58-4329-9470-D32CFCDC0003}"/>
              </a:ext>
            </a:extLst>
          </p:cNvPr>
          <p:cNvSpPr txBox="1"/>
          <p:nvPr/>
        </p:nvSpPr>
        <p:spPr>
          <a:xfrm>
            <a:off x="266700" y="933417"/>
            <a:ext cx="8724900" cy="1631216"/>
          </a:xfrm>
          <a:prstGeom prst="rect">
            <a:avLst/>
          </a:prstGeom>
          <a:noFill/>
        </p:spPr>
        <p:txBody>
          <a:bodyPr wrap="square" rtlCol="0">
            <a:spAutoFit/>
          </a:bodyPr>
          <a:lstStyle/>
          <a:p>
            <a:pPr algn="just"/>
            <a:r>
              <a:rPr lang="en-US" sz="2000" dirty="0">
                <a:effectLst/>
                <a:latin typeface="Californian FB" panose="0207040306080B030204" pitchFamily="18" charset="0"/>
                <a:ea typeface="Times New Roman" panose="02020603050405020304" pitchFamily="18" charset="0"/>
              </a:rPr>
              <a:t>This section details the process of building and refining the </a:t>
            </a:r>
            <a:r>
              <a:rPr lang="en-US" sz="2000" dirty="0" err="1">
                <a:effectLst/>
                <a:latin typeface="Californian FB" panose="0207040306080B030204" pitchFamily="18" charset="0"/>
                <a:ea typeface="Times New Roman" panose="02020603050405020304" pitchFamily="18" charset="0"/>
              </a:rPr>
              <a:t>WaterCAD</a:t>
            </a:r>
            <a:r>
              <a:rPr lang="en-US" sz="2000" dirty="0">
                <a:effectLst/>
                <a:latin typeface="Californian FB" panose="0207040306080B030204" pitchFamily="18" charset="0"/>
                <a:ea typeface="Times New Roman" panose="02020603050405020304" pitchFamily="18" charset="0"/>
              </a:rPr>
              <a:t> model, starting from drawing the network in ArcMap, importing GIS data, and subsequently addressing initial validation issues and making necessary modifications to parameters such as Hazen-Williams coefficients, pump definitions, and pipe diameters to achieve optimal results.</a:t>
            </a:r>
            <a:endParaRPr lang="en-US" sz="2000" dirty="0">
              <a:latin typeface="Californian FB" panose="0207040306080B030204" pitchFamily="18" charset="0"/>
            </a:endParaRPr>
          </a:p>
        </p:txBody>
      </p:sp>
      <p:sp>
        <p:nvSpPr>
          <p:cNvPr id="23" name="Rounded Rectangle 4">
            <a:extLst>
              <a:ext uri="{FF2B5EF4-FFF2-40B4-BE49-F238E27FC236}">
                <a16:creationId xmlns:a16="http://schemas.microsoft.com/office/drawing/2014/main" id="{681C251A-9ECB-478E-B7DC-89732B5705D3}"/>
              </a:ext>
            </a:extLst>
          </p:cNvPr>
          <p:cNvSpPr/>
          <p:nvPr/>
        </p:nvSpPr>
        <p:spPr>
          <a:xfrm>
            <a:off x="1485900" y="180942"/>
            <a:ext cx="6172200" cy="685800"/>
          </a:xfrm>
          <a:prstGeom prst="round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err="1">
                <a:solidFill>
                  <a:schemeClr val="tx1"/>
                </a:solidFill>
                <a:effectLst/>
                <a:latin typeface="Californian FB" panose="0207040306080B030204" pitchFamily="18" charset="0"/>
                <a:ea typeface="Times New Roman" panose="02020603050405020304" pitchFamily="18" charset="0"/>
              </a:rPr>
              <a:t>WaterCAD</a:t>
            </a:r>
            <a:r>
              <a:rPr lang="en-US" sz="2000" b="1" dirty="0">
                <a:solidFill>
                  <a:schemeClr val="tx1"/>
                </a:solidFill>
                <a:effectLst/>
                <a:latin typeface="Californian FB" panose="0207040306080B030204" pitchFamily="18" charset="0"/>
                <a:ea typeface="Times New Roman" panose="02020603050405020304" pitchFamily="18" charset="0"/>
              </a:rPr>
              <a:t> Model Development and Refinement.</a:t>
            </a:r>
            <a:endParaRPr lang="en-US" sz="2400" b="1" dirty="0">
              <a:solidFill>
                <a:schemeClr val="tx1"/>
              </a:solidFill>
              <a:effectLst/>
              <a:latin typeface="Californian FB" panose="0207040306080B030204" pitchFamily="18" charset="0"/>
              <a:ea typeface="Calibri" panose="020F0502020204030204" pitchFamily="34" charset="0"/>
              <a:cs typeface="Arial" panose="020B0604020202020204" pitchFamily="34" charset="0"/>
            </a:endParaRPr>
          </a:p>
        </p:txBody>
      </p:sp>
      <p:pic>
        <p:nvPicPr>
          <p:cNvPr id="13" name="Picture 12">
            <a:extLst>
              <a:ext uri="{FF2B5EF4-FFF2-40B4-BE49-F238E27FC236}">
                <a16:creationId xmlns:a16="http://schemas.microsoft.com/office/drawing/2014/main" id="{C3E690BD-3606-48CD-9544-1670887C372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543050" y="2819400"/>
            <a:ext cx="6172200" cy="3429000"/>
          </a:xfrm>
          <a:prstGeom prst="rect">
            <a:avLst/>
          </a:prstGeom>
          <a:noFill/>
        </p:spPr>
      </p:pic>
      <p:sp>
        <p:nvSpPr>
          <p:cNvPr id="2" name="TextBox 1">
            <a:extLst>
              <a:ext uri="{FF2B5EF4-FFF2-40B4-BE49-F238E27FC236}">
                <a16:creationId xmlns:a16="http://schemas.microsoft.com/office/drawing/2014/main" id="{197E2F01-9F6F-49B7-9E10-87C2C0A6D55B}"/>
              </a:ext>
            </a:extLst>
          </p:cNvPr>
          <p:cNvSpPr txBox="1"/>
          <p:nvPr/>
        </p:nvSpPr>
        <p:spPr>
          <a:xfrm>
            <a:off x="2743200" y="6337340"/>
            <a:ext cx="3970061" cy="369332"/>
          </a:xfrm>
          <a:prstGeom prst="rect">
            <a:avLst/>
          </a:prstGeom>
          <a:noFill/>
        </p:spPr>
        <p:txBody>
          <a:bodyPr wrap="none" rtlCol="0">
            <a:spAutoFit/>
          </a:bodyPr>
          <a:lstStyle/>
          <a:p>
            <a:r>
              <a:rPr lang="en-US" sz="1800" dirty="0">
                <a:effectLst/>
                <a:latin typeface="Times New Roman" panose="02020603050405020304" pitchFamily="18" charset="0"/>
                <a:ea typeface="Times New Roman" panose="02020603050405020304" pitchFamily="18" charset="0"/>
              </a:rPr>
              <a:t>Drawing WDN in ArcMap GIS Software</a:t>
            </a:r>
            <a:endParaRPr lang="en-US" dirty="0"/>
          </a:p>
        </p:txBody>
      </p:sp>
    </p:spTree>
    <p:extLst>
      <p:ext uri="{BB962C8B-B14F-4D97-AF65-F5344CB8AC3E}">
        <p14:creationId xmlns:p14="http://schemas.microsoft.com/office/powerpoint/2010/main" val="3551219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197E2F01-9F6F-49B7-9E10-87C2C0A6D55B}"/>
              </a:ext>
            </a:extLst>
          </p:cNvPr>
          <p:cNvSpPr txBox="1"/>
          <p:nvPr/>
        </p:nvSpPr>
        <p:spPr>
          <a:xfrm>
            <a:off x="1641235" y="6278522"/>
            <a:ext cx="6090129" cy="369332"/>
          </a:xfrm>
          <a:prstGeom prst="rect">
            <a:avLst/>
          </a:prstGeom>
          <a:noFill/>
        </p:spPr>
        <p:txBody>
          <a:bodyPr wrap="none" rtlCol="0">
            <a:spAutoFit/>
          </a:bodyPr>
          <a:lstStyle/>
          <a:p>
            <a:r>
              <a:rPr lang="en-US" sz="1800" dirty="0">
                <a:effectLst/>
                <a:latin typeface="Californian FB" panose="0207040306080B030204" pitchFamily="18" charset="0"/>
                <a:ea typeface="Times New Roman" panose="02020603050405020304" pitchFamily="18" charset="0"/>
              </a:rPr>
              <a:t>Importing Pipes and Junctions Shapefiles using Module Builder</a:t>
            </a:r>
            <a:endParaRPr lang="en-US" dirty="0">
              <a:latin typeface="Californian FB" panose="0207040306080B030204" pitchFamily="18" charset="0"/>
            </a:endParaRPr>
          </a:p>
        </p:txBody>
      </p:sp>
      <p:pic>
        <p:nvPicPr>
          <p:cNvPr id="7" name="Picture 6">
            <a:extLst>
              <a:ext uri="{FF2B5EF4-FFF2-40B4-BE49-F238E27FC236}">
                <a16:creationId xmlns:a16="http://schemas.microsoft.com/office/drawing/2014/main" id="{4CB04DBC-F02F-4955-AA2D-2EDEDD307FA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38200" y="394812"/>
            <a:ext cx="7696200" cy="5791200"/>
          </a:xfrm>
          <a:prstGeom prst="rect">
            <a:avLst/>
          </a:prstGeom>
          <a:noFill/>
        </p:spPr>
      </p:pic>
    </p:spTree>
    <p:extLst>
      <p:ext uri="{BB962C8B-B14F-4D97-AF65-F5344CB8AC3E}">
        <p14:creationId xmlns:p14="http://schemas.microsoft.com/office/powerpoint/2010/main" val="1970538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29CB1F5-21AA-4C4A-9077-D9815DF66078}"/>
              </a:ext>
            </a:extLst>
          </p:cNvPr>
          <p:cNvSpPr/>
          <p:nvPr/>
        </p:nvSpPr>
        <p:spPr>
          <a:xfrm>
            <a:off x="0" y="0"/>
            <a:ext cx="9144000" cy="68580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197E2F01-9F6F-49B7-9E10-87C2C0A6D55B}"/>
              </a:ext>
            </a:extLst>
          </p:cNvPr>
          <p:cNvSpPr txBox="1"/>
          <p:nvPr/>
        </p:nvSpPr>
        <p:spPr>
          <a:xfrm>
            <a:off x="838200" y="6012576"/>
            <a:ext cx="8039069" cy="369332"/>
          </a:xfrm>
          <a:prstGeom prst="rect">
            <a:avLst/>
          </a:prstGeom>
          <a:noFill/>
        </p:spPr>
        <p:txBody>
          <a:bodyPr wrap="square" rtlCol="0">
            <a:spAutoFit/>
          </a:bodyPr>
          <a:lstStyle/>
          <a:p>
            <a:pPr marL="0" marR="0">
              <a:spcBef>
                <a:spcPts val="360"/>
              </a:spcBef>
              <a:spcAft>
                <a:spcPts val="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Final Layout of the Current Water Distribution Network (WDN) drawn in Arc</a:t>
            </a:r>
            <a:r>
              <a:rPr lang="en-US" dirty="0">
                <a:latin typeface="Calibri" panose="020F0502020204030204" pitchFamily="34" charset="0"/>
                <a:ea typeface="Calibri" panose="020F0502020204030204" pitchFamily="34" charset="0"/>
                <a:cs typeface="Arial" panose="020B0604020202020204" pitchFamily="34" charset="0"/>
              </a:rPr>
              <a:t>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Map.</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7B303E26-DB87-4D58-B17F-B539A0EAB9E4}"/>
              </a:ext>
            </a:extLst>
          </p:cNvPr>
          <p:cNvPicPr/>
          <p:nvPr/>
        </p:nvPicPr>
        <p:blipFill>
          <a:blip r:embed="rId2"/>
          <a:stretch>
            <a:fillRect/>
          </a:stretch>
        </p:blipFill>
        <p:spPr>
          <a:xfrm>
            <a:off x="762000" y="200621"/>
            <a:ext cx="7924800" cy="5705196"/>
          </a:xfrm>
          <a:prstGeom prst="rect">
            <a:avLst/>
          </a:prstGeom>
        </p:spPr>
      </p:pic>
    </p:spTree>
    <p:extLst>
      <p:ext uri="{BB962C8B-B14F-4D97-AF65-F5344CB8AC3E}">
        <p14:creationId xmlns:p14="http://schemas.microsoft.com/office/powerpoint/2010/main" val="14918601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227</TotalTime>
  <Words>2059</Words>
  <Application>Microsoft Office PowerPoint</Application>
  <PresentationFormat>On-screen Show (4:3)</PresentationFormat>
  <Paragraphs>282</Paragraphs>
  <Slides>40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40</vt:i4>
      </vt:variant>
    </vt:vector>
  </HeadingPairs>
  <TitlesOfParts>
    <vt:vector size="47" baseType="lpstr">
      <vt:lpstr>Arial</vt:lpstr>
      <vt:lpstr>Calibri</vt:lpstr>
      <vt:lpstr>Californian FB</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ismail - [2010]</dc:creator>
  <cp:lastModifiedBy>Suhayb Ali</cp:lastModifiedBy>
  <cp:revision>138</cp:revision>
  <dcterms:created xsi:type="dcterms:W3CDTF">2025-02-03T12:38:21Z</dcterms:created>
  <dcterms:modified xsi:type="dcterms:W3CDTF">2025-06-28T11:42:37Z</dcterms:modified>
</cp:coreProperties>
</file>