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F06DC-3180-E808-672F-F8421AF783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055092-9915-5BC2-C361-FDCD708DC3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4BC17-E050-9FBE-A53F-43F4A3A9C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D17C9-8550-5E17-4810-3107239C1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F9C4E-4D85-B2CD-9CD1-72A00829B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69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F0C05-65C9-F0D3-75F7-843ADA7B7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64E5B-662F-0013-47F2-453B2E76EC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799B1-116E-A249-07B5-9CF611079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BBD21-72A7-6A6D-517A-30F4E6E9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5B7C0-1BA2-AD15-18D7-9FBE45177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24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718811-9233-47F1-D8B1-C879453DDA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45C494-F83E-0486-15F1-E35D5AB2A2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72C69-AA68-F75E-BD79-F831E824F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AC329-1E71-DB29-AF76-42D1EB358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D43C1-6647-22B6-5069-073CD79C6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30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38DC7-F964-F105-F012-433C32883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436BF-5297-D01B-BA4C-051A5F545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4D4AE-6F85-E403-97AB-52BAAC19B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5B6F7-19EE-135D-7B5D-73E8C4FC3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FB805-72E9-767F-8F4A-414989971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208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206BA-E8A7-5E0A-D28A-60A98FBBA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67345-9AF4-4C9B-C57D-EEC0FDAD0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C83E1-501D-509E-2049-D7EC504B2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6E8A9-CD43-C134-48C4-A1FF3D747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72AA1-519F-9E36-76EB-99F9EB8D4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7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126F5-710C-08DA-1EC6-84747973C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DA024-0270-E89B-0EA6-0DAEA7BDD4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AEC995-9F1E-215E-DA28-2DA5A0EDC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306369-132E-BA67-7EF5-13BD04798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05C882-E71D-1F32-6041-C6AE71395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874725-DE42-3459-02E0-C45BC42B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61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A51FA-0B33-9200-206D-67A97CCCA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D9E0EE-B0D8-E911-AFAF-1AC1AC9A2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FDF7DB-7ED5-80FE-BF42-790EA0CA1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8D4568-EE65-65FB-2F38-4C7B45FE0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B457C5-CC81-7835-ECE3-2D6D4F70E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2656F7-6D13-A17F-F36B-B0C473877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561AB1-393C-8170-B62E-1A6982A1D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1B56B6-DF27-9866-5D98-AD861FCC3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1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77BC-8434-59B8-DEA6-44DB376F3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D24134-E0E2-5BA4-A247-408B8CE5D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FC213-3719-F9F7-45E1-9E9403F7A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40C05D-AA38-CCA3-0FD0-9A85D2A9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829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572CAD-8481-82A5-6ED3-5228071E6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D02EAE-61D6-15DA-6A7B-E2373C21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D3C99-BBAA-9AB2-4592-7FD7C34FF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45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502C7-EE4B-FB6D-C77E-EB2348049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71CC7-BE47-67C6-2D13-857B8FE26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0A26F9-7FD2-FF54-2B53-AB4412124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D5F129-2C74-4D99-4471-FBDBECD7F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153FD7-8923-BEFF-F494-FA0E4151D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19A94-0DF0-618E-4AF3-2B02309BF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46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AD801-2528-D08C-BEB7-E54201315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B4188A-AFF1-0BD7-FD51-01600557D0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82EB60-8BBA-DC3B-5799-D260A844D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1704B-A685-B3D0-B77F-37E517086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C00327-A938-40AD-3A36-95F606D8C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F58C4-26FB-FD2C-EE4A-C9B6E22EE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577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E6B691-D9F4-CE63-BF93-E8ACC254F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7042E-0273-6A3E-772C-D92AF999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AD2E4-3D4B-6917-7A3B-A1C42894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79DB7-96D9-48D1-8803-50204AE4659F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B5901-E982-7D9E-08F2-E5AB475948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4E34D-99A2-7A06-1C80-5C6C1D2ADE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BD670-1926-4BCF-8726-297404D00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9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FB984-0A53-903B-E07F-F9B92A663D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2545E8-8EF3-DA5E-DD1D-3B553F4219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ED0593-3563-AB7D-6F2C-69FFBC95C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6" y="135417"/>
            <a:ext cx="12170924" cy="662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99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2E998-AB85-F87F-D8D0-65DDE032B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168FC-FA66-13EE-F001-887C2E7F5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ECEC2E-7806-D33E-2B62-82C82E72C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90"/>
            <a:ext cx="12233510" cy="683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46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6A277-2F76-DB8E-8AAC-8E8AB3241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38F4C-D7ED-2F30-750C-22B1FAD3B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3459E7-7DEE-D79E-585E-23FFDD86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34"/>
            <a:ext cx="12192000" cy="68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870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33405-380C-41A2-D938-F11E0FB6D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7E0C4-5101-6A75-D33F-79A76FE61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1E3A79-289B-5B26-E776-ED2F97795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06017"/>
            <a:ext cx="12192000" cy="670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408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2EA50-0BEB-3CD6-B89C-BEFBDB41B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EB758-EA7C-54EB-148F-0D72F2BD1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80D8D5-6BFE-814D-FF4A-307A94196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270"/>
            <a:ext cx="12191999" cy="681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61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FECBB-1AE9-A037-A631-BF1BE4C17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DDBFB-B2D5-93E5-60AB-A8D19148A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735779-C299-F05E-D9C6-C29487AA2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1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01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4778C-9414-E90B-AB4E-5534283CE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28392-B001-C842-3FC5-696CE0313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B14765-8FCD-2E63-3B50-F69BE60D8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247"/>
            <a:ext cx="12192000" cy="687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703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81C1A-5B6A-6694-E74E-648EEFAA4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E3F45-0F45-8E2D-9455-2F8DE5CE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006F2D-634A-A80C-4197-422EE6AEA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61"/>
            <a:ext cx="12192000" cy="678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954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80EF4-D10D-49DF-B35D-7BA84D747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9E690-EDD1-63C5-4CD6-EBDC2873B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C583AC-F056-DDB4-4250-D9D76AD90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284"/>
            <a:ext cx="12133777" cy="679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04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0E006-B861-BC56-7CD8-22FC8780E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4DB92-1451-C5E3-2D88-7A464601F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57E444-2700-ADE2-2E53-F9FBD4A40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365"/>
            <a:ext cx="12191999" cy="675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08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0FA32-6A3E-1F4F-80BC-37460D28E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C9D73-A584-87E6-A2FA-02E472C10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32CE6F-4D84-1C05-5AA8-7ED426B56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1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065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BA174-00B9-BA88-1E4C-6F9FBA330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E1BB4-D41B-909C-42E0-46895C8E1A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FC0523-5B14-20F1-4C4A-46CFF59E0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421"/>
            <a:ext cx="12192000" cy="657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136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E22A1-3071-8579-0E6D-15E02C69D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8537C-8589-F3DE-48AD-AEFDD1BF2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88C074-A375-83BF-4E53-44A568AFD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43"/>
            <a:ext cx="12192000" cy="684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997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1A035-6E2C-E475-CDB0-F87080330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CB03C-E0EE-0A7A-DF99-196D28CCA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4C405D-3ECB-5859-FDC3-3888AFB509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2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223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BF766-1FED-42EF-41E8-DDBB799C0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E8DD0-3D4D-2A17-A0C2-C58A0DD41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EEDE49-3E9D-B98E-7F31-B103555AD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504"/>
            <a:ext cx="12192000" cy="68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0779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B4689-2C27-EEF7-3CC9-7F23CAC80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93B7C-564D-8269-2F17-12308D843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E9C2EC-1233-9FDD-D112-37B53225B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02" y="0"/>
            <a:ext cx="121964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6027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E8FD0-0CBE-449B-00BD-95258F164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4E64F-F3E6-89C3-56C9-E6CB5F04D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3D7D9B-E1E5-70CB-39CC-6906C4BDF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865"/>
            <a:ext cx="12192000" cy="677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129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52BBD-6A26-AA1B-CC96-237012FFC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5C5C4-A1C0-6427-3EE2-92E615091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438D6A-7140-499D-14B1-20743834C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80"/>
            <a:ext cx="12187596" cy="686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7371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5C92E-03AD-D7ED-277E-DDD0C1049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4E1AF-135E-FA67-3251-22703B89A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19264E-38EA-089F-5C1B-BB3BEB8CF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302" y="0"/>
            <a:ext cx="12236302" cy="683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22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05C93-0DA1-C2EB-A50A-6D15243E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AA6B9-B09C-3D87-0D14-698E692440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733C0B-B899-6A20-B45B-0A64EEC54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52"/>
            <a:ext cx="12192000" cy="681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862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02CF4-CFE6-C7B9-9464-6F1307E11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2B842-4EE4-6DB8-E9F7-BEEF508BF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88DC96-1D6F-45A1-5B1F-DEB841A51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522"/>
            <a:ext cx="12192000" cy="669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337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6C6A1-5F0C-56CD-26A9-937972E63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D2FDD-E844-C20C-5758-7C7C6D4DA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F480C4-6EAD-465A-A85D-811AA0AE6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910"/>
            <a:ext cx="12192000" cy="676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84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6F03D-3CF1-1FB3-2D84-1AD0EBB2A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58702-FF37-E7E5-D813-34A622AD33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07FAC7-9EDB-248F-757B-A910F0762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579"/>
            <a:ext cx="12192000" cy="679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413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9ADAD-F1B0-EC99-4680-578340B55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A478C-80B6-B692-187C-8020B2B42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905E2D-9AC6-C9B6-04CA-ED9372FF5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824"/>
            <a:ext cx="12191999" cy="688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33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C8CE-E569-BE83-3BA1-E43416555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E1761-65F9-3982-E095-49968A17A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301002-4315-1E64-8671-7026FECD2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90"/>
            <a:ext cx="12191999" cy="680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88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785EC-C31A-5268-2725-06A4DBF9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C4FF6-1890-B1AC-BA08-3A6195505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99C337-FBF5-9999-83D7-31402CA3E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8"/>
            <a:ext cx="12192000" cy="685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47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1</cp:revision>
  <dcterms:created xsi:type="dcterms:W3CDTF">2022-05-08T10:32:40Z</dcterms:created>
  <dcterms:modified xsi:type="dcterms:W3CDTF">2022-05-08T10:33:12Z</dcterms:modified>
</cp:coreProperties>
</file>