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72" r:id="rId12"/>
    <p:sldId id="266" r:id="rId13"/>
    <p:sldId id="267" r:id="rId14"/>
    <p:sldId id="268" r:id="rId15"/>
    <p:sldId id="270" r:id="rId16"/>
    <p:sldId id="269" r:id="rId17"/>
    <p:sldId id="271" r:id="rId18"/>
    <p:sldId id="274" r:id="rId19"/>
    <p:sldId id="273" r:id="rId20"/>
    <p:sldId id="276" r:id="rId21"/>
    <p:sldId id="275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6FCA577-62C8-4BF5-B794-F7AC721BA50B}">
          <p14:sldIdLst>
            <p14:sldId id="256"/>
            <p14:sldId id="257"/>
            <p14:sldId id="258"/>
          </p14:sldIdLst>
        </p14:section>
        <p14:section name="What is Locus" id="{FCA413E4-6377-4DFE-8313-EBBE1D65BE1F}">
          <p14:sldIdLst>
            <p14:sldId id="259"/>
            <p14:sldId id="260"/>
            <p14:sldId id="261"/>
            <p14:sldId id="263"/>
            <p14:sldId id="262"/>
            <p14:sldId id="264"/>
            <p14:sldId id="265"/>
            <p14:sldId id="272"/>
            <p14:sldId id="266"/>
            <p14:sldId id="267"/>
            <p14:sldId id="268"/>
            <p14:sldId id="270"/>
            <p14:sldId id="269"/>
            <p14:sldId id="271"/>
            <p14:sldId id="274"/>
            <p14:sldId id="273"/>
            <p14:sldId id="276"/>
            <p14:sldId id="275"/>
            <p14:sldId id="277"/>
            <p14:sldId id="278"/>
            <p14:sldId id="279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2E39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9221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FB119-E4CE-42E1-A49C-9266A7BD4756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108E8-BABA-4484-8BB9-8BF6097AC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90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Whenever u return to the place u still can see </a:t>
            </a:r>
            <a:r>
              <a:rPr lang="en-US" dirty="0" err="1"/>
              <a:t>ur</a:t>
            </a:r>
            <a:r>
              <a:rPr lang="en-US" dirty="0"/>
              <a:t> fingerprint there .</a:t>
            </a:r>
          </a:p>
          <a:p>
            <a:br>
              <a:rPr lang="en-US" dirty="0"/>
            </a:br>
            <a:r>
              <a:rPr lang="en-US" dirty="0"/>
              <a:t>peoples’ passion to know more is more than enough reason for people to Locus.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08E8-BABA-4484-8BB9-8BF6097AC2E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790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Mostly historical info,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08E8-BABA-4484-8BB9-8BF6097AC2E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3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Easy to decide between Close restaurants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108E8-BABA-4484-8BB9-8BF6097AC2E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03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59A5D-AD32-4161-BB90-A09ECA60D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925AD2-832D-4C50-84C8-D6D15B643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BBD98-5356-4A6D-A974-A116AD338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11159-C5C3-482A-80C6-BEF6EA873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C54C6-E3F8-4E20-B557-0BC286E48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8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479D9-D9FF-48EE-832C-5D4D401B6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4C0FF5-CE53-45D2-99EA-EAB9FF4F6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5354E-B18C-4326-89D0-454098D23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1197E-73CC-46B5-A3A4-351C638C6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30163-3357-4FEC-B808-FE8065D0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80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FBF8FE-368B-4320-A35D-550332504F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5832E6-6905-4A64-90FE-09E3F9979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4AFD5-DD39-4A6F-913D-E8A3B5350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74B7B-73E1-4A93-89D6-D50EC450B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E9FAB-A9CB-4798-B9CB-49AF82F7E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24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7E877-2793-4711-9F72-7A5CE5137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C885A-6689-4D21-80BB-842E130BD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72EB6-55EF-4405-913B-1E801B39F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4BF58-9B93-4C10-8C97-4DF4232BC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C9E31-4E85-4486-A5E9-DD8800FF4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3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E7B11-B20D-419D-B7E5-5CD082733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A7002-422C-4E4D-8163-68E10CB7DA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812C1-3846-46EB-BC20-69F45D2F5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D2627-E777-4573-9B3A-5BAB9DEA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A497F-2626-4186-B11D-2D67759CE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3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D0034-0D6A-4D75-851F-1550AE86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AB0E9-EF36-4A27-88B9-F368F02775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FB2126-33AF-4CAE-B9B9-ED372A251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453AC-6234-4735-9B79-C2A72AA1D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B9B35-3BB1-43D5-8AA7-F3B3B7BD0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8B745-04EF-41BA-9A87-7690F9E01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3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F50D2-9AA1-41B2-B5DB-E99689E0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12AFA-2672-42B9-8424-1F7FC2A5BF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8F1CB-AF91-4D67-BDBD-1230D22B2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1DB36F-00CF-4EFF-AC8E-E77173948B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306150-D67E-4974-A3FF-C83F8EE0B8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5A0E61-C1CD-4802-AF2A-585801066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4D96C1-2725-40D0-BDFD-A0A2B48E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7CC75B-0E71-4F4B-8351-6CA82658F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49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DD017-D64A-401F-9848-D2D28EEBE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306F1-7936-42C6-91AD-42CE36C19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C7808-4F7F-4062-81C1-C245DD647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FD2C80-4FDA-48D7-BABA-FFB270B97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74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0F789C-0087-4051-B3A1-43582EC0A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8DB14B-AEA4-4140-8D85-7ACE2B1B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1FFFF-8739-42F0-8D05-930E738C8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8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FCA9B-44BB-4DF7-A0D9-F2B90CBDF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A220D-4AC3-46BF-9C1F-A1545B545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3A6EF5-2E72-45D0-8366-A733731C9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6D5C46-DE4A-4318-81C1-4CD9EB203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D632C0-DB88-4CB2-9AF9-F87662238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4F6B6-4C30-48D0-8163-1AF3CFA5E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5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45938-890A-4589-8125-2C32CFE0A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AF4B1B-0F20-4836-81BF-B4D38F73DA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CB1C4C-1D1F-4B39-B49A-36C336D30B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A59EA2-578E-483A-A90D-A18B8381D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DC4C92-A4D1-4D7B-89F7-218D5F177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0B34D-BE78-4834-A75D-B83FB4AF0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21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93183F-2C02-47C7-A403-798138E3C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ECE0F-FF03-403A-8800-87C82AB90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4B71D-6864-4049-B8DC-861E53D1EF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AFBC7-3B60-4088-9E64-5DC6C419FE1F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D5CD5-BAB2-4623-90EF-5AC4681F6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B29F5-C931-48B7-A4C2-4CEC979DE2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0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3.mp4"/><Relationship Id="rId7" Type="http://schemas.openxmlformats.org/officeDocument/2006/relationships/image" Target="../media/image11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3.mp4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F32486-33AE-4559-83F6-E3E756C1E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92044"/>
            <a:ext cx="2438400" cy="24384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66DBF53-45A2-4855-85E1-18EB27478A37}"/>
              </a:ext>
            </a:extLst>
          </p:cNvPr>
          <p:cNvSpPr/>
          <p:nvPr/>
        </p:nvSpPr>
        <p:spPr>
          <a:xfrm>
            <a:off x="4994576" y="3104227"/>
            <a:ext cx="2202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>
                <a:ln w="0"/>
                <a:solidFill>
                  <a:srgbClr val="9E2E39"/>
                </a:solidFill>
                <a:latin typeface="Algerian" panose="04020705040A02060702" pitchFamily="82" charset="0"/>
                <a:cs typeface="Aldhabi" panose="01000000000000000000" pitchFamily="2" charset="-78"/>
              </a:rPr>
              <a:t>LoCus</a:t>
            </a:r>
            <a:endParaRPr lang="en-US" sz="4000" b="0" cap="none" spc="0" dirty="0">
              <a:ln w="0"/>
              <a:solidFill>
                <a:srgbClr val="9E2E39"/>
              </a:solidFill>
              <a:latin typeface="Algerian" panose="04020705040A02060702" pitchFamily="82" charset="0"/>
              <a:cs typeface="Aldhabi" panose="01000000000000000000" pitchFamily="2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51DC16-082B-4795-95F1-BFB4A6C212E1}"/>
              </a:ext>
            </a:extLst>
          </p:cNvPr>
          <p:cNvSpPr/>
          <p:nvPr/>
        </p:nvSpPr>
        <p:spPr>
          <a:xfrm>
            <a:off x="8584476" y="5074430"/>
            <a:ext cx="2446504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800" b="0" cap="none" spc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By : </a:t>
            </a:r>
            <a:b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Emad Aghbar</a:t>
            </a:r>
            <a:b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Mohammad Abdalraziq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6F87D8-04C1-4DE8-929D-47F41EC2E394}"/>
              </a:ext>
            </a:extLst>
          </p:cNvPr>
          <p:cNvSpPr/>
          <p:nvPr/>
        </p:nvSpPr>
        <p:spPr>
          <a:xfrm>
            <a:off x="732563" y="5074429"/>
            <a:ext cx="21323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Supervisors</a:t>
            </a:r>
            <a:r>
              <a:rPr lang="en-US" sz="3200" b="0" cap="none" spc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: </a:t>
            </a:r>
            <a:b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       Mona Dmaidi</a:t>
            </a:r>
            <a:b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       Manar Qamhieh</a:t>
            </a:r>
          </a:p>
        </p:txBody>
      </p:sp>
    </p:spTree>
    <p:extLst>
      <p:ext uri="{BB962C8B-B14F-4D97-AF65-F5344CB8AC3E}">
        <p14:creationId xmlns:p14="http://schemas.microsoft.com/office/powerpoint/2010/main" val="3277395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46DB9-21AA-437F-895D-0FBE5EAC4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3CDCC-3E30-42E3-BA18-053DC98F3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Publish events easily</a:t>
            </a:r>
          </a:p>
          <a:p>
            <a:endParaRPr lang="en-US" dirty="0"/>
          </a:p>
          <a:p>
            <a:r>
              <a:rPr lang="en-US" dirty="0"/>
              <a:t>Notify users around.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6F949F-6EB1-4F88-9A26-5F5C62E0A5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786" y="535164"/>
            <a:ext cx="3351213" cy="595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917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B6A70-EE44-495E-A1B2-19AC71ABA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add posts</a:t>
            </a:r>
          </a:p>
        </p:txBody>
      </p:sp>
      <p:pic>
        <p:nvPicPr>
          <p:cNvPr id="8" name="Story ppost">
            <a:hlinkClick r:id="" action="ppaction://media"/>
            <a:extLst>
              <a:ext uri="{FF2B5EF4-FFF2-40B4-BE49-F238E27FC236}">
                <a16:creationId xmlns:a16="http://schemas.microsoft.com/office/drawing/2014/main" id="{810484D1-97FF-42FA-81DC-AAF14CEA697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76390" y="1690689"/>
            <a:ext cx="2826277" cy="5024492"/>
          </a:xfrm>
          <a:prstGeom prst="rect">
            <a:avLst/>
          </a:prstGeom>
        </p:spPr>
      </p:pic>
      <p:pic>
        <p:nvPicPr>
          <p:cNvPr id="9" name="event post">
            <a:hlinkClick r:id="" action="ppaction://media"/>
            <a:extLst>
              <a:ext uri="{FF2B5EF4-FFF2-40B4-BE49-F238E27FC236}">
                <a16:creationId xmlns:a16="http://schemas.microsoft.com/office/drawing/2014/main" id="{2B63E8CF-FE44-48F2-A85A-DDA4B7D7F32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48600" y="1626423"/>
            <a:ext cx="2906613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0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36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2D80D-2E26-4FBD-B03F-4483001AA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Shops &amp; Restaurants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A1B72-6ADC-4592-B8F6-A70CA23F7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17267" cy="4351338"/>
          </a:xfrm>
        </p:spPr>
        <p:txBody>
          <a:bodyPr/>
          <a:lstStyle/>
          <a:p>
            <a:r>
              <a:rPr lang="en-US" dirty="0"/>
              <a:t>This is a focused feature in Locus</a:t>
            </a:r>
          </a:p>
          <a:p>
            <a:endParaRPr lang="en-US" dirty="0"/>
          </a:p>
          <a:p>
            <a:r>
              <a:rPr lang="en-US" dirty="0"/>
              <a:t>Know more about shop before trying it</a:t>
            </a:r>
          </a:p>
          <a:p>
            <a:endParaRPr lang="en-US" dirty="0"/>
          </a:p>
          <a:p>
            <a:r>
              <a:rPr lang="en-US" dirty="0"/>
              <a:t>Confident decisions.</a:t>
            </a:r>
          </a:p>
          <a:p>
            <a:endParaRPr lang="en-US" dirty="0"/>
          </a:p>
          <a:p>
            <a:r>
              <a:rPr lang="en-US" dirty="0"/>
              <a:t>Includes: </a:t>
            </a:r>
            <a:r>
              <a:rPr lang="en-US" dirty="0" err="1"/>
              <a:t>Menus&amp;Offers</a:t>
            </a:r>
            <a:r>
              <a:rPr lang="en-US" dirty="0"/>
              <a:t>, </a:t>
            </a:r>
            <a:r>
              <a:rPr lang="en-US" dirty="0" err="1"/>
              <a:t>Rating&amp;Reviews</a:t>
            </a:r>
            <a:r>
              <a:rPr lang="en-US" dirty="0"/>
              <a:t>, Owner Dashboard</a:t>
            </a:r>
          </a:p>
        </p:txBody>
      </p:sp>
    </p:spTree>
    <p:extLst>
      <p:ext uri="{BB962C8B-B14F-4D97-AF65-F5344CB8AC3E}">
        <p14:creationId xmlns:p14="http://schemas.microsoft.com/office/powerpoint/2010/main" val="1777274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4EEC8-FF32-4DCB-A07C-EFA27B09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Menus &amp; Offers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E3128-7049-42C4-ACC0-578E17C4B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6629401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User can view menus and offers before entering the place.</a:t>
            </a:r>
          </a:p>
          <a:p>
            <a:endParaRPr lang="en-US" dirty="0"/>
          </a:p>
          <a:p>
            <a:r>
              <a:rPr lang="en-US" dirty="0"/>
              <a:t>Choose the best place around to get the service from.</a:t>
            </a:r>
          </a:p>
          <a:p>
            <a:endParaRPr lang="en-US" dirty="0"/>
          </a:p>
          <a:p>
            <a:r>
              <a:rPr lang="en-US" dirty="0"/>
              <a:t>Sorts places according to shortest distance, and best offers.</a:t>
            </a:r>
          </a:p>
          <a:p>
            <a:endParaRPr lang="en-US" dirty="0"/>
          </a:p>
          <a:p>
            <a:r>
              <a:rPr lang="en-US" dirty="0"/>
              <a:t>Notify users about offers around.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26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A4B86-2BB4-4FD1-8927-6B63F3F63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Rating &amp;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B67EF-2F1D-470F-9D05-3863276CD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regular rating of the place.</a:t>
            </a:r>
          </a:p>
          <a:p>
            <a:endParaRPr lang="en-US" dirty="0"/>
          </a:p>
          <a:p>
            <a:r>
              <a:rPr lang="en-US" dirty="0"/>
              <a:t>View others feedback posted in the place page.</a:t>
            </a:r>
          </a:p>
          <a:p>
            <a:endParaRPr lang="en-US" dirty="0"/>
          </a:p>
          <a:p>
            <a:r>
              <a:rPr lang="en-US" dirty="0"/>
              <a:t>User can take decision upon peoples’ experience.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13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EE44-740E-42D0-9F72-4632D3814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 Owner dashboard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ED297-B4E2-4D59-9921-9F27B6819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website to enable places owners from adding their place to the application map.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Picture of the website.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573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266C1-C958-4A6A-910E-D7E744822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734" y="263525"/>
            <a:ext cx="10515600" cy="1325563"/>
          </a:xfrm>
        </p:spPr>
        <p:txBody>
          <a:bodyPr/>
          <a:lstStyle/>
          <a:p>
            <a:r>
              <a:rPr lang="en-US" dirty="0"/>
              <a:t>Place Owner dashboard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54885-E642-43BA-92EF-B8DD8F43A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19800" cy="4351338"/>
          </a:xfrm>
        </p:spPr>
        <p:txBody>
          <a:bodyPr/>
          <a:lstStyle/>
          <a:p>
            <a:r>
              <a:rPr lang="en-US" dirty="0"/>
              <a:t>Manage the place</a:t>
            </a:r>
          </a:p>
          <a:p>
            <a:endParaRPr lang="en-US" dirty="0"/>
          </a:p>
          <a:p>
            <a:r>
              <a:rPr lang="en-US" dirty="0"/>
              <a:t>Add, delete and edit Menus, lists of prices and offers</a:t>
            </a:r>
          </a:p>
          <a:p>
            <a:endParaRPr lang="en-US" dirty="0"/>
          </a:p>
          <a:p>
            <a:r>
              <a:rPr lang="en-US" dirty="0"/>
              <a:t>Monitoring customers’ feedback and ratings.</a:t>
            </a:r>
          </a:p>
        </p:txBody>
      </p:sp>
    </p:spTree>
    <p:extLst>
      <p:ext uri="{BB962C8B-B14F-4D97-AF65-F5344CB8AC3E}">
        <p14:creationId xmlns:p14="http://schemas.microsoft.com/office/powerpoint/2010/main" val="17799464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B9D3F-0683-414F-98A7-01865A81F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&amp; Settings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97956-CB13-4E76-95E7-C425A795C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Customize range of viewed posts.</a:t>
            </a:r>
          </a:p>
          <a:p>
            <a:r>
              <a:rPr lang="en-US" dirty="0"/>
              <a:t>Choose what notifications to show.</a:t>
            </a:r>
          </a:p>
          <a:p>
            <a:r>
              <a:rPr lang="en-US" dirty="0"/>
              <a:t>Choose type of the map (Satellite/Normal)</a:t>
            </a:r>
            <a:endParaRPr lang="ar-SA" dirty="0"/>
          </a:p>
          <a:p>
            <a:endParaRPr lang="ar-SA" dirty="0"/>
          </a:p>
          <a:p>
            <a:r>
              <a:rPr lang="en-US" dirty="0">
                <a:solidFill>
                  <a:srgbClr val="FF0000"/>
                </a:solidFill>
              </a:rPr>
              <a:t>GIF</a:t>
            </a:r>
          </a:p>
        </p:txBody>
      </p:sp>
    </p:spTree>
    <p:extLst>
      <p:ext uri="{BB962C8B-B14F-4D97-AF65-F5344CB8AC3E}">
        <p14:creationId xmlns:p14="http://schemas.microsoft.com/office/powerpoint/2010/main" val="2919699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7CDA1-FCDA-4237-AAF4-55E58EE70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F0161-4CD4-416D-BD8A-05F6C94F8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55267" cy="4351338"/>
          </a:xfrm>
        </p:spPr>
        <p:txBody>
          <a:bodyPr/>
          <a:lstStyle/>
          <a:p>
            <a:r>
              <a:rPr lang="en-US" dirty="0"/>
              <a:t>Following users mechanism.</a:t>
            </a:r>
          </a:p>
          <a:p>
            <a:endParaRPr lang="en-US" dirty="0"/>
          </a:p>
          <a:p>
            <a:r>
              <a:rPr lang="en-US" dirty="0"/>
              <a:t>Search for friends to follow</a:t>
            </a:r>
          </a:p>
          <a:p>
            <a:endParaRPr lang="en-US" dirty="0"/>
          </a:p>
          <a:p>
            <a:r>
              <a:rPr lang="en-US" dirty="0"/>
              <a:t>Ability to show posts only to followers for more privacy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7F6442-EAF4-484B-AB4E-2E52FC120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867" y="839259"/>
            <a:ext cx="3014133" cy="535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214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5F4F6-0D44-48D5-85D7-6008A785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Profiles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8D6F5-8B8E-42D2-8ABF-549B2F37FD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Edit and remove posts.</a:t>
            </a:r>
          </a:p>
          <a:p>
            <a:r>
              <a:rPr lang="en-US" dirty="0"/>
              <a:t>View and response to following requests</a:t>
            </a:r>
          </a:p>
          <a:p>
            <a:r>
              <a:rPr lang="en-US" dirty="0"/>
              <a:t>Edit user information</a:t>
            </a:r>
          </a:p>
        </p:txBody>
      </p:sp>
    </p:spTree>
    <p:extLst>
      <p:ext uri="{BB962C8B-B14F-4D97-AF65-F5344CB8AC3E}">
        <p14:creationId xmlns:p14="http://schemas.microsoft.com/office/powerpoint/2010/main" val="3497743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C9FA8-3CE7-4A08-A539-49DEF937D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u="sng" dirty="0">
                <a:latin typeface="Aldhabi" panose="01000000000000000000" pitchFamily="2" charset="-78"/>
                <a:cs typeface="Aldhabi" panose="01000000000000000000" pitchFamily="2" charset="-78"/>
              </a:rPr>
              <a:t>Outline: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49EAD-713F-485B-B228-0027CF758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61000" cy="4351338"/>
          </a:xfrm>
        </p:spPr>
        <p:txBody>
          <a:bodyPr/>
          <a:lstStyle/>
          <a:p>
            <a:r>
              <a:rPr lang="en-US" dirty="0"/>
              <a:t>Motivation</a:t>
            </a:r>
          </a:p>
          <a:p>
            <a:r>
              <a:rPr lang="en-US" dirty="0"/>
              <a:t>What is Locus</a:t>
            </a:r>
          </a:p>
          <a:p>
            <a:r>
              <a:rPr lang="en-US" dirty="0"/>
              <a:t>How Locus works</a:t>
            </a:r>
          </a:p>
          <a:p>
            <a:r>
              <a:rPr lang="en-US" dirty="0"/>
              <a:t>Locus, business wise</a:t>
            </a:r>
          </a:p>
          <a:p>
            <a:r>
              <a:rPr lang="en-US" dirty="0"/>
              <a:t>Technologies and implementation</a:t>
            </a:r>
          </a:p>
          <a:p>
            <a:r>
              <a:rPr lang="en-US" dirty="0"/>
              <a:t>Challenges</a:t>
            </a:r>
          </a:p>
          <a:p>
            <a:r>
              <a:rPr lang="en-US" dirty="0"/>
              <a:t>Constraints</a:t>
            </a:r>
          </a:p>
          <a:p>
            <a:r>
              <a:rPr lang="en-US" dirty="0"/>
              <a:t>Future work </a:t>
            </a:r>
          </a:p>
        </p:txBody>
      </p:sp>
    </p:spTree>
    <p:extLst>
      <p:ext uri="{BB962C8B-B14F-4D97-AF65-F5344CB8AC3E}">
        <p14:creationId xmlns:p14="http://schemas.microsoft.com/office/powerpoint/2010/main" val="3731213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F7AE1-D9D3-4D70-B59D-B384C8AF7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Locus Business wise: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D7B3D-0B7C-4B43-9DE4-296DAA489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make revenue by adding fees to show a shop or a restaurant on application map.</a:t>
            </a:r>
          </a:p>
          <a:p>
            <a:endParaRPr lang="en-US" dirty="0"/>
          </a:p>
          <a:p>
            <a:r>
              <a:rPr lang="en-US" dirty="0"/>
              <a:t>Apply small fees on users to advertise events.</a:t>
            </a:r>
          </a:p>
          <a:p>
            <a:endParaRPr lang="en-US" dirty="0"/>
          </a:p>
          <a:p>
            <a:r>
              <a:rPr lang="en-US" dirty="0"/>
              <a:t>General advertisement depending on location</a:t>
            </a:r>
          </a:p>
        </p:txBody>
      </p:sp>
    </p:spTree>
    <p:extLst>
      <p:ext uri="{BB962C8B-B14F-4D97-AF65-F5344CB8AC3E}">
        <p14:creationId xmlns:p14="http://schemas.microsoft.com/office/powerpoint/2010/main" val="2159070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BD33A-132B-4A56-A956-3BAA86CE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658"/>
            <a:ext cx="10371667" cy="609335"/>
          </a:xfrm>
        </p:spPr>
        <p:txBody>
          <a:bodyPr>
            <a:noAutofit/>
          </a:bodyPr>
          <a:lstStyle/>
          <a:p>
            <a:r>
              <a:rPr lang="en-US" sz="3600" dirty="0"/>
              <a:t>Technologies and implementation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75E6DA-EC29-4D46-9FA1-9F8C4D51196D}"/>
              </a:ext>
            </a:extLst>
          </p:cNvPr>
          <p:cNvSpPr txBox="1"/>
          <p:nvPr/>
        </p:nvSpPr>
        <p:spPr>
          <a:xfrm>
            <a:off x="694266" y="1351508"/>
            <a:ext cx="10515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Mobile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Dashboard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Server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8C8A34-30F0-4BD9-B965-DCA4EE4CA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133" y="1555221"/>
            <a:ext cx="1873779" cy="18737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FE5D08-4AB3-4D7B-89C0-05C6750392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1" y="1979064"/>
            <a:ext cx="1998131" cy="10240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250A75-B913-4DCC-988D-2EAA555221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739" y="1997111"/>
            <a:ext cx="1007020" cy="10070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A3A7F5-BC5C-4842-A4B8-BD2AA6F7D1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113" y="3885719"/>
            <a:ext cx="873925" cy="8768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AA0DC2-A7C6-4084-92C0-7423A6166B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89969" y="5320920"/>
            <a:ext cx="873924" cy="12357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ADE4CD7-D931-4656-A1AA-AAF0DDA642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876" y="5522193"/>
            <a:ext cx="1753676" cy="8768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718F8D0-9D60-4483-BA33-0FD5CA2030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82" y="5506492"/>
            <a:ext cx="2730778" cy="102404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BA84DE7-9205-42E3-98C3-15A57C83A0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298" y="3630662"/>
            <a:ext cx="1931768" cy="113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90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D49D3-4107-43F0-ACBC-56189BDAD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2EA72-688B-49B8-A84F-9CBCB2BA2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Too many posts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9687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D49D3-4107-43F0-ACBC-56189BDAD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2EA72-688B-49B8-A84F-9CBCB2BA2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Server – application interaction</a:t>
            </a:r>
          </a:p>
          <a:p>
            <a:pPr lvl="1"/>
            <a:r>
              <a:rPr lang="en-US" dirty="0"/>
              <a:t>Send only the needed data</a:t>
            </a:r>
          </a:p>
          <a:p>
            <a:pPr lvl="1"/>
            <a:r>
              <a:rPr lang="en-US" dirty="0"/>
              <a:t>Range of posts</a:t>
            </a:r>
          </a:p>
          <a:p>
            <a:endParaRPr lang="en-US" dirty="0"/>
          </a:p>
          <a:p>
            <a:r>
              <a:rPr lang="en-US" dirty="0"/>
              <a:t>No internet connection</a:t>
            </a:r>
          </a:p>
          <a:p>
            <a:pPr lvl="1"/>
            <a:r>
              <a:rPr lang="en-US" dirty="0"/>
              <a:t>Offline posts</a:t>
            </a:r>
          </a:p>
        </p:txBody>
      </p:sp>
    </p:spTree>
    <p:extLst>
      <p:ext uri="{BB962C8B-B14F-4D97-AF65-F5344CB8AC3E}">
        <p14:creationId xmlns:p14="http://schemas.microsoft.com/office/powerpoint/2010/main" val="1107093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0A860-7693-4691-966B-1124FFCC5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2E1BCA-4B59-4CED-A66F-FF7586474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Internet connection ( 3G )</a:t>
            </a:r>
          </a:p>
          <a:p>
            <a:endParaRPr lang="en-US" dirty="0"/>
          </a:p>
          <a:p>
            <a:r>
              <a:rPr lang="en-US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0987440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1D272-6628-40C7-91B9-28A55332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06668-DABE-405A-8941-961F973F3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mining.</a:t>
            </a:r>
          </a:p>
          <a:p>
            <a:endParaRPr lang="en-US" dirty="0"/>
          </a:p>
          <a:p>
            <a:r>
              <a:rPr lang="en-US" dirty="0"/>
              <a:t>Adapt other social websites events.</a:t>
            </a:r>
          </a:p>
          <a:p>
            <a:endParaRPr lang="en-US" dirty="0"/>
          </a:p>
          <a:p>
            <a:r>
              <a:rPr lang="en-US" dirty="0"/>
              <a:t>Improve owner capabilities on dashboard</a:t>
            </a:r>
          </a:p>
        </p:txBody>
      </p:sp>
    </p:spTree>
    <p:extLst>
      <p:ext uri="{BB962C8B-B14F-4D97-AF65-F5344CB8AC3E}">
        <p14:creationId xmlns:p14="http://schemas.microsoft.com/office/powerpoint/2010/main" val="10163711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35BD4-A78F-497A-A873-CB2ACB1ED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61133" cy="5934075"/>
          </a:xfrm>
        </p:spPr>
        <p:txBody>
          <a:bodyPr/>
          <a:lstStyle/>
          <a:p>
            <a:pPr algn="ctr"/>
            <a:r>
              <a:rPr lang="en-US" dirty="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4236683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71C15-B819-489D-80FA-630629F4B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Motivations</a:t>
            </a:r>
            <a:r>
              <a:rPr lang="en-US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D48D7-4B7A-4B9F-99C8-971D6F7AA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Sharing Information</a:t>
            </a:r>
          </a:p>
          <a:p>
            <a:pPr lvl="1"/>
            <a:r>
              <a:rPr lang="en-US" dirty="0"/>
              <a:t> Is very easy these days </a:t>
            </a:r>
          </a:p>
          <a:p>
            <a:pPr lvl="1"/>
            <a:r>
              <a:rPr lang="en-US" dirty="0"/>
              <a:t>But limited by connections and subscriptions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Effort needed to get Information</a:t>
            </a:r>
          </a:p>
          <a:p>
            <a:pPr lvl="1"/>
            <a:r>
              <a:rPr lang="en-US" dirty="0"/>
              <a:t>Most services require searching.</a:t>
            </a:r>
          </a:p>
          <a:p>
            <a:pPr lvl="1"/>
            <a:r>
              <a:rPr lang="en-US" dirty="0"/>
              <a:t>Many people struggle finding search keywords</a:t>
            </a:r>
          </a:p>
          <a:p>
            <a:pPr lvl="1"/>
            <a:endParaRPr lang="en-US" dirty="0"/>
          </a:p>
          <a:p>
            <a:r>
              <a:rPr lang="en-US" dirty="0"/>
              <a:t>Not easy to get on-the-go information about certain place.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9EBCD0-959F-4FBC-9182-A83A6A0BD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822" y="737728"/>
            <a:ext cx="3900978" cy="217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92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5CC6A-EEF8-4B82-9B23-166A1DDB4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7E5D5-D813-475B-A624-3E8E7A77F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 need for subscription or searching.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Location is all needed to get information</a:t>
            </a:r>
          </a:p>
          <a:p>
            <a:endParaRPr lang="en-US" dirty="0"/>
          </a:p>
          <a:p>
            <a:r>
              <a:rPr lang="en-US" dirty="0"/>
              <a:t>Tends to relate places with time, memories and events.</a:t>
            </a:r>
          </a:p>
          <a:p>
            <a:endParaRPr lang="en-US" dirty="0"/>
          </a:p>
          <a:p>
            <a:r>
              <a:rPr lang="en-US" dirty="0"/>
              <a:t>Provides useful rating and review service.</a:t>
            </a:r>
          </a:p>
          <a:p>
            <a:endParaRPr lang="en-US" dirty="0"/>
          </a:p>
          <a:p>
            <a:r>
              <a:rPr lang="en-US" dirty="0"/>
              <a:t>Locus makes users know more than their eyes can see.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C2B420-948B-44BC-8861-87AF0918B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733" y="538957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380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5F0C9-AAF6-4323-9BCA-9D1F23D33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 …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04DFA-FCDF-466E-9732-C6D6BC697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Relies basically on location and maps.</a:t>
            </a:r>
          </a:p>
          <a:p>
            <a:endParaRPr lang="en-US" dirty="0"/>
          </a:p>
          <a:p>
            <a:r>
              <a:rPr lang="en-US" dirty="0"/>
              <a:t>Ability to add/ view different kind of posts on map </a:t>
            </a:r>
          </a:p>
          <a:p>
            <a:endParaRPr lang="en-US" dirty="0"/>
          </a:p>
          <a:p>
            <a:r>
              <a:rPr lang="en-US" dirty="0"/>
              <a:t>Makes users more aware of the surrounding</a:t>
            </a:r>
          </a:p>
          <a:p>
            <a:endParaRPr lang="en-US" dirty="0"/>
          </a:p>
          <a:p>
            <a:r>
              <a:rPr lang="en-US" dirty="0"/>
              <a:t>Supports events sharing among people</a:t>
            </a:r>
          </a:p>
          <a:p>
            <a:endParaRPr lang="en-US" dirty="0"/>
          </a:p>
          <a:p>
            <a:r>
              <a:rPr lang="en-US" dirty="0"/>
              <a:t>Explore shops’ menus and offers even before entering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2C1593-AD8E-4E51-B784-1D85769F2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523" y="500801"/>
            <a:ext cx="3820811" cy="329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7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3A010-D23A-4520-BDCB-35D00FF9C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Posts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2E885-0616-4B6D-8D75-1A1E75744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Memories</a:t>
            </a:r>
          </a:p>
          <a:p>
            <a:endParaRPr lang="en-US" dirty="0"/>
          </a:p>
          <a:p>
            <a:r>
              <a:rPr lang="en-US" dirty="0"/>
              <a:t>Events</a:t>
            </a:r>
          </a:p>
          <a:p>
            <a:endParaRPr lang="en-US" dirty="0"/>
          </a:p>
          <a:p>
            <a:r>
              <a:rPr lang="en-US" dirty="0"/>
              <a:t>Information</a:t>
            </a:r>
          </a:p>
          <a:p>
            <a:endParaRPr lang="en-US" dirty="0"/>
          </a:p>
          <a:p>
            <a:r>
              <a:rPr lang="en-US" dirty="0"/>
              <a:t>Reviews, offers and menus of shops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EB5E20-1890-4358-8A4C-2AF38C9758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314" y="1690688"/>
            <a:ext cx="935618" cy="9356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BE6102-098D-4B94-B9C1-70A7006CAE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386" y="1027906"/>
            <a:ext cx="800681" cy="8006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8C8140-51B8-4FDB-9B7F-85936AC0BD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330" y="4672520"/>
            <a:ext cx="1101747" cy="11017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E853FA-E8C3-4027-8EDB-8BFBA1CB99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665" y="2273781"/>
            <a:ext cx="1927402" cy="192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9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CC864-0B6F-4952-B656-C8C9B1C71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Login &amp; signup</a:t>
            </a:r>
          </a:p>
        </p:txBody>
      </p:sp>
      <p:pic>
        <p:nvPicPr>
          <p:cNvPr id="4" name="Login">
            <a:hlinkClick r:id="" action="ppaction://media"/>
            <a:extLst>
              <a:ext uri="{FF2B5EF4-FFF2-40B4-BE49-F238E27FC236}">
                <a16:creationId xmlns:a16="http://schemas.microsoft.com/office/drawing/2014/main" id="{20EFA51D-7E4D-4DB3-A35C-129827DF64C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81802" y="539872"/>
            <a:ext cx="3420534" cy="60809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59C1CC-A551-420B-8334-C24CB3B25A6C}"/>
              </a:ext>
            </a:extLst>
          </p:cNvPr>
          <p:cNvSpPr txBox="1"/>
          <p:nvPr/>
        </p:nvSpPr>
        <p:spPr>
          <a:xfrm>
            <a:off x="838200" y="1690688"/>
            <a:ext cx="457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Login page.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Signup page.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Filter and Buttons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Navigating</a:t>
            </a:r>
          </a:p>
        </p:txBody>
      </p:sp>
    </p:spTree>
    <p:extLst>
      <p:ext uri="{BB962C8B-B14F-4D97-AF65-F5344CB8AC3E}">
        <p14:creationId xmlns:p14="http://schemas.microsoft.com/office/powerpoint/2010/main" val="414937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5B49-3F55-422F-9D1E-E0EAB71E0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6239D-3A0A-4279-968F-BC218B92A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78600" cy="4351338"/>
          </a:xfrm>
        </p:spPr>
        <p:txBody>
          <a:bodyPr/>
          <a:lstStyle/>
          <a:p>
            <a:r>
              <a:rPr lang="en-US" dirty="0"/>
              <a:t>Pin memories to where they have happened</a:t>
            </a:r>
          </a:p>
          <a:p>
            <a:endParaRPr lang="en-US" dirty="0"/>
          </a:p>
          <a:p>
            <a:r>
              <a:rPr lang="en-US" dirty="0"/>
              <a:t>Anyone can view them when visiting the place.</a:t>
            </a:r>
          </a:p>
          <a:p>
            <a:endParaRPr lang="en-US" dirty="0"/>
          </a:p>
          <a:p>
            <a:r>
              <a:rPr lang="en-US" dirty="0"/>
              <a:t>Satisfies people curiosity</a:t>
            </a:r>
          </a:p>
          <a:p>
            <a:endParaRPr lang="en-US" dirty="0"/>
          </a:p>
          <a:p>
            <a:r>
              <a:rPr lang="en-US" dirty="0"/>
              <a:t>Makes memories become landmarks</a:t>
            </a:r>
          </a:p>
        </p:txBody>
      </p:sp>
    </p:spTree>
    <p:extLst>
      <p:ext uri="{BB962C8B-B14F-4D97-AF65-F5344CB8AC3E}">
        <p14:creationId xmlns:p14="http://schemas.microsoft.com/office/powerpoint/2010/main" val="190947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6DB80-3CEC-4322-8390-50AA2515A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posts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F038D-C032-4300-BA85-8BDD5E4E7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10867" cy="4351338"/>
          </a:xfrm>
        </p:spPr>
        <p:txBody>
          <a:bodyPr/>
          <a:lstStyle/>
          <a:p>
            <a:r>
              <a:rPr lang="en-US" dirty="0"/>
              <a:t>Give useful information about the place</a:t>
            </a:r>
          </a:p>
          <a:p>
            <a:endParaRPr lang="en-US" dirty="0"/>
          </a:p>
          <a:p>
            <a:r>
              <a:rPr lang="en-US" dirty="0"/>
              <a:t>Used it as tourist guide to discover historical places</a:t>
            </a:r>
          </a:p>
          <a:p>
            <a:endParaRPr lang="en-US" dirty="0"/>
          </a:p>
          <a:p>
            <a:r>
              <a:rPr lang="en-US" dirty="0"/>
              <a:t>Endorsing system to insure information accuracy</a:t>
            </a:r>
          </a:p>
        </p:txBody>
      </p:sp>
    </p:spTree>
    <p:extLst>
      <p:ext uri="{BB962C8B-B14F-4D97-AF65-F5344CB8AC3E}">
        <p14:creationId xmlns:p14="http://schemas.microsoft.com/office/powerpoint/2010/main" val="385224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568</Words>
  <Application>Microsoft Office PowerPoint</Application>
  <PresentationFormat>Widescreen</PresentationFormat>
  <Paragraphs>176</Paragraphs>
  <Slides>26</Slides>
  <Notes>3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Aldhabi</vt:lpstr>
      <vt:lpstr>Algerian</vt:lpstr>
      <vt:lpstr>Arial</vt:lpstr>
      <vt:lpstr>Calibri</vt:lpstr>
      <vt:lpstr>Calibri Light</vt:lpstr>
      <vt:lpstr>Office Theme</vt:lpstr>
      <vt:lpstr>PowerPoint Presentation</vt:lpstr>
      <vt:lpstr>Outline:</vt:lpstr>
      <vt:lpstr>Motivations:</vt:lpstr>
      <vt:lpstr>Locus</vt:lpstr>
      <vt:lpstr>How Does it work … </vt:lpstr>
      <vt:lpstr>Posts types</vt:lpstr>
      <vt:lpstr>Login &amp; signup</vt:lpstr>
      <vt:lpstr>Memories</vt:lpstr>
      <vt:lpstr>Information posts</vt:lpstr>
      <vt:lpstr>Events</vt:lpstr>
      <vt:lpstr>How to add posts</vt:lpstr>
      <vt:lpstr>Shops &amp; Restaurants </vt:lpstr>
      <vt:lpstr>Menus &amp; Offers</vt:lpstr>
      <vt:lpstr>Rating &amp; Reviews</vt:lpstr>
      <vt:lpstr>Place Owner dashboard</vt:lpstr>
      <vt:lpstr>Place Owner dashboard</vt:lpstr>
      <vt:lpstr>Options &amp; Settings</vt:lpstr>
      <vt:lpstr>Privacy</vt:lpstr>
      <vt:lpstr>Users Profiles </vt:lpstr>
      <vt:lpstr>Locus Business wise:</vt:lpstr>
      <vt:lpstr>Technologies and implementation</vt:lpstr>
      <vt:lpstr>Challenges</vt:lpstr>
      <vt:lpstr>Challenges</vt:lpstr>
      <vt:lpstr>Constraints:</vt:lpstr>
      <vt:lpstr>Future work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Agh</dc:creator>
  <cp:lastModifiedBy>Emad Agh</cp:lastModifiedBy>
  <cp:revision>81</cp:revision>
  <dcterms:created xsi:type="dcterms:W3CDTF">2017-12-19T22:29:23Z</dcterms:created>
  <dcterms:modified xsi:type="dcterms:W3CDTF">2017-12-20T22:55:01Z</dcterms:modified>
</cp:coreProperties>
</file>