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929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napToGrid="0">
      <p:cViewPr varScale="1">
        <p:scale>
          <a:sx n="70" d="100"/>
          <a:sy n="70" d="100"/>
        </p:scale>
        <p:origin x="7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E783DAF-6866-46A6-9FAB-5006FDFB9D6F}" type="datetimeFigureOut">
              <a:rPr lang="ar-SA" smtClean="0"/>
              <a:t>21/03/1438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01442DD-AF84-407D-9BDC-7495F14EC1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78112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442DD-AF84-407D-9BDC-7495F14EC17B}" type="slidenum">
              <a:rPr lang="ar-SA" smtClean="0"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45947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10EE0C9A-8921-46FB-872D-6DF19D6B967A}" type="datetimeFigureOut">
              <a:rPr lang="ar-SA" smtClean="0"/>
              <a:t>21/03/1438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54302597-18E6-4D70-B7C1-01F53B25F44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85510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رة بانورامي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E0C9A-8921-46FB-872D-6DF19D6B967A}" type="datetimeFigureOut">
              <a:rPr lang="ar-SA" smtClean="0"/>
              <a:t>21/03/1438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02597-18E6-4D70-B7C1-01F53B25F44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40479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0EE0C9A-8921-46FB-872D-6DF19D6B967A}" type="datetimeFigureOut">
              <a:rPr lang="ar-SA" smtClean="0"/>
              <a:t>21/03/1438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4302597-18E6-4D70-B7C1-01F53B25F44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23549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0EE0C9A-8921-46FB-872D-6DF19D6B967A}" type="datetimeFigureOut">
              <a:rPr lang="ar-SA" smtClean="0"/>
              <a:t>21/03/1438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4302597-18E6-4D70-B7C1-01F53B25F441}" type="slidenum">
              <a:rPr lang="ar-SA" smtClean="0"/>
              <a:t>‹#›</a:t>
            </a:fld>
            <a:endParaRPr lang="ar-SA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429075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0EE0C9A-8921-46FB-872D-6DF19D6B967A}" type="datetimeFigureOut">
              <a:rPr lang="ar-SA" smtClean="0"/>
              <a:t>21/03/1438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4302597-18E6-4D70-B7C1-01F53B25F44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605797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أعمد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E0C9A-8921-46FB-872D-6DF19D6B967A}" type="datetimeFigureOut">
              <a:rPr lang="ar-SA" smtClean="0"/>
              <a:t>21/03/1438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02597-18E6-4D70-B7C1-01F53B25F44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919440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أعمدة صو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E0C9A-8921-46FB-872D-6DF19D6B967A}" type="datetimeFigureOut">
              <a:rPr lang="ar-SA" smtClean="0"/>
              <a:t>21/03/1438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02597-18E6-4D70-B7C1-01F53B25F44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731458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E0C9A-8921-46FB-872D-6DF19D6B967A}" type="datetimeFigureOut">
              <a:rPr lang="ar-SA" smtClean="0"/>
              <a:t>21/03/1438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02597-18E6-4D70-B7C1-01F53B25F44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044068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0EE0C9A-8921-46FB-872D-6DF19D6B967A}" type="datetimeFigureOut">
              <a:rPr lang="ar-SA" smtClean="0"/>
              <a:t>21/03/1438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4302597-18E6-4D70-B7C1-01F53B25F44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24776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E0C9A-8921-46FB-872D-6DF19D6B967A}" type="datetimeFigureOut">
              <a:rPr lang="ar-SA" smtClean="0"/>
              <a:t>21/03/1438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02597-18E6-4D70-B7C1-01F53B25F44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65900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0EE0C9A-8921-46FB-872D-6DF19D6B967A}" type="datetimeFigureOut">
              <a:rPr lang="ar-SA" smtClean="0"/>
              <a:t>21/03/1438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4302597-18E6-4D70-B7C1-01F53B25F44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77127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E0C9A-8921-46FB-872D-6DF19D6B967A}" type="datetimeFigureOut">
              <a:rPr lang="ar-SA" smtClean="0"/>
              <a:t>21/03/1438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02597-18E6-4D70-B7C1-01F53B25F44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69898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E0C9A-8921-46FB-872D-6DF19D6B967A}" type="datetimeFigureOut">
              <a:rPr lang="ar-SA" smtClean="0"/>
              <a:t>21/03/1438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02597-18E6-4D70-B7C1-01F53B25F44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18109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E0C9A-8921-46FB-872D-6DF19D6B967A}" type="datetimeFigureOut">
              <a:rPr lang="ar-SA" smtClean="0"/>
              <a:t>21/03/1438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02597-18E6-4D70-B7C1-01F53B25F44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68732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E0C9A-8921-46FB-872D-6DF19D6B967A}" type="datetimeFigureOut">
              <a:rPr lang="ar-SA" smtClean="0"/>
              <a:t>21/03/1438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02597-18E6-4D70-B7C1-01F53B25F44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02099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E0C9A-8921-46FB-872D-6DF19D6B967A}" type="datetimeFigureOut">
              <a:rPr lang="ar-SA" smtClean="0"/>
              <a:t>21/03/1438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02597-18E6-4D70-B7C1-01F53B25F44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45194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E0C9A-8921-46FB-872D-6DF19D6B967A}" type="datetimeFigureOut">
              <a:rPr lang="ar-SA" smtClean="0"/>
              <a:t>21/03/1438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02597-18E6-4D70-B7C1-01F53B25F44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84402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EE0C9A-8921-46FB-872D-6DF19D6B967A}" type="datetimeFigureOut">
              <a:rPr lang="ar-SA" smtClean="0"/>
              <a:t>21/03/1438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302597-18E6-4D70-B7C1-01F53B25F44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1217380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0" r:id="rId1"/>
    <p:sldLayoutId id="2147483931" r:id="rId2"/>
    <p:sldLayoutId id="2147483932" r:id="rId3"/>
    <p:sldLayoutId id="2147483933" r:id="rId4"/>
    <p:sldLayoutId id="2147483934" r:id="rId5"/>
    <p:sldLayoutId id="2147483935" r:id="rId6"/>
    <p:sldLayoutId id="2147483936" r:id="rId7"/>
    <p:sldLayoutId id="2147483937" r:id="rId8"/>
    <p:sldLayoutId id="2147483938" r:id="rId9"/>
    <p:sldLayoutId id="2147483939" r:id="rId10"/>
    <p:sldLayoutId id="2147483940" r:id="rId11"/>
    <p:sldLayoutId id="2147483941" r:id="rId12"/>
    <p:sldLayoutId id="2147483942" r:id="rId13"/>
    <p:sldLayoutId id="2147483943" r:id="rId14"/>
    <p:sldLayoutId id="2147483944" r:id="rId15"/>
    <p:sldLayoutId id="2147483945" r:id="rId16"/>
    <p:sldLayoutId id="2147483946" r:id="rId17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4653890" y="914394"/>
            <a:ext cx="2920621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600" dirty="0" smtClean="0">
                <a:latin typeface="Algerian" panose="04020705040A02060702" pitchFamily="82" charset="0"/>
              </a:rPr>
              <a:t>PAL ASSETS</a:t>
            </a:r>
            <a:endParaRPr lang="ar-SA" sz="3600" dirty="0">
              <a:latin typeface="Algerian" panose="04020705040A02060702" pitchFamily="82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4203510" y="2115401"/>
            <a:ext cx="3739487" cy="13849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dirty="0" smtClean="0">
                <a:latin typeface="Adobe نسخ Medium" panose="01010101010101010101" pitchFamily="50" charset="-78"/>
                <a:cs typeface="Adobe نسخ Medium" panose="01010101010101010101" pitchFamily="50" charset="-78"/>
              </a:rPr>
              <a:t>Presented by:</a:t>
            </a:r>
          </a:p>
          <a:p>
            <a:pPr algn="ctr"/>
            <a:r>
              <a:rPr lang="en-US" sz="2800" dirty="0" err="1" smtClean="0">
                <a:latin typeface="Adobe نسخ Medium" panose="01010101010101010101" pitchFamily="50" charset="-78"/>
                <a:cs typeface="Adobe نسخ Medium" panose="01010101010101010101" pitchFamily="50" charset="-78"/>
              </a:rPr>
              <a:t>Shareef</a:t>
            </a:r>
            <a:r>
              <a:rPr lang="en-US" sz="2800" dirty="0" smtClean="0">
                <a:latin typeface="Adobe نسخ Medium" panose="01010101010101010101" pitchFamily="50" charset="-78"/>
                <a:cs typeface="Adobe نسخ Medium" panose="01010101010101010101" pitchFamily="50" charset="-78"/>
              </a:rPr>
              <a:t> </a:t>
            </a:r>
            <a:r>
              <a:rPr lang="en-US" sz="2800" dirty="0" err="1" smtClean="0">
                <a:latin typeface="Adobe نسخ Medium" panose="01010101010101010101" pitchFamily="50" charset="-78"/>
                <a:cs typeface="Adobe نسخ Medium" panose="01010101010101010101" pitchFamily="50" charset="-78"/>
              </a:rPr>
              <a:t>Alawneh</a:t>
            </a:r>
            <a:r>
              <a:rPr lang="en-US" sz="2800" dirty="0" smtClean="0">
                <a:latin typeface="Adobe نسخ Medium" panose="01010101010101010101" pitchFamily="50" charset="-78"/>
                <a:cs typeface="Adobe نسخ Medium" panose="01010101010101010101" pitchFamily="50" charset="-78"/>
              </a:rPr>
              <a:t> &amp;</a:t>
            </a:r>
          </a:p>
          <a:p>
            <a:pPr algn="ctr"/>
            <a:r>
              <a:rPr lang="en-US" sz="2800" dirty="0" smtClean="0">
                <a:latin typeface="Adobe نسخ Medium" panose="01010101010101010101" pitchFamily="50" charset="-78"/>
                <a:cs typeface="Adobe نسخ Medium" panose="01010101010101010101" pitchFamily="50" charset="-78"/>
              </a:rPr>
              <a:t>Lina </a:t>
            </a:r>
            <a:r>
              <a:rPr lang="en-US" sz="2800" dirty="0" err="1" smtClean="0">
                <a:latin typeface="Adobe نسخ Medium" panose="01010101010101010101" pitchFamily="50" charset="-78"/>
                <a:cs typeface="Adobe نسخ Medium" panose="01010101010101010101" pitchFamily="50" charset="-78"/>
              </a:rPr>
              <a:t>Ennab</a:t>
            </a:r>
            <a:endParaRPr lang="ar-SA" sz="2800" dirty="0">
              <a:latin typeface="Adobe نسخ Medium" panose="01010101010101010101" pitchFamily="50" charset="-78"/>
              <a:cs typeface="Adobe نسخ Medium" panose="01010101010101010101" pitchFamily="50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3310751" y="5568295"/>
            <a:ext cx="6078908" cy="76944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4400" dirty="0" smtClean="0">
                <a:latin typeface="Adobe نسخ Medium" panose="01010101010101010101" pitchFamily="50" charset="-78"/>
                <a:cs typeface="Adobe نسخ Medium" panose="01010101010101010101" pitchFamily="50" charset="-78"/>
              </a:rPr>
              <a:t>Presentation for graduation project</a:t>
            </a:r>
            <a:endParaRPr lang="ar-SA" sz="4400" dirty="0">
              <a:latin typeface="Adobe نسخ Medium" panose="01010101010101010101" pitchFamily="50" charset="-78"/>
              <a:cs typeface="Adobe نسخ Medium" panose="01010101010101010101" pitchFamily="50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4274022" y="3973772"/>
            <a:ext cx="3739487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dirty="0" smtClean="0">
                <a:latin typeface="Adobe نسخ Medium" panose="01010101010101010101" pitchFamily="50" charset="-78"/>
                <a:cs typeface="Adobe نسخ Medium" panose="01010101010101010101" pitchFamily="50" charset="-78"/>
              </a:rPr>
              <a:t>Supervisor: Dr. </a:t>
            </a:r>
            <a:r>
              <a:rPr lang="en-US" sz="2800" dirty="0" err="1" smtClean="0">
                <a:latin typeface="Adobe نسخ Medium" panose="01010101010101010101" pitchFamily="50" charset="-78"/>
                <a:cs typeface="Adobe نسخ Medium" panose="01010101010101010101" pitchFamily="50" charset="-78"/>
              </a:rPr>
              <a:t>Muhnnad</a:t>
            </a:r>
            <a:r>
              <a:rPr lang="en-US" sz="2800" dirty="0">
                <a:latin typeface="Adobe نسخ Medium" panose="01010101010101010101" pitchFamily="50" charset="-78"/>
                <a:cs typeface="Adobe نسخ Medium" panose="01010101010101010101" pitchFamily="50" charset="-78"/>
              </a:rPr>
              <a:t> </a:t>
            </a:r>
            <a:r>
              <a:rPr lang="en-US" sz="2800" dirty="0" smtClean="0">
                <a:latin typeface="Adobe نسخ Medium" panose="01010101010101010101" pitchFamily="50" charset="-78"/>
                <a:cs typeface="Adobe نسخ Medium" panose="01010101010101010101" pitchFamily="50" charset="-78"/>
              </a:rPr>
              <a:t>Al-</a:t>
            </a:r>
            <a:r>
              <a:rPr lang="en-US" sz="2800" dirty="0" err="1" smtClean="0">
                <a:latin typeface="Adobe نسخ Medium" panose="01010101010101010101" pitchFamily="50" charset="-78"/>
                <a:cs typeface="Adobe نسخ Medium" panose="01010101010101010101" pitchFamily="50" charset="-78"/>
              </a:rPr>
              <a:t>Jabi</a:t>
            </a:r>
            <a:endParaRPr lang="ar-SA" sz="2800" dirty="0">
              <a:latin typeface="Adobe نسخ Medium" panose="01010101010101010101" pitchFamily="50" charset="-78"/>
              <a:cs typeface="Adobe نسخ Medium" panose="01010101010101010101" pitchFamily="50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0311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425" y="2946773"/>
            <a:ext cx="11748957" cy="2280313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770609" y="2183638"/>
            <a:ext cx="2696572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en-US" sz="2400" dirty="0"/>
              <a:t>2</a:t>
            </a:r>
            <a:r>
              <a:rPr lang="en-US" sz="2400" dirty="0" smtClean="0"/>
              <a:t>) Searching box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325758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375" y="1733266"/>
            <a:ext cx="1140056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Tools:</a:t>
            </a:r>
            <a:endParaRPr lang="ar-SA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459547" y="2486168"/>
            <a:ext cx="11524309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en-US" sz="2400" dirty="0" smtClean="0"/>
              <a:t>We used a unified programming language for our website, and mobile app.</a:t>
            </a:r>
          </a:p>
          <a:p>
            <a:pPr algn="l"/>
            <a:r>
              <a:rPr lang="en-US" sz="2400" dirty="0" smtClean="0"/>
              <a:t>Yes ! Its </a:t>
            </a:r>
            <a:r>
              <a:rPr lang="en-US" sz="2400" b="1" dirty="0" smtClean="0"/>
              <a:t>C#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459547" y="3509752"/>
            <a:ext cx="9124614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en-US" sz="2400" dirty="0" smtClean="0"/>
              <a:t>So, in our website we used ASP.NET specifically MVC pattern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459547" y="3973780"/>
            <a:ext cx="11644534" cy="120032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en-US" sz="2400" dirty="0" smtClean="0"/>
              <a:t>In our mobile app, we used </a:t>
            </a:r>
            <a:r>
              <a:rPr lang="en-US" sz="2400" dirty="0" err="1" smtClean="0"/>
              <a:t>Xamarin</a:t>
            </a:r>
            <a:r>
              <a:rPr lang="en-US" sz="2400" dirty="0" smtClean="0"/>
              <a:t> framework, which is a free cross platform</a:t>
            </a:r>
          </a:p>
          <a:p>
            <a:pPr algn="l"/>
            <a:r>
              <a:rPr lang="en-US" sz="2400" dirty="0" smtClean="0"/>
              <a:t>Framework provided by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Microsoft</a:t>
            </a:r>
            <a:r>
              <a:rPr lang="en-US" sz="2400" dirty="0" smtClean="0"/>
              <a:t> </a:t>
            </a:r>
          </a:p>
          <a:p>
            <a:pPr algn="l"/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47147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59547" y="2486168"/>
            <a:ext cx="1603324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en-US" sz="2400" b="1" dirty="0" smtClean="0"/>
              <a:t>Why c#? </a:t>
            </a:r>
          </a:p>
          <a:p>
            <a:pPr algn="l"/>
            <a:endParaRPr lang="en-US" sz="2400" b="1" dirty="0" smtClean="0"/>
          </a:p>
        </p:txBody>
      </p:sp>
      <p:sp>
        <p:nvSpPr>
          <p:cNvPr id="3" name="مربع نص 2"/>
          <p:cNvSpPr txBox="1"/>
          <p:nvPr/>
        </p:nvSpPr>
        <p:spPr>
          <a:xfrm>
            <a:off x="459547" y="3332329"/>
            <a:ext cx="11724685" cy="304698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457200" indent="-457200" algn="l" rtl="0">
              <a:buAutoNum type="arabicParenR"/>
            </a:pPr>
            <a:r>
              <a:rPr lang="en-US" sz="2400" dirty="0" smtClean="0"/>
              <a:t>We love Microsoft</a:t>
            </a:r>
          </a:p>
          <a:p>
            <a:pPr marL="457200" indent="-457200" algn="l" rtl="0">
              <a:buAutoNum type="arabicParenR"/>
            </a:pPr>
            <a:r>
              <a:rPr lang="en-US" sz="2400" dirty="0" smtClean="0"/>
              <a:t>It was advice from Dr. </a:t>
            </a:r>
            <a:r>
              <a:rPr lang="en-US" sz="2400" dirty="0" err="1" smtClean="0"/>
              <a:t>Muhannad</a:t>
            </a:r>
            <a:r>
              <a:rPr lang="en-US" sz="2400" dirty="0" smtClean="0"/>
              <a:t> to unified the language</a:t>
            </a:r>
          </a:p>
          <a:p>
            <a:pPr algn="l" rtl="0"/>
            <a:r>
              <a:rPr lang="en-US" sz="2400" dirty="0"/>
              <a:t> </a:t>
            </a:r>
            <a:r>
              <a:rPr lang="en-US" sz="2400" dirty="0" smtClean="0"/>
              <a:t>    as a good programming style.</a:t>
            </a:r>
          </a:p>
          <a:p>
            <a:pPr algn="l" rtl="0"/>
            <a:r>
              <a:rPr lang="en-US" sz="2400" dirty="0" smtClean="0"/>
              <a:t>3) C# came with a huge libraries and programming shortcuts that makes </a:t>
            </a:r>
          </a:p>
          <a:p>
            <a:pPr algn="l" rtl="0"/>
            <a:r>
              <a:rPr lang="en-US" sz="2400" dirty="0"/>
              <a:t> </a:t>
            </a:r>
            <a:r>
              <a:rPr lang="en-US" sz="2400" dirty="0" smtClean="0"/>
              <a:t>    programmers life easy. </a:t>
            </a:r>
          </a:p>
          <a:p>
            <a:pPr algn="l" rtl="0"/>
            <a:r>
              <a:rPr lang="en-US" sz="2400" dirty="0" smtClean="0"/>
              <a:t>4) </a:t>
            </a:r>
            <a:r>
              <a:rPr lang="en-US" sz="2400" dirty="0" err="1" smtClean="0"/>
              <a:t>Xamarin</a:t>
            </a:r>
            <a:r>
              <a:rPr lang="en-US" sz="2400" dirty="0" smtClean="0"/>
              <a:t> is a </a:t>
            </a:r>
            <a:r>
              <a:rPr lang="en-US" sz="2400" dirty="0" err="1" smtClean="0"/>
              <a:t>crossplatform</a:t>
            </a:r>
            <a:r>
              <a:rPr lang="en-US" sz="2400" dirty="0" smtClean="0"/>
              <a:t> framework, which means “write your code once</a:t>
            </a:r>
          </a:p>
          <a:p>
            <a:pPr algn="l" rtl="0"/>
            <a:r>
              <a:rPr lang="en-US" sz="2400" dirty="0"/>
              <a:t> </a:t>
            </a:r>
            <a:r>
              <a:rPr lang="en-US" sz="2400" dirty="0" smtClean="0"/>
              <a:t>   and run it on all devices” </a:t>
            </a:r>
          </a:p>
          <a:p>
            <a:pPr algn="l"/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00780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375" y="1733266"/>
            <a:ext cx="2281394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Future work:</a:t>
            </a:r>
            <a:endParaRPr lang="ar-SA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416331" y="2565779"/>
            <a:ext cx="11820865" cy="120032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457200" indent="-457200" algn="l" rtl="0">
              <a:buAutoNum type="arabicParenR"/>
            </a:pPr>
            <a:r>
              <a:rPr lang="en-US" sz="2400" dirty="0" smtClean="0"/>
              <a:t>Adding additional features to our website like a 360 degree videos for ads.</a:t>
            </a:r>
          </a:p>
          <a:p>
            <a:pPr marL="457200" indent="-457200" algn="l" rtl="0">
              <a:buAutoNum type="arabicParenR"/>
            </a:pPr>
            <a:r>
              <a:rPr lang="en-US" sz="2400" dirty="0" smtClean="0"/>
              <a:t>Improving our app since we are still learning the framework.</a:t>
            </a:r>
          </a:p>
          <a:p>
            <a:pPr marL="457200" indent="-457200" algn="l" rtl="0">
              <a:buAutoNum type="arabicParenR"/>
            </a:pPr>
            <a:r>
              <a:rPr lang="en-US" sz="2400" dirty="0" smtClean="0"/>
              <a:t>Adding features that allow users to pay by their own credit/debit cards.</a:t>
            </a:r>
          </a:p>
        </p:txBody>
      </p:sp>
    </p:spTree>
    <p:extLst>
      <p:ext uri="{BB962C8B-B14F-4D97-AF65-F5344CB8AC3E}">
        <p14:creationId xmlns:p14="http://schemas.microsoft.com/office/powerpoint/2010/main" val="8892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5436" y="1733266"/>
            <a:ext cx="1786066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Outlines: </a:t>
            </a:r>
            <a:endParaRPr lang="ar-SA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702371" y="2565778"/>
            <a:ext cx="4799712" cy="255454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342900" indent="-342900" algn="l" rtl="0">
              <a:buAutoNum type="arabicParenR"/>
            </a:pPr>
            <a:r>
              <a:rPr lang="en-US" sz="3200" dirty="0"/>
              <a:t>I</a:t>
            </a:r>
            <a:r>
              <a:rPr lang="en-US" sz="3200" dirty="0" smtClean="0"/>
              <a:t>ntroduction</a:t>
            </a:r>
          </a:p>
          <a:p>
            <a:pPr marL="342900" indent="-342900" algn="l" rtl="0">
              <a:buAutoNum type="arabicParenR"/>
            </a:pPr>
            <a:r>
              <a:rPr lang="en-US" sz="3200" dirty="0" smtClean="0"/>
              <a:t>The main idea</a:t>
            </a:r>
          </a:p>
          <a:p>
            <a:pPr marL="342900" indent="-342900" algn="l" rtl="0">
              <a:buAutoNum type="arabicParenR"/>
            </a:pPr>
            <a:r>
              <a:rPr lang="en-US" sz="3200" dirty="0" smtClean="0"/>
              <a:t>Our project in details </a:t>
            </a:r>
          </a:p>
          <a:p>
            <a:pPr marL="342900" indent="-342900" algn="l" rtl="0">
              <a:buAutoNum type="arabicParenR"/>
            </a:pPr>
            <a:r>
              <a:rPr lang="en-US" sz="3200" dirty="0" smtClean="0"/>
              <a:t>Tools </a:t>
            </a:r>
          </a:p>
          <a:p>
            <a:pPr marL="342900" indent="-342900" algn="l" rtl="0">
              <a:buAutoNum type="arabicParenR"/>
            </a:pPr>
            <a:r>
              <a:rPr lang="en-US" sz="3200" dirty="0" smtClean="0"/>
              <a:t>Future work</a:t>
            </a:r>
          </a:p>
        </p:txBody>
      </p:sp>
    </p:spTree>
    <p:extLst>
      <p:ext uri="{BB962C8B-B14F-4D97-AF65-F5344CB8AC3E}">
        <p14:creationId xmlns:p14="http://schemas.microsoft.com/office/powerpoint/2010/main" val="7202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0133" y="1733266"/>
            <a:ext cx="2473755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Introduction: </a:t>
            </a:r>
            <a:endParaRPr lang="ar-SA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416331" y="2565779"/>
            <a:ext cx="10693953" cy="120032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en-US" sz="2400" dirty="0" smtClean="0"/>
              <a:t>These days, technology is around us, you can see it every where.</a:t>
            </a:r>
          </a:p>
          <a:p>
            <a:pPr algn="l"/>
            <a:r>
              <a:rPr lang="en-US" sz="2400" dirty="0" smtClean="0"/>
              <a:t>The legacy of technology now is phones and computers,</a:t>
            </a:r>
          </a:p>
          <a:p>
            <a:pPr algn="l"/>
            <a:r>
              <a:rPr lang="en-US" sz="2400" dirty="0" smtClean="0"/>
              <a:t>which can bring the world in your hands by mobile apps and websites.</a:t>
            </a:r>
          </a:p>
        </p:txBody>
      </p:sp>
      <p:sp>
        <p:nvSpPr>
          <p:cNvPr id="6" name="مربع نص 5"/>
          <p:cNvSpPr txBox="1"/>
          <p:nvPr/>
        </p:nvSpPr>
        <p:spPr>
          <a:xfrm>
            <a:off x="404961" y="4055664"/>
            <a:ext cx="11577208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en-US" sz="2400" dirty="0" smtClean="0"/>
              <a:t>Everything now goes easier and more valuable when it relates to a software,</a:t>
            </a:r>
          </a:p>
          <a:p>
            <a:pPr algn="l"/>
            <a:r>
              <a:rPr lang="en-US" sz="2400" dirty="0" smtClean="0"/>
              <a:t>People communications, shopping, money transactions and etc. </a:t>
            </a:r>
          </a:p>
        </p:txBody>
      </p:sp>
      <p:sp>
        <p:nvSpPr>
          <p:cNvPr id="7" name="مربع نص 6"/>
          <p:cNvSpPr txBox="1"/>
          <p:nvPr/>
        </p:nvSpPr>
        <p:spPr>
          <a:xfrm>
            <a:off x="364012" y="5406801"/>
            <a:ext cx="11368818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en-US" sz="2400" dirty="0" smtClean="0"/>
              <a:t>So, can we make our life easier by a software that helps us to find a home?</a:t>
            </a:r>
          </a:p>
        </p:txBody>
      </p:sp>
    </p:spTree>
    <p:extLst>
      <p:ext uri="{BB962C8B-B14F-4D97-AF65-F5344CB8AC3E}">
        <p14:creationId xmlns:p14="http://schemas.microsoft.com/office/powerpoint/2010/main" val="236147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375" y="1733266"/>
            <a:ext cx="2749472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main idea:</a:t>
            </a:r>
            <a:endParaRPr lang="ar-SA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416331" y="2565779"/>
            <a:ext cx="9783448" cy="156966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en-US" sz="2400" dirty="0" smtClean="0"/>
              <a:t>Finding a home is not that easier thing, there is three possibilities:</a:t>
            </a:r>
          </a:p>
          <a:p>
            <a:pPr marL="457200" indent="-457200" algn="l" rtl="0">
              <a:buAutoNum type="arabicParenR"/>
            </a:pPr>
            <a:r>
              <a:rPr lang="en-US" sz="2400" dirty="0" smtClean="0"/>
              <a:t>Trying to find out by yourself, which is something hard.</a:t>
            </a:r>
          </a:p>
          <a:p>
            <a:pPr marL="457200" indent="-457200" algn="l" rtl="0">
              <a:buAutoNum type="arabicParenR"/>
            </a:pPr>
            <a:r>
              <a:rPr lang="en-US" sz="2400" dirty="0" smtClean="0"/>
              <a:t>Asking people, and you may find nothing.</a:t>
            </a:r>
          </a:p>
          <a:p>
            <a:pPr marL="457200" indent="-457200" algn="l" rtl="0">
              <a:buAutoNum type="arabicParenR"/>
            </a:pPr>
            <a:r>
              <a:rPr lang="en-US" sz="2400" dirty="0" smtClean="0"/>
              <a:t>Delegate a broker, who is usually a matchstick.</a:t>
            </a:r>
          </a:p>
        </p:txBody>
      </p:sp>
      <p:sp>
        <p:nvSpPr>
          <p:cNvPr id="5" name="مربع نص 4"/>
          <p:cNvSpPr txBox="1"/>
          <p:nvPr/>
        </p:nvSpPr>
        <p:spPr>
          <a:xfrm>
            <a:off x="459553" y="4465099"/>
            <a:ext cx="11322330" cy="120032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en-US" sz="2400" dirty="0" smtClean="0"/>
              <a:t>Therefore, the main idea came from finding a reliable link between buyers </a:t>
            </a:r>
          </a:p>
          <a:p>
            <a:pPr algn="l"/>
            <a:r>
              <a:rPr lang="en-US" sz="2400" dirty="0" smtClean="0"/>
              <a:t>and sellers by providing an easy way for the buyers to find what they want </a:t>
            </a:r>
          </a:p>
          <a:p>
            <a:pPr algn="l"/>
            <a:r>
              <a:rPr lang="en-US" sz="2400" dirty="0" smtClean="0"/>
              <a:t>while they are comfort and happy.</a:t>
            </a:r>
          </a:p>
        </p:txBody>
      </p:sp>
    </p:spTree>
    <p:extLst>
      <p:ext uri="{BB962C8B-B14F-4D97-AF65-F5344CB8AC3E}">
        <p14:creationId xmlns:p14="http://schemas.microsoft.com/office/powerpoint/2010/main" val="2824824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375" y="1733266"/>
            <a:ext cx="3135795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 in details:</a:t>
            </a:r>
            <a:endParaRPr lang="ar-SA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416331" y="2565779"/>
            <a:ext cx="11830483" cy="193899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en-US" sz="2400" dirty="0" smtClean="0"/>
              <a:t>Our project is a web application that provides users to navigate all assets that </a:t>
            </a:r>
          </a:p>
          <a:p>
            <a:pPr algn="l"/>
            <a:r>
              <a:rPr lang="en-US" sz="2400" dirty="0" smtClean="0"/>
              <a:t>Shown on our website for sale or for rent in their area. They also can navigate</a:t>
            </a:r>
          </a:p>
          <a:p>
            <a:pPr algn="l"/>
            <a:r>
              <a:rPr lang="en-US" sz="2400" dirty="0" smtClean="0"/>
              <a:t>all the assets anywhere else.</a:t>
            </a:r>
          </a:p>
          <a:p>
            <a:pPr algn="l"/>
            <a:r>
              <a:rPr lang="en-US" sz="2400" dirty="0" smtClean="0"/>
              <a:t>It is also allow sellers to advertise their assets for sale or for rent on our website.</a:t>
            </a:r>
          </a:p>
          <a:p>
            <a:pPr algn="l"/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92241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375" y="1733266"/>
            <a:ext cx="1420582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Buyers:</a:t>
            </a:r>
            <a:endParaRPr lang="ar-SA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416331" y="2565779"/>
            <a:ext cx="11917045" cy="120032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en-US" sz="2400" dirty="0" smtClean="0"/>
              <a:t>Buyers or ordinary users, can navigate the advertises, search for a specific one </a:t>
            </a:r>
          </a:p>
          <a:p>
            <a:pPr algn="l"/>
            <a:r>
              <a:rPr lang="en-US" sz="2400" dirty="0" smtClean="0"/>
              <a:t>They also can add what they like to their wish list, since each user has its own </a:t>
            </a:r>
          </a:p>
          <a:p>
            <a:pPr algn="l"/>
            <a:r>
              <a:rPr lang="en-US" sz="2400" dirty="0" smtClean="0"/>
              <a:t>Profile.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377659" y="3796355"/>
            <a:ext cx="11591635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en-US" sz="2400" dirty="0" smtClean="0"/>
              <a:t>When a user decide that this is what I want, he can e-mail the seller to agree</a:t>
            </a:r>
          </a:p>
          <a:p>
            <a:pPr algn="l"/>
            <a:r>
              <a:rPr lang="en-US" sz="2400" dirty="0" smtClean="0"/>
              <a:t>And making a deal.</a:t>
            </a:r>
          </a:p>
        </p:txBody>
      </p:sp>
    </p:spTree>
    <p:extLst>
      <p:ext uri="{BB962C8B-B14F-4D97-AF65-F5344CB8AC3E}">
        <p14:creationId xmlns:p14="http://schemas.microsoft.com/office/powerpoint/2010/main" val="234844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375" y="1733266"/>
            <a:ext cx="1377300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Sellers:</a:t>
            </a:r>
            <a:endParaRPr lang="ar-SA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416331" y="2565779"/>
            <a:ext cx="11570796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en-US" sz="2400" dirty="0" smtClean="0"/>
              <a:t>Sellers have the advantages of buyers in addition to that they can add their </a:t>
            </a:r>
          </a:p>
          <a:p>
            <a:pPr algn="l"/>
            <a:r>
              <a:rPr lang="en-US" sz="2400" dirty="0" smtClean="0"/>
              <a:t>Own advertises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459547" y="3509752"/>
            <a:ext cx="11546751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en-US" sz="2400" dirty="0" smtClean="0"/>
              <a:t>Sellers given a full control of their advertises, they can update the full record,</a:t>
            </a:r>
          </a:p>
          <a:p>
            <a:pPr algn="l"/>
            <a:r>
              <a:rPr lang="en-US" sz="2400" dirty="0" smtClean="0"/>
              <a:t>Update part of it, or completely delete it.</a:t>
            </a:r>
          </a:p>
        </p:txBody>
      </p:sp>
    </p:spTree>
    <p:extLst>
      <p:ext uri="{BB962C8B-B14F-4D97-AF65-F5344CB8AC3E}">
        <p14:creationId xmlns:p14="http://schemas.microsoft.com/office/powerpoint/2010/main" val="3034668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375" y="1733266"/>
            <a:ext cx="2074607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Advertises:</a:t>
            </a:r>
            <a:endParaRPr lang="ar-SA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416331" y="2565779"/>
            <a:ext cx="11686212" cy="34163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en-US" sz="2400" dirty="0" smtClean="0"/>
              <a:t>Advertises have the full information that can tell you if this is what you want or</a:t>
            </a:r>
          </a:p>
          <a:p>
            <a:pPr algn="l"/>
            <a:r>
              <a:rPr lang="en-US" sz="2400" dirty="0" smtClean="0"/>
              <a:t>Not.</a:t>
            </a:r>
          </a:p>
          <a:p>
            <a:pPr algn="l"/>
            <a:r>
              <a:rPr lang="en-US" sz="2400" dirty="0" smtClean="0"/>
              <a:t>Advertise page provide a table that contains the hot info that people ask </a:t>
            </a:r>
          </a:p>
          <a:p>
            <a:pPr algn="l"/>
            <a:r>
              <a:rPr lang="en-US" sz="2400" dirty="0" smtClean="0"/>
              <a:t>about, like where? Price? Who is the seller?</a:t>
            </a:r>
          </a:p>
          <a:p>
            <a:pPr algn="l"/>
            <a:r>
              <a:rPr lang="en-US" sz="2400" dirty="0" smtClean="0"/>
              <a:t>Beneath that, users given a full description about this asset, </a:t>
            </a:r>
          </a:p>
          <a:p>
            <a:pPr algn="l"/>
            <a:r>
              <a:rPr lang="en-US" sz="2400" dirty="0" smtClean="0"/>
              <a:t>the seller is responsible about giving his advertise the full information that</a:t>
            </a:r>
          </a:p>
          <a:p>
            <a:pPr algn="l"/>
            <a:r>
              <a:rPr lang="en-US" sz="2400" dirty="0" smtClean="0"/>
              <a:t>Make him guaranteed from the buyers side.</a:t>
            </a:r>
          </a:p>
          <a:p>
            <a:pPr algn="l"/>
            <a:endParaRPr lang="en-US" sz="2400" dirty="0" smtClean="0"/>
          </a:p>
          <a:p>
            <a:pPr algn="l"/>
            <a:r>
              <a:rPr lang="en-US" sz="24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3140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375" y="1678674"/>
            <a:ext cx="4544834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Two search mechanisms:</a:t>
            </a:r>
            <a:endParaRPr lang="ar-SA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967" y="2661312"/>
            <a:ext cx="11218459" cy="3993959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811553" y="2183638"/>
            <a:ext cx="2691763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en-US" sz="2400" dirty="0" smtClean="0"/>
              <a:t>1) Google maps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300080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مسلك بخاري">
  <a:themeElements>
    <a:clrScheme name="مسلك بخاري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مسلك بخاري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مسلك بخاري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TM04033937[[fn=مسلك بخاري]]</Template>
  <TotalTime>123</TotalTime>
  <Words>614</Words>
  <Application>Microsoft Office PowerPoint</Application>
  <PresentationFormat>ملء الشاشة</PresentationFormat>
  <Paragraphs>75</Paragraphs>
  <Slides>13</Slides>
  <Notes>1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20" baseType="lpstr">
      <vt:lpstr>Adobe نسخ Medium</vt:lpstr>
      <vt:lpstr>Algerian</vt:lpstr>
      <vt:lpstr>Arial</vt:lpstr>
      <vt:lpstr>Calibri</vt:lpstr>
      <vt:lpstr>Century Gothic</vt:lpstr>
      <vt:lpstr>Times New Roman</vt:lpstr>
      <vt:lpstr>مسلك بخاري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Admin</dc:creator>
  <cp:lastModifiedBy>Admin</cp:lastModifiedBy>
  <cp:revision>13</cp:revision>
  <dcterms:created xsi:type="dcterms:W3CDTF">2016-12-20T16:46:03Z</dcterms:created>
  <dcterms:modified xsi:type="dcterms:W3CDTF">2016-12-20T18:49:19Z</dcterms:modified>
</cp:coreProperties>
</file>