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Default Extension="jpg" ContentType="image/jpg"/>
  <Default Extension="svg" ContentType="image/svg+xml"/>
  <Default Extension="png" ContentType="image/png"/>
  <Default Extension="gif" ContentType="image/gif"/>
  <Default Extension="m4v" ContentType="video/mp4"/>
  <Default Extension="mp4" ContentType="video/mp4"/>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notesMasters/notesMaster1.xml" ContentType="application/vnd.openxmlformats-officedocument.presentationml.notesMaster+xml"/>
  <Override PartName="/ppt/slideMasters/slideMaster1.xml" ContentType="application/vnd.openxmlformats-officedocument.presentationml.slideMaster+xml"/>
  <Override PartName="/ppt/slides/slide1.xml" ContentType="application/vnd.openxmlformats-officedocument.presentationml.slide+xml"/>
  <Override PartName="/ppt/slideMasters/slideMaster2.xml" ContentType="application/vnd.openxmlformats-officedocument.presentationml.slideMaster+xml"/>
  <Override PartName="/ppt/slides/slide2.xml" ContentType="application/vnd.openxmlformats-officedocument.presentationml.slide+xml"/>
  <Override PartName="/ppt/slideMasters/slideMaster3.xml" ContentType="application/vnd.openxmlformats-officedocument.presentationml.slideMaster+xml"/>
  <Override PartName="/ppt/slides/slide3.xml" ContentType="application/vnd.openxmlformats-officedocument.presentationml.slide+xml"/>
  <Override PartName="/ppt/slideMasters/slideMaster4.xml" ContentType="application/vnd.openxmlformats-officedocument.presentationml.slideMaster+xml"/>
  <Override PartName="/ppt/slides/slide4.xml" ContentType="application/vnd.openxmlformats-officedocument.presentationml.slide+xml"/>
  <Override PartName="/ppt/slideMasters/slideMaster5.xml" ContentType="application/vnd.openxmlformats-officedocument.presentationml.slideMaster+xml"/>
  <Override PartName="/ppt/slides/slide5.xml" ContentType="application/vnd.openxmlformats-officedocument.presentationml.slide+xml"/>
  <Override PartName="/ppt/slideMasters/slideMaster6.xml" ContentType="application/vnd.openxmlformats-officedocument.presentationml.slideMaster+xml"/>
  <Override PartName="/ppt/slides/slide6.xml" ContentType="application/vnd.openxmlformats-officedocument.presentationml.slide+xml"/>
  <Override PartName="/ppt/slideMasters/slideMaster7.xml" ContentType="application/vnd.openxmlformats-officedocument.presentationml.slideMaster+xml"/>
  <Override PartName="/ppt/slides/slide7.xml" ContentType="application/vnd.openxmlformats-officedocument.presentationml.slide+xml"/>
  <Override PartName="/ppt/slideMasters/slideMaster8.xml" ContentType="application/vnd.openxmlformats-officedocument.presentationml.slideMaster+xml"/>
  <Override PartName="/ppt/slides/slide8.xml" ContentType="application/vnd.openxmlformats-officedocument.presentationml.slide+xml"/>
  <Override PartName="/ppt/slideMasters/slideMaster9.xml" ContentType="application/vnd.openxmlformats-officedocument.presentationml.slideMaster+xml"/>
  <Override PartName="/ppt/slides/slide9.xml" ContentType="application/vnd.openxmlformats-officedocument.presentationml.slide+xml"/>
  <Override PartName="/ppt/slideMasters/slideMaster10.xml" ContentType="application/vnd.openxmlformats-officedocument.presentationml.slideMaster+xml"/>
  <Override PartName="/ppt/slides/slide10.xml" ContentType="application/vnd.openxmlformats-officedocument.presentationml.slide+xml"/>
  <Override PartName="/ppt/slideMasters/slideMaster11.xml" ContentType="application/vnd.openxmlformats-officedocument.presentationml.slideMaster+xml"/>
  <Override PartName="/ppt/slides/slide11.xml" ContentType="application/vnd.openxmlformats-officedocument.presentationml.slide+xml"/>
  <Override PartName="/ppt/slideMasters/slideMaster12.xml" ContentType="application/vnd.openxmlformats-officedocument.presentationml.slideMaster+xml"/>
  <Override PartName="/ppt/slides/slide12.xml" ContentType="application/vnd.openxmlformats-officedocument.presentationml.slide+xml"/>
  <Override PartName="/ppt/slideMasters/slideMaster13.xml" ContentType="application/vnd.openxmlformats-officedocument.presentationml.slideMaster+xml"/>
  <Override PartName="/ppt/slides/slide13.xml" ContentType="application/vnd.openxmlformats-officedocument.presentationml.slide+xml"/>
  <Override PartName="/ppt/slideMasters/slideMaster14.xml" ContentType="application/vnd.openxmlformats-officedocument.presentationml.slideMaster+xml"/>
  <Override PartName="/ppt/slides/slide14.xml" ContentType="application/vnd.openxmlformats-officedocument.presentationml.slide+xml"/>
  <Override PartName="/ppt/slideMasters/slideMaster15.xml" ContentType="application/vnd.openxmlformats-officedocument.presentationml.slideMaster+xml"/>
  <Override PartName="/ppt/slides/slide15.xml" ContentType="application/vnd.openxmlformats-officedocument.presentationml.slide+xml"/>
  <Override PartName="/ppt/slideMasters/slideMaster16.xml" ContentType="application/vnd.openxmlformats-officedocument.presentationml.slideMaster+xml"/>
  <Override PartName="/ppt/slides/slide16.xml" ContentType="application/vnd.openxmlformats-officedocument.presentationml.slide+xml"/>
  <Override PartName="/ppt/slideMasters/slideMaster17.xml" ContentType="application/vnd.openxmlformats-officedocument.presentationml.slideMaster+xml"/>
  <Override PartName="/ppt/slides/slide17.xml" ContentType="application/vnd.openxmlformats-officedocument.presentationml.slide+xml"/>
  <Override PartName="/ppt/slideMasters/slideMaster18.xml" ContentType="application/vnd.openxmlformats-officedocument.presentationml.slideMaster+xml"/>
  <Override PartName="/ppt/slides/slide18.xml" ContentType="application/vnd.openxmlformats-officedocument.presentationml.slide+xml"/>
  <Override PartName="/ppt/slideMasters/slideMaster19.xml" ContentType="application/vnd.openxmlformats-officedocument.presentationml.slideMaster+xml"/>
  <Override PartName="/ppt/slides/slide19.xml" ContentType="application/vnd.openxmlformats-officedocument.presentationml.slide+xml"/>
  <Override PartName="/ppt/slideMasters/slideMaster20.xml" ContentType="application/vnd.openxmlformats-officedocument.presentationml.slideMaster+xml"/>
  <Override PartName="/ppt/slides/slide20.xml" ContentType="application/vnd.openxmlformats-officedocument.presentationml.slide+xml"/>
  <Override PartName="/ppt/slideMasters/slideMaster21.xml" ContentType="application/vnd.openxmlformats-officedocument.presentationml.slideMaster+xml"/>
  <Override PartName="/ppt/slides/slide21.xml" ContentType="application/vnd.openxmlformats-officedocument.presentationml.slide+xml"/>
  <Override PartName="/ppt/slideMasters/slideMaster22.xml" ContentType="application/vnd.openxmlformats-officedocument.presentationml.slideMaster+xml"/>
  <Override PartName="/ppt/slides/slide22.xml" ContentType="application/vnd.openxmlformats-officedocument.presentationml.slide+xml"/>
  <Override PartName="/ppt/slideMasters/slideMaster23.xml" ContentType="application/vnd.openxmlformats-officedocument.presentationml.slideMaster+xml"/>
  <Override PartName="/ppt/slides/slide23.xml" ContentType="application/vnd.openxmlformats-officedocument.presentationml.slide+xml"/>
  <Override PartName="/ppt/slideMasters/slideMaster24.xml" ContentType="application/vnd.openxmlformats-officedocument.presentationml.slideMaster+xml"/>
  <Override PartName="/ppt/slides/slide24.xml" ContentType="application/vnd.openxmlformats-officedocument.presentationml.slide+xml"/>
  <Override PartName="/ppt/slideMasters/slideMaster25.xml" ContentType="application/vnd.openxmlformats-officedocument.presentationml.slideMaster+xml"/>
  <Override PartName="/ppt/slides/slide25.xml" ContentType="application/vnd.openxmlformats-officedocument.presentationml.slide+xml"/>
  <Override PartName="/ppt/slideMasters/slideMaster26.xml" ContentType="application/vnd.openxmlformats-officedocument.presentationml.slideMaster+xml"/>
  <Override PartName="/ppt/slides/slide26.xml" ContentType="application/vnd.openxmlformats-officedocument.presentationml.slide+xml"/>
  <Override PartName="/ppt/slideMasters/slideMaster27.xml" ContentType="application/vnd.openxmlformats-officedocument.presentationml.slideMaster+xml"/>
  <Override PartName="/ppt/slides/slide27.xml" ContentType="application/vnd.openxmlformats-officedocument.presentationml.slide+xml"/>
  <Override PartName="/ppt/slideMasters/slideMaster28.xml" ContentType="application/vnd.openxmlformats-officedocument.presentationml.slideMaster+xml"/>
  <Override PartName="/ppt/slides/slide28.xml" ContentType="application/vnd.openxmlformats-officedocument.presentationml.slide+xml"/>
  <Override PartName="/ppt/slideMasters/slideMaster29.xml" ContentType="application/vnd.openxmlformats-officedocument.presentationml.slideMaster+xml"/>
  <Override PartName="/ppt/slides/slide29.xml" ContentType="application/vnd.openxmlformats-officedocument.presentationml.slide+xml"/>
  <Override PartName="/ppt/slideMasters/slideMaster30.xml" ContentType="application/vnd.openxmlformats-officedocument.presentationml.slideMaster+xml"/>
  <Override PartName="/ppt/slides/slide30.xml" ContentType="application/vnd.openxmlformats-officedocument.presentationml.slide+xml"/>
  <Override PartName="/ppt/slideMasters/slideMaster31.xml" ContentType="application/vnd.openxmlformats-officedocument.presentationml.slideMaster+xml"/>
  <Override PartName="/ppt/slides/slide31.xml" ContentType="application/vnd.openxmlformats-officedocument.presentationml.slide+xml"/>
  <Override PartName="/ppt/slideMasters/slideMaster32.xml" ContentType="application/vnd.openxmlformats-officedocument.presentationml.slideMaster+xml"/>
  <Override PartName="/ppt/slides/slide32.xml" ContentType="application/vnd.openxmlformats-officedocument.presentationml.slide+xml"/>
  <Override PartName="/ppt/slideMasters/slideMaster33.xml" ContentType="application/vnd.openxmlformats-officedocument.presentationml.slideMaster+xml"/>
  <Override PartName="/ppt/slides/slide33.xml" ContentType="application/vnd.openxmlformats-officedocument.presentationml.slide+xml"/>
  <Override PartName="/ppt/slideMasters/slideMaster34.xml" ContentType="application/vnd.openxmlformats-officedocument.presentationml.slideMaster+xml"/>
  <Override PartName="/ppt/slides/slide34.xml" ContentType="application/vnd.openxmlformats-officedocument.presentationml.slide+xml"/>
  <Override PartName="/ppt/slideMasters/slideMaster35.xml" ContentType="application/vnd.openxmlformats-officedocument.presentationml.slideMaster+xml"/>
  <Override PartName="/ppt/slides/slide35.xml" ContentType="application/vnd.openxmlformats-officedocument.presentationml.slide+xml"/>
  <Override PartName="/ppt/slideMasters/slideMaster36.xml" ContentType="application/vnd.openxmlformats-officedocument.presentationml.slideMaster+xml"/>
  <Override PartName="/ppt/slides/slide36.xml" ContentType="application/vnd.openxmlformats-officedocument.presentationml.slide+xml"/>
  <Override PartName="/ppt/slideMasters/slideMaster37.xml" ContentType="application/vnd.openxmlformats-officedocument.presentationml.slideMaster+xml"/>
  <Override PartName="/ppt/slides/slide37.xml" ContentType="application/vnd.openxmlformats-officedocument.presentationml.slide+xml"/>
  <Override PartName="/ppt/slideMasters/slideMaster38.xml" ContentType="application/vnd.openxmlformats-officedocument.presentationml.slideMaster+xml"/>
  <Override PartName="/ppt/slides/slide38.xml" ContentType="application/vnd.openxmlformats-officedocument.presentationml.slide+xml"/>
  <Override PartName="/ppt/slideMasters/slideMaster39.xml" ContentType="application/vnd.openxmlformats-officedocument.presentationml.slideMaster+xml"/>
  <Override PartName="/ppt/slides/slide39.xml" ContentType="application/vnd.openxmlformats-officedocument.presentationml.slide+xml"/>
  <Override PartName="/ppt/slideMasters/slideMaster40.xml" ContentType="application/vnd.openxmlformats-officedocument.presentationml.slideMaster+xml"/>
  <Override PartName="/ppt/slides/slide40.xml" ContentType="application/vnd.openxmlformats-officedocument.presentationml.slide+xml"/>
  <Override PartName="/ppt/slideMasters/slideMaster41.xml" ContentType="application/vnd.openxmlformats-officedocument.presentationml.slideMaster+xml"/>
  <Override PartName="/ppt/slides/slide41.xml" ContentType="application/vnd.openxmlformats-officedocument.presentationml.slide+xml"/>
  <Override PartName="/ppt/slideMasters/slideMaster42.xml" ContentType="application/vnd.openxmlformats-officedocument.presentationml.slideMaster+xml"/>
  <Override PartName="/ppt/slides/slide42.xml" ContentType="application/vnd.openxmlformats-officedocument.presentationml.slide+xml"/>
  <Override PartName="/ppt/slideMasters/slideMaster43.xml" ContentType="application/vnd.openxmlformats-officedocument.presentationml.slideMaster+xml"/>
  <Override PartName="/ppt/slides/slide43.xml" ContentType="application/vnd.openxmlformats-officedocument.presentationml.slide+xml"/>
  <Override PartName="/ppt/slideMasters/slideMaster44.xml" ContentType="application/vnd.openxmlformats-officedocument.presentationml.slideMaster+xml"/>
  <Override PartName="/ppt/slides/slide44.xml" ContentType="application/vnd.openxmlformats-officedocument.presentationml.slide+xml"/>
  <Override PartName="/ppt/slideMasters/slideMaster45.xml" ContentType="application/vnd.openxmlformats-officedocument.presentationml.slideMaster+xml"/>
  <Override PartName="/ppt/slides/slide45.xml" ContentType="application/vnd.openxmlformats-officedocument.presentationml.slide+xml"/>
  <Override PartName="/ppt/slideMasters/slideMaster46.xml" ContentType="application/vnd.openxmlformats-officedocument.presentationml.slideMaster+xml"/>
  <Override PartName="/ppt/slides/slide46.xml" ContentType="application/vnd.openxmlformats-officedocument.presentationml.slide+xml"/>
  <Override PartName="/ppt/slideMasters/slideMaster47.xml" ContentType="application/vnd.openxmlformats-officedocument.presentationml.slideMaster+xml"/>
  <Override PartName="/ppt/slides/slide47.xml" ContentType="application/vnd.openxmlformats-officedocument.presentationml.slide+xml"/>
  <Override PartName="/ppt/slideMasters/slideMaster48.xml" ContentType="application/vnd.openxmlformats-officedocument.presentationml.slideMaster+xml"/>
  <Override PartName="/ppt/slides/slide48.xml" ContentType="application/vnd.openxmlformats-officedocument.presentationml.slide+xml"/>
  <Override PartName="/ppt/slideMasters/slideMaster49.xml" ContentType="application/vnd.openxmlformats-officedocument.presentationml.slideMaster+xml"/>
  <Override PartName="/ppt/slides/slide49.xml" ContentType="application/vnd.openxmlformats-officedocument.presentationml.slide+xml"/>
  <Override PartName="/ppt/slideMasters/slideMaster50.xml" ContentType="application/vnd.openxmlformats-officedocument.presentationml.slideMaster+xml"/>
  <Override PartName="/ppt/slides/slide50.xml" ContentType="application/vnd.openxmlformats-officedocument.presentationml.slide+xml"/>
  <Override PartName="/ppt/slideMasters/slideMaster51.xml" ContentType="application/vnd.openxmlformats-officedocument.presentationml.slideMaster+xml"/>
  <Override PartName="/ppt/slides/slide51.xml" ContentType="application/vnd.openxmlformats-officedocument.presentationml.slide+xml"/>
  <Override PartName="/ppt/slideMasters/slideMaster52.xml" ContentType="application/vnd.openxmlformats-officedocument.presentationml.slideMaster+xml"/>
  <Override PartName="/ppt/slides/slide52.xml" ContentType="application/vnd.openxmlformats-officedocument.presentationml.slide+xml"/>
  <Override PartName="/ppt/slideMasters/slideMaster53.xml" ContentType="application/vnd.openxmlformats-officedocument.presentationml.slideMaster+xml"/>
  <Override PartName="/ppt/slides/slide53.xml" ContentType="application/vnd.openxmlformats-officedocument.presentationml.slide+xml"/>
  <Override PartName="/ppt/slideMasters/slideMaster54.xml" ContentType="application/vnd.openxmlformats-officedocument.presentationml.slideMaster+xml"/>
  <Override PartName="/ppt/slides/slide54.xml" ContentType="application/vnd.openxmlformats-officedocument.presentationml.slide+xml"/>
  <Override PartName="/ppt/slideMasters/slideMaster55.xml" ContentType="application/vnd.openxmlformats-officedocument.presentationml.slideMaster+xml"/>
  <Override PartName="/ppt/slides/slide55.xml" ContentType="application/vnd.openxmlformats-officedocument.presentationml.slide+xml"/>
  <Override PartName="/ppt/slideMasters/slideMaster56.xml" ContentType="application/vnd.openxmlformats-officedocument.presentationml.slideMaster+xml"/>
  <Override PartName="/ppt/slides/slide56.xml" ContentType="application/vnd.openxmlformats-officedocument.presentationml.slide+xml"/>
  <Override PartName="/ppt/slideMasters/slideMaster57.xml" ContentType="application/vnd.openxmlformats-officedocument.presentationml.slideMaster+xml"/>
  <Override PartName="/ppt/slides/slide57.xml" ContentType="application/vnd.openxmlformats-officedocument.presentationml.slide+xml"/>
  <Override PartName="/ppt/slideMasters/slideMaster58.xml" ContentType="application/vnd.openxmlformats-officedocument.presentationml.slideMaster+xml"/>
  <Override PartName="/ppt/slides/slide58.xml" ContentType="application/vnd.openxmlformats-officedocument.presentationml.slide+xml"/>
  <Override PartName="/ppt/slideMasters/slideMaster59.xml" ContentType="application/vnd.openxmlformats-officedocument.presentationml.slideMaster+xml"/>
  <Override PartName="/ppt/slides/slide59.xml" ContentType="application/vnd.openxmlformats-officedocument.presentationml.slide+xml"/>
  <Override PartName="/ppt/slideMasters/slideMaster60.xml" ContentType="application/vnd.openxmlformats-officedocument.presentationml.slideMaster+xml"/>
  <Override PartName="/ppt/slides/slide60.xml" ContentType="application/vnd.openxmlformats-officedocument.presentationml.slide+xml"/>
  <Override PartName="/ppt/slideMasters/slideMaster61.xml" ContentType="application/vnd.openxmlformats-officedocument.presentationml.slideMaster+xml"/>
  <Override PartName="/ppt/slides/slide61.xml" ContentType="application/vnd.openxmlformats-officedocument.presentationml.slide+xml"/>
  <Override PartName="/ppt/slideMasters/slideMaster62.xml" ContentType="application/vnd.openxmlformats-officedocument.presentationml.slideMaster+xml"/>
  <Override PartName="/ppt/slides/slide62.xml" ContentType="application/vnd.openxmlformats-officedocument.presentationml.slide+xml"/>
  <Override PartName="/ppt/slideMasters/slideMaster63.xml" ContentType="application/vnd.openxmlformats-officedocument.presentationml.slideMaster+xml"/>
  <Override PartName="/ppt/slides/slide63.xml" ContentType="application/vnd.openxmlformats-officedocument.presentationml.slide+xml"/>
  <Override PartName="/ppt/slideMasters/slideMaster64.xml" ContentType="application/vnd.openxmlformats-officedocument.presentationml.slideMaster+xml"/>
  <Override PartName="/ppt/slides/slide64.xml" ContentType="application/vnd.openxmlformats-officedocument.presentationml.slide+xml"/>
  <Override PartName="/ppt/slideMasters/slideMaster65.xml" ContentType="application/vnd.openxmlformats-officedocument.presentationml.slideMaster+xml"/>
  <Override PartName="/ppt/slides/slide65.xml" ContentType="application/vnd.openxmlformats-officedocument.presentationml.slide+xml"/>
  <Override PartName="/ppt/slideMasters/slideMaster66.xml" ContentType="application/vnd.openxmlformats-officedocument.presentationml.slideMaster+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
		<Relationship Id="rId1" Type="http://schemas.openxmlformats.org/officeDocument/2006/relationships/extended-properties" Target="docProps/app.xml"/>
		<Relationship Id="rId2" Type="http://schemas.openxmlformats.org/package/2006/relationships/metadata/core-properties" Target="docProps/core.xml"/>
		<Relationship Id="rId3"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Lst>
  <p:notesMasterIdLst>
    <p:notesMasterId r:id="rId68"/>
  </p:notesMasterIdLst>
  <p:sldSz cx="9144000" cy="5143500"/>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36" d="100"/>
          <a:sy n="136" d="100"/>
        </p:scale>
        <p:origin x="216"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notesMaster" Target="notesMasters/notesMaster1.xml"/><Relationship Id="rId69" Type="http://schemas.openxmlformats.org/officeDocument/2006/relationships/presProps" Target="presProps.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s>
</file>

<file path=ppt/notesMasters/_rels/notesMaster1.xml.rels><?xml version="1.0" encoding="UTF-8" standalone="yes"?>
<Relationships xmlns="http://schemas.openxmlformats.org/package/2006/relationships">
		<Relationship Id="rId1" Type="http://schemas.openxmlformats.org/officeDocument/2006/relationships/theme" Target="../theme/theme1.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2F153-3F37-0F45-9E97-73ACFA13230C}" type="datetimeFigureOut">
              <a:rPr lang="en-US"/>
              <a:t>7/23/19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E9CC1-C706-0F49-92D6-E571CC5EEA8F}" type="slidenum">
              <a:rPr lang="en-US"/>
              <a:t>‹#›</a:t>
            </a:fld>
            <a:endParaRPr lang="en-US"/>
          </a:p>
        </p:txBody>
      </p:sp>
    </p:spTree>
    <p:extLst>
      <p:ext uri="{BB962C8B-B14F-4D97-AF65-F5344CB8AC3E}">
        <p14:creationId xmlns:p14="http://schemas.microsoft.com/office/powerpoint/2010/main" val="1024086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10.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0.xml"/>
		</Relationships>
</file>

<file path=ppt/notesSlides/_rels/notesSlide1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1.xml"/>
		</Relationships>
</file>

<file path=ppt/notesSlides/_rels/notesSlide1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2.xml"/>
		</Relationships>
</file>

<file path=ppt/notesSlides/_rels/notesSlide1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3.xml"/>
		</Relationships>
</file>

<file path=ppt/notesSlides/_rels/notesSlide1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4.xml"/>
		</Relationships>
</file>

<file path=ppt/notesSlides/_rels/notesSlide1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5.xml"/>
		</Relationships>
</file>

<file path=ppt/notesSlides/_rels/notesSlide1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6.xml"/>
		</Relationships>
</file>

<file path=ppt/notesSlides/_rels/notesSlide1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7.xml"/>
		</Relationships>
</file>

<file path=ppt/notesSlides/_rels/notesSlide1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8.xml"/>
		</Relationships>
</file>

<file path=ppt/notesSlides/_rels/notesSlide19.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9.xml"/>
		</Relationships>
</file>

<file path=ppt/notesSlides/_rels/notesSlide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xml"/>
		</Relationships>
</file>

<file path=ppt/notesSlides/_rels/notesSlide20.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0.xml"/>
		</Relationships>
</file>

<file path=ppt/notesSlides/_rels/notesSlide2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1.xml"/>
		</Relationships>
</file>

<file path=ppt/notesSlides/_rels/notesSlide2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2.xml"/>
		</Relationships>
</file>

<file path=ppt/notesSlides/_rels/notesSlide2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3.xml"/>
		</Relationships>
</file>

<file path=ppt/notesSlides/_rels/notesSlide2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4.xml"/>
		</Relationships>
</file>

<file path=ppt/notesSlides/_rels/notesSlide2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5.xml"/>
		</Relationships>
</file>

<file path=ppt/notesSlides/_rels/notesSlide2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6.xml"/>
		</Relationships>
</file>

<file path=ppt/notesSlides/_rels/notesSlide2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7.xml"/>
		</Relationships>
</file>

<file path=ppt/notesSlides/_rels/notesSlide2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8.xml"/>
		</Relationships>
</file>

<file path=ppt/notesSlides/_rels/notesSlide29.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9.xml"/>
		</Relationships>
</file>

<file path=ppt/notesSlides/_rels/notesSlide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30.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0.xml"/>
		</Relationships>
</file>

<file path=ppt/notesSlides/_rels/notesSlide3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1.xml"/>
		</Relationships>
</file>

<file path=ppt/notesSlides/_rels/notesSlide3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2.xml"/>
		</Relationships>
</file>

<file path=ppt/notesSlides/_rels/notesSlide3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3.xml"/>
		</Relationships>
</file>

<file path=ppt/notesSlides/_rels/notesSlide3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4.xml"/>
		</Relationships>
</file>

<file path=ppt/notesSlides/_rels/notesSlide3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5.xml"/>
		</Relationships>
</file>

<file path=ppt/notesSlides/_rels/notesSlide3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6.xml"/>
		</Relationships>
</file>

<file path=ppt/notesSlides/_rels/notesSlide3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7.xml"/>
		</Relationships>
</file>

<file path=ppt/notesSlides/_rels/notesSlide3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8.xml"/>
		</Relationships>
</file>

<file path=ppt/notesSlides/_rels/notesSlide39.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9.xml"/>
		</Relationships>
</file>

<file path=ppt/notesSlides/_rels/notesSlide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40.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0.xml"/>
		</Relationships>
</file>

<file path=ppt/notesSlides/_rels/notesSlide4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1.xml"/>
		</Relationships>
</file>

<file path=ppt/notesSlides/_rels/notesSlide4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2.xml"/>
		</Relationships>
</file>

<file path=ppt/notesSlides/_rels/notesSlide4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3.xml"/>
		</Relationships>
</file>

<file path=ppt/notesSlides/_rels/notesSlide4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4.xml"/>
		</Relationships>
</file>

<file path=ppt/notesSlides/_rels/notesSlide4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5.xml"/>
		</Relationships>
</file>

<file path=ppt/notesSlides/_rels/notesSlide4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6.xml"/>
		</Relationships>
</file>

<file path=ppt/notesSlides/_rels/notesSlide4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7.xml"/>
		</Relationships>
</file>

<file path=ppt/notesSlides/_rels/notesSlide4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8.xml"/>
		</Relationships>
</file>

<file path=ppt/notesSlides/_rels/notesSlide49.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9.xml"/>
		</Relationships>
</file>

<file path=ppt/notesSlides/_rels/notesSlide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xml"/>
		</Relationships>
</file>

<file path=ppt/notesSlides/_rels/notesSlide50.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0.xml"/>
		</Relationships>
</file>

<file path=ppt/notesSlides/_rels/notesSlide5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1.xml"/>
		</Relationships>
</file>

<file path=ppt/notesSlides/_rels/notesSlide5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2.xml"/>
		</Relationships>
</file>

<file path=ppt/notesSlides/_rels/notesSlide5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3.xml"/>
		</Relationships>
</file>

<file path=ppt/notesSlides/_rels/notesSlide5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4.xml"/>
		</Relationships>
</file>

<file path=ppt/notesSlides/_rels/notesSlide5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5.xml"/>
		</Relationships>
</file>

<file path=ppt/notesSlides/_rels/notesSlide5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6.xml"/>
		</Relationships>
</file>

<file path=ppt/notesSlides/_rels/notesSlide5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7.xml"/>
		</Relationships>
</file>

<file path=ppt/notesSlides/_rels/notesSlide5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8.xml"/>
		</Relationships>
</file>

<file path=ppt/notesSlides/_rels/notesSlide59.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9.xml"/>
		</Relationships>
</file>

<file path=ppt/notesSlides/_rels/notesSlide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xml"/>
		</Relationships>
</file>

<file path=ppt/notesSlides/_rels/notesSlide60.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0.xml"/>
		</Relationships>
</file>

<file path=ppt/notesSlides/_rels/notesSlide6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1.xml"/>
		</Relationships>
</file>

<file path=ppt/notesSlides/_rels/notesSlide6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2.xml"/>
		</Relationships>
</file>

<file path=ppt/notesSlides/_rels/notesSlide6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3.xml"/>
		</Relationships>
</file>

<file path=ppt/notesSlides/_rels/notesSlide6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4.xml"/>
		</Relationships>
</file>

<file path=ppt/notesSlides/_rels/notesSlide6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5.xml"/>
		</Relationships>
</file>

<file path=ppt/notesSlides/_rels/notesSlide6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6.xml"/>
		</Relationships>
</file>

<file path=ppt/notesSlides/_rels/notesSlide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7.xml"/>
		</Relationships>
</file>

<file path=ppt/notesSlides/_rels/notesSlide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8.xml"/>
		</Relationships>
</file>

<file path=ppt/notesSlides/_rels/notesSlide9.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9.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Supervisor: Dr.Khalid Dauod Made by: Mohammad Badawi Ammar Mohammad</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Theme Modes The system offers three UI themes: Light Mode for clarity, Dark Mode for eye comfort, and Feminine Luxury for an elegant, pink-themed aesthetic.</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Responsive Design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Profile interface allows you to manage personal data, track loyalty points, and link social media accounts. It also offers full control over App Settings, including language, Theme Modes, and currency selection, while ensuring privacy with logout and account deletion options.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interface organizes products into simple Sections , making it easy for users to find what they need quickly Shop Page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Favorites: Allows users to save preferred items for later access, reducing re-search effort. Wishlist</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Recently Viewed Feature This feature tracks and stores your recently viewed products, allowing you to quickly return to items you liked without re-searching.</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Price Range Gender Categories Advanced Filters Scent Filtering System For Products Weight</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interface accurately displays product details like ingredients and volume, with dynamic logic that updates stock status and discounts instantly to drive purchases.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Orders interface allows you to track your order status (e.g., Pending), view detailed information and images of purchased items, review your delivery details, and provides a quick option to Cancel Order if needed.</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Collects delivery details (Phone, City, Address) and provides an Order Summary before finalizing the purchase. Checkou t Page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Problem:   Difficulty   in   managing   appointments,   training courses, an d e-commerce separately, along with poor direct communication with customers. Solution: A unified central system connecting management (Secretary/Admin)   with   customers   and   students   across multiple platforms, featuring smart tools and an advanced loyalty system. Problem &amp; Solution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Allows you to track your order status and view details of purchased items, with an option to Cancel Order. My Orders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interface provides real-time status updates and a full order summary, and here we can "Cancel Order" option for maximum flexibility while the order is still Pending.</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Users can click "Request Return" and state a reason, provided it is within the 24- hour window after order completion.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provide customer booking in the project. “Book now” button   located on the main interface to ensure quick and easy access for users.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interface features a 3-step system where you select the center and then the specific clinic for a fast and precise booking.</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Service step, you select your service, with the price and duration clearly displayed for quick selection.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final Form step, you review your service summary and total price, then select your preferred date and time to finalize and secure your appointment.</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completed the booking, a message will appear indicating that the booking was successful.</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the summary and cost, select your date and time, then click "Submit Booking" for final confirmation. My Bookings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interface displays course details (content and schedule) while tracking remaining balance, and attendance. My Courses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Our   project offers a Unified Digital Ecosystem that bridges the gap between management, commerce, and education. By consolidating clinic operations, a full e -commerce store, a booking system, and a learning academy into a single platform, we provide a seamless experience for both administrators and end-users.   " Introduction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feature highlights the Live Notification System within the secretary Dashboard. Once a user places an order, a red indicator automatically appears next to "Orders Review" and “Return Request”   alerting administrators to new pending orders that require immediate processing.</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Bookings Review dashboard allows admins to manage appointments by viewing customer details, services, and times. Secretary can Approve or Reject requests, track statuses, and use filters for efficient scheduling.</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dashboard tracks and manages incoming orders with advanced filters for status and date. It displays customer and item details while providing quick buttons to update order status to "Processing," "Finalize," or "Reject".</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interface is the Return / Refund Requests dashboard . It displays customer names, reasons for return , and request status. Secretary can directly Approve or Reject requests using quick action buttons, ensuring an efficient post-purchase support workflow.</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Products managment page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page to create products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page to edit products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Variants feature allows admins to create multiple options for a single product, such as different scents or sizes. Each variant can have its own unique Price, Stock level, and can be assigned to specific Offices and categories.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Category Management dashboard allows admins to organize products into groups. Each category is linked to a specific attributes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Attribute Management allows admins to define product traits. By adding values and enabling "Generates Variants", the system creates unique prices and stock for each option, while "Show in Filters" helps customers filter products during their search.</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Integrated Clinic Management:   A centralized system to streamline beauty center operations and administrative tasks. Full-Scale E-commerce Platform:   A robust marketplace for beauty products with secure transactions and order tracking. I ntelligent   Appointment   Booking:   A   real-time   scheduling   engine managing staff and service availability. Educational Academy:   A dedicated platform for professional training and specialized courses. Advanced Loyalty &amp; Rewards System:   Automated points accumulation and redemption to boost customer retention. Objectives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Complaints interface allows users to submit formal feedback by entering a title and description. Users can track their submission status and receive immediate confirmation that their feedback is under review.</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Complaints Management dashboard lets admins track customer feedback. It features date/status filters and a "View / Respond" button for direct resolution.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Complaint Details view enables admins to review specific issues, update their status to In Progress or Resolved, and write a direct Admin Response.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user view, the Admin Response appears directly under the complaint. Statuses are color-coded (Blue for In Progress, Green for Resolved, Red for Rejected). Users can click "Mark as Read" to acknowledge the response, which includes the exact date of the admin's reply.</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Users Management dashboard displays customer profiles, statuses, and point balances. It features advanced filtering for targeted searches and tools for sending mass in- app notifications or adding new users.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Offices dashboard displays centers, allows adding new ones, and provides quick access to Tasks and Permissions management.</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Office Details view manages specific branch departments like Skin Care or Laser Clinics. Admins can assign Specialists to these branches, set their working hours, and use the "New Section" or "New Working On" tools to expand the branch's services and staff.</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Appointment Management interface for specific clinics allows admins to schedule services or therapy sessions. It uses color- coding to show available (Green) and booked (Red) slots for specialists, while providing a detailed log of client names, service types, prices, and payment statuses.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dashboard categorizes Services and Sessions. It displays price, duration, and descriptions, while providing tools to add, edit, or delete services.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new service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Tech Stack Web   Mobile .js Expo</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and edit office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new section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Edit section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interface manages multi- session treatments by allowing continuous updates to Case Plans and Daily Cares. It tracks cumulative payments and uses Images to document clinical progress across the entire Session History.</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system tracks multi-session progress by updating Case Plans and Images over time. It manages partial payments through Add Payment, recalculating the Remaining Balance across the entire Session History.</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Points System rewards users on payment with instant notifications showing their new balance.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Points &amp; Analytics dashboard tracks total points and user balances. Admins can create rewards via New Offer by setting point costs and monitoring conversion rates.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points earned by the customer can be used for booking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and edit courses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Teacher's dashboard allows viewing course schedules and managing student attendance. Teachers can record absences with reasons, which automatically notifies the student via the app.</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Login Page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Accounting dashboard summarizes Income, Outcomes, and Net Total. It logs every transaction by source (Course, Product, or Session) and allows filtering by date or office for precise tracking.</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Enrollment Details dashboard tracks student payments, remaining balances, and payment history. It also allows admins to record student absences, view enrollment contracts, and add performance comments.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Specialist view displays a personal schedule with specific times, customer names, and service types. It tracks payment status for each appointment and allows filtering by date.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plan to integrate an AI Chatbot as a future development to provide automated, real-time guidance for customers. The bot will intelligently assist users through   streamlining support and enhancing the overall user experience. Future Work</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ACKNOWLEDGMENT Special thanks to our supervisor, Dr. Khalid Dauod, for his continuous guidance. And to the examiners, Dr. Manar Qamhiyah   and Dr. Hanal Abu Zant</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ANY QUESTION?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Sign Up Page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Forgot Password Page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Database&amp;Front Translation The system supports instant switching between Arabic and English, ensuring all menus and services are translated for all users.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Slide-1-image-1.png"/><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image" Target="../media/Slide-10-image-1.png"/><Relationship Id="rId2" Type="http://schemas.openxmlformats.org/officeDocument/2006/relationships/slideLayout" Target="../slideLayouts/slideLayout1.xml"/><Relationship Id="rId3"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image" Target="../media/Slide-11-image-1.png"/><Relationship Id="rId2" Type="http://schemas.openxmlformats.org/officeDocument/2006/relationships/slideLayout" Target="../slideLayouts/slideLayout1.xml"/><Relationship Id="rId3"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image" Target="../media/Slide-12-image-1.png"/><Relationship Id="rId2" Type="http://schemas.openxmlformats.org/officeDocument/2006/relationships/slideLayout" Target="../slideLayouts/slideLayout1.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image" Target="../media/Slide-13-image-1.png"/><Relationship Id="rId2" Type="http://schemas.openxmlformats.org/officeDocument/2006/relationships/slideLayout" Target="../slideLayouts/slideLayout1.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image" Target="../media/Slide-14-image-1.png"/><Relationship Id="rId2" Type="http://schemas.openxmlformats.org/officeDocument/2006/relationships/slideLayout" Target="../slideLayouts/slideLayout1.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image" Target="../media/Slide-15-image-1.png"/><Relationship Id="rId2" Type="http://schemas.openxmlformats.org/officeDocument/2006/relationships/slideLayout" Target="../slideLayouts/slideLayout1.xml"/><Relationship Id="rId3"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image" Target="../media/Slide-16-image-1.png"/><Relationship Id="rId2" Type="http://schemas.openxmlformats.org/officeDocument/2006/relationships/slideLayout" Target="../slideLayouts/slideLayout1.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image" Target="../media/Slide-17-image-1.png"/><Relationship Id="rId2" Type="http://schemas.openxmlformats.org/officeDocument/2006/relationships/slideLayout" Target="../slideLayouts/slideLayout1.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image" Target="../media/Slide-18-image-1.png"/><Relationship Id="rId2" Type="http://schemas.openxmlformats.org/officeDocument/2006/relationships/slideLayout" Target="../slideLayouts/slideLayout1.xml"/><Relationship Id="rId3"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image" Target="../media/Slide-19-image-1.png"/><Relationship Id="rId2" Type="http://schemas.openxmlformats.org/officeDocument/2006/relationships/slideLayout" Target="../slideLayouts/slideLayout1.xml"/><Relationship Id="rId3"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image" Target="../media/Slide-2-image-1.png"/><Relationship Id="rId2" Type="http://schemas.openxmlformats.org/officeDocument/2006/relationships/slideLayout" Target="../slideLayouts/slideLayout1.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image" Target="../media/Slide-20-image-1.png"/><Relationship Id="rId2" Type="http://schemas.openxmlformats.org/officeDocument/2006/relationships/slideLayout" Target="../slideLayouts/slideLayout1.xml"/><Relationship Id="rId3"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image" Target="../media/Slide-21-image-1.png"/><Relationship Id="rId2" Type="http://schemas.openxmlformats.org/officeDocument/2006/relationships/slideLayout" Target="../slideLayouts/slideLayout1.xml"/><Relationship Id="rId3"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image" Target="../media/Slide-22-image-1.png"/><Relationship Id="rId2" Type="http://schemas.openxmlformats.org/officeDocument/2006/relationships/slideLayout" Target="../slideLayouts/slideLayout1.xml"/><Relationship Id="rId3"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image" Target="../media/Slide-23-image-1.png"/><Relationship Id="rId2" Type="http://schemas.openxmlformats.org/officeDocument/2006/relationships/slideLayout" Target="../slideLayouts/slideLayout1.xml"/><Relationship Id="rId3"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image" Target="../media/Slide-24-image-1.png"/><Relationship Id="rId2" Type="http://schemas.openxmlformats.org/officeDocument/2006/relationships/slideLayout" Target="../slideLayouts/slideLayout1.xml"/><Relationship Id="rId3"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image" Target="../media/Slide-25-image-1.png"/><Relationship Id="rId2" Type="http://schemas.openxmlformats.org/officeDocument/2006/relationships/slideLayout" Target="../slideLayouts/slideLayout1.xml"/><Relationship Id="rId3"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image" Target="../media/Slide-26-image-1.png"/><Relationship Id="rId2" Type="http://schemas.openxmlformats.org/officeDocument/2006/relationships/slideLayout" Target="../slideLayouts/slideLayout1.xml"/><Relationship Id="rId3"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image" Target="../media/Slide-27-image-1.png"/><Relationship Id="rId2" Type="http://schemas.openxmlformats.org/officeDocument/2006/relationships/slideLayout" Target="../slideLayouts/slideLayout1.xml"/><Relationship Id="rId3"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image" Target="../media/Slide-28-image-1.png"/><Relationship Id="rId2" Type="http://schemas.openxmlformats.org/officeDocument/2006/relationships/slideLayout" Target="../slideLayouts/slideLayout1.xml"/><Relationship Id="rId3"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image" Target="../media/Slide-29-image-1.png"/><Relationship Id="rId2" Type="http://schemas.openxmlformats.org/officeDocument/2006/relationships/slideLayout" Target="../slideLayouts/slideLayout1.xml"/><Relationship Id="rId3"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image" Target="../media/Slide-3-image-1.png"/><Relationship Id="rId2" Type="http://schemas.openxmlformats.org/officeDocument/2006/relationships/slideLayout" Target="../slideLayouts/slideLayout1.xml"/><Relationship Id="rId3"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image" Target="../media/Slide-30-image-1.png"/><Relationship Id="rId2" Type="http://schemas.openxmlformats.org/officeDocument/2006/relationships/slideLayout" Target="../slideLayouts/slideLayout1.xml"/><Relationship Id="rId3"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image" Target="../media/Slide-31-image-1.png"/><Relationship Id="rId2" Type="http://schemas.openxmlformats.org/officeDocument/2006/relationships/slideLayout" Target="../slideLayouts/slideLayout1.xml"/><Relationship Id="rId3"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image" Target="../media/Slide-32-image-1.png"/><Relationship Id="rId2" Type="http://schemas.openxmlformats.org/officeDocument/2006/relationships/slideLayout" Target="../slideLayouts/slideLayout1.xml"/><Relationship Id="rId3"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image" Target="../media/Slide-33-image-1.png"/><Relationship Id="rId2" Type="http://schemas.openxmlformats.org/officeDocument/2006/relationships/slideLayout" Target="../slideLayouts/slideLayout1.xml"/><Relationship Id="rId3"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image" Target="../media/Slide-34-image-1.png"/><Relationship Id="rId2" Type="http://schemas.openxmlformats.org/officeDocument/2006/relationships/slideLayout" Target="../slideLayouts/slideLayout1.xml"/><Relationship Id="rId3"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image" Target="../media/Slide-35-image-1.png"/><Relationship Id="rId2" Type="http://schemas.openxmlformats.org/officeDocument/2006/relationships/slideLayout" Target="../slideLayouts/slideLayout1.xml"/><Relationship Id="rId3"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image" Target="../media/Slide-36-image-1.png"/><Relationship Id="rId2" Type="http://schemas.openxmlformats.org/officeDocument/2006/relationships/slideLayout" Target="../slideLayouts/slideLayout1.xml"/><Relationship Id="rId3"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image" Target="../media/Slide-37-image-1.png"/><Relationship Id="rId2" Type="http://schemas.openxmlformats.org/officeDocument/2006/relationships/slideLayout" Target="../slideLayouts/slideLayout1.xml"/><Relationship Id="rId3"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image" Target="../media/Slide-38-image-1.png"/><Relationship Id="rId2" Type="http://schemas.openxmlformats.org/officeDocument/2006/relationships/slideLayout" Target="../slideLayouts/slideLayout1.xml"/><Relationship Id="rId3"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image" Target="../media/Slide-39-image-1.png"/><Relationship Id="rId2" Type="http://schemas.openxmlformats.org/officeDocument/2006/relationships/slideLayout" Target="../slideLayouts/slideLayout1.xml"/><Relationship Id="rId3"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image" Target="../media/Slide-4-image-1.png"/><Relationship Id="rId2" Type="http://schemas.openxmlformats.org/officeDocument/2006/relationships/slideLayout" Target="../slideLayouts/slideLayout1.xml"/><Relationship Id="rId3"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image" Target="../media/Slide-40-image-1.png"/><Relationship Id="rId2" Type="http://schemas.openxmlformats.org/officeDocument/2006/relationships/slideLayout" Target="../slideLayouts/slideLayout1.xml"/><Relationship Id="rId3"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image" Target="../media/Slide-41-image-1.png"/><Relationship Id="rId2" Type="http://schemas.openxmlformats.org/officeDocument/2006/relationships/slideLayout" Target="../slideLayouts/slideLayout1.xml"/><Relationship Id="rId3"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image" Target="../media/Slide-42-image-1.png"/><Relationship Id="rId2" Type="http://schemas.openxmlformats.org/officeDocument/2006/relationships/slideLayout" Target="../slideLayouts/slideLayout1.xml"/><Relationship Id="rId3"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image" Target="../media/Slide-43-image-1.png"/><Relationship Id="rId2" Type="http://schemas.openxmlformats.org/officeDocument/2006/relationships/slideLayout" Target="../slideLayouts/slideLayout1.xml"/><Relationship Id="rId3"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image" Target="../media/Slide-44-image-1.png"/><Relationship Id="rId2" Type="http://schemas.openxmlformats.org/officeDocument/2006/relationships/slideLayout" Target="../slideLayouts/slideLayout1.xml"/><Relationship Id="rId3"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image" Target="../media/Slide-45-image-1.png"/><Relationship Id="rId2" Type="http://schemas.openxmlformats.org/officeDocument/2006/relationships/slideLayout" Target="../slideLayouts/slideLayout1.xml"/><Relationship Id="rId3"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image" Target="../media/Slide-46-image-1.png"/><Relationship Id="rId2" Type="http://schemas.openxmlformats.org/officeDocument/2006/relationships/slideLayout" Target="../slideLayouts/slideLayout1.xml"/><Relationship Id="rId3"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image" Target="../media/Slide-47-image-1.png"/><Relationship Id="rId2" Type="http://schemas.openxmlformats.org/officeDocument/2006/relationships/slideLayout" Target="../slideLayouts/slideLayout1.xml"/><Relationship Id="rId3"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image" Target="../media/Slide-48-image-1.png"/><Relationship Id="rId2" Type="http://schemas.openxmlformats.org/officeDocument/2006/relationships/slideLayout" Target="../slideLayouts/slideLayout1.xml"/><Relationship Id="rId3"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image" Target="../media/Slide-49-image-1.png"/><Relationship Id="rId2" Type="http://schemas.openxmlformats.org/officeDocument/2006/relationships/slideLayout" Target="../slideLayouts/slideLayout1.xml"/><Relationship Id="rId3"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image" Target="../media/Slide-5-image-1.png"/><Relationship Id="rId2" Type="http://schemas.openxmlformats.org/officeDocument/2006/relationships/slideLayout" Target="../slideLayouts/slideLayout1.xml"/><Relationship Id="rId3"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image" Target="../media/Slide-50-image-1.png"/><Relationship Id="rId2" Type="http://schemas.openxmlformats.org/officeDocument/2006/relationships/slideLayout" Target="../slideLayouts/slideLayout1.xml"/><Relationship Id="rId3"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image" Target="../media/Slide-51-image-1.png"/><Relationship Id="rId2" Type="http://schemas.openxmlformats.org/officeDocument/2006/relationships/slideLayout" Target="../slideLayouts/slideLayout1.xml"/><Relationship Id="rId3"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image" Target="../media/Slide-52-image-1.png"/><Relationship Id="rId2" Type="http://schemas.openxmlformats.org/officeDocument/2006/relationships/slideLayout" Target="../slideLayouts/slideLayout1.xml"/><Relationship Id="rId3"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image" Target="../media/Slide-53-image-1.png"/><Relationship Id="rId2" Type="http://schemas.openxmlformats.org/officeDocument/2006/relationships/slideLayout" Target="../slideLayouts/slideLayout1.xml"/><Relationship Id="rId3"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image" Target="../media/Slide-54-image-1.png"/><Relationship Id="rId2" Type="http://schemas.openxmlformats.org/officeDocument/2006/relationships/slideLayout" Target="../slideLayouts/slideLayout1.xml"/><Relationship Id="rId3"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image" Target="../media/Slide-55-image-1.png"/><Relationship Id="rId2" Type="http://schemas.openxmlformats.org/officeDocument/2006/relationships/slideLayout" Target="../slideLayouts/slideLayout1.xml"/><Relationship Id="rId3"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image" Target="../media/Slide-56-image-1.png"/><Relationship Id="rId2" Type="http://schemas.openxmlformats.org/officeDocument/2006/relationships/slideLayout" Target="../slideLayouts/slideLayout1.xml"/><Relationship Id="rId3"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image" Target="../media/Slide-57-image-1.png"/><Relationship Id="rId2" Type="http://schemas.openxmlformats.org/officeDocument/2006/relationships/slideLayout" Target="../slideLayouts/slideLayout1.xml"/><Relationship Id="rId3"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image" Target="../media/Slide-58-image-1.png"/><Relationship Id="rId2" Type="http://schemas.openxmlformats.org/officeDocument/2006/relationships/slideLayout" Target="../slideLayouts/slideLayout1.xml"/><Relationship Id="rId3"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image" Target="../media/Slide-59-image-1.png"/><Relationship Id="rId2" Type="http://schemas.openxmlformats.org/officeDocument/2006/relationships/slideLayout" Target="../slideLayouts/slideLayout1.xml"/><Relationship Id="rId3"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image" Target="../media/Slide-6-image-1.png"/><Relationship Id="rId2" Type="http://schemas.openxmlformats.org/officeDocument/2006/relationships/slideLayout" Target="../slideLayouts/slideLayout1.xml"/><Relationship Id="rId3"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image" Target="../media/Slide-60-image-1.png"/><Relationship Id="rId2" Type="http://schemas.openxmlformats.org/officeDocument/2006/relationships/slideLayout" Target="../slideLayouts/slideLayout1.xml"/><Relationship Id="rId3"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image" Target="../media/Slide-61-image-1.png"/><Relationship Id="rId2" Type="http://schemas.openxmlformats.org/officeDocument/2006/relationships/slideLayout" Target="../slideLayouts/slideLayout1.xml"/><Relationship Id="rId3"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image" Target="../media/Slide-62-image-1.png"/><Relationship Id="rId2" Type="http://schemas.openxmlformats.org/officeDocument/2006/relationships/slideLayout" Target="../slideLayouts/slideLayout1.xml"/><Relationship Id="rId3"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image" Target="../media/Slide-63-image-1.png"/><Relationship Id="rId2" Type="http://schemas.openxmlformats.org/officeDocument/2006/relationships/slideLayout" Target="../slideLayouts/slideLayout1.xml"/><Relationship Id="rId3"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image" Target="../media/Slide-64-image-1.png"/><Relationship Id="rId2" Type="http://schemas.openxmlformats.org/officeDocument/2006/relationships/slideLayout" Target="../slideLayouts/slideLayout1.xml"/><Relationship Id="rId3"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image" Target="../media/Slide-65-image-1.png"/><Relationship Id="rId2" Type="http://schemas.openxmlformats.org/officeDocument/2006/relationships/slideLayout" Target="../slideLayouts/slideLayout1.xml"/><Relationship Id="rId3"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image" Target="../media/Slide-66-image-1.png"/><Relationship Id="rId2" Type="http://schemas.openxmlformats.org/officeDocument/2006/relationships/slideLayout" Target="../slideLayouts/slideLayout1.xml"/><Relationship Id="rId3" Type="http://schemas.openxmlformats.org/officeDocument/2006/relationships/notesSlide" Target="../notesSlides/notesSlide66.xml"/></Relationships>
</file>

<file path=ppt/slides/_rels/slide7.xml.rels><?xml version="1.0" encoding="UTF-8" standalone="yes"?>
<Relationships xmlns="http://schemas.openxmlformats.org/package/2006/relationships"><Relationship Id="rId1" Type="http://schemas.openxmlformats.org/officeDocument/2006/relationships/image" Target="../media/Slide-7-image-1.png"/><Relationship Id="rId2" Type="http://schemas.openxmlformats.org/officeDocument/2006/relationships/slideLayout" Target="../slideLayouts/slideLayout1.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image" Target="../media/Slide-8-image-1.png"/><Relationship Id="rId2" Type="http://schemas.openxmlformats.org/officeDocument/2006/relationships/slideLayout" Target="../slideLayouts/slideLayout1.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image" Target="../media/Slide-9-image-1.png"/><Relationship Id="rId2" Type="http://schemas.openxmlformats.org/officeDocument/2006/relationships/slideLayout" Target="../slideLayouts/slideLayout1.xml"/><Relationship Id="rId3"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a:t>
            </a:r>
            <a:endParaRPr lang="en-US"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10</a:t>
            </a:r>
            <a:endParaRPr 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11</a:t>
            </a:r>
            <a:endParaRPr 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2">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12</a:t>
            </a:r>
            <a:endParaRPr lang="en-US"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3">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13</a:t>
            </a:r>
            <a:endParaRPr lang="en-US"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4">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14</a:t>
            </a:r>
            <a:endParaRPr lang="en-US"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5">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15</a:t>
            </a:r>
            <a:endParaRPr lang="en-US"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6">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16</a:t>
            </a:r>
            <a:endParaRPr lang="en-US" sz="1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7">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17</a:t>
            </a:r>
            <a:endParaRPr lang="en-US"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8">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18</a:t>
            </a:r>
            <a:endParaRPr lang="en-US" sz="1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9">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19</a:t>
            </a:r>
            <a:endParaRPr lang="en-US"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a:t>
            </a:r>
            <a:endParaRPr lang="en-US" sz="1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 20">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20</a:t>
            </a:r>
            <a:endParaRPr lang="en-US" sz="1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21">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21</a:t>
            </a:r>
            <a:endParaRPr lang="en-US" sz="1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22">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22</a:t>
            </a:r>
            <a:endParaRPr lang="en-US" sz="1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23">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23</a:t>
            </a:r>
            <a:endParaRPr lang="en-US"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24">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24</a:t>
            </a:r>
            <a:endParaRPr lang="en-US"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25">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25</a:t>
            </a:r>
            <a:endParaRPr lang="en-US" sz="1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26">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26</a:t>
            </a:r>
            <a:endParaRPr lang="en-US" sz="1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7">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27</a:t>
            </a:r>
            <a:endParaRPr lang="en-US" sz="1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8">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28</a:t>
            </a:r>
            <a:endParaRPr lang="en-US" sz="1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9">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29</a:t>
            </a:r>
            <a:endParaRPr 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a:t>
            </a:r>
            <a:endParaRPr lang="en-US" sz="1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30">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30</a:t>
            </a:r>
            <a:endParaRPr lang="en-US" sz="1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31">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31</a:t>
            </a:r>
            <a:endParaRPr lang="en-US" sz="1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32">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32</a:t>
            </a:r>
            <a:endParaRPr lang="en-US" sz="1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33">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33</a:t>
            </a:r>
            <a:endParaRPr lang="en-US" sz="1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34">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34</a:t>
            </a:r>
            <a:endParaRPr lang="en-US" sz="1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Slide 35">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35</a:t>
            </a:r>
            <a:endParaRPr lang="en-US" sz="18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36">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36</a:t>
            </a:r>
            <a:endParaRPr lang="en-US" sz="18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37">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37</a:t>
            </a:r>
            <a:endParaRPr lang="en-US" sz="18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38">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38</a:t>
            </a:r>
            <a:endParaRPr lang="en-US" sz="18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39">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39</a:t>
            </a:r>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a:t>
            </a:r>
            <a:endParaRPr lang="en-US" sz="1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name="Slide 40">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40</a:t>
            </a:r>
            <a:endParaRPr lang="en-US" sz="18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41">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41</a:t>
            </a:r>
            <a:endParaRPr lang="en-US" sz="1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42">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42</a:t>
            </a:r>
            <a:endParaRPr lang="en-US" sz="18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43">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43</a:t>
            </a:r>
            <a:endParaRPr lang="en-US" sz="18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44">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44</a:t>
            </a:r>
            <a:endParaRPr lang="en-US" sz="18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45">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45</a:t>
            </a:r>
            <a:endParaRPr lang="en-US" sz="18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46">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46</a:t>
            </a:r>
            <a:endParaRPr lang="en-US" sz="18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47">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47</a:t>
            </a:r>
            <a:endParaRPr lang="en-US" sz="18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Slide 48">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48</a:t>
            </a:r>
            <a:endParaRPr lang="en-US" sz="18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Slide 49">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49</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a:t>
            </a:r>
            <a:endParaRPr lang="en-US" sz="18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name="Slide 50">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50</a:t>
            </a:r>
            <a:endParaRPr lang="en-US" sz="18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51">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51</a:t>
            </a:r>
            <a:endParaRPr lang="en-US" sz="18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Slide 52">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52</a:t>
            </a:r>
            <a:endParaRPr lang="en-US" sz="18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53">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53</a:t>
            </a:r>
            <a:endParaRPr lang="en-US" sz="18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name="Slide 54">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54</a:t>
            </a:r>
            <a:endParaRPr lang="en-US" sz="18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Slide 55">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55</a:t>
            </a:r>
            <a:endParaRPr lang="en-US" sz="18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Slide 56">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56</a:t>
            </a:r>
            <a:endParaRPr lang="en-US" sz="18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Slide 57">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57</a:t>
            </a:r>
            <a:endParaRPr lang="en-US" sz="18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name="Slide 58">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58</a:t>
            </a:r>
            <a:endParaRPr lang="en-US" sz="18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59">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59</a:t>
            </a: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6</a:t>
            </a:r>
            <a:endParaRPr lang="en-US" sz="18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60">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60</a:t>
            </a:r>
            <a:endParaRPr lang="en-US" sz="18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name="Slide 61">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61</a:t>
            </a:r>
            <a:endParaRPr lang="en-US" sz="18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62">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62</a:t>
            </a:r>
            <a:endParaRPr lang="en-US" sz="18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name="Slide 63">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63</a:t>
            </a:r>
            <a:endParaRPr lang="en-US" sz="18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Slide 64">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64</a:t>
            </a:r>
            <a:endParaRPr lang="en-US" sz="18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65">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65</a:t>
            </a:r>
            <a:endParaRPr lang="en-US" sz="18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Slide 66">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66</a:t>
            </a: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7</a:t>
            </a:r>
            <a:endParaRPr lang="en-US"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8</a:t>
            </a: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Text 0"/>
          <p:cNvSpPr/>
          <p:nvPr/>
        </p:nvSpPr>
        <p:spPr>
          <a:xfrm>
            <a:off x="457200" y="457200"/>
            <a:ext cx="1828800" cy="457200"/>
          </a:xfrm>
          <a:prstGeom prst="rect">
            <a:avLst/>
          </a:prstGeom>
          <a:noFill/>
          <a:ln/>
        </p:spPr>
        <p:txBody>
          <a:bodyPr wrap="square" rtlCol="0" anchor="ctr"/>
          <a:lstStyle/>
          <a:p>
            <a:pPr indent="0" marL="0">
              <a:buNone/>
            </a:pPr>
            <a:r>
              <a:rPr lang="en-US" sz="1800" b="1" dirty="0">
                <a:solidFill>
                  <a:srgbClr val="363636"/>
                </a:solidFill>
              </a:rPr>
              <a:t>Slide 9</a:t>
            </a:r>
            <a:endParaRPr lang="en-US" sz="1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(16:9)</PresentationFormat>
  <Paragraphs>0</Paragraphs>
  <Slides>66</Slides>
  <Notes>66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66</vt:i4>
      </vt:variant>
    </vt:vector>
  </HeadingPairs>
  <TitlesOfParts>
    <vt:vector size="69" baseType="lpstr">
      <vt:lpstr>Arial</vt:lpstr>
      <vt:lpstr>Calibri</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PptxGenJS</cp:lastModifiedBy>
  <cp:revision>1</cp:revision>
  <dcterms:created xsi:type="dcterms:W3CDTF">2026-02-24T14:50:15Z</dcterms:created>
  <dcterms:modified xsi:type="dcterms:W3CDTF">2026-02-24T14:50:15Z</dcterms:modified>
</cp:coreProperties>
</file>